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633" r:id="rId7"/>
    <p:sldId id="638" r:id="rId8"/>
    <p:sldId id="504" r:id="rId9"/>
    <p:sldId id="642" r:id="rId10"/>
    <p:sldId id="639" r:id="rId11"/>
    <p:sldId id="699" r:id="rId12"/>
    <p:sldId id="701" r:id="rId13"/>
    <p:sldId id="700" r:id="rId14"/>
    <p:sldId id="644" r:id="rId15"/>
    <p:sldId id="680" r:id="rId16"/>
    <p:sldId id="641" r:id="rId17"/>
    <p:sldId id="698" r:id="rId18"/>
    <p:sldId id="702" r:id="rId19"/>
    <p:sldId id="703" r:id="rId20"/>
    <p:sldId id="674" r:id="rId21"/>
    <p:sldId id="643" r:id="rId22"/>
    <p:sldId id="720" r:id="rId23"/>
    <p:sldId id="645" r:id="rId24"/>
    <p:sldId id="704" r:id="rId25"/>
    <p:sldId id="705" r:id="rId26"/>
    <p:sldId id="706" r:id="rId27"/>
    <p:sldId id="707" r:id="rId28"/>
    <p:sldId id="708" r:id="rId29"/>
    <p:sldId id="709" r:id="rId30"/>
    <p:sldId id="710" r:id="rId31"/>
    <p:sldId id="677" r:id="rId32"/>
    <p:sldId id="721" r:id="rId33"/>
    <p:sldId id="678" r:id="rId34"/>
    <p:sldId id="681" r:id="rId35"/>
    <p:sldId id="712" r:id="rId36"/>
    <p:sldId id="713" r:id="rId37"/>
    <p:sldId id="718" r:id="rId38"/>
    <p:sldId id="714" r:id="rId39"/>
    <p:sldId id="719" r:id="rId40"/>
    <p:sldId id="675" r:id="rId41"/>
    <p:sldId id="715" r:id="rId42"/>
    <p:sldId id="716" r:id="rId43"/>
    <p:sldId id="717" r:id="rId44"/>
    <p:sldId id="711" r:id="rId45"/>
    <p:sldId id="684" r:id="rId46"/>
    <p:sldId id="722"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33"/>
            <p14:sldId id="638"/>
            <p14:sldId id="504"/>
            <p14:sldId id="642"/>
            <p14:sldId id="639"/>
            <p14:sldId id="699"/>
            <p14:sldId id="701"/>
            <p14:sldId id="700"/>
            <p14:sldId id="644"/>
            <p14:sldId id="680"/>
            <p14:sldId id="641"/>
            <p14:sldId id="698"/>
            <p14:sldId id="702"/>
            <p14:sldId id="703"/>
            <p14:sldId id="674"/>
            <p14:sldId id="643"/>
            <p14:sldId id="720"/>
            <p14:sldId id="645"/>
            <p14:sldId id="704"/>
            <p14:sldId id="705"/>
            <p14:sldId id="706"/>
            <p14:sldId id="707"/>
            <p14:sldId id="708"/>
            <p14:sldId id="709"/>
            <p14:sldId id="710"/>
            <p14:sldId id="677"/>
            <p14:sldId id="721"/>
            <p14:sldId id="678"/>
            <p14:sldId id="681"/>
            <p14:sldId id="712"/>
            <p14:sldId id="713"/>
            <p14:sldId id="718"/>
            <p14:sldId id="714"/>
            <p14:sldId id="719"/>
            <p14:sldId id="675"/>
            <p14:sldId id="715"/>
            <p14:sldId id="716"/>
            <p14:sldId id="717"/>
            <p14:sldId id="711"/>
            <p14:sldId id="684"/>
            <p14:sldId id="7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852F4A"/>
    <a:srgbClr val="8E5A6D"/>
    <a:srgbClr val="00AEEF"/>
    <a:srgbClr val="FFD200"/>
    <a:srgbClr val="203E5F"/>
    <a:srgbClr val="F58221"/>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88889" autoAdjust="0"/>
  </p:normalViewPr>
  <p:slideViewPr>
    <p:cSldViewPr snapToGrid="0">
      <p:cViewPr varScale="1">
        <p:scale>
          <a:sx n="73" d="100"/>
          <a:sy n="73" d="100"/>
        </p:scale>
        <p:origin x="1042" y="67"/>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IQ" b="1" dirty="0"/>
              <a:t>لما نخلص الـ </a:t>
            </a:r>
            <a:r>
              <a:rPr lang="en-US" b="1" dirty="0"/>
              <a:t>Module </a:t>
            </a:r>
            <a:r>
              <a:rPr lang="ar-IQ" b="1" dirty="0"/>
              <a:t>ده، </a:t>
            </a:r>
            <a:r>
              <a:rPr lang="ar-IQ" b="1" dirty="0" err="1"/>
              <a:t>هنكون</a:t>
            </a:r>
            <a:r>
              <a:rPr lang="ar-IQ" b="1" dirty="0"/>
              <a:t> قادرين إننا:</a:t>
            </a:r>
            <a:endParaRPr lang="ar-IQ" dirty="0"/>
          </a:p>
          <a:p>
            <a:pPr algn="r" rtl="1"/>
            <a:r>
              <a:rPr lang="ar-IQ" dirty="0"/>
              <a:t>نتعرف على الـ </a:t>
            </a:r>
            <a:r>
              <a:rPr lang="en-US" b="1" dirty="0"/>
              <a:t>common system architectures</a:t>
            </a:r>
            <a:r>
              <a:rPr lang="en-US" dirty="0"/>
              <a:t> </a:t>
            </a:r>
            <a:r>
              <a:rPr lang="ar-IQ" dirty="0"/>
              <a:t>الخاصة بالـ </a:t>
            </a:r>
            <a:r>
              <a:rPr lang="en-US" dirty="0"/>
              <a:t>storage systems.</a:t>
            </a:r>
          </a:p>
          <a:p>
            <a:pPr algn="r" rtl="1"/>
            <a:r>
              <a:rPr lang="ar-IQ" dirty="0"/>
              <a:t>نفهم ونحدد أهم </a:t>
            </a:r>
            <a:r>
              <a:rPr lang="en-US" b="1" dirty="0"/>
              <a:t>components</a:t>
            </a:r>
            <a:r>
              <a:rPr lang="en-US" dirty="0"/>
              <a:t> </a:t>
            </a:r>
            <a:r>
              <a:rPr lang="ar-IQ" dirty="0"/>
              <a:t>اللي موجودة في الـ </a:t>
            </a:r>
            <a:r>
              <a:rPr lang="en-US" dirty="0"/>
              <a:t>storage systems.</a:t>
            </a:r>
          </a:p>
          <a:p>
            <a:pPr algn="r" rtl="1"/>
            <a:r>
              <a:rPr lang="ar-IQ" dirty="0"/>
              <a:t>نكون فاهمين </a:t>
            </a:r>
            <a:r>
              <a:rPr lang="ar-IQ" dirty="0" err="1"/>
              <a:t>إزاي</a:t>
            </a:r>
            <a:r>
              <a:rPr lang="ar-IQ" dirty="0"/>
              <a:t> الـ </a:t>
            </a:r>
            <a:r>
              <a:rPr lang="en-US" b="1" dirty="0"/>
              <a:t>architectures </a:t>
            </a:r>
            <a:r>
              <a:rPr lang="ar-IQ" b="1" dirty="0"/>
              <a:t>والـ </a:t>
            </a:r>
            <a:r>
              <a:rPr lang="en-US" b="1" dirty="0"/>
              <a:t>components</a:t>
            </a:r>
            <a:r>
              <a:rPr lang="en-US" dirty="0"/>
              <a:t> </a:t>
            </a:r>
            <a:r>
              <a:rPr lang="ar-IQ" dirty="0"/>
              <a:t>دي </a:t>
            </a:r>
            <a:r>
              <a:rPr lang="ar-IQ" dirty="0" err="1"/>
              <a:t>بتكمل</a:t>
            </a:r>
            <a:r>
              <a:rPr lang="ar-IQ" dirty="0"/>
              <a:t> بعض </a:t>
            </a:r>
            <a:r>
              <a:rPr lang="ar-IQ" dirty="0" err="1"/>
              <a:t>وبتشتغل</a:t>
            </a:r>
            <a:r>
              <a:rPr lang="ar-IQ" dirty="0"/>
              <a:t> كمنظومة واحدة متكاملة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1871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IQ" dirty="0"/>
              <a:t>في </a:t>
            </a:r>
            <a:r>
              <a:rPr lang="ar-IQ" dirty="0" err="1"/>
              <a:t>الشابتر</a:t>
            </a:r>
            <a:r>
              <a:rPr lang="ar-IQ" dirty="0"/>
              <a:t> ده </a:t>
            </a:r>
            <a:r>
              <a:rPr lang="ar-IQ" dirty="0" err="1"/>
              <a:t>هنتكلم</a:t>
            </a:r>
            <a:r>
              <a:rPr lang="ar-IQ" dirty="0"/>
              <a:t> عن عدة محاور:</a:t>
            </a:r>
          </a:p>
          <a:p>
            <a:pPr algn="r" rtl="1"/>
            <a:r>
              <a:rPr lang="en-US" b="1" dirty="0"/>
              <a:t>Architecture of Storage Systems</a:t>
            </a:r>
            <a:r>
              <a:rPr lang="en-US" dirty="0"/>
              <a:t> 👉 </a:t>
            </a:r>
            <a:r>
              <a:rPr lang="ar-IQ" dirty="0" err="1"/>
              <a:t>إزاي</a:t>
            </a:r>
            <a:r>
              <a:rPr lang="ar-IQ" dirty="0"/>
              <a:t> </a:t>
            </a:r>
            <a:r>
              <a:rPr lang="ar-IQ" dirty="0" err="1"/>
              <a:t>بيتبني</a:t>
            </a:r>
            <a:r>
              <a:rPr lang="ar-IQ" dirty="0"/>
              <a:t> الـ </a:t>
            </a:r>
            <a:r>
              <a:rPr lang="en-US" dirty="0"/>
              <a:t>storage system </a:t>
            </a:r>
            <a:r>
              <a:rPr lang="ar-IQ" dirty="0"/>
              <a:t>وأهم المكونات </a:t>
            </a:r>
            <a:r>
              <a:rPr lang="ar-IQ" dirty="0" err="1"/>
              <a:t>بتاعته</a:t>
            </a:r>
            <a:r>
              <a:rPr lang="ar-IQ" dirty="0"/>
              <a:t>.</a:t>
            </a:r>
          </a:p>
          <a:p>
            <a:pPr algn="r" rtl="1"/>
            <a:r>
              <a:rPr lang="en-US" b="1" dirty="0"/>
              <a:t>Supported Hard Disk Types</a:t>
            </a:r>
            <a:r>
              <a:rPr lang="en-US" dirty="0"/>
              <a:t> 👉 </a:t>
            </a:r>
            <a:r>
              <a:rPr lang="ar-IQ" dirty="0"/>
              <a:t>الأنواع المختلفة من الـ </a:t>
            </a:r>
            <a:r>
              <a:rPr lang="en-US" dirty="0"/>
              <a:t>Hard Disks </a:t>
            </a:r>
            <a:r>
              <a:rPr lang="ar-IQ" dirty="0"/>
              <a:t>اللي ممكن يشتغل </a:t>
            </a:r>
            <a:r>
              <a:rPr lang="ar-IQ" dirty="0" err="1"/>
              <a:t>معاها</a:t>
            </a:r>
            <a:r>
              <a:rPr lang="ar-IQ" dirty="0"/>
              <a:t> الـ </a:t>
            </a:r>
            <a:r>
              <a:rPr lang="en-US" dirty="0"/>
              <a:t>system.</a:t>
            </a:r>
          </a:p>
          <a:p>
            <a:pPr algn="r" rtl="1"/>
            <a:r>
              <a:rPr lang="en-US" b="1" dirty="0"/>
              <a:t>Mechanical Hard Disk Drive (HDD)</a:t>
            </a:r>
            <a:r>
              <a:rPr lang="en-US" dirty="0"/>
              <a:t> 👉 </a:t>
            </a:r>
            <a:r>
              <a:rPr lang="ar-IQ" dirty="0"/>
              <a:t>نفهم طريقة عمل الـ </a:t>
            </a:r>
            <a:r>
              <a:rPr lang="en-US" dirty="0"/>
              <a:t>HDD </a:t>
            </a:r>
            <a:r>
              <a:rPr lang="ar-IQ" dirty="0"/>
              <a:t>التقليدي ومميزاته وعيوبه.</a:t>
            </a:r>
          </a:p>
          <a:p>
            <a:pPr algn="r" rtl="1"/>
            <a:r>
              <a:rPr lang="en-US" b="1" dirty="0"/>
              <a:t>HDD Port Technology</a:t>
            </a:r>
            <a:r>
              <a:rPr lang="en-US" dirty="0"/>
              <a:t> 👉 </a:t>
            </a:r>
            <a:r>
              <a:rPr lang="ar-IQ" dirty="0"/>
              <a:t>المداخل والتكنولوجي المختلفة اللي </a:t>
            </a:r>
            <a:r>
              <a:rPr lang="ar-IQ" dirty="0" err="1"/>
              <a:t>بيتوصل</a:t>
            </a:r>
            <a:r>
              <a:rPr lang="ar-IQ" dirty="0"/>
              <a:t> بيها الـ </a:t>
            </a:r>
            <a:r>
              <a:rPr lang="en-US" dirty="0"/>
              <a:t>HDD.</a:t>
            </a:r>
          </a:p>
          <a:p>
            <a:pPr algn="r" rtl="1"/>
            <a:r>
              <a:rPr lang="en-US" b="1" dirty="0"/>
              <a:t>Solid State Drives (SSD)</a:t>
            </a:r>
            <a:r>
              <a:rPr lang="en-US" dirty="0"/>
              <a:t> 👉 </a:t>
            </a:r>
            <a:r>
              <a:rPr lang="ar-IQ" dirty="0" err="1"/>
              <a:t>وهنشوف</a:t>
            </a:r>
            <a:r>
              <a:rPr lang="ar-IQ" dirty="0"/>
              <a:t> كمان الجيل الأحدث من التخزين، الـ </a:t>
            </a:r>
            <a:r>
              <a:rPr lang="en-US" dirty="0"/>
              <a:t>SSD، </a:t>
            </a:r>
            <a:r>
              <a:rPr lang="ar-IQ" dirty="0" err="1"/>
              <a:t>وإزاي</a:t>
            </a:r>
            <a:r>
              <a:rPr lang="ar-IQ" dirty="0"/>
              <a:t> </a:t>
            </a:r>
            <a:r>
              <a:rPr lang="ar-IQ" dirty="0" err="1"/>
              <a:t>بيختلف</a:t>
            </a:r>
            <a:r>
              <a:rPr lang="ar-IQ" dirty="0"/>
              <a:t> عن الـ </a:t>
            </a:r>
            <a:r>
              <a:rPr lang="en-US" dirty="0"/>
              <a:t>HDD.</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r>
              <a:rPr lang="en-US" dirty="0"/>
            </a:br>
            <a:endParaRPr lang="en-US" dirty="0"/>
          </a:p>
          <a:p>
            <a:pPr algn="r" rtl="1"/>
            <a:r>
              <a:rPr lang="en-US" dirty="0"/>
              <a:t>🟦 </a:t>
            </a:r>
            <a:r>
              <a:rPr lang="ar-IQ" dirty="0"/>
              <a:t>لما </a:t>
            </a:r>
            <a:r>
              <a:rPr lang="ar-IQ" dirty="0" err="1"/>
              <a:t>بنيجي</a:t>
            </a:r>
            <a:r>
              <a:rPr lang="ar-IQ" dirty="0"/>
              <a:t> نتكلم عن </a:t>
            </a:r>
            <a:r>
              <a:rPr lang="en-US" b="1" dirty="0"/>
              <a:t>Architecture of Storage Systems</a:t>
            </a:r>
            <a:r>
              <a:rPr lang="en-US" dirty="0"/>
              <a:t>، </a:t>
            </a:r>
            <a:r>
              <a:rPr lang="ar-IQ" dirty="0"/>
              <a:t>إحنا </a:t>
            </a:r>
            <a:r>
              <a:rPr lang="ar-IQ" dirty="0" err="1"/>
              <a:t>بنتكلم</a:t>
            </a:r>
            <a:r>
              <a:rPr lang="ar-IQ" dirty="0"/>
              <a:t> عن التصميم العام أو البنية اللي </a:t>
            </a:r>
            <a:r>
              <a:rPr lang="ar-IQ" dirty="0" err="1"/>
              <a:t>بيتبني</a:t>
            </a:r>
            <a:r>
              <a:rPr lang="ar-IQ" dirty="0"/>
              <a:t> عليها أي نظام تخزين. زي ما أي بيت محتاج أساسات وجدران وترتيب للغرف عشان يكون عملي، كمان أنظمة التخزين محتاجة معمار أو </a:t>
            </a:r>
            <a:r>
              <a:rPr lang="en-US" b="1" dirty="0"/>
              <a:t>Architecture</a:t>
            </a:r>
            <a:r>
              <a:rPr lang="en-US" dirty="0"/>
              <a:t> </a:t>
            </a:r>
            <a:r>
              <a:rPr lang="ar-IQ" dirty="0"/>
              <a:t>يحدد </a:t>
            </a:r>
            <a:r>
              <a:rPr lang="ar-IQ" dirty="0" err="1"/>
              <a:t>إزاي</a:t>
            </a:r>
            <a:r>
              <a:rPr lang="ar-IQ" dirty="0"/>
              <a:t> البيانات </a:t>
            </a:r>
            <a:r>
              <a:rPr lang="ar-IQ" dirty="0" err="1"/>
              <a:t>هتتجمع</a:t>
            </a:r>
            <a:r>
              <a:rPr lang="ar-IQ" dirty="0"/>
              <a:t>، </a:t>
            </a:r>
            <a:r>
              <a:rPr lang="ar-IQ" dirty="0" err="1"/>
              <a:t>تتخزن</a:t>
            </a:r>
            <a:r>
              <a:rPr lang="ar-IQ" dirty="0"/>
              <a:t>، وتكون متاحة وقت ما نحتاجها.</a:t>
            </a:r>
            <a:br>
              <a:rPr lang="ar-IQ" dirty="0"/>
            </a:br>
            <a:r>
              <a:rPr lang="ar-IQ" dirty="0"/>
              <a:t>الـ </a:t>
            </a:r>
            <a:r>
              <a:rPr lang="en-US" dirty="0"/>
              <a:t>Architecture </a:t>
            </a:r>
            <a:r>
              <a:rPr lang="ar-IQ" dirty="0"/>
              <a:t>ده هو اللي </a:t>
            </a:r>
            <a:r>
              <a:rPr lang="ar-IQ" dirty="0" err="1"/>
              <a:t>بيربط</a:t>
            </a:r>
            <a:r>
              <a:rPr lang="ar-IQ" dirty="0"/>
              <a:t> ما بين </a:t>
            </a:r>
            <a:r>
              <a:rPr lang="ar-IQ" b="1" dirty="0"/>
              <a:t>الهاردوير</a:t>
            </a:r>
            <a:r>
              <a:rPr lang="ar-IQ" dirty="0"/>
              <a:t> زي الأقراص والتوصيلات، وبين </a:t>
            </a:r>
            <a:r>
              <a:rPr lang="ar-IQ" b="1" dirty="0"/>
              <a:t>السوفتوير</a:t>
            </a:r>
            <a:r>
              <a:rPr lang="ar-IQ" dirty="0"/>
              <a:t> اللي </a:t>
            </a:r>
            <a:r>
              <a:rPr lang="ar-IQ" dirty="0" err="1"/>
              <a:t>بيدير</a:t>
            </a:r>
            <a:r>
              <a:rPr lang="ar-IQ" dirty="0"/>
              <a:t> عملية التخزين والاسترجاع.</a:t>
            </a:r>
            <a:br>
              <a:rPr lang="ar-IQ" dirty="0"/>
            </a:br>
            <a:r>
              <a:rPr lang="ar-IQ" dirty="0"/>
              <a:t>وده اللي </a:t>
            </a:r>
            <a:r>
              <a:rPr lang="ar-IQ" dirty="0" err="1"/>
              <a:t>هنتعرف</a:t>
            </a:r>
            <a:r>
              <a:rPr lang="ar-IQ" dirty="0"/>
              <a:t> عليه خطوة بخطوة </a:t>
            </a:r>
            <a:r>
              <a:rPr lang="ar-IQ" dirty="0" err="1"/>
              <a:t>علشان</a:t>
            </a:r>
            <a:r>
              <a:rPr lang="ar-IQ" dirty="0"/>
              <a:t> نفهم إيه المكونات الأساسية لأي </a:t>
            </a:r>
            <a:r>
              <a:rPr lang="en-US" dirty="0"/>
              <a:t>storage system </a:t>
            </a:r>
            <a:r>
              <a:rPr lang="ar-IQ" dirty="0" err="1"/>
              <a:t>وإزاي</a:t>
            </a:r>
            <a:r>
              <a:rPr lang="ar-IQ" dirty="0"/>
              <a:t> </a:t>
            </a:r>
            <a:r>
              <a:rPr lang="ar-IQ" dirty="0" err="1"/>
              <a:t>بيشتغل</a:t>
            </a:r>
            <a:r>
              <a:rPr lang="ar-IQ" dirty="0"/>
              <a:t> بكفاءة.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003278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IQ" dirty="0"/>
              <a:t>هنا </a:t>
            </a:r>
            <a:r>
              <a:rPr lang="ar-IQ" dirty="0" err="1"/>
              <a:t>بنتكلم</a:t>
            </a:r>
            <a:r>
              <a:rPr lang="ar-IQ" dirty="0"/>
              <a:t> عن </a:t>
            </a:r>
            <a:r>
              <a:rPr lang="en-US" b="1" dirty="0"/>
              <a:t>Common Forms of Storage Array Components</a:t>
            </a:r>
            <a:r>
              <a:rPr lang="en-US" dirty="0"/>
              <a:t>، </a:t>
            </a:r>
            <a:r>
              <a:rPr lang="ar-IQ" dirty="0"/>
              <a:t>يعني الأشكال الشائعة اللي </a:t>
            </a:r>
            <a:r>
              <a:rPr lang="ar-IQ" dirty="0" err="1"/>
              <a:t>بيتبني</a:t>
            </a:r>
            <a:r>
              <a:rPr lang="ar-IQ" dirty="0"/>
              <a:t> بيها أي </a:t>
            </a:r>
            <a:r>
              <a:rPr lang="en-US" b="1" dirty="0"/>
              <a:t>Storage Array System</a:t>
            </a:r>
            <a:r>
              <a:rPr lang="en-US" dirty="0"/>
              <a:t>.</a:t>
            </a:r>
            <a:br>
              <a:rPr lang="en-US" dirty="0"/>
            </a:br>
            <a:r>
              <a:rPr lang="ar-IQ" dirty="0"/>
              <a:t>عندنا شكلين أساسيين:</a:t>
            </a:r>
          </a:p>
          <a:p>
            <a:pPr algn="r" rtl="1"/>
            <a:r>
              <a:rPr lang="en-US" dirty="0"/>
              <a:t>🔹 </a:t>
            </a:r>
            <a:r>
              <a:rPr lang="en-US" b="1" dirty="0"/>
              <a:t>Controller and Disk Chassis Separation</a:t>
            </a:r>
            <a:r>
              <a:rPr lang="en-US" dirty="0"/>
              <a:t>:</a:t>
            </a:r>
            <a:br>
              <a:rPr lang="en-US" dirty="0"/>
            </a:br>
            <a:r>
              <a:rPr lang="ar-IQ" dirty="0"/>
              <a:t>في النموذج ده بيكون عندنا </a:t>
            </a:r>
            <a:r>
              <a:rPr lang="en-US" b="1" dirty="0"/>
              <a:t>Controller Chassis</a:t>
            </a:r>
            <a:r>
              <a:rPr lang="en-US" dirty="0"/>
              <a:t> </a:t>
            </a:r>
            <a:r>
              <a:rPr lang="ar-IQ" dirty="0"/>
              <a:t>مستقل، وده مسؤول عن إدارة عملية التخزين. </a:t>
            </a:r>
            <a:r>
              <a:rPr lang="ar-IQ" dirty="0" err="1"/>
              <a:t>وبنوصله</a:t>
            </a:r>
            <a:r>
              <a:rPr lang="ar-IQ" dirty="0"/>
              <a:t> على وحدات تخزين خارجية أو </a:t>
            </a:r>
            <a:r>
              <a:rPr lang="en-US" b="1" dirty="0"/>
              <a:t>External Disk Enclosures</a:t>
            </a:r>
            <a:r>
              <a:rPr lang="en-US" dirty="0"/>
              <a:t> </a:t>
            </a:r>
            <a:r>
              <a:rPr lang="ar-IQ" dirty="0" err="1"/>
              <a:t>علشان</a:t>
            </a:r>
            <a:r>
              <a:rPr lang="ar-IQ" dirty="0"/>
              <a:t> نزود السعة حسب احتياجنا. النتيجة في الآخر بتكون </a:t>
            </a:r>
            <a:r>
              <a:rPr lang="en-US" b="1" dirty="0"/>
              <a:t>Storage Array System</a:t>
            </a:r>
            <a:r>
              <a:rPr lang="en-US" dirty="0"/>
              <a:t> </a:t>
            </a:r>
            <a:r>
              <a:rPr lang="ar-IQ" dirty="0"/>
              <a:t>كبير ومرن، يقدر يتوسع بسهولة.</a:t>
            </a:r>
          </a:p>
          <a:p>
            <a:pPr algn="r" rtl="1"/>
            <a:r>
              <a:rPr lang="en-US" dirty="0"/>
              <a:t>🔹 </a:t>
            </a:r>
            <a:r>
              <a:rPr lang="en-US" b="1" dirty="0"/>
              <a:t>Controller and Disk Chassis Integration</a:t>
            </a:r>
            <a:r>
              <a:rPr lang="en-US" dirty="0"/>
              <a:t>:</a:t>
            </a:r>
            <a:br>
              <a:rPr lang="en-US" dirty="0"/>
            </a:br>
            <a:r>
              <a:rPr lang="ar-IQ" dirty="0"/>
              <a:t>في النموذج </a:t>
            </a:r>
            <a:r>
              <a:rPr lang="ar-IQ" dirty="0" err="1"/>
              <a:t>التاني</a:t>
            </a:r>
            <a:r>
              <a:rPr lang="ar-IQ" dirty="0"/>
              <a:t>، بيكون عندنا </a:t>
            </a:r>
            <a:r>
              <a:rPr lang="en-US" b="1" dirty="0"/>
              <a:t>Controller Module</a:t>
            </a:r>
            <a:r>
              <a:rPr lang="en-US" dirty="0"/>
              <a:t> </a:t>
            </a:r>
            <a:r>
              <a:rPr lang="ar-IQ" dirty="0"/>
              <a:t>مدمج مباشرة مع وحدات الأقراص في صندوق واحد أو </a:t>
            </a:r>
            <a:r>
              <a:rPr lang="en-US" b="1" dirty="0"/>
              <a:t>Integrated Controller and Disk Enclosure</a:t>
            </a:r>
            <a:r>
              <a:rPr lang="en-US" dirty="0"/>
              <a:t>. </a:t>
            </a:r>
            <a:r>
              <a:rPr lang="ar-IQ" dirty="0"/>
              <a:t>ده </a:t>
            </a:r>
            <a:r>
              <a:rPr lang="ar-IQ" dirty="0" err="1"/>
              <a:t>بيخلي</a:t>
            </a:r>
            <a:r>
              <a:rPr lang="ar-IQ" dirty="0"/>
              <a:t> التصميم أبسط وأصغر، ومناسب للأنظمة اللي مش محتاجة توسع ضخم زي النموذج الأول.</a:t>
            </a:r>
          </a:p>
          <a:p>
            <a:pPr algn="r" rtl="1"/>
            <a:r>
              <a:rPr lang="ar-IQ" dirty="0"/>
              <a:t>بالتالي، الاختلاف الأساسي هنا هو إن الأول </a:t>
            </a:r>
            <a:r>
              <a:rPr lang="ar-IQ" dirty="0" err="1"/>
              <a:t>بيعتمد</a:t>
            </a:r>
            <a:r>
              <a:rPr lang="ar-IQ" dirty="0"/>
              <a:t> على فصل وحدة التحكم عن التخزين لمرونة أكبر، أما </a:t>
            </a:r>
            <a:r>
              <a:rPr lang="ar-IQ" dirty="0" err="1"/>
              <a:t>التاني</a:t>
            </a:r>
            <a:r>
              <a:rPr lang="ar-IQ" dirty="0"/>
              <a:t> فمدمج وبسيط أكتر.</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963094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IQ" dirty="0"/>
              <a:t>ي الشكل اللي قدامنا </a:t>
            </a:r>
            <a:r>
              <a:rPr lang="ar-IQ" dirty="0" err="1"/>
              <a:t>شايفين</a:t>
            </a:r>
            <a:r>
              <a:rPr lang="ar-IQ" dirty="0"/>
              <a:t> المكونات المختلفة اللي </a:t>
            </a:r>
            <a:r>
              <a:rPr lang="ar-IQ" dirty="0" err="1"/>
              <a:t>بيتكون</a:t>
            </a:r>
            <a:r>
              <a:rPr lang="ar-IQ" dirty="0"/>
              <a:t> منها </a:t>
            </a:r>
            <a:r>
              <a:rPr lang="en-US" b="1" dirty="0"/>
              <a:t>Chassis</a:t>
            </a:r>
            <a:r>
              <a:rPr lang="en-US" dirty="0"/>
              <a:t> </a:t>
            </a:r>
            <a:r>
              <a:rPr lang="ar-IQ" dirty="0"/>
              <a:t>في حالة إن الــ </a:t>
            </a:r>
            <a:r>
              <a:rPr lang="en-US" b="1" dirty="0"/>
              <a:t>Controller</a:t>
            </a:r>
            <a:r>
              <a:rPr lang="en-US" dirty="0"/>
              <a:t> </a:t>
            </a:r>
            <a:r>
              <a:rPr lang="ar-IQ" dirty="0"/>
              <a:t>منفصل عن وحدات الأقراص.</a:t>
            </a:r>
          </a:p>
          <a:p>
            <a:pPr algn="r" rtl="1"/>
            <a:r>
              <a:rPr lang="en-US" dirty="0"/>
              <a:t>🔹 </a:t>
            </a:r>
            <a:r>
              <a:rPr lang="ar-IQ" b="1" dirty="0"/>
              <a:t>المكونات الرئيسية (</a:t>
            </a:r>
            <a:r>
              <a:rPr lang="en-US" b="1" dirty="0"/>
              <a:t>Main Components):</a:t>
            </a:r>
            <a:endParaRPr lang="en-US" dirty="0"/>
          </a:p>
          <a:p>
            <a:pPr algn="r" rtl="1"/>
            <a:r>
              <a:rPr lang="en-US" b="1" dirty="0"/>
              <a:t>Chassis</a:t>
            </a:r>
            <a:r>
              <a:rPr lang="en-US" dirty="0"/>
              <a:t> </a:t>
            </a:r>
            <a:r>
              <a:rPr lang="ar-IQ" dirty="0"/>
              <a:t>نفسه: الإطار اللي </a:t>
            </a:r>
            <a:r>
              <a:rPr lang="ar-IQ" dirty="0" err="1"/>
              <a:t>بيحتوي</a:t>
            </a:r>
            <a:r>
              <a:rPr lang="ar-IQ" dirty="0"/>
              <a:t> كل الوحدات.</a:t>
            </a:r>
          </a:p>
          <a:p>
            <a:pPr algn="r" rtl="1"/>
            <a:r>
              <a:rPr lang="en-US" b="1" dirty="0"/>
              <a:t>I/O Module</a:t>
            </a:r>
            <a:r>
              <a:rPr lang="en-US" dirty="0"/>
              <a:t>: </a:t>
            </a:r>
            <a:r>
              <a:rPr lang="ar-IQ" dirty="0"/>
              <a:t>مسؤول عن الاتصال بين النظام والأقراص الخارجية.</a:t>
            </a:r>
          </a:p>
          <a:p>
            <a:pPr algn="r" rtl="1"/>
            <a:r>
              <a:rPr lang="en-US" b="1" dirty="0"/>
              <a:t>Fan Module</a:t>
            </a:r>
            <a:r>
              <a:rPr lang="en-US" dirty="0"/>
              <a:t> </a:t>
            </a:r>
            <a:r>
              <a:rPr lang="ar-IQ" dirty="0"/>
              <a:t>و </a:t>
            </a:r>
            <a:r>
              <a:rPr lang="en-US" b="1" dirty="0"/>
              <a:t>Power Module</a:t>
            </a:r>
            <a:r>
              <a:rPr lang="en-US" dirty="0"/>
              <a:t>: </a:t>
            </a:r>
            <a:r>
              <a:rPr lang="ar-IQ" dirty="0"/>
              <a:t>للتبريد وتوفير الطاقة للنظام.</a:t>
            </a:r>
          </a:p>
          <a:p>
            <a:pPr algn="r" rtl="1"/>
            <a:r>
              <a:rPr lang="en-US" b="1" dirty="0"/>
              <a:t>Controller Module</a:t>
            </a:r>
            <a:r>
              <a:rPr lang="en-US" dirty="0"/>
              <a:t>: </a:t>
            </a:r>
            <a:r>
              <a:rPr lang="ar-IQ" dirty="0"/>
              <a:t>عقل النظام اللي </a:t>
            </a:r>
            <a:r>
              <a:rPr lang="ar-IQ" dirty="0" err="1"/>
              <a:t>بيتحكم</a:t>
            </a:r>
            <a:r>
              <a:rPr lang="ar-IQ" dirty="0"/>
              <a:t> في عمليات التخزين وإدارة البيانات.</a:t>
            </a:r>
          </a:p>
          <a:p>
            <a:pPr algn="r" rtl="1"/>
            <a:r>
              <a:rPr lang="en-US" b="1" dirty="0"/>
              <a:t>BBU Module (Backup Battery Unit)</a:t>
            </a:r>
            <a:r>
              <a:rPr lang="en-US" dirty="0"/>
              <a:t>: </a:t>
            </a:r>
            <a:r>
              <a:rPr lang="ar-IQ" dirty="0"/>
              <a:t>وحدة بطارية احتياطية بتضمن إنه في حالة انقطاع الكهرباء، يقدر </a:t>
            </a:r>
            <a:r>
              <a:rPr lang="en-US" b="1" dirty="0"/>
              <a:t>Controller</a:t>
            </a:r>
            <a:r>
              <a:rPr lang="en-US" dirty="0"/>
              <a:t> </a:t>
            </a:r>
            <a:r>
              <a:rPr lang="ar-IQ" dirty="0"/>
              <a:t>يحفظ البيانات اللي في الكاش على الأقراص بدل ما تضيع.</a:t>
            </a:r>
          </a:p>
          <a:p>
            <a:pPr algn="r" rtl="1"/>
            <a:r>
              <a:rPr lang="en-US" dirty="0"/>
              <a:t>🔹 </a:t>
            </a:r>
            <a:r>
              <a:rPr lang="ar-IQ" b="1" dirty="0"/>
              <a:t>آلية العمل من خلال إن:</a:t>
            </a:r>
            <a:br>
              <a:rPr lang="ar-IQ" dirty="0"/>
            </a:br>
            <a:r>
              <a:rPr lang="ar-IQ" dirty="0"/>
              <a:t>الـ </a:t>
            </a:r>
            <a:r>
              <a:rPr lang="en-US" b="1" dirty="0"/>
              <a:t>Chassis</a:t>
            </a:r>
            <a:r>
              <a:rPr lang="en-US" dirty="0"/>
              <a:t> </a:t>
            </a:r>
            <a:r>
              <a:rPr lang="ar-IQ" dirty="0"/>
              <a:t>ده </a:t>
            </a:r>
            <a:r>
              <a:rPr lang="ar-IQ" dirty="0" err="1"/>
              <a:t>بيتوصل</a:t>
            </a:r>
            <a:r>
              <a:rPr lang="ar-IQ" dirty="0"/>
              <a:t> على وحدات أقراص خارجية عالية الكثافة (</a:t>
            </a:r>
            <a:r>
              <a:rPr lang="en-US" dirty="0"/>
              <a:t>High Density Disk Enclosures) </a:t>
            </a:r>
            <a:r>
              <a:rPr lang="ar-IQ" dirty="0"/>
              <a:t>من خلال </a:t>
            </a:r>
            <a:r>
              <a:rPr lang="en-US" b="1" dirty="0"/>
              <a:t>I/O Module</a:t>
            </a:r>
            <a:r>
              <a:rPr lang="en-US" dirty="0"/>
              <a:t>. </a:t>
            </a:r>
            <a:r>
              <a:rPr lang="ar-IQ" dirty="0"/>
              <a:t>وده اللي بيدينا مرونة أكبر في التوسع حسب السعة المطلوبة.</a:t>
            </a:r>
          </a:p>
          <a:p>
            <a:pPr algn="r" rtl="1"/>
            <a:br>
              <a:rPr lang="ar-IQ" dirty="0"/>
            </a:br>
            <a:endParaRPr lang="ar-IQ" dirty="0"/>
          </a:p>
          <a:p>
            <a:pPr algn="r" rtl="1"/>
            <a:r>
              <a:rPr lang="ar-IQ" dirty="0"/>
              <a:t>يعني باختصار: التصميم ده بيدينا نظام تخزين متكامل ومرن، فيه فصل بين وحدة التحكم والتخزين الفعلي، مع ضمان أمان البيانات حتى في حالة الأعطال.</a:t>
            </a: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13933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D2234-1A7E-C728-64AC-B3810DCC94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22D48B-D277-F5D9-B8AF-5CCFC21D51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5056D4-0B39-EF5D-BBEA-6205B03C20E9}"/>
              </a:ext>
            </a:extLst>
          </p:cNvPr>
          <p:cNvSpPr>
            <a:spLocks noGrp="1"/>
          </p:cNvSpPr>
          <p:nvPr>
            <p:ph type="body" idx="1"/>
          </p:nvPr>
        </p:nvSpPr>
        <p:spPr/>
        <p:txBody>
          <a:bodyPr/>
          <a:lstStyle/>
          <a:p>
            <a:pPr algn="r" rtl="1"/>
            <a:r>
              <a:rPr lang="ar-IQ" dirty="0"/>
              <a:t>في </a:t>
            </a:r>
            <a:r>
              <a:rPr lang="ar-IQ" dirty="0" err="1"/>
              <a:t>السلايد</a:t>
            </a:r>
            <a:r>
              <a:rPr lang="ar-IQ" dirty="0"/>
              <a:t> دي </a:t>
            </a:r>
            <a:r>
              <a:rPr lang="ar-IQ" dirty="0" err="1"/>
              <a:t>بنتكلم</a:t>
            </a:r>
            <a:r>
              <a:rPr lang="ar-IQ" dirty="0"/>
              <a:t> عن </a:t>
            </a:r>
            <a:r>
              <a:rPr lang="ar-IQ" b="1" dirty="0"/>
              <a:t>الـ </a:t>
            </a:r>
            <a:r>
              <a:rPr lang="en-US" b="1" dirty="0"/>
              <a:t>Controller</a:t>
            </a:r>
            <a:r>
              <a:rPr lang="en-US" dirty="0"/>
              <a:t>، </a:t>
            </a:r>
            <a:r>
              <a:rPr lang="ar-IQ" dirty="0"/>
              <a:t>واللي نقدر نقول إنه هو عقل نظام التخزين.</a:t>
            </a:r>
            <a:br>
              <a:rPr lang="ar-IQ" dirty="0"/>
            </a:br>
            <a:r>
              <a:rPr lang="ar-IQ" dirty="0"/>
              <a:t>الـ </a:t>
            </a:r>
            <a:r>
              <a:rPr lang="en-US" dirty="0"/>
              <a:t>Controller </a:t>
            </a:r>
            <a:r>
              <a:rPr lang="ar-IQ" dirty="0" err="1"/>
              <a:t>بيقوم</a:t>
            </a:r>
            <a:r>
              <a:rPr lang="ar-IQ" dirty="0"/>
              <a:t> </a:t>
            </a:r>
            <a:r>
              <a:rPr lang="ar-IQ" dirty="0" err="1"/>
              <a:t>بوظايف</a:t>
            </a:r>
            <a:r>
              <a:rPr lang="ar-IQ" dirty="0"/>
              <a:t> أساسية جدًا: هو اللي </a:t>
            </a:r>
            <a:r>
              <a:rPr lang="ar-IQ" dirty="0" err="1"/>
              <a:t>بيعالج</a:t>
            </a:r>
            <a:r>
              <a:rPr lang="ar-IQ" dirty="0"/>
              <a:t> كل خدمات التخزين، يعني أي عملية قراءة أو كتابة على الـ </a:t>
            </a:r>
            <a:r>
              <a:rPr lang="en-US" dirty="0"/>
              <a:t>Disks </a:t>
            </a:r>
            <a:r>
              <a:rPr lang="ar-IQ" dirty="0"/>
              <a:t>لازم تعدي عليه. كمان </a:t>
            </a:r>
            <a:r>
              <a:rPr lang="ar-IQ" dirty="0" err="1"/>
              <a:t>بيستقبل</a:t>
            </a:r>
            <a:r>
              <a:rPr lang="ar-IQ" dirty="0"/>
              <a:t> أوامر إدارة التهيئة أو الـ </a:t>
            </a:r>
            <a:r>
              <a:rPr lang="en-US" dirty="0"/>
              <a:t>Configuration Management Commands، </a:t>
            </a:r>
            <a:r>
              <a:rPr lang="ar-IQ" dirty="0" err="1"/>
              <a:t>وبيحفظ</a:t>
            </a:r>
            <a:r>
              <a:rPr lang="ar-IQ" dirty="0"/>
              <a:t> بيانات التهيئة عشان يقدر يشغل النظام بشكل صحيح بعد أي </a:t>
            </a:r>
            <a:r>
              <a:rPr lang="en-US" dirty="0"/>
              <a:t>Restart </a:t>
            </a:r>
            <a:r>
              <a:rPr lang="ar-IQ" dirty="0"/>
              <a:t>أو عطل.</a:t>
            </a:r>
          </a:p>
          <a:p>
            <a:pPr algn="r" rtl="1"/>
            <a:r>
              <a:rPr lang="ar-IQ" dirty="0"/>
              <a:t>الـ </a:t>
            </a:r>
            <a:r>
              <a:rPr lang="en-US" dirty="0"/>
              <a:t>Controller </a:t>
            </a:r>
            <a:r>
              <a:rPr lang="ar-IQ" dirty="0"/>
              <a:t>كمان بيكون مسؤول إنه يوصل بالأقراص نفسها، سواء كانت </a:t>
            </a:r>
            <a:r>
              <a:rPr lang="en-US" dirty="0"/>
              <a:t>SSD </a:t>
            </a:r>
            <a:r>
              <a:rPr lang="ar-IQ" dirty="0"/>
              <a:t>أو </a:t>
            </a:r>
            <a:r>
              <a:rPr lang="en-US" dirty="0"/>
              <a:t>HDD، </a:t>
            </a:r>
            <a:r>
              <a:rPr lang="ar-IQ" dirty="0"/>
              <a:t>وهو اللي </a:t>
            </a:r>
            <a:r>
              <a:rPr lang="ar-IQ" dirty="0" err="1"/>
              <a:t>بيضمن</a:t>
            </a:r>
            <a:r>
              <a:rPr lang="ar-IQ" dirty="0"/>
              <a:t> إن البيانات الحرجة </a:t>
            </a:r>
            <a:r>
              <a:rPr lang="ar-IQ" dirty="0" err="1"/>
              <a:t>تتخزن</a:t>
            </a:r>
            <a:r>
              <a:rPr lang="ar-IQ" dirty="0"/>
              <a:t> في المكان المخصص ليها واللي </a:t>
            </a:r>
            <a:r>
              <a:rPr lang="ar-IQ" dirty="0" err="1"/>
              <a:t>بيتسمى</a:t>
            </a:r>
            <a:r>
              <a:rPr lang="ar-IQ" dirty="0"/>
              <a:t> </a:t>
            </a:r>
            <a:r>
              <a:rPr lang="en-US" b="1" dirty="0"/>
              <a:t>Coffer Disks</a:t>
            </a:r>
            <a:r>
              <a:rPr lang="en-US" dirty="0"/>
              <a:t>.</a:t>
            </a:r>
          </a:p>
          <a:p>
            <a:pPr algn="r" rtl="1"/>
            <a:r>
              <a:rPr lang="ar-IQ" dirty="0"/>
              <a:t>في الشكل اللي قدامنا، </a:t>
            </a:r>
            <a:r>
              <a:rPr lang="ar-IQ" dirty="0" err="1"/>
              <a:t>شايفين</a:t>
            </a:r>
            <a:r>
              <a:rPr lang="ar-IQ" dirty="0"/>
              <a:t> إن كل </a:t>
            </a:r>
            <a:r>
              <a:rPr lang="en-US" dirty="0"/>
              <a:t>Controller </a:t>
            </a:r>
            <a:r>
              <a:rPr lang="ar-IQ" dirty="0"/>
              <a:t>فيه </a:t>
            </a:r>
            <a:r>
              <a:rPr lang="en-US" b="1" dirty="0"/>
              <a:t>CPU</a:t>
            </a:r>
            <a:r>
              <a:rPr lang="en-US" dirty="0"/>
              <a:t> </a:t>
            </a:r>
            <a:r>
              <a:rPr lang="ar-IQ" dirty="0" err="1"/>
              <a:t>ومعاه</a:t>
            </a:r>
            <a:r>
              <a:rPr lang="ar-IQ" dirty="0"/>
              <a:t> كاش </a:t>
            </a:r>
            <a:r>
              <a:rPr lang="en-US" dirty="0"/>
              <a:t>Cache، </a:t>
            </a:r>
            <a:r>
              <a:rPr lang="ar-IQ" dirty="0"/>
              <a:t>والـ </a:t>
            </a:r>
            <a:r>
              <a:rPr lang="en-US" dirty="0"/>
              <a:t>Cache </a:t>
            </a:r>
            <a:r>
              <a:rPr lang="ar-IQ" dirty="0"/>
              <a:t>ده مهم جدًا لأنه </a:t>
            </a:r>
            <a:r>
              <a:rPr lang="ar-IQ" dirty="0" err="1"/>
              <a:t>بيخلي</a:t>
            </a:r>
            <a:r>
              <a:rPr lang="ar-IQ" dirty="0"/>
              <a:t> عمليات القراءة والكتابة أسرع بكتير. </a:t>
            </a:r>
            <a:r>
              <a:rPr lang="ar-IQ" dirty="0" err="1"/>
              <a:t>بيبقى</a:t>
            </a:r>
            <a:r>
              <a:rPr lang="ar-IQ" dirty="0"/>
              <a:t> فيه أكتر من </a:t>
            </a:r>
            <a:r>
              <a:rPr lang="en-US" dirty="0"/>
              <a:t>Controller </a:t>
            </a:r>
            <a:r>
              <a:rPr lang="ar-IQ" dirty="0"/>
              <a:t>عشان يكون في مرونة وتوافر عالي (</a:t>
            </a:r>
            <a:r>
              <a:rPr lang="en-US" dirty="0"/>
              <a:t>High Availability)، </a:t>
            </a:r>
            <a:r>
              <a:rPr lang="ar-IQ" dirty="0"/>
              <a:t>بحيث لو واحد وقف </a:t>
            </a:r>
            <a:r>
              <a:rPr lang="ar-IQ" dirty="0" err="1"/>
              <a:t>التاني</a:t>
            </a:r>
            <a:r>
              <a:rPr lang="ar-IQ" dirty="0"/>
              <a:t> يقدر يكمل.</a:t>
            </a:r>
          </a:p>
          <a:p>
            <a:pPr marL="0" indent="0" algn="r" rtl="1">
              <a:buFont typeface="Wingdings" panose="05000000000000000000" pitchFamily="2" charset="2"/>
              <a:buNone/>
            </a:pPr>
            <a:endParaRPr lang="ar-IQ" dirty="0"/>
          </a:p>
          <a:p>
            <a:pPr marL="0" indent="0" algn="r" rtl="1">
              <a:buFont typeface="Wingdings" panose="05000000000000000000" pitchFamily="2" charset="2"/>
              <a:buNone/>
            </a:pPr>
            <a:r>
              <a:rPr lang="ar-IQ" dirty="0"/>
              <a:t>طبعا </a:t>
            </a:r>
            <a:r>
              <a:rPr lang="ar-IQ" dirty="0" err="1"/>
              <a:t>بكرر</a:t>
            </a:r>
            <a:r>
              <a:rPr lang="ar-IQ" dirty="0"/>
              <a:t> ان دور </a:t>
            </a:r>
            <a:r>
              <a:rPr lang="en-US" dirty="0"/>
              <a:t>Cache</a:t>
            </a:r>
            <a:r>
              <a:rPr lang="ar-IQ" dirty="0"/>
              <a:t> هنا مهم جدا  </a:t>
            </a:r>
            <a:r>
              <a:rPr lang="ar-IQ" dirty="0" err="1"/>
              <a:t>لانه</a:t>
            </a:r>
            <a:r>
              <a:rPr lang="ar-IQ" dirty="0"/>
              <a:t> بيكون عبارة عن </a:t>
            </a:r>
            <a:r>
              <a:rPr lang="ar-IQ" b="1" dirty="0"/>
              <a:t>ذاكرة سريعة</a:t>
            </a:r>
            <a:r>
              <a:rPr lang="ar-IQ" dirty="0"/>
              <a:t> </a:t>
            </a:r>
            <a:r>
              <a:rPr lang="ar-IQ" dirty="0" err="1"/>
              <a:t>بيستخدمها</a:t>
            </a:r>
            <a:r>
              <a:rPr lang="ar-IQ" dirty="0"/>
              <a:t> الـ </a:t>
            </a:r>
            <a:r>
              <a:rPr lang="en-US" b="1" dirty="0"/>
              <a:t>Controller</a:t>
            </a:r>
            <a:r>
              <a:rPr lang="en-US" dirty="0"/>
              <a:t> </a:t>
            </a:r>
            <a:r>
              <a:rPr lang="ar-IQ" dirty="0"/>
              <a:t>لتخزين البيانات مؤقتًا قبل ما </a:t>
            </a:r>
            <a:r>
              <a:rPr lang="ar-IQ" dirty="0" err="1"/>
              <a:t>تتسجل</a:t>
            </a:r>
            <a:r>
              <a:rPr lang="ar-IQ" dirty="0"/>
              <a:t> على الأقراص، أو للاحتفاظ بالبيانات الأكثر استخدامًا </a:t>
            </a:r>
            <a:r>
              <a:rPr lang="ar-IQ" dirty="0" err="1"/>
              <a:t>علشان</a:t>
            </a:r>
            <a:r>
              <a:rPr lang="ar-IQ" dirty="0"/>
              <a:t> يسهل الوصول ليها بسرعة. الفكرة إن الأقراص (حتى الـ </a:t>
            </a:r>
            <a:r>
              <a:rPr lang="en-US" dirty="0"/>
              <a:t>SSD) </a:t>
            </a:r>
            <a:r>
              <a:rPr lang="ar-IQ" dirty="0"/>
              <a:t>أبطأ بكتير من المعالج، فالكاش بيكون وسيط سريع يقلل وقت الانتظار ويحسن الأداء بشكل كبير. </a:t>
            </a:r>
            <a:endParaRPr lang="en-US" dirty="0"/>
          </a:p>
        </p:txBody>
      </p:sp>
      <p:sp>
        <p:nvSpPr>
          <p:cNvPr id="4" name="Slide Number Placeholder 3">
            <a:extLst>
              <a:ext uri="{FF2B5EF4-FFF2-40B4-BE49-F238E27FC236}">
                <a16:creationId xmlns:a16="http://schemas.microsoft.com/office/drawing/2014/main" id="{1BB1F062-C7DB-AD5D-3268-B9AA0E82B0C9}"/>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511368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4AE1D-ED28-1BFF-DAED-4E2B455B28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7A6FC8-3AB7-9433-2FB9-9B9CE326A9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EAE2D8-4EFD-7B75-8DEC-15DF671CD529}"/>
              </a:ext>
            </a:extLst>
          </p:cNvPr>
          <p:cNvSpPr>
            <a:spLocks noGrp="1"/>
          </p:cNvSpPr>
          <p:nvPr>
            <p:ph type="body" idx="1"/>
          </p:nvPr>
        </p:nvSpPr>
        <p:spPr/>
        <p:txBody>
          <a:bodyPr/>
          <a:lstStyle/>
          <a:p>
            <a:pPr algn="r" rtl="1"/>
            <a:r>
              <a:rPr lang="ar-IQ" dirty="0"/>
              <a:t>الـ </a:t>
            </a:r>
            <a:r>
              <a:rPr lang="en-US" b="1" dirty="0"/>
              <a:t>Controller</a:t>
            </a:r>
            <a:r>
              <a:rPr lang="en-US" dirty="0"/>
              <a:t> </a:t>
            </a:r>
            <a:r>
              <a:rPr lang="ar-IQ" dirty="0"/>
              <a:t>يا شباب </a:t>
            </a:r>
            <a:r>
              <a:rPr lang="ar-IQ" dirty="0" err="1"/>
              <a:t>زى</a:t>
            </a:r>
            <a:r>
              <a:rPr lang="ar-IQ" dirty="0"/>
              <a:t> </a:t>
            </a:r>
            <a:r>
              <a:rPr lang="ar-IQ" dirty="0" err="1"/>
              <a:t>متكلمنا</a:t>
            </a:r>
            <a:r>
              <a:rPr lang="ar-IQ" dirty="0"/>
              <a:t> انه هو العقل المدبر لنظام الـ </a:t>
            </a:r>
            <a:r>
              <a:rPr lang="en-US" dirty="0"/>
              <a:t>Storage. </a:t>
            </a:r>
            <a:r>
              <a:rPr lang="ar-IQ" dirty="0"/>
              <a:t> </a:t>
            </a:r>
            <a:r>
              <a:rPr lang="ar-IQ" dirty="0" err="1"/>
              <a:t>بيشتغل</a:t>
            </a:r>
            <a:r>
              <a:rPr lang="ar-IQ" dirty="0"/>
              <a:t> الـ </a:t>
            </a:r>
            <a:r>
              <a:rPr lang="en-US" dirty="0"/>
              <a:t>CPU </a:t>
            </a:r>
            <a:r>
              <a:rPr lang="ar-IQ" dirty="0"/>
              <a:t>مع الـ </a:t>
            </a:r>
            <a:r>
              <a:rPr lang="en-US" dirty="0"/>
              <a:t>Cache </a:t>
            </a:r>
            <a:r>
              <a:rPr lang="ar-IQ" dirty="0" err="1"/>
              <a:t>علشان</a:t>
            </a:r>
            <a:r>
              <a:rPr lang="ar-IQ" dirty="0"/>
              <a:t> يعالجوا طلبات الإدخال والإخراج اللي </a:t>
            </a:r>
            <a:r>
              <a:rPr lang="ar-IQ" dirty="0" err="1"/>
              <a:t>جاية</a:t>
            </a:r>
            <a:r>
              <a:rPr lang="ar-IQ" dirty="0"/>
              <a:t> من الـ </a:t>
            </a:r>
            <a:r>
              <a:rPr lang="en-US" dirty="0"/>
              <a:t>Host </a:t>
            </a:r>
            <a:r>
              <a:rPr lang="ar-IQ" dirty="0"/>
              <a:t>وكمان ينظموا الـ </a:t>
            </a:r>
            <a:r>
              <a:rPr lang="en-US" dirty="0"/>
              <a:t>RAID. </a:t>
            </a:r>
            <a:r>
              <a:rPr lang="ar-IQ" dirty="0"/>
              <a:t> والـ </a:t>
            </a:r>
            <a:r>
              <a:rPr lang="en-US" b="1" dirty="0"/>
              <a:t>RAID</a:t>
            </a:r>
            <a:r>
              <a:rPr lang="en-US" dirty="0"/>
              <a:t> </a:t>
            </a:r>
            <a:r>
              <a:rPr lang="ar-IQ" dirty="0"/>
              <a:t>هو اختصار لـ </a:t>
            </a:r>
            <a:r>
              <a:rPr lang="en-US" b="1" dirty="0"/>
              <a:t>Redundant Array of Independent Disks</a:t>
            </a:r>
            <a:r>
              <a:rPr lang="en-US" dirty="0"/>
              <a:t>، </a:t>
            </a:r>
            <a:r>
              <a:rPr lang="ar-IQ" dirty="0"/>
              <a:t>ومعناه إننا </a:t>
            </a:r>
            <a:r>
              <a:rPr lang="ar-IQ" dirty="0" err="1"/>
              <a:t>بنجمع</a:t>
            </a:r>
            <a:r>
              <a:rPr lang="ar-IQ" dirty="0"/>
              <a:t> أكتر من هارد ديسك مع بعض ونتعامل </a:t>
            </a:r>
            <a:r>
              <a:rPr lang="ar-IQ" dirty="0" err="1"/>
              <a:t>معاهم</a:t>
            </a:r>
            <a:r>
              <a:rPr lang="ar-IQ" dirty="0"/>
              <a:t> كأنهم وحدة تخزين واحدة.</a:t>
            </a:r>
          </a:p>
          <a:p>
            <a:pPr algn="r" rtl="1"/>
            <a:endParaRPr lang="ar-IQ" dirty="0"/>
          </a:p>
          <a:p>
            <a:pPr algn="r" rtl="1"/>
            <a:r>
              <a:rPr lang="ar-IQ" dirty="0"/>
              <a:t>كمان كل </a:t>
            </a:r>
            <a:r>
              <a:rPr lang="en-US" dirty="0"/>
              <a:t>Controller </a:t>
            </a:r>
            <a:r>
              <a:rPr lang="ar-IQ" dirty="0" err="1"/>
              <a:t>بيبقى</a:t>
            </a:r>
            <a:r>
              <a:rPr lang="ar-IQ" dirty="0"/>
              <a:t> فيه أقراص داخلية لتخزين بيانات النظام، والأقراص دي </a:t>
            </a:r>
            <a:r>
              <a:rPr lang="ar-IQ" dirty="0" err="1"/>
              <a:t>بتحتفظ</a:t>
            </a:r>
            <a:r>
              <a:rPr lang="ar-IQ" dirty="0"/>
              <a:t> بالكاش لو حصل انقطاع كهرباء، وبتكون مكررة بين الـ </a:t>
            </a:r>
            <a:r>
              <a:rPr lang="en-US" dirty="0"/>
              <a:t>Controllers </a:t>
            </a:r>
            <a:r>
              <a:rPr lang="ar-IQ" dirty="0" err="1"/>
              <a:t>علشان</a:t>
            </a:r>
            <a:r>
              <a:rPr lang="ar-IQ" dirty="0"/>
              <a:t> نضمن الاستمرارية.</a:t>
            </a:r>
          </a:p>
          <a:p>
            <a:pPr algn="r" rtl="1"/>
            <a:r>
              <a:rPr lang="ar-IQ" dirty="0"/>
              <a:t>عندنا نوعين من المنافذ: الـ </a:t>
            </a:r>
            <a:r>
              <a:rPr lang="en-US" b="1" dirty="0"/>
              <a:t>Front-End ports</a:t>
            </a:r>
            <a:r>
              <a:rPr lang="en-US" dirty="0"/>
              <a:t> </a:t>
            </a:r>
            <a:r>
              <a:rPr lang="ar-IQ" dirty="0"/>
              <a:t>اللي بتوصل الـ </a:t>
            </a:r>
            <a:r>
              <a:rPr lang="en-US" dirty="0"/>
              <a:t>Controller </a:t>
            </a:r>
            <a:r>
              <a:rPr lang="ar-IQ" dirty="0"/>
              <a:t>بالسيرفرات والتطبيقات </a:t>
            </a:r>
            <a:r>
              <a:rPr lang="ar-IQ" dirty="0" err="1"/>
              <a:t>علشان</a:t>
            </a:r>
            <a:r>
              <a:rPr lang="ar-IQ" dirty="0"/>
              <a:t> يعالجوا الـ </a:t>
            </a:r>
            <a:r>
              <a:rPr lang="en-US" dirty="0"/>
              <a:t>I/O، </a:t>
            </a:r>
            <a:r>
              <a:rPr lang="ar-IQ" dirty="0"/>
              <a:t>والـ </a:t>
            </a:r>
            <a:r>
              <a:rPr lang="en-US" b="1" dirty="0"/>
              <a:t>Back-End ports</a:t>
            </a:r>
            <a:r>
              <a:rPr lang="en-US" dirty="0"/>
              <a:t> </a:t>
            </a:r>
            <a:r>
              <a:rPr lang="ar-IQ" dirty="0"/>
              <a:t>اللي بتوصله بالـ </a:t>
            </a:r>
            <a:r>
              <a:rPr lang="en-US" dirty="0"/>
              <a:t>Disk Enclosure </a:t>
            </a:r>
            <a:r>
              <a:rPr lang="ar-IQ" dirty="0" err="1"/>
              <a:t>علشان</a:t>
            </a:r>
            <a:r>
              <a:rPr lang="ar-IQ" dirty="0"/>
              <a:t> عمليات القراءة والكتابة. الكاش هنا </a:t>
            </a:r>
            <a:r>
              <a:rPr lang="ar-IQ" dirty="0" err="1"/>
              <a:t>بيشتغل</a:t>
            </a:r>
            <a:r>
              <a:rPr lang="ar-IQ" dirty="0"/>
              <a:t> كذاكرة سريعة، </a:t>
            </a:r>
            <a:r>
              <a:rPr lang="ar-IQ" dirty="0" err="1"/>
              <a:t>بيخلي</a:t>
            </a:r>
            <a:r>
              <a:rPr lang="ar-IQ" dirty="0"/>
              <a:t> الوصول للبيانات أسرع بكتير لأنه وسيط بين التخزين الداخلي والواجهات الخارجية. وأخيرًا، في حاجة اسمها </a:t>
            </a:r>
            <a:r>
              <a:rPr lang="en-US" b="1" dirty="0"/>
              <a:t>Engine</a:t>
            </a:r>
            <a:r>
              <a:rPr lang="en-US" dirty="0"/>
              <a:t>، </a:t>
            </a:r>
            <a:r>
              <a:rPr lang="ar-IQ" dirty="0"/>
              <a:t>ودي ببساطة المكون الأساسي اللي </a:t>
            </a:r>
            <a:r>
              <a:rPr lang="ar-IQ" dirty="0" err="1"/>
              <a:t>بيشغل</a:t>
            </a:r>
            <a:r>
              <a:rPr lang="ar-IQ" dirty="0"/>
              <a:t> النظام أو البرامج اللي معتمدة عليه."</a:t>
            </a:r>
          </a:p>
        </p:txBody>
      </p:sp>
      <p:sp>
        <p:nvSpPr>
          <p:cNvPr id="4" name="Slide Number Placeholder 3">
            <a:extLst>
              <a:ext uri="{FF2B5EF4-FFF2-40B4-BE49-F238E27FC236}">
                <a16:creationId xmlns:a16="http://schemas.microsoft.com/office/drawing/2014/main" id="{58E2E069-0213-1BDC-1A4E-9718E7A485BE}"/>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5410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9B769-13E5-808D-F94E-16A17BD539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088418-DC7F-13C5-BEC0-4B4B9B997A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B41F5F-983C-E46C-C319-98A6FB1F29AC}"/>
              </a:ext>
            </a:extLst>
          </p:cNvPr>
          <p:cNvSpPr>
            <a:spLocks noGrp="1"/>
          </p:cNvSpPr>
          <p:nvPr>
            <p:ph type="body" idx="1"/>
          </p:nvPr>
        </p:nvSpPr>
        <p:spPr/>
        <p:txBody>
          <a:bodyPr/>
          <a:lstStyle/>
          <a:p>
            <a:pPr algn="r" rtl="1"/>
            <a:r>
              <a:rPr lang="ar-IQ" dirty="0"/>
              <a:t>التو </a:t>
            </a:r>
            <a:r>
              <a:rPr lang="en-US" b="1" dirty="0"/>
              <a:t>Modules</a:t>
            </a:r>
            <a:r>
              <a:rPr lang="en-US" dirty="0"/>
              <a:t> </a:t>
            </a:r>
            <a:r>
              <a:rPr lang="ar-IQ" dirty="0"/>
              <a:t>دول (</a:t>
            </a:r>
            <a:r>
              <a:rPr lang="en-US" dirty="0"/>
              <a:t>BBU </a:t>
            </a:r>
            <a:r>
              <a:rPr lang="ar-IQ" dirty="0"/>
              <a:t>و </a:t>
            </a:r>
            <a:r>
              <a:rPr lang="en-US" dirty="0"/>
              <a:t>Fan) </a:t>
            </a:r>
            <a:r>
              <a:rPr lang="ar-IQ" dirty="0"/>
              <a:t>أساسيين في الحفاظ على استقرار الـ </a:t>
            </a:r>
            <a:r>
              <a:rPr lang="en-US" b="1" dirty="0"/>
              <a:t>Storage System</a:t>
            </a:r>
            <a:r>
              <a:rPr lang="en-US" dirty="0"/>
              <a:t>:</a:t>
            </a:r>
          </a:p>
          <a:p>
            <a:pPr algn="r" rtl="1"/>
            <a:r>
              <a:rPr lang="ar-IQ" dirty="0"/>
              <a:t>الـ </a:t>
            </a:r>
            <a:r>
              <a:rPr lang="en-US" b="1" dirty="0"/>
              <a:t>Fan Module</a:t>
            </a:r>
            <a:r>
              <a:rPr lang="en-US" dirty="0"/>
              <a:t> </a:t>
            </a:r>
            <a:r>
              <a:rPr lang="ar-IQ" dirty="0"/>
              <a:t>مسؤولة عن تبريد النظام عن طريق طرد الحرارة، وده </a:t>
            </a:r>
            <a:r>
              <a:rPr lang="ar-IQ" dirty="0" err="1"/>
              <a:t>بيسمح</a:t>
            </a:r>
            <a:r>
              <a:rPr lang="ar-IQ" dirty="0"/>
              <a:t> </a:t>
            </a:r>
            <a:r>
              <a:rPr lang="ar-IQ" dirty="0" err="1"/>
              <a:t>لل</a:t>
            </a:r>
            <a:r>
              <a:rPr lang="ar-IQ" dirty="0"/>
              <a:t>ـ </a:t>
            </a:r>
            <a:r>
              <a:rPr lang="en-US" b="1" dirty="0"/>
              <a:t>Controller Enclosure</a:t>
            </a:r>
            <a:r>
              <a:rPr lang="en-US" dirty="0"/>
              <a:t> </a:t>
            </a:r>
            <a:r>
              <a:rPr lang="ar-IQ" dirty="0"/>
              <a:t>إنه يشتغل بكفاءة وبأقصى قدرة من غير ما يسخن.</a:t>
            </a:r>
          </a:p>
          <a:p>
            <a:pPr algn="r" rtl="1"/>
            <a:r>
              <a:rPr lang="ar-IQ" dirty="0"/>
              <a:t>أما الـ </a:t>
            </a:r>
            <a:r>
              <a:rPr lang="en-US" b="1" dirty="0"/>
              <a:t>BBU (Backup Battery Unit)</a:t>
            </a:r>
            <a:r>
              <a:rPr lang="en-US" dirty="0"/>
              <a:t> </a:t>
            </a:r>
            <a:r>
              <a:rPr lang="ar-IQ" dirty="0"/>
              <a:t>فهي بطارية احتياطية </a:t>
            </a:r>
            <a:r>
              <a:rPr lang="ar-IQ" dirty="0" err="1"/>
              <a:t>بتدي</a:t>
            </a:r>
            <a:r>
              <a:rPr lang="ar-IQ" dirty="0"/>
              <a:t> كهربا للنظام في حالة انقطاع الـ </a:t>
            </a:r>
            <a:r>
              <a:rPr lang="en-US" b="1" dirty="0"/>
              <a:t>Power Supply</a:t>
            </a:r>
            <a:r>
              <a:rPr lang="en-US" dirty="0"/>
              <a:t> </a:t>
            </a:r>
            <a:r>
              <a:rPr lang="ar-IQ" dirty="0"/>
              <a:t>الرئيسي، عشان تحمي البيانات وتتأكد إن الكاش والداتا المهمة محفوظة بأمان لحد ما الكهرباء ترجع.</a:t>
            </a:r>
          </a:p>
          <a:p>
            <a:pPr algn="r" rtl="1"/>
            <a:r>
              <a:rPr lang="ar-IQ" dirty="0"/>
              <a:t>يعني التو </a:t>
            </a:r>
            <a:r>
              <a:rPr lang="en-US" b="1" dirty="0"/>
              <a:t>Modules</a:t>
            </a:r>
            <a:r>
              <a:rPr lang="en-US" dirty="0"/>
              <a:t> </a:t>
            </a:r>
            <a:r>
              <a:rPr lang="ar-IQ" dirty="0"/>
              <a:t>دول </a:t>
            </a:r>
            <a:r>
              <a:rPr lang="ar-IQ" dirty="0" err="1"/>
              <a:t>بيكملوا</a:t>
            </a:r>
            <a:r>
              <a:rPr lang="ar-IQ" dirty="0"/>
              <a:t> بعض </a:t>
            </a:r>
            <a:r>
              <a:rPr lang="ar-IQ" dirty="0" err="1"/>
              <a:t>وبيضمنوا</a:t>
            </a:r>
            <a:r>
              <a:rPr lang="ar-IQ" dirty="0"/>
              <a:t> </a:t>
            </a:r>
            <a:r>
              <a:rPr lang="ar-IQ" b="1" dirty="0"/>
              <a:t>الاعتمادية وحماية البيانات</a:t>
            </a:r>
            <a:r>
              <a:rPr lang="ar-IQ" dirty="0"/>
              <a:t> جوه الـ </a:t>
            </a:r>
            <a:r>
              <a:rPr lang="en-US" b="1" dirty="0"/>
              <a:t>Storage Systems</a:t>
            </a:r>
            <a:r>
              <a:rPr lang="en-US" dirty="0"/>
              <a:t>.</a:t>
            </a:r>
            <a:endParaRPr lang="ar-IQ" dirty="0"/>
          </a:p>
          <a:p>
            <a:pPr algn="r" rtl="1"/>
            <a:endParaRPr lang="ar-IQ" dirty="0"/>
          </a:p>
          <a:p>
            <a:pPr algn="r" rtl="1"/>
            <a:r>
              <a:rPr lang="ar-IQ" dirty="0"/>
              <a:t>مثال بسيط: لو حصل </a:t>
            </a:r>
            <a:r>
              <a:rPr lang="ar-IQ" b="1" dirty="0"/>
              <a:t>انقطاع كهربا مفاجئ</a:t>
            </a:r>
            <a:r>
              <a:rPr lang="ar-IQ" dirty="0"/>
              <a:t> أثناء ما الـ </a:t>
            </a:r>
            <a:r>
              <a:rPr lang="en-US" b="1" dirty="0"/>
              <a:t>Storage System</a:t>
            </a:r>
            <a:r>
              <a:rPr lang="en-US" dirty="0"/>
              <a:t> </a:t>
            </a:r>
            <a:r>
              <a:rPr lang="ar-IQ" dirty="0" err="1"/>
              <a:t>بيكتب</a:t>
            </a:r>
            <a:r>
              <a:rPr lang="ar-IQ" dirty="0"/>
              <a:t> بيانات، الـ </a:t>
            </a:r>
            <a:r>
              <a:rPr lang="en-US" b="1" dirty="0"/>
              <a:t>BBU</a:t>
            </a:r>
            <a:r>
              <a:rPr lang="en-US" dirty="0"/>
              <a:t> </a:t>
            </a:r>
            <a:r>
              <a:rPr lang="ar-IQ" dirty="0" err="1"/>
              <a:t>بيتدخل</a:t>
            </a:r>
            <a:r>
              <a:rPr lang="ar-IQ" dirty="0"/>
              <a:t> فورًا ويدّي طاقة كفاية عشان يخلي الـ </a:t>
            </a:r>
            <a:r>
              <a:rPr lang="en-US" b="1" dirty="0"/>
              <a:t>Controller</a:t>
            </a:r>
            <a:r>
              <a:rPr lang="en-US" dirty="0"/>
              <a:t> </a:t>
            </a:r>
            <a:r>
              <a:rPr lang="ar-IQ" dirty="0"/>
              <a:t>يكتب البيانات الموجودة في الـ </a:t>
            </a:r>
            <a:r>
              <a:rPr lang="en-US" b="1" dirty="0"/>
              <a:t>Cache</a:t>
            </a:r>
            <a:r>
              <a:rPr lang="en-US" dirty="0"/>
              <a:t> </a:t>
            </a:r>
            <a:r>
              <a:rPr lang="ar-IQ" dirty="0"/>
              <a:t>على الأقراص.</a:t>
            </a:r>
            <a:br>
              <a:rPr lang="ar-IQ" dirty="0"/>
            </a:br>
            <a:r>
              <a:rPr lang="ar-IQ" dirty="0"/>
              <a:t>وبكده نضمن إن البيانات </a:t>
            </a:r>
            <a:r>
              <a:rPr lang="ar-IQ" b="1" dirty="0" err="1"/>
              <a:t>متحصلش</a:t>
            </a:r>
            <a:r>
              <a:rPr lang="ar-IQ" b="1" dirty="0"/>
              <a:t> لها </a:t>
            </a:r>
            <a:r>
              <a:rPr lang="en-US" b="1" dirty="0"/>
              <a:t>Loss </a:t>
            </a:r>
            <a:r>
              <a:rPr lang="ar-IQ" b="1" dirty="0"/>
              <a:t>أو </a:t>
            </a:r>
            <a:r>
              <a:rPr lang="en-US" b="1" dirty="0"/>
              <a:t>Corruption</a:t>
            </a:r>
            <a:r>
              <a:rPr lang="en-US" dirty="0"/>
              <a:t> </a:t>
            </a:r>
            <a:r>
              <a:rPr lang="ar-IQ" dirty="0"/>
              <a:t>حتى في الظروف الطارئة.</a:t>
            </a:r>
            <a:endParaRPr lang="en-US" dirty="0"/>
          </a:p>
        </p:txBody>
      </p:sp>
      <p:sp>
        <p:nvSpPr>
          <p:cNvPr id="4" name="Slide Number Placeholder 3">
            <a:extLst>
              <a:ext uri="{FF2B5EF4-FFF2-40B4-BE49-F238E27FC236}">
                <a16:creationId xmlns:a16="http://schemas.microsoft.com/office/drawing/2014/main" id="{B552FF17-24B3-1516-4483-E8EB4558643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820463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3AB83-4D16-7962-D9B1-61AC38EC26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8F0831-9E21-2550-8AEB-DC36DDBAE3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DF1D3F-58C0-A15D-E165-72CE276A9760}"/>
              </a:ext>
            </a:extLst>
          </p:cNvPr>
          <p:cNvSpPr>
            <a:spLocks noGrp="1"/>
          </p:cNvSpPr>
          <p:nvPr>
            <p:ph type="body" idx="1"/>
          </p:nvPr>
        </p:nvSpPr>
        <p:spPr/>
        <p:txBody>
          <a:bodyPr/>
          <a:lstStyle/>
          <a:p>
            <a:pPr algn="r" rtl="1"/>
            <a:r>
              <a:rPr lang="ar-IQ" dirty="0"/>
              <a:t>الـ </a:t>
            </a:r>
            <a:r>
              <a:rPr lang="en-US" b="1" dirty="0"/>
              <a:t>BBU (Backup Battery Unit)</a:t>
            </a:r>
            <a:r>
              <a:rPr lang="en-US" dirty="0"/>
              <a:t> </a:t>
            </a:r>
            <a:r>
              <a:rPr lang="ar-IQ" dirty="0"/>
              <a:t>هو المكون اللي </a:t>
            </a:r>
            <a:r>
              <a:rPr lang="ar-IQ" dirty="0" err="1"/>
              <a:t>بيأمن</a:t>
            </a:r>
            <a:r>
              <a:rPr lang="ar-IQ" dirty="0"/>
              <a:t> الـ </a:t>
            </a:r>
            <a:r>
              <a:rPr lang="en-US" dirty="0"/>
              <a:t>storage system </a:t>
            </a:r>
            <a:r>
              <a:rPr lang="ar-IQ" dirty="0"/>
              <a:t>في حالة انقطاع الكهرباء. في الوضع الطبيعي وهو شغال على التيار، بيكون في حالة استعداد، ولو واحدة منه تعطلت ممكن تتعزل من غير ما توقف السيستم. وقت ما يحصل انقطاع كهرباء، الـ </a:t>
            </a:r>
            <a:r>
              <a:rPr lang="en-US" dirty="0"/>
              <a:t>BBU </a:t>
            </a:r>
            <a:r>
              <a:rPr lang="ar-IQ" dirty="0" err="1"/>
              <a:t>بيوفر</a:t>
            </a:r>
            <a:r>
              <a:rPr lang="ar-IQ" dirty="0"/>
              <a:t> طاقة كافية عشان يكتب الـ </a:t>
            </a:r>
            <a:r>
              <a:rPr lang="en-US" dirty="0"/>
              <a:t>cache data </a:t>
            </a:r>
            <a:r>
              <a:rPr lang="ar-IQ" dirty="0"/>
              <a:t>جوه الـ </a:t>
            </a:r>
            <a:r>
              <a:rPr lang="en-US" dirty="0"/>
              <a:t>built-in disks </a:t>
            </a:r>
            <a:r>
              <a:rPr lang="ar-IQ" dirty="0"/>
              <a:t>الخاصة بالـ </a:t>
            </a:r>
            <a:r>
              <a:rPr lang="en-US" dirty="0"/>
              <a:t>controllers، </a:t>
            </a:r>
            <a:r>
              <a:rPr lang="ar-IQ" dirty="0"/>
              <a:t>وده </a:t>
            </a:r>
            <a:r>
              <a:rPr lang="ar-IQ" dirty="0" err="1"/>
              <a:t>بيمنع</a:t>
            </a:r>
            <a:r>
              <a:rPr lang="ar-IQ" dirty="0"/>
              <a:t> فقدان أي بيانات. ولما الكهرباء ترجع، البيانات دي </a:t>
            </a:r>
            <a:r>
              <a:rPr lang="ar-IQ" dirty="0" err="1"/>
              <a:t>بتتسحب</a:t>
            </a:r>
            <a:r>
              <a:rPr lang="ar-IQ" dirty="0"/>
              <a:t> </a:t>
            </a:r>
            <a:r>
              <a:rPr lang="ar-IQ" dirty="0" err="1"/>
              <a:t>تاني</a:t>
            </a:r>
            <a:r>
              <a:rPr lang="ar-IQ" dirty="0"/>
              <a:t> </a:t>
            </a:r>
            <a:r>
              <a:rPr lang="ar-IQ" dirty="0" err="1"/>
              <a:t>لل</a:t>
            </a:r>
            <a:r>
              <a:rPr lang="ar-IQ" dirty="0"/>
              <a:t>ـ </a:t>
            </a:r>
            <a:r>
              <a:rPr lang="en-US" dirty="0"/>
              <a:t>cache </a:t>
            </a:r>
            <a:r>
              <a:rPr lang="ar-IQ" dirty="0"/>
              <a:t>بشكل آمن. الأهم إن البطاريات دي بيتم اختبارها بشكل دوري عن طريق </a:t>
            </a:r>
            <a:r>
              <a:rPr lang="ar-IQ" b="1" dirty="0"/>
              <a:t>دورات شحن وتفريغ (</a:t>
            </a:r>
            <a:r>
              <a:rPr lang="en-US" b="1" dirty="0"/>
              <a:t>charge &amp; discharge cycles)</a:t>
            </a:r>
            <a:r>
              <a:rPr lang="en-US" dirty="0"/>
              <a:t>، </a:t>
            </a:r>
            <a:r>
              <a:rPr lang="ar-IQ" dirty="0"/>
              <a:t>يعني البطارية </a:t>
            </a:r>
            <a:r>
              <a:rPr lang="ar-IQ" dirty="0" err="1"/>
              <a:t>بتتشحن</a:t>
            </a:r>
            <a:r>
              <a:rPr lang="ar-IQ" dirty="0"/>
              <a:t> بالكامل وبعدها تتفرغ تدريجيًا في ظروف متحكم فيها، وده </a:t>
            </a:r>
            <a:r>
              <a:rPr lang="ar-IQ" dirty="0" err="1"/>
              <a:t>بيساعد</a:t>
            </a:r>
            <a:r>
              <a:rPr lang="ar-IQ" dirty="0"/>
              <a:t> في كشف أي ضعف في قدرتها التخزينية أو مشاكل محتملة بدري، وبكده نضمن إنها دايمًا في أفضل حالة وجاهزة وقت الحاجة.</a:t>
            </a:r>
          </a:p>
          <a:p>
            <a:pPr algn="r" rtl="1"/>
            <a:endParaRPr lang="ar-IQ" dirty="0"/>
          </a:p>
          <a:p>
            <a:pPr algn="r" rtl="1"/>
            <a:r>
              <a:rPr lang="ar-IQ" dirty="0"/>
              <a:t>الفكرة شبيهة جدًا بموضوع </a:t>
            </a:r>
            <a:r>
              <a:rPr lang="en-US" b="1" dirty="0"/>
              <a:t>Battery Health</a:t>
            </a:r>
            <a:r>
              <a:rPr lang="en-US" dirty="0"/>
              <a:t> </a:t>
            </a:r>
            <a:r>
              <a:rPr lang="ar-IQ" dirty="0"/>
              <a:t>في الآيفون.</a:t>
            </a:r>
            <a:br>
              <a:rPr lang="ar-IQ" dirty="0"/>
            </a:br>
            <a:r>
              <a:rPr lang="ar-IQ" dirty="0"/>
              <a:t>آبل </a:t>
            </a:r>
            <a:r>
              <a:rPr lang="ar-IQ" dirty="0" err="1"/>
              <a:t>بتعمل</a:t>
            </a:r>
            <a:r>
              <a:rPr lang="ar-IQ" dirty="0"/>
              <a:t> دورات شحن وتفريغ للبطارية، ومن خلال المتابعة </a:t>
            </a:r>
            <a:r>
              <a:rPr lang="ar-IQ" dirty="0" err="1"/>
              <a:t>بتقدر</a:t>
            </a:r>
            <a:r>
              <a:rPr lang="ar-IQ" dirty="0"/>
              <a:t> تحدد قدرتها الفعلية مقارنة بالجديدة (يعني البطارية مثلاً بقت 85% من سعتها الأصلية).</a:t>
            </a:r>
          </a:p>
          <a:p>
            <a:pPr algn="r" rtl="1"/>
            <a:r>
              <a:rPr lang="ar-IQ" dirty="0"/>
              <a:t>نفس المنطق في الـ </a:t>
            </a:r>
            <a:r>
              <a:rPr lang="en-US" b="1" dirty="0"/>
              <a:t>BBU</a:t>
            </a:r>
            <a:r>
              <a:rPr lang="en-US" dirty="0"/>
              <a:t>: </a:t>
            </a:r>
            <a:r>
              <a:rPr lang="ar-IQ" dirty="0"/>
              <a:t>الاختبارات الدورية بالشحن والتفريغ بتكشف إذا البطارية لسه قادرة توفر الطاقة الكاملة وقت الطوارئ ولا بدأت تضعف، وده بيدينا فرصة نبدلها قبل ما يحصل أي مشكلة في تخزين البيانات.</a:t>
            </a:r>
          </a:p>
          <a:p>
            <a:pPr algn="r" rtl="1"/>
            <a:endParaRPr lang="ar-IQ" dirty="0"/>
          </a:p>
        </p:txBody>
      </p:sp>
      <p:sp>
        <p:nvSpPr>
          <p:cNvPr id="4" name="Slide Number Placeholder 3">
            <a:extLst>
              <a:ext uri="{FF2B5EF4-FFF2-40B4-BE49-F238E27FC236}">
                <a16:creationId xmlns:a16="http://schemas.microsoft.com/office/drawing/2014/main" id="{B4EC3157-8C97-6C61-EA92-3718FE2373D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876658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0105B-0293-4862-1CD6-294E67F1A7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1A10E7-AC2D-E5D1-14EE-874C2FDED9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EB2652-655A-2EEC-B21F-51D7531B5FBC}"/>
              </a:ext>
            </a:extLst>
          </p:cNvPr>
          <p:cNvSpPr>
            <a:spLocks noGrp="1"/>
          </p:cNvSpPr>
          <p:nvPr>
            <p:ph type="body" idx="1"/>
          </p:nvPr>
        </p:nvSpPr>
        <p:spPr/>
        <p:txBody>
          <a:bodyPr/>
          <a:lstStyle/>
          <a:p>
            <a:pPr algn="r" rtl="1"/>
            <a:r>
              <a:rPr lang="ar-IQ" dirty="0"/>
              <a:t>الـ </a:t>
            </a:r>
            <a:r>
              <a:rPr lang="en-US" b="1" dirty="0"/>
              <a:t>Coffer Disk</a:t>
            </a:r>
            <a:r>
              <a:rPr lang="en-US" dirty="0"/>
              <a:t> </a:t>
            </a:r>
            <a:r>
              <a:rPr lang="ar-IQ" dirty="0"/>
              <a:t>هو نوع مخصص من الـ </a:t>
            </a:r>
            <a:r>
              <a:rPr lang="en-US" dirty="0"/>
              <a:t>disks </a:t>
            </a:r>
            <a:r>
              <a:rPr lang="ar-IQ" dirty="0" err="1"/>
              <a:t>بيُستخدم</a:t>
            </a:r>
            <a:r>
              <a:rPr lang="ar-IQ" dirty="0"/>
              <a:t> لتخزين بيانات مهمة جدًا زي: </a:t>
            </a:r>
            <a:r>
              <a:rPr lang="en-US" b="1" dirty="0"/>
              <a:t>user data, system configurations, logs</a:t>
            </a:r>
            <a:r>
              <a:rPr lang="en-US" dirty="0"/>
              <a:t> </a:t>
            </a:r>
            <a:r>
              <a:rPr lang="ar-IQ" dirty="0"/>
              <a:t>وكمان الـ </a:t>
            </a:r>
            <a:r>
              <a:rPr lang="en-US" b="1" dirty="0"/>
              <a:t>dirty data</a:t>
            </a:r>
            <a:r>
              <a:rPr lang="en-US" dirty="0"/>
              <a:t> </a:t>
            </a:r>
            <a:r>
              <a:rPr lang="ar-IQ" dirty="0"/>
              <a:t>اللي موجودة في الـ </a:t>
            </a:r>
            <a:r>
              <a:rPr lang="en-US" dirty="0"/>
              <a:t>cache، </a:t>
            </a:r>
            <a:r>
              <a:rPr lang="ar-IQ" dirty="0"/>
              <a:t>وده بيتم تحديدًا في حالة انقطاع الكهرباء المفاجئ.</a:t>
            </a:r>
          </a:p>
          <a:p>
            <a:pPr algn="r" rtl="1"/>
            <a:r>
              <a:rPr lang="ar-IQ" dirty="0"/>
              <a:t>الفكرة إن الأقراص دي تعتبر </a:t>
            </a:r>
            <a:r>
              <a:rPr lang="ar-IQ" b="1" dirty="0"/>
              <a:t>خط الدفاع الأخير</a:t>
            </a:r>
            <a:r>
              <a:rPr lang="ar-IQ" dirty="0"/>
              <a:t>، لأنها بتحفظ كل البيانات الحيوية لحد ما الكهرباء ترجع.</a:t>
            </a:r>
            <a:br>
              <a:rPr lang="ar-IQ" dirty="0"/>
            </a:br>
            <a:r>
              <a:rPr lang="ar-IQ" dirty="0"/>
              <a:t>وبيكون فيه نوعين:</a:t>
            </a:r>
          </a:p>
          <a:p>
            <a:pPr algn="r" rtl="1"/>
            <a:r>
              <a:rPr lang="en-US" b="1" dirty="0"/>
              <a:t>Built-in coffer disks</a:t>
            </a:r>
            <a:r>
              <a:rPr lang="en-US" dirty="0"/>
              <a:t>: </a:t>
            </a:r>
            <a:r>
              <a:rPr lang="ar-IQ" dirty="0"/>
              <a:t>مدمجة داخل الـ </a:t>
            </a:r>
            <a:r>
              <a:rPr lang="en-US" dirty="0"/>
              <a:t>controller </a:t>
            </a:r>
            <a:r>
              <a:rPr lang="ar-IQ" dirty="0"/>
              <a:t>نفسه.</a:t>
            </a:r>
          </a:p>
          <a:p>
            <a:pPr algn="r" rtl="1"/>
            <a:r>
              <a:rPr lang="en-US" b="1" dirty="0"/>
              <a:t>External coffer disks</a:t>
            </a:r>
            <a:r>
              <a:rPr lang="en-US" dirty="0"/>
              <a:t>: </a:t>
            </a:r>
            <a:r>
              <a:rPr lang="ar-IQ" dirty="0" err="1"/>
              <a:t>متوصلة</a:t>
            </a:r>
            <a:r>
              <a:rPr lang="ar-IQ" dirty="0"/>
              <a:t> من برّه كجزء إضافي.</a:t>
            </a:r>
          </a:p>
          <a:p>
            <a:pPr algn="r" rtl="1"/>
            <a:r>
              <a:rPr lang="ar-IQ" dirty="0"/>
              <a:t>يعني نقدر نقول إنها أشبه بـ "الصندوق الأسود" بتاع الطيارات، </a:t>
            </a:r>
            <a:r>
              <a:rPr lang="ar-IQ" dirty="0" err="1"/>
              <a:t>بيحتفظ</a:t>
            </a:r>
            <a:r>
              <a:rPr lang="ar-IQ" dirty="0"/>
              <a:t> بالبيانات الأساسية مهما حصل </a:t>
            </a:r>
            <a:r>
              <a:rPr lang="ar-IQ" dirty="0" err="1"/>
              <a:t>علشان</a:t>
            </a:r>
            <a:r>
              <a:rPr lang="ar-IQ" dirty="0"/>
              <a:t> النظام يقدر يستعيد شغله بشكل آمن بعد عودة الطاقة.</a:t>
            </a:r>
          </a:p>
          <a:p>
            <a:pPr algn="r" rtl="1"/>
            <a:endParaRPr lang="en-US" dirty="0"/>
          </a:p>
        </p:txBody>
      </p:sp>
      <p:sp>
        <p:nvSpPr>
          <p:cNvPr id="4" name="Slide Number Placeholder 3">
            <a:extLst>
              <a:ext uri="{FF2B5EF4-FFF2-40B4-BE49-F238E27FC236}">
                <a16:creationId xmlns:a16="http://schemas.microsoft.com/office/drawing/2014/main" id="{9A1C25EE-C22D-10F6-4EFE-2FA550EE4B5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9120455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IQ" dirty="0"/>
              <a:t>الـ </a:t>
            </a:r>
            <a:r>
              <a:rPr lang="en-US" b="1" dirty="0"/>
              <a:t>Power Module</a:t>
            </a:r>
            <a:r>
              <a:rPr lang="en-US" dirty="0"/>
              <a:t> </a:t>
            </a:r>
            <a:r>
              <a:rPr lang="ar-IQ" dirty="0"/>
              <a:t>ببساطة هو وحدة تزويد الطاقة للنظام.</a:t>
            </a:r>
            <a:br>
              <a:rPr lang="ar-IQ" dirty="0"/>
            </a:br>
            <a:r>
              <a:rPr lang="ar-IQ" dirty="0"/>
              <a:t>هو المسؤول عن توصيل الكهرباء </a:t>
            </a:r>
            <a:r>
              <a:rPr lang="ar-IQ" dirty="0" err="1"/>
              <a:t>لل</a:t>
            </a:r>
            <a:r>
              <a:rPr lang="ar-IQ" dirty="0"/>
              <a:t>ـ </a:t>
            </a:r>
            <a:r>
              <a:rPr lang="en-US" b="1" dirty="0"/>
              <a:t>controller enclosure</a:t>
            </a:r>
            <a:r>
              <a:rPr lang="en-US" dirty="0"/>
              <a:t> </a:t>
            </a:r>
            <a:r>
              <a:rPr lang="ar-IQ" dirty="0"/>
              <a:t>بحيث يشتغل بكامل طاقته وبشكل مستقر.</a:t>
            </a:r>
          </a:p>
          <a:p>
            <a:pPr algn="r" rtl="1"/>
            <a:r>
              <a:rPr lang="ar-IQ" dirty="0"/>
              <a:t>من غيره النظام كله مش </a:t>
            </a:r>
            <a:r>
              <a:rPr lang="ar-IQ" dirty="0" err="1"/>
              <a:t>هيقدر</a:t>
            </a:r>
            <a:r>
              <a:rPr lang="ar-IQ" dirty="0"/>
              <a:t> يشتغل، لأنه المصدر الأساسي للطاقة اللي بتغذي باقي المكونات زي الـ </a:t>
            </a:r>
            <a:r>
              <a:rPr lang="en-US" dirty="0"/>
              <a:t>controller, fans, BBU, coffer disk … </a:t>
            </a:r>
            <a:r>
              <a:rPr lang="ar-IQ" dirty="0"/>
              <a:t>إلخ.</a:t>
            </a:r>
            <a:br>
              <a:rPr lang="ar-IQ" dirty="0"/>
            </a:br>
            <a:r>
              <a:rPr lang="ar-IQ" dirty="0"/>
              <a:t>كمان بيكون فيه </a:t>
            </a:r>
            <a:r>
              <a:rPr lang="en-US" b="1" dirty="0"/>
              <a:t>indicators</a:t>
            </a:r>
            <a:r>
              <a:rPr lang="en-US" dirty="0"/>
              <a:t> (</a:t>
            </a:r>
            <a:r>
              <a:rPr lang="ar-IQ" dirty="0"/>
              <a:t>زي </a:t>
            </a:r>
            <a:r>
              <a:rPr lang="en-US" dirty="0"/>
              <a:t>Running/Alarm) </a:t>
            </a:r>
            <a:r>
              <a:rPr lang="ar-IQ" dirty="0"/>
              <a:t>عشان تتابع حالة التشغيل أو الأعطال.</a:t>
            </a:r>
          </a:p>
          <a:p>
            <a:pPr algn="r" rtl="1"/>
            <a:r>
              <a:rPr lang="ar-IQ" dirty="0"/>
              <a:t>يعني نقدر نعتبره "القلب الكهربائي" اللي </a:t>
            </a:r>
            <a:r>
              <a:rPr lang="ar-IQ" dirty="0" err="1"/>
              <a:t>بيضخ</a:t>
            </a:r>
            <a:r>
              <a:rPr lang="ar-IQ" dirty="0"/>
              <a:t> الطاقة في الـ </a:t>
            </a:r>
            <a:r>
              <a:rPr lang="en-US" dirty="0"/>
              <a:t>storage system </a:t>
            </a:r>
            <a:r>
              <a:rPr lang="ar-IQ" dirty="0"/>
              <a:t>كله.</a:t>
            </a:r>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7979842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E6CA0-B04D-7FC5-ED16-4853F0F3C1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C5D5B-E992-A88F-9FCF-5F8551C0FA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18F20D-A175-4806-CB62-17979F307892}"/>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IQ" dirty="0"/>
              <a:t>الـ </a:t>
            </a:r>
            <a:r>
              <a:rPr lang="en-US" sz="1200" b="1" dirty="0">
                <a:solidFill>
                  <a:srgbClr val="273239"/>
                </a:solidFill>
                <a:latin typeface="Nunito" pitchFamily="2" charset="0"/>
              </a:rPr>
              <a:t>2U 2.5” Disk Enclosure</a:t>
            </a:r>
          </a:p>
          <a:p>
            <a:pPr algn="r" rtl="1"/>
            <a:r>
              <a:rPr lang="en-US" dirty="0"/>
              <a:t> </a:t>
            </a:r>
            <a:r>
              <a:rPr lang="ar-IQ" dirty="0"/>
              <a:t>هو وحدة توسعة </a:t>
            </a:r>
            <a:r>
              <a:rPr lang="ar-IQ" dirty="0" err="1"/>
              <a:t>فى</a:t>
            </a:r>
            <a:r>
              <a:rPr lang="ar-IQ" dirty="0"/>
              <a:t> أنظمة الـ </a:t>
            </a:r>
            <a:r>
              <a:rPr lang="en-US" dirty="0"/>
              <a:t>Storage </a:t>
            </a:r>
            <a:r>
              <a:rPr lang="ar-IQ" dirty="0"/>
              <a:t> </a:t>
            </a:r>
            <a:r>
              <a:rPr lang="ar-IQ" dirty="0" err="1"/>
              <a:t>بتسمح</a:t>
            </a:r>
            <a:r>
              <a:rPr lang="ar-IQ" dirty="0"/>
              <a:t> اننا نركب عدد كبير من أقراص </a:t>
            </a:r>
            <a:r>
              <a:rPr lang="ar-IQ" b="1" dirty="0"/>
              <a:t>2.5”</a:t>
            </a:r>
            <a:r>
              <a:rPr lang="ar-IQ" dirty="0"/>
              <a:t> سواء </a:t>
            </a:r>
            <a:r>
              <a:rPr lang="en-US" dirty="0"/>
              <a:t>HDD </a:t>
            </a:r>
            <a:r>
              <a:rPr lang="ar-IQ" dirty="0"/>
              <a:t>أو </a:t>
            </a:r>
            <a:r>
              <a:rPr lang="en-US" dirty="0"/>
              <a:t>SSD. </a:t>
            </a:r>
            <a:r>
              <a:rPr lang="ar-IQ" dirty="0"/>
              <a:t>الوحدة دي فيها </a:t>
            </a:r>
            <a:r>
              <a:rPr lang="en-US" b="1" dirty="0"/>
              <a:t>Disk Modules</a:t>
            </a:r>
            <a:r>
              <a:rPr lang="en-US" dirty="0"/>
              <a:t> </a:t>
            </a:r>
            <a:r>
              <a:rPr lang="ar-IQ" dirty="0"/>
              <a:t>للتخزين، </a:t>
            </a:r>
            <a:r>
              <a:rPr lang="ar-IQ" dirty="0" err="1"/>
              <a:t>ومعاها</a:t>
            </a:r>
            <a:r>
              <a:rPr lang="ar-IQ" dirty="0"/>
              <a:t> </a:t>
            </a:r>
            <a:r>
              <a:rPr lang="en-US" b="1" dirty="0"/>
              <a:t>Expansion Module</a:t>
            </a:r>
            <a:r>
              <a:rPr lang="en-US" dirty="0"/>
              <a:t> </a:t>
            </a:r>
            <a:r>
              <a:rPr lang="ar-IQ" dirty="0" err="1"/>
              <a:t>بيوفر</a:t>
            </a:r>
            <a:r>
              <a:rPr lang="ar-IQ" dirty="0"/>
              <a:t> منافذ </a:t>
            </a:r>
            <a:r>
              <a:rPr lang="ar-IQ" b="1" dirty="0"/>
              <a:t>12</a:t>
            </a:r>
            <a:r>
              <a:rPr lang="en-US" b="1" dirty="0"/>
              <a:t>G SAS</a:t>
            </a:r>
            <a:r>
              <a:rPr lang="en-US" dirty="0"/>
              <a:t> </a:t>
            </a:r>
            <a:r>
              <a:rPr lang="ar-IQ" dirty="0"/>
              <a:t>عشان نربطها بالـ </a:t>
            </a:r>
            <a:r>
              <a:rPr lang="en-US" dirty="0"/>
              <a:t>controller </a:t>
            </a:r>
            <a:r>
              <a:rPr lang="ar-IQ" dirty="0"/>
              <a:t>أو بوحدات تانية. كمان فيها </a:t>
            </a:r>
            <a:r>
              <a:rPr lang="ar-IQ" b="1" dirty="0"/>
              <a:t>600</a:t>
            </a:r>
            <a:r>
              <a:rPr lang="en-US" b="1" dirty="0"/>
              <a:t>w Power Module</a:t>
            </a:r>
            <a:r>
              <a:rPr lang="en-US" dirty="0"/>
              <a:t> </a:t>
            </a:r>
            <a:r>
              <a:rPr lang="ar-IQ" dirty="0"/>
              <a:t>فيه نظام </a:t>
            </a:r>
            <a:r>
              <a:rPr lang="ar-IQ" b="1" dirty="0"/>
              <a:t>1+1 </a:t>
            </a:r>
            <a:r>
              <a:rPr lang="en-US" b="1" dirty="0"/>
              <a:t>Redundancy</a:t>
            </a:r>
            <a:r>
              <a:rPr lang="en-US" dirty="0"/>
              <a:t> </a:t>
            </a:r>
            <a:r>
              <a:rPr lang="ar-IQ" dirty="0" err="1"/>
              <a:t>علشان</a:t>
            </a:r>
            <a:r>
              <a:rPr lang="ar-IQ" dirty="0"/>
              <a:t> يضمن إن الكهرباء </a:t>
            </a:r>
            <a:r>
              <a:rPr lang="ar-IQ" dirty="0" err="1"/>
              <a:t>متقطعش</a:t>
            </a:r>
            <a:r>
              <a:rPr lang="ar-IQ" dirty="0"/>
              <a:t>، </a:t>
            </a:r>
            <a:r>
              <a:rPr lang="ar-IQ" dirty="0" err="1"/>
              <a:t>ومعاه</a:t>
            </a:r>
            <a:r>
              <a:rPr lang="ar-IQ" dirty="0"/>
              <a:t> مراوح للتبريد. غير كده، </a:t>
            </a:r>
            <a:r>
              <a:rPr lang="ar-IQ" dirty="0" err="1"/>
              <a:t>بتحتوي</a:t>
            </a:r>
            <a:r>
              <a:rPr lang="ar-IQ" dirty="0"/>
              <a:t> على منافذ زي </a:t>
            </a:r>
            <a:r>
              <a:rPr lang="en-US" b="1" dirty="0"/>
              <a:t>Serial Port</a:t>
            </a:r>
            <a:r>
              <a:rPr lang="en-US" dirty="0"/>
              <a:t> </a:t>
            </a:r>
            <a:r>
              <a:rPr lang="ar-IQ" dirty="0"/>
              <a:t>و </a:t>
            </a:r>
            <a:r>
              <a:rPr lang="en-US" b="1" dirty="0"/>
              <a:t>Mini SAS HD Expansion Port</a:t>
            </a:r>
            <a:r>
              <a:rPr lang="en-US" dirty="0"/>
              <a:t> </a:t>
            </a:r>
            <a:r>
              <a:rPr lang="ar-IQ" dirty="0"/>
              <a:t>وكمان </a:t>
            </a:r>
            <a:r>
              <a:rPr lang="en-US" b="1" dirty="0"/>
              <a:t>Disk Enclosure ID Display</a:t>
            </a:r>
            <a:r>
              <a:rPr lang="en-US" dirty="0"/>
              <a:t> </a:t>
            </a:r>
            <a:r>
              <a:rPr lang="ar-IQ" dirty="0"/>
              <a:t>لتحديد الوحدة. وده يعتبر مثال </a:t>
            </a:r>
            <a:r>
              <a:rPr lang="ar-IQ" dirty="0" err="1"/>
              <a:t>حقيقى</a:t>
            </a:r>
            <a:r>
              <a:rPr lang="ar-IQ" dirty="0"/>
              <a:t> لمنتج من أجهزة التخزين </a:t>
            </a:r>
            <a:r>
              <a:rPr lang="ar-IQ" dirty="0" err="1"/>
              <a:t>اللى</a:t>
            </a:r>
            <a:r>
              <a:rPr lang="ar-IQ" dirty="0"/>
              <a:t> بتقدمه شركة </a:t>
            </a:r>
            <a:r>
              <a:rPr lang="en-US" b="1" dirty="0"/>
              <a:t>Huawei</a:t>
            </a:r>
            <a:r>
              <a:rPr lang="en-US" dirty="0"/>
              <a:t> </a:t>
            </a:r>
            <a:r>
              <a:rPr lang="ar-IQ" dirty="0" err="1"/>
              <a:t>واللى</a:t>
            </a:r>
            <a:r>
              <a:rPr lang="ar-IQ" dirty="0"/>
              <a:t> الشركات </a:t>
            </a:r>
            <a:r>
              <a:rPr lang="ar-IQ" dirty="0" err="1"/>
              <a:t>بتستخدمه</a:t>
            </a:r>
            <a:r>
              <a:rPr lang="ar-IQ" dirty="0"/>
              <a:t> </a:t>
            </a:r>
            <a:r>
              <a:rPr lang="ar-IQ" dirty="0" err="1"/>
              <a:t>فى</a:t>
            </a:r>
            <a:r>
              <a:rPr lang="ar-IQ" dirty="0"/>
              <a:t> الـ </a:t>
            </a:r>
            <a:r>
              <a:rPr lang="en-US" b="1" dirty="0"/>
              <a:t>Data Centers</a:t>
            </a:r>
            <a:r>
              <a:rPr lang="en-US" dirty="0"/>
              <a:t> </a:t>
            </a:r>
            <a:r>
              <a:rPr lang="ar-IQ" dirty="0" err="1"/>
              <a:t>علشان</a:t>
            </a:r>
            <a:r>
              <a:rPr lang="ar-IQ" dirty="0"/>
              <a:t> تزود السعة التخزينية، تدعم أنواع مختلفة من الـ </a:t>
            </a:r>
            <a:r>
              <a:rPr lang="en-US" dirty="0"/>
              <a:t>Disks، </a:t>
            </a:r>
            <a:r>
              <a:rPr lang="ar-IQ" dirty="0"/>
              <a:t>وتحقق اعتمادية عالية.</a:t>
            </a:r>
          </a:p>
        </p:txBody>
      </p:sp>
      <p:sp>
        <p:nvSpPr>
          <p:cNvPr id="4" name="Slide Number Placeholder 3">
            <a:extLst>
              <a:ext uri="{FF2B5EF4-FFF2-40B4-BE49-F238E27FC236}">
                <a16:creationId xmlns:a16="http://schemas.microsoft.com/office/drawing/2014/main" id="{BF891111-5EB4-029D-946A-9586F133A7BD}"/>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4438349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AFD12-4FFA-5553-8B7D-4B137EE79F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5DB89-66C4-F0B2-E863-51CD959E60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8371CC-6398-9A28-3FC8-030A22C6F691}"/>
              </a:ext>
            </a:extLst>
          </p:cNvPr>
          <p:cNvSpPr>
            <a:spLocks noGrp="1"/>
          </p:cNvSpPr>
          <p:nvPr>
            <p:ph type="body" idx="1"/>
          </p:nvPr>
        </p:nvSpPr>
        <p:spPr/>
        <p:txBody>
          <a:bodyPr/>
          <a:lstStyle/>
          <a:p>
            <a:pPr algn="r" rtl="1"/>
            <a:r>
              <a:rPr lang="ar-IQ" sz="900" dirty="0"/>
              <a:t>الـ </a:t>
            </a:r>
            <a:r>
              <a:rPr lang="en-US" sz="900" b="1" dirty="0"/>
              <a:t>Disk Enclosure</a:t>
            </a:r>
            <a:r>
              <a:rPr lang="en-US" sz="900" dirty="0"/>
              <a:t> </a:t>
            </a:r>
            <a:r>
              <a:rPr lang="ar-IQ" sz="900" dirty="0"/>
              <a:t>هو وحدة تخزين </a:t>
            </a:r>
            <a:r>
              <a:rPr lang="ar-IQ" sz="900" dirty="0" err="1"/>
              <a:t>بتعتمد</a:t>
            </a:r>
            <a:r>
              <a:rPr lang="ar-IQ" sz="900" dirty="0"/>
              <a:t> على </a:t>
            </a:r>
            <a:r>
              <a:rPr lang="en-US" sz="900" b="1" dirty="0"/>
              <a:t>modular design</a:t>
            </a:r>
            <a:r>
              <a:rPr lang="en-US" sz="900" dirty="0"/>
              <a:t> </a:t>
            </a:r>
            <a:r>
              <a:rPr lang="ar-IQ" sz="900" dirty="0"/>
              <a:t>يعني معمولة من أجزاء مستقلة ممكن نركبها أو نغيرها حسب الحاجة. المكونات الرئيسية ليها:</a:t>
            </a:r>
          </a:p>
          <a:p>
            <a:pPr algn="r" rtl="1"/>
            <a:r>
              <a:rPr lang="en-US" sz="900" b="1" dirty="0"/>
              <a:t>System </a:t>
            </a:r>
            <a:r>
              <a:rPr lang="en-US" sz="900" b="1" dirty="0" err="1"/>
              <a:t>subrack</a:t>
            </a:r>
            <a:r>
              <a:rPr lang="en-US" sz="900" dirty="0"/>
              <a:t>: </a:t>
            </a:r>
            <a:r>
              <a:rPr lang="ar-IQ" sz="900" dirty="0"/>
              <a:t>وده الجزء الأساسي اللي </a:t>
            </a:r>
            <a:r>
              <a:rPr lang="ar-IQ" sz="900" dirty="0" err="1"/>
              <a:t>بيربط</a:t>
            </a:r>
            <a:r>
              <a:rPr lang="ar-IQ" sz="900" dirty="0"/>
              <a:t> الوحدات </a:t>
            </a:r>
            <a:r>
              <a:rPr lang="ar-IQ" sz="900" dirty="0" err="1"/>
              <a:t>التانية</a:t>
            </a:r>
            <a:r>
              <a:rPr lang="ar-IQ" sz="900" dirty="0"/>
              <a:t> ببعض </a:t>
            </a:r>
            <a:r>
              <a:rPr lang="ar-IQ" sz="900" dirty="0" err="1"/>
              <a:t>وبيوصل</a:t>
            </a:r>
            <a:r>
              <a:rPr lang="ar-IQ" sz="900" dirty="0"/>
              <a:t> الإشارات والطاقة.</a:t>
            </a:r>
          </a:p>
          <a:p>
            <a:pPr algn="r" rtl="1"/>
            <a:r>
              <a:rPr lang="en-US" sz="900" b="1" dirty="0"/>
              <a:t>Expansion module</a:t>
            </a:r>
            <a:r>
              <a:rPr lang="en-US" sz="900" dirty="0"/>
              <a:t>: </a:t>
            </a:r>
            <a:r>
              <a:rPr lang="ar-IQ" sz="900" dirty="0" err="1"/>
              <a:t>بيضيف</a:t>
            </a:r>
            <a:r>
              <a:rPr lang="ar-IQ" sz="900" dirty="0"/>
              <a:t> منافذ عشان نربط الـ </a:t>
            </a:r>
            <a:r>
              <a:rPr lang="en-US" sz="900" dirty="0"/>
              <a:t>enclosure </a:t>
            </a:r>
            <a:r>
              <a:rPr lang="ar-IQ" sz="900" dirty="0"/>
              <a:t>مع الـ </a:t>
            </a:r>
            <a:r>
              <a:rPr lang="en-US" sz="900" dirty="0"/>
              <a:t>controller </a:t>
            </a:r>
            <a:r>
              <a:rPr lang="ar-IQ" sz="900" dirty="0"/>
              <a:t>أو وحدات تخزين تانية لنقل البيانات.</a:t>
            </a:r>
          </a:p>
          <a:p>
            <a:pPr algn="r" rtl="1"/>
            <a:r>
              <a:rPr lang="en-US" sz="900" b="1" dirty="0"/>
              <a:t>Power module</a:t>
            </a:r>
            <a:r>
              <a:rPr lang="en-US" sz="900" dirty="0"/>
              <a:t>: </a:t>
            </a:r>
            <a:r>
              <a:rPr lang="ar-IQ" sz="900" dirty="0" err="1"/>
              <a:t>بيغذي</a:t>
            </a:r>
            <a:r>
              <a:rPr lang="ar-IQ" sz="900" dirty="0"/>
              <a:t> الـ </a:t>
            </a:r>
            <a:r>
              <a:rPr lang="en-US" sz="900" dirty="0"/>
              <a:t>enclosure </a:t>
            </a:r>
            <a:r>
              <a:rPr lang="ar-IQ" sz="900" dirty="0"/>
              <a:t>بالطاقة ويخليه يشتغل بكامل قدرته.</a:t>
            </a:r>
          </a:p>
          <a:p>
            <a:pPr algn="r" rtl="1"/>
            <a:r>
              <a:rPr lang="en-US" sz="900" b="1" dirty="0"/>
              <a:t>Disks</a:t>
            </a:r>
            <a:r>
              <a:rPr lang="en-US" sz="900" dirty="0"/>
              <a:t>: </a:t>
            </a:r>
            <a:r>
              <a:rPr lang="ar-IQ" sz="900" dirty="0"/>
              <a:t>وهي وسيلة التخزين نفسها، وبيتم فيها حفظ بيانات الخدمة، بيانات النظام، وكمان الـ </a:t>
            </a:r>
            <a:r>
              <a:rPr lang="en-US" sz="900" dirty="0"/>
              <a:t>cache data.</a:t>
            </a:r>
          </a:p>
          <a:p>
            <a:pPr algn="r" rtl="1"/>
            <a:r>
              <a:rPr lang="ar-IQ" sz="900" dirty="0"/>
              <a:t>الموديل ده </a:t>
            </a:r>
            <a:r>
              <a:rPr lang="ar-IQ" sz="900" dirty="0" err="1"/>
              <a:t>بيخلّي</a:t>
            </a:r>
            <a:r>
              <a:rPr lang="ar-IQ" sz="900" dirty="0"/>
              <a:t> شركات زي </a:t>
            </a:r>
            <a:r>
              <a:rPr lang="en-US" sz="900" b="1" dirty="0"/>
              <a:t>Huawei</a:t>
            </a:r>
            <a:r>
              <a:rPr lang="en-US" sz="900" dirty="0"/>
              <a:t> </a:t>
            </a:r>
            <a:r>
              <a:rPr lang="ar-IQ" sz="900" dirty="0"/>
              <a:t>أو غيرها (زي </a:t>
            </a:r>
            <a:r>
              <a:rPr lang="en-US" sz="900" dirty="0"/>
              <a:t>Dell </a:t>
            </a:r>
            <a:r>
              <a:rPr lang="ar-IQ" sz="900" dirty="0"/>
              <a:t>و </a:t>
            </a:r>
            <a:r>
              <a:rPr lang="en-US" sz="900" dirty="0"/>
              <a:t>HP) </a:t>
            </a:r>
            <a:r>
              <a:rPr lang="ar-IQ" sz="900" dirty="0"/>
              <a:t>تقدر تقدم وحدات تخزين مرنة تشتغل مع الـ </a:t>
            </a:r>
            <a:r>
              <a:rPr lang="en-US" sz="900" b="1" dirty="0"/>
              <a:t>storage systems</a:t>
            </a:r>
            <a:r>
              <a:rPr lang="en-US" sz="900" dirty="0"/>
              <a:t> </a:t>
            </a:r>
            <a:r>
              <a:rPr lang="ar-IQ" sz="900" dirty="0"/>
              <a:t>الكبيرة في الـ </a:t>
            </a:r>
            <a:r>
              <a:rPr lang="en-US" sz="900" b="1" dirty="0"/>
              <a:t>data centers</a:t>
            </a:r>
            <a:r>
              <a:rPr lang="en-US" sz="900" dirty="0"/>
              <a:t>.</a:t>
            </a:r>
          </a:p>
        </p:txBody>
      </p:sp>
      <p:sp>
        <p:nvSpPr>
          <p:cNvPr id="4" name="Slide Number Placeholder 3">
            <a:extLst>
              <a:ext uri="{FF2B5EF4-FFF2-40B4-BE49-F238E27FC236}">
                <a16:creationId xmlns:a16="http://schemas.microsoft.com/office/drawing/2014/main" id="{844B79F2-1963-338F-7586-54FA236BDC52}"/>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144784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3F411-14C8-4F16-6239-3C62D4B353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4AC787-F3D6-F9D0-84F4-01BD0AA18E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19D751-821E-91BD-235F-6605F28E3F9E}"/>
              </a:ext>
            </a:extLst>
          </p:cNvPr>
          <p:cNvSpPr>
            <a:spLocks noGrp="1"/>
          </p:cNvSpPr>
          <p:nvPr>
            <p:ph type="body" idx="1"/>
          </p:nvPr>
        </p:nvSpPr>
        <p:spPr/>
        <p:txBody>
          <a:bodyPr/>
          <a:lstStyle/>
          <a:p>
            <a:pPr algn="r" rtl="1"/>
            <a:r>
              <a:rPr lang="ar-IQ" sz="900" dirty="0"/>
              <a:t>الـ </a:t>
            </a:r>
            <a:r>
              <a:rPr lang="en-US" sz="900" b="1" dirty="0"/>
              <a:t>Expansion Module</a:t>
            </a:r>
            <a:r>
              <a:rPr lang="en-US" sz="900" dirty="0"/>
              <a:t> </a:t>
            </a:r>
            <a:r>
              <a:rPr lang="ar-IQ" sz="900" dirty="0"/>
              <a:t>هو جزء في الـ </a:t>
            </a:r>
            <a:r>
              <a:rPr lang="en-US" sz="900" b="1" dirty="0"/>
              <a:t>disk enclosure</a:t>
            </a:r>
            <a:r>
              <a:rPr lang="en-US" sz="900" dirty="0"/>
              <a:t> </a:t>
            </a:r>
            <a:r>
              <a:rPr lang="ar-IQ" sz="900" dirty="0" err="1"/>
              <a:t>بيضيف</a:t>
            </a:r>
            <a:r>
              <a:rPr lang="ar-IQ" sz="900" dirty="0"/>
              <a:t> منافذ خاصة للتوسعة (</a:t>
            </a:r>
            <a:r>
              <a:rPr lang="en-US" sz="900" dirty="0"/>
              <a:t>expansion ports)، </a:t>
            </a:r>
            <a:r>
              <a:rPr lang="ar-IQ" sz="900" dirty="0"/>
              <a:t>واللي </a:t>
            </a:r>
            <a:r>
              <a:rPr lang="ar-IQ" sz="900" dirty="0" err="1"/>
              <a:t>بتسمح</a:t>
            </a:r>
            <a:r>
              <a:rPr lang="ar-IQ" sz="900" dirty="0"/>
              <a:t> بتوصيل الـ </a:t>
            </a:r>
            <a:r>
              <a:rPr lang="en-US" sz="900" dirty="0"/>
              <a:t>enclosure </a:t>
            </a:r>
            <a:r>
              <a:rPr lang="ar-IQ" sz="900" dirty="0"/>
              <a:t>مع </a:t>
            </a:r>
            <a:r>
              <a:rPr lang="en-US" sz="900" b="1" dirty="0"/>
              <a:t>controller enclosure</a:t>
            </a:r>
            <a:r>
              <a:rPr lang="en-US" sz="900" dirty="0"/>
              <a:t> </a:t>
            </a:r>
            <a:r>
              <a:rPr lang="ar-IQ" sz="900" dirty="0"/>
              <a:t>أو مع </a:t>
            </a:r>
            <a:r>
              <a:rPr lang="en-US" sz="900" b="1" dirty="0"/>
              <a:t>disk enclosures</a:t>
            </a:r>
            <a:r>
              <a:rPr lang="en-US" sz="900" dirty="0"/>
              <a:t> </a:t>
            </a:r>
            <a:r>
              <a:rPr lang="ar-IQ" sz="900" dirty="0"/>
              <a:t>تانية عشان يتم نقل البيانات بينهم.</a:t>
            </a:r>
            <a:br>
              <a:rPr lang="ar-IQ" sz="900" dirty="0"/>
            </a:br>
            <a:r>
              <a:rPr lang="ar-IQ" sz="900" dirty="0"/>
              <a:t>فيه أنواع مختلفة زي:</a:t>
            </a:r>
          </a:p>
          <a:p>
            <a:pPr algn="r" rtl="1"/>
            <a:r>
              <a:rPr lang="en-US" sz="900" b="1" dirty="0"/>
              <a:t>Expansion module of a 2U SAS disk enclosure</a:t>
            </a:r>
            <a:r>
              <a:rPr lang="en-US" sz="900" dirty="0"/>
              <a:t>.</a:t>
            </a:r>
          </a:p>
          <a:p>
            <a:pPr algn="r" rtl="1"/>
            <a:r>
              <a:rPr lang="en-US" sz="900" b="1" dirty="0"/>
              <a:t>Expansion module of a 2U smart </a:t>
            </a:r>
            <a:r>
              <a:rPr lang="en-US" sz="900" b="1" dirty="0" err="1"/>
              <a:t>NVMe</a:t>
            </a:r>
            <a:r>
              <a:rPr lang="en-US" sz="900" b="1" dirty="0"/>
              <a:t> disk enclosure</a:t>
            </a:r>
            <a:r>
              <a:rPr lang="en-US" sz="900" dirty="0"/>
              <a:t>.</a:t>
            </a:r>
          </a:p>
          <a:p>
            <a:pPr algn="r" rtl="1"/>
            <a:r>
              <a:rPr lang="ar-IQ" sz="900" dirty="0"/>
              <a:t>الموديلات دي بتخلي النظام مرن وقابل للتوسع بسهولة حسب احتياجات مركز البيانات.</a:t>
            </a:r>
          </a:p>
          <a:p>
            <a:pPr algn="r" rtl="1"/>
            <a:endParaRPr lang="ar-IQ" sz="900" dirty="0"/>
          </a:p>
          <a:p>
            <a:pPr algn="r" rtl="1"/>
            <a:r>
              <a:rPr lang="ar-IQ" sz="900" dirty="0"/>
              <a:t>الفرق بين </a:t>
            </a:r>
            <a:r>
              <a:rPr lang="en-US" sz="900" b="1" dirty="0"/>
              <a:t>Disk Enclosure</a:t>
            </a:r>
            <a:r>
              <a:rPr lang="en-US" sz="900" dirty="0"/>
              <a:t> </a:t>
            </a:r>
            <a:r>
              <a:rPr lang="ar-IQ" sz="900" dirty="0"/>
              <a:t>و </a:t>
            </a:r>
            <a:r>
              <a:rPr lang="en-US" sz="900" b="1" dirty="0"/>
              <a:t>Controller Enclosure</a:t>
            </a:r>
            <a:r>
              <a:rPr lang="en-US" sz="900" dirty="0"/>
              <a:t>:</a:t>
            </a:r>
          </a:p>
          <a:p>
            <a:pPr algn="r" rtl="1"/>
            <a:r>
              <a:rPr lang="en-US" sz="900" b="1" dirty="0"/>
              <a:t>Controller Enclosure</a:t>
            </a:r>
            <a:r>
              <a:rPr lang="en-US" sz="900" dirty="0"/>
              <a:t>:</a:t>
            </a:r>
            <a:br>
              <a:rPr lang="en-US" sz="900" dirty="0"/>
            </a:br>
            <a:r>
              <a:rPr lang="ar-IQ" sz="900" dirty="0"/>
              <a:t>ده هو الجزء الأساسي في نظام التخزين، جواه </a:t>
            </a:r>
            <a:r>
              <a:rPr lang="ar-IQ" sz="900" b="1" dirty="0"/>
              <a:t>الـ </a:t>
            </a:r>
            <a:r>
              <a:rPr lang="en-US" sz="900" b="1" dirty="0"/>
              <a:t>controllers</a:t>
            </a:r>
            <a:r>
              <a:rPr lang="en-US" sz="900" dirty="0"/>
              <a:t> </a:t>
            </a:r>
            <a:r>
              <a:rPr lang="ar-IQ" sz="900" dirty="0"/>
              <a:t>اللي </a:t>
            </a:r>
            <a:r>
              <a:rPr lang="ar-IQ" sz="900" dirty="0" err="1"/>
              <a:t>بتعالج</a:t>
            </a:r>
            <a:r>
              <a:rPr lang="ar-IQ" sz="900" dirty="0"/>
              <a:t> طلبات الإدخال والإخراج (</a:t>
            </a:r>
            <a:r>
              <a:rPr lang="en-US" sz="900" dirty="0"/>
              <a:t>I/O)، </a:t>
            </a:r>
            <a:r>
              <a:rPr lang="ar-IQ" sz="900" dirty="0"/>
              <a:t>وتدير الكاش، وتتحكم في حركة البيانات بين السيرفرات والأقراص. يعني هو "العقل" بتاع النظام.</a:t>
            </a:r>
          </a:p>
          <a:p>
            <a:pPr algn="r" rtl="1"/>
            <a:r>
              <a:rPr lang="en-US" sz="900" b="1" dirty="0"/>
              <a:t>Disk Enclosure</a:t>
            </a:r>
            <a:r>
              <a:rPr lang="en-US" sz="900" dirty="0"/>
              <a:t>:</a:t>
            </a:r>
            <a:br>
              <a:rPr lang="en-US" sz="900" dirty="0"/>
            </a:br>
            <a:r>
              <a:rPr lang="ar-IQ" sz="900" dirty="0"/>
              <a:t>ده بيكون مجرد وحدة أقراص (</a:t>
            </a:r>
            <a:r>
              <a:rPr lang="en-US" sz="900" dirty="0"/>
              <a:t>HDD/SSD) </a:t>
            </a:r>
            <a:r>
              <a:rPr lang="ar-IQ" sz="900" dirty="0"/>
              <a:t>بتوفر سعة تخزين إضافية. </a:t>
            </a:r>
            <a:r>
              <a:rPr lang="ar-IQ" sz="900" dirty="0" err="1"/>
              <a:t>مافيهوش</a:t>
            </a:r>
            <a:r>
              <a:rPr lang="ar-IQ" sz="900" dirty="0"/>
              <a:t> </a:t>
            </a:r>
            <a:r>
              <a:rPr lang="en-US" sz="900" b="1" dirty="0"/>
              <a:t>controllers</a:t>
            </a:r>
            <a:r>
              <a:rPr lang="en-US" sz="900" dirty="0"/>
              <a:t>، </a:t>
            </a:r>
            <a:r>
              <a:rPr lang="ar-IQ" sz="900" dirty="0"/>
              <a:t>لكنه </a:t>
            </a:r>
            <a:r>
              <a:rPr lang="ar-IQ" sz="900" dirty="0" err="1"/>
              <a:t>بيتوصل</a:t>
            </a:r>
            <a:r>
              <a:rPr lang="ar-IQ" sz="900" dirty="0"/>
              <a:t> بالـ </a:t>
            </a:r>
            <a:r>
              <a:rPr lang="en-US" sz="900" b="1" dirty="0"/>
              <a:t>controller enclosure</a:t>
            </a:r>
            <a:r>
              <a:rPr lang="en-US" sz="900" dirty="0"/>
              <a:t> </a:t>
            </a:r>
            <a:r>
              <a:rPr lang="ar-IQ" sz="900" dirty="0"/>
              <a:t>عن طريق </a:t>
            </a:r>
            <a:r>
              <a:rPr lang="en-US" sz="900" b="1" dirty="0"/>
              <a:t>expansion modules</a:t>
            </a:r>
            <a:r>
              <a:rPr lang="en-US" sz="900" dirty="0"/>
              <a:t> </a:t>
            </a:r>
            <a:r>
              <a:rPr lang="ar-IQ" sz="900" dirty="0"/>
              <a:t>عشان يوسع المساحة التخزينية.</a:t>
            </a:r>
          </a:p>
          <a:p>
            <a:pPr algn="r" rtl="1"/>
            <a:r>
              <a:rPr lang="en-US" sz="900" dirty="0"/>
              <a:t>🔑 </a:t>
            </a:r>
            <a:r>
              <a:rPr lang="ar-IQ" sz="900" dirty="0"/>
              <a:t>باختصار:</a:t>
            </a:r>
          </a:p>
          <a:p>
            <a:pPr algn="r" rtl="1"/>
            <a:r>
              <a:rPr lang="ar-IQ" sz="900" dirty="0"/>
              <a:t>الـ </a:t>
            </a:r>
            <a:r>
              <a:rPr lang="en-US" sz="900" b="1" dirty="0"/>
              <a:t>Controller Enclosure</a:t>
            </a:r>
            <a:r>
              <a:rPr lang="en-US" sz="900" dirty="0"/>
              <a:t> = </a:t>
            </a:r>
            <a:r>
              <a:rPr lang="ar-IQ" sz="900" dirty="0"/>
              <a:t>العقل (معالجة + تحكم).</a:t>
            </a:r>
          </a:p>
          <a:p>
            <a:pPr algn="r" rtl="1"/>
            <a:r>
              <a:rPr lang="ar-IQ" sz="900" dirty="0"/>
              <a:t>الـ </a:t>
            </a:r>
            <a:r>
              <a:rPr lang="en-US" sz="900" b="1" dirty="0"/>
              <a:t>Disk Enclosure</a:t>
            </a:r>
            <a:r>
              <a:rPr lang="en-US" sz="900" dirty="0"/>
              <a:t> = </a:t>
            </a:r>
            <a:r>
              <a:rPr lang="ar-IQ" sz="900" dirty="0"/>
              <a:t>الجسم (تخزين إضافي).</a:t>
            </a:r>
          </a:p>
          <a:p>
            <a:pPr algn="r" rtl="1"/>
            <a:endParaRPr lang="ar-IQ" sz="900" dirty="0"/>
          </a:p>
        </p:txBody>
      </p:sp>
      <p:sp>
        <p:nvSpPr>
          <p:cNvPr id="4" name="Slide Number Placeholder 3">
            <a:extLst>
              <a:ext uri="{FF2B5EF4-FFF2-40B4-BE49-F238E27FC236}">
                <a16:creationId xmlns:a16="http://schemas.microsoft.com/office/drawing/2014/main" id="{D915F503-E0C5-13B6-F289-2DCF4B40CB2D}"/>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341267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IQ" dirty="0"/>
              <a:t>"بعد ما عرفنا مكوّنات نظام التخزين، مهم نعرف الأنواع المختلفة من الأقراص اللي </a:t>
            </a:r>
            <a:r>
              <a:rPr lang="ar-IQ" dirty="0" err="1"/>
              <a:t>بيدعمها</a:t>
            </a:r>
            <a:r>
              <a:rPr lang="ar-IQ" dirty="0"/>
              <a:t> النظام، واللي بيتم اختيارها حسب متطلبات الأداء، السعة، والتكلفة. ودي اللي بنسميها </a:t>
            </a:r>
            <a:r>
              <a:rPr lang="en-US" b="1" dirty="0"/>
              <a:t>Supported Hard Disk Types</a:t>
            </a:r>
            <a:r>
              <a:rPr lang="en-US" dirty="0"/>
              <a:t>."</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5979527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CEECB-6940-EC13-4F08-F3F3B63670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2DBC32-5689-8FAD-50FA-BE9478C91F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604D44-4986-0628-2395-2EA53BF8BA72}"/>
              </a:ext>
            </a:extLst>
          </p:cNvPr>
          <p:cNvSpPr>
            <a:spLocks noGrp="1"/>
          </p:cNvSpPr>
          <p:nvPr>
            <p:ph type="body" idx="1"/>
          </p:nvPr>
        </p:nvSpPr>
        <p:spPr/>
        <p:txBody>
          <a:bodyPr/>
          <a:lstStyle/>
          <a:p>
            <a:pPr algn="r" rtl="1"/>
            <a:r>
              <a:rPr lang="ar-IQ" dirty="0"/>
              <a:t>عشان نفهم </a:t>
            </a:r>
            <a:r>
              <a:rPr lang="en-US" b="1" dirty="0"/>
              <a:t>Supported Hard Disk Types</a:t>
            </a:r>
            <a:r>
              <a:rPr lang="en-US" dirty="0"/>
              <a:t> </a:t>
            </a:r>
            <a:r>
              <a:rPr lang="ar-IQ" dirty="0"/>
              <a:t>بشكل أوضح، محتاجين نعرف </a:t>
            </a:r>
            <a:r>
              <a:rPr lang="ar-IQ" dirty="0" err="1"/>
              <a:t>إزاي</a:t>
            </a:r>
            <a:r>
              <a:rPr lang="ar-IQ" dirty="0"/>
              <a:t> الأقراص </a:t>
            </a:r>
            <a:r>
              <a:rPr lang="ar-IQ" dirty="0" err="1"/>
              <a:t>بتتصنف</a:t>
            </a:r>
            <a:r>
              <a:rPr lang="ar-IQ" dirty="0"/>
              <a:t> سواء من حيث الحجم (</a:t>
            </a:r>
            <a:r>
              <a:rPr lang="en-US" b="1" dirty="0"/>
              <a:t>Disk Size</a:t>
            </a:r>
            <a:r>
              <a:rPr lang="en-US" dirty="0"/>
              <a:t>)، </a:t>
            </a:r>
            <a:r>
              <a:rPr lang="ar-IQ" dirty="0"/>
              <a:t>أو نوع الوسط </a:t>
            </a:r>
            <a:r>
              <a:rPr lang="ar-IQ" dirty="0" err="1"/>
              <a:t>التخزيني</a:t>
            </a:r>
            <a:r>
              <a:rPr lang="ar-IQ" dirty="0"/>
              <a:t> (</a:t>
            </a:r>
            <a:r>
              <a:rPr lang="en-US" b="1" dirty="0"/>
              <a:t>Medium</a:t>
            </a:r>
            <a:r>
              <a:rPr lang="en-US" dirty="0"/>
              <a:t>)، </a:t>
            </a:r>
            <a:r>
              <a:rPr lang="ar-IQ" dirty="0"/>
              <a:t>أو الواجهات (</a:t>
            </a:r>
            <a:r>
              <a:rPr lang="en-US" b="1" dirty="0"/>
              <a:t>Ports</a:t>
            </a:r>
            <a:r>
              <a:rPr lang="en-US" dirty="0"/>
              <a:t>)، </a:t>
            </a:r>
            <a:r>
              <a:rPr lang="ar-IQ" dirty="0"/>
              <a:t>أو حتى طبيعة الاستخدام (</a:t>
            </a:r>
            <a:r>
              <a:rPr lang="en-US" b="1" dirty="0"/>
              <a:t>Functions</a:t>
            </a:r>
            <a:r>
              <a:rPr lang="en-US" dirty="0"/>
              <a:t>).</a:t>
            </a:r>
            <a:endParaRPr lang="ar-IQ" dirty="0"/>
          </a:p>
          <a:p>
            <a:pPr algn="r" rtl="1"/>
            <a:r>
              <a:rPr lang="ar-IQ" dirty="0"/>
              <a:t>الجزء ده </a:t>
            </a:r>
            <a:r>
              <a:rPr lang="ar-IQ" dirty="0" err="1"/>
              <a:t>بيتكلم</a:t>
            </a:r>
            <a:r>
              <a:rPr lang="ar-IQ" dirty="0"/>
              <a:t> عن </a:t>
            </a:r>
            <a:r>
              <a:rPr lang="ar-IQ" b="1" dirty="0"/>
              <a:t>أنواع الأقراص (</a:t>
            </a:r>
            <a:r>
              <a:rPr lang="en-US" b="1" dirty="0"/>
              <a:t>Disk Types)</a:t>
            </a:r>
            <a:r>
              <a:rPr lang="en-US" dirty="0"/>
              <a:t>، </a:t>
            </a:r>
            <a:r>
              <a:rPr lang="ar-IQ" dirty="0" err="1"/>
              <a:t>وبيوضح</a:t>
            </a:r>
            <a:r>
              <a:rPr lang="ar-IQ" dirty="0"/>
              <a:t> إننا </a:t>
            </a:r>
            <a:r>
              <a:rPr lang="ar-IQ" dirty="0" err="1"/>
              <a:t>بنقدر</a:t>
            </a:r>
            <a:r>
              <a:rPr lang="ar-IQ" dirty="0"/>
              <a:t> نصنف الأقراص من كذا منظور:</a:t>
            </a:r>
          </a:p>
          <a:p>
            <a:pPr algn="r" rtl="1"/>
            <a:r>
              <a:rPr lang="ar-IQ" b="1" dirty="0"/>
              <a:t>الحجم (</a:t>
            </a:r>
            <a:r>
              <a:rPr lang="en-US" b="1" dirty="0"/>
              <a:t>Disk Size):</a:t>
            </a:r>
            <a:r>
              <a:rPr lang="en-US" dirty="0"/>
              <a:t> </a:t>
            </a:r>
            <a:r>
              <a:rPr lang="ar-IQ" dirty="0"/>
              <a:t>زي 5.25 بوصة، 3.5 بوصة، 2.5 بوصة، و1.8 بوصة.</a:t>
            </a:r>
          </a:p>
          <a:p>
            <a:pPr algn="r" rtl="1"/>
            <a:r>
              <a:rPr lang="ar-IQ" b="1" dirty="0"/>
              <a:t>المنفذ (</a:t>
            </a:r>
            <a:r>
              <a:rPr lang="en-US" b="1" dirty="0"/>
              <a:t>Ports):</a:t>
            </a:r>
            <a:r>
              <a:rPr lang="en-US" dirty="0"/>
              <a:t> </a:t>
            </a:r>
            <a:r>
              <a:rPr lang="ar-IQ" dirty="0"/>
              <a:t>زي </a:t>
            </a:r>
            <a:r>
              <a:rPr lang="en-US" dirty="0"/>
              <a:t>ATA/IDE، SATA/NL-SAS، SCSI، SAS، FC، </a:t>
            </a:r>
            <a:r>
              <a:rPr lang="ar-IQ" dirty="0"/>
              <a:t>و</a:t>
            </a:r>
            <a:r>
              <a:rPr lang="en-US" dirty="0"/>
              <a:t>SSD.</a:t>
            </a:r>
          </a:p>
          <a:p>
            <a:pPr algn="r" rtl="1"/>
            <a:r>
              <a:rPr lang="ar-IQ" b="1" dirty="0"/>
              <a:t>الوسيط (</a:t>
            </a:r>
            <a:r>
              <a:rPr lang="en-US" b="1" dirty="0"/>
              <a:t>Medium):</a:t>
            </a:r>
            <a:r>
              <a:rPr lang="en-US" dirty="0"/>
              <a:t> </a:t>
            </a:r>
            <a:r>
              <a:rPr lang="ar-IQ" dirty="0"/>
              <a:t>إما </a:t>
            </a:r>
            <a:r>
              <a:rPr lang="en-US" b="1" dirty="0"/>
              <a:t>HDD</a:t>
            </a:r>
            <a:r>
              <a:rPr lang="en-US" dirty="0"/>
              <a:t> (</a:t>
            </a:r>
            <a:r>
              <a:rPr lang="ar-IQ" dirty="0"/>
              <a:t>ميكانيكي) أو </a:t>
            </a:r>
            <a:r>
              <a:rPr lang="en-US" b="1" dirty="0"/>
              <a:t>SSD</a:t>
            </a:r>
            <a:r>
              <a:rPr lang="en-US" dirty="0"/>
              <a:t> (</a:t>
            </a:r>
            <a:r>
              <a:rPr lang="ar-IQ" dirty="0"/>
              <a:t>حالة صلبة).</a:t>
            </a:r>
          </a:p>
          <a:p>
            <a:pPr algn="r" rtl="1"/>
            <a:r>
              <a:rPr lang="ar-IQ" b="1" dirty="0"/>
              <a:t>الوظائف (</a:t>
            </a:r>
            <a:r>
              <a:rPr lang="en-US" b="1" dirty="0"/>
              <a:t>Functions):</a:t>
            </a:r>
            <a:endParaRPr lang="en-US" dirty="0"/>
          </a:p>
          <a:p>
            <a:pPr lvl="1" algn="r" rtl="1"/>
            <a:r>
              <a:rPr lang="en-US" b="1" dirty="0"/>
              <a:t>Desktop grade</a:t>
            </a:r>
            <a:r>
              <a:rPr lang="en-US" dirty="0"/>
              <a:t>: </a:t>
            </a:r>
            <a:r>
              <a:rPr lang="ar-IQ" dirty="0"/>
              <a:t>للأجهزة الشخصية والـ</a:t>
            </a:r>
            <a:r>
              <a:rPr lang="en-US" dirty="0"/>
              <a:t>PCs </a:t>
            </a:r>
            <a:r>
              <a:rPr lang="ar-IQ" dirty="0" err="1"/>
              <a:t>واللابتوبات</a:t>
            </a:r>
            <a:r>
              <a:rPr lang="ar-IQ" dirty="0"/>
              <a:t>.</a:t>
            </a:r>
          </a:p>
          <a:p>
            <a:pPr lvl="1" algn="r" rtl="1"/>
            <a:r>
              <a:rPr lang="en-US" b="1" dirty="0"/>
              <a:t>Enterprise grade</a:t>
            </a:r>
            <a:r>
              <a:rPr lang="en-US" dirty="0"/>
              <a:t>: </a:t>
            </a:r>
            <a:r>
              <a:rPr lang="ar-IQ" dirty="0"/>
              <a:t>للمستوى المؤسسي زي السيرفرات وأنظمة التخزين الكبيرة.</a:t>
            </a:r>
          </a:p>
          <a:p>
            <a:pPr algn="r" rtl="1"/>
            <a:r>
              <a:rPr lang="ar-IQ" dirty="0"/>
              <a:t>يعني بمنتهى البساطة: الأنواع </a:t>
            </a:r>
            <a:r>
              <a:rPr lang="ar-IQ" dirty="0" err="1"/>
              <a:t>بتتحدد</a:t>
            </a:r>
            <a:r>
              <a:rPr lang="ar-IQ" dirty="0"/>
              <a:t> حسب </a:t>
            </a:r>
            <a:r>
              <a:rPr lang="ar-IQ" b="1" dirty="0"/>
              <a:t>الحجم</a:t>
            </a:r>
            <a:r>
              <a:rPr lang="ar-IQ" dirty="0"/>
              <a:t>، </a:t>
            </a:r>
            <a:r>
              <a:rPr lang="ar-IQ" b="1" dirty="0"/>
              <a:t>نوع المنفذ</a:t>
            </a:r>
            <a:r>
              <a:rPr lang="ar-IQ" dirty="0"/>
              <a:t>، </a:t>
            </a:r>
            <a:r>
              <a:rPr lang="ar-IQ" b="1" dirty="0"/>
              <a:t>الوسط المستخدم للتخزين</a:t>
            </a:r>
            <a:r>
              <a:rPr lang="ar-IQ" dirty="0"/>
              <a:t>، وكمان </a:t>
            </a:r>
            <a:r>
              <a:rPr lang="ar-IQ" b="1" dirty="0"/>
              <a:t>المجال اللي </a:t>
            </a:r>
            <a:r>
              <a:rPr lang="ar-IQ" b="1" dirty="0" err="1"/>
              <a:t>هيُستخدم</a:t>
            </a:r>
            <a:r>
              <a:rPr lang="ar-IQ" b="1" dirty="0"/>
              <a:t> فيه</a:t>
            </a:r>
            <a:r>
              <a:rPr lang="ar-IQ" dirty="0"/>
              <a:t>.</a:t>
            </a:r>
          </a:p>
          <a:p>
            <a:pPr algn="r" rtl="1"/>
            <a:endParaRPr lang="en-US" dirty="0"/>
          </a:p>
        </p:txBody>
      </p:sp>
      <p:sp>
        <p:nvSpPr>
          <p:cNvPr id="4" name="Slide Number Placeholder 3">
            <a:extLst>
              <a:ext uri="{FF2B5EF4-FFF2-40B4-BE49-F238E27FC236}">
                <a16:creationId xmlns:a16="http://schemas.microsoft.com/office/drawing/2014/main" id="{CC222C8C-FBF5-6D48-5259-EB3F085373EE}"/>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381101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272CD-0C74-8B16-C3A3-BE1BFB673C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045841-C2FB-46BE-59E9-802022D67E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DDBF26-624A-6234-C390-C9D031D63A43}"/>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IQ" dirty="0" err="1"/>
              <a:t>دلوقتي</a:t>
            </a:r>
            <a:r>
              <a:rPr lang="ar-IQ" dirty="0"/>
              <a:t> وإحنا </a:t>
            </a:r>
            <a:r>
              <a:rPr lang="ar-IQ" dirty="0" err="1"/>
              <a:t>بنتكلم</a:t>
            </a:r>
            <a:r>
              <a:rPr lang="ar-IQ" dirty="0"/>
              <a:t> عن </a:t>
            </a:r>
            <a:r>
              <a:rPr lang="en-US" b="1" dirty="0"/>
              <a:t>Supported Hard Disk Types</a:t>
            </a:r>
            <a:r>
              <a:rPr lang="en-US" dirty="0"/>
              <a:t>، </a:t>
            </a:r>
            <a:r>
              <a:rPr lang="ar-IQ" dirty="0"/>
              <a:t>أول نوع </a:t>
            </a:r>
            <a:r>
              <a:rPr lang="ar-IQ" dirty="0" err="1"/>
              <a:t>هنبدأ</a:t>
            </a:r>
            <a:r>
              <a:rPr lang="ar-IQ" dirty="0"/>
              <a:t> بيه هو الـ </a:t>
            </a:r>
            <a:r>
              <a:rPr lang="en-US" b="1" dirty="0"/>
              <a:t>Mechanical Hard Disk Drive (HDD)</a:t>
            </a:r>
            <a:r>
              <a:rPr lang="en-US" dirty="0"/>
              <a:t>، </a:t>
            </a:r>
            <a:r>
              <a:rPr lang="ar-IQ" dirty="0"/>
              <a:t>وده يعتبر أقدم وأشهر وسيلة لتخزين البيانات في أنظمة الكمبيوتر والتخزين.</a:t>
            </a:r>
          </a:p>
          <a:p>
            <a:pPr algn="r" rtl="1"/>
            <a:endParaRPr lang="en-US" dirty="0"/>
          </a:p>
        </p:txBody>
      </p:sp>
      <p:sp>
        <p:nvSpPr>
          <p:cNvPr id="4" name="Slide Number Placeholder 3">
            <a:extLst>
              <a:ext uri="{FF2B5EF4-FFF2-40B4-BE49-F238E27FC236}">
                <a16:creationId xmlns:a16="http://schemas.microsoft.com/office/drawing/2014/main" id="{D84C1ED5-E97B-B177-E9DB-5C3FB006F717}"/>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208053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6A733-F025-9C5E-FDA1-7E20877D38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FF4E8C-E11C-2253-17E2-221E2C01E9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50B88D-6822-2FFC-8C17-5EBA8D816506}"/>
              </a:ext>
            </a:extLst>
          </p:cNvPr>
          <p:cNvSpPr>
            <a:spLocks noGrp="1"/>
          </p:cNvSpPr>
          <p:nvPr>
            <p:ph type="body" idx="1"/>
          </p:nvPr>
        </p:nvSpPr>
        <p:spPr/>
        <p:txBody>
          <a:bodyPr/>
          <a:lstStyle/>
          <a:p>
            <a:pPr algn="r" rtl="1"/>
            <a:r>
              <a:rPr lang="ar-IQ" dirty="0"/>
              <a:t>الـ </a:t>
            </a:r>
            <a:r>
              <a:rPr lang="en-US" b="1" dirty="0"/>
              <a:t>Mechanical Hard Disk Drive (HDD)</a:t>
            </a:r>
            <a:r>
              <a:rPr lang="en-US" dirty="0"/>
              <a:t> </a:t>
            </a:r>
            <a:r>
              <a:rPr lang="ar-IQ" dirty="0" err="1"/>
              <a:t>بيتكوّن</a:t>
            </a:r>
            <a:r>
              <a:rPr lang="ar-IQ" dirty="0"/>
              <a:t> من مجموعة أجزاء أساسية </a:t>
            </a:r>
            <a:r>
              <a:rPr lang="ar-IQ" dirty="0" err="1"/>
              <a:t>بتشتغل</a:t>
            </a:r>
            <a:r>
              <a:rPr lang="ar-IQ" dirty="0"/>
              <a:t> مع بعض </a:t>
            </a:r>
            <a:r>
              <a:rPr lang="ar-IQ" dirty="0" err="1"/>
              <a:t>علشان</a:t>
            </a:r>
            <a:r>
              <a:rPr lang="ar-IQ" dirty="0"/>
              <a:t> تخزن وتقرأ البيانات. أهم المكونات دي:</a:t>
            </a:r>
          </a:p>
          <a:p>
            <a:pPr algn="r" rtl="1"/>
            <a:endParaRPr lang="ar-IQ" dirty="0"/>
          </a:p>
          <a:p>
            <a:pPr algn="r" rtl="1"/>
            <a:r>
              <a:rPr lang="en-US" b="1" dirty="0"/>
              <a:t>The Read/Write Arm</a:t>
            </a:r>
            <a:r>
              <a:rPr lang="en-US" dirty="0"/>
              <a:t>: </a:t>
            </a:r>
            <a:r>
              <a:rPr lang="ar-IQ" dirty="0"/>
              <a:t>ده المسئول عن قراءة وكتابة البيانات على الهارد.</a:t>
            </a:r>
          </a:p>
          <a:p>
            <a:pPr marL="0" marR="0" lvl="0" indent="0" algn="r" defTabSz="914400" rtl="1" eaLnBrk="1" fontAlgn="auto" latinLnBrk="0" hangingPunct="1">
              <a:lnSpc>
                <a:spcPct val="100000"/>
              </a:lnSpc>
              <a:spcBef>
                <a:spcPts val="0"/>
              </a:spcBef>
              <a:spcAft>
                <a:spcPts val="0"/>
              </a:spcAft>
              <a:buClrTx/>
              <a:buSzTx/>
              <a:buFontTx/>
              <a:buNone/>
              <a:tabLst/>
              <a:defRPr/>
            </a:pPr>
            <a:r>
              <a:rPr lang="en-US" b="1" dirty="0"/>
              <a:t>Platter</a:t>
            </a:r>
            <a:r>
              <a:rPr lang="en-US" dirty="0"/>
              <a:t>: </a:t>
            </a:r>
            <a:r>
              <a:rPr lang="ar-IQ" dirty="0"/>
              <a:t>الأقراص المعدنية اللي </a:t>
            </a:r>
            <a:r>
              <a:rPr lang="ar-IQ" dirty="0" err="1"/>
              <a:t>بيتخزن</a:t>
            </a:r>
            <a:r>
              <a:rPr lang="ar-IQ" dirty="0"/>
              <a:t> عليها الداتا.</a:t>
            </a:r>
          </a:p>
          <a:p>
            <a:pPr algn="r" rtl="1"/>
            <a:r>
              <a:rPr lang="en-US" b="1" dirty="0"/>
              <a:t>Actuator</a:t>
            </a:r>
            <a:r>
              <a:rPr lang="en-US" dirty="0"/>
              <a:t>: </a:t>
            </a:r>
            <a:r>
              <a:rPr lang="ar-IQ" dirty="0"/>
              <a:t>ده </a:t>
            </a:r>
            <a:r>
              <a:rPr lang="ar-IQ" dirty="0" err="1"/>
              <a:t>اللى</a:t>
            </a:r>
            <a:r>
              <a:rPr lang="ar-IQ" dirty="0"/>
              <a:t> بيحرك الـ </a:t>
            </a:r>
            <a:r>
              <a:rPr lang="en-US" dirty="0"/>
              <a:t>Read/Write Arm </a:t>
            </a:r>
            <a:r>
              <a:rPr lang="ar-IQ" dirty="0"/>
              <a:t>للمكان المطلوب على الـ </a:t>
            </a:r>
            <a:r>
              <a:rPr lang="en-US" dirty="0"/>
              <a:t>Platter.</a:t>
            </a:r>
          </a:p>
          <a:p>
            <a:pPr algn="r" rtl="1"/>
            <a:r>
              <a:rPr lang="en-US" b="1" dirty="0"/>
              <a:t>Spindle</a:t>
            </a:r>
            <a:r>
              <a:rPr lang="en-US" dirty="0"/>
              <a:t>: </a:t>
            </a:r>
            <a:r>
              <a:rPr lang="ar-IQ" dirty="0"/>
              <a:t>ده </a:t>
            </a:r>
            <a:r>
              <a:rPr lang="ar-IQ" dirty="0" err="1"/>
              <a:t>اللى</a:t>
            </a:r>
            <a:r>
              <a:rPr lang="ar-IQ" dirty="0"/>
              <a:t> </a:t>
            </a:r>
            <a:r>
              <a:rPr lang="ar-IQ" dirty="0" err="1"/>
              <a:t>بيلف</a:t>
            </a:r>
            <a:r>
              <a:rPr lang="ar-IQ" dirty="0"/>
              <a:t> الـ </a:t>
            </a:r>
            <a:r>
              <a:rPr lang="en-US" dirty="0"/>
              <a:t>Platter </a:t>
            </a:r>
            <a:r>
              <a:rPr lang="ar-IQ" dirty="0" err="1"/>
              <a:t>ويظبط</a:t>
            </a:r>
            <a:r>
              <a:rPr lang="ar-IQ" dirty="0"/>
              <a:t> مكانه تحت الـ </a:t>
            </a:r>
            <a:r>
              <a:rPr lang="en-US" dirty="0"/>
              <a:t>Read/Write Arm.</a:t>
            </a:r>
          </a:p>
          <a:p>
            <a:pPr algn="r" rtl="1"/>
            <a:r>
              <a:rPr lang="en-US" b="1" dirty="0"/>
              <a:t>Control Circuit Board</a:t>
            </a:r>
            <a:r>
              <a:rPr lang="en-US" dirty="0"/>
              <a:t>: </a:t>
            </a:r>
            <a:r>
              <a:rPr lang="ar-IQ" dirty="0" err="1"/>
              <a:t>دى</a:t>
            </a:r>
            <a:r>
              <a:rPr lang="ar-IQ" dirty="0"/>
              <a:t> اللوحة </a:t>
            </a:r>
            <a:r>
              <a:rPr lang="ar-IQ" dirty="0" err="1"/>
              <a:t>اللى</a:t>
            </a:r>
            <a:r>
              <a:rPr lang="ar-IQ" dirty="0"/>
              <a:t> </a:t>
            </a:r>
            <a:r>
              <a:rPr lang="ar-IQ" dirty="0" err="1"/>
              <a:t>بتتحكم</a:t>
            </a:r>
            <a:r>
              <a:rPr lang="ar-IQ" dirty="0"/>
              <a:t> </a:t>
            </a:r>
            <a:r>
              <a:rPr lang="ar-IQ" dirty="0" err="1"/>
              <a:t>فى</a:t>
            </a:r>
            <a:r>
              <a:rPr lang="ar-IQ" dirty="0"/>
              <a:t> سرعة الهارد وحركة الـ </a:t>
            </a:r>
            <a:r>
              <a:rPr lang="en-US" dirty="0"/>
              <a:t>Actuator </a:t>
            </a:r>
            <a:r>
              <a:rPr lang="ar-IQ" dirty="0"/>
              <a:t>وكمان </a:t>
            </a:r>
            <a:r>
              <a:rPr lang="ar-IQ" dirty="0" err="1"/>
              <a:t>بتبعت</a:t>
            </a:r>
            <a:r>
              <a:rPr lang="ar-IQ" dirty="0"/>
              <a:t> أوامر </a:t>
            </a:r>
            <a:r>
              <a:rPr lang="ar-IQ" dirty="0" err="1"/>
              <a:t>لل</a:t>
            </a:r>
            <a:r>
              <a:rPr lang="ar-IQ" dirty="0"/>
              <a:t>ـ </a:t>
            </a:r>
            <a:r>
              <a:rPr lang="en-US" dirty="0"/>
              <a:t>Disk Head.</a:t>
            </a:r>
          </a:p>
          <a:p>
            <a:pPr algn="r" rtl="1"/>
            <a:r>
              <a:rPr lang="en-US" b="1" dirty="0"/>
              <a:t>Disk Connector</a:t>
            </a:r>
            <a:r>
              <a:rPr lang="en-US" dirty="0"/>
              <a:t>: </a:t>
            </a:r>
            <a:r>
              <a:rPr lang="ar-IQ" dirty="0"/>
              <a:t>ده واجهة التوصيل بين الهارد وباقي النظام.</a:t>
            </a:r>
          </a:p>
          <a:p>
            <a:pPr algn="r" rtl="1"/>
            <a:r>
              <a:rPr lang="ar-IQ" dirty="0"/>
              <a:t>الجمع بين الأجزاء دي هو اللي </a:t>
            </a:r>
            <a:r>
              <a:rPr lang="ar-IQ" dirty="0" err="1"/>
              <a:t>بيسمح</a:t>
            </a:r>
            <a:r>
              <a:rPr lang="ar-IQ" dirty="0"/>
              <a:t> للهارد إنه يشتغل </a:t>
            </a:r>
            <a:r>
              <a:rPr lang="ar-IQ" dirty="0" err="1"/>
              <a:t>ويقدملنا</a:t>
            </a:r>
            <a:r>
              <a:rPr lang="ar-IQ" dirty="0"/>
              <a:t> وظيفة التخزين التقليدية.</a:t>
            </a:r>
          </a:p>
        </p:txBody>
      </p:sp>
      <p:sp>
        <p:nvSpPr>
          <p:cNvPr id="4" name="Slide Number Placeholder 3">
            <a:extLst>
              <a:ext uri="{FF2B5EF4-FFF2-40B4-BE49-F238E27FC236}">
                <a16:creationId xmlns:a16="http://schemas.microsoft.com/office/drawing/2014/main" id="{D37EB8BC-8F7E-7B9C-9896-F9CD1B0C2ACE}"/>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827533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B372B-5A5E-65B8-1236-16A80772DA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82C375-DF4B-D160-2BD5-D850D3945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70B350-8202-30DC-47DF-5458B7F176AC}"/>
              </a:ext>
            </a:extLst>
          </p:cNvPr>
          <p:cNvSpPr>
            <a:spLocks noGrp="1"/>
          </p:cNvSpPr>
          <p:nvPr>
            <p:ph type="body" idx="1"/>
          </p:nvPr>
        </p:nvSpPr>
        <p:spPr/>
        <p:txBody>
          <a:bodyPr/>
          <a:lstStyle/>
          <a:p>
            <a:pPr algn="r" rtl="1"/>
            <a:r>
              <a:rPr lang="ar-IQ" b="1" dirty="0"/>
              <a:t>مبدأ التشغيل:</a:t>
            </a:r>
          </a:p>
          <a:p>
            <a:pPr algn="r" rtl="1"/>
            <a:r>
              <a:rPr lang="ar-IQ" dirty="0" err="1"/>
              <a:t>فى</a:t>
            </a:r>
            <a:r>
              <a:rPr lang="ar-IQ" dirty="0"/>
              <a:t> الأول، الـ </a:t>
            </a:r>
            <a:r>
              <a:rPr lang="en-US" b="1" dirty="0"/>
              <a:t>Read/Write Head</a:t>
            </a:r>
            <a:r>
              <a:rPr lang="en-US" dirty="0"/>
              <a:t> </a:t>
            </a:r>
            <a:r>
              <a:rPr lang="ar-IQ" dirty="0" err="1"/>
              <a:t>بيبدأ</a:t>
            </a:r>
            <a:r>
              <a:rPr lang="ar-IQ" dirty="0"/>
              <a:t> وهو واقف </a:t>
            </a:r>
            <a:r>
              <a:rPr lang="ar-IQ" dirty="0" err="1"/>
              <a:t>فى</a:t>
            </a:r>
            <a:r>
              <a:rPr lang="ar-IQ" dirty="0"/>
              <a:t> منطقة اسمها </a:t>
            </a:r>
            <a:r>
              <a:rPr lang="en-US" b="1" dirty="0"/>
              <a:t>Landing Zone</a:t>
            </a:r>
            <a:r>
              <a:rPr lang="en-US" dirty="0"/>
              <a:t> </a:t>
            </a:r>
            <a:r>
              <a:rPr lang="ar-IQ" dirty="0"/>
              <a:t>جنب الـ </a:t>
            </a:r>
            <a:r>
              <a:rPr lang="en-US" b="1" dirty="0"/>
              <a:t>Spindle</a:t>
            </a:r>
            <a:r>
              <a:rPr lang="en-US" dirty="0"/>
              <a:t> </a:t>
            </a:r>
            <a:r>
              <a:rPr lang="ar-IQ" dirty="0" err="1"/>
              <a:t>اللى</a:t>
            </a:r>
            <a:r>
              <a:rPr lang="ar-IQ" dirty="0"/>
              <a:t> </a:t>
            </a:r>
            <a:r>
              <a:rPr lang="ar-IQ" dirty="0" err="1"/>
              <a:t>شايل</a:t>
            </a:r>
            <a:r>
              <a:rPr lang="ar-IQ" dirty="0"/>
              <a:t> الـ </a:t>
            </a:r>
            <a:r>
              <a:rPr lang="en-US" b="1" dirty="0"/>
              <a:t>Platters</a:t>
            </a:r>
            <a:r>
              <a:rPr lang="en-US" dirty="0"/>
              <a:t>.</a:t>
            </a:r>
            <a:br>
              <a:rPr lang="en-US" dirty="0"/>
            </a:br>
            <a:r>
              <a:rPr lang="ar-IQ" dirty="0"/>
              <a:t>الـ </a:t>
            </a:r>
            <a:r>
              <a:rPr lang="en-US" b="1" dirty="0"/>
              <a:t>Spindle</a:t>
            </a:r>
            <a:r>
              <a:rPr lang="en-US" dirty="0"/>
              <a:t> </a:t>
            </a:r>
            <a:r>
              <a:rPr lang="ar-IQ" dirty="0"/>
              <a:t>ده متوصل بموتور، والموتور </a:t>
            </a:r>
            <a:r>
              <a:rPr lang="ar-IQ" dirty="0" err="1"/>
              <a:t>بيلف</a:t>
            </a:r>
            <a:r>
              <a:rPr lang="ar-IQ" dirty="0"/>
              <a:t> بسرعة ثابتة </a:t>
            </a:r>
            <a:r>
              <a:rPr lang="ar-IQ" dirty="0" err="1"/>
              <a:t>علشان</a:t>
            </a:r>
            <a:r>
              <a:rPr lang="ar-IQ" dirty="0"/>
              <a:t> يحرك كل الـ </a:t>
            </a:r>
            <a:r>
              <a:rPr lang="en-US" dirty="0"/>
              <a:t>Platters.</a:t>
            </a:r>
            <a:br>
              <a:rPr lang="en-US" dirty="0"/>
            </a:br>
            <a:r>
              <a:rPr lang="ar-IQ" dirty="0"/>
              <a:t>لما الـ </a:t>
            </a:r>
            <a:r>
              <a:rPr lang="en-US" dirty="0"/>
              <a:t>Spindle </a:t>
            </a:r>
            <a:r>
              <a:rPr lang="ar-IQ" dirty="0"/>
              <a:t>يلف، بيكون فيه فرق بسيط جدًا بين الـ </a:t>
            </a:r>
            <a:r>
              <a:rPr lang="en-US" dirty="0"/>
              <a:t>Head </a:t>
            </a:r>
            <a:r>
              <a:rPr lang="ar-IQ" dirty="0"/>
              <a:t>والـ </a:t>
            </a:r>
            <a:r>
              <a:rPr lang="en-US" dirty="0"/>
              <a:t>Platter، </a:t>
            </a:r>
            <a:r>
              <a:rPr lang="ar-IQ" dirty="0"/>
              <a:t>والفرق ده </a:t>
            </a:r>
            <a:r>
              <a:rPr lang="ar-IQ" dirty="0" err="1"/>
              <a:t>بيتسمى</a:t>
            </a:r>
            <a:r>
              <a:rPr lang="ar-IQ" dirty="0"/>
              <a:t> </a:t>
            </a:r>
            <a:r>
              <a:rPr lang="en-US" b="1" dirty="0"/>
              <a:t>Flying Height</a:t>
            </a:r>
            <a:r>
              <a:rPr lang="en-US" dirty="0"/>
              <a:t>.</a:t>
            </a:r>
            <a:br>
              <a:rPr lang="en-US" dirty="0"/>
            </a:br>
            <a:r>
              <a:rPr lang="ar-IQ" dirty="0"/>
              <a:t>الـ </a:t>
            </a:r>
            <a:r>
              <a:rPr lang="en-US" b="1" dirty="0"/>
              <a:t>Head</a:t>
            </a:r>
            <a:r>
              <a:rPr lang="en-US" dirty="0"/>
              <a:t> </a:t>
            </a:r>
            <a:r>
              <a:rPr lang="ar-IQ" dirty="0"/>
              <a:t>نفسه راكب على آخر الـ </a:t>
            </a:r>
            <a:r>
              <a:rPr lang="en-US" b="1" dirty="0"/>
              <a:t>Actuator Arm</a:t>
            </a:r>
            <a:r>
              <a:rPr lang="en-US" dirty="0"/>
              <a:t>، </a:t>
            </a:r>
            <a:r>
              <a:rPr lang="ar-IQ" dirty="0"/>
              <a:t>والـ </a:t>
            </a:r>
            <a:r>
              <a:rPr lang="en-US" dirty="0"/>
              <a:t>Arm </a:t>
            </a:r>
            <a:r>
              <a:rPr lang="ar-IQ" dirty="0"/>
              <a:t>ده هو </a:t>
            </a:r>
            <a:r>
              <a:rPr lang="ar-IQ" dirty="0" err="1"/>
              <a:t>اللى</a:t>
            </a:r>
            <a:r>
              <a:rPr lang="ar-IQ" dirty="0"/>
              <a:t> بيحرك الـ </a:t>
            </a:r>
            <a:r>
              <a:rPr lang="en-US" dirty="0"/>
              <a:t>Head </a:t>
            </a:r>
            <a:r>
              <a:rPr lang="ar-IQ" dirty="0"/>
              <a:t>للمكان المطلوب فوق الـ </a:t>
            </a:r>
            <a:r>
              <a:rPr lang="en-US" dirty="0"/>
              <a:t>Platter </a:t>
            </a:r>
            <a:r>
              <a:rPr lang="ar-IQ" dirty="0" err="1"/>
              <a:t>علشان</a:t>
            </a:r>
            <a:r>
              <a:rPr lang="ar-IQ" dirty="0"/>
              <a:t> يقرأ أو يكتب البيانات.</a:t>
            </a:r>
            <a:br>
              <a:rPr lang="ar-IQ" dirty="0"/>
            </a:br>
            <a:r>
              <a:rPr lang="ar-IQ" dirty="0"/>
              <a:t>الـ </a:t>
            </a:r>
            <a:r>
              <a:rPr lang="en-US" dirty="0"/>
              <a:t>Head </a:t>
            </a:r>
            <a:r>
              <a:rPr lang="ar-IQ" dirty="0" err="1"/>
              <a:t>بيكتب</a:t>
            </a:r>
            <a:r>
              <a:rPr lang="ar-IQ" dirty="0"/>
              <a:t> ويقرأ البيانات على هيئة </a:t>
            </a:r>
            <a:r>
              <a:rPr lang="en-US" b="1" dirty="0"/>
              <a:t>Binary Format</a:t>
            </a:r>
            <a:r>
              <a:rPr lang="en-US" dirty="0"/>
              <a:t> </a:t>
            </a:r>
            <a:r>
              <a:rPr lang="ar-IQ" dirty="0"/>
              <a:t>فوق سطح الـ </a:t>
            </a:r>
            <a:r>
              <a:rPr lang="en-US" dirty="0"/>
              <a:t>Platter. </a:t>
            </a:r>
            <a:r>
              <a:rPr lang="ar-IQ" dirty="0"/>
              <a:t>البيانات </a:t>
            </a:r>
            <a:r>
              <a:rPr lang="ar-IQ" dirty="0" err="1"/>
              <a:t>اللى</a:t>
            </a:r>
            <a:r>
              <a:rPr lang="ar-IQ" dirty="0"/>
              <a:t> </a:t>
            </a:r>
            <a:r>
              <a:rPr lang="ar-IQ" dirty="0" err="1"/>
              <a:t>بتتقرأ</a:t>
            </a:r>
            <a:r>
              <a:rPr lang="ar-IQ" dirty="0"/>
              <a:t> </a:t>
            </a:r>
            <a:r>
              <a:rPr lang="ar-IQ" dirty="0" err="1"/>
              <a:t>بتتخزن</a:t>
            </a:r>
            <a:r>
              <a:rPr lang="ar-IQ" dirty="0"/>
              <a:t> بعد كده جوه </a:t>
            </a:r>
            <a:r>
              <a:rPr lang="en-US" b="1" dirty="0"/>
              <a:t>Flash Chip</a:t>
            </a:r>
            <a:r>
              <a:rPr lang="en-US" dirty="0"/>
              <a:t> </a:t>
            </a:r>
            <a:r>
              <a:rPr lang="ar-IQ" dirty="0"/>
              <a:t>وبعدين </a:t>
            </a:r>
            <a:r>
              <a:rPr lang="ar-IQ" dirty="0" err="1"/>
              <a:t>بتتبعت</a:t>
            </a:r>
            <a:r>
              <a:rPr lang="ar-IQ" dirty="0"/>
              <a:t> للبرنامج أو النظام.</a:t>
            </a:r>
          </a:p>
          <a:p>
            <a:pPr algn="r" rtl="1"/>
            <a:endParaRPr lang="ar-IQ" dirty="0"/>
          </a:p>
          <a:p>
            <a:pPr marL="0" marR="0" lvl="0" indent="0" algn="r" defTabSz="914400" rtl="1" eaLnBrk="1" fontAlgn="auto" latinLnBrk="0" hangingPunct="1">
              <a:lnSpc>
                <a:spcPct val="100000"/>
              </a:lnSpc>
              <a:spcBef>
                <a:spcPts val="0"/>
              </a:spcBef>
              <a:spcAft>
                <a:spcPts val="0"/>
              </a:spcAft>
              <a:buClrTx/>
              <a:buSzTx/>
              <a:buFontTx/>
              <a:buNone/>
              <a:tabLst/>
              <a:defRPr/>
            </a:pPr>
            <a:r>
              <a:rPr lang="ar-IQ" dirty="0"/>
              <a:t>الصورة بتورينا الشكل </a:t>
            </a:r>
            <a:r>
              <a:rPr lang="ar-IQ" dirty="0" err="1"/>
              <a:t>الأساسى</a:t>
            </a:r>
            <a:r>
              <a:rPr lang="ar-IQ" dirty="0"/>
              <a:t> لعملية شغل الـ </a:t>
            </a:r>
            <a:r>
              <a:rPr lang="en-US" dirty="0"/>
              <a:t>HDD، </a:t>
            </a:r>
            <a:r>
              <a:rPr lang="ar-IQ" dirty="0" err="1"/>
              <a:t>إزاى</a:t>
            </a:r>
            <a:r>
              <a:rPr lang="ar-IQ" dirty="0"/>
              <a:t> الـ </a:t>
            </a:r>
            <a:r>
              <a:rPr lang="en-US" dirty="0"/>
              <a:t>Spindle </a:t>
            </a:r>
            <a:r>
              <a:rPr lang="ar-IQ" dirty="0" err="1"/>
              <a:t>بيلف</a:t>
            </a:r>
            <a:r>
              <a:rPr lang="ar-IQ" dirty="0"/>
              <a:t> الـ </a:t>
            </a:r>
            <a:r>
              <a:rPr lang="en-US" dirty="0"/>
              <a:t>Platter، </a:t>
            </a:r>
            <a:r>
              <a:rPr lang="ar-IQ" dirty="0"/>
              <a:t>والـ </a:t>
            </a:r>
            <a:r>
              <a:rPr lang="en-US" dirty="0"/>
              <a:t>Read/Write Head </a:t>
            </a:r>
            <a:r>
              <a:rPr lang="ar-IQ" dirty="0" err="1"/>
              <a:t>بيطير</a:t>
            </a:r>
            <a:r>
              <a:rPr lang="ar-IQ" dirty="0"/>
              <a:t> فوقه بمسافة صغيرة </a:t>
            </a:r>
            <a:r>
              <a:rPr lang="ar-IQ" dirty="0" err="1"/>
              <a:t>علشان</a:t>
            </a:r>
            <a:r>
              <a:rPr lang="ar-IQ" dirty="0"/>
              <a:t> يقرأ ويكتب البيانات.</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a:p>
            <a:pPr marL="0" marR="0" lvl="0" indent="0" algn="r" defTabSz="914400" rtl="1" eaLnBrk="1" fontAlgn="auto" latinLnBrk="0" hangingPunct="1">
              <a:lnSpc>
                <a:spcPct val="100000"/>
              </a:lnSpc>
              <a:spcBef>
                <a:spcPts val="0"/>
              </a:spcBef>
              <a:spcAft>
                <a:spcPts val="0"/>
              </a:spcAft>
              <a:buClrTx/>
              <a:buSzTx/>
              <a:buFontTx/>
              <a:buNone/>
              <a:tabLst/>
              <a:defRPr/>
            </a:pPr>
            <a:r>
              <a:rPr lang="ar-IQ" dirty="0"/>
              <a:t>يعنى </a:t>
            </a:r>
            <a:r>
              <a:rPr lang="ar-IQ" dirty="0" err="1"/>
              <a:t>علشان</a:t>
            </a:r>
            <a:r>
              <a:rPr lang="ar-IQ" dirty="0"/>
              <a:t> نقرب الصورة شوية ، عارفين كده </a:t>
            </a:r>
            <a:r>
              <a:rPr lang="ar-IQ" dirty="0" err="1"/>
              <a:t>فى</a:t>
            </a:r>
            <a:r>
              <a:rPr lang="ar-IQ" dirty="0"/>
              <a:t> المسلسلات القديمة لما كانوا يجيبوا الأسطوانة </a:t>
            </a:r>
            <a:r>
              <a:rPr lang="ar-IQ" dirty="0" err="1"/>
              <a:t>السودا</a:t>
            </a:r>
            <a:r>
              <a:rPr lang="ar-IQ" dirty="0"/>
              <a:t> الكبيرة </a:t>
            </a:r>
            <a:r>
              <a:rPr lang="ar-IQ" dirty="0" err="1"/>
              <a:t>اللى</a:t>
            </a:r>
            <a:r>
              <a:rPr lang="ar-IQ" dirty="0"/>
              <a:t> </a:t>
            </a:r>
            <a:r>
              <a:rPr lang="ar-IQ" dirty="0" err="1"/>
              <a:t>بتاعة</a:t>
            </a:r>
            <a:r>
              <a:rPr lang="ar-IQ" dirty="0"/>
              <a:t> </a:t>
            </a:r>
            <a:r>
              <a:rPr lang="ar-IQ" dirty="0" err="1"/>
              <a:t>أغانى</a:t>
            </a:r>
            <a:r>
              <a:rPr lang="ar-IQ" dirty="0"/>
              <a:t> أم كلثوم، ويحطوا عليها الإبرة عشان تشغل الأغنية؟ </a:t>
            </a:r>
            <a:r>
              <a:rPr lang="en-US" dirty="0"/>
              <a:t>🪕</a:t>
            </a:r>
            <a:br>
              <a:rPr lang="en-US" dirty="0"/>
            </a:br>
            <a:r>
              <a:rPr lang="ar-IQ" dirty="0"/>
              <a:t>الهارد </a:t>
            </a:r>
            <a:r>
              <a:rPr lang="ar-IQ" dirty="0" err="1"/>
              <a:t>بيشتغل</a:t>
            </a:r>
            <a:r>
              <a:rPr lang="ar-IQ" dirty="0"/>
              <a:t> بنفس الفكرة تقريبًا.. القرص </a:t>
            </a:r>
            <a:r>
              <a:rPr lang="ar-IQ" dirty="0" err="1"/>
              <a:t>اللى</a:t>
            </a:r>
            <a:r>
              <a:rPr lang="ar-IQ" dirty="0"/>
              <a:t> جواه اسمه </a:t>
            </a:r>
            <a:r>
              <a:rPr lang="en-US" i="1" dirty="0"/>
              <a:t>Platter</a:t>
            </a:r>
            <a:r>
              <a:rPr lang="en-US" dirty="0"/>
              <a:t> </a:t>
            </a:r>
            <a:r>
              <a:rPr lang="ar-IQ" dirty="0" err="1"/>
              <a:t>زى</a:t>
            </a:r>
            <a:r>
              <a:rPr lang="ar-IQ" dirty="0"/>
              <a:t> الأسطوانة، والـ </a:t>
            </a:r>
            <a:r>
              <a:rPr lang="en-US" i="1" dirty="0"/>
              <a:t>Spindle</a:t>
            </a:r>
            <a:r>
              <a:rPr lang="en-US" dirty="0"/>
              <a:t> </a:t>
            </a:r>
            <a:r>
              <a:rPr lang="ar-IQ" dirty="0"/>
              <a:t>هو </a:t>
            </a:r>
            <a:r>
              <a:rPr lang="ar-IQ" dirty="0" err="1"/>
              <a:t>اللى</a:t>
            </a:r>
            <a:r>
              <a:rPr lang="ar-IQ" dirty="0"/>
              <a:t> </a:t>
            </a:r>
            <a:r>
              <a:rPr lang="ar-IQ" dirty="0" err="1"/>
              <a:t>بيلفه</a:t>
            </a:r>
            <a:r>
              <a:rPr lang="ar-IQ" dirty="0"/>
              <a:t>، والـ </a:t>
            </a:r>
            <a:r>
              <a:rPr lang="en-US" i="1" dirty="0"/>
              <a:t>Read/Write Head</a:t>
            </a:r>
            <a:r>
              <a:rPr lang="en-US" dirty="0"/>
              <a:t> </a:t>
            </a:r>
            <a:r>
              <a:rPr lang="ar-IQ" dirty="0" err="1"/>
              <a:t>دى</a:t>
            </a:r>
            <a:r>
              <a:rPr lang="ar-IQ" dirty="0"/>
              <a:t> الإبرة </a:t>
            </a:r>
            <a:r>
              <a:rPr lang="ar-IQ" dirty="0" err="1"/>
              <a:t>اللى</a:t>
            </a:r>
            <a:r>
              <a:rPr lang="ar-IQ" dirty="0"/>
              <a:t> </a:t>
            </a:r>
            <a:r>
              <a:rPr lang="ar-IQ" dirty="0" err="1"/>
              <a:t>بتقرا</a:t>
            </a:r>
            <a:r>
              <a:rPr lang="ar-IQ" dirty="0"/>
              <a:t> وتكتب البيانات بدل ما تشغل صوت."</a:t>
            </a:r>
          </a:p>
          <a:p>
            <a:pPr algn="r" rtl="1"/>
            <a:endParaRPr lang="ar-IQ" dirty="0"/>
          </a:p>
        </p:txBody>
      </p:sp>
      <p:sp>
        <p:nvSpPr>
          <p:cNvPr id="4" name="Slide Number Placeholder 3">
            <a:extLst>
              <a:ext uri="{FF2B5EF4-FFF2-40B4-BE49-F238E27FC236}">
                <a16:creationId xmlns:a16="http://schemas.microsoft.com/office/drawing/2014/main" id="{DECDA59F-00DC-D80B-9BFC-159BCAFCABAC}"/>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133890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BF86B-AABB-8493-BB74-30FA0D6F22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B8AC5D-B155-87F7-0644-08BB1DB456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28F910-3C58-07B6-0E21-B014E6AD1DA2}"/>
              </a:ext>
            </a:extLst>
          </p:cNvPr>
          <p:cNvSpPr>
            <a:spLocks noGrp="1"/>
          </p:cNvSpPr>
          <p:nvPr>
            <p:ph type="body" idx="1"/>
          </p:nvPr>
        </p:nvSpPr>
        <p:spPr/>
        <p:txBody>
          <a:bodyPr/>
          <a:lstStyle/>
          <a:p>
            <a:pPr algn="r" rtl="1"/>
            <a:endParaRPr lang="ar-IQ" dirty="0"/>
          </a:p>
          <a:p>
            <a:pPr algn="r" rtl="1"/>
            <a:r>
              <a:rPr lang="ar-IQ" dirty="0"/>
              <a:t>"الـ </a:t>
            </a:r>
            <a:r>
              <a:rPr lang="en-US" b="1" dirty="0"/>
              <a:t>Slide</a:t>
            </a:r>
            <a:r>
              <a:rPr lang="en-US" dirty="0"/>
              <a:t> </a:t>
            </a:r>
            <a:r>
              <a:rPr lang="ar-IQ" dirty="0"/>
              <a:t>ده بعنوان </a:t>
            </a:r>
            <a:r>
              <a:rPr lang="en-US" i="1" dirty="0"/>
              <a:t>Data Organization on a Disk</a:t>
            </a:r>
            <a:r>
              <a:rPr lang="en-US" dirty="0"/>
              <a:t>، </a:t>
            </a:r>
            <a:r>
              <a:rPr lang="ar-IQ" dirty="0" err="1"/>
              <a:t>وبيوضح</a:t>
            </a:r>
            <a:r>
              <a:rPr lang="ar-IQ" dirty="0"/>
              <a:t> </a:t>
            </a:r>
            <a:r>
              <a:rPr lang="ar-IQ" dirty="0" err="1"/>
              <a:t>إزاى</a:t>
            </a:r>
            <a:r>
              <a:rPr lang="ar-IQ" dirty="0"/>
              <a:t> البيانات </a:t>
            </a:r>
            <a:r>
              <a:rPr lang="ar-IQ" dirty="0" err="1"/>
              <a:t>بتتخزن</a:t>
            </a:r>
            <a:r>
              <a:rPr lang="ar-IQ" dirty="0"/>
              <a:t> جوه الـ </a:t>
            </a:r>
            <a:r>
              <a:rPr lang="en-US" b="1" dirty="0"/>
              <a:t>Disk</a:t>
            </a:r>
            <a:r>
              <a:rPr lang="en-US" dirty="0"/>
              <a:t>.</a:t>
            </a:r>
          </a:p>
          <a:p>
            <a:pPr algn="r" rtl="1"/>
            <a:r>
              <a:rPr lang="ar-IQ" dirty="0"/>
              <a:t>أول حاجة عندنا </a:t>
            </a:r>
            <a:r>
              <a:rPr lang="en-US" b="1" dirty="0"/>
              <a:t>Platter Surface</a:t>
            </a:r>
            <a:r>
              <a:rPr lang="en-US" dirty="0"/>
              <a:t>: </a:t>
            </a:r>
            <a:r>
              <a:rPr lang="ar-IQ" dirty="0"/>
              <a:t>كل سطح </a:t>
            </a:r>
            <a:r>
              <a:rPr lang="ar-IQ" dirty="0" err="1"/>
              <a:t>فى</a:t>
            </a:r>
            <a:r>
              <a:rPr lang="ar-IQ" dirty="0"/>
              <a:t> الـ </a:t>
            </a:r>
            <a:r>
              <a:rPr lang="en-US" b="1" dirty="0"/>
              <a:t>Platter</a:t>
            </a:r>
            <a:r>
              <a:rPr lang="en-US" dirty="0"/>
              <a:t> </a:t>
            </a:r>
            <a:r>
              <a:rPr lang="ar-IQ" dirty="0"/>
              <a:t>ليه وشين للتخزين، وكل وش </a:t>
            </a:r>
            <a:r>
              <a:rPr lang="ar-IQ" dirty="0" err="1"/>
              <a:t>بيبقى</a:t>
            </a:r>
            <a:r>
              <a:rPr lang="ar-IQ" dirty="0"/>
              <a:t> مربوط بـ </a:t>
            </a:r>
            <a:r>
              <a:rPr lang="en-US" i="1" dirty="0"/>
              <a:t>Read/Write Head</a:t>
            </a:r>
            <a:r>
              <a:rPr lang="en-US" dirty="0"/>
              <a:t>.</a:t>
            </a:r>
          </a:p>
          <a:p>
            <a:pPr algn="r" rtl="1"/>
            <a:r>
              <a:rPr lang="ar-IQ" dirty="0"/>
              <a:t>بعد كده </a:t>
            </a:r>
            <a:r>
              <a:rPr lang="en-US" b="1" dirty="0"/>
              <a:t>Track</a:t>
            </a:r>
            <a:r>
              <a:rPr lang="en-US" dirty="0"/>
              <a:t>: </a:t>
            </a:r>
            <a:r>
              <a:rPr lang="ar-IQ" dirty="0"/>
              <a:t>وده عبارة عن </a:t>
            </a:r>
            <a:r>
              <a:rPr lang="ar-IQ" dirty="0" err="1"/>
              <a:t>دواير</a:t>
            </a:r>
            <a:r>
              <a:rPr lang="ar-IQ" dirty="0"/>
              <a:t> متحدة المركز على سطح الـ </a:t>
            </a:r>
            <a:r>
              <a:rPr lang="en-US" b="1" dirty="0"/>
              <a:t>Disk</a:t>
            </a:r>
            <a:r>
              <a:rPr lang="en-US" dirty="0"/>
              <a:t> </a:t>
            </a:r>
            <a:r>
              <a:rPr lang="ar-IQ" dirty="0" err="1"/>
              <a:t>بيتخزن</a:t>
            </a:r>
            <a:r>
              <a:rPr lang="ar-IQ" dirty="0"/>
              <a:t> فيها البيانات، وكل سطح ممكن يكون فيه من 300 لحد 1024 تراك أو أكتر </a:t>
            </a:r>
            <a:r>
              <a:rPr lang="ar-IQ" dirty="0" err="1"/>
              <a:t>فى</a:t>
            </a:r>
            <a:r>
              <a:rPr lang="ar-IQ" dirty="0"/>
              <a:t> </a:t>
            </a:r>
            <a:r>
              <a:rPr lang="ar-IQ" dirty="0" err="1"/>
              <a:t>الهاردات</a:t>
            </a:r>
            <a:r>
              <a:rPr lang="ar-IQ" dirty="0"/>
              <a:t> الجديدة.</a:t>
            </a:r>
          </a:p>
          <a:p>
            <a:pPr algn="r" rtl="1"/>
            <a:r>
              <a:rPr lang="ar-IQ" dirty="0"/>
              <a:t>أما </a:t>
            </a:r>
            <a:r>
              <a:rPr lang="en-US" b="1" dirty="0"/>
              <a:t>Cylinder</a:t>
            </a:r>
            <a:r>
              <a:rPr lang="en-US" dirty="0"/>
              <a:t>: </a:t>
            </a:r>
            <a:r>
              <a:rPr lang="ar-IQ" dirty="0"/>
              <a:t>فده مجموعة </a:t>
            </a:r>
            <a:r>
              <a:rPr lang="ar-IQ" dirty="0" err="1"/>
              <a:t>التراكات</a:t>
            </a:r>
            <a:r>
              <a:rPr lang="ar-IQ" dirty="0"/>
              <a:t> </a:t>
            </a:r>
            <a:r>
              <a:rPr lang="ar-IQ" dirty="0" err="1"/>
              <a:t>اللى</a:t>
            </a:r>
            <a:r>
              <a:rPr lang="ar-IQ" dirty="0"/>
              <a:t> فوق بعض على كل الـ </a:t>
            </a:r>
            <a:r>
              <a:rPr lang="en-US" b="1" dirty="0"/>
              <a:t>Platters</a:t>
            </a:r>
            <a:r>
              <a:rPr lang="en-US" dirty="0"/>
              <a:t>، </a:t>
            </a:r>
            <a:r>
              <a:rPr lang="ar-IQ" dirty="0" err="1"/>
              <a:t>وبيُقرأ</a:t>
            </a:r>
            <a:r>
              <a:rPr lang="ar-IQ" dirty="0"/>
              <a:t> أو يُكتب فيها بشكل متسلسل. </a:t>
            </a:r>
            <a:r>
              <a:rPr lang="ar-IQ" dirty="0" err="1"/>
              <a:t>وعلشان</a:t>
            </a:r>
            <a:r>
              <a:rPr lang="ar-IQ" dirty="0"/>
              <a:t> نبدل ما بين </a:t>
            </a:r>
            <a:r>
              <a:rPr lang="ar-IQ" dirty="0" err="1"/>
              <a:t>السيلندرات</a:t>
            </a:r>
            <a:r>
              <a:rPr lang="ar-IQ" dirty="0"/>
              <a:t>، العملية </a:t>
            </a:r>
            <a:r>
              <a:rPr lang="ar-IQ" dirty="0" err="1"/>
              <a:t>دى</a:t>
            </a:r>
            <a:r>
              <a:rPr lang="ar-IQ" dirty="0"/>
              <a:t> اسمها </a:t>
            </a:r>
            <a:r>
              <a:rPr lang="en-US" i="1" dirty="0"/>
              <a:t>Seek</a:t>
            </a:r>
            <a:r>
              <a:rPr lang="en-US" dirty="0"/>
              <a:t>.</a:t>
            </a:r>
          </a:p>
          <a:p>
            <a:pPr algn="r" rtl="1"/>
            <a:r>
              <a:rPr lang="ar-IQ" dirty="0"/>
              <a:t>وأخيرًا </a:t>
            </a:r>
            <a:r>
              <a:rPr lang="en-US" b="1" dirty="0"/>
              <a:t>Sector</a:t>
            </a:r>
            <a:r>
              <a:rPr lang="en-US" dirty="0"/>
              <a:t>: </a:t>
            </a:r>
            <a:r>
              <a:rPr lang="ar-IQ" dirty="0"/>
              <a:t>وده أصغر وحدة للتخزين، وكل </a:t>
            </a:r>
            <a:r>
              <a:rPr lang="en-US" b="1" dirty="0"/>
              <a:t>Track</a:t>
            </a:r>
            <a:r>
              <a:rPr lang="en-US" dirty="0"/>
              <a:t> </a:t>
            </a:r>
            <a:r>
              <a:rPr lang="ar-IQ" dirty="0" err="1"/>
              <a:t>بيتقسم</a:t>
            </a:r>
            <a:r>
              <a:rPr lang="ar-IQ" dirty="0"/>
              <a:t> </a:t>
            </a:r>
            <a:r>
              <a:rPr lang="ar-IQ" dirty="0" err="1"/>
              <a:t>لسيكتورز</a:t>
            </a:r>
            <a:r>
              <a:rPr lang="ar-IQ" dirty="0"/>
              <a:t>. أغلب </a:t>
            </a:r>
            <a:r>
              <a:rPr lang="ar-IQ" dirty="0" err="1"/>
              <a:t>السيكتورز</a:t>
            </a:r>
            <a:r>
              <a:rPr lang="ar-IQ" dirty="0"/>
              <a:t> </a:t>
            </a:r>
            <a:r>
              <a:rPr lang="ar-IQ" dirty="0" err="1"/>
              <a:t>بتخزن</a:t>
            </a:r>
            <a:r>
              <a:rPr lang="ar-IQ" dirty="0"/>
              <a:t> 512 بايت، لكن </a:t>
            </a:r>
            <a:r>
              <a:rPr lang="ar-IQ" dirty="0" err="1"/>
              <a:t>فى</a:t>
            </a:r>
            <a:r>
              <a:rPr lang="ar-IQ" dirty="0"/>
              <a:t> أقراص حديثة </a:t>
            </a:r>
            <a:r>
              <a:rPr lang="ar-IQ" dirty="0" err="1"/>
              <a:t>بتستخدم</a:t>
            </a:r>
            <a:r>
              <a:rPr lang="ar-IQ" dirty="0"/>
              <a:t> 4</a:t>
            </a:r>
            <a:r>
              <a:rPr lang="en-US" dirty="0"/>
              <a:t>KB </a:t>
            </a:r>
            <a:r>
              <a:rPr lang="ar-IQ" dirty="0" err="1"/>
              <a:t>سيكتور</a:t>
            </a:r>
            <a:r>
              <a:rPr lang="ar-IQ" dirty="0"/>
              <a:t>.</a:t>
            </a:r>
          </a:p>
          <a:p>
            <a:pPr algn="r" rtl="1"/>
            <a:r>
              <a:rPr lang="ar-IQ" dirty="0"/>
              <a:t>والرسم </a:t>
            </a:r>
            <a:r>
              <a:rPr lang="ar-IQ" dirty="0" err="1"/>
              <a:t>اللى</a:t>
            </a:r>
            <a:r>
              <a:rPr lang="ar-IQ" dirty="0"/>
              <a:t> </a:t>
            </a:r>
            <a:r>
              <a:rPr lang="ar-IQ" dirty="0" err="1"/>
              <a:t>فى</a:t>
            </a:r>
            <a:r>
              <a:rPr lang="ar-IQ" dirty="0"/>
              <a:t> الصورة </a:t>
            </a:r>
            <a:r>
              <a:rPr lang="ar-IQ" dirty="0" err="1"/>
              <a:t>بيوضح</a:t>
            </a:r>
            <a:r>
              <a:rPr lang="ar-IQ" dirty="0"/>
              <a:t> العلاقة بين </a:t>
            </a:r>
            <a:r>
              <a:rPr lang="en-US" b="1" dirty="0"/>
              <a:t>Sector</a:t>
            </a:r>
            <a:r>
              <a:rPr lang="en-US" dirty="0"/>
              <a:t>، </a:t>
            </a:r>
            <a:r>
              <a:rPr lang="en-US" b="1" dirty="0"/>
              <a:t>Track</a:t>
            </a:r>
            <a:r>
              <a:rPr lang="en-US" dirty="0"/>
              <a:t>، </a:t>
            </a:r>
            <a:r>
              <a:rPr lang="ar-IQ" dirty="0"/>
              <a:t>و</a:t>
            </a:r>
            <a:r>
              <a:rPr lang="en-US" b="1" dirty="0"/>
              <a:t>Cylinder</a:t>
            </a:r>
            <a:r>
              <a:rPr lang="en-US" dirty="0"/>
              <a:t> </a:t>
            </a:r>
            <a:r>
              <a:rPr lang="ar-IQ" dirty="0"/>
              <a:t>على سطح الـ </a:t>
            </a:r>
            <a:r>
              <a:rPr lang="en-US" b="1" dirty="0"/>
              <a:t>Disk</a:t>
            </a:r>
            <a:endParaRPr lang="en-US" dirty="0"/>
          </a:p>
          <a:p>
            <a:pPr algn="r" rtl="1"/>
            <a:endParaRPr lang="ar-IQ" dirty="0"/>
          </a:p>
          <a:p>
            <a:pPr algn="r" rtl="1"/>
            <a:endParaRPr lang="ar-IQ" dirty="0"/>
          </a:p>
          <a:p>
            <a:pPr algn="r" rtl="1"/>
            <a:r>
              <a:rPr lang="ar-IQ" dirty="0"/>
              <a:t>يعنى ببساطة كده تعالوا نقول الموضوع بشكل ابسط</a:t>
            </a:r>
            <a:br>
              <a:rPr lang="ar-IQ" dirty="0"/>
            </a:br>
            <a:r>
              <a:rPr lang="ar-IQ" dirty="0"/>
              <a:t>عندنا سطح القرص </a:t>
            </a:r>
            <a:r>
              <a:rPr lang="en-US" i="1" dirty="0"/>
              <a:t>Platter Surface</a:t>
            </a:r>
            <a:r>
              <a:rPr lang="en-US" dirty="0"/>
              <a:t>، </a:t>
            </a:r>
            <a:r>
              <a:rPr lang="ar-IQ" dirty="0"/>
              <a:t>وده </a:t>
            </a:r>
            <a:r>
              <a:rPr lang="ar-IQ" dirty="0" err="1"/>
              <a:t>اللى</a:t>
            </a:r>
            <a:r>
              <a:rPr lang="ar-IQ" dirty="0"/>
              <a:t> </a:t>
            </a:r>
            <a:r>
              <a:rPr lang="ar-IQ" dirty="0" err="1"/>
              <a:t>بيتخزن</a:t>
            </a:r>
            <a:r>
              <a:rPr lang="ar-IQ" dirty="0"/>
              <a:t> عليه الداتا. السطح ده متقسم </a:t>
            </a:r>
            <a:r>
              <a:rPr lang="ar-IQ" dirty="0" err="1"/>
              <a:t>دواير</a:t>
            </a:r>
            <a:r>
              <a:rPr lang="ar-IQ" dirty="0"/>
              <a:t> </a:t>
            </a:r>
            <a:r>
              <a:rPr lang="ar-IQ" dirty="0" err="1"/>
              <a:t>زى</a:t>
            </a:r>
            <a:r>
              <a:rPr lang="ar-IQ" dirty="0"/>
              <a:t> ماحنا </a:t>
            </a:r>
            <a:r>
              <a:rPr lang="ar-IQ" dirty="0" err="1"/>
              <a:t>شايفن</a:t>
            </a:r>
            <a:r>
              <a:rPr lang="ar-IQ" dirty="0"/>
              <a:t> في الصورة </a:t>
            </a:r>
            <a:r>
              <a:rPr lang="ar-IQ" dirty="0" err="1"/>
              <a:t>الدواير</a:t>
            </a:r>
            <a:r>
              <a:rPr lang="ar-IQ" dirty="0"/>
              <a:t> </a:t>
            </a:r>
            <a:r>
              <a:rPr lang="ar-IQ" dirty="0" err="1"/>
              <a:t>دى</a:t>
            </a:r>
            <a:r>
              <a:rPr lang="ar-IQ" dirty="0"/>
              <a:t> اسمها </a:t>
            </a:r>
            <a:r>
              <a:rPr lang="en-US" i="1" dirty="0"/>
              <a:t>Tracks</a:t>
            </a:r>
            <a:r>
              <a:rPr lang="en-US" dirty="0"/>
              <a:t>.</a:t>
            </a:r>
            <a:br>
              <a:rPr lang="en-US" dirty="0"/>
            </a:br>
            <a:r>
              <a:rPr lang="ar-IQ" dirty="0"/>
              <a:t>ولو جينا نبص على كل </a:t>
            </a:r>
            <a:r>
              <a:rPr lang="ar-IQ" dirty="0" err="1"/>
              <a:t>التراكات</a:t>
            </a:r>
            <a:r>
              <a:rPr lang="ar-IQ" dirty="0"/>
              <a:t> </a:t>
            </a:r>
            <a:r>
              <a:rPr lang="ar-IQ" dirty="0" err="1"/>
              <a:t>اللى</a:t>
            </a:r>
            <a:r>
              <a:rPr lang="ar-IQ" dirty="0"/>
              <a:t> فوق بعض </a:t>
            </a:r>
            <a:r>
              <a:rPr lang="ar-IQ" dirty="0" err="1"/>
              <a:t>فى</a:t>
            </a:r>
            <a:r>
              <a:rPr lang="ar-IQ" dirty="0"/>
              <a:t> كل الأسطوانات، </a:t>
            </a:r>
            <a:r>
              <a:rPr lang="ar-IQ" dirty="0" err="1"/>
              <a:t>هنلاقى</a:t>
            </a:r>
            <a:r>
              <a:rPr lang="ar-IQ" dirty="0"/>
              <a:t> إنها بتكون حاجة اسمها </a:t>
            </a:r>
            <a:r>
              <a:rPr lang="en-US" i="1" dirty="0"/>
              <a:t>Cylinder</a:t>
            </a:r>
            <a:r>
              <a:rPr lang="en-US" dirty="0"/>
              <a:t>.</a:t>
            </a:r>
            <a:br>
              <a:rPr lang="en-US" dirty="0"/>
            </a:br>
            <a:r>
              <a:rPr lang="ar-IQ" dirty="0" err="1"/>
              <a:t>التراك</a:t>
            </a:r>
            <a:r>
              <a:rPr lang="ar-IQ" dirty="0"/>
              <a:t> بقى  نفسه متقسم لأجزاء صغيرة جدًا اسمها </a:t>
            </a:r>
            <a:r>
              <a:rPr lang="en-US" i="1" dirty="0"/>
              <a:t>Sectors</a:t>
            </a:r>
            <a:r>
              <a:rPr lang="en-US" dirty="0"/>
              <a:t>، </a:t>
            </a:r>
            <a:r>
              <a:rPr lang="ar-IQ" dirty="0"/>
              <a:t>ودى أصغر وحدة لتخزين البيانات.</a:t>
            </a:r>
          </a:p>
          <a:p>
            <a:pPr algn="r" rtl="1"/>
            <a:r>
              <a:rPr lang="ar-IQ" dirty="0"/>
              <a:t>في </a:t>
            </a:r>
            <a:r>
              <a:rPr lang="ar-IQ" dirty="0" err="1"/>
              <a:t>النهايى</a:t>
            </a:r>
            <a:r>
              <a:rPr lang="ar-IQ" dirty="0"/>
              <a:t> الهيد </a:t>
            </a:r>
            <a:r>
              <a:rPr lang="ar-IQ" dirty="0" err="1"/>
              <a:t>بتتحرك</a:t>
            </a:r>
            <a:r>
              <a:rPr lang="ar-IQ" dirty="0"/>
              <a:t> </a:t>
            </a:r>
            <a:r>
              <a:rPr lang="ar-IQ" dirty="0" err="1"/>
              <a:t>علشان</a:t>
            </a:r>
            <a:r>
              <a:rPr lang="ar-IQ" dirty="0"/>
              <a:t> تقرا أو تكتب البيانات من </a:t>
            </a:r>
            <a:r>
              <a:rPr lang="en-US" dirty="0"/>
              <a:t>Sectors</a:t>
            </a:r>
            <a:r>
              <a:rPr lang="ar-IQ" dirty="0"/>
              <a:t> </a:t>
            </a:r>
            <a:r>
              <a:rPr lang="ar-IQ" dirty="0" err="1"/>
              <a:t>دى</a:t>
            </a:r>
            <a:r>
              <a:rPr lang="ar-IQ" dirty="0"/>
              <a:t>.</a:t>
            </a:r>
          </a:p>
        </p:txBody>
      </p:sp>
      <p:sp>
        <p:nvSpPr>
          <p:cNvPr id="4" name="Slide Number Placeholder 3">
            <a:extLst>
              <a:ext uri="{FF2B5EF4-FFF2-40B4-BE49-F238E27FC236}">
                <a16:creationId xmlns:a16="http://schemas.microsoft.com/office/drawing/2014/main" id="{1F1A00A5-0286-B212-4E13-F6E2D2BC06D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581496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4664F-0A5A-2A0E-C1A5-75B4B756AA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93EE0A-633D-F1FF-F3F8-0D53430D5BB5}"/>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5EFBD9D7-D338-0119-F672-BF951D98F66F}"/>
                  </a:ext>
                </a:extLst>
              </p:cNvPr>
              <p:cNvSpPr>
                <a:spLocks noGrp="1"/>
              </p:cNvSpPr>
              <p:nvPr>
                <p:ph type="body" idx="1"/>
              </p:nvPr>
            </p:nvSpPr>
            <p:spPr/>
            <p:txBody>
              <a:bodyPr/>
              <a:lstStyle/>
              <a:p>
                <a:pPr algn="r" rtl="1"/>
                <a:r>
                  <a:rPr lang="ar-IQ" b="1" dirty="0"/>
                  <a:t>⚫ سعة القرص (</a:t>
                </a:r>
                <a:r>
                  <a:rPr lang="en-US" b="1" dirty="0"/>
                  <a:t>Disk Capacity)</a:t>
                </a:r>
              </a:p>
              <a:p>
                <a:pPr algn="r" rtl="1"/>
                <a:r>
                  <a:rPr lang="ar-IQ" b="1" dirty="0"/>
                  <a:t>سعة القرص = عدد </a:t>
                </a:r>
                <a:r>
                  <a:rPr lang="en-US" b="1" dirty="0"/>
                  <a:t>Cylinders</a:t>
                </a:r>
                <a:r>
                  <a:rPr lang="ar-IQ" b="1" dirty="0"/>
                  <a:t> × عدد </a:t>
                </a:r>
                <a:r>
                  <a:rPr lang="en-US" b="1" dirty="0"/>
                  <a:t>Heads</a:t>
                </a:r>
                <a:r>
                  <a:rPr lang="ar-IQ" b="1" dirty="0"/>
                  <a:t> × عدد </a:t>
                </a:r>
                <a:r>
                  <a:rPr lang="en-US" b="1" dirty="0"/>
                  <a:t>Sectors</a:t>
                </a:r>
                <a:r>
                  <a:rPr lang="ar-IQ" b="1" dirty="0"/>
                  <a:t> × 512 بايت</a:t>
                </a:r>
              </a:p>
              <a:p>
                <a:pPr algn="r" rtl="1"/>
                <a:r>
                  <a:rPr lang="ar-IQ" b="1" dirty="0"/>
                  <a:t>مثال بالأرقام</a:t>
                </a:r>
                <a:r>
                  <a:rPr lang="ar-IQ" dirty="0"/>
                  <a:t>:</a:t>
                </a:r>
                <a:br>
                  <a:rPr lang="ar-IQ" dirty="0"/>
                </a:br>
                <a:r>
                  <a:rPr lang="ar-IQ" dirty="0"/>
                  <a:t>لو عندنا هارد فيه:</a:t>
                </a:r>
              </a:p>
              <a:p>
                <a:pPr algn="r" rtl="1"/>
                <a:r>
                  <a:rPr lang="ar-IQ" dirty="0"/>
                  <a:t>10 </a:t>
                </a:r>
                <a:r>
                  <a:rPr lang="en-US" dirty="0"/>
                  <a:t>Cylinders</a:t>
                </a:r>
              </a:p>
              <a:p>
                <a:pPr algn="r" rtl="1"/>
                <a:r>
                  <a:rPr lang="en-US" dirty="0"/>
                  <a:t>4 Heads</a:t>
                </a:r>
              </a:p>
              <a:p>
                <a:pPr algn="r" rtl="1"/>
                <a:r>
                  <a:rPr lang="en-US" dirty="0"/>
                  <a:t>200 Sectors</a:t>
                </a:r>
              </a:p>
              <a:p>
                <a:pPr algn="r" rtl="1"/>
                <a:r>
                  <a:rPr lang="ar-IQ" dirty="0"/>
                  <a:t>يبقى السعة:</a:t>
                </a:r>
              </a:p>
              <a:p>
                <a:pPr algn="r" rtl="1"/>
                <a14:m>
                  <m:oMathPara xmlns:m="http://schemas.openxmlformats.org/officeDocument/2006/math">
                    <m:oMathParaPr>
                      <m:jc m:val="centerGroup"/>
                    </m:oMathParaPr>
                    <m:oMath xmlns:m="http://schemas.openxmlformats.org/officeDocument/2006/math">
                      <m:r>
                        <a:rPr lang="ar-IQ" sz="1200" kern="1200">
                          <a:solidFill>
                            <a:schemeClr val="tx1"/>
                          </a:solidFill>
                          <a:latin typeface="Cambria Math" panose="02040503050406030204" pitchFamily="18" charset="0"/>
                          <a:ea typeface="+mn-ea"/>
                          <a:cs typeface="+mn-cs"/>
                        </a:rPr>
                        <m:t>10</m:t>
                      </m:r>
                      <m:r>
                        <a:rPr lang="ar-IQ" sz="1200" i="0" kern="1200">
                          <a:solidFill>
                            <a:schemeClr val="tx1"/>
                          </a:solidFill>
                          <a:latin typeface="Cambria Math" panose="02040503050406030204" pitchFamily="18" charset="0"/>
                          <a:ea typeface="+mn-ea"/>
                          <a:cs typeface="+mn-cs"/>
                        </a:rPr>
                        <m:t>×</m:t>
                      </m:r>
                      <m:r>
                        <a:rPr lang="ar-IQ" sz="1200" i="0" kern="1200">
                          <a:solidFill>
                            <a:schemeClr val="tx1"/>
                          </a:solidFill>
                          <a:latin typeface="Cambria Math" panose="02040503050406030204" pitchFamily="18" charset="0"/>
                          <a:ea typeface="+mn-ea"/>
                          <a:cs typeface="+mn-cs"/>
                        </a:rPr>
                        <m:t>4</m:t>
                      </m:r>
                      <m:r>
                        <a:rPr lang="ar-IQ" sz="1200" i="0" kern="1200">
                          <a:solidFill>
                            <a:schemeClr val="tx1"/>
                          </a:solidFill>
                          <a:latin typeface="Cambria Math" panose="02040503050406030204" pitchFamily="18" charset="0"/>
                          <a:ea typeface="+mn-ea"/>
                          <a:cs typeface="+mn-cs"/>
                        </a:rPr>
                        <m:t>×</m:t>
                      </m:r>
                      <m:r>
                        <a:rPr lang="ar-IQ" sz="1200" i="0" kern="1200">
                          <a:solidFill>
                            <a:schemeClr val="tx1"/>
                          </a:solidFill>
                          <a:latin typeface="Cambria Math" panose="02040503050406030204" pitchFamily="18" charset="0"/>
                          <a:ea typeface="+mn-ea"/>
                          <a:cs typeface="+mn-cs"/>
                        </a:rPr>
                        <m:t>200</m:t>
                      </m:r>
                      <m:r>
                        <a:rPr lang="ar-IQ" sz="1200" i="0" kern="1200">
                          <a:solidFill>
                            <a:schemeClr val="tx1"/>
                          </a:solidFill>
                          <a:latin typeface="Cambria Math" panose="02040503050406030204" pitchFamily="18" charset="0"/>
                          <a:ea typeface="+mn-ea"/>
                          <a:cs typeface="+mn-cs"/>
                        </a:rPr>
                        <m:t>×</m:t>
                      </m:r>
                      <m:r>
                        <a:rPr lang="ar-IQ" sz="1200" i="0" kern="1200">
                          <a:solidFill>
                            <a:schemeClr val="tx1"/>
                          </a:solidFill>
                          <a:latin typeface="Cambria Math" panose="02040503050406030204" pitchFamily="18" charset="0"/>
                          <a:ea typeface="+mn-ea"/>
                          <a:cs typeface="+mn-cs"/>
                        </a:rPr>
                        <m:t>512</m:t>
                      </m:r>
                      <m:r>
                        <a:rPr lang="ar-IQ" sz="1200" i="0" kern="1200">
                          <a:solidFill>
                            <a:schemeClr val="tx1"/>
                          </a:solidFill>
                          <a:latin typeface="Cambria Math" panose="02040503050406030204" pitchFamily="18" charset="0"/>
                          <a:ea typeface="+mn-ea"/>
                          <a:cs typeface="+mn-cs"/>
                        </a:rPr>
                        <m:t>=</m:t>
                      </m:r>
                      <m:r>
                        <a:rPr lang="ar-IQ" sz="1200" i="0" kern="1200">
                          <a:solidFill>
                            <a:schemeClr val="tx1"/>
                          </a:solidFill>
                          <a:latin typeface="Cambria Math" panose="02040503050406030204" pitchFamily="18" charset="0"/>
                          <a:ea typeface="+mn-ea"/>
                          <a:cs typeface="+mn-cs"/>
                        </a:rPr>
                        <m:t>40</m:t>
                      </m:r>
                      <m:r>
                        <a:rPr lang="ar-IQ" sz="1200" i="0" kern="1200">
                          <a:solidFill>
                            <a:schemeClr val="tx1"/>
                          </a:solidFill>
                          <a:latin typeface="Cambria Math" panose="02040503050406030204" pitchFamily="18" charset="0"/>
                          <a:ea typeface="+mn-ea"/>
                          <a:cs typeface="+mn-cs"/>
                        </a:rPr>
                        <m:t>,</m:t>
                      </m:r>
                      <m:r>
                        <a:rPr lang="ar-IQ" sz="1200" i="0" kern="1200">
                          <a:solidFill>
                            <a:schemeClr val="tx1"/>
                          </a:solidFill>
                          <a:latin typeface="Cambria Math" panose="02040503050406030204" pitchFamily="18" charset="0"/>
                          <a:ea typeface="+mn-ea"/>
                          <a:cs typeface="+mn-cs"/>
                        </a:rPr>
                        <m:t>960</m:t>
                      </m:r>
                      <m:r>
                        <a:rPr lang="ar-IQ" sz="1200" i="0" kern="1200">
                          <a:solidFill>
                            <a:schemeClr val="tx1"/>
                          </a:solidFill>
                          <a:latin typeface="Cambria Math" panose="02040503050406030204" pitchFamily="18" charset="0"/>
                          <a:ea typeface="+mn-ea"/>
                          <a:cs typeface="+mn-cs"/>
                        </a:rPr>
                        <m:t>,</m:t>
                      </m:r>
                      <m:r>
                        <a:rPr lang="ar-IQ" sz="1200" i="0" kern="1200">
                          <a:solidFill>
                            <a:schemeClr val="tx1"/>
                          </a:solidFill>
                          <a:latin typeface="Cambria Math" panose="02040503050406030204" pitchFamily="18" charset="0"/>
                          <a:ea typeface="+mn-ea"/>
                          <a:cs typeface="+mn-cs"/>
                        </a:rPr>
                        <m:t>000</m:t>
                      </m:r>
                      <m:r>
                        <m:rPr>
                          <m:nor/>
                        </m:rPr>
                        <a:rPr lang="ar-IQ" sz="1200" b="0" i="1" kern="1200">
                          <a:solidFill>
                            <a:schemeClr val="tx1"/>
                          </a:solidFill>
                          <a:latin typeface="+mn-lt"/>
                          <a:ea typeface="+mn-ea"/>
                          <a:cs typeface="+mn-cs"/>
                        </a:rPr>
                        <m:t> </m:t>
                      </m:r>
                      <m:r>
                        <a:rPr lang="ar-IQ" sz="1200" b="0" i="1" kern="1200">
                          <a:solidFill>
                            <a:schemeClr val="tx1"/>
                          </a:solidFill>
                          <a:latin typeface="Cambria Math" panose="02040503050406030204" pitchFamily="18" charset="0"/>
                          <a:ea typeface="+mn-ea"/>
                          <a:cs typeface="+mn-cs"/>
                        </a:rPr>
                        <m:t>𝐵𝑦𝑡𝑒𝑠</m:t>
                      </m:r>
                      <m:r>
                        <a:rPr lang="ar-IQ" sz="1200" b="0" i="0" kern="1200">
                          <a:solidFill>
                            <a:schemeClr val="tx1"/>
                          </a:solidFill>
                          <a:latin typeface="Cambria Math" panose="02040503050406030204" pitchFamily="18" charset="0"/>
                          <a:ea typeface="+mn-ea"/>
                          <a:cs typeface="+mn-cs"/>
                        </a:rPr>
                        <m:t>≈</m:t>
                      </m:r>
                      <m:r>
                        <a:rPr lang="ar-IQ" sz="1200" b="0" i="0" kern="1200">
                          <a:solidFill>
                            <a:schemeClr val="tx1"/>
                          </a:solidFill>
                          <a:latin typeface="Cambria Math" panose="02040503050406030204" pitchFamily="18" charset="0"/>
                          <a:ea typeface="+mn-ea"/>
                          <a:cs typeface="+mn-cs"/>
                        </a:rPr>
                        <m:t>39</m:t>
                      </m:r>
                      <m:r>
                        <m:rPr>
                          <m:nor/>
                        </m:rPr>
                        <a:rPr lang="ar-IQ" sz="1200" b="0" i="1" kern="1200">
                          <a:solidFill>
                            <a:schemeClr val="tx1"/>
                          </a:solidFill>
                          <a:latin typeface="+mn-lt"/>
                          <a:ea typeface="+mn-ea"/>
                          <a:cs typeface="+mn-cs"/>
                        </a:rPr>
                        <m:t> </m:t>
                      </m:r>
                      <m:r>
                        <a:rPr lang="ar-IQ" sz="1200" b="0" i="1" kern="1200">
                          <a:solidFill>
                            <a:schemeClr val="tx1"/>
                          </a:solidFill>
                          <a:latin typeface="Cambria Math" panose="02040503050406030204" pitchFamily="18" charset="0"/>
                          <a:ea typeface="+mn-ea"/>
                          <a:cs typeface="+mn-cs"/>
                        </a:rPr>
                        <m:t>𝑀𝐵</m:t>
                      </m:r>
                    </m:oMath>
                  </m:oMathPara>
                </a14:m>
                <a:endParaRPr lang="ar-IQ" b="0" dirty="0"/>
              </a:p>
              <a:p>
                <a:pPr algn="r" rtl="1"/>
                <a:endParaRPr lang="ar-IQ" dirty="0"/>
              </a:p>
              <a:p>
                <a:pPr algn="r" rtl="1"/>
                <a:r>
                  <a:rPr lang="ar-IQ" dirty="0"/>
                  <a:t>وحدة القياس تكون بالميجابايت (</a:t>
                </a:r>
                <a:r>
                  <a:rPr lang="en-US" dirty="0"/>
                  <a:t>MB) </a:t>
                </a:r>
                <a:r>
                  <a:rPr lang="ar-IQ" dirty="0"/>
                  <a:t>أو الجيجابايت (</a:t>
                </a:r>
                <a:r>
                  <a:rPr lang="en-US" dirty="0"/>
                  <a:t>GB).</a:t>
                </a:r>
              </a:p>
              <a:p>
                <a:pPr algn="r" rtl="1"/>
                <a:r>
                  <a:rPr lang="ar-IQ" dirty="0"/>
                  <a:t>وبالتالي السعة </a:t>
                </a:r>
                <a:r>
                  <a:rPr lang="ar-IQ" dirty="0" err="1"/>
                  <a:t>بتتحدد</a:t>
                </a:r>
                <a:r>
                  <a:rPr lang="ar-IQ" dirty="0"/>
                  <a:t> حسب </a:t>
                </a:r>
                <a:r>
                  <a:rPr lang="en-US" dirty="0"/>
                  <a:t>capacity of a single platter </a:t>
                </a:r>
                <a:r>
                  <a:rPr lang="ar-IQ" dirty="0"/>
                  <a:t>وكمان </a:t>
                </a:r>
                <a:r>
                  <a:rPr lang="en-US" dirty="0"/>
                  <a:t>number of platters.</a:t>
                </a:r>
                <a:endParaRPr lang="ar-IQ" dirty="0"/>
              </a:p>
              <a:p>
                <a:pPr algn="r" rtl="1"/>
                <a:r>
                  <a:rPr lang="ar-IQ" b="1" dirty="0"/>
                  <a:t>⚫ الذاكرة المؤقتة (</a:t>
                </a:r>
                <a:r>
                  <a:rPr lang="en-US" b="1" dirty="0"/>
                  <a:t>Cache)</a:t>
                </a:r>
              </a:p>
              <a:p>
                <a:pPr algn="r" rtl="1"/>
                <a:r>
                  <a:rPr lang="ar-IQ" dirty="0"/>
                  <a:t>بما إن الـ </a:t>
                </a:r>
                <a:r>
                  <a:rPr lang="en-US" dirty="0"/>
                  <a:t>CPU </a:t>
                </a:r>
                <a:r>
                  <a:rPr lang="ar-IQ" dirty="0"/>
                  <a:t>أسرع بكتير من الهارد، ساعات </a:t>
                </a:r>
                <a:r>
                  <a:rPr lang="ar-IQ" dirty="0" err="1"/>
                  <a:t>بيضطر</a:t>
                </a:r>
                <a:r>
                  <a:rPr lang="ar-IQ" dirty="0"/>
                  <a:t> </a:t>
                </a:r>
                <a:r>
                  <a:rPr lang="ar-IQ" dirty="0" err="1"/>
                  <a:t>يستنى</a:t>
                </a:r>
                <a:r>
                  <a:rPr lang="ar-IQ" dirty="0"/>
                  <a:t> الهارد يخلص قراءة أو كتابة قبل ما ينفذ أمر جديد. </a:t>
                </a:r>
                <a:r>
                  <a:rPr lang="ar-IQ" dirty="0" err="1"/>
                  <a:t>علشان</a:t>
                </a:r>
                <a:r>
                  <a:rPr lang="ar-IQ" dirty="0"/>
                  <a:t> يحلوا المشكلة دي، </a:t>
                </a:r>
                <a:r>
                  <a:rPr lang="ar-IQ" dirty="0" err="1"/>
                  <a:t>بيضيفوا</a:t>
                </a:r>
                <a:r>
                  <a:rPr lang="ar-IQ" dirty="0"/>
                  <a:t> </a:t>
                </a:r>
                <a:r>
                  <a:rPr lang="en-US" dirty="0"/>
                  <a:t>Cache </a:t>
                </a:r>
                <a:r>
                  <a:rPr lang="ar-IQ" dirty="0"/>
                  <a:t>للهارد، واللي </a:t>
                </a:r>
                <a:r>
                  <a:rPr lang="ar-IQ" dirty="0" err="1"/>
                  <a:t>بيشتغل</a:t>
                </a:r>
                <a:r>
                  <a:rPr lang="ar-IQ" dirty="0"/>
                  <a:t> كمنطقة وسيطة تخلي عملية القراءة والكتابة أسرع وتحسن الأداء</a:t>
                </a:r>
              </a:p>
              <a:p>
                <a:pPr algn="r" rtl="1"/>
                <a:endParaRPr lang="ar-IQ" dirty="0"/>
              </a:p>
              <a:p>
                <a:pPr algn="r" rtl="1"/>
                <a:r>
                  <a:rPr lang="ar-IQ" dirty="0"/>
                  <a:t>سؤال: ليه بالتحديد ضربنا </a:t>
                </a:r>
                <a:r>
                  <a:rPr lang="ar-IQ" dirty="0" err="1"/>
                  <a:t>فى</a:t>
                </a:r>
                <a:r>
                  <a:rPr lang="ar-IQ" dirty="0"/>
                  <a:t> الرقم ده512 </a:t>
                </a:r>
                <a:r>
                  <a:rPr lang="en-US" dirty="0"/>
                  <a:t>bytes</a:t>
                </a:r>
                <a:br>
                  <a:rPr lang="ar-IQ" dirty="0"/>
                </a:br>
                <a:r>
                  <a:rPr lang="ar-IQ" dirty="0"/>
                  <a:t>رقم </a:t>
                </a:r>
                <a:r>
                  <a:rPr lang="ar-IQ" b="1" dirty="0"/>
                  <a:t>512 </a:t>
                </a:r>
                <a:r>
                  <a:rPr lang="en-US" b="1" dirty="0"/>
                  <a:t>Bytes</a:t>
                </a:r>
                <a:r>
                  <a:rPr lang="en-US" dirty="0"/>
                  <a:t> </a:t>
                </a:r>
                <a:r>
                  <a:rPr lang="ar-IQ" dirty="0"/>
                  <a:t>مش جاي كده بالصدفة، لكنه الحجم التقليدي (</a:t>
                </a:r>
                <a:r>
                  <a:rPr lang="en-US" dirty="0"/>
                  <a:t>Standard) </a:t>
                </a:r>
                <a:r>
                  <a:rPr lang="ar-IQ" dirty="0"/>
                  <a:t>لأصغر وحدة تخزين في الهارد ديسك واللي بنسميها </a:t>
                </a:r>
                <a:r>
                  <a:rPr lang="en-US" b="1" dirty="0"/>
                  <a:t>Sector</a:t>
                </a:r>
                <a:r>
                  <a:rPr lang="en-US" dirty="0"/>
                  <a:t>. </a:t>
                </a:r>
                <a:r>
                  <a:rPr lang="ar-IQ" dirty="0"/>
                  <a:t>بمعنى إن أي عملية قراءة أو كتابة </a:t>
                </a:r>
                <a:r>
                  <a:rPr lang="ar-IQ" dirty="0" err="1"/>
                  <a:t>بتحصل</a:t>
                </a:r>
                <a:r>
                  <a:rPr lang="ar-IQ" dirty="0"/>
                  <a:t> على مستوى الـ </a:t>
                </a:r>
                <a:r>
                  <a:rPr lang="en-US" dirty="0"/>
                  <a:t>Sector </a:t>
                </a:r>
                <a:r>
                  <a:rPr lang="ar-IQ" dirty="0"/>
                  <a:t>ده، وكل </a:t>
                </a:r>
                <a:r>
                  <a:rPr lang="en-US" dirty="0"/>
                  <a:t>Sector </a:t>
                </a:r>
                <a:r>
                  <a:rPr lang="ar-IQ" dirty="0"/>
                  <a:t>في الأقراص القديمة كان </a:t>
                </a:r>
                <a:r>
                  <a:rPr lang="ar-IQ" dirty="0" err="1"/>
                  <a:t>بيخزن</a:t>
                </a:r>
                <a:r>
                  <a:rPr lang="ar-IQ" dirty="0"/>
                  <a:t> </a:t>
                </a:r>
                <a:r>
                  <a:rPr lang="ar-IQ" b="1" dirty="0"/>
                  <a:t>512 </a:t>
                </a:r>
                <a:r>
                  <a:rPr lang="en-US" b="1" dirty="0"/>
                  <a:t>Byte </a:t>
                </a:r>
                <a:r>
                  <a:rPr lang="ar-IQ" b="1" dirty="0" err="1"/>
                  <a:t>بالظبط</a:t>
                </a:r>
                <a:r>
                  <a:rPr lang="ar-IQ" dirty="0"/>
                  <a:t>. </a:t>
                </a:r>
                <a:r>
                  <a:rPr lang="ar-IQ" dirty="0" err="1"/>
                  <a:t>علشان</a:t>
                </a:r>
                <a:r>
                  <a:rPr lang="ar-IQ" dirty="0"/>
                  <a:t> كده وإحنا </a:t>
                </a:r>
                <a:r>
                  <a:rPr lang="ar-IQ" dirty="0" err="1"/>
                  <a:t>بنحسب</a:t>
                </a:r>
                <a:r>
                  <a:rPr lang="ar-IQ" dirty="0"/>
                  <a:t> سعة الهارد لازم نضرب في الرقم ده في المعادلة. </a:t>
                </a:r>
                <a:r>
                  <a:rPr lang="en-US" dirty="0"/>
                  <a:t>📌 </a:t>
                </a:r>
                <a:r>
                  <a:rPr lang="ar-IQ" dirty="0"/>
                  <a:t>ومع تطور التكنولوجيا، الأقراص الحديثة بدأت تعتمد على حجم أكبر </a:t>
                </a:r>
                <a:r>
                  <a:rPr lang="ar-IQ" dirty="0" err="1"/>
                  <a:t>لل</a:t>
                </a:r>
                <a:r>
                  <a:rPr lang="ar-IQ" dirty="0"/>
                  <a:t>ـ </a:t>
                </a:r>
                <a:r>
                  <a:rPr lang="en-US" dirty="0"/>
                  <a:t>Sector </a:t>
                </a:r>
                <a:r>
                  <a:rPr lang="ar-IQ" dirty="0"/>
                  <a:t>زي </a:t>
                </a:r>
                <a:r>
                  <a:rPr lang="ar-IQ" b="1" dirty="0"/>
                  <a:t>4096 </a:t>
                </a:r>
                <a:r>
                  <a:rPr lang="en-US" b="1" dirty="0"/>
                  <a:t>Bytes (4 KB)</a:t>
                </a:r>
                <a:r>
                  <a:rPr lang="en-US" dirty="0"/>
                  <a:t>، </a:t>
                </a:r>
                <a:r>
                  <a:rPr lang="ar-IQ" dirty="0"/>
                  <a:t>وده اسمه </a:t>
                </a:r>
                <a:r>
                  <a:rPr lang="en-US" b="1" dirty="0"/>
                  <a:t>Advanced Format</a:t>
                </a:r>
                <a:r>
                  <a:rPr lang="en-US" dirty="0"/>
                  <a:t>، </a:t>
                </a:r>
                <a:r>
                  <a:rPr lang="ar-IQ" dirty="0"/>
                  <a:t>والهدف منه تقليل عدد الـ </a:t>
                </a:r>
                <a:r>
                  <a:rPr lang="en-US" dirty="0"/>
                  <a:t>Sectors </a:t>
                </a:r>
                <a:r>
                  <a:rPr lang="ar-IQ" dirty="0"/>
                  <a:t>وتحسين الكفاءة.</a:t>
                </a:r>
                <a:endParaRPr lang="en-US" dirty="0"/>
              </a:p>
            </p:txBody>
          </p:sp>
        </mc:Choice>
        <mc:Fallback xmlns="">
          <p:sp>
            <p:nvSpPr>
              <p:cNvPr id="3" name="Notes Placeholder 2">
                <a:extLst>
                  <a:ext uri="{FF2B5EF4-FFF2-40B4-BE49-F238E27FC236}">
                    <a16:creationId xmlns:a16="http://schemas.microsoft.com/office/drawing/2014/main" id="{5EFBD9D7-D338-0119-F672-BF951D98F66F}"/>
                  </a:ext>
                </a:extLst>
              </p:cNvPr>
              <p:cNvSpPr>
                <a:spLocks noGrp="1"/>
              </p:cNvSpPr>
              <p:nvPr>
                <p:ph type="body" idx="1"/>
              </p:nvPr>
            </p:nvSpPr>
            <p:spPr/>
            <p:txBody>
              <a:bodyPr/>
              <a:lstStyle/>
              <a:p>
                <a:pPr algn="r" rtl="1"/>
                <a:r>
                  <a:rPr lang="ar-IQ" b="1" dirty="0"/>
                  <a:t>⚫ سعة القرص (</a:t>
                </a:r>
                <a:r>
                  <a:rPr lang="en-US" b="1" dirty="0"/>
                  <a:t>Disk Capacity)</a:t>
                </a:r>
              </a:p>
              <a:p>
                <a:pPr algn="r" rtl="1"/>
                <a:r>
                  <a:rPr lang="ar-IQ" b="1" dirty="0"/>
                  <a:t>سعة القرص = عدد </a:t>
                </a:r>
                <a:r>
                  <a:rPr lang="en-US" b="1" dirty="0"/>
                  <a:t>Cylinders</a:t>
                </a:r>
                <a:r>
                  <a:rPr lang="ar-IQ" b="1" dirty="0"/>
                  <a:t> × عدد </a:t>
                </a:r>
                <a:r>
                  <a:rPr lang="en-US" b="1" dirty="0"/>
                  <a:t>Heads</a:t>
                </a:r>
                <a:r>
                  <a:rPr lang="ar-IQ" b="1" dirty="0"/>
                  <a:t> × عدد </a:t>
                </a:r>
                <a:r>
                  <a:rPr lang="en-US" b="1" dirty="0"/>
                  <a:t>Sectors</a:t>
                </a:r>
                <a:r>
                  <a:rPr lang="ar-IQ" b="1" dirty="0"/>
                  <a:t> × 512 بايت</a:t>
                </a:r>
              </a:p>
              <a:p>
                <a:pPr algn="r" rtl="1"/>
                <a:r>
                  <a:rPr lang="ar-IQ" b="1" dirty="0"/>
                  <a:t>مثال بالأرقام</a:t>
                </a:r>
                <a:r>
                  <a:rPr lang="ar-IQ" dirty="0"/>
                  <a:t>:</a:t>
                </a:r>
                <a:br>
                  <a:rPr lang="ar-IQ" dirty="0"/>
                </a:br>
                <a:r>
                  <a:rPr lang="ar-IQ" dirty="0"/>
                  <a:t>لو عندنا هارد فيه:</a:t>
                </a:r>
              </a:p>
              <a:p>
                <a:pPr algn="r" rtl="1"/>
                <a:r>
                  <a:rPr lang="ar-IQ" dirty="0"/>
                  <a:t>10 </a:t>
                </a:r>
                <a:r>
                  <a:rPr lang="en-US" dirty="0"/>
                  <a:t>Cylinders</a:t>
                </a:r>
              </a:p>
              <a:p>
                <a:pPr algn="r" rtl="1"/>
                <a:r>
                  <a:rPr lang="en-US" dirty="0"/>
                  <a:t>4 Heads</a:t>
                </a:r>
              </a:p>
              <a:p>
                <a:pPr algn="r" rtl="1"/>
                <a:r>
                  <a:rPr lang="en-US" dirty="0"/>
                  <a:t>200 Sectors</a:t>
                </a:r>
              </a:p>
              <a:p>
                <a:pPr algn="r" rtl="1"/>
                <a:r>
                  <a:rPr lang="ar-IQ" dirty="0"/>
                  <a:t>يبقى السعة:</a:t>
                </a:r>
              </a:p>
              <a:p>
                <a:pPr algn="r" rtl="1"/>
                <a:r>
                  <a:rPr lang="ar-IQ" sz="1200" i="0" kern="1200">
                    <a:solidFill>
                      <a:schemeClr val="tx1"/>
                    </a:solidFill>
                    <a:latin typeface="+mn-lt"/>
                    <a:ea typeface="+mn-ea"/>
                    <a:cs typeface="+mn-cs"/>
                  </a:rPr>
                  <a:t>10×4×200×512=40,960,000</a:t>
                </a:r>
                <a:r>
                  <a:rPr lang="ar-IQ" sz="1200" b="0" i="0" kern="1200">
                    <a:solidFill>
                      <a:schemeClr val="tx1"/>
                    </a:solidFill>
                    <a:latin typeface="Cambria Math" panose="02040503050406030204" pitchFamily="18" charset="0"/>
                    <a:ea typeface="+mn-ea"/>
                    <a:cs typeface="+mn-cs"/>
                  </a:rPr>
                  <a:t>" </a:t>
                </a:r>
                <a:r>
                  <a:rPr lang="ar-IQ" sz="1200" b="0" i="0" kern="1200">
                    <a:solidFill>
                      <a:schemeClr val="tx1"/>
                    </a:solidFill>
                    <a:latin typeface="+mn-lt"/>
                    <a:ea typeface="+mn-ea"/>
                    <a:cs typeface="+mn-cs"/>
                  </a:rPr>
                  <a:t>" 𝐵𝑦𝑡𝑒𝑠≈39</a:t>
                </a:r>
                <a:r>
                  <a:rPr lang="ar-IQ" sz="1200" b="0" i="0" kern="1200">
                    <a:solidFill>
                      <a:schemeClr val="tx1"/>
                    </a:solidFill>
                    <a:latin typeface="Cambria Math" panose="02040503050406030204" pitchFamily="18" charset="0"/>
                    <a:ea typeface="+mn-ea"/>
                    <a:cs typeface="+mn-cs"/>
                  </a:rPr>
                  <a:t>" </a:t>
                </a:r>
                <a:r>
                  <a:rPr lang="ar-IQ" sz="1200" b="0" i="0" kern="1200">
                    <a:solidFill>
                      <a:schemeClr val="tx1"/>
                    </a:solidFill>
                    <a:latin typeface="+mn-lt"/>
                    <a:ea typeface="+mn-ea"/>
                    <a:cs typeface="+mn-cs"/>
                  </a:rPr>
                  <a:t>" 𝑀𝐵</a:t>
                </a:r>
                <a:endParaRPr lang="ar-IQ" b="0" dirty="0"/>
              </a:p>
              <a:p>
                <a:pPr algn="r" rtl="1"/>
                <a:endParaRPr lang="ar-IQ" dirty="0"/>
              </a:p>
              <a:p>
                <a:pPr algn="r" rtl="1"/>
                <a:r>
                  <a:rPr lang="ar-IQ" dirty="0"/>
                  <a:t>وحدة القياس تكون بالميجابايت (</a:t>
                </a:r>
                <a:r>
                  <a:rPr lang="en-US" dirty="0"/>
                  <a:t>MB) </a:t>
                </a:r>
                <a:r>
                  <a:rPr lang="ar-IQ" dirty="0"/>
                  <a:t>أو الجيجابايت (</a:t>
                </a:r>
                <a:r>
                  <a:rPr lang="en-US" dirty="0"/>
                  <a:t>GB).</a:t>
                </a:r>
              </a:p>
              <a:p>
                <a:pPr algn="r" rtl="1"/>
                <a:r>
                  <a:rPr lang="ar-IQ" dirty="0"/>
                  <a:t>وبالتالي السعة </a:t>
                </a:r>
                <a:r>
                  <a:rPr lang="ar-IQ" dirty="0" err="1"/>
                  <a:t>بتتحدد</a:t>
                </a:r>
                <a:r>
                  <a:rPr lang="ar-IQ" dirty="0"/>
                  <a:t> حسب </a:t>
                </a:r>
                <a:r>
                  <a:rPr lang="en-US" dirty="0"/>
                  <a:t>capacity of a single platter </a:t>
                </a:r>
                <a:r>
                  <a:rPr lang="ar-IQ" dirty="0"/>
                  <a:t>وكمان </a:t>
                </a:r>
                <a:r>
                  <a:rPr lang="en-US" dirty="0"/>
                  <a:t>number of platters.</a:t>
                </a:r>
                <a:endParaRPr lang="ar-IQ" dirty="0"/>
              </a:p>
              <a:p>
                <a:pPr algn="r" rtl="1"/>
                <a:r>
                  <a:rPr lang="ar-IQ" b="1" dirty="0"/>
                  <a:t>⚫ الذاكرة المؤقتة (</a:t>
                </a:r>
                <a:r>
                  <a:rPr lang="en-US" b="1" dirty="0"/>
                  <a:t>Cache)</a:t>
                </a:r>
              </a:p>
              <a:p>
                <a:pPr algn="r" rtl="1"/>
                <a:r>
                  <a:rPr lang="ar-IQ" dirty="0"/>
                  <a:t>بما إن الـ </a:t>
                </a:r>
                <a:r>
                  <a:rPr lang="en-US" dirty="0"/>
                  <a:t>CPU </a:t>
                </a:r>
                <a:r>
                  <a:rPr lang="ar-IQ" dirty="0"/>
                  <a:t>أسرع بكتير من الهارد، ساعات </a:t>
                </a:r>
                <a:r>
                  <a:rPr lang="ar-IQ" dirty="0" err="1"/>
                  <a:t>بيضطر</a:t>
                </a:r>
                <a:r>
                  <a:rPr lang="ar-IQ" dirty="0"/>
                  <a:t> </a:t>
                </a:r>
                <a:r>
                  <a:rPr lang="ar-IQ" dirty="0" err="1"/>
                  <a:t>يستنى</a:t>
                </a:r>
                <a:r>
                  <a:rPr lang="ar-IQ" dirty="0"/>
                  <a:t> الهارد يخلص قراءة أو كتابة قبل ما ينفذ أمر جديد. </a:t>
                </a:r>
                <a:r>
                  <a:rPr lang="ar-IQ" dirty="0" err="1"/>
                  <a:t>علشان</a:t>
                </a:r>
                <a:r>
                  <a:rPr lang="ar-IQ" dirty="0"/>
                  <a:t> يحلوا المشكلة دي، </a:t>
                </a:r>
                <a:r>
                  <a:rPr lang="ar-IQ" dirty="0" err="1"/>
                  <a:t>بيضيفوا</a:t>
                </a:r>
                <a:r>
                  <a:rPr lang="ar-IQ" dirty="0"/>
                  <a:t> </a:t>
                </a:r>
                <a:r>
                  <a:rPr lang="en-US" dirty="0"/>
                  <a:t>Cache </a:t>
                </a:r>
                <a:r>
                  <a:rPr lang="ar-IQ" dirty="0"/>
                  <a:t>للهارد، واللي </a:t>
                </a:r>
                <a:r>
                  <a:rPr lang="ar-IQ" dirty="0" err="1"/>
                  <a:t>بيشتغل</a:t>
                </a:r>
                <a:r>
                  <a:rPr lang="ar-IQ" dirty="0"/>
                  <a:t> كمنطقة وسيطة تخلي عملية القراءة والكتابة أسرع وتحسن الأداء</a:t>
                </a:r>
              </a:p>
              <a:p>
                <a:pPr algn="r" rtl="1"/>
                <a:endParaRPr lang="ar-IQ" dirty="0"/>
              </a:p>
              <a:p>
                <a:pPr algn="r" rtl="1"/>
                <a:r>
                  <a:rPr lang="ar-IQ" dirty="0"/>
                  <a:t>سؤال: ليه بالتحديد ضربنا </a:t>
                </a:r>
                <a:r>
                  <a:rPr lang="ar-IQ" dirty="0" err="1"/>
                  <a:t>فى</a:t>
                </a:r>
                <a:r>
                  <a:rPr lang="ar-IQ" dirty="0"/>
                  <a:t> الرقم ده512 </a:t>
                </a:r>
                <a:r>
                  <a:rPr lang="en-US" dirty="0"/>
                  <a:t>bytes</a:t>
                </a:r>
                <a:br>
                  <a:rPr lang="ar-IQ" dirty="0"/>
                </a:br>
                <a:r>
                  <a:rPr lang="ar-IQ" dirty="0"/>
                  <a:t>رقم </a:t>
                </a:r>
                <a:r>
                  <a:rPr lang="ar-IQ" b="1" dirty="0"/>
                  <a:t>512 </a:t>
                </a:r>
                <a:r>
                  <a:rPr lang="en-US" b="1" dirty="0"/>
                  <a:t>Bytes</a:t>
                </a:r>
                <a:r>
                  <a:rPr lang="en-US" dirty="0"/>
                  <a:t> </a:t>
                </a:r>
                <a:r>
                  <a:rPr lang="ar-IQ" dirty="0"/>
                  <a:t>مش جاي كده بالصدفة، لكنه الحجم التقليدي (</a:t>
                </a:r>
                <a:r>
                  <a:rPr lang="en-US" dirty="0"/>
                  <a:t>Standard) </a:t>
                </a:r>
                <a:r>
                  <a:rPr lang="ar-IQ" dirty="0"/>
                  <a:t>لأصغر وحدة تخزين في الهارد ديسك واللي بنسميها </a:t>
                </a:r>
                <a:r>
                  <a:rPr lang="en-US" b="1" dirty="0"/>
                  <a:t>Sector</a:t>
                </a:r>
                <a:r>
                  <a:rPr lang="en-US" dirty="0"/>
                  <a:t>. </a:t>
                </a:r>
                <a:r>
                  <a:rPr lang="ar-IQ" dirty="0"/>
                  <a:t>بمعنى إن أي عملية قراءة أو كتابة </a:t>
                </a:r>
                <a:r>
                  <a:rPr lang="ar-IQ" dirty="0" err="1"/>
                  <a:t>بتحصل</a:t>
                </a:r>
                <a:r>
                  <a:rPr lang="ar-IQ" dirty="0"/>
                  <a:t> على مستوى الـ </a:t>
                </a:r>
                <a:r>
                  <a:rPr lang="en-US" dirty="0"/>
                  <a:t>Sector </a:t>
                </a:r>
                <a:r>
                  <a:rPr lang="ar-IQ" dirty="0"/>
                  <a:t>ده، وكل </a:t>
                </a:r>
                <a:r>
                  <a:rPr lang="en-US" dirty="0"/>
                  <a:t>Sector </a:t>
                </a:r>
                <a:r>
                  <a:rPr lang="ar-IQ" dirty="0"/>
                  <a:t>في الأقراص القديمة كان </a:t>
                </a:r>
                <a:r>
                  <a:rPr lang="ar-IQ" dirty="0" err="1"/>
                  <a:t>بيخزن</a:t>
                </a:r>
                <a:r>
                  <a:rPr lang="ar-IQ" dirty="0"/>
                  <a:t> </a:t>
                </a:r>
                <a:r>
                  <a:rPr lang="ar-IQ" b="1" dirty="0"/>
                  <a:t>512 </a:t>
                </a:r>
                <a:r>
                  <a:rPr lang="en-US" b="1" dirty="0"/>
                  <a:t>Byte </a:t>
                </a:r>
                <a:r>
                  <a:rPr lang="ar-IQ" b="1" dirty="0" err="1"/>
                  <a:t>بالظبط</a:t>
                </a:r>
                <a:r>
                  <a:rPr lang="ar-IQ" dirty="0"/>
                  <a:t>. </a:t>
                </a:r>
                <a:r>
                  <a:rPr lang="ar-IQ" dirty="0" err="1"/>
                  <a:t>علشان</a:t>
                </a:r>
                <a:r>
                  <a:rPr lang="ar-IQ" dirty="0"/>
                  <a:t> كده وإحنا </a:t>
                </a:r>
                <a:r>
                  <a:rPr lang="ar-IQ" dirty="0" err="1"/>
                  <a:t>بنحسب</a:t>
                </a:r>
                <a:r>
                  <a:rPr lang="ar-IQ" dirty="0"/>
                  <a:t> سعة الهارد لازم نضرب في الرقم ده في المعادلة. </a:t>
                </a:r>
                <a:r>
                  <a:rPr lang="en-US" dirty="0"/>
                  <a:t>📌 </a:t>
                </a:r>
                <a:r>
                  <a:rPr lang="ar-IQ" dirty="0"/>
                  <a:t>ومع تطور التكنولوجيا، الأقراص الحديثة بدأت تعتمد على حجم أكبر </a:t>
                </a:r>
                <a:r>
                  <a:rPr lang="ar-IQ" dirty="0" err="1"/>
                  <a:t>لل</a:t>
                </a:r>
                <a:r>
                  <a:rPr lang="ar-IQ" dirty="0"/>
                  <a:t>ـ </a:t>
                </a:r>
                <a:r>
                  <a:rPr lang="en-US" dirty="0"/>
                  <a:t>Sector </a:t>
                </a:r>
                <a:r>
                  <a:rPr lang="ar-IQ" dirty="0"/>
                  <a:t>زي </a:t>
                </a:r>
                <a:r>
                  <a:rPr lang="ar-IQ" b="1" dirty="0"/>
                  <a:t>4096 </a:t>
                </a:r>
                <a:r>
                  <a:rPr lang="en-US" b="1" dirty="0"/>
                  <a:t>Bytes (4 KB)</a:t>
                </a:r>
                <a:r>
                  <a:rPr lang="en-US" dirty="0"/>
                  <a:t>، </a:t>
                </a:r>
                <a:r>
                  <a:rPr lang="ar-IQ" dirty="0"/>
                  <a:t>وده اسمه </a:t>
                </a:r>
                <a:r>
                  <a:rPr lang="en-US" b="1" dirty="0"/>
                  <a:t>Advanced Format</a:t>
                </a:r>
                <a:r>
                  <a:rPr lang="en-US" dirty="0"/>
                  <a:t>، </a:t>
                </a:r>
                <a:r>
                  <a:rPr lang="ar-IQ" dirty="0"/>
                  <a:t>والهدف منه تقليل عدد الـ </a:t>
                </a:r>
                <a:r>
                  <a:rPr lang="en-US" dirty="0"/>
                  <a:t>Sectors </a:t>
                </a:r>
                <a:r>
                  <a:rPr lang="ar-IQ" dirty="0"/>
                  <a:t>وتحسين الكفاءة.</a:t>
                </a:r>
                <a:endParaRPr lang="en-US" dirty="0"/>
              </a:p>
            </p:txBody>
          </p:sp>
        </mc:Fallback>
      </mc:AlternateContent>
      <p:sp>
        <p:nvSpPr>
          <p:cNvPr id="4" name="Slide Number Placeholder 3">
            <a:extLst>
              <a:ext uri="{FF2B5EF4-FFF2-40B4-BE49-F238E27FC236}">
                <a16:creationId xmlns:a16="http://schemas.microsoft.com/office/drawing/2014/main" id="{35B77839-0822-F7D5-B42F-730832B8EBB2}"/>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3550021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2B5CC-5936-303F-4C23-A5B9BC7341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9E76C6-85A9-BDB5-CB2B-9523FDF979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B0CF-133C-21F7-047B-1D0FCB074B1A}"/>
              </a:ext>
            </a:extLst>
          </p:cNvPr>
          <p:cNvSpPr>
            <a:spLocks noGrp="1"/>
          </p:cNvSpPr>
          <p:nvPr>
            <p:ph type="body" idx="1"/>
          </p:nvPr>
        </p:nvSpPr>
        <p:spPr/>
        <p:txBody>
          <a:bodyPr/>
          <a:lstStyle/>
          <a:p>
            <a:pPr algn="r" rtl="1"/>
            <a:r>
              <a:rPr lang="ar-IQ" dirty="0"/>
              <a:t>العوامل اللي بتأثر على </a:t>
            </a:r>
            <a:r>
              <a:rPr lang="ar-IQ" b="1" dirty="0"/>
              <a:t>أداء الهارد ديسك</a:t>
            </a:r>
            <a:r>
              <a:rPr lang="ar-IQ" dirty="0"/>
              <a:t> ممكن نلخصها في 4 نقاط أساسية زي اللي في الصورة:</a:t>
            </a:r>
          </a:p>
          <a:p>
            <a:pPr algn="r" rtl="1"/>
            <a:r>
              <a:rPr lang="en-US" b="1" dirty="0"/>
              <a:t>Rotation speed</a:t>
            </a:r>
            <a:r>
              <a:rPr lang="en-US" dirty="0"/>
              <a:t>: </a:t>
            </a:r>
            <a:r>
              <a:rPr lang="ar-IQ" dirty="0"/>
              <a:t>سرعة دوران الـ </a:t>
            </a:r>
            <a:r>
              <a:rPr lang="en-US" dirty="0"/>
              <a:t>platter، </a:t>
            </a:r>
            <a:r>
              <a:rPr lang="ar-IQ" dirty="0"/>
              <a:t>ودي أكتر عامل </a:t>
            </a:r>
            <a:r>
              <a:rPr lang="ar-IQ" dirty="0" err="1"/>
              <a:t>بيحدد</a:t>
            </a:r>
            <a:r>
              <a:rPr lang="ar-IQ" dirty="0"/>
              <a:t> معدل نقل البيانات خصوصًا في القراءة/الكتابة المتتابعة (</a:t>
            </a:r>
            <a:r>
              <a:rPr lang="en-US" dirty="0"/>
              <a:t>Sequential I/</a:t>
            </a:r>
            <a:r>
              <a:rPr lang="en-US" dirty="0" err="1"/>
              <a:t>Os</a:t>
            </a:r>
            <a:r>
              <a:rPr lang="en-US" dirty="0"/>
              <a:t>).</a:t>
            </a:r>
          </a:p>
          <a:p>
            <a:pPr algn="r" rtl="1"/>
            <a:r>
              <a:rPr lang="en-US" b="1" dirty="0"/>
              <a:t>Seek speed</a:t>
            </a:r>
            <a:r>
              <a:rPr lang="en-US" dirty="0"/>
              <a:t>: </a:t>
            </a:r>
            <a:r>
              <a:rPr lang="ar-IQ" dirty="0"/>
              <a:t>سرعة تحريك الذراع (</a:t>
            </a:r>
            <a:r>
              <a:rPr lang="en-US" dirty="0"/>
              <a:t>Read/Write arm) </a:t>
            </a:r>
            <a:r>
              <a:rPr lang="ar-IQ" dirty="0" err="1"/>
              <a:t>علشان</a:t>
            </a:r>
            <a:r>
              <a:rPr lang="ar-IQ" dirty="0"/>
              <a:t> يوصل للبيانات، وده العامل الأساسي اللي </a:t>
            </a:r>
            <a:r>
              <a:rPr lang="ar-IQ" dirty="0" err="1"/>
              <a:t>بيأثر</a:t>
            </a:r>
            <a:r>
              <a:rPr lang="ar-IQ" dirty="0"/>
              <a:t> على الأداء العشوائي (</a:t>
            </a:r>
            <a:r>
              <a:rPr lang="en-US" dirty="0"/>
              <a:t>Random I/</a:t>
            </a:r>
            <a:r>
              <a:rPr lang="en-US" dirty="0" err="1"/>
              <a:t>Os</a:t>
            </a:r>
            <a:r>
              <a:rPr lang="en-US" dirty="0"/>
              <a:t>).</a:t>
            </a:r>
          </a:p>
          <a:p>
            <a:pPr algn="r" rtl="1"/>
            <a:r>
              <a:rPr lang="en-US" b="1" dirty="0"/>
              <a:t>Single platter capacity</a:t>
            </a:r>
            <a:r>
              <a:rPr lang="en-US" dirty="0"/>
              <a:t>: </a:t>
            </a:r>
            <a:r>
              <a:rPr lang="ar-IQ" dirty="0"/>
              <a:t>السعة التخزينية لكل </a:t>
            </a:r>
            <a:r>
              <a:rPr lang="en-US" dirty="0"/>
              <a:t>platter </a:t>
            </a:r>
            <a:r>
              <a:rPr lang="ar-IQ" dirty="0"/>
              <a:t>لوحده، وده عامل غير مباشر لكنه </a:t>
            </a:r>
            <a:r>
              <a:rPr lang="ar-IQ" dirty="0" err="1"/>
              <a:t>بيأثر</a:t>
            </a:r>
            <a:r>
              <a:rPr lang="ar-IQ" dirty="0"/>
              <a:t> على أداء القرص.</a:t>
            </a:r>
          </a:p>
          <a:p>
            <a:pPr algn="r" rtl="1"/>
            <a:r>
              <a:rPr lang="en-US" b="1" dirty="0"/>
              <a:t>Port speed</a:t>
            </a:r>
            <a:r>
              <a:rPr lang="en-US" dirty="0"/>
              <a:t>: </a:t>
            </a:r>
            <a:r>
              <a:rPr lang="ar-IQ" dirty="0"/>
              <a:t>سرعة منفذ التوصيل (زي </a:t>
            </a:r>
            <a:r>
              <a:rPr lang="en-US" dirty="0"/>
              <a:t>SATA </a:t>
            </a:r>
            <a:r>
              <a:rPr lang="ar-IQ" dirty="0"/>
              <a:t>أو </a:t>
            </a:r>
            <a:r>
              <a:rPr lang="en-US" dirty="0"/>
              <a:t>SAS)، </a:t>
            </a:r>
            <a:r>
              <a:rPr lang="ar-IQ" dirty="0"/>
              <a:t>وده أقل عامل في تأثيره على الأداء الكلي للقرص.</a:t>
            </a:r>
          </a:p>
        </p:txBody>
      </p:sp>
      <p:sp>
        <p:nvSpPr>
          <p:cNvPr id="4" name="Slide Number Placeholder 3">
            <a:extLst>
              <a:ext uri="{FF2B5EF4-FFF2-40B4-BE49-F238E27FC236}">
                <a16:creationId xmlns:a16="http://schemas.microsoft.com/office/drawing/2014/main" id="{877B32CD-4ED5-DFFC-66FE-1C28B5223B67}"/>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764817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04E39-48DE-37FD-C7FD-EC57A34E4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FE9C5C-E85B-F7F1-AB20-A0EF00B72F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8889C3-0570-8DFC-10A0-36023693349C}"/>
              </a:ext>
            </a:extLst>
          </p:cNvPr>
          <p:cNvSpPr>
            <a:spLocks noGrp="1"/>
          </p:cNvSpPr>
          <p:nvPr>
            <p:ph type="body" idx="1"/>
          </p:nvPr>
        </p:nvSpPr>
        <p:spPr/>
        <p:txBody>
          <a:bodyPr/>
          <a:lstStyle/>
          <a:p>
            <a:pPr algn="r" rtl="1"/>
            <a:r>
              <a:rPr lang="ar-IQ" dirty="0"/>
              <a:t>الصورة والـ </a:t>
            </a:r>
            <a:r>
              <a:rPr lang="en-US" dirty="0"/>
              <a:t>slide </a:t>
            </a:r>
            <a:r>
              <a:rPr lang="ar-IQ" dirty="0"/>
              <a:t>دي </a:t>
            </a:r>
            <a:r>
              <a:rPr lang="ar-IQ" dirty="0" err="1"/>
              <a:t>بتتكلم</a:t>
            </a:r>
            <a:r>
              <a:rPr lang="ar-IQ" dirty="0"/>
              <a:t> عن </a:t>
            </a:r>
            <a:r>
              <a:rPr lang="en-US" b="1" dirty="0"/>
              <a:t>Average Access Time</a:t>
            </a:r>
            <a:r>
              <a:rPr lang="en-US" dirty="0"/>
              <a:t> </a:t>
            </a:r>
            <a:r>
              <a:rPr lang="ar-IQ" dirty="0"/>
              <a:t>أو "متوسط زمن الوصول"، وده واحد من أهم مقاييس أداء الهارد ديسك.</a:t>
            </a:r>
          </a:p>
          <a:p>
            <a:pPr algn="r" rtl="1"/>
            <a:r>
              <a:rPr lang="ar-IQ" dirty="0"/>
              <a:t>المتوسط ده </a:t>
            </a:r>
            <a:r>
              <a:rPr lang="ar-IQ" dirty="0" err="1"/>
              <a:t>بيتحدد</a:t>
            </a:r>
            <a:r>
              <a:rPr lang="ar-IQ" dirty="0"/>
              <a:t> بعاملين رئيسيين:</a:t>
            </a:r>
          </a:p>
          <a:p>
            <a:pPr algn="r" rtl="1"/>
            <a:r>
              <a:rPr lang="en-US" b="1" dirty="0"/>
              <a:t>Average Seek Time</a:t>
            </a:r>
            <a:r>
              <a:rPr lang="en-US" dirty="0"/>
              <a:t> ⏱️</a:t>
            </a:r>
            <a:br>
              <a:rPr lang="en-US" dirty="0"/>
            </a:br>
            <a:r>
              <a:rPr lang="ar-IQ" dirty="0"/>
              <a:t>هو الوقت اللي </a:t>
            </a:r>
            <a:r>
              <a:rPr lang="ar-IQ" dirty="0" err="1"/>
              <a:t>بيستغرقه</a:t>
            </a:r>
            <a:r>
              <a:rPr lang="ar-IQ" dirty="0"/>
              <a:t> الـ </a:t>
            </a:r>
            <a:r>
              <a:rPr lang="en-US" dirty="0"/>
              <a:t>Read/Write Head </a:t>
            </a:r>
            <a:r>
              <a:rPr lang="ar-IQ" dirty="0" err="1"/>
              <a:t>علشان</a:t>
            </a:r>
            <a:r>
              <a:rPr lang="ar-IQ" dirty="0"/>
              <a:t> ينتقل من مكانه الحالي لحد ما يوصل </a:t>
            </a:r>
            <a:r>
              <a:rPr lang="ar-IQ" dirty="0" err="1"/>
              <a:t>للتراك</a:t>
            </a:r>
            <a:r>
              <a:rPr lang="ar-IQ" dirty="0"/>
              <a:t> المطلوب. كل ما الوقت ده يكون أقل، كل ما الهارد يكون أسرع في الوصول للبيانات.</a:t>
            </a:r>
          </a:p>
          <a:p>
            <a:pPr algn="r" rtl="1"/>
            <a:r>
              <a:rPr lang="en-US" b="1" dirty="0"/>
              <a:t>Average Latency Time</a:t>
            </a:r>
            <a:r>
              <a:rPr lang="en-US" dirty="0"/>
              <a:t> ⏳</a:t>
            </a:r>
            <a:br>
              <a:rPr lang="en-US" dirty="0"/>
            </a:br>
            <a:r>
              <a:rPr lang="ar-IQ" dirty="0"/>
              <a:t>هو الوقت اللي </a:t>
            </a:r>
            <a:r>
              <a:rPr lang="ar-IQ" dirty="0" err="1"/>
              <a:t>بنستناه</a:t>
            </a:r>
            <a:r>
              <a:rPr lang="ar-IQ" dirty="0"/>
              <a:t> لحد ما الـ </a:t>
            </a:r>
            <a:r>
              <a:rPr lang="en-US" dirty="0"/>
              <a:t>platter </a:t>
            </a:r>
            <a:r>
              <a:rPr lang="ar-IQ" dirty="0"/>
              <a:t>يلف ويوصل الـ </a:t>
            </a:r>
            <a:r>
              <a:rPr lang="en-US" dirty="0"/>
              <a:t>sector </a:t>
            </a:r>
            <a:r>
              <a:rPr lang="ar-IQ" dirty="0"/>
              <a:t>المطلوب تحت الـ </a:t>
            </a:r>
            <a:r>
              <a:rPr lang="en-US" dirty="0"/>
              <a:t>Head. </a:t>
            </a:r>
            <a:r>
              <a:rPr lang="ar-IQ" dirty="0"/>
              <a:t>وبيكون في الغالب نص زمن دورة كاملة </a:t>
            </a:r>
            <a:r>
              <a:rPr lang="ar-IQ" dirty="0" err="1"/>
              <a:t>لل</a:t>
            </a:r>
            <a:r>
              <a:rPr lang="ar-IQ" dirty="0"/>
              <a:t>ـ </a:t>
            </a:r>
            <a:r>
              <a:rPr lang="en-US" dirty="0"/>
              <a:t>platter. </a:t>
            </a:r>
            <a:r>
              <a:rPr lang="ar-IQ" dirty="0"/>
              <a:t>يعني ببساطة، كل ما سرعة دوران القرص  ( </a:t>
            </a:r>
            <a:r>
              <a:rPr lang="en-US" dirty="0"/>
              <a:t>Rotation Speed</a:t>
            </a:r>
            <a:r>
              <a:rPr lang="ar-IQ" dirty="0"/>
              <a:t> </a:t>
            </a:r>
            <a:r>
              <a:rPr lang="en-US" dirty="0"/>
              <a:t>) </a:t>
            </a:r>
            <a:r>
              <a:rPr lang="ar-IQ" dirty="0"/>
              <a:t>تزيد، كل ما الـ </a:t>
            </a:r>
            <a:r>
              <a:rPr lang="en-US" dirty="0"/>
              <a:t>Latency</a:t>
            </a:r>
            <a:r>
              <a:rPr lang="ar-IQ" dirty="0"/>
              <a:t> </a:t>
            </a:r>
            <a:r>
              <a:rPr lang="en-US" dirty="0"/>
              <a:t> </a:t>
            </a:r>
            <a:r>
              <a:rPr lang="ar-IQ" dirty="0"/>
              <a:t>تقل.</a:t>
            </a:r>
          </a:p>
          <a:p>
            <a:pPr algn="r" rtl="1"/>
            <a:r>
              <a:rPr lang="en-US" dirty="0"/>
              <a:t>📌 </a:t>
            </a:r>
            <a:r>
              <a:rPr lang="ar-IQ" dirty="0"/>
              <a:t>كده نقدر نقول إن </a:t>
            </a:r>
            <a:r>
              <a:rPr lang="en-US" b="1" dirty="0"/>
              <a:t>Access Time = Seek Time + Latency Time</a:t>
            </a:r>
            <a:r>
              <a:rPr lang="en-US" dirty="0"/>
              <a:t>.</a:t>
            </a:r>
          </a:p>
        </p:txBody>
      </p:sp>
      <p:sp>
        <p:nvSpPr>
          <p:cNvPr id="4" name="Slide Number Placeholder 3">
            <a:extLst>
              <a:ext uri="{FF2B5EF4-FFF2-40B4-BE49-F238E27FC236}">
                <a16:creationId xmlns:a16="http://schemas.microsoft.com/office/drawing/2014/main" id="{86FAC823-7242-81A1-A7BA-080DC1DFC68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429843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328C3-37BE-0F65-7E41-87F57A5510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723DCA-48A6-D77D-4E69-ACF2170D12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30FD83-39DA-AB79-B071-E45FC030B3F7}"/>
              </a:ext>
            </a:extLst>
          </p:cNvPr>
          <p:cNvSpPr>
            <a:spLocks noGrp="1"/>
          </p:cNvSpPr>
          <p:nvPr>
            <p:ph type="body" idx="1"/>
          </p:nvPr>
        </p:nvSpPr>
        <p:spPr/>
        <p:txBody>
          <a:bodyPr/>
          <a:lstStyle/>
          <a:p>
            <a:pPr algn="r" rtl="1"/>
            <a:r>
              <a:rPr lang="en-US" b="1" dirty="0"/>
              <a:t>Data Transfer Rate</a:t>
            </a:r>
          </a:p>
          <a:p>
            <a:pPr algn="r" rtl="1"/>
            <a:r>
              <a:rPr lang="ar-IQ" dirty="0"/>
              <a:t>يعني سرعة نقل البيانات من وإلى الهارد، سواء في القراءة أو الكتابة. الوحدة </a:t>
            </a:r>
            <a:r>
              <a:rPr lang="ar-IQ" dirty="0" err="1"/>
              <a:t>بتاعته</a:t>
            </a:r>
            <a:r>
              <a:rPr lang="ar-IQ" dirty="0"/>
              <a:t> عادة بتكون </a:t>
            </a:r>
            <a:r>
              <a:rPr lang="ar-IQ" b="1" dirty="0"/>
              <a:t>ميجابايت في الثانية (</a:t>
            </a:r>
            <a:r>
              <a:rPr lang="en-US" b="1" dirty="0"/>
              <a:t>MB/s)</a:t>
            </a:r>
            <a:r>
              <a:rPr lang="en-US" dirty="0"/>
              <a:t>، </a:t>
            </a:r>
            <a:r>
              <a:rPr lang="ar-IQ" dirty="0" err="1"/>
              <a:t>وبيتقسم</a:t>
            </a:r>
            <a:r>
              <a:rPr lang="ar-IQ" dirty="0"/>
              <a:t> لنوعين:</a:t>
            </a:r>
          </a:p>
          <a:p>
            <a:pPr algn="r" rtl="0"/>
            <a:endParaRPr lang="en-US" b="1" dirty="0"/>
          </a:p>
          <a:p>
            <a:pPr algn="r" rtl="0"/>
            <a:r>
              <a:rPr lang="en-US" b="1" dirty="0"/>
              <a:t>Internal Transfer Rate</a:t>
            </a:r>
            <a:r>
              <a:rPr lang="en-US" dirty="0"/>
              <a:t> → </a:t>
            </a:r>
            <a:r>
              <a:rPr lang="ar-IQ" dirty="0" err="1"/>
              <a:t>بيعبر</a:t>
            </a:r>
            <a:r>
              <a:rPr lang="ar-IQ" dirty="0"/>
              <a:t> عن أداء الهارد نفسه في قراءة/كتابة البيانات من على القرص.</a:t>
            </a:r>
          </a:p>
          <a:p>
            <a:pPr algn="r" rtl="0"/>
            <a:r>
              <a:rPr lang="en-US" b="1" dirty="0"/>
              <a:t>External Transfer Rate</a:t>
            </a:r>
            <a:r>
              <a:rPr lang="en-US" dirty="0"/>
              <a:t> → </a:t>
            </a:r>
            <a:r>
              <a:rPr lang="ar-IQ" dirty="0" err="1"/>
              <a:t>بيعبر</a:t>
            </a:r>
            <a:r>
              <a:rPr lang="ar-IQ" dirty="0"/>
              <a:t> عن سرعة توصيل البيانات من الهارد للجهاز.</a:t>
            </a:r>
          </a:p>
          <a:p>
            <a:pPr algn="r" rtl="1"/>
            <a:endParaRPr lang="ar-IQ" dirty="0"/>
          </a:p>
        </p:txBody>
      </p:sp>
      <p:sp>
        <p:nvSpPr>
          <p:cNvPr id="4" name="Slide Number Placeholder 3">
            <a:extLst>
              <a:ext uri="{FF2B5EF4-FFF2-40B4-BE49-F238E27FC236}">
                <a16:creationId xmlns:a16="http://schemas.microsoft.com/office/drawing/2014/main" id="{383BC529-974F-12F5-9129-D7150B7CA914}"/>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7892359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8A54B-C2D3-CAA0-4D0B-0A6D7B80F1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E981B1-9535-5F5A-AA97-2D9FB91FA1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45C617-A26F-292F-E2CA-F0D40649838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IQ" dirty="0"/>
              <a:t>الـ </a:t>
            </a:r>
            <a:r>
              <a:rPr lang="en-US" dirty="0"/>
              <a:t>slide </a:t>
            </a:r>
            <a:r>
              <a:rPr lang="ar-IQ" dirty="0"/>
              <a:t>دي </a:t>
            </a:r>
            <a:r>
              <a:rPr lang="ar-IQ" dirty="0" err="1"/>
              <a:t>بتشرح</a:t>
            </a:r>
            <a:r>
              <a:rPr lang="ar-IQ" dirty="0"/>
              <a:t> مفهومين مهمين جدًا لقياس أداء الأقراص (</a:t>
            </a:r>
            <a:r>
              <a:rPr lang="en-US" dirty="0"/>
              <a:t>Disks):</a:t>
            </a:r>
            <a:br>
              <a:rPr lang="en-US" dirty="0"/>
            </a:br>
            <a:endParaRPr lang="en-US" dirty="0"/>
          </a:p>
          <a:p>
            <a:pPr algn="r" rtl="1"/>
            <a:r>
              <a:rPr lang="en-US" b="1" dirty="0"/>
              <a:t>1. IOPS (Input/Output Operations Per Second)</a:t>
            </a:r>
          </a:p>
          <a:p>
            <a:pPr algn="r" rtl="1"/>
            <a:r>
              <a:rPr lang="en-US" dirty="0"/>
              <a:t>🔹 </a:t>
            </a:r>
            <a:r>
              <a:rPr lang="ar-IQ" dirty="0"/>
              <a:t>هو مقياس لعدد عمليات الإدخال والإخراج اللي يقدر الـ </a:t>
            </a:r>
            <a:r>
              <a:rPr lang="en-US" b="1" dirty="0"/>
              <a:t>Disk</a:t>
            </a:r>
            <a:r>
              <a:rPr lang="en-US" dirty="0"/>
              <a:t> </a:t>
            </a:r>
            <a:r>
              <a:rPr lang="ar-IQ" dirty="0"/>
              <a:t>يعملها في الثانية.</a:t>
            </a:r>
            <a:br>
              <a:rPr lang="ar-IQ" dirty="0"/>
            </a:br>
            <a:r>
              <a:rPr lang="en-US" dirty="0"/>
              <a:t>🔹 </a:t>
            </a:r>
            <a:r>
              <a:rPr lang="ar-IQ" dirty="0" err="1"/>
              <a:t>بيعتمد</a:t>
            </a:r>
            <a:r>
              <a:rPr lang="ar-IQ" dirty="0"/>
              <a:t> على:</a:t>
            </a:r>
          </a:p>
          <a:p>
            <a:pPr algn="r" rtl="1"/>
            <a:r>
              <a:rPr lang="en-US" b="1" dirty="0"/>
              <a:t>Seek Time</a:t>
            </a:r>
            <a:r>
              <a:rPr lang="en-US" dirty="0"/>
              <a:t> (</a:t>
            </a:r>
            <a:r>
              <a:rPr lang="ar-IQ" dirty="0"/>
              <a:t>زمن انتقال الرأس).</a:t>
            </a:r>
          </a:p>
          <a:p>
            <a:pPr algn="r" rtl="1"/>
            <a:r>
              <a:rPr lang="en-US" b="1" dirty="0"/>
              <a:t>Rotation Latency</a:t>
            </a:r>
            <a:r>
              <a:rPr lang="en-US" dirty="0"/>
              <a:t> (</a:t>
            </a:r>
            <a:r>
              <a:rPr lang="ar-IQ" dirty="0"/>
              <a:t>زمن الانتظار نتيجة دوران الـ </a:t>
            </a:r>
            <a:r>
              <a:rPr lang="en-US" dirty="0"/>
              <a:t>Disk).</a:t>
            </a:r>
          </a:p>
          <a:p>
            <a:pPr algn="r" rtl="1"/>
            <a:r>
              <a:rPr lang="en-US" b="1" dirty="0"/>
              <a:t>Data Transmission Time</a:t>
            </a:r>
            <a:r>
              <a:rPr lang="en-US" dirty="0"/>
              <a:t> (</a:t>
            </a:r>
            <a:r>
              <a:rPr lang="ar-IQ" dirty="0"/>
              <a:t>زمن نقل البيانات).</a:t>
            </a:r>
          </a:p>
          <a:p>
            <a:pPr algn="r" rtl="1"/>
            <a:r>
              <a:rPr lang="en-US" dirty="0"/>
              <a:t>📌 </a:t>
            </a:r>
            <a:r>
              <a:rPr lang="ar-IQ" dirty="0"/>
              <a:t>كل ما الـ </a:t>
            </a:r>
            <a:r>
              <a:rPr lang="en-US" dirty="0"/>
              <a:t>IOPS </a:t>
            </a:r>
            <a:r>
              <a:rPr lang="ar-IQ" dirty="0"/>
              <a:t>أعلى → الأداء في التعامل مع الملفات الصغيرة والعشوائية بيكون أسرع.</a:t>
            </a:r>
          </a:p>
          <a:p>
            <a:pPr algn="r" rtl="1"/>
            <a:br>
              <a:rPr lang="ar-IQ" dirty="0"/>
            </a:br>
            <a:endParaRPr lang="ar-IQ" dirty="0"/>
          </a:p>
          <a:p>
            <a:pPr algn="r" rtl="1"/>
            <a:r>
              <a:rPr lang="ar-IQ" b="1" dirty="0"/>
              <a:t>2. </a:t>
            </a:r>
            <a:r>
              <a:rPr lang="en-US" b="1" dirty="0"/>
              <a:t>Transmission Bandwidth (Throughput)</a:t>
            </a:r>
          </a:p>
          <a:p>
            <a:pPr algn="r" rtl="1"/>
            <a:r>
              <a:rPr lang="en-US" dirty="0"/>
              <a:t>🔹 </a:t>
            </a:r>
            <a:r>
              <a:rPr lang="ar-IQ" dirty="0" err="1"/>
              <a:t>بيعبر</a:t>
            </a:r>
            <a:r>
              <a:rPr lang="ar-IQ" dirty="0"/>
              <a:t> عن كمية البيانات اللي ممكن الـ </a:t>
            </a:r>
            <a:r>
              <a:rPr lang="en-US" b="1" dirty="0"/>
              <a:t>Disk</a:t>
            </a:r>
            <a:r>
              <a:rPr lang="en-US" dirty="0"/>
              <a:t> </a:t>
            </a:r>
            <a:r>
              <a:rPr lang="ar-IQ" dirty="0"/>
              <a:t>ينقلها في وحدة الزمن (يعني سرعة النقل الفعلية).</a:t>
            </a:r>
            <a:br>
              <a:rPr lang="ar-IQ" dirty="0"/>
            </a:br>
            <a:r>
              <a:rPr lang="en-US" dirty="0"/>
              <a:t>🔹 </a:t>
            </a:r>
            <a:r>
              <a:rPr lang="ar-IQ" dirty="0"/>
              <a:t>المثال:</a:t>
            </a:r>
          </a:p>
          <a:p>
            <a:pPr algn="r" rtl="1"/>
            <a:r>
              <a:rPr lang="ar-IQ" dirty="0"/>
              <a:t>لو خدنا </a:t>
            </a:r>
            <a:r>
              <a:rPr lang="ar-IQ" b="1" dirty="0"/>
              <a:t>10 ثواني</a:t>
            </a:r>
            <a:r>
              <a:rPr lang="ar-IQ" dirty="0"/>
              <a:t> </a:t>
            </a:r>
            <a:r>
              <a:rPr lang="ar-IQ" dirty="0" err="1"/>
              <a:t>علشان</a:t>
            </a:r>
            <a:r>
              <a:rPr lang="ar-IQ" dirty="0"/>
              <a:t> نكتب </a:t>
            </a:r>
            <a:r>
              <a:rPr lang="ar-IQ" b="1" dirty="0"/>
              <a:t>10,000 ملف حجم كل واحد 1 </a:t>
            </a:r>
            <a:r>
              <a:rPr lang="en-US" b="1" dirty="0"/>
              <a:t>KB</a:t>
            </a:r>
            <a:r>
              <a:rPr lang="ar-IQ" b="1" dirty="0"/>
              <a:t> </a:t>
            </a:r>
            <a:r>
              <a:rPr lang="en-US" dirty="0"/>
              <a:t> → </a:t>
            </a:r>
            <a:r>
              <a:rPr lang="ar-IQ" dirty="0" err="1"/>
              <a:t>الباندويدث</a:t>
            </a:r>
            <a:r>
              <a:rPr lang="ar-IQ" dirty="0"/>
              <a:t> = </a:t>
            </a:r>
            <a:r>
              <a:rPr lang="ar-IQ" b="1" dirty="0"/>
              <a:t>1 </a:t>
            </a:r>
            <a:r>
              <a:rPr lang="en-US" b="1" dirty="0"/>
              <a:t>MB/s</a:t>
            </a:r>
            <a:r>
              <a:rPr lang="en-US" dirty="0"/>
              <a:t>.</a:t>
            </a:r>
          </a:p>
          <a:p>
            <a:pPr algn="r" rtl="1"/>
            <a:r>
              <a:rPr lang="ar-IQ" dirty="0"/>
              <a:t>لكن لو كتبنا </a:t>
            </a:r>
            <a:r>
              <a:rPr lang="ar-IQ" b="1" dirty="0"/>
              <a:t>ملف 10 </a:t>
            </a:r>
            <a:r>
              <a:rPr lang="en-US" b="1" dirty="0"/>
              <a:t>MB</a:t>
            </a:r>
            <a:r>
              <a:rPr lang="en-US" dirty="0"/>
              <a:t> </a:t>
            </a:r>
            <a:r>
              <a:rPr lang="ar-IQ" dirty="0"/>
              <a:t> في </a:t>
            </a:r>
            <a:r>
              <a:rPr lang="ar-IQ" b="1" dirty="0"/>
              <a:t>0.1 ثانية</a:t>
            </a:r>
            <a:r>
              <a:rPr lang="ar-IQ" dirty="0"/>
              <a:t> → </a:t>
            </a:r>
            <a:r>
              <a:rPr lang="ar-IQ" dirty="0" err="1"/>
              <a:t>الباندويدث</a:t>
            </a:r>
            <a:r>
              <a:rPr lang="ar-IQ" dirty="0"/>
              <a:t> = </a:t>
            </a:r>
            <a:r>
              <a:rPr lang="ar-IQ" b="1" dirty="0"/>
              <a:t>100 </a:t>
            </a:r>
            <a:r>
              <a:rPr lang="en-US" b="1" dirty="0"/>
              <a:t>MB/s</a:t>
            </a:r>
            <a:r>
              <a:rPr lang="en-US" dirty="0"/>
              <a:t>.</a:t>
            </a:r>
          </a:p>
          <a:p>
            <a:pPr algn="r" rtl="1"/>
            <a:r>
              <a:rPr lang="en-US" dirty="0"/>
              <a:t>📌 </a:t>
            </a:r>
            <a:r>
              <a:rPr lang="ar-IQ" dirty="0"/>
              <a:t>كده نلاحظ إن </a:t>
            </a:r>
            <a:r>
              <a:rPr lang="en-US" b="1" dirty="0"/>
              <a:t>IOPS</a:t>
            </a:r>
            <a:r>
              <a:rPr lang="ar-IQ" b="1" dirty="0"/>
              <a:t> </a:t>
            </a:r>
            <a:r>
              <a:rPr lang="en-US" b="1" dirty="0"/>
              <a:t> </a:t>
            </a:r>
            <a:r>
              <a:rPr lang="ar-IQ" b="1" dirty="0"/>
              <a:t>مهم مع الملفات الصغيرة </a:t>
            </a:r>
            <a:r>
              <a:rPr lang="ar-IQ" b="1" dirty="0" err="1"/>
              <a:t>الكتيرة</a:t>
            </a:r>
            <a:r>
              <a:rPr lang="ar-IQ" dirty="0"/>
              <a:t>، بينما </a:t>
            </a:r>
            <a:r>
              <a:rPr lang="en-US" b="1" dirty="0"/>
              <a:t>Bandwidth</a:t>
            </a:r>
            <a:r>
              <a:rPr lang="ar-IQ" b="1" dirty="0"/>
              <a:t> </a:t>
            </a:r>
            <a:r>
              <a:rPr lang="en-US" b="1" dirty="0"/>
              <a:t> </a:t>
            </a:r>
            <a:r>
              <a:rPr lang="ar-IQ" b="1" dirty="0"/>
              <a:t>أهم مع الملفات الكبيرة المتسلسلة</a:t>
            </a:r>
            <a:r>
              <a:rPr lang="ar-IQ" dirty="0"/>
              <a:t>.</a:t>
            </a:r>
          </a:p>
          <a:p>
            <a:pPr algn="r" rtl="1"/>
            <a:endParaRPr lang="ar-IQ" dirty="0"/>
          </a:p>
          <a:p>
            <a:pPr algn="r" rtl="1"/>
            <a:r>
              <a:rPr lang="ar-IQ" dirty="0" err="1"/>
              <a:t>الحلاصة</a:t>
            </a:r>
            <a:endParaRPr lang="ar-IQ" dirty="0"/>
          </a:p>
          <a:p>
            <a:pPr algn="r" rtl="1"/>
            <a:r>
              <a:rPr lang="ar-IQ" dirty="0"/>
              <a:t>"الـ </a:t>
            </a:r>
            <a:r>
              <a:rPr lang="en-US" b="1" dirty="0"/>
              <a:t>IOPS</a:t>
            </a:r>
            <a:r>
              <a:rPr lang="en-US" dirty="0"/>
              <a:t> </a:t>
            </a:r>
            <a:r>
              <a:rPr lang="ar-IQ" dirty="0" err="1"/>
              <a:t>بيقيس</a:t>
            </a:r>
            <a:r>
              <a:rPr lang="ar-IQ" dirty="0"/>
              <a:t> عدد العمليات اللي الـ </a:t>
            </a:r>
            <a:r>
              <a:rPr lang="en-US" dirty="0"/>
              <a:t>Disk </a:t>
            </a:r>
            <a:r>
              <a:rPr lang="ar-IQ" dirty="0"/>
              <a:t>يقدر يعملها في الثانية، وده مهم للملفات الصغيرة </a:t>
            </a:r>
            <a:r>
              <a:rPr lang="ar-IQ" dirty="0" err="1"/>
              <a:t>الكتيرة</a:t>
            </a:r>
            <a:r>
              <a:rPr lang="ar-IQ" dirty="0"/>
              <a:t>، أما الـ </a:t>
            </a:r>
            <a:r>
              <a:rPr lang="en-US" b="1" dirty="0"/>
              <a:t>Transmission Bandwidth</a:t>
            </a:r>
            <a:r>
              <a:rPr lang="en-US" dirty="0"/>
              <a:t> </a:t>
            </a:r>
            <a:r>
              <a:rPr lang="ar-IQ" dirty="0"/>
              <a:t>أو الـ </a:t>
            </a:r>
            <a:r>
              <a:rPr lang="en-US" dirty="0"/>
              <a:t>Throughput </a:t>
            </a:r>
            <a:r>
              <a:rPr lang="ar-IQ" dirty="0" err="1"/>
              <a:t>فبيحدد</a:t>
            </a:r>
            <a:r>
              <a:rPr lang="ar-IQ" dirty="0"/>
              <a:t> سرعة نقل البيانات الكلية، وده يبان أكتر مع الملفات الكبيرة."</a:t>
            </a:r>
          </a:p>
        </p:txBody>
      </p:sp>
      <p:sp>
        <p:nvSpPr>
          <p:cNvPr id="4" name="Slide Number Placeholder 3">
            <a:extLst>
              <a:ext uri="{FF2B5EF4-FFF2-40B4-BE49-F238E27FC236}">
                <a16:creationId xmlns:a16="http://schemas.microsoft.com/office/drawing/2014/main" id="{75EBBD0E-E09C-2F76-5FBF-9C82F6C22510}"/>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359160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B4690B-F9E2-4A19-A2E3-FAE17D0F63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4F77B8-6D50-8F7C-80EF-B3E7AEB915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6A0CD7-CBE2-1202-4C1E-0FAC1BC2C0FB}"/>
              </a:ext>
            </a:extLst>
          </p:cNvPr>
          <p:cNvSpPr>
            <a:spLocks noGrp="1"/>
          </p:cNvSpPr>
          <p:nvPr>
            <p:ph type="body" idx="1"/>
          </p:nvPr>
        </p:nvSpPr>
        <p:spPr/>
        <p:txBody>
          <a:bodyPr/>
          <a:lstStyle/>
          <a:p>
            <a:pPr algn="r" rtl="1"/>
            <a:r>
              <a:rPr lang="en-US" b="1" dirty="0"/>
              <a:t>🖥️ </a:t>
            </a:r>
            <a:r>
              <a:rPr lang="ar-IQ" b="1" dirty="0"/>
              <a:t>الصورة </a:t>
            </a:r>
            <a:r>
              <a:rPr lang="ar-IQ" b="1" dirty="0" err="1"/>
              <a:t>بتوضح</a:t>
            </a:r>
            <a:r>
              <a:rPr lang="ar-IQ" b="1" dirty="0"/>
              <a:t> طريقتين مختلفتين لنقل البيانات:</a:t>
            </a:r>
          </a:p>
          <a:p>
            <a:pPr algn="r" rtl="1"/>
            <a:r>
              <a:rPr lang="ar-IQ" b="1" dirty="0"/>
              <a:t>1️⃣ </a:t>
            </a:r>
            <a:r>
              <a:rPr lang="en-US" b="1" dirty="0"/>
              <a:t>Parallel Transmission (</a:t>
            </a:r>
            <a:r>
              <a:rPr lang="ar-IQ" b="1" dirty="0"/>
              <a:t>النقل المتوازي)</a:t>
            </a:r>
          </a:p>
          <a:p>
            <a:pPr algn="r" rtl="1"/>
            <a:r>
              <a:rPr lang="ar-IQ" dirty="0"/>
              <a:t>البيانات (من 1 لـ 8) </a:t>
            </a:r>
            <a:r>
              <a:rPr lang="ar-IQ" dirty="0" err="1"/>
              <a:t>بتتبعت</a:t>
            </a:r>
            <a:r>
              <a:rPr lang="ar-IQ" dirty="0"/>
              <a:t> </a:t>
            </a:r>
            <a:r>
              <a:rPr lang="ar-IQ" b="1" dirty="0"/>
              <a:t>في نفس الوقت</a:t>
            </a:r>
            <a:r>
              <a:rPr lang="ar-IQ" dirty="0"/>
              <a:t> على خطوط مختلفة.</a:t>
            </a:r>
          </a:p>
          <a:p>
            <a:pPr algn="r" rtl="1"/>
            <a:r>
              <a:rPr lang="ar-IQ" dirty="0"/>
              <a:t>كل رقم بيتم نقله على خط مستقل (يعني في 8 خطوط).</a:t>
            </a:r>
          </a:p>
          <a:p>
            <a:pPr algn="r" rtl="1"/>
            <a:r>
              <a:rPr lang="ar-IQ" dirty="0"/>
              <a:t>النتيجة: </a:t>
            </a:r>
            <a:r>
              <a:rPr lang="ar-IQ" b="1" dirty="0"/>
              <a:t>كل الأرقام بتوصل مرة واحدة</a:t>
            </a:r>
            <a:r>
              <a:rPr lang="ar-IQ" dirty="0"/>
              <a:t>.</a:t>
            </a:r>
          </a:p>
          <a:p>
            <a:pPr algn="r" rtl="1"/>
            <a:r>
              <a:rPr lang="en-US" dirty="0"/>
              <a:t>✅ </a:t>
            </a:r>
            <a:r>
              <a:rPr lang="ar-IQ" b="1" dirty="0"/>
              <a:t>مميزاتها:</a:t>
            </a:r>
            <a:endParaRPr lang="ar-IQ" dirty="0"/>
          </a:p>
          <a:p>
            <a:pPr algn="r" rtl="1"/>
            <a:r>
              <a:rPr lang="ar-IQ" dirty="0"/>
              <a:t>سريعة جدًا لأن كل البيانات </a:t>
            </a:r>
            <a:r>
              <a:rPr lang="ar-IQ" dirty="0" err="1"/>
              <a:t>بتتنقل</a:t>
            </a:r>
            <a:r>
              <a:rPr lang="ar-IQ" dirty="0"/>
              <a:t> في نفس اللحظة.</a:t>
            </a:r>
          </a:p>
          <a:p>
            <a:pPr algn="r" rtl="1"/>
            <a:r>
              <a:rPr lang="en-US" dirty="0"/>
              <a:t>❌ </a:t>
            </a:r>
            <a:r>
              <a:rPr lang="ar-IQ" b="1" dirty="0"/>
              <a:t>عيوبها:</a:t>
            </a:r>
            <a:endParaRPr lang="ar-IQ" dirty="0"/>
          </a:p>
          <a:p>
            <a:pPr algn="r" rtl="1"/>
            <a:r>
              <a:rPr lang="ar-IQ" dirty="0"/>
              <a:t>محتاجة عدد كبير من الأسلاك أو القنوات.</a:t>
            </a:r>
          </a:p>
          <a:p>
            <a:pPr algn="r" rtl="1"/>
            <a:r>
              <a:rPr lang="ar-IQ" dirty="0"/>
              <a:t>ممكن يحصل تداخل (</a:t>
            </a:r>
            <a:r>
              <a:rPr lang="en-US" dirty="0"/>
              <a:t>Noise) </a:t>
            </a:r>
            <a:r>
              <a:rPr lang="ar-IQ" dirty="0"/>
              <a:t>أو فرق في التوقيت بين الخطوط.</a:t>
            </a:r>
          </a:p>
          <a:p>
            <a:pPr algn="r" rtl="1"/>
            <a:endParaRPr lang="ar-IQ" dirty="0"/>
          </a:p>
          <a:p>
            <a:pPr algn="r" rtl="1"/>
            <a:r>
              <a:rPr lang="ar-IQ" b="1" dirty="0"/>
              <a:t>2️⃣ </a:t>
            </a:r>
            <a:r>
              <a:rPr lang="en-US" b="1" dirty="0"/>
              <a:t>Serial Transmission (</a:t>
            </a:r>
            <a:r>
              <a:rPr lang="ar-IQ" b="1" dirty="0"/>
              <a:t>النقل التسلسلي)</a:t>
            </a:r>
          </a:p>
          <a:p>
            <a:pPr algn="r" rtl="1"/>
            <a:r>
              <a:rPr lang="ar-IQ" dirty="0"/>
              <a:t>فيه </a:t>
            </a:r>
            <a:r>
              <a:rPr lang="ar-IQ" b="1" dirty="0"/>
              <a:t>خط واحد بس</a:t>
            </a:r>
            <a:r>
              <a:rPr lang="ar-IQ" dirty="0"/>
              <a:t> </a:t>
            </a:r>
            <a:r>
              <a:rPr lang="ar-IQ" dirty="0" err="1"/>
              <a:t>بيتوصل</a:t>
            </a:r>
            <a:r>
              <a:rPr lang="ar-IQ" dirty="0"/>
              <a:t> بين الطرفين.</a:t>
            </a:r>
          </a:p>
          <a:p>
            <a:pPr algn="r" rtl="1"/>
            <a:r>
              <a:rPr lang="ar-IQ" dirty="0"/>
              <a:t>الأرقام (من 1 لـ 8) </a:t>
            </a:r>
            <a:r>
              <a:rPr lang="ar-IQ" dirty="0" err="1"/>
              <a:t>بتتبعت</a:t>
            </a:r>
            <a:r>
              <a:rPr lang="ar-IQ" dirty="0"/>
              <a:t> </a:t>
            </a:r>
            <a:r>
              <a:rPr lang="ar-IQ" b="1" dirty="0"/>
              <a:t>واحدة ورا </a:t>
            </a:r>
            <a:r>
              <a:rPr lang="ar-IQ" b="1" dirty="0" err="1"/>
              <a:t>التانية</a:t>
            </a:r>
            <a:r>
              <a:rPr lang="ar-IQ" b="1" dirty="0"/>
              <a:t> بالتسلسل</a:t>
            </a:r>
            <a:r>
              <a:rPr lang="ar-IQ" dirty="0"/>
              <a:t>.</a:t>
            </a:r>
          </a:p>
          <a:p>
            <a:pPr algn="r" rtl="1"/>
            <a:r>
              <a:rPr lang="ar-IQ" dirty="0"/>
              <a:t>يعني عشان تبعت 8 أرقام، </a:t>
            </a:r>
            <a:r>
              <a:rPr lang="ar-IQ" dirty="0" err="1"/>
              <a:t>بتحتاج</a:t>
            </a:r>
            <a:r>
              <a:rPr lang="ar-IQ" dirty="0"/>
              <a:t> 8 خطوات.</a:t>
            </a:r>
          </a:p>
          <a:p>
            <a:pPr algn="r" rtl="1"/>
            <a:r>
              <a:rPr lang="en-US" dirty="0"/>
              <a:t>✅ </a:t>
            </a:r>
            <a:r>
              <a:rPr lang="ar-IQ" b="1" dirty="0"/>
              <a:t>مميزاتها:</a:t>
            </a:r>
            <a:endParaRPr lang="ar-IQ" dirty="0"/>
          </a:p>
          <a:p>
            <a:pPr algn="r" rtl="1"/>
            <a:r>
              <a:rPr lang="ar-IQ" dirty="0"/>
              <a:t>أبسط وأرخص في التوصيل (خط واحد).</a:t>
            </a:r>
          </a:p>
          <a:p>
            <a:pPr algn="r" rtl="1"/>
            <a:r>
              <a:rPr lang="ar-IQ" dirty="0" err="1"/>
              <a:t>بتستخدم</a:t>
            </a:r>
            <a:r>
              <a:rPr lang="ar-IQ" dirty="0"/>
              <a:t> في معظم الأجهزة الحديثة زي </a:t>
            </a:r>
            <a:r>
              <a:rPr lang="en-US" dirty="0"/>
              <a:t>USB </a:t>
            </a:r>
            <a:r>
              <a:rPr lang="ar-IQ" dirty="0"/>
              <a:t>و</a:t>
            </a:r>
            <a:r>
              <a:rPr lang="en-US" dirty="0"/>
              <a:t>SATA.</a:t>
            </a:r>
          </a:p>
          <a:p>
            <a:pPr algn="r" rtl="1"/>
            <a:r>
              <a:rPr lang="en-US" dirty="0"/>
              <a:t>❌ </a:t>
            </a:r>
            <a:r>
              <a:rPr lang="ar-IQ" b="1" dirty="0"/>
              <a:t>عيوبها:</a:t>
            </a:r>
            <a:endParaRPr lang="ar-IQ" dirty="0"/>
          </a:p>
          <a:p>
            <a:pPr algn="r" rtl="1"/>
            <a:r>
              <a:rPr lang="ar-IQ" dirty="0"/>
              <a:t>أبطأ شوية مقارنة بالنقل المتوازي لو السرعة مش عالية.</a:t>
            </a:r>
          </a:p>
          <a:p>
            <a:pPr algn="r" rtl="1"/>
            <a:endParaRPr lang="en-US" dirty="0"/>
          </a:p>
        </p:txBody>
      </p:sp>
      <p:sp>
        <p:nvSpPr>
          <p:cNvPr id="4" name="Slide Number Placeholder 3">
            <a:extLst>
              <a:ext uri="{FF2B5EF4-FFF2-40B4-BE49-F238E27FC236}">
                <a16:creationId xmlns:a16="http://schemas.microsoft.com/office/drawing/2014/main" id="{C55C5F19-9D74-7EA1-A567-0AC46848440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8284367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43B6B-DD60-FC6D-6831-D98758E548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25B483-2807-5249-B0ED-1B498B992A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C7605B-3764-57C1-681C-9E2F39472AA0}"/>
              </a:ext>
            </a:extLst>
          </p:cNvPr>
          <p:cNvSpPr>
            <a:spLocks noGrp="1"/>
          </p:cNvSpPr>
          <p:nvPr>
            <p:ph type="body" idx="1"/>
          </p:nvPr>
        </p:nvSpPr>
        <p:spPr/>
        <p:txBody>
          <a:bodyPr/>
          <a:lstStyle/>
          <a:p>
            <a:pPr algn="r" rtl="1"/>
            <a:r>
              <a:rPr lang="ar-IQ" dirty="0"/>
              <a:t>طبعا عشان الهارد ديسك يشتغل ويتواصل مع باقي أجزاء الكمبيوتر، لازم يبقى فيه </a:t>
            </a:r>
            <a:r>
              <a:rPr lang="ar-IQ" b="1" dirty="0"/>
              <a:t>منفذ </a:t>
            </a:r>
            <a:r>
              <a:rPr lang="en-US" b="1" dirty="0"/>
              <a:t>Port</a:t>
            </a:r>
            <a:r>
              <a:rPr lang="ar-IQ" b="1"/>
              <a:t> </a:t>
            </a:r>
            <a:r>
              <a:rPr lang="en-US"/>
              <a:t> </a:t>
            </a:r>
            <a:r>
              <a:rPr lang="ar-IQ" dirty="0" err="1"/>
              <a:t>بيحدد</a:t>
            </a:r>
            <a:r>
              <a:rPr lang="ar-IQ" dirty="0"/>
              <a:t> طريقة وسرعة نقل البيانات ما بين الهارد والـ </a:t>
            </a:r>
            <a:r>
              <a:rPr lang="en-US" dirty="0"/>
              <a:t>CPU </a:t>
            </a:r>
            <a:r>
              <a:rPr lang="ar-IQ" dirty="0"/>
              <a:t>أو </a:t>
            </a:r>
            <a:r>
              <a:rPr lang="ar-IQ" dirty="0" err="1"/>
              <a:t>الماذربورد</a:t>
            </a:r>
            <a:r>
              <a:rPr lang="ar-IQ" dirty="0"/>
              <a:t>. والتقنية دي اسمها </a:t>
            </a:r>
            <a:r>
              <a:rPr lang="en-US" b="1" dirty="0"/>
              <a:t>HDD Port Technology</a:t>
            </a:r>
            <a:r>
              <a:rPr lang="en-US" dirty="0"/>
              <a:t>، </a:t>
            </a:r>
            <a:r>
              <a:rPr lang="ar-IQ" dirty="0"/>
              <a:t>وهي اللي بتفرق بين الأنواع المختلفة من </a:t>
            </a:r>
            <a:r>
              <a:rPr lang="ar-IQ" dirty="0" err="1"/>
              <a:t>الهاردات</a:t>
            </a:r>
            <a:endParaRPr lang="en-US" dirty="0"/>
          </a:p>
        </p:txBody>
      </p:sp>
      <p:sp>
        <p:nvSpPr>
          <p:cNvPr id="4" name="Slide Number Placeholder 3">
            <a:extLst>
              <a:ext uri="{FF2B5EF4-FFF2-40B4-BE49-F238E27FC236}">
                <a16:creationId xmlns:a16="http://schemas.microsoft.com/office/drawing/2014/main" id="{476C226C-5EB4-FE07-C881-29DCE223BF7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972552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7EEB6-ED9C-5C5E-3BDD-A5146B40B1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664B16-E31E-3747-9308-F3B22A2C85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78417B-7971-F6B7-235F-F8C62C43EC95}"/>
              </a:ext>
            </a:extLst>
          </p:cNvPr>
          <p:cNvSpPr>
            <a:spLocks noGrp="1"/>
          </p:cNvSpPr>
          <p:nvPr>
            <p:ph type="body" idx="1"/>
          </p:nvPr>
        </p:nvSpPr>
        <p:spPr/>
        <p:txBody>
          <a:bodyPr/>
          <a:lstStyle/>
          <a:p>
            <a:pPr algn="r" rtl="1"/>
            <a:endParaRPr lang="en-US" dirty="0"/>
          </a:p>
          <a:p>
            <a:pPr algn="r" rtl="1"/>
            <a:r>
              <a:rPr lang="ar-IQ" dirty="0"/>
              <a:t>الـ </a:t>
            </a:r>
            <a:r>
              <a:rPr lang="en-US" dirty="0"/>
              <a:t>Slide </a:t>
            </a:r>
            <a:r>
              <a:rPr lang="ar-IQ" dirty="0"/>
              <a:t>دي </a:t>
            </a:r>
            <a:r>
              <a:rPr lang="ar-IQ" dirty="0" err="1"/>
              <a:t>بتتكلم</a:t>
            </a:r>
            <a:r>
              <a:rPr lang="ar-IQ" dirty="0"/>
              <a:t> عن </a:t>
            </a:r>
            <a:r>
              <a:rPr lang="en-US" b="1" dirty="0"/>
              <a:t>HDD Port Technology</a:t>
            </a:r>
            <a:r>
              <a:rPr lang="en-US" dirty="0"/>
              <a:t>، </a:t>
            </a:r>
            <a:r>
              <a:rPr lang="ar-IQ" dirty="0"/>
              <a:t>واللي هي المنافذ </a:t>
            </a:r>
            <a:r>
              <a:rPr lang="en-US" dirty="0"/>
              <a:t> </a:t>
            </a:r>
            <a:r>
              <a:rPr lang="ar-IQ" dirty="0"/>
              <a:t>(</a:t>
            </a:r>
            <a:r>
              <a:rPr lang="en-US" dirty="0"/>
              <a:t>Ports ) </a:t>
            </a:r>
            <a:r>
              <a:rPr lang="ar-IQ" dirty="0"/>
              <a:t>اللي </a:t>
            </a:r>
            <a:r>
              <a:rPr lang="ar-IQ" dirty="0" err="1"/>
              <a:t>بيستخدمها</a:t>
            </a:r>
            <a:r>
              <a:rPr lang="ar-IQ" dirty="0"/>
              <a:t> الهارد ديسك عشان يتوصل بالكمبيوتر ويتبادل البيانات.</a:t>
            </a:r>
          </a:p>
          <a:p>
            <a:pPr algn="r" rtl="1"/>
            <a:r>
              <a:rPr lang="ar-IQ" dirty="0"/>
              <a:t>ببساطة:</a:t>
            </a:r>
          </a:p>
          <a:p>
            <a:pPr algn="r" rtl="1"/>
            <a:r>
              <a:rPr lang="ar-IQ" dirty="0"/>
              <a:t>فيه نوعين أساسيين من أنظمة التعليمات (</a:t>
            </a:r>
            <a:r>
              <a:rPr lang="en-US" dirty="0"/>
              <a:t>Instruction Systems):</a:t>
            </a:r>
            <a:br>
              <a:rPr lang="en-US" dirty="0"/>
            </a:br>
            <a:r>
              <a:rPr lang="en-US" dirty="0"/>
              <a:t>🔹 </a:t>
            </a:r>
            <a:r>
              <a:rPr lang="en-US" b="1" dirty="0"/>
              <a:t>ATA</a:t>
            </a:r>
            <a:r>
              <a:rPr lang="en-US" dirty="0"/>
              <a:t> → </a:t>
            </a:r>
            <a:r>
              <a:rPr lang="ar-IQ" dirty="0"/>
              <a:t>وده </a:t>
            </a:r>
            <a:r>
              <a:rPr lang="ar-IQ" dirty="0" err="1"/>
              <a:t>بيستخدم</a:t>
            </a:r>
            <a:r>
              <a:rPr lang="ar-IQ" dirty="0"/>
              <a:t> منافذ زي </a:t>
            </a:r>
            <a:r>
              <a:rPr lang="en-US" b="1" dirty="0"/>
              <a:t>IDE</a:t>
            </a:r>
            <a:r>
              <a:rPr lang="en-US" dirty="0"/>
              <a:t> </a:t>
            </a:r>
            <a:r>
              <a:rPr lang="ar-IQ" dirty="0"/>
              <a:t>و </a:t>
            </a:r>
            <a:r>
              <a:rPr lang="en-US" b="1" dirty="0"/>
              <a:t>SATA</a:t>
            </a:r>
            <a:r>
              <a:rPr lang="en-US" dirty="0"/>
              <a:t>.</a:t>
            </a:r>
            <a:br>
              <a:rPr lang="en-US" dirty="0"/>
            </a:br>
            <a:r>
              <a:rPr lang="en-US" dirty="0"/>
              <a:t>🔹 </a:t>
            </a:r>
            <a:r>
              <a:rPr lang="en-US" b="1" dirty="0"/>
              <a:t>SCSI</a:t>
            </a:r>
            <a:r>
              <a:rPr lang="en-US" dirty="0"/>
              <a:t> → </a:t>
            </a:r>
            <a:r>
              <a:rPr lang="ar-IQ" dirty="0"/>
              <a:t>وده </a:t>
            </a:r>
            <a:r>
              <a:rPr lang="ar-IQ" dirty="0" err="1"/>
              <a:t>بيستخدم</a:t>
            </a:r>
            <a:r>
              <a:rPr lang="ar-IQ" dirty="0"/>
              <a:t> منافذ زي </a:t>
            </a:r>
            <a:r>
              <a:rPr lang="en-US" b="1" dirty="0"/>
              <a:t>Parallel SCSI</a:t>
            </a:r>
            <a:r>
              <a:rPr lang="en-US" dirty="0"/>
              <a:t>, </a:t>
            </a:r>
            <a:r>
              <a:rPr lang="en-US" b="1" dirty="0"/>
              <a:t>Serial SCSI (SAS)</a:t>
            </a:r>
            <a:r>
              <a:rPr lang="en-US" dirty="0"/>
              <a:t>، </a:t>
            </a:r>
            <a:r>
              <a:rPr lang="ar-IQ" dirty="0"/>
              <a:t>وكمان </a:t>
            </a:r>
            <a:r>
              <a:rPr lang="en-US" b="1" dirty="0" err="1"/>
              <a:t>Fibre</a:t>
            </a:r>
            <a:r>
              <a:rPr lang="en-US" b="1" dirty="0"/>
              <a:t> Channel</a:t>
            </a:r>
            <a:r>
              <a:rPr lang="en-US" dirty="0"/>
              <a:t>.</a:t>
            </a:r>
          </a:p>
          <a:p>
            <a:pPr algn="r" rtl="1"/>
            <a:r>
              <a:rPr lang="ar-IQ" dirty="0"/>
              <a:t>يعني كل </a:t>
            </a:r>
            <a:r>
              <a:rPr lang="en-US" dirty="0"/>
              <a:t>Port </a:t>
            </a:r>
            <a:r>
              <a:rPr lang="ar-IQ" dirty="0"/>
              <a:t>من دول </a:t>
            </a:r>
            <a:r>
              <a:rPr lang="ar-IQ" dirty="0" err="1"/>
              <a:t>بيمثل</a:t>
            </a:r>
            <a:r>
              <a:rPr lang="ar-IQ" dirty="0"/>
              <a:t> </a:t>
            </a:r>
            <a:r>
              <a:rPr lang="ar-IQ" b="1" dirty="0"/>
              <a:t>تقنية مختلفة لنقل البيانات</a:t>
            </a:r>
            <a:r>
              <a:rPr lang="ar-IQ" dirty="0"/>
              <a:t>، والفرق بينهم بيكون في </a:t>
            </a:r>
            <a:r>
              <a:rPr lang="ar-IQ" b="1" dirty="0"/>
              <a:t>السرعة، الكفاءة، والتكلفة</a:t>
            </a:r>
            <a:r>
              <a:rPr lang="ar-IQ" dirty="0"/>
              <a:t>.</a:t>
            </a:r>
          </a:p>
          <a:p>
            <a:pPr algn="r" rtl="1"/>
            <a:endParaRPr lang="en-US" dirty="0"/>
          </a:p>
          <a:p>
            <a:pPr algn="r" rtl="1"/>
            <a:endParaRPr lang="en-US" dirty="0"/>
          </a:p>
          <a:p>
            <a:pPr algn="r" rtl="1"/>
            <a:r>
              <a:rPr lang="ar-IQ" dirty="0" err="1"/>
              <a:t>الهاردات</a:t>
            </a:r>
            <a:r>
              <a:rPr lang="ar-IQ" dirty="0"/>
              <a:t> </a:t>
            </a:r>
            <a:r>
              <a:rPr lang="ar-IQ" dirty="0" err="1"/>
              <a:t>بتتقسم</a:t>
            </a:r>
            <a:r>
              <a:rPr lang="ar-IQ" dirty="0"/>
              <a:t> حسب نوع التوصيل (</a:t>
            </a:r>
            <a:r>
              <a:rPr lang="en-US" dirty="0"/>
              <a:t>Port) </a:t>
            </a:r>
            <a:r>
              <a:rPr lang="ar-IQ" dirty="0"/>
              <a:t>إلى:</a:t>
            </a:r>
            <a:br>
              <a:rPr lang="ar-IQ" dirty="0"/>
            </a:br>
            <a:r>
              <a:rPr lang="en-US" b="1" dirty="0"/>
              <a:t>IDE – SATA – SCSI – SAS – </a:t>
            </a:r>
            <a:r>
              <a:rPr lang="en-US" b="1" dirty="0" err="1"/>
              <a:t>Fibre</a:t>
            </a:r>
            <a:r>
              <a:rPr lang="en-US" b="1" dirty="0"/>
              <a:t> Channel</a:t>
            </a:r>
            <a:endParaRPr lang="en-US" dirty="0"/>
          </a:p>
          <a:p>
            <a:pPr algn="r" rtl="1"/>
            <a:r>
              <a:rPr lang="en-US" b="1" dirty="0"/>
              <a:t>🛠️ </a:t>
            </a:r>
            <a:r>
              <a:rPr lang="ar-IQ" b="1" dirty="0"/>
              <a:t>من حيث التصميم الداخلي (الميكانيكا):</a:t>
            </a:r>
          </a:p>
          <a:p>
            <a:pPr algn="r" rtl="1"/>
            <a:r>
              <a:rPr lang="en-US" b="1" dirty="0"/>
              <a:t>IDE </a:t>
            </a:r>
            <a:r>
              <a:rPr lang="ar-IQ" b="1" dirty="0"/>
              <a:t>و </a:t>
            </a:r>
            <a:r>
              <a:rPr lang="en-US" b="1" dirty="0"/>
              <a:t>SATA</a:t>
            </a:r>
            <a:r>
              <a:rPr lang="en-US" dirty="0"/>
              <a:t>:</a:t>
            </a:r>
            <a:br>
              <a:rPr lang="en-US" dirty="0"/>
            </a:br>
            <a:r>
              <a:rPr lang="ar-IQ" dirty="0" err="1"/>
              <a:t>بيستخدموا</a:t>
            </a:r>
            <a:r>
              <a:rPr lang="ar-IQ" dirty="0"/>
              <a:t> تكنولوجيا اسمها </a:t>
            </a:r>
            <a:r>
              <a:rPr lang="en-US" b="1" dirty="0"/>
              <a:t>ATA</a:t>
            </a:r>
            <a:r>
              <a:rPr lang="en-US" dirty="0"/>
              <a:t>، </a:t>
            </a:r>
            <a:r>
              <a:rPr lang="ar-IQ" dirty="0" err="1"/>
              <a:t>وبيكونوا</a:t>
            </a:r>
            <a:r>
              <a:rPr lang="ar-IQ" dirty="0"/>
              <a:t> ممتازين للمهام البسيطة أو الشغل الخفيف (</a:t>
            </a:r>
            <a:r>
              <a:rPr lang="en-US" dirty="0"/>
              <a:t>Single-task).</a:t>
            </a:r>
            <a:br>
              <a:rPr lang="en-US" dirty="0"/>
            </a:br>
            <a:r>
              <a:rPr lang="ar-IQ" dirty="0"/>
              <a:t>زي مثلاً: التصفح، ملفات صغيرة.</a:t>
            </a:r>
            <a:endParaRPr lang="en-US" dirty="0"/>
          </a:p>
          <a:p>
            <a:pPr algn="r" rtl="1"/>
            <a:endParaRPr lang="ar-IQ" dirty="0"/>
          </a:p>
          <a:p>
            <a:pPr algn="r" rtl="1"/>
            <a:r>
              <a:rPr lang="en-US" b="1" dirty="0"/>
              <a:t>SCSI، SAS، </a:t>
            </a:r>
            <a:r>
              <a:rPr lang="ar-IQ" b="1" dirty="0"/>
              <a:t>و</a:t>
            </a:r>
            <a:r>
              <a:rPr lang="en-US" b="1" dirty="0" err="1"/>
              <a:t>Fibre</a:t>
            </a:r>
            <a:r>
              <a:rPr lang="en-US" b="1" dirty="0"/>
              <a:t> Channel</a:t>
            </a:r>
            <a:r>
              <a:rPr lang="en-US" dirty="0"/>
              <a:t>:</a:t>
            </a:r>
            <a:br>
              <a:rPr lang="en-US" dirty="0"/>
            </a:br>
            <a:r>
              <a:rPr lang="ar-IQ" dirty="0"/>
              <a:t>دول </a:t>
            </a:r>
            <a:r>
              <a:rPr lang="ar-IQ" dirty="0" err="1"/>
              <a:t>بيعتمدوا</a:t>
            </a:r>
            <a:r>
              <a:rPr lang="ar-IQ" dirty="0"/>
              <a:t> على قاعدة أقوى اسمها </a:t>
            </a:r>
            <a:r>
              <a:rPr lang="en-US" b="1" dirty="0"/>
              <a:t>SCSI base</a:t>
            </a:r>
            <a:r>
              <a:rPr lang="en-US" dirty="0"/>
              <a:t>، </a:t>
            </a:r>
            <a:r>
              <a:rPr lang="ar-IQ" dirty="0"/>
              <a:t>ومناسبين للشغل </a:t>
            </a:r>
            <a:r>
              <a:rPr lang="ar-IQ" dirty="0" err="1"/>
              <a:t>التقيل</a:t>
            </a:r>
            <a:r>
              <a:rPr lang="ar-IQ" dirty="0"/>
              <a:t> والمتعدد (</a:t>
            </a:r>
            <a:r>
              <a:rPr lang="en-US" dirty="0"/>
              <a:t>Multi-task).</a:t>
            </a:r>
            <a:br>
              <a:rPr lang="en-US" dirty="0"/>
            </a:br>
            <a:r>
              <a:rPr lang="ar-IQ" dirty="0"/>
              <a:t>زي: سيرفرات، قواعد بيانات، مراكز بيانات.</a:t>
            </a:r>
          </a:p>
          <a:p>
            <a:pPr algn="r" rtl="1"/>
            <a:endParaRPr lang="ar-IQ" dirty="0"/>
          </a:p>
          <a:p>
            <a:pPr algn="r" rtl="1"/>
            <a:r>
              <a:rPr lang="en-US" b="1" dirty="0"/>
              <a:t>✅ ATA (Advanced Technology Attachment)</a:t>
            </a:r>
          </a:p>
          <a:p>
            <a:pPr algn="r" rtl="1"/>
            <a:r>
              <a:rPr lang="ar-IQ" dirty="0"/>
              <a:t>تكنولوجيا قديمة لتوصيل </a:t>
            </a:r>
            <a:r>
              <a:rPr lang="ar-IQ" dirty="0" err="1"/>
              <a:t>الهاردات</a:t>
            </a:r>
            <a:r>
              <a:rPr lang="ar-IQ" dirty="0"/>
              <a:t>.</a:t>
            </a:r>
          </a:p>
          <a:p>
            <a:pPr algn="r" rtl="1"/>
            <a:r>
              <a:rPr lang="ar-IQ" dirty="0" err="1"/>
              <a:t>اتعرفت</a:t>
            </a:r>
            <a:r>
              <a:rPr lang="ar-IQ" dirty="0"/>
              <a:t> كمان باسم </a:t>
            </a:r>
            <a:r>
              <a:rPr lang="en-US" b="1" dirty="0"/>
              <a:t>IDE (Integrated Drive Electronics)</a:t>
            </a:r>
            <a:r>
              <a:rPr lang="en-US" dirty="0"/>
              <a:t>.</a:t>
            </a:r>
          </a:p>
          <a:p>
            <a:pPr algn="r" rtl="1"/>
            <a:r>
              <a:rPr lang="ar-IQ" dirty="0"/>
              <a:t>كانت منتشرة في أجهزة الكمبيوتر العادية.</a:t>
            </a:r>
          </a:p>
          <a:p>
            <a:pPr algn="r" rtl="1"/>
            <a:r>
              <a:rPr lang="ar-IQ" b="1" dirty="0"/>
              <a:t>مميزاته:</a:t>
            </a:r>
            <a:r>
              <a:rPr lang="ar-IQ" dirty="0"/>
              <a:t> بسيط ورخيص.</a:t>
            </a:r>
          </a:p>
          <a:p>
            <a:pPr algn="r" rtl="1"/>
            <a:r>
              <a:rPr lang="ar-IQ" b="1" dirty="0"/>
              <a:t>عيوبه:</a:t>
            </a:r>
            <a:r>
              <a:rPr lang="ar-IQ" dirty="0"/>
              <a:t> أداء متوسط، مش مناسب للشغل </a:t>
            </a:r>
            <a:r>
              <a:rPr lang="ar-IQ" dirty="0" err="1"/>
              <a:t>التقيل</a:t>
            </a:r>
            <a:r>
              <a:rPr lang="ar-IQ" dirty="0"/>
              <a:t> أو المهام المتعددة.</a:t>
            </a:r>
            <a:endParaRPr lang="en-US" dirty="0"/>
          </a:p>
          <a:p>
            <a:pPr algn="r" rtl="1"/>
            <a:endParaRPr lang="ar-IQ" dirty="0"/>
          </a:p>
          <a:p>
            <a:pPr algn="r" rtl="1"/>
            <a:r>
              <a:rPr lang="en-US" b="1" dirty="0"/>
              <a:t>✅ SCSI (Small Computer System Interface)</a:t>
            </a:r>
          </a:p>
          <a:p>
            <a:pPr algn="r" rtl="1"/>
            <a:r>
              <a:rPr lang="ar-IQ" dirty="0"/>
              <a:t>تكنولوجيا أقوى واحترافية أكتر.</a:t>
            </a:r>
          </a:p>
          <a:p>
            <a:pPr algn="r" rtl="1"/>
            <a:r>
              <a:rPr lang="ar-IQ" dirty="0" err="1"/>
              <a:t>بتدعم</a:t>
            </a:r>
            <a:r>
              <a:rPr lang="ar-IQ" dirty="0"/>
              <a:t> توصيل أكتر من جهاز على نفس الكابل (</a:t>
            </a:r>
            <a:r>
              <a:rPr lang="ar-IQ" dirty="0" err="1"/>
              <a:t>هاردات</a:t>
            </a:r>
            <a:r>
              <a:rPr lang="ar-IQ" dirty="0"/>
              <a:t>، طابعات،... إلخ).</a:t>
            </a:r>
          </a:p>
          <a:p>
            <a:pPr algn="r" rtl="1"/>
            <a:r>
              <a:rPr lang="ar-IQ" dirty="0"/>
              <a:t>كانت مستخدمة في السيرفرات والأنظمة المتقدمة.</a:t>
            </a:r>
          </a:p>
          <a:p>
            <a:pPr algn="r" rtl="1"/>
            <a:r>
              <a:rPr lang="ar-IQ" b="1" dirty="0"/>
              <a:t>مميزاته:</a:t>
            </a:r>
            <a:r>
              <a:rPr lang="ar-IQ" dirty="0"/>
              <a:t> أداء عالي، مناسب للشغل </a:t>
            </a:r>
            <a:r>
              <a:rPr lang="ar-IQ" dirty="0" err="1"/>
              <a:t>التقيل</a:t>
            </a:r>
            <a:r>
              <a:rPr lang="ar-IQ" dirty="0"/>
              <a:t> والمتعدد.</a:t>
            </a:r>
          </a:p>
          <a:p>
            <a:pPr algn="r" rtl="1"/>
            <a:r>
              <a:rPr lang="ar-IQ" b="1" dirty="0"/>
              <a:t>عيوبه:</a:t>
            </a:r>
            <a:r>
              <a:rPr lang="ar-IQ" dirty="0"/>
              <a:t> أغلى ومعقد شوية.</a:t>
            </a:r>
          </a:p>
          <a:p>
            <a:pPr algn="r" rtl="1"/>
            <a:endParaRPr lang="ar-IQ" dirty="0"/>
          </a:p>
          <a:p>
            <a:pPr algn="r" rtl="1"/>
            <a:endParaRPr lang="en-US" dirty="0"/>
          </a:p>
        </p:txBody>
      </p:sp>
      <p:sp>
        <p:nvSpPr>
          <p:cNvPr id="4" name="Slide Number Placeholder 3">
            <a:extLst>
              <a:ext uri="{FF2B5EF4-FFF2-40B4-BE49-F238E27FC236}">
                <a16:creationId xmlns:a16="http://schemas.microsoft.com/office/drawing/2014/main" id="{EBAC5E39-7795-AEBF-0D8D-8AF80FAAE7C0}"/>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243286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B37AD-C965-897D-D4EE-3CFCEA5DE2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526E6B-4EFB-2346-E9C9-CB060B0C47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005432-B181-28D8-A997-054402010816}"/>
              </a:ext>
            </a:extLst>
          </p:cNvPr>
          <p:cNvSpPr>
            <a:spLocks noGrp="1"/>
          </p:cNvSpPr>
          <p:nvPr>
            <p:ph type="body" idx="1"/>
          </p:nvPr>
        </p:nvSpPr>
        <p:spPr/>
        <p:txBody>
          <a:bodyPr/>
          <a:lstStyle/>
          <a:p>
            <a:pPr algn="r" rtl="1"/>
            <a:r>
              <a:rPr lang="en-US" b="1" dirty="0"/>
              <a:t>⚫ IDE </a:t>
            </a:r>
            <a:r>
              <a:rPr lang="ar-IQ" b="1" dirty="0"/>
              <a:t>بورت = </a:t>
            </a:r>
            <a:r>
              <a:rPr lang="en-US" b="1" dirty="0"/>
              <a:t>PATA </a:t>
            </a:r>
            <a:r>
              <a:rPr lang="ar-IQ" b="1" dirty="0"/>
              <a:t>بورت</a:t>
            </a:r>
          </a:p>
          <a:p>
            <a:pPr marL="171450" indent="-171450" algn="r" rtl="1">
              <a:buFont typeface="Arial" panose="020B0604020202020204" pitchFamily="34" charset="0"/>
              <a:buChar char="•"/>
            </a:pPr>
            <a:r>
              <a:rPr lang="ar-IQ" dirty="0"/>
              <a:t>البورت اللي اسمه </a:t>
            </a:r>
            <a:r>
              <a:rPr lang="en-US" b="1" dirty="0"/>
              <a:t>IDE (Integrated Drive Electronics)</a:t>
            </a:r>
            <a:r>
              <a:rPr lang="en-US" dirty="0"/>
              <a:t> </a:t>
            </a:r>
            <a:r>
              <a:rPr lang="ar-IQ" dirty="0" err="1"/>
              <a:t>بيتسمى</a:t>
            </a:r>
            <a:r>
              <a:rPr lang="ar-IQ" dirty="0"/>
              <a:t> كمان </a:t>
            </a:r>
            <a:r>
              <a:rPr lang="en-US" b="1" dirty="0"/>
              <a:t>Parallel ATA (PATA)</a:t>
            </a:r>
            <a:r>
              <a:rPr lang="en-US" dirty="0"/>
              <a:t>، </a:t>
            </a:r>
            <a:r>
              <a:rPr lang="ar-IQ" dirty="0"/>
              <a:t>لإنه </a:t>
            </a:r>
            <a:r>
              <a:rPr lang="ar-IQ" dirty="0" err="1"/>
              <a:t>بيستخدم</a:t>
            </a:r>
            <a:r>
              <a:rPr lang="ar-IQ" dirty="0"/>
              <a:t> طريقة نقل البيانات بشكل متوازي.</a:t>
            </a:r>
          </a:p>
          <a:p>
            <a:pPr marL="171450" indent="-171450" algn="r" rtl="1">
              <a:buFont typeface="Arial" panose="020B0604020202020204" pitchFamily="34" charset="0"/>
              <a:buChar char="•"/>
            </a:pPr>
            <a:r>
              <a:rPr lang="ar-IQ" dirty="0"/>
              <a:t>كلمة </a:t>
            </a:r>
            <a:r>
              <a:rPr lang="en-US" b="1" dirty="0"/>
              <a:t>ATA</a:t>
            </a:r>
            <a:r>
              <a:rPr lang="en-US" dirty="0"/>
              <a:t> </a:t>
            </a:r>
            <a:r>
              <a:rPr lang="ar-IQ" dirty="0"/>
              <a:t>معناها: </a:t>
            </a:r>
            <a:r>
              <a:rPr lang="en-US" b="1" dirty="0"/>
              <a:t>Advanced Technology Attachment</a:t>
            </a:r>
            <a:r>
              <a:rPr lang="en-US" dirty="0"/>
              <a:t>، </a:t>
            </a:r>
            <a:r>
              <a:rPr lang="ar-IQ" dirty="0"/>
              <a:t>وده كان اسم التكنولوجيا الأساسية اللي اشتغل بيها الهارد زمان.</a:t>
            </a:r>
          </a:p>
          <a:p>
            <a:pPr marL="171450" indent="-171450" algn="r" rtl="1">
              <a:buFont typeface="Arial" panose="020B0604020202020204" pitchFamily="34" charset="0"/>
              <a:buChar char="•"/>
            </a:pPr>
            <a:r>
              <a:rPr lang="ar-IQ" dirty="0"/>
              <a:t>الهارد اللي </a:t>
            </a:r>
            <a:r>
              <a:rPr lang="ar-IQ" dirty="0" err="1"/>
              <a:t>بيشتغل</a:t>
            </a:r>
            <a:r>
              <a:rPr lang="ar-IQ" dirty="0"/>
              <a:t> بالبورت ده بنسميه ببساطة: </a:t>
            </a:r>
            <a:r>
              <a:rPr lang="en-US" b="1" dirty="0"/>
              <a:t>IDE Disk</a:t>
            </a:r>
            <a:r>
              <a:rPr lang="en-US" dirty="0"/>
              <a:t> </a:t>
            </a:r>
            <a:r>
              <a:rPr lang="ar-IQ" dirty="0"/>
              <a:t>أو </a:t>
            </a:r>
            <a:r>
              <a:rPr lang="en-US" b="1" dirty="0"/>
              <a:t>ATA Disk</a:t>
            </a:r>
            <a:r>
              <a:rPr lang="en-US" dirty="0"/>
              <a:t>، </a:t>
            </a:r>
            <a:r>
              <a:rPr lang="ar-IQ" dirty="0"/>
              <a:t>واللي </a:t>
            </a:r>
            <a:r>
              <a:rPr lang="ar-IQ" dirty="0" err="1"/>
              <a:t>اتنين</a:t>
            </a:r>
            <a:r>
              <a:rPr lang="ar-IQ" dirty="0"/>
              <a:t> نفس المعنى.</a:t>
            </a:r>
          </a:p>
          <a:p>
            <a:pPr algn="r" rtl="1"/>
            <a:r>
              <a:rPr lang="ar-IQ" dirty="0"/>
              <a:t>البورت ده كان </a:t>
            </a:r>
            <a:r>
              <a:rPr lang="ar-IQ" dirty="0" err="1"/>
              <a:t>بيعتمد</a:t>
            </a:r>
            <a:r>
              <a:rPr lang="ar-IQ" dirty="0"/>
              <a:t> على تكنولوجيا </a:t>
            </a:r>
            <a:r>
              <a:rPr lang="ar-IQ" b="1" dirty="0"/>
              <a:t>نقل بيانات متوازية (</a:t>
            </a:r>
            <a:r>
              <a:rPr lang="en-US" b="1" dirty="0"/>
              <a:t>Parallel)</a:t>
            </a:r>
            <a:r>
              <a:rPr lang="en-US" dirty="0"/>
              <a:t>، </a:t>
            </a:r>
            <a:r>
              <a:rPr lang="ar-IQ" dirty="0"/>
              <a:t>يعني أكتر من "بت" </a:t>
            </a:r>
            <a:r>
              <a:rPr lang="ar-IQ" dirty="0" err="1"/>
              <a:t>بينتقلوا</a:t>
            </a:r>
            <a:r>
              <a:rPr lang="ar-IQ" dirty="0"/>
              <a:t> في نفس اللحظة.</a:t>
            </a:r>
          </a:p>
          <a:p>
            <a:pPr algn="r" rtl="1"/>
            <a:r>
              <a:rPr lang="ar-IQ" b="1" dirty="0"/>
              <a:t>ملاحظة مهمة:</a:t>
            </a:r>
          </a:p>
          <a:p>
            <a:pPr algn="r" rtl="1"/>
            <a:r>
              <a:rPr lang="en-US" b="1" dirty="0"/>
              <a:t>PATA (Parallel ATA)</a:t>
            </a:r>
            <a:r>
              <a:rPr lang="en-US" dirty="0"/>
              <a:t> </a:t>
            </a:r>
            <a:r>
              <a:rPr lang="ar-IQ" dirty="0"/>
              <a:t>مش </a:t>
            </a:r>
            <a:r>
              <a:rPr lang="ar-IQ" dirty="0" err="1"/>
              <a:t>بيوفر</a:t>
            </a:r>
            <a:r>
              <a:rPr lang="ar-IQ" dirty="0"/>
              <a:t> السرعة اللي المستخدمين </a:t>
            </a:r>
            <a:r>
              <a:rPr lang="ar-IQ" dirty="0" err="1"/>
              <a:t>محتاجينها</a:t>
            </a:r>
            <a:r>
              <a:rPr lang="ar-IQ" dirty="0"/>
              <a:t> </a:t>
            </a:r>
            <a:r>
              <a:rPr lang="ar-IQ" dirty="0" err="1"/>
              <a:t>دلوقتي</a:t>
            </a:r>
            <a:r>
              <a:rPr lang="ar-IQ" dirty="0"/>
              <a:t>، عشان كده التكنولوجيا دي </a:t>
            </a:r>
            <a:r>
              <a:rPr lang="ar-IQ" b="1" dirty="0"/>
              <a:t>بقت قديمة </a:t>
            </a:r>
            <a:r>
              <a:rPr lang="ar-IQ" b="1" dirty="0" err="1"/>
              <a:t>واتلغت</a:t>
            </a:r>
            <a:r>
              <a:rPr lang="ar-IQ" b="1" dirty="0"/>
              <a:t> تقريبًا</a:t>
            </a:r>
            <a:r>
              <a:rPr lang="ar-IQ" dirty="0"/>
              <a:t>، </a:t>
            </a:r>
            <a:r>
              <a:rPr lang="ar-IQ" dirty="0" err="1"/>
              <a:t>واتغيرت</a:t>
            </a:r>
            <a:r>
              <a:rPr lang="ar-IQ" dirty="0"/>
              <a:t> بـ </a:t>
            </a:r>
            <a:r>
              <a:rPr lang="en-US" b="1" dirty="0"/>
              <a:t>SATA</a:t>
            </a:r>
            <a:r>
              <a:rPr lang="en-US" dirty="0"/>
              <a:t> </a:t>
            </a:r>
            <a:r>
              <a:rPr lang="ar-IQ" dirty="0"/>
              <a:t>اللي أسرع وأكفأ.</a:t>
            </a:r>
          </a:p>
          <a:p>
            <a:pPr algn="r" rtl="1"/>
            <a:endParaRPr lang="ar-IQ" dirty="0"/>
          </a:p>
        </p:txBody>
      </p:sp>
      <p:sp>
        <p:nvSpPr>
          <p:cNvPr id="4" name="Slide Number Placeholder 3">
            <a:extLst>
              <a:ext uri="{FF2B5EF4-FFF2-40B4-BE49-F238E27FC236}">
                <a16:creationId xmlns:a16="http://schemas.microsoft.com/office/drawing/2014/main" id="{EB7569D7-A0AD-A4FF-B15B-4BA30B09011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377279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AACC8-936A-470A-84C1-A0B7465DF3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5EB2B4-C0FB-BFC2-4054-DA370C7A8C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599EFF-0F02-F77F-6A69-70E03DAE51AE}"/>
              </a:ext>
            </a:extLst>
          </p:cNvPr>
          <p:cNvSpPr>
            <a:spLocks noGrp="1"/>
          </p:cNvSpPr>
          <p:nvPr>
            <p:ph type="body" idx="1"/>
          </p:nvPr>
        </p:nvSpPr>
        <p:spPr/>
        <p:txBody>
          <a:bodyPr/>
          <a:lstStyle/>
          <a:p>
            <a:pPr algn="r" rtl="1"/>
            <a:r>
              <a:rPr lang="en-US" dirty="0"/>
              <a:t>⚫ SATA </a:t>
            </a:r>
            <a:r>
              <a:rPr lang="ar-IQ" dirty="0"/>
              <a:t>هو اختصار لـ </a:t>
            </a:r>
            <a:r>
              <a:rPr lang="en-US" dirty="0"/>
              <a:t>Serial ATA.</a:t>
            </a:r>
          </a:p>
          <a:p>
            <a:pPr algn="r" rtl="1"/>
            <a:r>
              <a:rPr lang="en-US" dirty="0"/>
              <a:t> </a:t>
            </a:r>
            <a:r>
              <a:rPr lang="ar-IQ" dirty="0"/>
              <a:t>تستخدم منافذ </a:t>
            </a:r>
            <a:r>
              <a:rPr lang="en-US" dirty="0"/>
              <a:t>SATA </a:t>
            </a:r>
            <a:r>
              <a:rPr lang="ar-IQ" dirty="0"/>
              <a:t>النقل التسلسلي وتوفر سرعة أعلى من منافذ </a:t>
            </a:r>
            <a:r>
              <a:rPr lang="en-US" dirty="0"/>
              <a:t>IDE.</a:t>
            </a:r>
          </a:p>
          <a:p>
            <a:pPr algn="r" rtl="1"/>
            <a:r>
              <a:rPr lang="en-US" dirty="0"/>
              <a:t> </a:t>
            </a:r>
            <a:r>
              <a:rPr lang="ar-IQ" dirty="0"/>
              <a:t>يستخدم </a:t>
            </a:r>
            <a:r>
              <a:rPr lang="en-US" dirty="0"/>
              <a:t>SATA </a:t>
            </a:r>
            <a:r>
              <a:rPr lang="ar-IQ" dirty="0"/>
              <a:t>بنية نقطة إلى نقطة ويدعم التبديل السريع.</a:t>
            </a:r>
          </a:p>
          <a:p>
            <a:pPr algn="r" rtl="1"/>
            <a:r>
              <a:rPr lang="en-US" b="1" dirty="0"/>
              <a:t> SATA    </a:t>
            </a:r>
            <a:r>
              <a:rPr lang="ar-IQ" b="1" dirty="0"/>
              <a:t>جه كحل أنيق وحديث لتكنولوجيا </a:t>
            </a:r>
            <a:r>
              <a:rPr lang="en-US" b="1" dirty="0"/>
              <a:t> IDE </a:t>
            </a:r>
            <a:r>
              <a:rPr lang="ar-IQ" b="1" dirty="0"/>
              <a:t>القديمة.</a:t>
            </a:r>
            <a:br>
              <a:rPr lang="ar-IQ" dirty="0"/>
            </a:br>
            <a:r>
              <a:rPr lang="ar-IQ" dirty="0"/>
              <a:t>أسرع، أأمن، وأسهل في الاستخدام.</a:t>
            </a:r>
            <a:br>
              <a:rPr lang="ar-IQ" dirty="0"/>
            </a:br>
            <a:r>
              <a:rPr lang="ar-IQ" dirty="0"/>
              <a:t>زي لما تغير عربية قديمة بعربية حديثة أوتوماتيك، كل حاجة </a:t>
            </a:r>
            <a:r>
              <a:rPr lang="ar-IQ" dirty="0" err="1"/>
              <a:t>بتبقى</a:t>
            </a:r>
            <a:r>
              <a:rPr lang="ar-IQ" dirty="0"/>
              <a:t> الطف وأريح </a:t>
            </a:r>
            <a:endParaRPr lang="en-US" dirty="0"/>
          </a:p>
        </p:txBody>
      </p:sp>
      <p:sp>
        <p:nvSpPr>
          <p:cNvPr id="4" name="Slide Number Placeholder 3">
            <a:extLst>
              <a:ext uri="{FF2B5EF4-FFF2-40B4-BE49-F238E27FC236}">
                <a16:creationId xmlns:a16="http://schemas.microsoft.com/office/drawing/2014/main" id="{55DFF26B-CA06-A870-2495-7B0EB0D9B3B4}"/>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0519493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B3945-257F-7C03-FA8C-F704887C8C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B2E7D3-D4F2-7948-F9D8-65A56BA06F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9E9F58-4ED0-039B-1EA6-61F2A5DF80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C2585D-AAA8-CDD7-E896-F2BFDBD4C5B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295971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4A976-DFCD-43A0-40DD-5DCB55E9A1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98AB8C-FB23-D1A9-7381-9653073D2F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E81F04-EFB6-516E-CF69-6D6B96D40C45}"/>
              </a:ext>
            </a:extLst>
          </p:cNvPr>
          <p:cNvSpPr>
            <a:spLocks noGrp="1"/>
          </p:cNvSpPr>
          <p:nvPr>
            <p:ph type="body" idx="1"/>
          </p:nvPr>
        </p:nvSpPr>
        <p:spPr/>
        <p:txBody>
          <a:bodyPr/>
          <a:lstStyle/>
          <a:p>
            <a:pPr algn="r" rtl="1"/>
            <a:r>
              <a:rPr lang="en-US" b="1" dirty="0"/>
              <a:t>SCSI</a:t>
            </a:r>
            <a:r>
              <a:rPr lang="en-US" dirty="0"/>
              <a:t> (Small Computer System Interface)</a:t>
            </a:r>
            <a:br>
              <a:rPr lang="en-US" dirty="0"/>
            </a:br>
            <a:r>
              <a:rPr lang="ar-IQ" dirty="0"/>
              <a:t>تكنولوجيا </a:t>
            </a:r>
            <a:r>
              <a:rPr lang="ar-IQ" dirty="0" err="1"/>
              <a:t>اتعملت</a:t>
            </a:r>
            <a:r>
              <a:rPr lang="ar-IQ" dirty="0"/>
              <a:t> </a:t>
            </a:r>
            <a:r>
              <a:rPr lang="ar-IQ" dirty="0" err="1"/>
              <a:t>علشان</a:t>
            </a:r>
            <a:r>
              <a:rPr lang="ar-IQ" dirty="0"/>
              <a:t> تكون بديل أقوى وأسرع من </a:t>
            </a:r>
            <a:r>
              <a:rPr lang="en-US" dirty="0"/>
              <a:t>IDE.</a:t>
            </a:r>
          </a:p>
          <a:p>
            <a:pPr algn="r" rtl="1"/>
            <a:r>
              <a:rPr lang="en-US" b="1" dirty="0"/>
              <a:t>⚙️ </a:t>
            </a:r>
            <a:r>
              <a:rPr lang="ar-IQ" b="1" dirty="0"/>
              <a:t>مميزاتها:</a:t>
            </a:r>
          </a:p>
          <a:p>
            <a:pPr algn="r" rtl="1"/>
            <a:r>
              <a:rPr lang="en-US" dirty="0"/>
              <a:t>🔗 </a:t>
            </a:r>
            <a:r>
              <a:rPr lang="ar-IQ" b="1" dirty="0"/>
              <a:t>توصل لحد 15 جهاز مع كارت واحد.</a:t>
            </a:r>
            <a:endParaRPr lang="ar-IQ" dirty="0"/>
          </a:p>
          <a:p>
            <a:pPr algn="r" rtl="1"/>
            <a:r>
              <a:rPr lang="en-US" dirty="0"/>
              <a:t>🚀 </a:t>
            </a:r>
            <a:r>
              <a:rPr lang="ar-IQ" b="1" dirty="0"/>
              <a:t>أداء عالي جدًا</a:t>
            </a:r>
            <a:r>
              <a:rPr lang="ar-IQ" dirty="0"/>
              <a:t>:</a:t>
            </a:r>
          </a:p>
          <a:p>
            <a:pPr lvl="1" algn="r" rtl="1"/>
            <a:r>
              <a:rPr lang="ar-IQ" dirty="0"/>
              <a:t>مناسب </a:t>
            </a:r>
            <a:r>
              <a:rPr lang="ar-IQ" dirty="0" err="1"/>
              <a:t>لل</a:t>
            </a:r>
            <a:r>
              <a:rPr lang="ar-IQ" dirty="0"/>
              <a:t>ـ </a:t>
            </a:r>
            <a:r>
              <a:rPr lang="en-US" dirty="0"/>
              <a:t>multi-tasking.</a:t>
            </a:r>
          </a:p>
          <a:p>
            <a:pPr lvl="1" algn="r" rtl="1"/>
            <a:r>
              <a:rPr lang="ar-IQ" dirty="0" err="1"/>
              <a:t>بيسحب</a:t>
            </a:r>
            <a:r>
              <a:rPr lang="ar-IQ" dirty="0"/>
              <a:t> أقل من </a:t>
            </a:r>
            <a:r>
              <a:rPr lang="ar-IQ" dirty="0" err="1"/>
              <a:t>البروسيسور</a:t>
            </a:r>
            <a:r>
              <a:rPr lang="ar-IQ" dirty="0"/>
              <a:t> (</a:t>
            </a:r>
            <a:r>
              <a:rPr lang="en-US" dirty="0"/>
              <a:t>CPU usage </a:t>
            </a:r>
            <a:r>
              <a:rPr lang="ar-IQ" dirty="0"/>
              <a:t>قليل).</a:t>
            </a:r>
          </a:p>
          <a:p>
            <a:pPr lvl="1" algn="r" rtl="1"/>
            <a:r>
              <a:rPr lang="ar-IQ" dirty="0"/>
              <a:t>سرعة دوران عالية = أسرع وصول للبيانات.</a:t>
            </a:r>
          </a:p>
          <a:p>
            <a:pPr algn="r" rtl="1"/>
            <a:r>
              <a:rPr lang="en-US" dirty="0"/>
              <a:t>🔄 </a:t>
            </a:r>
            <a:r>
              <a:rPr lang="ar-IQ" b="1" dirty="0"/>
              <a:t>ممكن تركبها داخلي أو خارجي</a:t>
            </a:r>
            <a:r>
              <a:rPr lang="ar-IQ" dirty="0"/>
              <a:t>.</a:t>
            </a:r>
          </a:p>
          <a:p>
            <a:pPr algn="r" rtl="1"/>
            <a:r>
              <a:rPr lang="en-US" dirty="0"/>
              <a:t>🔥 </a:t>
            </a:r>
            <a:r>
              <a:rPr lang="en-US" b="1" dirty="0"/>
              <a:t>Hot Swappable</a:t>
            </a:r>
            <a:r>
              <a:rPr lang="en-US" dirty="0"/>
              <a:t> (</a:t>
            </a:r>
            <a:r>
              <a:rPr lang="ar-IQ" dirty="0"/>
              <a:t>تشتغل أو </a:t>
            </a:r>
            <a:r>
              <a:rPr lang="ar-IQ" dirty="0" err="1"/>
              <a:t>تتشال</a:t>
            </a:r>
            <a:r>
              <a:rPr lang="ar-IQ" dirty="0"/>
              <a:t> والهارد شغال).</a:t>
            </a:r>
          </a:p>
          <a:p>
            <a:pPr algn="r" rtl="1"/>
            <a:r>
              <a:rPr lang="en-US" b="1" dirty="0"/>
              <a:t>❌ </a:t>
            </a:r>
            <a:r>
              <a:rPr lang="ar-IQ" b="1" dirty="0"/>
              <a:t>عيوبها:</a:t>
            </a:r>
          </a:p>
          <a:p>
            <a:pPr algn="r" rtl="1"/>
            <a:r>
              <a:rPr lang="en-US" dirty="0"/>
              <a:t>💰 </a:t>
            </a:r>
            <a:r>
              <a:rPr lang="ar-IQ" b="1" dirty="0"/>
              <a:t>سعرها عالي</a:t>
            </a:r>
            <a:r>
              <a:rPr lang="ar-IQ" dirty="0"/>
              <a:t>.</a:t>
            </a:r>
          </a:p>
          <a:p>
            <a:pPr algn="r" rtl="1"/>
            <a:r>
              <a:rPr lang="ar-IQ" dirty="0"/>
              <a:t>⚙️ </a:t>
            </a:r>
            <a:r>
              <a:rPr lang="ar-IQ" b="1" dirty="0"/>
              <a:t>التركيب والإعداد معقد شوية</a:t>
            </a:r>
            <a:r>
              <a:rPr lang="ar-IQ" dirty="0"/>
              <a:t>.</a:t>
            </a:r>
          </a:p>
        </p:txBody>
      </p:sp>
      <p:sp>
        <p:nvSpPr>
          <p:cNvPr id="4" name="Slide Number Placeholder 3">
            <a:extLst>
              <a:ext uri="{FF2B5EF4-FFF2-40B4-BE49-F238E27FC236}">
                <a16:creationId xmlns:a16="http://schemas.microsoft.com/office/drawing/2014/main" id="{7C8CE083-2A05-CA10-0517-4F6B53739BDE}"/>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281178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15D87-A48D-6EB5-4EB7-733201F5C4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1B732D-44E4-5994-B719-0DDFAF1ABA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71A0B7-9F0A-2F82-3BD0-6F9171C019DB}"/>
              </a:ext>
            </a:extLst>
          </p:cNvPr>
          <p:cNvSpPr>
            <a:spLocks noGrp="1"/>
          </p:cNvSpPr>
          <p:nvPr>
            <p:ph type="body" idx="1"/>
          </p:nvPr>
        </p:nvSpPr>
        <p:spPr/>
        <p:txBody>
          <a:bodyPr/>
          <a:lstStyle/>
          <a:p>
            <a:pPr algn="r" rtl="1"/>
            <a:r>
              <a:rPr lang="en-US" dirty="0"/>
              <a:t>⚫ SAS </a:t>
            </a:r>
            <a:r>
              <a:rPr lang="ar-IQ" dirty="0"/>
              <a:t>هو اختصار لـ </a:t>
            </a:r>
            <a:r>
              <a:rPr lang="en-US" dirty="0"/>
              <a:t>Serial Attached SCSI.</a:t>
            </a:r>
          </a:p>
          <a:p>
            <a:pPr algn="r" rtl="1"/>
            <a:r>
              <a:rPr lang="en-US" dirty="0"/>
              <a:t> SAS </a:t>
            </a:r>
            <a:r>
              <a:rPr lang="ar-IQ" dirty="0"/>
              <a:t>هي واجهة من نقطة إلى نقطة، ثنائية المنفذ، ثنائية الاتجاه.</a:t>
            </a:r>
          </a:p>
          <a:p>
            <a:pPr algn="r" rtl="1"/>
            <a:r>
              <a:rPr lang="ar-IQ" dirty="0"/>
              <a:t> </a:t>
            </a:r>
            <a:r>
              <a:rPr lang="en-US" dirty="0"/>
              <a:t>SAS </a:t>
            </a:r>
            <a:r>
              <a:rPr lang="ar-IQ" dirty="0"/>
              <a:t>متوافقة مع الإصدارات السابقة من </a:t>
            </a:r>
            <a:r>
              <a:rPr lang="en-US" dirty="0"/>
              <a:t>SATA.</a:t>
            </a:r>
          </a:p>
          <a:p>
            <a:pPr algn="r" rtl="1"/>
            <a:r>
              <a:rPr lang="en-US" dirty="0"/>
              <a:t> </a:t>
            </a:r>
            <a:r>
              <a:rPr lang="ar-IQ" dirty="0"/>
              <a:t>المعدل: ٦٠٠ </a:t>
            </a:r>
            <a:r>
              <a:rPr lang="ar-IQ" dirty="0" err="1"/>
              <a:t>ميجابت</a:t>
            </a:r>
            <a:r>
              <a:rPr lang="ar-IQ" dirty="0"/>
              <a:t>/ثانية لكل قناة.</a:t>
            </a:r>
          </a:p>
          <a:p>
            <a:pPr algn="r" rtl="1"/>
            <a:r>
              <a:rPr lang="ar-IQ" dirty="0"/>
              <a:t> تتميز </a:t>
            </a:r>
            <a:r>
              <a:rPr lang="en-US" dirty="0"/>
              <a:t>SAS </a:t>
            </a:r>
            <a:r>
              <a:rPr lang="ar-IQ" dirty="0"/>
              <a:t>بأداء عالٍ، وموثوقية عالية، وقابلية توسع قوية.</a:t>
            </a:r>
          </a:p>
          <a:p>
            <a:pPr algn="r" rtl="1"/>
            <a:r>
              <a:rPr lang="ar-IQ" dirty="0"/>
              <a:t>--------------</a:t>
            </a:r>
          </a:p>
          <a:p>
            <a:pPr algn="r" rtl="1"/>
            <a:r>
              <a:rPr lang="en-US" b="1" dirty="0"/>
              <a:t>✅ SAS = Serial Attached SCSI</a:t>
            </a:r>
          </a:p>
          <a:p>
            <a:pPr algn="r" rtl="1"/>
            <a:r>
              <a:rPr lang="ar-IQ" dirty="0"/>
              <a:t>زيها زي </a:t>
            </a:r>
            <a:r>
              <a:rPr lang="en-US" b="1" dirty="0"/>
              <a:t>SATA</a:t>
            </a:r>
            <a:r>
              <a:rPr lang="en-US" dirty="0"/>
              <a:t>، </a:t>
            </a:r>
            <a:r>
              <a:rPr lang="ar-IQ" dirty="0" err="1"/>
              <a:t>بتستخدم</a:t>
            </a:r>
            <a:r>
              <a:rPr lang="ar-IQ" dirty="0"/>
              <a:t> </a:t>
            </a:r>
            <a:r>
              <a:rPr lang="ar-IQ" b="1" dirty="0"/>
              <a:t>نقل تسلسلي (</a:t>
            </a:r>
            <a:r>
              <a:rPr lang="en-US" b="1" dirty="0"/>
              <a:t>Serial)</a:t>
            </a:r>
            <a:r>
              <a:rPr lang="en-US" dirty="0"/>
              <a:t> </a:t>
            </a:r>
            <a:r>
              <a:rPr lang="ar-IQ" dirty="0" err="1"/>
              <a:t>علشان</a:t>
            </a:r>
            <a:r>
              <a:rPr lang="ar-IQ" dirty="0"/>
              <a:t> تحقق </a:t>
            </a:r>
            <a:r>
              <a:rPr lang="ar-IQ" b="1" dirty="0"/>
              <a:t>سرعات عالية</a:t>
            </a:r>
            <a:r>
              <a:rPr lang="ar-IQ" dirty="0"/>
              <a:t> في نقل البيانات.</a:t>
            </a:r>
          </a:p>
          <a:p>
            <a:pPr algn="r" rtl="1"/>
            <a:r>
              <a:rPr lang="ar-IQ" dirty="0"/>
              <a:t>كمان </a:t>
            </a:r>
            <a:r>
              <a:rPr lang="ar-IQ" dirty="0" err="1"/>
              <a:t>بتساعد</a:t>
            </a:r>
            <a:r>
              <a:rPr lang="ar-IQ" dirty="0"/>
              <a:t> في </a:t>
            </a:r>
            <a:r>
              <a:rPr lang="ar-IQ" b="1" dirty="0"/>
              <a:t>توفير مساحة داخل الجهاز</a:t>
            </a:r>
            <a:r>
              <a:rPr lang="ar-IQ" dirty="0"/>
              <a:t>، لإن الأسلاك والاتصالات الداخلية أقصر وأبسط.</a:t>
            </a:r>
          </a:p>
          <a:p>
            <a:pPr algn="r" rtl="1"/>
            <a:r>
              <a:rPr lang="en-US" b="1" dirty="0"/>
              <a:t>🔧 </a:t>
            </a:r>
            <a:r>
              <a:rPr lang="ar-IQ" b="1" dirty="0"/>
              <a:t>مميزاتها:</a:t>
            </a:r>
          </a:p>
          <a:p>
            <a:pPr algn="r" rtl="1"/>
            <a:r>
              <a:rPr lang="ar-IQ" dirty="0"/>
              <a:t>⚡ </a:t>
            </a:r>
            <a:r>
              <a:rPr lang="ar-IQ" b="1" dirty="0"/>
              <a:t>سرعة نقل أعلى من </a:t>
            </a:r>
            <a:r>
              <a:rPr lang="en-US" b="1" dirty="0"/>
              <a:t>SCSI</a:t>
            </a:r>
            <a:r>
              <a:rPr lang="en-US" dirty="0"/>
              <a:t>.</a:t>
            </a:r>
          </a:p>
          <a:p>
            <a:pPr algn="r" rtl="1"/>
            <a:r>
              <a:rPr lang="en-US" dirty="0"/>
              <a:t>🛡️ </a:t>
            </a:r>
            <a:r>
              <a:rPr lang="ar-IQ" b="1" dirty="0"/>
              <a:t>مقاومة للتشويش (</a:t>
            </a:r>
            <a:r>
              <a:rPr lang="en-US" b="1" dirty="0"/>
              <a:t>Anti-interference)</a:t>
            </a:r>
            <a:r>
              <a:rPr lang="en-US" dirty="0"/>
              <a:t>، </a:t>
            </a:r>
            <a:r>
              <a:rPr lang="ar-IQ" dirty="0"/>
              <a:t>يعني نقل بيانات أكثر أمانًا واستقرارًا.</a:t>
            </a:r>
          </a:p>
          <a:p>
            <a:pPr algn="r" rtl="1"/>
            <a:r>
              <a:rPr lang="en-US" dirty="0"/>
              <a:t>🔗 </a:t>
            </a:r>
            <a:r>
              <a:rPr lang="ar-IQ" b="1" dirty="0"/>
              <a:t>توصل لمسافات أطول</a:t>
            </a:r>
            <a:r>
              <a:rPr lang="ar-IQ" dirty="0"/>
              <a:t> من </a:t>
            </a:r>
            <a:r>
              <a:rPr lang="en-US" dirty="0"/>
              <a:t>SCSI.</a:t>
            </a:r>
          </a:p>
          <a:p>
            <a:pPr algn="r" rtl="1"/>
            <a:r>
              <a:rPr lang="en-US" dirty="0"/>
              <a:t>🔁 </a:t>
            </a:r>
            <a:r>
              <a:rPr lang="ar-IQ" b="1" dirty="0"/>
              <a:t>متوافقة مع </a:t>
            </a:r>
            <a:r>
              <a:rPr lang="en-US" b="1" dirty="0"/>
              <a:t>SATA</a:t>
            </a:r>
            <a:r>
              <a:rPr lang="en-US" dirty="0"/>
              <a:t> </a:t>
            </a:r>
            <a:r>
              <a:rPr lang="ar-IQ" dirty="0"/>
              <a:t>على مستوى الشكل والبروتوكول، يعني لو عندك بوردة بـ </a:t>
            </a:r>
            <a:r>
              <a:rPr lang="en-US" dirty="0"/>
              <a:t>SAS، </a:t>
            </a:r>
            <a:r>
              <a:rPr lang="ar-IQ" dirty="0"/>
              <a:t>ممكن تركب عليها هارد </a:t>
            </a:r>
            <a:r>
              <a:rPr lang="en-US" dirty="0"/>
              <a:t>SATA.</a:t>
            </a:r>
          </a:p>
          <a:p>
            <a:pPr algn="r" rtl="1"/>
            <a:r>
              <a:rPr lang="en-US" b="1" dirty="0"/>
              <a:t>❌ </a:t>
            </a:r>
            <a:r>
              <a:rPr lang="ar-IQ" b="1" dirty="0"/>
              <a:t>عيبها الوحيد:</a:t>
            </a:r>
          </a:p>
          <a:p>
            <a:pPr algn="r" rtl="1"/>
            <a:r>
              <a:rPr lang="en-US" dirty="0"/>
              <a:t>💰 </a:t>
            </a:r>
            <a:r>
              <a:rPr lang="en-US" b="1" dirty="0"/>
              <a:t>SAS </a:t>
            </a:r>
            <a:r>
              <a:rPr lang="ar-IQ" b="1" dirty="0"/>
              <a:t>أغلى من الأنواع </a:t>
            </a:r>
            <a:r>
              <a:rPr lang="ar-IQ" b="1" dirty="0" err="1"/>
              <a:t>التانية</a:t>
            </a:r>
            <a:r>
              <a:rPr lang="ar-IQ" dirty="0"/>
              <a:t>، خاصة مقارنة بـ </a:t>
            </a:r>
            <a:r>
              <a:rPr lang="en-US" dirty="0"/>
              <a:t>SATA.</a:t>
            </a:r>
          </a:p>
          <a:p>
            <a:pPr algn="r" rtl="1"/>
            <a:r>
              <a:rPr lang="ar-IQ" b="1" dirty="0"/>
              <a:t>الخلاصة :</a:t>
            </a:r>
          </a:p>
          <a:p>
            <a:pPr algn="r" rtl="1"/>
            <a:r>
              <a:rPr lang="en-US" b="1" dirty="0"/>
              <a:t>SAS</a:t>
            </a:r>
            <a:r>
              <a:rPr lang="en-US" dirty="0"/>
              <a:t> </a:t>
            </a:r>
            <a:r>
              <a:rPr lang="ar-IQ" dirty="0"/>
              <a:t>جمعت بين القوة </a:t>
            </a:r>
            <a:r>
              <a:rPr lang="ar-IQ" dirty="0" err="1"/>
              <a:t>بتاعة</a:t>
            </a:r>
            <a:r>
              <a:rPr lang="ar-IQ" dirty="0"/>
              <a:t> </a:t>
            </a:r>
            <a:r>
              <a:rPr lang="en-US" dirty="0"/>
              <a:t>SCSI، </a:t>
            </a:r>
            <a:r>
              <a:rPr lang="ar-IQ" dirty="0"/>
              <a:t>والمرونة </a:t>
            </a:r>
            <a:r>
              <a:rPr lang="ar-IQ" dirty="0" err="1"/>
              <a:t>بتاعة</a:t>
            </a:r>
            <a:r>
              <a:rPr lang="ar-IQ" dirty="0"/>
              <a:t> </a:t>
            </a:r>
            <a:r>
              <a:rPr lang="en-US" dirty="0"/>
              <a:t>SATA، </a:t>
            </a:r>
            <a:r>
              <a:rPr lang="ar-IQ" dirty="0"/>
              <a:t>وقدمت أداء ممتاز في السيرفرات والأنظمة الكبيرة.</a:t>
            </a:r>
            <a:br>
              <a:rPr lang="ar-IQ" dirty="0"/>
            </a:br>
            <a:r>
              <a:rPr lang="ar-IQ" dirty="0"/>
              <a:t>غالية شوية؟ آه. بس بتدّيني أداء واستقرار</a:t>
            </a:r>
            <a:endParaRPr lang="en-US" dirty="0"/>
          </a:p>
        </p:txBody>
      </p:sp>
      <p:sp>
        <p:nvSpPr>
          <p:cNvPr id="4" name="Slide Number Placeholder 3">
            <a:extLst>
              <a:ext uri="{FF2B5EF4-FFF2-40B4-BE49-F238E27FC236}">
                <a16:creationId xmlns:a16="http://schemas.microsoft.com/office/drawing/2014/main" id="{08B93EFD-76DD-DD84-88F9-6A230CD17E6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570669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75358-7ACB-CE4C-BEC4-80CAD32D2C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091EA6-D712-7E10-56C0-03E7250BB9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E3D840-7C61-389F-4FF9-AB9289A96A49}"/>
              </a:ext>
            </a:extLst>
          </p:cNvPr>
          <p:cNvSpPr>
            <a:spLocks noGrp="1"/>
          </p:cNvSpPr>
          <p:nvPr>
            <p:ph type="body" idx="1"/>
          </p:nvPr>
        </p:nvSpPr>
        <p:spPr/>
        <p:txBody>
          <a:bodyPr/>
          <a:lstStyle/>
          <a:p>
            <a:pPr algn="r" rtl="1"/>
            <a:r>
              <a:rPr lang="ar-IQ" dirty="0"/>
              <a:t>هي نوع من </a:t>
            </a:r>
            <a:r>
              <a:rPr lang="ar-IQ" dirty="0" err="1"/>
              <a:t>الهاردات</a:t>
            </a:r>
            <a:r>
              <a:rPr lang="ar-IQ" dirty="0"/>
              <a:t> المتقدمة، </a:t>
            </a:r>
            <a:r>
              <a:rPr lang="ar-IQ" dirty="0" err="1"/>
              <a:t>وبتستخدم</a:t>
            </a:r>
            <a:r>
              <a:rPr lang="ar-IQ" dirty="0"/>
              <a:t> تكنولوجيا اسمها:</a:t>
            </a:r>
          </a:p>
          <a:p>
            <a:pPr algn="r" rtl="1"/>
            <a:r>
              <a:rPr lang="en-US" b="1" dirty="0"/>
              <a:t>FC-AL = </a:t>
            </a:r>
            <a:r>
              <a:rPr lang="en-US" b="1" dirty="0" err="1"/>
              <a:t>Fibre</a:t>
            </a:r>
            <a:r>
              <a:rPr lang="en-US" b="1" dirty="0"/>
              <a:t> Channel Arbitrated Loop</a:t>
            </a:r>
            <a:endParaRPr lang="ar-IQ" b="1" dirty="0"/>
          </a:p>
          <a:p>
            <a:pPr algn="r" rtl="1"/>
            <a:endParaRPr lang="ar-IQ" b="1" dirty="0"/>
          </a:p>
          <a:p>
            <a:pPr algn="r" rtl="1"/>
            <a:r>
              <a:rPr lang="ar-IQ" b="1" dirty="0"/>
              <a:t> </a:t>
            </a:r>
            <a:r>
              <a:rPr lang="en-US" b="1" dirty="0" err="1"/>
              <a:t>Fibre</a:t>
            </a:r>
            <a:r>
              <a:rPr lang="en-US" b="1" dirty="0"/>
              <a:t> Channel (FC)</a:t>
            </a:r>
            <a:r>
              <a:rPr lang="ar-IQ" b="1" dirty="0"/>
              <a:t> </a:t>
            </a:r>
            <a:r>
              <a:rPr lang="en-US" b="1" dirty="0"/>
              <a:t> </a:t>
            </a:r>
            <a:r>
              <a:rPr lang="ar-IQ" b="1" dirty="0"/>
              <a:t>طبعا بورت (واجهة توصيل)</a:t>
            </a:r>
            <a:r>
              <a:rPr lang="ar-IQ" dirty="0"/>
              <a:t> وليست نوع هارد بحد ذاته</a:t>
            </a:r>
          </a:p>
          <a:p>
            <a:pPr algn="r" rtl="1"/>
            <a:r>
              <a:rPr lang="en-US" b="1" dirty="0"/>
              <a:t>📌 </a:t>
            </a:r>
            <a:r>
              <a:rPr lang="ar-IQ" b="1" dirty="0"/>
              <a:t>يعني إيه؟</a:t>
            </a:r>
          </a:p>
          <a:p>
            <a:pPr algn="r" rtl="1"/>
            <a:r>
              <a:rPr lang="ar-IQ" dirty="0"/>
              <a:t>لما نقول </a:t>
            </a:r>
            <a:r>
              <a:rPr lang="en-US" b="1" dirty="0" err="1"/>
              <a:t>Fibre</a:t>
            </a:r>
            <a:r>
              <a:rPr lang="en-US" b="1" dirty="0"/>
              <a:t> Channel Disk</a:t>
            </a:r>
            <a:r>
              <a:rPr lang="en-US" dirty="0"/>
              <a:t>، </a:t>
            </a:r>
            <a:r>
              <a:rPr lang="ar-IQ" dirty="0"/>
              <a:t>إحنا </a:t>
            </a:r>
            <a:r>
              <a:rPr lang="ar-IQ" dirty="0" err="1"/>
              <a:t>بنتكلم</a:t>
            </a:r>
            <a:r>
              <a:rPr lang="ar-IQ" dirty="0"/>
              <a:t> عن </a:t>
            </a:r>
            <a:r>
              <a:rPr lang="ar-IQ" b="1" dirty="0"/>
              <a:t>هارد ديسك</a:t>
            </a:r>
            <a:r>
              <a:rPr lang="ar-IQ" dirty="0"/>
              <a:t> (</a:t>
            </a:r>
            <a:r>
              <a:rPr lang="en-US" dirty="0"/>
              <a:t>HDD </a:t>
            </a:r>
            <a:r>
              <a:rPr lang="ar-IQ" dirty="0"/>
              <a:t>أو </a:t>
            </a:r>
            <a:r>
              <a:rPr lang="en-US" dirty="0"/>
              <a:t>SSD)</a:t>
            </a:r>
            <a:br>
              <a:rPr lang="en-US" dirty="0"/>
            </a:br>
            <a:r>
              <a:rPr lang="ar-IQ" dirty="0" err="1"/>
              <a:t>بيشتغل</a:t>
            </a:r>
            <a:r>
              <a:rPr lang="ar-IQ" dirty="0"/>
              <a:t> من خلال </a:t>
            </a:r>
            <a:r>
              <a:rPr lang="ar-IQ" b="1" dirty="0"/>
              <a:t>بورت اسمه </a:t>
            </a:r>
            <a:r>
              <a:rPr lang="en-US" b="1" dirty="0" err="1"/>
              <a:t>Fibre</a:t>
            </a:r>
            <a:r>
              <a:rPr lang="en-US" b="1" dirty="0"/>
              <a:t> Channel</a:t>
            </a:r>
            <a:r>
              <a:rPr lang="en-US" dirty="0"/>
              <a:t>.</a:t>
            </a:r>
            <a:endParaRPr lang="ar-IQ" dirty="0"/>
          </a:p>
          <a:p>
            <a:pPr algn="r" rtl="1"/>
            <a:endParaRPr lang="en-US" dirty="0"/>
          </a:p>
          <a:p>
            <a:pPr algn="r" rtl="1"/>
            <a:endParaRPr lang="en-US" dirty="0"/>
          </a:p>
          <a:p>
            <a:pPr algn="r" rtl="1"/>
            <a:r>
              <a:rPr lang="en-US" b="1" dirty="0"/>
              <a:t>📌 </a:t>
            </a:r>
            <a:r>
              <a:rPr lang="ar-IQ" b="1" dirty="0"/>
              <a:t>إيه هو </a:t>
            </a:r>
            <a:r>
              <a:rPr lang="en-US" b="1" dirty="0"/>
              <a:t>FC-AL؟</a:t>
            </a:r>
          </a:p>
          <a:p>
            <a:pPr algn="r" rtl="1"/>
            <a:r>
              <a:rPr lang="ar-IQ" dirty="0"/>
              <a:t>هو </a:t>
            </a:r>
            <a:r>
              <a:rPr lang="ar-IQ" b="1" dirty="0"/>
              <a:t>واجهة تخزين تسلسلية (</a:t>
            </a:r>
            <a:r>
              <a:rPr lang="en-US" b="1" dirty="0"/>
              <a:t>Serial Interface)</a:t>
            </a:r>
            <a:r>
              <a:rPr lang="en-US" dirty="0"/>
              <a:t>.</a:t>
            </a:r>
          </a:p>
          <a:p>
            <a:pPr algn="r" rtl="1"/>
            <a:r>
              <a:rPr lang="ar-IQ" dirty="0"/>
              <a:t>فيها </a:t>
            </a:r>
            <a:r>
              <a:rPr lang="ar-IQ" b="1" dirty="0"/>
              <a:t>2 بورت</a:t>
            </a:r>
            <a:r>
              <a:rPr lang="ar-IQ" dirty="0"/>
              <a:t> (</a:t>
            </a:r>
            <a:r>
              <a:rPr lang="en-US" dirty="0"/>
              <a:t>Dual-Port) </a:t>
            </a:r>
            <a:r>
              <a:rPr lang="ar-IQ" dirty="0" err="1"/>
              <a:t>علشان</a:t>
            </a:r>
            <a:r>
              <a:rPr lang="ar-IQ" dirty="0"/>
              <a:t> تقدر تتوصل على أكتر من مسار.</a:t>
            </a:r>
          </a:p>
          <a:p>
            <a:pPr algn="r" rtl="1"/>
            <a:r>
              <a:rPr lang="ar-IQ" dirty="0"/>
              <a:t>معتمدة على بروتوكول </a:t>
            </a:r>
            <a:r>
              <a:rPr lang="en-US" b="1" dirty="0"/>
              <a:t>SCSI</a:t>
            </a:r>
            <a:r>
              <a:rPr lang="en-US" dirty="0"/>
              <a:t>، </a:t>
            </a:r>
            <a:r>
              <a:rPr lang="ar-IQ" dirty="0"/>
              <a:t>يعني </a:t>
            </a:r>
            <a:r>
              <a:rPr lang="ar-IQ" dirty="0" err="1"/>
              <a:t>بتقدر</a:t>
            </a:r>
            <a:r>
              <a:rPr lang="ar-IQ" dirty="0"/>
              <a:t> تتعامل مع نفس أوامر وتنسيقات </a:t>
            </a:r>
            <a:r>
              <a:rPr lang="en-US" dirty="0"/>
              <a:t>SCSI.</a:t>
            </a:r>
          </a:p>
          <a:p>
            <a:pPr algn="r" rtl="1"/>
            <a:r>
              <a:rPr lang="ar-IQ" dirty="0" err="1"/>
              <a:t>وبتشتغل</a:t>
            </a:r>
            <a:r>
              <a:rPr lang="ar-IQ" dirty="0"/>
              <a:t> في وضع </a:t>
            </a:r>
            <a:r>
              <a:rPr lang="en-US" b="1" dirty="0"/>
              <a:t>Full-Duplex</a:t>
            </a:r>
            <a:r>
              <a:rPr lang="en-US" dirty="0"/>
              <a:t>، </a:t>
            </a:r>
            <a:r>
              <a:rPr lang="ar-IQ" dirty="0"/>
              <a:t>يعني إرسال واستقبال بيانات في نفس الوقت.</a:t>
            </a:r>
          </a:p>
          <a:p>
            <a:pPr algn="r" rtl="1"/>
            <a:endParaRPr lang="ar-IQ"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b="1" dirty="0" err="1"/>
              <a:t>Fibre</a:t>
            </a:r>
            <a:r>
              <a:rPr lang="en-US" b="1" dirty="0"/>
              <a:t> Channel</a:t>
            </a:r>
            <a:r>
              <a:rPr lang="en-US" dirty="0"/>
              <a:t> </a:t>
            </a:r>
            <a:r>
              <a:rPr lang="ar-IQ" dirty="0"/>
              <a:t> هي واجهة توصيل (</a:t>
            </a:r>
            <a:r>
              <a:rPr lang="en-US" dirty="0"/>
              <a:t>Port) </a:t>
            </a:r>
            <a:r>
              <a:rPr lang="ar-IQ" dirty="0"/>
              <a:t>سريعة وموثوقة، مصممة لنقل البيانات في مراكز البيانات والسيرفرات الكبيرة، وتُستخدم في أنظمة </a:t>
            </a:r>
            <a:r>
              <a:rPr lang="en-US" dirty="0"/>
              <a:t>SAN </a:t>
            </a:r>
            <a:r>
              <a:rPr lang="ar-IQ" dirty="0"/>
              <a:t>بسبب أدائها العالي واعتماديتها.</a:t>
            </a:r>
          </a:p>
          <a:p>
            <a:pPr algn="r" rtl="1"/>
            <a:endParaRPr lang="ar-IQ" dirty="0"/>
          </a:p>
          <a:p>
            <a:pPr algn="r" rtl="1"/>
            <a:endParaRPr lang="en-US" dirty="0"/>
          </a:p>
        </p:txBody>
      </p:sp>
      <p:sp>
        <p:nvSpPr>
          <p:cNvPr id="4" name="Slide Number Placeholder 3">
            <a:extLst>
              <a:ext uri="{FF2B5EF4-FFF2-40B4-BE49-F238E27FC236}">
                <a16:creationId xmlns:a16="http://schemas.microsoft.com/office/drawing/2014/main" id="{38D76A80-C867-FC47-5249-2764AAAF3C38}"/>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0776904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2872802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55590-E54B-6022-11D5-19F6850D2B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77BDC5-D31E-B8E2-9FEE-534335D2D8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F23A07-F6A3-E3C8-2C14-87C6289A6A09}"/>
              </a:ext>
            </a:extLst>
          </p:cNvPr>
          <p:cNvSpPr>
            <a:spLocks noGrp="1"/>
          </p:cNvSpPr>
          <p:nvPr>
            <p:ph type="body" idx="1"/>
          </p:nvPr>
        </p:nvSpPr>
        <p:spPr/>
        <p:txBody>
          <a:bodyPr/>
          <a:lstStyle/>
          <a:p>
            <a:pPr algn="r" rtl="1"/>
            <a:r>
              <a:rPr lang="ar-IQ" dirty="0"/>
              <a:t>الـ </a:t>
            </a:r>
            <a:r>
              <a:rPr lang="en-US" dirty="0"/>
              <a:t>Slide </a:t>
            </a:r>
            <a:r>
              <a:rPr lang="ar-IQ" dirty="0"/>
              <a:t>دي </a:t>
            </a:r>
            <a:r>
              <a:rPr lang="ar-IQ" dirty="0" err="1"/>
              <a:t>بتدي</a:t>
            </a:r>
            <a:r>
              <a:rPr lang="ar-IQ" dirty="0"/>
              <a:t> </a:t>
            </a:r>
            <a:r>
              <a:rPr lang="ar-IQ" b="1" dirty="0"/>
              <a:t>نظرة عامة عن الـ </a:t>
            </a:r>
            <a:r>
              <a:rPr lang="en-US" b="1" dirty="0"/>
              <a:t>SSD (Solid State Drive)</a:t>
            </a:r>
            <a:r>
              <a:rPr lang="en-US" dirty="0"/>
              <a:t>، </a:t>
            </a:r>
            <a:r>
              <a:rPr lang="ar-IQ" dirty="0" err="1"/>
              <a:t>وبتوضح</a:t>
            </a:r>
            <a:r>
              <a:rPr lang="ar-IQ" dirty="0"/>
              <a:t> ليه بقى منتشر أكتر وأكتر في السوق مع الوقت.</a:t>
            </a:r>
          </a:p>
          <a:p>
            <a:pPr algn="r" rtl="1"/>
            <a:r>
              <a:rPr lang="en-US" dirty="0"/>
              <a:t>📌 </a:t>
            </a:r>
            <a:r>
              <a:rPr lang="ar-IQ" dirty="0"/>
              <a:t>الأفكار الأساسية:</a:t>
            </a:r>
          </a:p>
          <a:p>
            <a:pPr algn="r" rtl="1"/>
            <a:r>
              <a:rPr lang="ar-IQ" dirty="0"/>
              <a:t>مع انخفاض السعر وزيادة السعة التخزينية، الـ </a:t>
            </a:r>
            <a:r>
              <a:rPr lang="en-US" dirty="0"/>
              <a:t>SSD </a:t>
            </a:r>
            <a:r>
              <a:rPr lang="ar-IQ" dirty="0"/>
              <a:t>بقى بديل قوي </a:t>
            </a:r>
            <a:r>
              <a:rPr lang="ar-IQ" dirty="0" err="1"/>
              <a:t>للهاردات</a:t>
            </a:r>
            <a:r>
              <a:rPr lang="ar-IQ" dirty="0"/>
              <a:t> الميكانيكية.</a:t>
            </a:r>
          </a:p>
          <a:p>
            <a:pPr algn="r" rtl="1"/>
            <a:r>
              <a:rPr lang="ar-IQ" dirty="0" err="1"/>
              <a:t>بيعتمد</a:t>
            </a:r>
            <a:r>
              <a:rPr lang="ar-IQ" dirty="0"/>
              <a:t> على </a:t>
            </a:r>
            <a:r>
              <a:rPr lang="en-US" b="1" dirty="0"/>
              <a:t>Flash Technology</a:t>
            </a:r>
            <a:r>
              <a:rPr lang="en-US" dirty="0"/>
              <a:t> </a:t>
            </a:r>
            <a:r>
              <a:rPr lang="ar-IQ" dirty="0"/>
              <a:t>لتخزين البيانات، </a:t>
            </a:r>
            <a:r>
              <a:rPr lang="ar-IQ" dirty="0" err="1"/>
              <a:t>ومفيهوش</a:t>
            </a:r>
            <a:r>
              <a:rPr lang="ar-IQ" dirty="0"/>
              <a:t> أجزاء ميكانيكية → وده معناه: استهلاك طاقة أقل، حرارة أقل، وضوضاء شبه منعدمة.</a:t>
            </a:r>
          </a:p>
          <a:p>
            <a:pPr algn="r" rtl="1"/>
            <a:r>
              <a:rPr lang="ar-IQ" dirty="0"/>
              <a:t>عمره الافتراضي محدود شوية </a:t>
            </a:r>
            <a:r>
              <a:rPr lang="ar-IQ" dirty="0" err="1"/>
              <a:t>وبيعتمد</a:t>
            </a:r>
            <a:r>
              <a:rPr lang="ar-IQ" dirty="0"/>
              <a:t> على </a:t>
            </a:r>
            <a:r>
              <a:rPr lang="ar-IQ" b="1" dirty="0"/>
              <a:t>عدد مرات الكتابة والمسح</a:t>
            </a:r>
            <a:r>
              <a:rPr lang="ar-IQ" dirty="0"/>
              <a:t>.</a:t>
            </a:r>
          </a:p>
          <a:p>
            <a:pPr algn="r" rtl="1"/>
            <a:r>
              <a:rPr lang="en-US" dirty="0"/>
              <a:t>🔹 </a:t>
            </a:r>
            <a:r>
              <a:rPr lang="ar-IQ" dirty="0"/>
              <a:t>أنواع الـ </a:t>
            </a:r>
            <a:r>
              <a:rPr lang="en-US" dirty="0"/>
              <a:t>SSD:</a:t>
            </a:r>
          </a:p>
          <a:p>
            <a:pPr algn="r" rtl="1"/>
            <a:r>
              <a:rPr lang="en-US" b="1" dirty="0"/>
              <a:t>SLC (Single Level Cell):</a:t>
            </a:r>
            <a:r>
              <a:rPr lang="en-US" dirty="0"/>
              <a:t> </a:t>
            </a:r>
            <a:r>
              <a:rPr lang="ar-IQ" dirty="0"/>
              <a:t>يخزن 1 بت في كل خلية → أسرع وأغلى وأطول عمر.</a:t>
            </a:r>
          </a:p>
          <a:p>
            <a:pPr algn="r" rtl="1"/>
            <a:r>
              <a:rPr lang="en-US" b="1" dirty="0"/>
              <a:t>MLC (Multi Level Cell):</a:t>
            </a:r>
            <a:r>
              <a:rPr lang="en-US" dirty="0"/>
              <a:t> </a:t>
            </a:r>
            <a:r>
              <a:rPr lang="ar-IQ" dirty="0"/>
              <a:t>يخزن 2 بت في كل خلية → توازن بين السعر والأداء.</a:t>
            </a:r>
          </a:p>
          <a:p>
            <a:pPr algn="r" rtl="1"/>
            <a:r>
              <a:rPr lang="en-US" b="1" dirty="0"/>
              <a:t>TLC (Triple Level Cell):</a:t>
            </a:r>
            <a:r>
              <a:rPr lang="en-US" dirty="0"/>
              <a:t> </a:t>
            </a:r>
            <a:r>
              <a:rPr lang="ar-IQ" dirty="0"/>
              <a:t>يخزن 3 بت في كل خلية → أرخص، بس أقل في الأداء والعمر.</a:t>
            </a:r>
          </a:p>
          <a:p>
            <a:pPr algn="r" rtl="1"/>
            <a:endParaRPr lang="ar-IQ" dirty="0"/>
          </a:p>
          <a:p>
            <a:pPr algn="r" rtl="1"/>
            <a:r>
              <a:rPr lang="ar-IQ" dirty="0"/>
              <a:t>اللي مستخدم </a:t>
            </a:r>
            <a:r>
              <a:rPr lang="ar-IQ" b="1" dirty="0"/>
              <a:t>في </a:t>
            </a:r>
            <a:r>
              <a:rPr lang="ar-IQ" b="1" dirty="0" err="1"/>
              <a:t>اللابتوبات</a:t>
            </a:r>
            <a:r>
              <a:rPr lang="ar-IQ" b="1" dirty="0"/>
              <a:t> العادية المنتشرة في السوق</a:t>
            </a:r>
            <a:r>
              <a:rPr lang="ar-IQ" dirty="0"/>
              <a:t> هو:</a:t>
            </a:r>
          </a:p>
          <a:p>
            <a:pPr algn="r" rtl="1"/>
            <a:r>
              <a:rPr lang="ar-IQ" dirty="0"/>
              <a:t>➡️ </a:t>
            </a:r>
            <a:r>
              <a:rPr lang="en-US" b="1" dirty="0"/>
              <a:t>TLC (Triple Level Cell)</a:t>
            </a:r>
            <a:endParaRPr lang="en-US" dirty="0"/>
          </a:p>
          <a:p>
            <a:pPr algn="r" rtl="1"/>
            <a:r>
              <a:rPr lang="ar-IQ" dirty="0"/>
              <a:t>لأنه أرخص، وسعاته كبيرة (زي 512</a:t>
            </a:r>
            <a:r>
              <a:rPr lang="en-US" dirty="0"/>
              <a:t>GB </a:t>
            </a:r>
            <a:r>
              <a:rPr lang="ar-IQ" dirty="0"/>
              <a:t>و 1</a:t>
            </a:r>
            <a:r>
              <a:rPr lang="en-US" dirty="0"/>
              <a:t>TB).</a:t>
            </a:r>
          </a:p>
          <a:p>
            <a:pPr algn="r" rtl="1"/>
            <a:r>
              <a:rPr lang="ar-IQ" dirty="0"/>
              <a:t>مناسب للاستخدام اليومي: تشغيل ويندوز، برامج أوفيس، تصفح، ألعاب خفيفة لحد متوسطة.</a:t>
            </a:r>
          </a:p>
          <a:p>
            <a:pPr algn="r" rtl="1"/>
            <a:r>
              <a:rPr lang="ar-IQ" dirty="0"/>
              <a:t>أحيانًا تلاقي </a:t>
            </a:r>
            <a:r>
              <a:rPr lang="en-US" b="1" dirty="0"/>
              <a:t>MLC</a:t>
            </a:r>
            <a:r>
              <a:rPr lang="en-US" dirty="0"/>
              <a:t> </a:t>
            </a:r>
            <a:r>
              <a:rPr lang="ar-IQ" dirty="0"/>
              <a:t>في </a:t>
            </a:r>
            <a:r>
              <a:rPr lang="ar-IQ" dirty="0" err="1"/>
              <a:t>لابتوبات</a:t>
            </a:r>
            <a:r>
              <a:rPr lang="ar-IQ" dirty="0"/>
              <a:t> أعلى شوية (</a:t>
            </a:r>
            <a:r>
              <a:rPr lang="en-US" dirty="0"/>
              <a:t>Business </a:t>
            </a:r>
            <a:r>
              <a:rPr lang="ar-IQ" dirty="0"/>
              <a:t>أو </a:t>
            </a:r>
            <a:r>
              <a:rPr lang="en-US" dirty="0"/>
              <a:t>Workstation)، </a:t>
            </a:r>
            <a:r>
              <a:rPr lang="ar-IQ" dirty="0"/>
              <a:t>لكن نادر.</a:t>
            </a:r>
            <a:br>
              <a:rPr lang="ar-IQ" dirty="0"/>
            </a:br>
            <a:r>
              <a:rPr lang="ar-IQ" dirty="0"/>
              <a:t>أما </a:t>
            </a:r>
            <a:r>
              <a:rPr lang="en-US" b="1" dirty="0"/>
              <a:t>SLC</a:t>
            </a:r>
            <a:r>
              <a:rPr lang="en-US" dirty="0"/>
              <a:t> </a:t>
            </a:r>
            <a:r>
              <a:rPr lang="ar-IQ" dirty="0"/>
              <a:t>فده مش موجود في </a:t>
            </a:r>
            <a:r>
              <a:rPr lang="ar-IQ" dirty="0" err="1"/>
              <a:t>لابتوبات</a:t>
            </a:r>
            <a:r>
              <a:rPr lang="ar-IQ" dirty="0"/>
              <a:t> شخصية لأنه غالي جدًا، ومخصص أكتر للسيرفرات أو المعدات الحساسة.</a:t>
            </a:r>
          </a:p>
          <a:p>
            <a:pPr algn="r" rtl="1"/>
            <a:endParaRPr lang="ar-IQ" dirty="0"/>
          </a:p>
        </p:txBody>
      </p:sp>
      <p:sp>
        <p:nvSpPr>
          <p:cNvPr id="4" name="Slide Number Placeholder 3">
            <a:extLst>
              <a:ext uri="{FF2B5EF4-FFF2-40B4-BE49-F238E27FC236}">
                <a16:creationId xmlns:a16="http://schemas.microsoft.com/office/drawing/2014/main" id="{0B0762AB-96E4-C7EA-A22B-4C254232979C}"/>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919898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FDF7B-CD40-75DA-367B-FE61DA67DB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7105B7-C1BA-A7CC-2705-16B93E7443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7DE4CC-DA50-F101-EB0F-0419F24B704F}"/>
              </a:ext>
            </a:extLst>
          </p:cNvPr>
          <p:cNvSpPr>
            <a:spLocks noGrp="1"/>
          </p:cNvSpPr>
          <p:nvPr>
            <p:ph type="body" idx="1"/>
          </p:nvPr>
        </p:nvSpPr>
        <p:spPr/>
        <p:txBody>
          <a:bodyPr/>
          <a:lstStyle/>
          <a:p>
            <a:pPr algn="r" rtl="1"/>
            <a:r>
              <a:rPr lang="ar-IQ" dirty="0"/>
              <a:t>هنا الـ </a:t>
            </a:r>
            <a:r>
              <a:rPr lang="en-US" b="1" dirty="0"/>
              <a:t>SSD Architecture</a:t>
            </a:r>
            <a:r>
              <a:rPr lang="en-US" dirty="0"/>
              <a:t> </a:t>
            </a:r>
            <a:r>
              <a:rPr lang="ar-IQ" dirty="0"/>
              <a:t>أو "معمارية الـ   </a:t>
            </a:r>
            <a:r>
              <a:rPr lang="en-US" dirty="0"/>
              <a:t>SSD</a:t>
            </a:r>
            <a:r>
              <a:rPr lang="ar-IQ" dirty="0"/>
              <a:t> </a:t>
            </a:r>
            <a:r>
              <a:rPr lang="en-US" dirty="0"/>
              <a:t>" </a:t>
            </a:r>
            <a:r>
              <a:rPr lang="ar-IQ" dirty="0" err="1"/>
              <a:t>بنشرح</a:t>
            </a:r>
            <a:r>
              <a:rPr lang="ar-IQ" dirty="0"/>
              <a:t> إيه اللي جوه الـ </a:t>
            </a:r>
            <a:r>
              <a:rPr lang="en-US" dirty="0"/>
              <a:t>SSD </a:t>
            </a:r>
            <a:r>
              <a:rPr lang="ar-IQ" dirty="0" err="1"/>
              <a:t>وإزاي</a:t>
            </a:r>
            <a:r>
              <a:rPr lang="ar-IQ" dirty="0"/>
              <a:t> </a:t>
            </a:r>
            <a:r>
              <a:rPr lang="ar-IQ" dirty="0" err="1"/>
              <a:t>بيشتغل</a:t>
            </a:r>
            <a:r>
              <a:rPr lang="ar-IQ" dirty="0"/>
              <a:t>.</a:t>
            </a:r>
          </a:p>
          <a:p>
            <a:pPr algn="r" rtl="1"/>
            <a:endParaRPr lang="ar-IQ" dirty="0"/>
          </a:p>
          <a:p>
            <a:pPr algn="r" rtl="1"/>
            <a:r>
              <a:rPr lang="ar-IQ" dirty="0"/>
              <a:t>الـ </a:t>
            </a:r>
            <a:r>
              <a:rPr lang="en-US" dirty="0"/>
              <a:t>SSD</a:t>
            </a:r>
            <a:r>
              <a:rPr lang="ar-IQ" dirty="0"/>
              <a:t> </a:t>
            </a:r>
            <a:r>
              <a:rPr lang="en-US" dirty="0"/>
              <a:t> </a:t>
            </a:r>
            <a:r>
              <a:rPr lang="ar-IQ" dirty="0"/>
              <a:t>مكون من وحدتين رئيسيتين:</a:t>
            </a:r>
          </a:p>
          <a:p>
            <a:pPr algn="r" rtl="1"/>
            <a:r>
              <a:rPr lang="en-US" b="1" dirty="0"/>
              <a:t>Control Unit</a:t>
            </a:r>
            <a:r>
              <a:rPr lang="en-US" dirty="0"/>
              <a:t> </a:t>
            </a:r>
            <a:r>
              <a:rPr lang="ar-IQ" dirty="0"/>
              <a:t>ودي فيها الـ </a:t>
            </a:r>
            <a:r>
              <a:rPr lang="en-US" b="1" dirty="0"/>
              <a:t>SSD Controller</a:t>
            </a:r>
            <a:r>
              <a:rPr lang="en-US" dirty="0"/>
              <a:t> (</a:t>
            </a:r>
            <a:r>
              <a:rPr lang="ar-IQ" dirty="0"/>
              <a:t>العقل المدبر) </a:t>
            </a:r>
            <a:r>
              <a:rPr lang="ar-IQ" dirty="0" err="1"/>
              <a:t>ومعاه</a:t>
            </a:r>
            <a:r>
              <a:rPr lang="ar-IQ" dirty="0"/>
              <a:t> </a:t>
            </a:r>
            <a:r>
              <a:rPr lang="en-US" b="1" dirty="0"/>
              <a:t>Host interface</a:t>
            </a:r>
            <a:r>
              <a:rPr lang="en-US" dirty="0"/>
              <a:t> </a:t>
            </a:r>
            <a:r>
              <a:rPr lang="ar-IQ" dirty="0"/>
              <a:t>اللي </a:t>
            </a:r>
            <a:r>
              <a:rPr lang="ar-IQ" dirty="0" err="1"/>
              <a:t>بيربطه</a:t>
            </a:r>
            <a:r>
              <a:rPr lang="ar-IQ" dirty="0"/>
              <a:t> بالكمبيوتر، وكمان </a:t>
            </a:r>
            <a:r>
              <a:rPr lang="en-US" b="1" dirty="0"/>
              <a:t>DRAM</a:t>
            </a:r>
            <a:r>
              <a:rPr lang="en-US" dirty="0"/>
              <a:t> </a:t>
            </a:r>
            <a:r>
              <a:rPr lang="ar-IQ" dirty="0" err="1"/>
              <a:t>بتساعد</a:t>
            </a:r>
            <a:r>
              <a:rPr lang="ar-IQ" dirty="0"/>
              <a:t> في سرعة المعالجة.</a:t>
            </a:r>
          </a:p>
          <a:p>
            <a:pPr algn="r" rtl="1"/>
            <a:r>
              <a:rPr lang="en-US" b="1" dirty="0"/>
              <a:t>Storage Unit</a:t>
            </a:r>
            <a:r>
              <a:rPr lang="en-US" dirty="0"/>
              <a:t> </a:t>
            </a:r>
            <a:r>
              <a:rPr lang="ar-IQ" dirty="0"/>
              <a:t>ودي عبارة عن شرائح </a:t>
            </a:r>
            <a:r>
              <a:rPr lang="en-US" b="1" dirty="0"/>
              <a:t>NAND Flash</a:t>
            </a:r>
            <a:r>
              <a:rPr lang="en-US" dirty="0"/>
              <a:t> </a:t>
            </a:r>
            <a:r>
              <a:rPr lang="ar-IQ" dirty="0"/>
              <a:t>اللي </a:t>
            </a:r>
            <a:r>
              <a:rPr lang="ar-IQ" dirty="0" err="1"/>
              <a:t>بيتخزن</a:t>
            </a:r>
            <a:r>
              <a:rPr lang="ar-IQ" dirty="0"/>
              <a:t> فيها الداتا فعليًا.</a:t>
            </a:r>
          </a:p>
          <a:p>
            <a:pPr algn="r" rtl="1"/>
            <a:endParaRPr lang="ar-IQ" dirty="0"/>
          </a:p>
          <a:p>
            <a:pPr algn="r" rtl="1"/>
            <a:r>
              <a:rPr lang="ar-IQ" dirty="0"/>
              <a:t>زي ما باين في الصورة: الداتا </a:t>
            </a:r>
            <a:r>
              <a:rPr lang="ar-IQ" dirty="0" err="1"/>
              <a:t>بتيجي</a:t>
            </a:r>
            <a:r>
              <a:rPr lang="ar-IQ" dirty="0"/>
              <a:t> من الـ </a:t>
            </a:r>
            <a:r>
              <a:rPr lang="en-US" b="1" dirty="0"/>
              <a:t>Host (</a:t>
            </a:r>
            <a:r>
              <a:rPr lang="ar-IQ" b="1" dirty="0"/>
              <a:t>الكمبيوتر)</a:t>
            </a:r>
            <a:r>
              <a:rPr lang="ar-IQ" dirty="0"/>
              <a:t> → تدخل على </a:t>
            </a:r>
            <a:r>
              <a:rPr lang="en-US" b="1" dirty="0"/>
              <a:t>Host interface logic</a:t>
            </a:r>
            <a:r>
              <a:rPr lang="en-US" dirty="0"/>
              <a:t> → </a:t>
            </a:r>
            <a:r>
              <a:rPr lang="ar-IQ" dirty="0"/>
              <a:t>بعدين تتعالج في </a:t>
            </a:r>
            <a:r>
              <a:rPr lang="en-US" b="1" dirty="0"/>
              <a:t>Processor + Buffer manager</a:t>
            </a:r>
            <a:r>
              <a:rPr lang="en-US" dirty="0"/>
              <a:t> → </a:t>
            </a:r>
            <a:r>
              <a:rPr lang="ar-IQ" dirty="0" err="1"/>
              <a:t>وتتخزن</a:t>
            </a:r>
            <a:r>
              <a:rPr lang="ar-IQ" dirty="0"/>
              <a:t> أو تتسحب من شرائح </a:t>
            </a:r>
            <a:r>
              <a:rPr lang="en-US" b="1" dirty="0"/>
              <a:t>NAND Flash</a:t>
            </a:r>
            <a:r>
              <a:rPr lang="en-US" dirty="0"/>
              <a:t>.</a:t>
            </a:r>
          </a:p>
        </p:txBody>
      </p:sp>
      <p:sp>
        <p:nvSpPr>
          <p:cNvPr id="4" name="Slide Number Placeholder 3">
            <a:extLst>
              <a:ext uri="{FF2B5EF4-FFF2-40B4-BE49-F238E27FC236}">
                <a16:creationId xmlns:a16="http://schemas.microsoft.com/office/drawing/2014/main" id="{47BF85F4-6E1F-C3EC-627B-D4698136F96D}"/>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11274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1D1DB-6640-8AA8-2741-034B147054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5D34A8-C6AC-F94D-F05F-25B37FA34F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7123D2-AD2E-A832-0E31-1610AF84AAEE}"/>
              </a:ext>
            </a:extLst>
          </p:cNvPr>
          <p:cNvSpPr>
            <a:spLocks noGrp="1"/>
          </p:cNvSpPr>
          <p:nvPr>
            <p:ph type="body" idx="1"/>
          </p:nvPr>
        </p:nvSpPr>
        <p:spPr/>
        <p:txBody>
          <a:bodyPr/>
          <a:lstStyle/>
          <a:p>
            <a:pPr algn="r" rtl="1"/>
            <a:r>
              <a:rPr lang="ar-IQ" dirty="0"/>
              <a:t>الـ </a:t>
            </a:r>
            <a:r>
              <a:rPr lang="en-US" b="1" dirty="0"/>
              <a:t>NAND Flash</a:t>
            </a:r>
            <a:r>
              <a:rPr lang="en-US" dirty="0"/>
              <a:t> </a:t>
            </a:r>
            <a:r>
              <a:rPr lang="ar-IQ" dirty="0"/>
              <a:t>هنا </a:t>
            </a:r>
            <a:r>
              <a:rPr lang="ar-IQ" dirty="0" err="1"/>
              <a:t>بتوضح</a:t>
            </a:r>
            <a:r>
              <a:rPr lang="ar-IQ" dirty="0"/>
              <a:t> </a:t>
            </a:r>
            <a:r>
              <a:rPr lang="ar-IQ" dirty="0" err="1"/>
              <a:t>إزاي</a:t>
            </a:r>
            <a:r>
              <a:rPr lang="ar-IQ" dirty="0"/>
              <a:t> البيانات </a:t>
            </a:r>
            <a:r>
              <a:rPr lang="ar-IQ" dirty="0" err="1"/>
              <a:t>بتتنظم</a:t>
            </a:r>
            <a:r>
              <a:rPr lang="ar-IQ" dirty="0"/>
              <a:t> </a:t>
            </a:r>
            <a:r>
              <a:rPr lang="ar-IQ" dirty="0" err="1"/>
              <a:t>وتتخزن</a:t>
            </a:r>
            <a:r>
              <a:rPr lang="ar-IQ" dirty="0"/>
              <a:t> جوه الـ </a:t>
            </a:r>
            <a:r>
              <a:rPr lang="en-US" dirty="0"/>
              <a:t>SSD.</a:t>
            </a:r>
          </a:p>
          <a:p>
            <a:pPr algn="r" rtl="1"/>
            <a:endParaRPr lang="ar-IQ" dirty="0"/>
          </a:p>
          <a:p>
            <a:pPr algn="r" rtl="1"/>
            <a:r>
              <a:rPr lang="ar-IQ" dirty="0"/>
              <a:t>الـ </a:t>
            </a:r>
            <a:r>
              <a:rPr lang="en-US" b="1" dirty="0"/>
              <a:t>NAND Flash</a:t>
            </a:r>
            <a:r>
              <a:rPr lang="en-US" dirty="0"/>
              <a:t> </a:t>
            </a:r>
            <a:r>
              <a:rPr lang="ar-IQ" dirty="0" err="1"/>
              <a:t>بتتكون</a:t>
            </a:r>
            <a:r>
              <a:rPr lang="ar-IQ" dirty="0"/>
              <a:t> من وحدات داخلية زي: </a:t>
            </a:r>
            <a:r>
              <a:rPr lang="en-US" b="1" dirty="0"/>
              <a:t>LUNs, Planes, Blocks, Pages, Cells</a:t>
            </a:r>
            <a:r>
              <a:rPr lang="en-US" dirty="0"/>
              <a:t>.</a:t>
            </a:r>
          </a:p>
          <a:p>
            <a:pPr algn="r" rtl="1"/>
            <a:r>
              <a:rPr lang="ar-IQ" dirty="0"/>
              <a:t>أصغر وحدة كتابة أو قراءة هي </a:t>
            </a:r>
            <a:r>
              <a:rPr lang="en-US" b="1" dirty="0"/>
              <a:t>Page</a:t>
            </a:r>
            <a:r>
              <a:rPr lang="en-US" dirty="0"/>
              <a:t>.</a:t>
            </a:r>
          </a:p>
          <a:p>
            <a:pPr algn="r" rtl="1"/>
            <a:r>
              <a:rPr lang="ar-IQ" dirty="0"/>
              <a:t>مجموعة </a:t>
            </a:r>
            <a:r>
              <a:rPr lang="en-US" dirty="0"/>
              <a:t>Pages</a:t>
            </a:r>
            <a:r>
              <a:rPr lang="ar-IQ" dirty="0"/>
              <a:t> </a:t>
            </a:r>
            <a:r>
              <a:rPr lang="en-US" dirty="0"/>
              <a:t> </a:t>
            </a:r>
            <a:r>
              <a:rPr lang="ar-IQ" dirty="0" err="1"/>
              <a:t>بتتجمع</a:t>
            </a:r>
            <a:r>
              <a:rPr lang="ar-IQ" dirty="0"/>
              <a:t> مع بعض وتعمل </a:t>
            </a:r>
            <a:r>
              <a:rPr lang="en-US" b="1" dirty="0"/>
              <a:t>Block</a:t>
            </a:r>
            <a:r>
              <a:rPr lang="en-US" dirty="0"/>
              <a:t>.</a:t>
            </a:r>
          </a:p>
          <a:p>
            <a:pPr algn="r" rtl="1"/>
            <a:r>
              <a:rPr lang="en-US" dirty="0"/>
              <a:t>Blocks</a:t>
            </a:r>
            <a:r>
              <a:rPr lang="ar-IQ" dirty="0"/>
              <a:t> </a:t>
            </a:r>
            <a:r>
              <a:rPr lang="en-US" dirty="0"/>
              <a:t> </a:t>
            </a:r>
            <a:r>
              <a:rPr lang="ar-IQ" dirty="0" err="1"/>
              <a:t>بتتجمع</a:t>
            </a:r>
            <a:r>
              <a:rPr lang="ar-IQ" dirty="0"/>
              <a:t> وتعمل </a:t>
            </a:r>
            <a:r>
              <a:rPr lang="en-US" b="1" dirty="0"/>
              <a:t>Plane</a:t>
            </a:r>
            <a:r>
              <a:rPr lang="en-US" dirty="0"/>
              <a:t>، </a:t>
            </a:r>
            <a:r>
              <a:rPr lang="ar-IQ" dirty="0"/>
              <a:t>وهكذا.</a:t>
            </a:r>
          </a:p>
          <a:p>
            <a:pPr algn="r" rtl="1"/>
            <a:r>
              <a:rPr lang="ar-IQ" dirty="0"/>
              <a:t>عملياتها الأساسية 3: </a:t>
            </a:r>
            <a:r>
              <a:rPr lang="en-US" b="1" dirty="0"/>
              <a:t>Erase – Program – Read</a:t>
            </a:r>
            <a:r>
              <a:rPr lang="en-US" dirty="0"/>
              <a:t>.</a:t>
            </a:r>
          </a:p>
          <a:p>
            <a:pPr algn="r" rtl="1"/>
            <a:r>
              <a:rPr lang="ar-IQ" dirty="0"/>
              <a:t>لو </a:t>
            </a:r>
            <a:r>
              <a:rPr lang="ar-IQ" dirty="0" err="1"/>
              <a:t>عايزين</a:t>
            </a:r>
            <a:r>
              <a:rPr lang="ar-IQ" dirty="0"/>
              <a:t> نكتب </a:t>
            </a:r>
            <a:r>
              <a:rPr lang="en-US" dirty="0"/>
              <a:t>Data </a:t>
            </a:r>
            <a:r>
              <a:rPr lang="ar-IQ" dirty="0"/>
              <a:t>جديدة، لازم نمسح (</a:t>
            </a:r>
            <a:r>
              <a:rPr lang="en-US" dirty="0"/>
              <a:t>Erase) </a:t>
            </a:r>
            <a:r>
              <a:rPr lang="ar-IQ" dirty="0"/>
              <a:t>الـ </a:t>
            </a:r>
            <a:r>
              <a:rPr lang="en-US" dirty="0"/>
              <a:t>Block </a:t>
            </a:r>
            <a:r>
              <a:rPr lang="ar-IQ" dirty="0"/>
              <a:t>كله الأول، وبعد كده نكتب (</a:t>
            </a:r>
            <a:r>
              <a:rPr lang="en-US" dirty="0"/>
              <a:t>Program) </a:t>
            </a:r>
            <a:r>
              <a:rPr lang="ar-IQ" dirty="0"/>
              <a:t>من جديد.</a:t>
            </a:r>
          </a:p>
          <a:p>
            <a:pPr algn="r" rtl="1"/>
            <a:r>
              <a:rPr lang="ar-IQ" dirty="0"/>
              <a:t>القراءة (</a:t>
            </a:r>
            <a:r>
              <a:rPr lang="en-US" dirty="0"/>
              <a:t>Read) </a:t>
            </a:r>
            <a:r>
              <a:rPr lang="ar-IQ" dirty="0" err="1"/>
              <a:t>بتحصل</a:t>
            </a:r>
            <a:r>
              <a:rPr lang="ar-IQ" dirty="0"/>
              <a:t> مباشرة من الـ </a:t>
            </a:r>
            <a:r>
              <a:rPr lang="en-US" dirty="0"/>
              <a:t>Page.</a:t>
            </a:r>
          </a:p>
          <a:p>
            <a:pPr algn="r" rtl="1"/>
            <a:r>
              <a:rPr lang="ar-IQ" dirty="0"/>
              <a:t>الـ </a:t>
            </a:r>
            <a:r>
              <a:rPr lang="en-US" dirty="0"/>
              <a:t>NAND Flash </a:t>
            </a:r>
            <a:r>
              <a:rPr lang="ar-IQ" dirty="0"/>
              <a:t>كمان </a:t>
            </a:r>
            <a:r>
              <a:rPr lang="en-US" b="1" dirty="0"/>
              <a:t>Non-volatile</a:t>
            </a:r>
            <a:r>
              <a:rPr lang="en-US" dirty="0"/>
              <a:t>، </a:t>
            </a:r>
            <a:r>
              <a:rPr lang="ar-IQ" dirty="0"/>
              <a:t>يعني </a:t>
            </a:r>
            <a:r>
              <a:rPr lang="ar-IQ" dirty="0" err="1"/>
              <a:t>بتحتفظ</a:t>
            </a:r>
            <a:r>
              <a:rPr lang="ar-IQ" dirty="0"/>
              <a:t> بالبيانات حتى لو فصلنا الكهرباء.</a:t>
            </a:r>
          </a:p>
          <a:p>
            <a:pPr algn="r" rtl="1"/>
            <a:r>
              <a:rPr lang="ar-IQ" dirty="0"/>
              <a:t>زي ما في الصورة: عندنا </a:t>
            </a:r>
            <a:r>
              <a:rPr lang="en-US" b="1" dirty="0"/>
              <a:t>Pages</a:t>
            </a:r>
            <a:r>
              <a:rPr lang="en-US" dirty="0"/>
              <a:t> </a:t>
            </a:r>
            <a:r>
              <a:rPr lang="ar-IQ" dirty="0"/>
              <a:t>مترتبة جوا </a:t>
            </a:r>
            <a:r>
              <a:rPr lang="en-US" b="1" dirty="0"/>
              <a:t>Blocks</a:t>
            </a:r>
            <a:r>
              <a:rPr lang="en-US" dirty="0"/>
              <a:t>، </a:t>
            </a:r>
            <a:r>
              <a:rPr lang="ar-IQ" dirty="0"/>
              <a:t>وكل </a:t>
            </a:r>
            <a:r>
              <a:rPr lang="en-US" dirty="0"/>
              <a:t>Block </a:t>
            </a:r>
            <a:r>
              <a:rPr lang="ar-IQ" dirty="0"/>
              <a:t>لازم يتمسح بالكامل قبل إعادة الكتابة عليه. العملية دي اسمها </a:t>
            </a:r>
            <a:r>
              <a:rPr lang="en-US" b="1" dirty="0"/>
              <a:t>P/E Cycle (Program/Erase Cycle)</a:t>
            </a:r>
            <a:r>
              <a:rPr lang="en-US" dirty="0"/>
              <a:t>.</a:t>
            </a:r>
          </a:p>
        </p:txBody>
      </p:sp>
      <p:sp>
        <p:nvSpPr>
          <p:cNvPr id="4" name="Slide Number Placeholder 3">
            <a:extLst>
              <a:ext uri="{FF2B5EF4-FFF2-40B4-BE49-F238E27FC236}">
                <a16:creationId xmlns:a16="http://schemas.microsoft.com/office/drawing/2014/main" id="{58383026-4DBD-6921-89A2-11FF415A9F0E}"/>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488544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F7AE1-A667-82E6-7AE7-2E62452CE6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722FE-0FA0-7F60-3E13-555D341B6B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5E981C-6F70-5BA3-FFF4-DC188C0C9B7B}"/>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IQ" dirty="0" err="1"/>
              <a:t>السلايد</a:t>
            </a:r>
            <a:r>
              <a:rPr lang="ar-IQ" dirty="0"/>
              <a:t> ده </a:t>
            </a:r>
            <a:r>
              <a:rPr lang="ar-IQ" dirty="0" err="1"/>
              <a:t>بيتكلم</a:t>
            </a:r>
            <a:r>
              <a:rPr lang="ar-IQ" dirty="0"/>
              <a:t> عن </a:t>
            </a:r>
            <a:r>
              <a:rPr lang="ar-IQ" b="1" dirty="0"/>
              <a:t>مميزات الـ </a:t>
            </a:r>
            <a:r>
              <a:rPr lang="en-US" b="1" dirty="0"/>
              <a:t>SSD </a:t>
            </a:r>
            <a:r>
              <a:rPr lang="ar-IQ" b="1" dirty="0"/>
              <a:t>مقارنة بالـ </a:t>
            </a:r>
            <a:r>
              <a:rPr lang="en-US" b="1" dirty="0"/>
              <a:t>HDD </a:t>
            </a:r>
            <a:r>
              <a:rPr lang="ar-IQ" b="1" dirty="0"/>
              <a:t>التقليدي</a:t>
            </a:r>
            <a:r>
              <a:rPr lang="ar-IQ" dirty="0"/>
              <a:t>.</a:t>
            </a:r>
          </a:p>
          <a:p>
            <a:pPr algn="r" rtl="1"/>
            <a:endParaRPr lang="ar-IQ" dirty="0"/>
          </a:p>
          <a:p>
            <a:pPr algn="r" rtl="1"/>
            <a:r>
              <a:rPr lang="ar-IQ" dirty="0"/>
              <a:t>الـ </a:t>
            </a:r>
            <a:r>
              <a:rPr lang="en-US" b="1" dirty="0"/>
              <a:t>SSD</a:t>
            </a:r>
            <a:r>
              <a:rPr lang="en-US" dirty="0"/>
              <a:t> </a:t>
            </a:r>
            <a:r>
              <a:rPr lang="ar-IQ" dirty="0"/>
              <a:t>ليه مميزات واضحة جدًا مقارنة بالـ </a:t>
            </a:r>
            <a:r>
              <a:rPr lang="en-US" b="1" dirty="0"/>
              <a:t>HDD </a:t>
            </a:r>
            <a:r>
              <a:rPr lang="ar-IQ" b="1" dirty="0"/>
              <a:t>التقليدي</a:t>
            </a:r>
            <a:r>
              <a:rPr lang="ar-IQ" dirty="0"/>
              <a:t>:</a:t>
            </a:r>
          </a:p>
          <a:p>
            <a:pPr algn="r" rtl="1"/>
            <a:r>
              <a:rPr lang="ar-IQ" b="1" dirty="0"/>
              <a:t>وقت استجابة قصير جدًا</a:t>
            </a:r>
            <a:r>
              <a:rPr lang="ar-IQ" dirty="0"/>
              <a:t>:</a:t>
            </a:r>
            <a:br>
              <a:rPr lang="ar-IQ" dirty="0"/>
            </a:br>
            <a:r>
              <a:rPr lang="ar-IQ" dirty="0"/>
              <a:t>الـ </a:t>
            </a:r>
            <a:r>
              <a:rPr lang="en-US" dirty="0"/>
              <a:t>SSD </a:t>
            </a:r>
            <a:r>
              <a:rPr lang="ar-IQ" dirty="0" err="1"/>
              <a:t>بيستجيب</a:t>
            </a:r>
            <a:r>
              <a:rPr lang="ar-IQ" dirty="0"/>
              <a:t> أسرع بكتير لإنه </a:t>
            </a:r>
            <a:r>
              <a:rPr lang="ar-IQ" dirty="0" err="1"/>
              <a:t>مفيهوش</a:t>
            </a:r>
            <a:r>
              <a:rPr lang="ar-IQ" dirty="0"/>
              <a:t> أجزاء ميكانيكية زي الـ </a:t>
            </a:r>
            <a:r>
              <a:rPr lang="en-US" dirty="0"/>
              <a:t>HDD، </a:t>
            </a:r>
            <a:r>
              <a:rPr lang="ar-IQ" dirty="0"/>
              <a:t>اللي </a:t>
            </a:r>
            <a:r>
              <a:rPr lang="ar-IQ" dirty="0" err="1"/>
              <a:t>بيحتاج</a:t>
            </a:r>
            <a:r>
              <a:rPr lang="ar-IQ" dirty="0"/>
              <a:t> يحرك رأس القراءة/الكتابة عشان يوصل للبيانات. ده </a:t>
            </a:r>
            <a:r>
              <a:rPr lang="ar-IQ" dirty="0" err="1"/>
              <a:t>بيخلي</a:t>
            </a:r>
            <a:r>
              <a:rPr lang="ar-IQ" dirty="0"/>
              <a:t> استجابة الـ </a:t>
            </a:r>
            <a:r>
              <a:rPr lang="en-US" dirty="0"/>
              <a:t>SSD </a:t>
            </a:r>
            <a:r>
              <a:rPr lang="ar-IQ" dirty="0"/>
              <a:t>شبه لحظية.</a:t>
            </a:r>
          </a:p>
          <a:p>
            <a:pPr algn="r" rtl="1"/>
            <a:r>
              <a:rPr lang="ar-IQ" b="1" dirty="0"/>
              <a:t>كفاءة عالية في القراءة والكتابة</a:t>
            </a:r>
            <a:r>
              <a:rPr lang="ar-IQ" dirty="0"/>
              <a:t>:</a:t>
            </a:r>
            <a:br>
              <a:rPr lang="ar-IQ" dirty="0"/>
            </a:br>
            <a:r>
              <a:rPr lang="ar-IQ" dirty="0"/>
              <a:t>في الـ </a:t>
            </a:r>
            <a:r>
              <a:rPr lang="en-US" dirty="0"/>
              <a:t>HDD، </a:t>
            </a:r>
            <a:r>
              <a:rPr lang="ar-IQ" dirty="0"/>
              <a:t>الرأس الميكانيكي </a:t>
            </a:r>
            <a:r>
              <a:rPr lang="ar-IQ" dirty="0" err="1"/>
              <a:t>بيتحرك</a:t>
            </a:r>
            <a:r>
              <a:rPr lang="ar-IQ" dirty="0"/>
              <a:t> لتحديد مكان الداتا على الـ </a:t>
            </a:r>
            <a:r>
              <a:rPr lang="en-US" dirty="0"/>
              <a:t>Platter، </a:t>
            </a:r>
            <a:r>
              <a:rPr lang="ar-IQ" dirty="0"/>
              <a:t>وده </a:t>
            </a:r>
            <a:r>
              <a:rPr lang="ar-IQ" dirty="0" err="1"/>
              <a:t>بياخد</a:t>
            </a:r>
            <a:r>
              <a:rPr lang="ar-IQ" dirty="0"/>
              <a:t> وقت. أما الـ </a:t>
            </a:r>
            <a:r>
              <a:rPr lang="en-US" dirty="0"/>
              <a:t>SSD </a:t>
            </a:r>
            <a:r>
              <a:rPr lang="ar-IQ" dirty="0" err="1"/>
              <a:t>فبيحسب</a:t>
            </a:r>
            <a:r>
              <a:rPr lang="ar-IQ" dirty="0"/>
              <a:t> مكان البيانات إلكترونيًا عن طريق الـ </a:t>
            </a:r>
            <a:r>
              <a:rPr lang="en-US" dirty="0"/>
              <a:t>Controller </a:t>
            </a:r>
            <a:r>
              <a:rPr lang="ar-IQ" dirty="0"/>
              <a:t>الداخلي، وده </a:t>
            </a:r>
            <a:r>
              <a:rPr lang="ar-IQ" dirty="0" err="1"/>
              <a:t>بيخلي</a:t>
            </a:r>
            <a:r>
              <a:rPr lang="ar-IQ" dirty="0"/>
              <a:t> القراءة والكتابة أسرع بكتير.</a:t>
            </a:r>
          </a:p>
          <a:p>
            <a:pPr algn="r" rtl="1"/>
            <a:r>
              <a:rPr lang="ar-IQ" b="1" dirty="0"/>
              <a:t>استهلاك طاقة أقل بفرق ضخم</a:t>
            </a:r>
            <a:r>
              <a:rPr lang="ar-IQ" dirty="0"/>
              <a:t>:</a:t>
            </a:r>
            <a:br>
              <a:rPr lang="ar-IQ" dirty="0"/>
            </a:br>
            <a:r>
              <a:rPr lang="ar-IQ" dirty="0"/>
              <a:t>لو قارنا استهلاك الطاقة، </a:t>
            </a:r>
            <a:r>
              <a:rPr lang="ar-IQ" dirty="0" err="1"/>
              <a:t>هنلاقي</a:t>
            </a:r>
            <a:r>
              <a:rPr lang="ar-IQ" dirty="0"/>
              <a:t> إن 2 </a:t>
            </a:r>
            <a:r>
              <a:rPr lang="en-US" dirty="0"/>
              <a:t>SSD </a:t>
            </a:r>
            <a:r>
              <a:rPr lang="ar-IQ" dirty="0"/>
              <a:t>ممكن يستهلكوا نفس الطاقة اللي </a:t>
            </a:r>
            <a:r>
              <a:rPr lang="ar-IQ" dirty="0" err="1"/>
              <a:t>بيستهلكها</a:t>
            </a:r>
            <a:r>
              <a:rPr lang="ar-IQ" dirty="0"/>
              <a:t> 250 </a:t>
            </a:r>
            <a:r>
              <a:rPr lang="en-US" dirty="0"/>
              <a:t>HDD! </a:t>
            </a:r>
            <a:r>
              <a:rPr lang="ar-IQ" dirty="0"/>
              <a:t>يعني تقريبًا أوفر بحوالي </a:t>
            </a:r>
            <a:r>
              <a:rPr lang="ar-IQ" b="1" dirty="0"/>
              <a:t>400 مرة</a:t>
            </a:r>
            <a:r>
              <a:rPr lang="ar-IQ" dirty="0"/>
              <a:t>، وده فرق مهول خصوصًا في مراكز البيانات الكبيرة.</a:t>
            </a:r>
          </a:p>
          <a:p>
            <a:pPr algn="r" rtl="1"/>
            <a:r>
              <a:rPr lang="ar-IQ" b="1" dirty="0"/>
              <a:t>ميزة كبيرة في توفير الطاقة مع عدد كبير من الأقراص</a:t>
            </a:r>
            <a:r>
              <a:rPr lang="ar-IQ" dirty="0"/>
              <a:t>:</a:t>
            </a:r>
            <a:br>
              <a:rPr lang="ar-IQ" dirty="0"/>
            </a:br>
            <a:r>
              <a:rPr lang="ar-IQ" dirty="0"/>
              <a:t>لما </a:t>
            </a:r>
            <a:r>
              <a:rPr lang="ar-IQ" dirty="0" err="1"/>
              <a:t>بنستخدم</a:t>
            </a:r>
            <a:r>
              <a:rPr lang="ar-IQ" dirty="0"/>
              <a:t> عشرات أو مئات الـ </a:t>
            </a:r>
            <a:r>
              <a:rPr lang="en-US" dirty="0"/>
              <a:t>SSDs </a:t>
            </a:r>
            <a:r>
              <a:rPr lang="ar-IQ" dirty="0"/>
              <a:t>بدل </a:t>
            </a:r>
            <a:r>
              <a:rPr lang="en-US" dirty="0"/>
              <a:t>HDDs، </a:t>
            </a:r>
            <a:r>
              <a:rPr lang="ar-IQ" dirty="0"/>
              <a:t>استهلاك الطاقة والكهرباء </a:t>
            </a:r>
            <a:r>
              <a:rPr lang="ar-IQ" dirty="0" err="1"/>
              <a:t>بينزل</a:t>
            </a:r>
            <a:r>
              <a:rPr lang="ar-IQ" dirty="0"/>
              <a:t> بشكل واضح جدًا، وده كمان </a:t>
            </a:r>
            <a:r>
              <a:rPr lang="ar-IQ" dirty="0" err="1"/>
              <a:t>بيقلل</a:t>
            </a:r>
            <a:r>
              <a:rPr lang="ar-IQ" dirty="0"/>
              <a:t> الحرارة والـ </a:t>
            </a:r>
            <a:r>
              <a:rPr lang="en-US" dirty="0"/>
              <a:t>Cooling </a:t>
            </a:r>
            <a:r>
              <a:rPr lang="ar-IQ" dirty="0"/>
              <a:t>المطلوب.</a:t>
            </a:r>
          </a:p>
          <a:p>
            <a:pPr algn="r" rtl="1"/>
            <a:r>
              <a:rPr lang="en-US" dirty="0"/>
              <a:t>📌 </a:t>
            </a:r>
            <a:r>
              <a:rPr lang="ar-IQ" dirty="0"/>
              <a:t>الخلاصة:</a:t>
            </a:r>
            <a:br>
              <a:rPr lang="ar-IQ" dirty="0"/>
            </a:br>
            <a:r>
              <a:rPr lang="ar-IQ" dirty="0"/>
              <a:t>الـ </a:t>
            </a:r>
            <a:r>
              <a:rPr lang="en-US" b="1" dirty="0"/>
              <a:t>SSD </a:t>
            </a:r>
            <a:r>
              <a:rPr lang="ar-IQ" b="1" dirty="0"/>
              <a:t>أسرع، أكفأ، وأوفر في الطاقة</a:t>
            </a:r>
            <a:r>
              <a:rPr lang="ar-IQ" dirty="0"/>
              <a:t> من الـ </a:t>
            </a:r>
            <a:r>
              <a:rPr lang="en-US" dirty="0"/>
              <a:t>HDD، </a:t>
            </a:r>
            <a:r>
              <a:rPr lang="ar-IQ" dirty="0" err="1"/>
              <a:t>وعلشان</a:t>
            </a:r>
            <a:r>
              <a:rPr lang="ar-IQ" dirty="0"/>
              <a:t> كده بقى الخيار الأساسي في معظم الأجهزة الحديثة ومراكز البيانات.</a:t>
            </a:r>
          </a:p>
        </p:txBody>
      </p:sp>
      <p:sp>
        <p:nvSpPr>
          <p:cNvPr id="4" name="Slide Number Placeholder 3">
            <a:extLst>
              <a:ext uri="{FF2B5EF4-FFF2-40B4-BE49-F238E27FC236}">
                <a16:creationId xmlns:a16="http://schemas.microsoft.com/office/drawing/2014/main" id="{2D43ADDB-836E-F847-C3BB-4C95A1BBB4B4}"/>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0725219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C82889-6B9C-6A1D-AF15-AF5BE442B8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8A105B-02F6-B418-98EC-49BAD4E397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7550A7-05E0-7A75-15C5-558A4ABE1139}"/>
              </a:ext>
            </a:extLst>
          </p:cNvPr>
          <p:cNvSpPr>
            <a:spLocks noGrp="1"/>
          </p:cNvSpPr>
          <p:nvPr>
            <p:ph type="body" idx="1"/>
          </p:nvPr>
        </p:nvSpPr>
        <p:spPr/>
        <p:txBody>
          <a:bodyPr/>
          <a:lstStyle/>
          <a:p>
            <a:pPr algn="r" rtl="1"/>
            <a:r>
              <a:rPr lang="ar-IQ" dirty="0"/>
              <a:t>تمام </a:t>
            </a:r>
            <a:r>
              <a:rPr lang="en-US" dirty="0"/>
              <a:t>✅ </a:t>
            </a:r>
            <a:r>
              <a:rPr lang="ar-IQ" dirty="0"/>
              <a:t>اخر </a:t>
            </a:r>
            <a:r>
              <a:rPr lang="ar-IQ" dirty="0" err="1"/>
              <a:t>سلايد</a:t>
            </a:r>
            <a:r>
              <a:rPr lang="ar-IQ" dirty="0"/>
              <a:t> في محاضرة </a:t>
            </a:r>
            <a:r>
              <a:rPr lang="ar-IQ" dirty="0" err="1"/>
              <a:t>النهاردة</a:t>
            </a:r>
            <a:r>
              <a:rPr lang="ar-IQ" dirty="0"/>
              <a:t> </a:t>
            </a:r>
            <a:r>
              <a:rPr lang="ar-IQ" dirty="0" err="1"/>
              <a:t>بيكلمنا</a:t>
            </a:r>
            <a:r>
              <a:rPr lang="ar-IQ" dirty="0"/>
              <a:t> عن </a:t>
            </a:r>
            <a:r>
              <a:rPr lang="ar-IQ" b="1" dirty="0"/>
              <a:t>استخدام الـ </a:t>
            </a:r>
            <a:r>
              <a:rPr lang="en-US" b="1" dirty="0"/>
              <a:t>SSD </a:t>
            </a:r>
            <a:r>
              <a:rPr lang="ar-IQ" b="1" dirty="0"/>
              <a:t>في أنظمة التخزين</a:t>
            </a:r>
            <a:r>
              <a:rPr lang="ar-IQ" dirty="0"/>
              <a:t>، </a:t>
            </a:r>
            <a:r>
              <a:rPr lang="ar-IQ" dirty="0" err="1"/>
              <a:t>وبيوضّح</a:t>
            </a:r>
            <a:r>
              <a:rPr lang="ar-IQ" dirty="0"/>
              <a:t> إن مش كل التطبيقات </a:t>
            </a:r>
            <a:r>
              <a:rPr lang="ar-IQ" dirty="0" err="1"/>
              <a:t>بتحتاج</a:t>
            </a:r>
            <a:r>
              <a:rPr lang="ar-IQ" dirty="0"/>
              <a:t> نفس نوع التخزين.</a:t>
            </a:r>
            <a:br>
              <a:rPr lang="ar-IQ" dirty="0"/>
            </a:br>
            <a:endParaRPr lang="ar-IQ" dirty="0"/>
          </a:p>
          <a:p>
            <a:pPr algn="r" rtl="1"/>
            <a:r>
              <a:rPr lang="ar-IQ" b="1" dirty="0"/>
              <a:t>استخدام الـ </a:t>
            </a:r>
            <a:r>
              <a:rPr lang="en-US" b="1" dirty="0"/>
              <a:t>SSD </a:t>
            </a:r>
            <a:r>
              <a:rPr lang="ar-IQ" b="1" dirty="0"/>
              <a:t>في أنظمة التخزين</a:t>
            </a:r>
          </a:p>
          <a:p>
            <a:pPr algn="r" rtl="1"/>
            <a:r>
              <a:rPr lang="en-US" b="1" dirty="0"/>
              <a:t>Class A (</a:t>
            </a:r>
            <a:r>
              <a:rPr lang="ar-IQ" b="1" dirty="0"/>
              <a:t>معدل وصول – </a:t>
            </a:r>
            <a:r>
              <a:rPr lang="en-US" b="1" dirty="0"/>
              <a:t>Access Frequency </a:t>
            </a:r>
            <a:r>
              <a:rPr lang="ar-IQ" b="1" dirty="0"/>
              <a:t>عالي):</a:t>
            </a:r>
            <a:br>
              <a:rPr lang="ar-IQ" dirty="0"/>
            </a:br>
            <a:r>
              <a:rPr lang="ar-IQ" dirty="0"/>
              <a:t>التطبيقات اللي فيها عمليات قراءة وكتابة عشوائية (</a:t>
            </a:r>
            <a:r>
              <a:rPr lang="en-US" dirty="0"/>
              <a:t>Random) </a:t>
            </a:r>
            <a:r>
              <a:rPr lang="ar-IQ" dirty="0"/>
              <a:t>بكثافة عالية، زي الـ </a:t>
            </a:r>
            <a:r>
              <a:rPr lang="en-US" b="1" dirty="0"/>
              <a:t>Databases</a:t>
            </a:r>
            <a:r>
              <a:rPr lang="en-US" dirty="0"/>
              <a:t>. </a:t>
            </a:r>
            <a:r>
              <a:rPr lang="ar-IQ" dirty="0"/>
              <a:t>هنا الـ </a:t>
            </a:r>
            <a:r>
              <a:rPr lang="en-US" b="1" dirty="0"/>
              <a:t>SSD</a:t>
            </a:r>
            <a:r>
              <a:rPr lang="en-US" dirty="0"/>
              <a:t> </a:t>
            </a:r>
            <a:r>
              <a:rPr lang="ar-IQ" dirty="0"/>
              <a:t>هو الأنسب لأنه </a:t>
            </a:r>
            <a:r>
              <a:rPr lang="ar-IQ" dirty="0" err="1"/>
              <a:t>بيقدر</a:t>
            </a:r>
            <a:r>
              <a:rPr lang="ar-IQ" dirty="0"/>
              <a:t> يتعامل بسرعة مع الطلبات </a:t>
            </a:r>
            <a:r>
              <a:rPr lang="ar-IQ" dirty="0" err="1"/>
              <a:t>الكتيرة</a:t>
            </a:r>
            <a:r>
              <a:rPr lang="ar-IQ" dirty="0"/>
              <a:t> والمتقطعة.</a:t>
            </a:r>
          </a:p>
          <a:p>
            <a:pPr algn="r" rtl="1"/>
            <a:r>
              <a:rPr lang="en-US" b="1" dirty="0"/>
              <a:t>Class B (</a:t>
            </a:r>
            <a:r>
              <a:rPr lang="ar-IQ" b="1" dirty="0"/>
              <a:t>معدل وصول – </a:t>
            </a:r>
            <a:r>
              <a:rPr lang="en-US" b="1" dirty="0"/>
              <a:t>Access Frequency </a:t>
            </a:r>
            <a:r>
              <a:rPr lang="ar-IQ" b="1" dirty="0"/>
              <a:t>متوسط):</a:t>
            </a:r>
            <a:br>
              <a:rPr lang="ar-IQ" dirty="0"/>
            </a:br>
            <a:r>
              <a:rPr lang="ar-IQ" dirty="0"/>
              <a:t>التطبيقات اللي </a:t>
            </a:r>
            <a:r>
              <a:rPr lang="ar-IQ" dirty="0" err="1"/>
              <a:t>بتتعامل</a:t>
            </a:r>
            <a:r>
              <a:rPr lang="ar-IQ" dirty="0"/>
              <a:t> مع ملفات كبيرة أو ميديا زي الصور والفيديوهات (</a:t>
            </a:r>
            <a:r>
              <a:rPr lang="en-US" dirty="0"/>
              <a:t>Streaming Media) </a:t>
            </a:r>
            <a:r>
              <a:rPr lang="ar-IQ" dirty="0"/>
              <a:t>واللي فيها قراءات وكتابات متسلسلة (</a:t>
            </a:r>
            <a:r>
              <a:rPr lang="en-US" dirty="0"/>
              <a:t>Sequential). </a:t>
            </a:r>
            <a:r>
              <a:rPr lang="ar-IQ" dirty="0"/>
              <a:t>هنا </a:t>
            </a:r>
            <a:r>
              <a:rPr lang="ar-IQ" dirty="0" err="1"/>
              <a:t>بيستخدموا</a:t>
            </a:r>
            <a:r>
              <a:rPr lang="ar-IQ" dirty="0"/>
              <a:t> غالبًا </a:t>
            </a:r>
            <a:r>
              <a:rPr lang="en-US" b="1" dirty="0"/>
              <a:t>FC/SAS Disks</a:t>
            </a:r>
            <a:r>
              <a:rPr lang="en-US" dirty="0"/>
              <a:t> (</a:t>
            </a:r>
            <a:r>
              <a:rPr lang="ar-IQ" dirty="0"/>
              <a:t>أقراص أسرع من </a:t>
            </a:r>
            <a:r>
              <a:rPr lang="en-US" dirty="0"/>
              <a:t>SATA </a:t>
            </a:r>
            <a:r>
              <a:rPr lang="ar-IQ" dirty="0"/>
              <a:t>بس أبطأ من </a:t>
            </a:r>
            <a:r>
              <a:rPr lang="en-US" dirty="0"/>
              <a:t>SSD).</a:t>
            </a:r>
          </a:p>
          <a:p>
            <a:pPr algn="r" rtl="1"/>
            <a:r>
              <a:rPr lang="en-US" b="1" dirty="0"/>
              <a:t>Class C (</a:t>
            </a:r>
            <a:r>
              <a:rPr lang="ar-IQ" b="1" dirty="0"/>
              <a:t>معدل وصول – </a:t>
            </a:r>
            <a:r>
              <a:rPr lang="en-US" b="1" dirty="0"/>
              <a:t>Access Frequency </a:t>
            </a:r>
            <a:r>
              <a:rPr lang="ar-IQ" b="1" dirty="0"/>
              <a:t>قليل</a:t>
            </a:r>
            <a:br>
              <a:rPr lang="en-US" dirty="0"/>
            </a:br>
            <a:r>
              <a:rPr lang="ar-IQ" dirty="0"/>
              <a:t>البيانات اللي </a:t>
            </a:r>
            <a:r>
              <a:rPr lang="ar-IQ" dirty="0" err="1"/>
              <a:t>بنحتاجها</a:t>
            </a:r>
            <a:r>
              <a:rPr lang="ar-IQ" dirty="0"/>
              <a:t> قليل أو بس </a:t>
            </a:r>
            <a:r>
              <a:rPr lang="ar-IQ" dirty="0" err="1"/>
              <a:t>بنعمل</a:t>
            </a:r>
            <a:r>
              <a:rPr lang="ar-IQ" dirty="0"/>
              <a:t> لها </a:t>
            </a:r>
            <a:r>
              <a:rPr lang="en-US" b="1" dirty="0"/>
              <a:t>Backup</a:t>
            </a:r>
            <a:r>
              <a:rPr lang="en-US" dirty="0"/>
              <a:t>، </a:t>
            </a:r>
            <a:r>
              <a:rPr lang="ar-IQ" dirty="0"/>
              <a:t>زي الأرشيف أو النسخ الاحتياطية. هنا </a:t>
            </a:r>
            <a:r>
              <a:rPr lang="ar-IQ" dirty="0" err="1"/>
              <a:t>بنستخدم</a:t>
            </a:r>
            <a:r>
              <a:rPr lang="ar-IQ" dirty="0"/>
              <a:t> التخزين الأرخص زي </a:t>
            </a:r>
            <a:r>
              <a:rPr lang="en-US" b="1" dirty="0"/>
              <a:t>SATA / NL-SAS / Tape</a:t>
            </a:r>
            <a:r>
              <a:rPr lang="en-US" dirty="0"/>
              <a:t>.</a:t>
            </a:r>
          </a:p>
          <a:p>
            <a:pPr algn="r" rtl="1"/>
            <a:br>
              <a:rPr lang="en-US" dirty="0"/>
            </a:br>
            <a:endParaRPr lang="en-US" dirty="0"/>
          </a:p>
          <a:p>
            <a:pPr algn="r" rtl="1"/>
            <a:r>
              <a:rPr lang="en-US" dirty="0"/>
              <a:t>📌 </a:t>
            </a:r>
            <a:r>
              <a:rPr lang="ar-IQ" dirty="0"/>
              <a:t>الفكرة العامة:</a:t>
            </a:r>
          </a:p>
          <a:p>
            <a:pPr algn="r" rtl="1"/>
            <a:r>
              <a:rPr lang="ar-IQ" dirty="0"/>
              <a:t>الـ </a:t>
            </a:r>
            <a:r>
              <a:rPr lang="en-US" b="1" dirty="0"/>
              <a:t>SSD</a:t>
            </a:r>
            <a:r>
              <a:rPr lang="en-US" dirty="0"/>
              <a:t> </a:t>
            </a:r>
            <a:r>
              <a:rPr lang="ar-IQ" dirty="0"/>
              <a:t>مش لازم </a:t>
            </a:r>
            <a:r>
              <a:rPr lang="ar-IQ" dirty="0" err="1"/>
              <a:t>يتستخدم</a:t>
            </a:r>
            <a:r>
              <a:rPr lang="ar-IQ" dirty="0"/>
              <a:t> في كل مكان عشان سعره أعلى، لكنه مثالي في التطبيقات اللي محتاجة سرعة رهيبة.</a:t>
            </a:r>
          </a:p>
          <a:p>
            <a:pPr algn="r" rtl="1"/>
            <a:r>
              <a:rPr lang="ar-IQ" dirty="0"/>
              <a:t>التخزين بيكون </a:t>
            </a:r>
            <a:r>
              <a:rPr lang="ar-IQ" b="1" dirty="0"/>
              <a:t>هرمي (</a:t>
            </a:r>
            <a:r>
              <a:rPr lang="en-US" b="1" dirty="0"/>
              <a:t>Tiered Storage)</a:t>
            </a:r>
            <a:r>
              <a:rPr lang="en-US" dirty="0"/>
              <a:t>: </a:t>
            </a:r>
            <a:r>
              <a:rPr lang="ar-IQ" dirty="0"/>
              <a:t>كل نوع من التخزين </a:t>
            </a:r>
            <a:r>
              <a:rPr lang="ar-IQ" dirty="0" err="1"/>
              <a:t>بيتخصص</a:t>
            </a:r>
            <a:r>
              <a:rPr lang="ar-IQ" dirty="0"/>
              <a:t> لتطبيقات مختلفة حسب </a:t>
            </a:r>
            <a:r>
              <a:rPr lang="ar-IQ" b="1" dirty="0"/>
              <a:t>التكلفة مقابل الأداء</a:t>
            </a:r>
            <a:r>
              <a:rPr lang="ar-IQ" dirty="0"/>
              <a:t>.</a:t>
            </a:r>
          </a:p>
        </p:txBody>
      </p:sp>
      <p:sp>
        <p:nvSpPr>
          <p:cNvPr id="4" name="Slide Number Placeholder 3">
            <a:extLst>
              <a:ext uri="{FF2B5EF4-FFF2-40B4-BE49-F238E27FC236}">
                <a16:creationId xmlns:a16="http://schemas.microsoft.com/office/drawing/2014/main" id="{C1A78367-086E-BBA8-7723-E4DCC279ECA7}"/>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9985711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5A1BA4-FF81-63B3-7A26-FD50EBF0D3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1B86E9-6324-DCFA-5E4D-94C72B143B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2A295A-130C-004D-DBE9-A0A7B6BCE581}"/>
              </a:ext>
            </a:extLst>
          </p:cNvPr>
          <p:cNvSpPr>
            <a:spLocks noGrp="1"/>
          </p:cNvSpPr>
          <p:nvPr>
            <p:ph type="body" idx="1"/>
          </p:nvPr>
        </p:nvSpPr>
        <p:spPr/>
        <p:txBody>
          <a:bodyPr/>
          <a:lstStyle/>
          <a:p>
            <a:pPr algn="r" rtl="1"/>
            <a:r>
              <a:rPr lang="ar-IQ" dirty="0"/>
              <a:t>"</a:t>
            </a:r>
            <a:r>
              <a:rPr lang="ar-IQ" dirty="0" err="1"/>
              <a:t>فى</a:t>
            </a:r>
            <a:r>
              <a:rPr lang="ar-IQ" dirty="0"/>
              <a:t> المحاضرة </a:t>
            </a:r>
            <a:r>
              <a:rPr lang="ar-IQ" dirty="0" err="1"/>
              <a:t>دى</a:t>
            </a:r>
            <a:r>
              <a:rPr lang="ar-IQ" dirty="0"/>
              <a:t> بدأنا مع </a:t>
            </a:r>
            <a:r>
              <a:rPr lang="en-US" b="1" dirty="0"/>
              <a:t>Architecture of Storage Systems</a:t>
            </a:r>
            <a:r>
              <a:rPr lang="en-US" dirty="0"/>
              <a:t>، </a:t>
            </a:r>
            <a:r>
              <a:rPr lang="ar-IQ" dirty="0"/>
              <a:t>ودى </a:t>
            </a:r>
            <a:r>
              <a:rPr lang="ar-IQ" dirty="0" err="1"/>
              <a:t>بتوضح</a:t>
            </a:r>
            <a:r>
              <a:rPr lang="ar-IQ" dirty="0"/>
              <a:t> الـ </a:t>
            </a:r>
            <a:r>
              <a:rPr lang="en-US" dirty="0"/>
              <a:t>general design </a:t>
            </a:r>
            <a:r>
              <a:rPr lang="ar-IQ" dirty="0"/>
              <a:t>والمكونات الأساسية </a:t>
            </a:r>
            <a:r>
              <a:rPr lang="ar-IQ" dirty="0" err="1"/>
              <a:t>فى</a:t>
            </a:r>
            <a:r>
              <a:rPr lang="ar-IQ" dirty="0"/>
              <a:t> أنظمة التخزين. بعد كده </a:t>
            </a:r>
            <a:r>
              <a:rPr lang="ar-IQ" dirty="0" err="1"/>
              <a:t>اتكلمنا</a:t>
            </a:r>
            <a:r>
              <a:rPr lang="ar-IQ" dirty="0"/>
              <a:t> عن </a:t>
            </a:r>
            <a:r>
              <a:rPr lang="en-US" b="1" dirty="0"/>
              <a:t>Supported Hard Disk Types</a:t>
            </a:r>
            <a:r>
              <a:rPr lang="en-US" dirty="0"/>
              <a:t> </a:t>
            </a:r>
            <a:r>
              <a:rPr lang="ar-IQ" dirty="0"/>
              <a:t>والأنواع المختلفة من الـ </a:t>
            </a:r>
            <a:r>
              <a:rPr lang="en-US" dirty="0"/>
              <a:t>disks </a:t>
            </a:r>
            <a:r>
              <a:rPr lang="ar-IQ" dirty="0"/>
              <a:t>اللي </a:t>
            </a:r>
            <a:r>
              <a:rPr lang="ar-IQ" dirty="0" err="1"/>
              <a:t>بتستخدم</a:t>
            </a:r>
            <a:r>
              <a:rPr lang="ar-IQ" dirty="0"/>
              <a:t> </a:t>
            </a:r>
            <a:r>
              <a:rPr lang="ar-IQ" dirty="0" err="1"/>
              <a:t>فى</a:t>
            </a:r>
            <a:r>
              <a:rPr lang="ar-IQ" dirty="0"/>
              <a:t> أنظمة التخزين. بعدين ركزنا على </a:t>
            </a:r>
            <a:r>
              <a:rPr lang="en-US" b="1" dirty="0"/>
              <a:t>Mechanical Hard Disk Drive (HDD)</a:t>
            </a:r>
            <a:r>
              <a:rPr lang="en-US" dirty="0"/>
              <a:t>، </a:t>
            </a:r>
            <a:r>
              <a:rPr lang="ar-IQ" dirty="0"/>
              <a:t>وده الهارد التقليدي وشرحنا </a:t>
            </a:r>
            <a:r>
              <a:rPr lang="ar-IQ" dirty="0" err="1"/>
              <a:t>إزاي</a:t>
            </a:r>
            <a:r>
              <a:rPr lang="ar-IQ" dirty="0"/>
              <a:t> </a:t>
            </a:r>
            <a:r>
              <a:rPr lang="ar-IQ" dirty="0" err="1"/>
              <a:t>بيشتغل</a:t>
            </a:r>
            <a:r>
              <a:rPr lang="ar-IQ" dirty="0"/>
              <a:t>. كمان </a:t>
            </a:r>
            <a:r>
              <a:rPr lang="ar-IQ" dirty="0" err="1"/>
              <a:t>اتكلمنا</a:t>
            </a:r>
            <a:r>
              <a:rPr lang="ar-IQ" dirty="0"/>
              <a:t> عن </a:t>
            </a:r>
            <a:r>
              <a:rPr lang="en-US" b="1" dirty="0"/>
              <a:t>HDD Port Technology</a:t>
            </a:r>
            <a:r>
              <a:rPr lang="en-US" dirty="0"/>
              <a:t> </a:t>
            </a:r>
            <a:r>
              <a:rPr lang="ar-IQ" dirty="0"/>
              <a:t>والـ </a:t>
            </a:r>
            <a:r>
              <a:rPr lang="en-US" dirty="0"/>
              <a:t>interfaces </a:t>
            </a:r>
            <a:r>
              <a:rPr lang="ar-IQ" dirty="0"/>
              <a:t>اللي </a:t>
            </a:r>
            <a:r>
              <a:rPr lang="ar-IQ" dirty="0" err="1"/>
              <a:t>بنوصل</a:t>
            </a:r>
            <a:r>
              <a:rPr lang="ar-IQ" dirty="0"/>
              <a:t> بيها الهارد بالنظام. وأخيرًا ختمنا بالـ </a:t>
            </a:r>
            <a:r>
              <a:rPr lang="en-US" b="1" dirty="0"/>
              <a:t>Solid State Drives (SSD)</a:t>
            </a:r>
            <a:r>
              <a:rPr lang="en-US" dirty="0"/>
              <a:t>، </a:t>
            </a:r>
            <a:r>
              <a:rPr lang="ar-IQ" dirty="0"/>
              <a:t>ودي أحدث </a:t>
            </a:r>
            <a:r>
              <a:rPr lang="en-US" dirty="0"/>
              <a:t>drives </a:t>
            </a:r>
            <a:r>
              <a:rPr lang="ar-IQ" dirty="0"/>
              <a:t>أسرع، أكتر كفاءة، وكمان </a:t>
            </a:r>
            <a:r>
              <a:rPr lang="ar-IQ" dirty="0" err="1"/>
              <a:t>بتستهلك</a:t>
            </a:r>
            <a:r>
              <a:rPr lang="ar-IQ" dirty="0"/>
              <a:t> طاقة أقل من الـ </a:t>
            </a:r>
            <a:r>
              <a:rPr lang="en-US" dirty="0"/>
              <a:t>HDD."</a:t>
            </a:r>
            <a:endParaRPr lang="ar-IQ" dirty="0"/>
          </a:p>
        </p:txBody>
      </p:sp>
      <p:sp>
        <p:nvSpPr>
          <p:cNvPr id="4" name="Slide Number Placeholder 3">
            <a:extLst>
              <a:ext uri="{FF2B5EF4-FFF2-40B4-BE49-F238E27FC236}">
                <a16:creationId xmlns:a16="http://schemas.microsoft.com/office/drawing/2014/main" id="{75A6D7F7-B319-0670-3C94-5FE8CB70CDF3}"/>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4648640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IQ" dirty="0"/>
              <a:t>وبكده يا شباب نكون خلصنا محاضرة </a:t>
            </a:r>
            <a:r>
              <a:rPr lang="ar-IQ" dirty="0" err="1"/>
              <a:t>النهاردة</a:t>
            </a:r>
            <a:r>
              <a:rPr lang="ar-IQ" dirty="0"/>
              <a:t> عن </a:t>
            </a:r>
            <a:r>
              <a:rPr lang="ar-IQ" b="1" dirty="0"/>
              <a:t>أنظمة التخزين و</a:t>
            </a:r>
            <a:r>
              <a:rPr lang="ar-IQ" dirty="0"/>
              <a:t> أنواع </a:t>
            </a:r>
            <a:r>
              <a:rPr lang="ar-IQ" dirty="0" err="1"/>
              <a:t>الهاردات</a:t>
            </a:r>
            <a:r>
              <a:rPr lang="ar-IQ" dirty="0"/>
              <a:t> وازاي </a:t>
            </a:r>
            <a:r>
              <a:rPr lang="ar-IQ" dirty="0" err="1"/>
              <a:t>بيشتغل</a:t>
            </a:r>
            <a:r>
              <a:rPr lang="ar-IQ" dirty="0"/>
              <a:t> كل نوع، وإيه الفرق في الأداء والاستخدام بينهم.</a:t>
            </a:r>
          </a:p>
          <a:p>
            <a:pPr algn="r" rtl="1"/>
            <a:r>
              <a:rPr lang="ar-IQ" dirty="0"/>
              <a:t>أتمنى تكونوا </a:t>
            </a:r>
            <a:r>
              <a:rPr lang="ar-IQ" dirty="0" err="1"/>
              <a:t>استفدتوا</a:t>
            </a:r>
            <a:r>
              <a:rPr lang="ar-IQ" dirty="0"/>
              <a:t>، وإن المعلومات دي تساعدكم تبنوا فهم أقوى للبنية التحتية اللي </a:t>
            </a:r>
            <a:r>
              <a:rPr lang="ar-IQ" dirty="0" err="1"/>
              <a:t>بيقوم</a:t>
            </a:r>
            <a:r>
              <a:rPr lang="ar-IQ" dirty="0"/>
              <a:t> عليها العالم الرقمي </a:t>
            </a:r>
            <a:r>
              <a:rPr lang="ar-IQ" dirty="0" err="1"/>
              <a:t>دلوقتي</a:t>
            </a:r>
            <a:r>
              <a:rPr lang="ar-IQ" dirty="0"/>
              <a:t> في مجال التخزين.</a:t>
            </a:r>
            <a:br>
              <a:rPr lang="ar-IQ" dirty="0"/>
            </a:br>
            <a:r>
              <a:rPr lang="ar-IQ" dirty="0"/>
              <a:t>بالتوفيق ليكم جميعًا… دمتم بخير، والسلام عليكم ورحمة الله وبركاته. </a:t>
            </a:r>
            <a:endParaRPr lang="en-US" dirty="0"/>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997876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30268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 Id="rId4" Type="http://schemas.openxmlformats.org/officeDocument/2006/relationships/image" Target="../media/image40.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4.xml"/><Relationship Id="rId1" Type="http://schemas.openxmlformats.org/officeDocument/2006/relationships/slideLayout" Target="../slideLayouts/slideLayout15.xml"/><Relationship Id="rId6" Type="http://schemas.openxmlformats.org/officeDocument/2006/relationships/image" Target="../media/image44.png"/><Relationship Id="rId5" Type="http://schemas.openxmlformats.org/officeDocument/2006/relationships/image" Target="../media/image43.sv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254628" y="2564100"/>
            <a:ext cx="5097229"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Storage Technologies</a:t>
            </a:r>
          </a:p>
        </p:txBody>
      </p:sp>
      <p:sp>
        <p:nvSpPr>
          <p:cNvPr id="34" name="Rectangle: Rounded Corners 33"/>
          <p:cNvSpPr/>
          <p:nvPr/>
        </p:nvSpPr>
        <p:spPr>
          <a:xfrm>
            <a:off x="455875" y="5983901"/>
            <a:ext cx="3136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1748145" y="3439517"/>
            <a:ext cx="997389" cy="523220"/>
          </a:xfrm>
          <a:prstGeom prst="rect">
            <a:avLst/>
          </a:prstGeom>
          <a:noFill/>
        </p:spPr>
        <p:txBody>
          <a:bodyPr wrap="none" rtlCol="0">
            <a:spAutoFit/>
          </a:bodyPr>
          <a:lstStyle/>
          <a:p>
            <a:r>
              <a:rPr lang="en-US" sz="2800" dirty="0">
                <a:latin typeface="Alexandria" charset="0"/>
                <a:cs typeface="Alexandria" charset="0"/>
              </a:rPr>
              <a:t>IT403</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58058"/>
            <a:ext cx="8659664" cy="5300798"/>
          </a:xfrm>
        </p:spPr>
      </p:pic>
      <p:sp>
        <p:nvSpPr>
          <p:cNvPr id="9" name="TextBox 8"/>
          <p:cNvSpPr txBox="1"/>
          <p:nvPr/>
        </p:nvSpPr>
        <p:spPr>
          <a:xfrm>
            <a:off x="5242459" y="2864682"/>
            <a:ext cx="6643781" cy="769441"/>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Storage Technologies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3983421" y="4903313"/>
            <a:ext cx="7590910" cy="707886"/>
          </a:xfrm>
          <a:prstGeom prst="rect">
            <a:avLst/>
          </a:prstGeom>
          <a:noFill/>
        </p:spPr>
        <p:txBody>
          <a:bodyPr wrap="square" rtlCol="0">
            <a:spAutoFit/>
          </a:bodyPr>
          <a:lstStyle/>
          <a:p>
            <a:pPr algn="ctr"/>
            <a:r>
              <a:rPr lang="en-US" sz="2000" dirty="0">
                <a:latin typeface="Alexandria" charset="0"/>
                <a:cs typeface="Alexandria" charset="0"/>
              </a:rPr>
              <a:t>IT403 </a:t>
            </a:r>
          </a:p>
          <a:p>
            <a:pPr algn="ctr"/>
            <a:r>
              <a:rPr lang="en-US" sz="2000" dirty="0">
                <a:latin typeface="Alexandria" charset="0"/>
                <a:cs typeface="Alexandria" charset="0"/>
              </a:rPr>
              <a:t>          Architecture of Storage Systems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1029024" y="2169564"/>
            <a:ext cx="10133952" cy="2814617"/>
          </a:xfrm>
          <a:prstGeom prst="rect">
            <a:avLst/>
          </a:prstGeom>
          <a:noFill/>
        </p:spPr>
        <p:txBody>
          <a:bodyPr wrap="square" rtlCol="0">
            <a:spAutoFit/>
          </a:bodyPr>
          <a:lstStyle/>
          <a:p>
            <a:pPr algn="just">
              <a:lnSpc>
                <a:spcPct val="150000"/>
              </a:lnSpc>
            </a:pPr>
            <a:r>
              <a:rPr lang="en-US" sz="2000" b="0" i="0" u="none" strike="noStrike" baseline="0" dirty="0">
                <a:solidFill>
                  <a:srgbClr val="2C2C2C"/>
                </a:solidFill>
                <a:latin typeface="Calibri" panose="020F0502020204030204" pitchFamily="34" charset="0"/>
                <a:cs typeface="Calibri" panose="020F0502020204030204" pitchFamily="34" charset="0"/>
              </a:rPr>
              <a:t>Upon completion of this module, you will be able to:</a:t>
            </a:r>
          </a:p>
          <a:p>
            <a:pPr marL="800100" lvl="1" indent="-342900" algn="just">
              <a:lnSpc>
                <a:spcPct val="150000"/>
              </a:lnSpc>
              <a:buFont typeface="Wingdings" panose="05000000000000000000" pitchFamily="2" charset="2"/>
              <a:buChar char="§"/>
            </a:pPr>
            <a:r>
              <a:rPr lang="en-US" altLang="zh-CN" sz="2000" dirty="0"/>
              <a:t>Introduces the common system architecture of storage systems, the components of storage systems</a:t>
            </a:r>
          </a:p>
          <a:p>
            <a:pPr marL="800100" lvl="1" indent="-342900" algn="just">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Understand the common storage system architectures.</a:t>
            </a:r>
            <a:endParaRPr lang="en-US" sz="2000" b="0" i="0" u="none" strike="noStrike" baseline="0"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sz="2000" b="0" i="0" u="none" strike="noStrike" baseline="0" dirty="0">
                <a:solidFill>
                  <a:srgbClr val="2C2C2C"/>
                </a:solidFill>
                <a:latin typeface="Calibri" panose="020F0502020204030204" pitchFamily="34" charset="0"/>
                <a:cs typeface="Calibri" panose="020F0502020204030204" pitchFamily="34" charset="0"/>
              </a:rPr>
              <a:t>Grasp the concepts of common storage components.</a:t>
            </a:r>
          </a:p>
          <a:p>
            <a:pPr lvl="1" algn="just">
              <a:lnSpc>
                <a:spcPct val="150000"/>
              </a:lnSpc>
            </a:pPr>
            <a:endParaRPr lang="en-US" sz="2000" b="0" i="0" u="none" strike="noStrike" baseline="0" dirty="0">
              <a:solidFill>
                <a:srgbClr val="2C2C2C"/>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546602" y="1028817"/>
            <a:ext cx="1436612" cy="523220"/>
          </a:xfrm>
          <a:prstGeom prst="rect">
            <a:avLst/>
          </a:prstGeom>
          <a:noFill/>
        </p:spPr>
        <p:txBody>
          <a:bodyPr wrap="none" rtlCol="0">
            <a:spAutoFit/>
          </a:bodyPr>
          <a:lstStyle/>
          <a:p>
            <a:pPr lvl="0" algn="ctr"/>
            <a:r>
              <a:rPr lang="en-US" sz="2800" b="1" kern="1200" dirty="0">
                <a:solidFill>
                  <a:schemeClr val="tx2"/>
                </a:solidFill>
                <a:latin typeface="Alexandria" charset="0"/>
                <a:ea typeface="+mn-ea"/>
                <a:cs typeface="+mn-cs"/>
              </a:rPr>
              <a:t>Outlines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3</a:t>
              </a: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2789817" y="1703334"/>
            <a:ext cx="6096000" cy="2805063"/>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dirty="0"/>
              <a:t>Architecture of Storage Systems</a:t>
            </a:r>
          </a:p>
          <a:p>
            <a:pPr marL="342900" indent="-342900">
              <a:lnSpc>
                <a:spcPct val="150000"/>
              </a:lnSpc>
              <a:buFont typeface="Wingdings" panose="05000000000000000000" pitchFamily="2" charset="2"/>
              <a:buChar char="§"/>
            </a:pPr>
            <a:r>
              <a:rPr lang="en-US" sz="2400" dirty="0"/>
              <a:t>Supported Hard Disk Types</a:t>
            </a:r>
            <a:endParaRPr lang="ar-IQ" sz="2400" dirty="0"/>
          </a:p>
          <a:p>
            <a:pPr marL="342900" indent="-342900">
              <a:lnSpc>
                <a:spcPct val="150000"/>
              </a:lnSpc>
              <a:buFont typeface="Wingdings" panose="05000000000000000000" pitchFamily="2" charset="2"/>
              <a:buChar char="§"/>
            </a:pPr>
            <a:r>
              <a:rPr lang="en-US" altLang="zh-CN" sz="2400" dirty="0"/>
              <a:t>Mechanical Hard Disk Drive (HDD)</a:t>
            </a:r>
          </a:p>
          <a:p>
            <a:pPr marL="342900" indent="-342900">
              <a:lnSpc>
                <a:spcPct val="150000"/>
              </a:lnSpc>
              <a:buFont typeface="Wingdings" panose="05000000000000000000" pitchFamily="2" charset="2"/>
              <a:buChar char="§"/>
            </a:pPr>
            <a:r>
              <a:rPr lang="en-US" sz="2400" dirty="0"/>
              <a:t>HDD Port Technology</a:t>
            </a:r>
            <a:endParaRPr lang="en-US" sz="2400" b="1" dirty="0">
              <a:solidFill>
                <a:srgbClr val="273239"/>
              </a:solidFill>
              <a:latin typeface="Nunito" pitchFamily="2" charset="0"/>
            </a:endParaRPr>
          </a:p>
          <a:p>
            <a:pPr marL="342900" indent="-342900">
              <a:lnSpc>
                <a:spcPct val="150000"/>
              </a:lnSpc>
              <a:buFont typeface="Wingdings" panose="05000000000000000000" pitchFamily="2" charset="2"/>
              <a:buChar char="§"/>
            </a:pPr>
            <a:r>
              <a:rPr lang="en-US" sz="2400" dirty="0"/>
              <a:t>Solid State Drives (SSD)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093185" y="1321979"/>
            <a:ext cx="5142883" cy="553998"/>
          </a:xfrm>
          <a:prstGeom prst="rect">
            <a:avLst/>
          </a:prstGeom>
          <a:noFill/>
        </p:spPr>
        <p:txBody>
          <a:bodyPr wrap="none" rtlCol="0">
            <a:spAutoFit/>
          </a:bodyPr>
          <a:lstStyle/>
          <a:p>
            <a:pPr lvl="0" algn="ctr"/>
            <a:r>
              <a:rPr lang="en-US" sz="3000" dirty="0"/>
              <a:t>Architecture of Storage Systems</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4EEC8-326B-53B7-5B48-72F330F05F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DFF43F-990A-BAB7-E826-A9E6D66AA834}"/>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2DB5A5-E951-62B1-818D-C49106237690}"/>
              </a:ext>
            </a:extLst>
          </p:cNvPr>
          <p:cNvSpPr txBox="1"/>
          <p:nvPr/>
        </p:nvSpPr>
        <p:spPr>
          <a:xfrm>
            <a:off x="956664" y="1005715"/>
            <a:ext cx="9112246" cy="584775"/>
          </a:xfrm>
          <a:prstGeom prst="rect">
            <a:avLst/>
          </a:prstGeom>
          <a:noFill/>
        </p:spPr>
        <p:txBody>
          <a:bodyPr wrap="square" rtlCol="0">
            <a:spAutoFit/>
          </a:bodyPr>
          <a:lstStyle/>
          <a:p>
            <a:pPr fontAlgn="base"/>
            <a:r>
              <a:rPr lang="en-US" sz="3200" b="1" dirty="0">
                <a:solidFill>
                  <a:srgbClr val="273239"/>
                </a:solidFill>
                <a:latin typeface="Nunito" pitchFamily="2" charset="0"/>
              </a:rPr>
              <a:t>Common Forms of Storage Array Components</a:t>
            </a:r>
          </a:p>
        </p:txBody>
      </p:sp>
      <p:pic>
        <p:nvPicPr>
          <p:cNvPr id="7" name="Graphic 21">
            <a:extLst>
              <a:ext uri="{FF2B5EF4-FFF2-40B4-BE49-F238E27FC236}">
                <a16:creationId xmlns:a16="http://schemas.microsoft.com/office/drawing/2014/main" id="{CE72019C-7D93-4653-FBCD-33569361E7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组合 10">
            <a:extLst>
              <a:ext uri="{FF2B5EF4-FFF2-40B4-BE49-F238E27FC236}">
                <a16:creationId xmlns:a16="http://schemas.microsoft.com/office/drawing/2014/main" id="{A0BB75D9-51BB-BFB5-345C-A4029DDECCC6}"/>
              </a:ext>
            </a:extLst>
          </p:cNvPr>
          <p:cNvGrpSpPr/>
          <p:nvPr/>
        </p:nvGrpSpPr>
        <p:grpSpPr>
          <a:xfrm>
            <a:off x="2494024" y="1915360"/>
            <a:ext cx="7396210" cy="4170129"/>
            <a:chOff x="290513" y="1196975"/>
            <a:chExt cx="8472487" cy="4896321"/>
          </a:xfrm>
        </p:grpSpPr>
        <p:sp>
          <p:nvSpPr>
            <p:cNvPr id="5" name="Rectangle 2">
              <a:extLst>
                <a:ext uri="{FF2B5EF4-FFF2-40B4-BE49-F238E27FC236}">
                  <a16:creationId xmlns:a16="http://schemas.microsoft.com/office/drawing/2014/main" id="{80E64887-916E-1BAD-4D52-9A2724F45953}"/>
                </a:ext>
              </a:extLst>
            </p:cNvPr>
            <p:cNvSpPr>
              <a:spLocks noChangeArrowheads="1"/>
            </p:cNvSpPr>
            <p:nvPr/>
          </p:nvSpPr>
          <p:spPr bwMode="gray">
            <a:xfrm>
              <a:off x="290513" y="1196975"/>
              <a:ext cx="8458199" cy="2362199"/>
            </a:xfrm>
            <a:prstGeom prst="rect">
              <a:avLst/>
            </a:prstGeom>
            <a:gradFill rotWithShape="1">
              <a:gsLst>
                <a:gs pos="0">
                  <a:srgbClr val="FFEFD1"/>
                </a:gs>
                <a:gs pos="64999">
                  <a:srgbClr val="F0EBD5"/>
                </a:gs>
                <a:gs pos="100000">
                  <a:srgbClr val="D1C39F"/>
                </a:gs>
              </a:gsLst>
              <a:lin ang="5400000" scaled="0"/>
            </a:gradFill>
            <a:ln w="9525">
              <a:noFill/>
              <a:miter lim="800000"/>
              <a:headEnd/>
              <a:tailEnd/>
            </a:ln>
            <a:effectLst>
              <a:outerShdw dist="35921" dir="2700000" algn="ctr" rotWithShape="0">
                <a:schemeClr val="bg2"/>
              </a:outerShdw>
            </a:effectLst>
          </p:spPr>
          <p:txBody>
            <a:bodyPr wrap="none" anchor="ctr"/>
            <a:lstStyle/>
            <a:p>
              <a:endParaRPr lang="zh-CN" altLang="en-US" dirty="0">
                <a:latin typeface="+mn-ea"/>
                <a:ea typeface="+mn-ea"/>
              </a:endParaRPr>
            </a:p>
          </p:txBody>
        </p:sp>
        <p:sp>
          <p:nvSpPr>
            <p:cNvPr id="6" name="Rectangle 5">
              <a:extLst>
                <a:ext uri="{FF2B5EF4-FFF2-40B4-BE49-F238E27FC236}">
                  <a16:creationId xmlns:a16="http://schemas.microsoft.com/office/drawing/2014/main" id="{7F6C28D8-5653-F37A-CBBF-5B4EED2604E6}"/>
                </a:ext>
              </a:extLst>
            </p:cNvPr>
            <p:cNvSpPr>
              <a:spLocks noChangeArrowheads="1"/>
            </p:cNvSpPr>
            <p:nvPr/>
          </p:nvSpPr>
          <p:spPr bwMode="gray">
            <a:xfrm>
              <a:off x="304800" y="3731096"/>
              <a:ext cx="8458200" cy="2362200"/>
            </a:xfrm>
            <a:prstGeom prst="rect">
              <a:avLst/>
            </a:prstGeom>
            <a:gradFill rotWithShape="1">
              <a:gsLst>
                <a:gs pos="0">
                  <a:srgbClr val="CCFFCC"/>
                </a:gs>
                <a:gs pos="100000">
                  <a:srgbClr val="CCFFCC">
                    <a:gamma/>
                    <a:tint val="54118"/>
                    <a:invGamma/>
                  </a:srgbClr>
                </a:gs>
              </a:gsLst>
              <a:lin ang="5400000" scaled="1"/>
            </a:gradFill>
            <a:ln w="9525">
              <a:noFill/>
              <a:miter lim="800000"/>
              <a:headEnd/>
              <a:tailEnd/>
            </a:ln>
            <a:effectLst>
              <a:outerShdw dist="35921" dir="2700000" algn="ctr" rotWithShape="0">
                <a:schemeClr val="bg2"/>
              </a:outerShdw>
            </a:effectLst>
          </p:spPr>
          <p:txBody>
            <a:bodyPr wrap="none" anchor="ctr"/>
            <a:lstStyle/>
            <a:p>
              <a:endParaRPr lang="zh-CN" altLang="en-US">
                <a:latin typeface="+mn-ea"/>
                <a:ea typeface="+mn-ea"/>
              </a:endParaRPr>
            </a:p>
          </p:txBody>
        </p:sp>
        <p:sp>
          <p:nvSpPr>
            <p:cNvPr id="8" name="Text Box 6">
              <a:extLst>
                <a:ext uri="{FF2B5EF4-FFF2-40B4-BE49-F238E27FC236}">
                  <a16:creationId xmlns:a16="http://schemas.microsoft.com/office/drawing/2014/main" id="{620888BA-E261-8F8C-E1D2-AD91BD332BF7}"/>
                </a:ext>
              </a:extLst>
            </p:cNvPr>
            <p:cNvSpPr txBox="1">
              <a:spLocks noChangeArrowheads="1"/>
            </p:cNvSpPr>
            <p:nvPr/>
          </p:nvSpPr>
          <p:spPr bwMode="auto">
            <a:xfrm>
              <a:off x="887298" y="2796451"/>
              <a:ext cx="1748066" cy="578493"/>
            </a:xfrm>
            <a:prstGeom prst="rect">
              <a:avLst/>
            </a:prstGeom>
            <a:noFill/>
            <a:ln w="9525">
              <a:noFill/>
              <a:miter lim="800000"/>
              <a:headEnd/>
              <a:tailEnd/>
            </a:ln>
            <a:effectLst/>
          </p:spPr>
          <p:txBody>
            <a:bodyPr wrap="square">
              <a:spAutoFit/>
            </a:bodyPr>
            <a:lstStyle/>
            <a:p>
              <a:pPr algn="ctr" eaLnBrk="0" hangingPunct="0"/>
              <a:r>
                <a:rPr lang="en-US" altLang="zh-CN" sz="1400" dirty="0">
                  <a:solidFill>
                    <a:schemeClr val="tx1"/>
                  </a:solidFill>
                  <a:latin typeface="+mn-lt"/>
                  <a:ea typeface="+mn-ea"/>
                </a:rPr>
                <a:t>Independent Controller Chassis</a:t>
              </a:r>
              <a:endParaRPr lang="zh-CN" altLang="en-US" sz="1400" dirty="0">
                <a:solidFill>
                  <a:schemeClr val="tx1"/>
                </a:solidFill>
                <a:latin typeface="+mn-lt"/>
                <a:ea typeface="+mn-ea"/>
              </a:endParaRPr>
            </a:p>
          </p:txBody>
        </p:sp>
        <p:sp>
          <p:nvSpPr>
            <p:cNvPr id="9" name="Text Box 7">
              <a:extLst>
                <a:ext uri="{FF2B5EF4-FFF2-40B4-BE49-F238E27FC236}">
                  <a16:creationId xmlns:a16="http://schemas.microsoft.com/office/drawing/2014/main" id="{E6708001-17D6-5535-CF6F-4FD341ACDCA3}"/>
                </a:ext>
              </a:extLst>
            </p:cNvPr>
            <p:cNvSpPr txBox="1">
              <a:spLocks noChangeArrowheads="1"/>
            </p:cNvSpPr>
            <p:nvPr/>
          </p:nvSpPr>
          <p:spPr bwMode="auto">
            <a:xfrm>
              <a:off x="3750162" y="2806205"/>
              <a:ext cx="1484926" cy="816697"/>
            </a:xfrm>
            <a:prstGeom prst="rect">
              <a:avLst/>
            </a:prstGeom>
            <a:noFill/>
            <a:ln w="9525">
              <a:noFill/>
              <a:miter lim="800000"/>
              <a:headEnd/>
              <a:tailEnd/>
            </a:ln>
            <a:effectLst/>
          </p:spPr>
          <p:txBody>
            <a:bodyPr wrap="square">
              <a:spAutoFit/>
            </a:bodyPr>
            <a:lstStyle/>
            <a:p>
              <a:pPr algn="ctr" eaLnBrk="0" hangingPunct="0"/>
              <a:r>
                <a:rPr lang="en-US" altLang="zh-CN" sz="1400" dirty="0">
                  <a:latin typeface="+mn-lt"/>
                  <a:ea typeface="+mn-ea"/>
                </a:rPr>
                <a:t>External Disk Enclosures for Expansion</a:t>
              </a:r>
              <a:endParaRPr lang="zh-CN" altLang="en-US" sz="1400" dirty="0">
                <a:solidFill>
                  <a:schemeClr val="tx1"/>
                </a:solidFill>
                <a:latin typeface="+mn-lt"/>
                <a:ea typeface="+mn-ea"/>
              </a:endParaRPr>
            </a:p>
          </p:txBody>
        </p:sp>
        <p:sp>
          <p:nvSpPr>
            <p:cNvPr id="10" name="Text Box 8">
              <a:extLst>
                <a:ext uri="{FF2B5EF4-FFF2-40B4-BE49-F238E27FC236}">
                  <a16:creationId xmlns:a16="http://schemas.microsoft.com/office/drawing/2014/main" id="{2405D667-860B-8A8E-A209-919CC5CA0683}"/>
                </a:ext>
              </a:extLst>
            </p:cNvPr>
            <p:cNvSpPr txBox="1">
              <a:spLocks noChangeArrowheads="1"/>
            </p:cNvSpPr>
            <p:nvPr/>
          </p:nvSpPr>
          <p:spPr bwMode="auto">
            <a:xfrm>
              <a:off x="5772150" y="2243162"/>
              <a:ext cx="402674" cy="523220"/>
            </a:xfrm>
            <a:prstGeom prst="rect">
              <a:avLst/>
            </a:prstGeom>
            <a:noFill/>
            <a:ln w="9525">
              <a:noFill/>
              <a:miter lim="800000"/>
              <a:headEnd/>
              <a:tailEnd/>
            </a:ln>
            <a:effectLst/>
          </p:spPr>
          <p:txBody>
            <a:bodyPr wrap="none">
              <a:spAutoFit/>
            </a:bodyPr>
            <a:lstStyle/>
            <a:p>
              <a:pPr eaLnBrk="0" hangingPunct="0"/>
              <a:r>
                <a:rPr lang="en-US" altLang="zh-CN" sz="2800" b="1" dirty="0">
                  <a:solidFill>
                    <a:schemeClr val="tx1"/>
                  </a:solidFill>
                  <a:latin typeface="+mn-ea"/>
                  <a:ea typeface="+mn-ea"/>
                </a:rPr>
                <a:t>=</a:t>
              </a:r>
            </a:p>
          </p:txBody>
        </p:sp>
        <p:sp>
          <p:nvSpPr>
            <p:cNvPr id="11" name="Text Box 9">
              <a:extLst>
                <a:ext uri="{FF2B5EF4-FFF2-40B4-BE49-F238E27FC236}">
                  <a16:creationId xmlns:a16="http://schemas.microsoft.com/office/drawing/2014/main" id="{6C8323CC-040A-0968-3723-B4DFEB137D5E}"/>
                </a:ext>
              </a:extLst>
            </p:cNvPr>
            <p:cNvSpPr txBox="1">
              <a:spLocks noChangeArrowheads="1"/>
            </p:cNvSpPr>
            <p:nvPr/>
          </p:nvSpPr>
          <p:spPr bwMode="auto">
            <a:xfrm>
              <a:off x="2838450" y="2265387"/>
              <a:ext cx="402674" cy="523220"/>
            </a:xfrm>
            <a:prstGeom prst="rect">
              <a:avLst/>
            </a:prstGeom>
            <a:noFill/>
            <a:ln w="9525">
              <a:noFill/>
              <a:miter lim="800000"/>
              <a:headEnd/>
              <a:tailEnd/>
            </a:ln>
            <a:effectLst/>
          </p:spPr>
          <p:txBody>
            <a:bodyPr wrap="none">
              <a:spAutoFit/>
            </a:bodyPr>
            <a:lstStyle/>
            <a:p>
              <a:pPr eaLnBrk="0" hangingPunct="0"/>
              <a:r>
                <a:rPr lang="en-US" altLang="zh-CN" sz="2800" b="1" dirty="0">
                  <a:solidFill>
                    <a:schemeClr val="tx1"/>
                  </a:solidFill>
                  <a:latin typeface="+mn-ea"/>
                  <a:ea typeface="+mn-ea"/>
                </a:rPr>
                <a:t>+</a:t>
              </a:r>
            </a:p>
          </p:txBody>
        </p:sp>
        <p:sp>
          <p:nvSpPr>
            <p:cNvPr id="12" name="Rectangle 10">
              <a:extLst>
                <a:ext uri="{FF2B5EF4-FFF2-40B4-BE49-F238E27FC236}">
                  <a16:creationId xmlns:a16="http://schemas.microsoft.com/office/drawing/2014/main" id="{976FB635-3BEF-BE73-71B5-CFD257EBCEE4}"/>
                </a:ext>
              </a:extLst>
            </p:cNvPr>
            <p:cNvSpPr>
              <a:spLocks noChangeArrowheads="1"/>
            </p:cNvSpPr>
            <p:nvPr/>
          </p:nvSpPr>
          <p:spPr bwMode="auto">
            <a:xfrm>
              <a:off x="1638301" y="1287598"/>
              <a:ext cx="5557043" cy="408348"/>
            </a:xfrm>
            <a:prstGeom prst="rect">
              <a:avLst/>
            </a:prstGeom>
            <a:noFill/>
            <a:ln w="3175" algn="ctr">
              <a:noFill/>
              <a:miter lim="800000"/>
              <a:headEnd/>
              <a:tailEnd/>
            </a:ln>
            <a:effectLst/>
          </p:spPr>
          <p:txBody>
            <a:bodyPr wrap="square">
              <a:spAutoFit/>
            </a:bodyPr>
            <a:lstStyle/>
            <a:p>
              <a:pPr algn="ctr"/>
              <a:r>
                <a:rPr lang="en-US" altLang="zh-CN" sz="1800" b="1" dirty="0">
                  <a:solidFill>
                    <a:schemeClr val="tx1"/>
                  </a:solidFill>
                  <a:latin typeface="+mn-lt"/>
                  <a:ea typeface="+mn-ea"/>
                </a:rPr>
                <a:t>Controller and Disk Chassis Separation</a:t>
              </a:r>
              <a:endParaRPr lang="zh-CN" altLang="en-US" sz="1800" b="1" dirty="0">
                <a:solidFill>
                  <a:schemeClr val="tx1"/>
                </a:solidFill>
                <a:latin typeface="+mn-lt"/>
                <a:ea typeface="+mn-ea"/>
              </a:endParaRPr>
            </a:p>
          </p:txBody>
        </p:sp>
        <p:sp>
          <p:nvSpPr>
            <p:cNvPr id="13" name="Rectangle 11">
              <a:extLst>
                <a:ext uri="{FF2B5EF4-FFF2-40B4-BE49-F238E27FC236}">
                  <a16:creationId xmlns:a16="http://schemas.microsoft.com/office/drawing/2014/main" id="{4EBAFE4A-4C03-BA3F-BB69-69C558B6553F}"/>
                </a:ext>
              </a:extLst>
            </p:cNvPr>
            <p:cNvSpPr>
              <a:spLocks noChangeArrowheads="1"/>
            </p:cNvSpPr>
            <p:nvPr/>
          </p:nvSpPr>
          <p:spPr bwMode="auto">
            <a:xfrm>
              <a:off x="1680172" y="3757051"/>
              <a:ext cx="5567631" cy="408348"/>
            </a:xfrm>
            <a:prstGeom prst="rect">
              <a:avLst/>
            </a:prstGeom>
            <a:noFill/>
            <a:ln w="3175" algn="ctr">
              <a:noFill/>
              <a:miter lim="800000"/>
              <a:headEnd/>
              <a:tailEnd/>
            </a:ln>
            <a:effectLst/>
          </p:spPr>
          <p:txBody>
            <a:bodyPr wrap="square">
              <a:spAutoFit/>
            </a:bodyPr>
            <a:lstStyle/>
            <a:p>
              <a:pPr algn="ctr"/>
              <a:r>
                <a:rPr lang="en-US" altLang="zh-CN" sz="1800" b="1" dirty="0">
                  <a:solidFill>
                    <a:schemeClr val="tx1"/>
                  </a:solidFill>
                  <a:latin typeface="+mn-lt"/>
                  <a:ea typeface="+mn-ea"/>
                </a:rPr>
                <a:t>Controller and Disk Chassis Integration</a:t>
              </a:r>
              <a:endParaRPr lang="zh-CN" altLang="en-US" sz="1800" b="1" dirty="0">
                <a:solidFill>
                  <a:schemeClr val="tx1"/>
                </a:solidFill>
                <a:latin typeface="+mn-lt"/>
                <a:ea typeface="+mn-ea"/>
              </a:endParaRPr>
            </a:p>
          </p:txBody>
        </p:sp>
        <p:grpSp>
          <p:nvGrpSpPr>
            <p:cNvPr id="14" name="Group 121">
              <a:extLst>
                <a:ext uri="{FF2B5EF4-FFF2-40B4-BE49-F238E27FC236}">
                  <a16:creationId xmlns:a16="http://schemas.microsoft.com/office/drawing/2014/main" id="{32EB1BED-2EF1-A5F5-F4AF-3532CE2420C1}"/>
                </a:ext>
              </a:extLst>
            </p:cNvPr>
            <p:cNvGrpSpPr>
              <a:grpSpLocks noChangeAspect="1"/>
            </p:cNvGrpSpPr>
            <p:nvPr/>
          </p:nvGrpSpPr>
          <p:grpSpPr bwMode="auto">
            <a:xfrm>
              <a:off x="971550" y="4148608"/>
              <a:ext cx="1512888" cy="1019175"/>
              <a:chOff x="4546" y="2306"/>
              <a:chExt cx="638" cy="430"/>
            </a:xfrm>
          </p:grpSpPr>
          <p:sp>
            <p:nvSpPr>
              <p:cNvPr id="27" name="AutoShape 122">
                <a:extLst>
                  <a:ext uri="{FF2B5EF4-FFF2-40B4-BE49-F238E27FC236}">
                    <a16:creationId xmlns:a16="http://schemas.microsoft.com/office/drawing/2014/main" id="{4E458656-F46D-FB1A-FB4C-FE77644412E2}"/>
                  </a:ext>
                </a:extLst>
              </p:cNvPr>
              <p:cNvSpPr>
                <a:spLocks noChangeAspect="1" noChangeArrowheads="1" noTextEdit="1"/>
              </p:cNvSpPr>
              <p:nvPr/>
            </p:nvSpPr>
            <p:spPr bwMode="auto">
              <a:xfrm>
                <a:off x="4546" y="2306"/>
                <a:ext cx="638" cy="430"/>
              </a:xfrm>
              <a:prstGeom prst="rect">
                <a:avLst/>
              </a:prstGeom>
              <a:noFill/>
              <a:ln w="9525">
                <a:noFill/>
                <a:miter lim="800000"/>
                <a:headEnd/>
                <a:tailEnd/>
              </a:ln>
            </p:spPr>
            <p:txBody>
              <a:bodyPr/>
              <a:lstStyle/>
              <a:p>
                <a:endParaRPr lang="zh-CN" altLang="en-US">
                  <a:latin typeface="+mn-ea"/>
                  <a:ea typeface="+mn-ea"/>
                </a:endParaRPr>
              </a:p>
            </p:txBody>
          </p:sp>
          <p:grpSp>
            <p:nvGrpSpPr>
              <p:cNvPr id="28" name="Group 123">
                <a:extLst>
                  <a:ext uri="{FF2B5EF4-FFF2-40B4-BE49-F238E27FC236}">
                    <a16:creationId xmlns:a16="http://schemas.microsoft.com/office/drawing/2014/main" id="{F5F54979-D5C3-458F-2CCD-C55711EB0198}"/>
                  </a:ext>
                </a:extLst>
              </p:cNvPr>
              <p:cNvGrpSpPr>
                <a:grpSpLocks/>
              </p:cNvGrpSpPr>
              <p:nvPr/>
            </p:nvGrpSpPr>
            <p:grpSpPr bwMode="auto">
              <a:xfrm>
                <a:off x="4546" y="2305"/>
                <a:ext cx="641" cy="431"/>
                <a:chOff x="4546" y="2305"/>
                <a:chExt cx="641" cy="431"/>
              </a:xfrm>
            </p:grpSpPr>
            <p:sp>
              <p:nvSpPr>
                <p:cNvPr id="1084" name="Freeform 124">
                  <a:extLst>
                    <a:ext uri="{FF2B5EF4-FFF2-40B4-BE49-F238E27FC236}">
                      <a16:creationId xmlns:a16="http://schemas.microsoft.com/office/drawing/2014/main" id="{852081A5-039B-C744-6154-847ACA54F97B}"/>
                    </a:ext>
                  </a:extLst>
                </p:cNvPr>
                <p:cNvSpPr>
                  <a:spLocks/>
                </p:cNvSpPr>
                <p:nvPr/>
              </p:nvSpPr>
              <p:spPr bwMode="auto">
                <a:xfrm>
                  <a:off x="5135" y="2410"/>
                  <a:ext cx="6" cy="51"/>
                </a:xfrm>
                <a:custGeom>
                  <a:avLst/>
                  <a:gdLst/>
                  <a:ahLst/>
                  <a:cxnLst>
                    <a:cxn ang="0">
                      <a:pos x="6" y="3"/>
                    </a:cxn>
                    <a:cxn ang="0">
                      <a:pos x="5" y="51"/>
                    </a:cxn>
                    <a:cxn ang="0">
                      <a:pos x="0" y="47"/>
                    </a:cxn>
                    <a:cxn ang="0">
                      <a:pos x="0" y="0"/>
                    </a:cxn>
                    <a:cxn ang="0">
                      <a:pos x="6" y="3"/>
                    </a:cxn>
                    <a:cxn ang="0">
                      <a:pos x="6" y="3"/>
                    </a:cxn>
                    <a:cxn ang="0">
                      <a:pos x="6" y="3"/>
                    </a:cxn>
                    <a:cxn ang="0">
                      <a:pos x="6" y="3"/>
                    </a:cxn>
                  </a:cxnLst>
                  <a:rect l="0" t="0" r="r" b="b"/>
                  <a:pathLst>
                    <a:path w="6" h="51">
                      <a:moveTo>
                        <a:pt x="6" y="3"/>
                      </a:moveTo>
                      <a:lnTo>
                        <a:pt x="5" y="51"/>
                      </a:lnTo>
                      <a:lnTo>
                        <a:pt x="0" y="47"/>
                      </a:lnTo>
                      <a:lnTo>
                        <a:pt x="0" y="0"/>
                      </a:lnTo>
                      <a:lnTo>
                        <a:pt x="6" y="3"/>
                      </a:lnTo>
                      <a:lnTo>
                        <a:pt x="6" y="3"/>
                      </a:lnTo>
                      <a:lnTo>
                        <a:pt x="6" y="3"/>
                      </a:lnTo>
                      <a:lnTo>
                        <a:pt x="6" y="3"/>
                      </a:lnTo>
                      <a:close/>
                    </a:path>
                  </a:pathLst>
                </a:custGeom>
                <a:solidFill>
                  <a:srgbClr val="2C3A6B"/>
                </a:solidFill>
                <a:ln w="9525">
                  <a:noFill/>
                  <a:round/>
                  <a:headEnd/>
                  <a:tailEnd/>
                </a:ln>
              </p:spPr>
              <p:txBody>
                <a:bodyPr/>
                <a:lstStyle/>
                <a:p>
                  <a:endParaRPr lang="zh-CN" altLang="en-US">
                    <a:latin typeface="+mn-ea"/>
                    <a:ea typeface="+mn-ea"/>
                  </a:endParaRPr>
                </a:p>
              </p:txBody>
            </p:sp>
            <p:sp>
              <p:nvSpPr>
                <p:cNvPr id="1085" name="Freeform 125">
                  <a:extLst>
                    <a:ext uri="{FF2B5EF4-FFF2-40B4-BE49-F238E27FC236}">
                      <a16:creationId xmlns:a16="http://schemas.microsoft.com/office/drawing/2014/main" id="{79B80ABF-AB45-12EE-06CF-C0D0BA009E6B}"/>
                    </a:ext>
                  </a:extLst>
                </p:cNvPr>
                <p:cNvSpPr>
                  <a:spLocks/>
                </p:cNvSpPr>
                <p:nvPr/>
              </p:nvSpPr>
              <p:spPr bwMode="auto">
                <a:xfrm>
                  <a:off x="5140" y="2406"/>
                  <a:ext cx="36" cy="58"/>
                </a:xfrm>
                <a:custGeom>
                  <a:avLst/>
                  <a:gdLst/>
                  <a:ahLst/>
                  <a:cxnLst>
                    <a:cxn ang="0">
                      <a:pos x="73" y="11"/>
                    </a:cxn>
                    <a:cxn ang="0">
                      <a:pos x="69" y="8"/>
                    </a:cxn>
                    <a:cxn ang="0">
                      <a:pos x="17" y="8"/>
                    </a:cxn>
                    <a:cxn ang="0">
                      <a:pos x="1" y="18"/>
                    </a:cxn>
                    <a:cxn ang="0">
                      <a:pos x="0" y="129"/>
                    </a:cxn>
                    <a:cxn ang="0">
                      <a:pos x="16" y="120"/>
                    </a:cxn>
                    <a:cxn ang="0">
                      <a:pos x="69" y="120"/>
                    </a:cxn>
                    <a:cxn ang="0">
                      <a:pos x="73" y="122"/>
                    </a:cxn>
                    <a:cxn ang="0">
                      <a:pos x="83" y="137"/>
                    </a:cxn>
                    <a:cxn ang="0">
                      <a:pos x="84" y="26"/>
                    </a:cxn>
                    <a:cxn ang="0">
                      <a:pos x="73" y="11"/>
                    </a:cxn>
                  </a:cxnLst>
                  <a:rect l="0" t="0" r="r" b="b"/>
                  <a:pathLst>
                    <a:path w="84" h="137">
                      <a:moveTo>
                        <a:pt x="73" y="11"/>
                      </a:moveTo>
                      <a:cubicBezTo>
                        <a:pt x="69" y="8"/>
                        <a:pt x="69" y="8"/>
                        <a:pt x="69" y="8"/>
                      </a:cubicBezTo>
                      <a:cubicBezTo>
                        <a:pt x="55" y="0"/>
                        <a:pt x="31" y="0"/>
                        <a:pt x="17" y="8"/>
                      </a:cubicBezTo>
                      <a:cubicBezTo>
                        <a:pt x="1" y="18"/>
                        <a:pt x="1" y="18"/>
                        <a:pt x="1" y="18"/>
                      </a:cubicBezTo>
                      <a:cubicBezTo>
                        <a:pt x="0" y="129"/>
                        <a:pt x="0" y="129"/>
                        <a:pt x="0" y="129"/>
                      </a:cubicBezTo>
                      <a:cubicBezTo>
                        <a:pt x="16" y="120"/>
                        <a:pt x="16" y="120"/>
                        <a:pt x="16" y="120"/>
                      </a:cubicBezTo>
                      <a:cubicBezTo>
                        <a:pt x="31" y="111"/>
                        <a:pt x="54" y="111"/>
                        <a:pt x="69" y="120"/>
                      </a:cubicBezTo>
                      <a:cubicBezTo>
                        <a:pt x="73" y="122"/>
                        <a:pt x="73" y="122"/>
                        <a:pt x="73" y="122"/>
                      </a:cubicBezTo>
                      <a:cubicBezTo>
                        <a:pt x="80" y="126"/>
                        <a:pt x="83" y="132"/>
                        <a:pt x="83" y="137"/>
                      </a:cubicBezTo>
                      <a:cubicBezTo>
                        <a:pt x="84" y="26"/>
                        <a:pt x="84" y="26"/>
                        <a:pt x="84" y="26"/>
                      </a:cubicBezTo>
                      <a:cubicBezTo>
                        <a:pt x="84" y="20"/>
                        <a:pt x="80" y="15"/>
                        <a:pt x="73" y="11"/>
                      </a:cubicBezTo>
                      <a:close/>
                    </a:path>
                  </a:pathLst>
                </a:custGeom>
                <a:solidFill>
                  <a:srgbClr val="2A3868"/>
                </a:solidFill>
                <a:ln w="9525">
                  <a:noFill/>
                  <a:round/>
                  <a:headEnd/>
                  <a:tailEnd/>
                </a:ln>
              </p:spPr>
              <p:txBody>
                <a:bodyPr/>
                <a:lstStyle/>
                <a:p>
                  <a:endParaRPr lang="zh-CN" altLang="en-US">
                    <a:latin typeface="+mn-ea"/>
                    <a:ea typeface="+mn-ea"/>
                  </a:endParaRPr>
                </a:p>
              </p:txBody>
            </p:sp>
            <p:sp>
              <p:nvSpPr>
                <p:cNvPr id="1086" name="Freeform 126">
                  <a:extLst>
                    <a:ext uri="{FF2B5EF4-FFF2-40B4-BE49-F238E27FC236}">
                      <a16:creationId xmlns:a16="http://schemas.microsoft.com/office/drawing/2014/main" id="{401833CC-692B-C6D2-56ED-F862B9A6081C}"/>
                    </a:ext>
                  </a:extLst>
                </p:cNvPr>
                <p:cNvSpPr>
                  <a:spLocks/>
                </p:cNvSpPr>
                <p:nvPr/>
              </p:nvSpPr>
              <p:spPr bwMode="auto">
                <a:xfrm>
                  <a:off x="5170" y="2417"/>
                  <a:ext cx="14" cy="61"/>
                </a:xfrm>
                <a:custGeom>
                  <a:avLst/>
                  <a:gdLst/>
                  <a:ahLst/>
                  <a:cxnLst>
                    <a:cxn ang="0">
                      <a:pos x="17" y="23"/>
                    </a:cxn>
                    <a:cxn ang="0">
                      <a:pos x="1" y="32"/>
                    </a:cxn>
                    <a:cxn ang="0">
                      <a:pos x="0" y="144"/>
                    </a:cxn>
                    <a:cxn ang="0">
                      <a:pos x="16" y="134"/>
                    </a:cxn>
                    <a:cxn ang="0">
                      <a:pos x="33" y="111"/>
                    </a:cxn>
                    <a:cxn ang="0">
                      <a:pos x="33" y="0"/>
                    </a:cxn>
                    <a:cxn ang="0">
                      <a:pos x="17" y="23"/>
                    </a:cxn>
                  </a:cxnLst>
                  <a:rect l="0" t="0" r="r" b="b"/>
                  <a:pathLst>
                    <a:path w="33" h="144">
                      <a:moveTo>
                        <a:pt x="17" y="23"/>
                      </a:moveTo>
                      <a:cubicBezTo>
                        <a:pt x="1" y="32"/>
                        <a:pt x="1" y="32"/>
                        <a:pt x="1" y="32"/>
                      </a:cubicBezTo>
                      <a:cubicBezTo>
                        <a:pt x="0" y="144"/>
                        <a:pt x="0" y="144"/>
                        <a:pt x="0" y="144"/>
                      </a:cubicBezTo>
                      <a:cubicBezTo>
                        <a:pt x="16" y="134"/>
                        <a:pt x="16" y="134"/>
                        <a:pt x="16" y="134"/>
                      </a:cubicBezTo>
                      <a:cubicBezTo>
                        <a:pt x="27" y="128"/>
                        <a:pt x="33" y="120"/>
                        <a:pt x="33" y="111"/>
                      </a:cubicBezTo>
                      <a:cubicBezTo>
                        <a:pt x="33" y="74"/>
                        <a:pt x="33" y="37"/>
                        <a:pt x="33" y="0"/>
                      </a:cubicBezTo>
                      <a:cubicBezTo>
                        <a:pt x="33" y="8"/>
                        <a:pt x="27" y="16"/>
                        <a:pt x="17" y="23"/>
                      </a:cubicBezTo>
                      <a:close/>
                    </a:path>
                  </a:pathLst>
                </a:custGeom>
                <a:solidFill>
                  <a:srgbClr val="41538E"/>
                </a:solidFill>
                <a:ln w="9525">
                  <a:noFill/>
                  <a:round/>
                  <a:headEnd/>
                  <a:tailEnd/>
                </a:ln>
              </p:spPr>
              <p:txBody>
                <a:bodyPr/>
                <a:lstStyle/>
                <a:p>
                  <a:endParaRPr lang="zh-CN" altLang="en-US">
                    <a:latin typeface="+mn-ea"/>
                    <a:ea typeface="+mn-ea"/>
                  </a:endParaRPr>
                </a:p>
              </p:txBody>
            </p:sp>
            <p:sp>
              <p:nvSpPr>
                <p:cNvPr id="1087" name="Freeform 127">
                  <a:extLst>
                    <a:ext uri="{FF2B5EF4-FFF2-40B4-BE49-F238E27FC236}">
                      <a16:creationId xmlns:a16="http://schemas.microsoft.com/office/drawing/2014/main" id="{39D66B61-DEBD-ED09-D903-63E59777D363}"/>
                    </a:ext>
                  </a:extLst>
                </p:cNvPr>
                <p:cNvSpPr>
                  <a:spLocks/>
                </p:cNvSpPr>
                <p:nvPr/>
              </p:nvSpPr>
              <p:spPr bwMode="auto">
                <a:xfrm>
                  <a:off x="5135" y="2401"/>
                  <a:ext cx="52" cy="30"/>
                </a:xfrm>
                <a:custGeom>
                  <a:avLst/>
                  <a:gdLst/>
                  <a:ahLst/>
                  <a:cxnLst>
                    <a:cxn ang="0">
                      <a:pos x="99" y="15"/>
                    </a:cxn>
                    <a:cxn ang="0">
                      <a:pos x="100" y="61"/>
                    </a:cxn>
                    <a:cxn ang="0">
                      <a:pos x="84" y="70"/>
                    </a:cxn>
                    <a:cxn ang="0">
                      <a:pos x="70" y="62"/>
                    </a:cxn>
                    <a:cxn ang="0">
                      <a:pos x="86" y="53"/>
                    </a:cxn>
                    <a:cxn ang="0">
                      <a:pos x="86" y="23"/>
                    </a:cxn>
                    <a:cxn ang="0">
                      <a:pos x="82" y="20"/>
                    </a:cxn>
                    <a:cxn ang="0">
                      <a:pos x="30" y="20"/>
                    </a:cxn>
                    <a:cxn ang="0">
                      <a:pos x="14" y="30"/>
                    </a:cxn>
                    <a:cxn ang="0">
                      <a:pos x="0" y="22"/>
                    </a:cxn>
                    <a:cxn ang="0">
                      <a:pos x="16" y="12"/>
                    </a:cxn>
                    <a:cxn ang="0">
                      <a:pos x="95" y="12"/>
                    </a:cxn>
                    <a:cxn ang="0">
                      <a:pos x="99" y="15"/>
                    </a:cxn>
                    <a:cxn ang="0">
                      <a:pos x="99" y="15"/>
                    </a:cxn>
                    <a:cxn ang="0">
                      <a:pos x="99" y="15"/>
                    </a:cxn>
                  </a:cxnLst>
                  <a:rect l="0" t="0" r="r" b="b"/>
                  <a:pathLst>
                    <a:path w="121" h="70">
                      <a:moveTo>
                        <a:pt x="99" y="15"/>
                      </a:moveTo>
                      <a:cubicBezTo>
                        <a:pt x="121" y="27"/>
                        <a:pt x="121" y="48"/>
                        <a:pt x="100" y="61"/>
                      </a:cubicBezTo>
                      <a:cubicBezTo>
                        <a:pt x="84" y="70"/>
                        <a:pt x="84" y="70"/>
                        <a:pt x="84" y="70"/>
                      </a:cubicBezTo>
                      <a:cubicBezTo>
                        <a:pt x="70" y="62"/>
                        <a:pt x="70" y="62"/>
                        <a:pt x="70" y="62"/>
                      </a:cubicBezTo>
                      <a:cubicBezTo>
                        <a:pt x="86" y="53"/>
                        <a:pt x="86" y="53"/>
                        <a:pt x="86" y="53"/>
                      </a:cubicBezTo>
                      <a:cubicBezTo>
                        <a:pt x="100" y="44"/>
                        <a:pt x="100" y="31"/>
                        <a:pt x="86" y="23"/>
                      </a:cubicBezTo>
                      <a:cubicBezTo>
                        <a:pt x="82" y="20"/>
                        <a:pt x="82" y="20"/>
                        <a:pt x="82" y="20"/>
                      </a:cubicBezTo>
                      <a:cubicBezTo>
                        <a:pt x="68" y="12"/>
                        <a:pt x="44" y="12"/>
                        <a:pt x="30" y="20"/>
                      </a:cubicBezTo>
                      <a:cubicBezTo>
                        <a:pt x="14" y="30"/>
                        <a:pt x="14" y="30"/>
                        <a:pt x="14" y="30"/>
                      </a:cubicBezTo>
                      <a:cubicBezTo>
                        <a:pt x="0" y="22"/>
                        <a:pt x="0" y="22"/>
                        <a:pt x="0" y="22"/>
                      </a:cubicBezTo>
                      <a:cubicBezTo>
                        <a:pt x="16" y="12"/>
                        <a:pt x="16" y="12"/>
                        <a:pt x="16" y="12"/>
                      </a:cubicBezTo>
                      <a:cubicBezTo>
                        <a:pt x="38" y="0"/>
                        <a:pt x="74" y="0"/>
                        <a:pt x="95" y="12"/>
                      </a:cubicBezTo>
                      <a:cubicBezTo>
                        <a:pt x="99" y="15"/>
                        <a:pt x="99" y="15"/>
                        <a:pt x="99" y="15"/>
                      </a:cubicBezTo>
                      <a:cubicBezTo>
                        <a:pt x="99" y="15"/>
                        <a:pt x="99" y="15"/>
                        <a:pt x="99" y="15"/>
                      </a:cubicBezTo>
                      <a:cubicBezTo>
                        <a:pt x="99" y="15"/>
                        <a:pt x="99" y="15"/>
                        <a:pt x="99" y="15"/>
                      </a:cubicBezTo>
                      <a:close/>
                    </a:path>
                  </a:pathLst>
                </a:custGeom>
                <a:solidFill>
                  <a:srgbClr val="475A99"/>
                </a:solidFill>
                <a:ln w="9525">
                  <a:noFill/>
                  <a:round/>
                  <a:headEnd/>
                  <a:tailEnd/>
                </a:ln>
              </p:spPr>
              <p:txBody>
                <a:bodyPr/>
                <a:lstStyle/>
                <a:p>
                  <a:endParaRPr lang="zh-CN" altLang="en-US">
                    <a:latin typeface="+mn-ea"/>
                    <a:ea typeface="+mn-ea"/>
                  </a:endParaRPr>
                </a:p>
              </p:txBody>
            </p:sp>
            <p:sp>
              <p:nvSpPr>
                <p:cNvPr id="1088" name="Freeform 128">
                  <a:extLst>
                    <a:ext uri="{FF2B5EF4-FFF2-40B4-BE49-F238E27FC236}">
                      <a16:creationId xmlns:a16="http://schemas.microsoft.com/office/drawing/2014/main" id="{67E45B01-58CD-78DD-C5F7-60E9B6FCA854}"/>
                    </a:ext>
                  </a:extLst>
                </p:cNvPr>
                <p:cNvSpPr>
                  <a:spLocks/>
                </p:cNvSpPr>
                <p:nvPr/>
              </p:nvSpPr>
              <p:spPr bwMode="auto">
                <a:xfrm>
                  <a:off x="5165" y="2427"/>
                  <a:ext cx="6" cy="51"/>
                </a:xfrm>
                <a:custGeom>
                  <a:avLst/>
                  <a:gdLst/>
                  <a:ahLst/>
                  <a:cxnLst>
                    <a:cxn ang="0">
                      <a:pos x="6" y="4"/>
                    </a:cxn>
                    <a:cxn ang="0">
                      <a:pos x="5" y="51"/>
                    </a:cxn>
                    <a:cxn ang="0">
                      <a:pos x="0" y="48"/>
                    </a:cxn>
                    <a:cxn ang="0">
                      <a:pos x="0" y="0"/>
                    </a:cxn>
                    <a:cxn ang="0">
                      <a:pos x="6" y="4"/>
                    </a:cxn>
                    <a:cxn ang="0">
                      <a:pos x="6" y="4"/>
                    </a:cxn>
                    <a:cxn ang="0">
                      <a:pos x="6" y="4"/>
                    </a:cxn>
                    <a:cxn ang="0">
                      <a:pos x="6" y="4"/>
                    </a:cxn>
                  </a:cxnLst>
                  <a:rect l="0" t="0" r="r" b="b"/>
                  <a:pathLst>
                    <a:path w="6" h="51">
                      <a:moveTo>
                        <a:pt x="6" y="4"/>
                      </a:moveTo>
                      <a:lnTo>
                        <a:pt x="5" y="51"/>
                      </a:lnTo>
                      <a:lnTo>
                        <a:pt x="0" y="48"/>
                      </a:lnTo>
                      <a:lnTo>
                        <a:pt x="0" y="0"/>
                      </a:lnTo>
                      <a:lnTo>
                        <a:pt x="6" y="4"/>
                      </a:lnTo>
                      <a:lnTo>
                        <a:pt x="6" y="4"/>
                      </a:lnTo>
                      <a:lnTo>
                        <a:pt x="6" y="4"/>
                      </a:lnTo>
                      <a:lnTo>
                        <a:pt x="6" y="4"/>
                      </a:lnTo>
                      <a:close/>
                    </a:path>
                  </a:pathLst>
                </a:custGeom>
                <a:solidFill>
                  <a:srgbClr val="2C3A6B"/>
                </a:solidFill>
                <a:ln w="9525">
                  <a:noFill/>
                  <a:round/>
                  <a:headEnd/>
                  <a:tailEnd/>
                </a:ln>
              </p:spPr>
              <p:txBody>
                <a:bodyPr/>
                <a:lstStyle/>
                <a:p>
                  <a:endParaRPr lang="zh-CN" altLang="en-US">
                    <a:latin typeface="+mn-ea"/>
                    <a:ea typeface="+mn-ea"/>
                  </a:endParaRPr>
                </a:p>
              </p:txBody>
            </p:sp>
            <p:sp>
              <p:nvSpPr>
                <p:cNvPr id="1089" name="Freeform 129">
                  <a:extLst>
                    <a:ext uri="{FF2B5EF4-FFF2-40B4-BE49-F238E27FC236}">
                      <a16:creationId xmlns:a16="http://schemas.microsoft.com/office/drawing/2014/main" id="{ADDD2BC0-33E7-9EFF-D737-35AAD8935FAA}"/>
                    </a:ext>
                  </a:extLst>
                </p:cNvPr>
                <p:cNvSpPr>
                  <a:spLocks/>
                </p:cNvSpPr>
                <p:nvPr/>
              </p:nvSpPr>
              <p:spPr bwMode="auto">
                <a:xfrm>
                  <a:off x="4968" y="2314"/>
                  <a:ext cx="6" cy="51"/>
                </a:xfrm>
                <a:custGeom>
                  <a:avLst/>
                  <a:gdLst/>
                  <a:ahLst/>
                  <a:cxnLst>
                    <a:cxn ang="0">
                      <a:pos x="6" y="4"/>
                    </a:cxn>
                    <a:cxn ang="0">
                      <a:pos x="6" y="51"/>
                    </a:cxn>
                    <a:cxn ang="0">
                      <a:pos x="0" y="48"/>
                    </a:cxn>
                    <a:cxn ang="0">
                      <a:pos x="0" y="0"/>
                    </a:cxn>
                    <a:cxn ang="0">
                      <a:pos x="6" y="4"/>
                    </a:cxn>
                    <a:cxn ang="0">
                      <a:pos x="6" y="4"/>
                    </a:cxn>
                    <a:cxn ang="0">
                      <a:pos x="6" y="4"/>
                    </a:cxn>
                    <a:cxn ang="0">
                      <a:pos x="6" y="4"/>
                    </a:cxn>
                  </a:cxnLst>
                  <a:rect l="0" t="0" r="r" b="b"/>
                  <a:pathLst>
                    <a:path w="6" h="51">
                      <a:moveTo>
                        <a:pt x="6" y="4"/>
                      </a:moveTo>
                      <a:lnTo>
                        <a:pt x="6" y="51"/>
                      </a:lnTo>
                      <a:lnTo>
                        <a:pt x="0" y="48"/>
                      </a:lnTo>
                      <a:lnTo>
                        <a:pt x="0" y="0"/>
                      </a:lnTo>
                      <a:lnTo>
                        <a:pt x="6" y="4"/>
                      </a:lnTo>
                      <a:lnTo>
                        <a:pt x="6" y="4"/>
                      </a:lnTo>
                      <a:lnTo>
                        <a:pt x="6" y="4"/>
                      </a:lnTo>
                      <a:lnTo>
                        <a:pt x="6" y="4"/>
                      </a:lnTo>
                      <a:close/>
                    </a:path>
                  </a:pathLst>
                </a:custGeom>
                <a:solidFill>
                  <a:srgbClr val="2C3A6B"/>
                </a:solidFill>
                <a:ln w="9525">
                  <a:noFill/>
                  <a:round/>
                  <a:headEnd/>
                  <a:tailEnd/>
                </a:ln>
              </p:spPr>
              <p:txBody>
                <a:bodyPr/>
                <a:lstStyle/>
                <a:p>
                  <a:endParaRPr lang="zh-CN" altLang="en-US">
                    <a:latin typeface="+mn-ea"/>
                    <a:ea typeface="+mn-ea"/>
                  </a:endParaRPr>
                </a:p>
              </p:txBody>
            </p:sp>
            <p:sp>
              <p:nvSpPr>
                <p:cNvPr id="1090" name="Freeform 130">
                  <a:extLst>
                    <a:ext uri="{FF2B5EF4-FFF2-40B4-BE49-F238E27FC236}">
                      <a16:creationId xmlns:a16="http://schemas.microsoft.com/office/drawing/2014/main" id="{0D393C54-BEC0-5E0D-E312-D70B16511A78}"/>
                    </a:ext>
                  </a:extLst>
                </p:cNvPr>
                <p:cNvSpPr>
                  <a:spLocks/>
                </p:cNvSpPr>
                <p:nvPr/>
              </p:nvSpPr>
              <p:spPr bwMode="auto">
                <a:xfrm>
                  <a:off x="4974" y="2310"/>
                  <a:ext cx="36" cy="59"/>
                </a:xfrm>
                <a:custGeom>
                  <a:avLst/>
                  <a:gdLst/>
                  <a:ahLst/>
                  <a:cxnLst>
                    <a:cxn ang="0">
                      <a:pos x="73" y="11"/>
                    </a:cxn>
                    <a:cxn ang="0">
                      <a:pos x="69" y="9"/>
                    </a:cxn>
                    <a:cxn ang="0">
                      <a:pos x="17" y="9"/>
                    </a:cxn>
                    <a:cxn ang="0">
                      <a:pos x="1" y="18"/>
                    </a:cxn>
                    <a:cxn ang="0">
                      <a:pos x="0" y="130"/>
                    </a:cxn>
                    <a:cxn ang="0">
                      <a:pos x="16" y="120"/>
                    </a:cxn>
                    <a:cxn ang="0">
                      <a:pos x="69" y="120"/>
                    </a:cxn>
                    <a:cxn ang="0">
                      <a:pos x="72" y="122"/>
                    </a:cxn>
                    <a:cxn ang="0">
                      <a:pos x="83" y="138"/>
                    </a:cxn>
                    <a:cxn ang="0">
                      <a:pos x="84" y="26"/>
                    </a:cxn>
                    <a:cxn ang="0">
                      <a:pos x="73" y="11"/>
                    </a:cxn>
                  </a:cxnLst>
                  <a:rect l="0" t="0" r="r" b="b"/>
                  <a:pathLst>
                    <a:path w="84" h="138">
                      <a:moveTo>
                        <a:pt x="73" y="11"/>
                      </a:moveTo>
                      <a:cubicBezTo>
                        <a:pt x="69" y="9"/>
                        <a:pt x="69" y="9"/>
                        <a:pt x="69" y="9"/>
                      </a:cubicBezTo>
                      <a:cubicBezTo>
                        <a:pt x="54" y="0"/>
                        <a:pt x="31" y="0"/>
                        <a:pt x="17" y="9"/>
                      </a:cubicBezTo>
                      <a:cubicBezTo>
                        <a:pt x="1" y="18"/>
                        <a:pt x="1" y="18"/>
                        <a:pt x="1" y="18"/>
                      </a:cubicBezTo>
                      <a:cubicBezTo>
                        <a:pt x="0" y="130"/>
                        <a:pt x="0" y="130"/>
                        <a:pt x="0" y="130"/>
                      </a:cubicBezTo>
                      <a:cubicBezTo>
                        <a:pt x="16" y="120"/>
                        <a:pt x="16" y="120"/>
                        <a:pt x="16" y="120"/>
                      </a:cubicBezTo>
                      <a:cubicBezTo>
                        <a:pt x="31" y="112"/>
                        <a:pt x="54" y="112"/>
                        <a:pt x="69" y="120"/>
                      </a:cubicBezTo>
                      <a:cubicBezTo>
                        <a:pt x="72" y="122"/>
                        <a:pt x="72" y="122"/>
                        <a:pt x="72" y="122"/>
                      </a:cubicBezTo>
                      <a:cubicBezTo>
                        <a:pt x="80" y="127"/>
                        <a:pt x="83" y="132"/>
                        <a:pt x="83" y="138"/>
                      </a:cubicBezTo>
                      <a:cubicBezTo>
                        <a:pt x="84" y="26"/>
                        <a:pt x="84" y="26"/>
                        <a:pt x="84" y="26"/>
                      </a:cubicBezTo>
                      <a:cubicBezTo>
                        <a:pt x="84" y="21"/>
                        <a:pt x="80" y="15"/>
                        <a:pt x="73" y="11"/>
                      </a:cubicBezTo>
                      <a:close/>
                    </a:path>
                  </a:pathLst>
                </a:custGeom>
                <a:solidFill>
                  <a:srgbClr val="2A3868"/>
                </a:solidFill>
                <a:ln w="9525">
                  <a:noFill/>
                  <a:round/>
                  <a:headEnd/>
                  <a:tailEnd/>
                </a:ln>
              </p:spPr>
              <p:txBody>
                <a:bodyPr/>
                <a:lstStyle/>
                <a:p>
                  <a:endParaRPr lang="zh-CN" altLang="en-US">
                    <a:latin typeface="+mn-ea"/>
                    <a:ea typeface="+mn-ea"/>
                  </a:endParaRPr>
                </a:p>
              </p:txBody>
            </p:sp>
            <p:sp>
              <p:nvSpPr>
                <p:cNvPr id="1091" name="Freeform 131">
                  <a:extLst>
                    <a:ext uri="{FF2B5EF4-FFF2-40B4-BE49-F238E27FC236}">
                      <a16:creationId xmlns:a16="http://schemas.microsoft.com/office/drawing/2014/main" id="{317E1BB0-8730-347E-DD20-C379A3041CA8}"/>
                    </a:ext>
                  </a:extLst>
                </p:cNvPr>
                <p:cNvSpPr>
                  <a:spLocks/>
                </p:cNvSpPr>
                <p:nvPr/>
              </p:nvSpPr>
              <p:spPr bwMode="auto">
                <a:xfrm>
                  <a:off x="5004" y="2321"/>
                  <a:ext cx="14" cy="62"/>
                </a:xfrm>
                <a:custGeom>
                  <a:avLst/>
                  <a:gdLst/>
                  <a:ahLst/>
                  <a:cxnLst>
                    <a:cxn ang="0">
                      <a:pos x="17" y="23"/>
                    </a:cxn>
                    <a:cxn ang="0">
                      <a:pos x="0" y="32"/>
                    </a:cxn>
                    <a:cxn ang="0">
                      <a:pos x="0" y="144"/>
                    </a:cxn>
                    <a:cxn ang="0">
                      <a:pos x="16" y="135"/>
                    </a:cxn>
                    <a:cxn ang="0">
                      <a:pos x="32" y="112"/>
                    </a:cxn>
                    <a:cxn ang="0">
                      <a:pos x="33" y="0"/>
                    </a:cxn>
                    <a:cxn ang="0">
                      <a:pos x="17" y="23"/>
                    </a:cxn>
                  </a:cxnLst>
                  <a:rect l="0" t="0" r="r" b="b"/>
                  <a:pathLst>
                    <a:path w="33" h="144">
                      <a:moveTo>
                        <a:pt x="17" y="23"/>
                      </a:moveTo>
                      <a:cubicBezTo>
                        <a:pt x="0" y="32"/>
                        <a:pt x="0" y="32"/>
                        <a:pt x="0" y="32"/>
                      </a:cubicBezTo>
                      <a:cubicBezTo>
                        <a:pt x="0" y="144"/>
                        <a:pt x="0" y="144"/>
                        <a:pt x="0" y="144"/>
                      </a:cubicBezTo>
                      <a:cubicBezTo>
                        <a:pt x="16" y="135"/>
                        <a:pt x="16" y="135"/>
                        <a:pt x="16" y="135"/>
                      </a:cubicBezTo>
                      <a:cubicBezTo>
                        <a:pt x="27" y="128"/>
                        <a:pt x="32" y="120"/>
                        <a:pt x="32" y="112"/>
                      </a:cubicBezTo>
                      <a:cubicBezTo>
                        <a:pt x="33" y="75"/>
                        <a:pt x="33" y="37"/>
                        <a:pt x="33" y="0"/>
                      </a:cubicBezTo>
                      <a:cubicBezTo>
                        <a:pt x="33" y="8"/>
                        <a:pt x="27" y="17"/>
                        <a:pt x="17" y="23"/>
                      </a:cubicBezTo>
                      <a:close/>
                    </a:path>
                  </a:pathLst>
                </a:custGeom>
                <a:solidFill>
                  <a:srgbClr val="41538E"/>
                </a:solidFill>
                <a:ln w="9525">
                  <a:noFill/>
                  <a:round/>
                  <a:headEnd/>
                  <a:tailEnd/>
                </a:ln>
              </p:spPr>
              <p:txBody>
                <a:bodyPr/>
                <a:lstStyle/>
                <a:p>
                  <a:endParaRPr lang="zh-CN" altLang="en-US">
                    <a:latin typeface="+mn-ea"/>
                    <a:ea typeface="+mn-ea"/>
                  </a:endParaRPr>
                </a:p>
              </p:txBody>
            </p:sp>
            <p:sp>
              <p:nvSpPr>
                <p:cNvPr id="1092" name="Freeform 132">
                  <a:extLst>
                    <a:ext uri="{FF2B5EF4-FFF2-40B4-BE49-F238E27FC236}">
                      <a16:creationId xmlns:a16="http://schemas.microsoft.com/office/drawing/2014/main" id="{93DD8294-B65A-2611-387E-CC3D6F605B03}"/>
                    </a:ext>
                  </a:extLst>
                </p:cNvPr>
                <p:cNvSpPr>
                  <a:spLocks/>
                </p:cNvSpPr>
                <p:nvPr/>
              </p:nvSpPr>
              <p:spPr bwMode="auto">
                <a:xfrm>
                  <a:off x="4968" y="2305"/>
                  <a:ext cx="52" cy="30"/>
                </a:xfrm>
                <a:custGeom>
                  <a:avLst/>
                  <a:gdLst/>
                  <a:ahLst/>
                  <a:cxnLst>
                    <a:cxn ang="0">
                      <a:pos x="99" y="15"/>
                    </a:cxn>
                    <a:cxn ang="0">
                      <a:pos x="100" y="61"/>
                    </a:cxn>
                    <a:cxn ang="0">
                      <a:pos x="83" y="70"/>
                    </a:cxn>
                    <a:cxn ang="0">
                      <a:pos x="70" y="62"/>
                    </a:cxn>
                    <a:cxn ang="0">
                      <a:pos x="86" y="53"/>
                    </a:cxn>
                    <a:cxn ang="0">
                      <a:pos x="86" y="23"/>
                    </a:cxn>
                    <a:cxn ang="0">
                      <a:pos x="82" y="21"/>
                    </a:cxn>
                    <a:cxn ang="0">
                      <a:pos x="30" y="21"/>
                    </a:cxn>
                    <a:cxn ang="0">
                      <a:pos x="14" y="30"/>
                    </a:cxn>
                    <a:cxn ang="0">
                      <a:pos x="0" y="22"/>
                    </a:cxn>
                    <a:cxn ang="0">
                      <a:pos x="16" y="13"/>
                    </a:cxn>
                    <a:cxn ang="0">
                      <a:pos x="95" y="13"/>
                    </a:cxn>
                    <a:cxn ang="0">
                      <a:pos x="99" y="15"/>
                    </a:cxn>
                    <a:cxn ang="0">
                      <a:pos x="99" y="15"/>
                    </a:cxn>
                    <a:cxn ang="0">
                      <a:pos x="99" y="15"/>
                    </a:cxn>
                  </a:cxnLst>
                  <a:rect l="0" t="0" r="r" b="b"/>
                  <a:pathLst>
                    <a:path w="121" h="70">
                      <a:moveTo>
                        <a:pt x="99" y="15"/>
                      </a:moveTo>
                      <a:cubicBezTo>
                        <a:pt x="121" y="28"/>
                        <a:pt x="121" y="48"/>
                        <a:pt x="100" y="61"/>
                      </a:cubicBezTo>
                      <a:cubicBezTo>
                        <a:pt x="83" y="70"/>
                        <a:pt x="83" y="70"/>
                        <a:pt x="83" y="70"/>
                      </a:cubicBezTo>
                      <a:cubicBezTo>
                        <a:pt x="70" y="62"/>
                        <a:pt x="70" y="62"/>
                        <a:pt x="70" y="62"/>
                      </a:cubicBezTo>
                      <a:cubicBezTo>
                        <a:pt x="86" y="53"/>
                        <a:pt x="86" y="53"/>
                        <a:pt x="86" y="53"/>
                      </a:cubicBezTo>
                      <a:cubicBezTo>
                        <a:pt x="100" y="45"/>
                        <a:pt x="100" y="31"/>
                        <a:pt x="86" y="23"/>
                      </a:cubicBezTo>
                      <a:cubicBezTo>
                        <a:pt x="82" y="21"/>
                        <a:pt x="82" y="21"/>
                        <a:pt x="82" y="21"/>
                      </a:cubicBezTo>
                      <a:cubicBezTo>
                        <a:pt x="67" y="12"/>
                        <a:pt x="44" y="12"/>
                        <a:pt x="30" y="21"/>
                      </a:cubicBezTo>
                      <a:cubicBezTo>
                        <a:pt x="14" y="30"/>
                        <a:pt x="14" y="30"/>
                        <a:pt x="14" y="30"/>
                      </a:cubicBezTo>
                      <a:cubicBezTo>
                        <a:pt x="0" y="22"/>
                        <a:pt x="0" y="22"/>
                        <a:pt x="0" y="22"/>
                      </a:cubicBezTo>
                      <a:cubicBezTo>
                        <a:pt x="16" y="13"/>
                        <a:pt x="16" y="13"/>
                        <a:pt x="16" y="13"/>
                      </a:cubicBezTo>
                      <a:cubicBezTo>
                        <a:pt x="38" y="0"/>
                        <a:pt x="73" y="0"/>
                        <a:pt x="95" y="13"/>
                      </a:cubicBezTo>
                      <a:cubicBezTo>
                        <a:pt x="99" y="15"/>
                        <a:pt x="99" y="15"/>
                        <a:pt x="99" y="15"/>
                      </a:cubicBezTo>
                      <a:cubicBezTo>
                        <a:pt x="99" y="15"/>
                        <a:pt x="99" y="15"/>
                        <a:pt x="99" y="15"/>
                      </a:cubicBezTo>
                      <a:cubicBezTo>
                        <a:pt x="99" y="15"/>
                        <a:pt x="99" y="15"/>
                        <a:pt x="99" y="15"/>
                      </a:cubicBezTo>
                      <a:close/>
                    </a:path>
                  </a:pathLst>
                </a:custGeom>
                <a:solidFill>
                  <a:srgbClr val="475A99"/>
                </a:solidFill>
                <a:ln w="9525">
                  <a:noFill/>
                  <a:round/>
                  <a:headEnd/>
                  <a:tailEnd/>
                </a:ln>
              </p:spPr>
              <p:txBody>
                <a:bodyPr/>
                <a:lstStyle/>
                <a:p>
                  <a:endParaRPr lang="zh-CN" altLang="en-US">
                    <a:latin typeface="+mn-ea"/>
                    <a:ea typeface="+mn-ea"/>
                  </a:endParaRPr>
                </a:p>
              </p:txBody>
            </p:sp>
            <p:sp>
              <p:nvSpPr>
                <p:cNvPr id="1093" name="Freeform 133">
                  <a:extLst>
                    <a:ext uri="{FF2B5EF4-FFF2-40B4-BE49-F238E27FC236}">
                      <a16:creationId xmlns:a16="http://schemas.microsoft.com/office/drawing/2014/main" id="{A46B9529-B833-AFA5-A62C-121BA810F260}"/>
                    </a:ext>
                  </a:extLst>
                </p:cNvPr>
                <p:cNvSpPr>
                  <a:spLocks/>
                </p:cNvSpPr>
                <p:nvPr/>
              </p:nvSpPr>
              <p:spPr bwMode="auto">
                <a:xfrm>
                  <a:off x="4998" y="2331"/>
                  <a:ext cx="6" cy="52"/>
                </a:xfrm>
                <a:custGeom>
                  <a:avLst/>
                  <a:gdLst/>
                  <a:ahLst/>
                  <a:cxnLst>
                    <a:cxn ang="0">
                      <a:pos x="6" y="4"/>
                    </a:cxn>
                    <a:cxn ang="0">
                      <a:pos x="6" y="52"/>
                    </a:cxn>
                    <a:cxn ang="0">
                      <a:pos x="0" y="48"/>
                    </a:cxn>
                    <a:cxn ang="0">
                      <a:pos x="0" y="0"/>
                    </a:cxn>
                    <a:cxn ang="0">
                      <a:pos x="6" y="4"/>
                    </a:cxn>
                    <a:cxn ang="0">
                      <a:pos x="6" y="4"/>
                    </a:cxn>
                    <a:cxn ang="0">
                      <a:pos x="6" y="4"/>
                    </a:cxn>
                    <a:cxn ang="0">
                      <a:pos x="6" y="4"/>
                    </a:cxn>
                  </a:cxnLst>
                  <a:rect l="0" t="0" r="r" b="b"/>
                  <a:pathLst>
                    <a:path w="6" h="52">
                      <a:moveTo>
                        <a:pt x="6" y="4"/>
                      </a:moveTo>
                      <a:lnTo>
                        <a:pt x="6" y="52"/>
                      </a:lnTo>
                      <a:lnTo>
                        <a:pt x="0" y="48"/>
                      </a:lnTo>
                      <a:lnTo>
                        <a:pt x="0" y="0"/>
                      </a:lnTo>
                      <a:lnTo>
                        <a:pt x="6" y="4"/>
                      </a:lnTo>
                      <a:lnTo>
                        <a:pt x="6" y="4"/>
                      </a:lnTo>
                      <a:lnTo>
                        <a:pt x="6" y="4"/>
                      </a:lnTo>
                      <a:lnTo>
                        <a:pt x="6" y="4"/>
                      </a:lnTo>
                      <a:close/>
                    </a:path>
                  </a:pathLst>
                </a:custGeom>
                <a:solidFill>
                  <a:srgbClr val="2C3A6B"/>
                </a:solidFill>
                <a:ln w="9525">
                  <a:noFill/>
                  <a:round/>
                  <a:headEnd/>
                  <a:tailEnd/>
                </a:ln>
              </p:spPr>
              <p:txBody>
                <a:bodyPr/>
                <a:lstStyle/>
                <a:p>
                  <a:endParaRPr lang="zh-CN" altLang="en-US">
                    <a:latin typeface="+mn-ea"/>
                    <a:ea typeface="+mn-ea"/>
                  </a:endParaRPr>
                </a:p>
              </p:txBody>
            </p:sp>
            <p:sp>
              <p:nvSpPr>
                <p:cNvPr id="1094" name="Freeform 134">
                  <a:extLst>
                    <a:ext uri="{FF2B5EF4-FFF2-40B4-BE49-F238E27FC236}">
                      <a16:creationId xmlns:a16="http://schemas.microsoft.com/office/drawing/2014/main" id="{0D691E80-9F73-3B47-AE2C-9FC7975F869B}"/>
                    </a:ext>
                  </a:extLst>
                </p:cNvPr>
                <p:cNvSpPr>
                  <a:spLocks/>
                </p:cNvSpPr>
                <p:nvPr/>
              </p:nvSpPr>
              <p:spPr bwMode="auto">
                <a:xfrm>
                  <a:off x="4549" y="2311"/>
                  <a:ext cx="407" cy="303"/>
                </a:xfrm>
                <a:custGeom>
                  <a:avLst/>
                  <a:gdLst/>
                  <a:ahLst/>
                  <a:cxnLst>
                    <a:cxn ang="0">
                      <a:pos x="407" y="0"/>
                    </a:cxn>
                    <a:cxn ang="0">
                      <a:pos x="407" y="66"/>
                    </a:cxn>
                    <a:cxn ang="0">
                      <a:pos x="0" y="303"/>
                    </a:cxn>
                    <a:cxn ang="0">
                      <a:pos x="0" y="236"/>
                    </a:cxn>
                    <a:cxn ang="0">
                      <a:pos x="407" y="0"/>
                    </a:cxn>
                    <a:cxn ang="0">
                      <a:pos x="407" y="0"/>
                    </a:cxn>
                    <a:cxn ang="0">
                      <a:pos x="407" y="0"/>
                    </a:cxn>
                    <a:cxn ang="0">
                      <a:pos x="407" y="0"/>
                    </a:cxn>
                  </a:cxnLst>
                  <a:rect l="0" t="0" r="r" b="b"/>
                  <a:pathLst>
                    <a:path w="407" h="303">
                      <a:moveTo>
                        <a:pt x="407" y="0"/>
                      </a:moveTo>
                      <a:lnTo>
                        <a:pt x="407" y="66"/>
                      </a:lnTo>
                      <a:lnTo>
                        <a:pt x="0" y="303"/>
                      </a:lnTo>
                      <a:lnTo>
                        <a:pt x="0" y="236"/>
                      </a:lnTo>
                      <a:lnTo>
                        <a:pt x="407" y="0"/>
                      </a:lnTo>
                      <a:lnTo>
                        <a:pt x="407" y="0"/>
                      </a:lnTo>
                      <a:lnTo>
                        <a:pt x="407" y="0"/>
                      </a:lnTo>
                      <a:lnTo>
                        <a:pt x="407" y="0"/>
                      </a:lnTo>
                      <a:close/>
                    </a:path>
                  </a:pathLst>
                </a:custGeom>
                <a:solidFill>
                  <a:srgbClr val="3B4C83"/>
                </a:solidFill>
                <a:ln w="9525">
                  <a:noFill/>
                  <a:round/>
                  <a:headEnd/>
                  <a:tailEnd/>
                </a:ln>
              </p:spPr>
              <p:txBody>
                <a:bodyPr/>
                <a:lstStyle/>
                <a:p>
                  <a:endParaRPr lang="zh-CN" altLang="en-US">
                    <a:latin typeface="+mn-ea"/>
                    <a:ea typeface="+mn-ea"/>
                  </a:endParaRPr>
                </a:p>
              </p:txBody>
            </p:sp>
            <p:sp>
              <p:nvSpPr>
                <p:cNvPr id="1095" name="Freeform 135">
                  <a:extLst>
                    <a:ext uri="{FF2B5EF4-FFF2-40B4-BE49-F238E27FC236}">
                      <a16:creationId xmlns:a16="http://schemas.microsoft.com/office/drawing/2014/main" id="{1F876D7F-89DC-2CA0-5FF2-6526D5191DFE}"/>
                    </a:ext>
                  </a:extLst>
                </p:cNvPr>
                <p:cNvSpPr>
                  <a:spLocks/>
                </p:cNvSpPr>
                <p:nvPr/>
              </p:nvSpPr>
              <p:spPr bwMode="auto">
                <a:xfrm>
                  <a:off x="4546" y="2545"/>
                  <a:ext cx="3" cy="69"/>
                </a:xfrm>
                <a:custGeom>
                  <a:avLst/>
                  <a:gdLst/>
                  <a:ahLst/>
                  <a:cxnLst>
                    <a:cxn ang="0">
                      <a:pos x="3" y="2"/>
                    </a:cxn>
                    <a:cxn ang="0">
                      <a:pos x="3" y="69"/>
                    </a:cxn>
                    <a:cxn ang="0">
                      <a:pos x="0" y="67"/>
                    </a:cxn>
                    <a:cxn ang="0">
                      <a:pos x="1" y="0"/>
                    </a:cxn>
                    <a:cxn ang="0">
                      <a:pos x="3" y="2"/>
                    </a:cxn>
                    <a:cxn ang="0">
                      <a:pos x="3" y="2"/>
                    </a:cxn>
                    <a:cxn ang="0">
                      <a:pos x="3" y="2"/>
                    </a:cxn>
                    <a:cxn ang="0">
                      <a:pos x="3" y="2"/>
                    </a:cxn>
                  </a:cxnLst>
                  <a:rect l="0" t="0" r="r" b="b"/>
                  <a:pathLst>
                    <a:path w="3" h="69">
                      <a:moveTo>
                        <a:pt x="3" y="2"/>
                      </a:moveTo>
                      <a:lnTo>
                        <a:pt x="3" y="69"/>
                      </a:lnTo>
                      <a:lnTo>
                        <a:pt x="0" y="67"/>
                      </a:lnTo>
                      <a:lnTo>
                        <a:pt x="1" y="0"/>
                      </a:lnTo>
                      <a:lnTo>
                        <a:pt x="3" y="2"/>
                      </a:lnTo>
                      <a:lnTo>
                        <a:pt x="3" y="2"/>
                      </a:lnTo>
                      <a:lnTo>
                        <a:pt x="3" y="2"/>
                      </a:lnTo>
                      <a:lnTo>
                        <a:pt x="3" y="2"/>
                      </a:lnTo>
                      <a:close/>
                    </a:path>
                  </a:pathLst>
                </a:custGeom>
                <a:solidFill>
                  <a:srgbClr val="273361"/>
                </a:solidFill>
                <a:ln w="9525">
                  <a:noFill/>
                  <a:round/>
                  <a:headEnd/>
                  <a:tailEnd/>
                </a:ln>
              </p:spPr>
              <p:txBody>
                <a:bodyPr/>
                <a:lstStyle/>
                <a:p>
                  <a:endParaRPr lang="zh-CN" altLang="en-US">
                    <a:latin typeface="+mn-ea"/>
                    <a:ea typeface="+mn-ea"/>
                  </a:endParaRPr>
                </a:p>
              </p:txBody>
            </p:sp>
            <p:sp>
              <p:nvSpPr>
                <p:cNvPr id="1096" name="Freeform 136">
                  <a:extLst>
                    <a:ext uri="{FF2B5EF4-FFF2-40B4-BE49-F238E27FC236}">
                      <a16:creationId xmlns:a16="http://schemas.microsoft.com/office/drawing/2014/main" id="{75AC4BC0-7AEE-F313-323C-D2F5C88E527E}"/>
                    </a:ext>
                  </a:extLst>
                </p:cNvPr>
                <p:cNvSpPr>
                  <a:spLocks/>
                </p:cNvSpPr>
                <p:nvPr/>
              </p:nvSpPr>
              <p:spPr bwMode="auto">
                <a:xfrm>
                  <a:off x="4547" y="2309"/>
                  <a:ext cx="409" cy="238"/>
                </a:xfrm>
                <a:custGeom>
                  <a:avLst/>
                  <a:gdLst/>
                  <a:ahLst/>
                  <a:cxnLst>
                    <a:cxn ang="0">
                      <a:pos x="409" y="2"/>
                    </a:cxn>
                    <a:cxn ang="0">
                      <a:pos x="2" y="238"/>
                    </a:cxn>
                    <a:cxn ang="0">
                      <a:pos x="0" y="236"/>
                    </a:cxn>
                    <a:cxn ang="0">
                      <a:pos x="407" y="0"/>
                    </a:cxn>
                    <a:cxn ang="0">
                      <a:pos x="409" y="2"/>
                    </a:cxn>
                    <a:cxn ang="0">
                      <a:pos x="409" y="2"/>
                    </a:cxn>
                    <a:cxn ang="0">
                      <a:pos x="409" y="2"/>
                    </a:cxn>
                    <a:cxn ang="0">
                      <a:pos x="409" y="2"/>
                    </a:cxn>
                  </a:cxnLst>
                  <a:rect l="0" t="0" r="r" b="b"/>
                  <a:pathLst>
                    <a:path w="409" h="238">
                      <a:moveTo>
                        <a:pt x="409" y="2"/>
                      </a:moveTo>
                      <a:lnTo>
                        <a:pt x="2" y="238"/>
                      </a:lnTo>
                      <a:lnTo>
                        <a:pt x="0" y="236"/>
                      </a:lnTo>
                      <a:lnTo>
                        <a:pt x="407" y="0"/>
                      </a:lnTo>
                      <a:lnTo>
                        <a:pt x="409" y="2"/>
                      </a:lnTo>
                      <a:lnTo>
                        <a:pt x="409" y="2"/>
                      </a:lnTo>
                      <a:lnTo>
                        <a:pt x="409" y="2"/>
                      </a:lnTo>
                      <a:lnTo>
                        <a:pt x="409" y="2"/>
                      </a:lnTo>
                      <a:close/>
                    </a:path>
                  </a:pathLst>
                </a:custGeom>
                <a:solidFill>
                  <a:srgbClr val="42538F"/>
                </a:solidFill>
                <a:ln w="9525">
                  <a:noFill/>
                  <a:round/>
                  <a:headEnd/>
                  <a:tailEnd/>
                </a:ln>
              </p:spPr>
              <p:txBody>
                <a:bodyPr/>
                <a:lstStyle/>
                <a:p>
                  <a:endParaRPr lang="zh-CN" altLang="en-US">
                    <a:latin typeface="+mn-ea"/>
                    <a:ea typeface="+mn-ea"/>
                  </a:endParaRPr>
                </a:p>
              </p:txBody>
            </p:sp>
            <p:sp>
              <p:nvSpPr>
                <p:cNvPr id="1097" name="Freeform 137">
                  <a:extLst>
                    <a:ext uri="{FF2B5EF4-FFF2-40B4-BE49-F238E27FC236}">
                      <a16:creationId xmlns:a16="http://schemas.microsoft.com/office/drawing/2014/main" id="{EDBA5C4C-B5A7-0259-E93C-8CE740645091}"/>
                    </a:ext>
                  </a:extLst>
                </p:cNvPr>
                <p:cNvSpPr>
                  <a:spLocks/>
                </p:cNvSpPr>
                <p:nvPr/>
              </p:nvSpPr>
              <p:spPr bwMode="auto">
                <a:xfrm>
                  <a:off x="4955" y="2310"/>
                  <a:ext cx="214" cy="190"/>
                </a:xfrm>
                <a:custGeom>
                  <a:avLst/>
                  <a:gdLst/>
                  <a:ahLst/>
                  <a:cxnLst>
                    <a:cxn ang="0">
                      <a:pos x="214" y="124"/>
                    </a:cxn>
                    <a:cxn ang="0">
                      <a:pos x="214" y="190"/>
                    </a:cxn>
                    <a:cxn ang="0">
                      <a:pos x="0" y="67"/>
                    </a:cxn>
                    <a:cxn ang="0">
                      <a:pos x="0" y="0"/>
                    </a:cxn>
                    <a:cxn ang="0">
                      <a:pos x="214" y="124"/>
                    </a:cxn>
                    <a:cxn ang="0">
                      <a:pos x="214" y="124"/>
                    </a:cxn>
                    <a:cxn ang="0">
                      <a:pos x="214" y="124"/>
                    </a:cxn>
                    <a:cxn ang="0">
                      <a:pos x="214" y="124"/>
                    </a:cxn>
                  </a:cxnLst>
                  <a:rect l="0" t="0" r="r" b="b"/>
                  <a:pathLst>
                    <a:path w="214" h="190">
                      <a:moveTo>
                        <a:pt x="214" y="124"/>
                      </a:moveTo>
                      <a:lnTo>
                        <a:pt x="214" y="190"/>
                      </a:lnTo>
                      <a:lnTo>
                        <a:pt x="0" y="67"/>
                      </a:lnTo>
                      <a:lnTo>
                        <a:pt x="0" y="0"/>
                      </a:lnTo>
                      <a:lnTo>
                        <a:pt x="214" y="124"/>
                      </a:lnTo>
                      <a:lnTo>
                        <a:pt x="214" y="124"/>
                      </a:lnTo>
                      <a:lnTo>
                        <a:pt x="214" y="124"/>
                      </a:lnTo>
                      <a:lnTo>
                        <a:pt x="214" y="124"/>
                      </a:lnTo>
                      <a:close/>
                    </a:path>
                  </a:pathLst>
                </a:custGeom>
                <a:solidFill>
                  <a:srgbClr val="324175"/>
                </a:solidFill>
                <a:ln w="9525">
                  <a:noFill/>
                  <a:round/>
                  <a:headEnd/>
                  <a:tailEnd/>
                </a:ln>
              </p:spPr>
              <p:txBody>
                <a:bodyPr/>
                <a:lstStyle/>
                <a:p>
                  <a:endParaRPr lang="zh-CN" altLang="en-US">
                    <a:latin typeface="+mn-ea"/>
                    <a:ea typeface="+mn-ea"/>
                  </a:endParaRPr>
                </a:p>
              </p:txBody>
            </p:sp>
            <p:sp>
              <p:nvSpPr>
                <p:cNvPr id="1098" name="Freeform 138">
                  <a:extLst>
                    <a:ext uri="{FF2B5EF4-FFF2-40B4-BE49-F238E27FC236}">
                      <a16:creationId xmlns:a16="http://schemas.microsoft.com/office/drawing/2014/main" id="{143CE5EA-D955-2B7C-1334-2A928D0CC89A}"/>
                    </a:ext>
                  </a:extLst>
                </p:cNvPr>
                <p:cNvSpPr>
                  <a:spLocks/>
                </p:cNvSpPr>
                <p:nvPr/>
              </p:nvSpPr>
              <p:spPr bwMode="auto">
                <a:xfrm>
                  <a:off x="4588" y="2332"/>
                  <a:ext cx="565" cy="327"/>
                </a:xfrm>
                <a:custGeom>
                  <a:avLst/>
                  <a:gdLst/>
                  <a:ahLst/>
                  <a:cxnLst>
                    <a:cxn ang="0">
                      <a:pos x="565" y="116"/>
                    </a:cxn>
                    <a:cxn ang="0">
                      <a:pos x="201" y="327"/>
                    </a:cxn>
                    <a:cxn ang="0">
                      <a:pos x="0" y="211"/>
                    </a:cxn>
                    <a:cxn ang="0">
                      <a:pos x="365" y="0"/>
                    </a:cxn>
                    <a:cxn ang="0">
                      <a:pos x="565" y="116"/>
                    </a:cxn>
                    <a:cxn ang="0">
                      <a:pos x="565" y="116"/>
                    </a:cxn>
                    <a:cxn ang="0">
                      <a:pos x="565" y="116"/>
                    </a:cxn>
                    <a:cxn ang="0">
                      <a:pos x="565" y="116"/>
                    </a:cxn>
                  </a:cxnLst>
                  <a:rect l="0" t="0" r="r" b="b"/>
                  <a:pathLst>
                    <a:path w="565" h="327">
                      <a:moveTo>
                        <a:pt x="565" y="116"/>
                      </a:moveTo>
                      <a:lnTo>
                        <a:pt x="201" y="327"/>
                      </a:lnTo>
                      <a:lnTo>
                        <a:pt x="0" y="211"/>
                      </a:lnTo>
                      <a:lnTo>
                        <a:pt x="365" y="0"/>
                      </a:lnTo>
                      <a:lnTo>
                        <a:pt x="565" y="116"/>
                      </a:lnTo>
                      <a:lnTo>
                        <a:pt x="565" y="116"/>
                      </a:lnTo>
                      <a:lnTo>
                        <a:pt x="565" y="116"/>
                      </a:lnTo>
                      <a:lnTo>
                        <a:pt x="565" y="116"/>
                      </a:lnTo>
                      <a:close/>
                    </a:path>
                  </a:pathLst>
                </a:custGeom>
                <a:solidFill>
                  <a:srgbClr val="4F64A8"/>
                </a:solidFill>
                <a:ln w="9525">
                  <a:noFill/>
                  <a:round/>
                  <a:headEnd/>
                  <a:tailEnd/>
                </a:ln>
              </p:spPr>
              <p:txBody>
                <a:bodyPr/>
                <a:lstStyle/>
                <a:p>
                  <a:endParaRPr lang="zh-CN" altLang="en-US">
                    <a:latin typeface="+mn-ea"/>
                    <a:ea typeface="+mn-ea"/>
                  </a:endParaRPr>
                </a:p>
              </p:txBody>
            </p:sp>
            <p:sp>
              <p:nvSpPr>
                <p:cNvPr id="1099" name="Freeform 139">
                  <a:extLst>
                    <a:ext uri="{FF2B5EF4-FFF2-40B4-BE49-F238E27FC236}">
                      <a16:creationId xmlns:a16="http://schemas.microsoft.com/office/drawing/2014/main" id="{925AD791-CD1A-8172-2251-C82C528AFA9F}"/>
                    </a:ext>
                  </a:extLst>
                </p:cNvPr>
                <p:cNvSpPr>
                  <a:spLocks/>
                </p:cNvSpPr>
                <p:nvPr/>
              </p:nvSpPr>
              <p:spPr bwMode="auto">
                <a:xfrm>
                  <a:off x="4883" y="2498"/>
                  <a:ext cx="38" cy="22"/>
                </a:xfrm>
                <a:custGeom>
                  <a:avLst/>
                  <a:gdLst/>
                  <a:ahLst/>
                  <a:cxnLst>
                    <a:cxn ang="0">
                      <a:pos x="87" y="5"/>
                    </a:cxn>
                    <a:cxn ang="0">
                      <a:pos x="87" y="12"/>
                    </a:cxn>
                    <a:cxn ang="0">
                      <a:pos x="20" y="50"/>
                    </a:cxn>
                    <a:cxn ang="0">
                      <a:pos x="9" y="50"/>
                    </a:cxn>
                    <a:cxn ang="0">
                      <a:pos x="3" y="47"/>
                    </a:cxn>
                    <a:cxn ang="0">
                      <a:pos x="3" y="41"/>
                    </a:cxn>
                    <a:cxn ang="0">
                      <a:pos x="70" y="2"/>
                    </a:cxn>
                    <a:cxn ang="0">
                      <a:pos x="81" y="2"/>
                    </a:cxn>
                    <a:cxn ang="0">
                      <a:pos x="87" y="5"/>
                    </a:cxn>
                    <a:cxn ang="0">
                      <a:pos x="87" y="5"/>
                    </a:cxn>
                    <a:cxn ang="0">
                      <a:pos x="87" y="5"/>
                    </a:cxn>
                  </a:cxnLst>
                  <a:rect l="0" t="0" r="r" b="b"/>
                  <a:pathLst>
                    <a:path w="90" h="52">
                      <a:moveTo>
                        <a:pt x="87" y="5"/>
                      </a:moveTo>
                      <a:cubicBezTo>
                        <a:pt x="90" y="7"/>
                        <a:pt x="90" y="10"/>
                        <a:pt x="87" y="12"/>
                      </a:cubicBezTo>
                      <a:cubicBezTo>
                        <a:pt x="20" y="50"/>
                        <a:pt x="20" y="50"/>
                        <a:pt x="20" y="50"/>
                      </a:cubicBezTo>
                      <a:cubicBezTo>
                        <a:pt x="17" y="52"/>
                        <a:pt x="12" y="52"/>
                        <a:pt x="9" y="50"/>
                      </a:cubicBezTo>
                      <a:cubicBezTo>
                        <a:pt x="3" y="47"/>
                        <a:pt x="3" y="47"/>
                        <a:pt x="3" y="47"/>
                      </a:cubicBezTo>
                      <a:cubicBezTo>
                        <a:pt x="0" y="45"/>
                        <a:pt x="0" y="42"/>
                        <a:pt x="3" y="41"/>
                      </a:cubicBezTo>
                      <a:cubicBezTo>
                        <a:pt x="70" y="2"/>
                        <a:pt x="70" y="2"/>
                        <a:pt x="70" y="2"/>
                      </a:cubicBezTo>
                      <a:cubicBezTo>
                        <a:pt x="73" y="0"/>
                        <a:pt x="78" y="0"/>
                        <a:pt x="81" y="2"/>
                      </a:cubicBezTo>
                      <a:cubicBezTo>
                        <a:pt x="87" y="5"/>
                        <a:pt x="87" y="5"/>
                        <a:pt x="87" y="5"/>
                      </a:cubicBezTo>
                      <a:cubicBezTo>
                        <a:pt x="87" y="5"/>
                        <a:pt x="87" y="5"/>
                        <a:pt x="87" y="5"/>
                      </a:cubicBezTo>
                      <a:cubicBezTo>
                        <a:pt x="87" y="5"/>
                        <a:pt x="87" y="5"/>
                        <a:pt x="87" y="5"/>
                      </a:cubicBezTo>
                      <a:close/>
                    </a:path>
                  </a:pathLst>
                </a:custGeom>
                <a:solidFill>
                  <a:srgbClr val="273361"/>
                </a:solidFill>
                <a:ln w="9525">
                  <a:noFill/>
                  <a:round/>
                  <a:headEnd/>
                  <a:tailEnd/>
                </a:ln>
              </p:spPr>
              <p:txBody>
                <a:bodyPr/>
                <a:lstStyle/>
                <a:p>
                  <a:endParaRPr lang="zh-CN" altLang="en-US">
                    <a:latin typeface="+mn-ea"/>
                    <a:ea typeface="+mn-ea"/>
                  </a:endParaRPr>
                </a:p>
              </p:txBody>
            </p:sp>
            <p:sp>
              <p:nvSpPr>
                <p:cNvPr id="1100" name="Freeform 140">
                  <a:extLst>
                    <a:ext uri="{FF2B5EF4-FFF2-40B4-BE49-F238E27FC236}">
                      <a16:creationId xmlns:a16="http://schemas.microsoft.com/office/drawing/2014/main" id="{1832E156-73B3-07B1-423C-84D9E14ED9A9}"/>
                    </a:ext>
                  </a:extLst>
                </p:cNvPr>
                <p:cNvSpPr>
                  <a:spLocks/>
                </p:cNvSpPr>
                <p:nvPr/>
              </p:nvSpPr>
              <p:spPr bwMode="auto">
                <a:xfrm>
                  <a:off x="4857" y="2428"/>
                  <a:ext cx="45" cy="26"/>
                </a:xfrm>
                <a:custGeom>
                  <a:avLst/>
                  <a:gdLst/>
                  <a:ahLst/>
                  <a:cxnLst>
                    <a:cxn ang="0">
                      <a:pos x="103" y="50"/>
                    </a:cxn>
                    <a:cxn ang="0">
                      <a:pos x="103" y="56"/>
                    </a:cxn>
                    <a:cxn ang="0">
                      <a:pos x="97" y="60"/>
                    </a:cxn>
                    <a:cxn ang="0">
                      <a:pos x="86" y="60"/>
                    </a:cxn>
                    <a:cxn ang="0">
                      <a:pos x="3" y="13"/>
                    </a:cxn>
                    <a:cxn ang="0">
                      <a:pos x="3" y="6"/>
                    </a:cxn>
                    <a:cxn ang="0">
                      <a:pos x="10" y="2"/>
                    </a:cxn>
                    <a:cxn ang="0">
                      <a:pos x="21" y="2"/>
                    </a:cxn>
                    <a:cxn ang="0">
                      <a:pos x="103" y="50"/>
                    </a:cxn>
                    <a:cxn ang="0">
                      <a:pos x="103" y="50"/>
                    </a:cxn>
                    <a:cxn ang="0">
                      <a:pos x="103" y="50"/>
                    </a:cxn>
                  </a:cxnLst>
                  <a:rect l="0" t="0" r="r" b="b"/>
                  <a:pathLst>
                    <a:path w="106" h="62">
                      <a:moveTo>
                        <a:pt x="103" y="50"/>
                      </a:moveTo>
                      <a:cubicBezTo>
                        <a:pt x="106" y="51"/>
                        <a:pt x="106" y="54"/>
                        <a:pt x="103" y="56"/>
                      </a:cubicBezTo>
                      <a:cubicBezTo>
                        <a:pt x="97" y="60"/>
                        <a:pt x="97" y="60"/>
                        <a:pt x="97" y="60"/>
                      </a:cubicBezTo>
                      <a:cubicBezTo>
                        <a:pt x="94" y="62"/>
                        <a:pt x="89" y="62"/>
                        <a:pt x="86" y="60"/>
                      </a:cubicBezTo>
                      <a:cubicBezTo>
                        <a:pt x="3" y="13"/>
                        <a:pt x="3" y="13"/>
                        <a:pt x="3" y="13"/>
                      </a:cubicBezTo>
                      <a:cubicBezTo>
                        <a:pt x="0" y="11"/>
                        <a:pt x="0" y="8"/>
                        <a:pt x="3" y="6"/>
                      </a:cubicBezTo>
                      <a:cubicBezTo>
                        <a:pt x="10" y="2"/>
                        <a:pt x="10" y="2"/>
                        <a:pt x="10" y="2"/>
                      </a:cubicBezTo>
                      <a:cubicBezTo>
                        <a:pt x="13" y="0"/>
                        <a:pt x="18" y="0"/>
                        <a:pt x="21" y="2"/>
                      </a:cubicBezTo>
                      <a:cubicBezTo>
                        <a:pt x="103" y="50"/>
                        <a:pt x="103" y="50"/>
                        <a:pt x="103" y="50"/>
                      </a:cubicBezTo>
                      <a:cubicBezTo>
                        <a:pt x="103" y="50"/>
                        <a:pt x="103" y="50"/>
                        <a:pt x="103" y="50"/>
                      </a:cubicBezTo>
                      <a:cubicBezTo>
                        <a:pt x="103" y="50"/>
                        <a:pt x="103" y="50"/>
                        <a:pt x="103" y="50"/>
                      </a:cubicBezTo>
                      <a:close/>
                    </a:path>
                  </a:pathLst>
                </a:custGeom>
                <a:solidFill>
                  <a:srgbClr val="273361"/>
                </a:solidFill>
                <a:ln w="9525">
                  <a:noFill/>
                  <a:round/>
                  <a:headEnd/>
                  <a:tailEnd/>
                </a:ln>
              </p:spPr>
              <p:txBody>
                <a:bodyPr/>
                <a:lstStyle/>
                <a:p>
                  <a:endParaRPr lang="zh-CN" altLang="en-US">
                    <a:latin typeface="+mn-ea"/>
                    <a:ea typeface="+mn-ea"/>
                  </a:endParaRPr>
                </a:p>
              </p:txBody>
            </p:sp>
            <p:sp>
              <p:nvSpPr>
                <p:cNvPr id="1101" name="Freeform 141">
                  <a:extLst>
                    <a:ext uri="{FF2B5EF4-FFF2-40B4-BE49-F238E27FC236}">
                      <a16:creationId xmlns:a16="http://schemas.microsoft.com/office/drawing/2014/main" id="{18CF897E-511E-9D84-0487-3D325924EBD7}"/>
                    </a:ext>
                  </a:extLst>
                </p:cNvPr>
                <p:cNvSpPr>
                  <a:spLocks/>
                </p:cNvSpPr>
                <p:nvPr/>
              </p:nvSpPr>
              <p:spPr bwMode="auto">
                <a:xfrm>
                  <a:off x="4847" y="2434"/>
                  <a:ext cx="45" cy="26"/>
                </a:xfrm>
                <a:custGeom>
                  <a:avLst/>
                  <a:gdLst/>
                  <a:ahLst/>
                  <a:cxnLst>
                    <a:cxn ang="0">
                      <a:pos x="102" y="49"/>
                    </a:cxn>
                    <a:cxn ang="0">
                      <a:pos x="103" y="56"/>
                    </a:cxn>
                    <a:cxn ang="0">
                      <a:pos x="96" y="60"/>
                    </a:cxn>
                    <a:cxn ang="0">
                      <a:pos x="85" y="60"/>
                    </a:cxn>
                    <a:cxn ang="0">
                      <a:pos x="3" y="12"/>
                    </a:cxn>
                    <a:cxn ang="0">
                      <a:pos x="3" y="6"/>
                    </a:cxn>
                    <a:cxn ang="0">
                      <a:pos x="9" y="2"/>
                    </a:cxn>
                    <a:cxn ang="0">
                      <a:pos x="20" y="2"/>
                    </a:cxn>
                    <a:cxn ang="0">
                      <a:pos x="102" y="49"/>
                    </a:cxn>
                    <a:cxn ang="0">
                      <a:pos x="102" y="49"/>
                    </a:cxn>
                    <a:cxn ang="0">
                      <a:pos x="102" y="49"/>
                    </a:cxn>
                  </a:cxnLst>
                  <a:rect l="0" t="0" r="r" b="b"/>
                  <a:pathLst>
                    <a:path w="106" h="61">
                      <a:moveTo>
                        <a:pt x="102" y="49"/>
                      </a:moveTo>
                      <a:cubicBezTo>
                        <a:pt x="106" y="51"/>
                        <a:pt x="106" y="54"/>
                        <a:pt x="103" y="56"/>
                      </a:cubicBezTo>
                      <a:cubicBezTo>
                        <a:pt x="96" y="60"/>
                        <a:pt x="96" y="60"/>
                        <a:pt x="96" y="60"/>
                      </a:cubicBezTo>
                      <a:cubicBezTo>
                        <a:pt x="93" y="61"/>
                        <a:pt x="88" y="61"/>
                        <a:pt x="85" y="60"/>
                      </a:cubicBezTo>
                      <a:cubicBezTo>
                        <a:pt x="3" y="12"/>
                        <a:pt x="3" y="12"/>
                        <a:pt x="3" y="12"/>
                      </a:cubicBezTo>
                      <a:cubicBezTo>
                        <a:pt x="0" y="11"/>
                        <a:pt x="0" y="8"/>
                        <a:pt x="3" y="6"/>
                      </a:cubicBezTo>
                      <a:cubicBezTo>
                        <a:pt x="9" y="2"/>
                        <a:pt x="9" y="2"/>
                        <a:pt x="9" y="2"/>
                      </a:cubicBezTo>
                      <a:cubicBezTo>
                        <a:pt x="12" y="0"/>
                        <a:pt x="17" y="0"/>
                        <a:pt x="20" y="2"/>
                      </a:cubicBezTo>
                      <a:cubicBezTo>
                        <a:pt x="102" y="49"/>
                        <a:pt x="102" y="49"/>
                        <a:pt x="102" y="49"/>
                      </a:cubicBezTo>
                      <a:cubicBezTo>
                        <a:pt x="102" y="49"/>
                        <a:pt x="102" y="49"/>
                        <a:pt x="102" y="49"/>
                      </a:cubicBezTo>
                      <a:cubicBezTo>
                        <a:pt x="102" y="49"/>
                        <a:pt x="102" y="49"/>
                        <a:pt x="102" y="49"/>
                      </a:cubicBezTo>
                      <a:close/>
                    </a:path>
                  </a:pathLst>
                </a:custGeom>
                <a:solidFill>
                  <a:srgbClr val="273361"/>
                </a:solidFill>
                <a:ln w="9525">
                  <a:noFill/>
                  <a:round/>
                  <a:headEnd/>
                  <a:tailEnd/>
                </a:ln>
              </p:spPr>
              <p:txBody>
                <a:bodyPr/>
                <a:lstStyle/>
                <a:p>
                  <a:endParaRPr lang="zh-CN" altLang="en-US">
                    <a:latin typeface="+mn-ea"/>
                    <a:ea typeface="+mn-ea"/>
                  </a:endParaRPr>
                </a:p>
              </p:txBody>
            </p:sp>
            <p:sp>
              <p:nvSpPr>
                <p:cNvPr id="1102" name="Freeform 142">
                  <a:extLst>
                    <a:ext uri="{FF2B5EF4-FFF2-40B4-BE49-F238E27FC236}">
                      <a16:creationId xmlns:a16="http://schemas.microsoft.com/office/drawing/2014/main" id="{8E42186C-1500-DCB8-B7D7-D81C2508882F}"/>
                    </a:ext>
                  </a:extLst>
                </p:cNvPr>
                <p:cNvSpPr>
                  <a:spLocks/>
                </p:cNvSpPr>
                <p:nvPr/>
              </p:nvSpPr>
              <p:spPr bwMode="auto">
                <a:xfrm>
                  <a:off x="4904" y="2383"/>
                  <a:ext cx="54" cy="31"/>
                </a:xfrm>
                <a:custGeom>
                  <a:avLst/>
                  <a:gdLst/>
                  <a:ahLst/>
                  <a:cxnLst>
                    <a:cxn ang="0">
                      <a:pos x="124" y="62"/>
                    </a:cxn>
                    <a:cxn ang="0">
                      <a:pos x="124" y="68"/>
                    </a:cxn>
                    <a:cxn ang="0">
                      <a:pos x="118" y="71"/>
                    </a:cxn>
                    <a:cxn ang="0">
                      <a:pos x="107" y="71"/>
                    </a:cxn>
                    <a:cxn ang="0">
                      <a:pos x="3" y="11"/>
                    </a:cxn>
                    <a:cxn ang="0">
                      <a:pos x="3" y="5"/>
                    </a:cxn>
                    <a:cxn ang="0">
                      <a:pos x="9" y="2"/>
                    </a:cxn>
                    <a:cxn ang="0">
                      <a:pos x="20" y="2"/>
                    </a:cxn>
                    <a:cxn ang="0">
                      <a:pos x="124" y="62"/>
                    </a:cxn>
                    <a:cxn ang="0">
                      <a:pos x="124" y="62"/>
                    </a:cxn>
                    <a:cxn ang="0">
                      <a:pos x="124" y="62"/>
                    </a:cxn>
                  </a:cxnLst>
                  <a:rect l="0" t="0" r="r" b="b"/>
                  <a:pathLst>
                    <a:path w="127" h="73">
                      <a:moveTo>
                        <a:pt x="124" y="62"/>
                      </a:moveTo>
                      <a:cubicBezTo>
                        <a:pt x="127" y="63"/>
                        <a:pt x="127" y="66"/>
                        <a:pt x="124" y="68"/>
                      </a:cubicBezTo>
                      <a:cubicBezTo>
                        <a:pt x="118" y="71"/>
                        <a:pt x="118" y="71"/>
                        <a:pt x="118" y="71"/>
                      </a:cubicBezTo>
                      <a:cubicBezTo>
                        <a:pt x="115" y="73"/>
                        <a:pt x="110" y="73"/>
                        <a:pt x="107" y="71"/>
                      </a:cubicBezTo>
                      <a:cubicBezTo>
                        <a:pt x="3" y="11"/>
                        <a:pt x="3" y="11"/>
                        <a:pt x="3" y="11"/>
                      </a:cubicBezTo>
                      <a:cubicBezTo>
                        <a:pt x="0" y="10"/>
                        <a:pt x="0" y="7"/>
                        <a:pt x="3" y="5"/>
                      </a:cubicBezTo>
                      <a:cubicBezTo>
                        <a:pt x="9" y="2"/>
                        <a:pt x="9" y="2"/>
                        <a:pt x="9" y="2"/>
                      </a:cubicBezTo>
                      <a:cubicBezTo>
                        <a:pt x="12" y="0"/>
                        <a:pt x="17" y="0"/>
                        <a:pt x="20" y="2"/>
                      </a:cubicBezTo>
                      <a:cubicBezTo>
                        <a:pt x="124" y="62"/>
                        <a:pt x="124" y="62"/>
                        <a:pt x="124" y="62"/>
                      </a:cubicBezTo>
                      <a:cubicBezTo>
                        <a:pt x="124" y="62"/>
                        <a:pt x="124" y="62"/>
                        <a:pt x="124" y="62"/>
                      </a:cubicBezTo>
                      <a:cubicBezTo>
                        <a:pt x="124" y="62"/>
                        <a:pt x="124" y="62"/>
                        <a:pt x="124" y="62"/>
                      </a:cubicBezTo>
                      <a:close/>
                    </a:path>
                  </a:pathLst>
                </a:custGeom>
                <a:solidFill>
                  <a:srgbClr val="273361"/>
                </a:solidFill>
                <a:ln w="9525">
                  <a:noFill/>
                  <a:round/>
                  <a:headEnd/>
                  <a:tailEnd/>
                </a:ln>
              </p:spPr>
              <p:txBody>
                <a:bodyPr/>
                <a:lstStyle/>
                <a:p>
                  <a:endParaRPr lang="zh-CN" altLang="en-US">
                    <a:latin typeface="+mn-ea"/>
                    <a:ea typeface="+mn-ea"/>
                  </a:endParaRPr>
                </a:p>
              </p:txBody>
            </p:sp>
            <p:sp>
              <p:nvSpPr>
                <p:cNvPr id="1103" name="Freeform 143">
                  <a:extLst>
                    <a:ext uri="{FF2B5EF4-FFF2-40B4-BE49-F238E27FC236}">
                      <a16:creationId xmlns:a16="http://schemas.microsoft.com/office/drawing/2014/main" id="{BAF7CABB-DFB5-77AB-32EF-E41E09D5E849}"/>
                    </a:ext>
                  </a:extLst>
                </p:cNvPr>
                <p:cNvSpPr>
                  <a:spLocks/>
                </p:cNvSpPr>
                <p:nvPr/>
              </p:nvSpPr>
              <p:spPr bwMode="auto">
                <a:xfrm>
                  <a:off x="5012" y="2433"/>
                  <a:ext cx="20" cy="11"/>
                </a:xfrm>
                <a:custGeom>
                  <a:avLst/>
                  <a:gdLst/>
                  <a:ahLst/>
                  <a:cxnLst>
                    <a:cxn ang="0">
                      <a:pos x="42" y="9"/>
                    </a:cxn>
                    <a:cxn ang="0">
                      <a:pos x="42" y="15"/>
                    </a:cxn>
                    <a:cxn ang="0">
                      <a:pos x="26" y="25"/>
                    </a:cxn>
                    <a:cxn ang="0">
                      <a:pos x="15" y="25"/>
                    </a:cxn>
                    <a:cxn ang="0">
                      <a:pos x="3" y="18"/>
                    </a:cxn>
                    <a:cxn ang="0">
                      <a:pos x="3" y="11"/>
                    </a:cxn>
                    <a:cxn ang="0">
                      <a:pos x="19" y="2"/>
                    </a:cxn>
                    <a:cxn ang="0">
                      <a:pos x="30" y="2"/>
                    </a:cxn>
                    <a:cxn ang="0">
                      <a:pos x="42" y="9"/>
                    </a:cxn>
                    <a:cxn ang="0">
                      <a:pos x="42" y="9"/>
                    </a:cxn>
                    <a:cxn ang="0">
                      <a:pos x="42" y="9"/>
                    </a:cxn>
                  </a:cxnLst>
                  <a:rect l="0" t="0" r="r" b="b"/>
                  <a:pathLst>
                    <a:path w="45" h="27">
                      <a:moveTo>
                        <a:pt x="42" y="9"/>
                      </a:moveTo>
                      <a:cubicBezTo>
                        <a:pt x="45" y="11"/>
                        <a:pt x="45" y="14"/>
                        <a:pt x="42" y="15"/>
                      </a:cubicBezTo>
                      <a:cubicBezTo>
                        <a:pt x="26" y="25"/>
                        <a:pt x="26" y="25"/>
                        <a:pt x="26" y="25"/>
                      </a:cubicBezTo>
                      <a:cubicBezTo>
                        <a:pt x="23" y="27"/>
                        <a:pt x="18" y="27"/>
                        <a:pt x="15" y="25"/>
                      </a:cubicBezTo>
                      <a:cubicBezTo>
                        <a:pt x="3" y="18"/>
                        <a:pt x="3" y="18"/>
                        <a:pt x="3" y="18"/>
                      </a:cubicBezTo>
                      <a:cubicBezTo>
                        <a:pt x="0" y="16"/>
                        <a:pt x="0" y="13"/>
                        <a:pt x="3" y="11"/>
                      </a:cubicBezTo>
                      <a:cubicBezTo>
                        <a:pt x="19" y="2"/>
                        <a:pt x="19" y="2"/>
                        <a:pt x="19" y="2"/>
                      </a:cubicBezTo>
                      <a:cubicBezTo>
                        <a:pt x="22" y="0"/>
                        <a:pt x="27" y="0"/>
                        <a:pt x="30" y="2"/>
                      </a:cubicBezTo>
                      <a:cubicBezTo>
                        <a:pt x="42" y="9"/>
                        <a:pt x="42" y="9"/>
                        <a:pt x="42" y="9"/>
                      </a:cubicBezTo>
                      <a:cubicBezTo>
                        <a:pt x="42" y="9"/>
                        <a:pt x="42" y="9"/>
                        <a:pt x="42" y="9"/>
                      </a:cubicBezTo>
                      <a:cubicBezTo>
                        <a:pt x="42" y="9"/>
                        <a:pt x="42" y="9"/>
                        <a:pt x="42" y="9"/>
                      </a:cubicBezTo>
                      <a:close/>
                    </a:path>
                  </a:pathLst>
                </a:custGeom>
                <a:solidFill>
                  <a:srgbClr val="273361"/>
                </a:solidFill>
                <a:ln w="9525">
                  <a:noFill/>
                  <a:round/>
                  <a:headEnd/>
                  <a:tailEnd/>
                </a:ln>
              </p:spPr>
              <p:txBody>
                <a:bodyPr/>
                <a:lstStyle/>
                <a:p>
                  <a:endParaRPr lang="zh-CN" altLang="en-US">
                    <a:latin typeface="+mn-ea"/>
                    <a:ea typeface="+mn-ea"/>
                  </a:endParaRPr>
                </a:p>
              </p:txBody>
            </p:sp>
            <p:sp>
              <p:nvSpPr>
                <p:cNvPr id="1104" name="Freeform 144">
                  <a:extLst>
                    <a:ext uri="{FF2B5EF4-FFF2-40B4-BE49-F238E27FC236}">
                      <a16:creationId xmlns:a16="http://schemas.microsoft.com/office/drawing/2014/main" id="{92CBC42F-B65B-0666-FF74-7D2DD4A3233B}"/>
                    </a:ext>
                  </a:extLst>
                </p:cNvPr>
                <p:cNvSpPr>
                  <a:spLocks/>
                </p:cNvSpPr>
                <p:nvPr/>
              </p:nvSpPr>
              <p:spPr bwMode="auto">
                <a:xfrm>
                  <a:off x="4979" y="2378"/>
                  <a:ext cx="27" cy="16"/>
                </a:xfrm>
                <a:custGeom>
                  <a:avLst/>
                  <a:gdLst/>
                  <a:ahLst/>
                  <a:cxnLst>
                    <a:cxn ang="0">
                      <a:pos x="62" y="10"/>
                    </a:cxn>
                    <a:cxn ang="0">
                      <a:pos x="62" y="16"/>
                    </a:cxn>
                    <a:cxn ang="0">
                      <a:pos x="29" y="35"/>
                    </a:cxn>
                    <a:cxn ang="0">
                      <a:pos x="18" y="35"/>
                    </a:cxn>
                    <a:cxn ang="0">
                      <a:pos x="3" y="27"/>
                    </a:cxn>
                    <a:cxn ang="0">
                      <a:pos x="3" y="20"/>
                    </a:cxn>
                    <a:cxn ang="0">
                      <a:pos x="36" y="1"/>
                    </a:cxn>
                    <a:cxn ang="0">
                      <a:pos x="47" y="1"/>
                    </a:cxn>
                    <a:cxn ang="0">
                      <a:pos x="62" y="10"/>
                    </a:cxn>
                    <a:cxn ang="0">
                      <a:pos x="62" y="10"/>
                    </a:cxn>
                    <a:cxn ang="0">
                      <a:pos x="62" y="10"/>
                    </a:cxn>
                  </a:cxnLst>
                  <a:rect l="0" t="0" r="r" b="b"/>
                  <a:pathLst>
                    <a:path w="65" h="37">
                      <a:moveTo>
                        <a:pt x="62" y="10"/>
                      </a:moveTo>
                      <a:cubicBezTo>
                        <a:pt x="65" y="11"/>
                        <a:pt x="65" y="14"/>
                        <a:pt x="62" y="16"/>
                      </a:cubicBezTo>
                      <a:cubicBezTo>
                        <a:pt x="29" y="35"/>
                        <a:pt x="29" y="35"/>
                        <a:pt x="29" y="35"/>
                      </a:cubicBezTo>
                      <a:cubicBezTo>
                        <a:pt x="26" y="37"/>
                        <a:pt x="21" y="37"/>
                        <a:pt x="18" y="35"/>
                      </a:cubicBezTo>
                      <a:cubicBezTo>
                        <a:pt x="3" y="27"/>
                        <a:pt x="3" y="27"/>
                        <a:pt x="3" y="27"/>
                      </a:cubicBezTo>
                      <a:cubicBezTo>
                        <a:pt x="0" y="25"/>
                        <a:pt x="0" y="22"/>
                        <a:pt x="3" y="20"/>
                      </a:cubicBezTo>
                      <a:cubicBezTo>
                        <a:pt x="36" y="1"/>
                        <a:pt x="36" y="1"/>
                        <a:pt x="36" y="1"/>
                      </a:cubicBezTo>
                      <a:cubicBezTo>
                        <a:pt x="39" y="0"/>
                        <a:pt x="44" y="0"/>
                        <a:pt x="47" y="1"/>
                      </a:cubicBezTo>
                      <a:cubicBezTo>
                        <a:pt x="62" y="10"/>
                        <a:pt x="62" y="10"/>
                        <a:pt x="62" y="10"/>
                      </a:cubicBezTo>
                      <a:cubicBezTo>
                        <a:pt x="62" y="10"/>
                        <a:pt x="62" y="10"/>
                        <a:pt x="62" y="10"/>
                      </a:cubicBezTo>
                      <a:cubicBezTo>
                        <a:pt x="62" y="10"/>
                        <a:pt x="62" y="10"/>
                        <a:pt x="62" y="10"/>
                      </a:cubicBezTo>
                      <a:close/>
                    </a:path>
                  </a:pathLst>
                </a:custGeom>
                <a:solidFill>
                  <a:srgbClr val="273361"/>
                </a:solidFill>
                <a:ln w="9525">
                  <a:noFill/>
                  <a:round/>
                  <a:headEnd/>
                  <a:tailEnd/>
                </a:ln>
              </p:spPr>
              <p:txBody>
                <a:bodyPr/>
                <a:lstStyle/>
                <a:p>
                  <a:endParaRPr lang="zh-CN" altLang="en-US">
                    <a:latin typeface="+mn-ea"/>
                    <a:ea typeface="+mn-ea"/>
                  </a:endParaRPr>
                </a:p>
              </p:txBody>
            </p:sp>
            <p:sp>
              <p:nvSpPr>
                <p:cNvPr id="1105" name="Freeform 145">
                  <a:extLst>
                    <a:ext uri="{FF2B5EF4-FFF2-40B4-BE49-F238E27FC236}">
                      <a16:creationId xmlns:a16="http://schemas.microsoft.com/office/drawing/2014/main" id="{BB224DE3-7634-A9DF-50AA-56EF64928527}"/>
                    </a:ext>
                  </a:extLst>
                </p:cNvPr>
                <p:cNvSpPr>
                  <a:spLocks/>
                </p:cNvSpPr>
                <p:nvPr/>
              </p:nvSpPr>
              <p:spPr bwMode="auto">
                <a:xfrm>
                  <a:off x="4997" y="2389"/>
                  <a:ext cx="27" cy="16"/>
                </a:xfrm>
                <a:custGeom>
                  <a:avLst/>
                  <a:gdLst/>
                  <a:ahLst/>
                  <a:cxnLst>
                    <a:cxn ang="0">
                      <a:pos x="61" y="10"/>
                    </a:cxn>
                    <a:cxn ang="0">
                      <a:pos x="61" y="16"/>
                    </a:cxn>
                    <a:cxn ang="0">
                      <a:pos x="28" y="36"/>
                    </a:cxn>
                    <a:cxn ang="0">
                      <a:pos x="17" y="36"/>
                    </a:cxn>
                    <a:cxn ang="0">
                      <a:pos x="3" y="27"/>
                    </a:cxn>
                    <a:cxn ang="0">
                      <a:pos x="3" y="21"/>
                    </a:cxn>
                    <a:cxn ang="0">
                      <a:pos x="36" y="2"/>
                    </a:cxn>
                    <a:cxn ang="0">
                      <a:pos x="47" y="2"/>
                    </a:cxn>
                    <a:cxn ang="0">
                      <a:pos x="61" y="10"/>
                    </a:cxn>
                    <a:cxn ang="0">
                      <a:pos x="61" y="10"/>
                    </a:cxn>
                    <a:cxn ang="0">
                      <a:pos x="61" y="10"/>
                    </a:cxn>
                  </a:cxnLst>
                  <a:rect l="0" t="0" r="r" b="b"/>
                  <a:pathLst>
                    <a:path w="64" h="37">
                      <a:moveTo>
                        <a:pt x="61" y="10"/>
                      </a:moveTo>
                      <a:cubicBezTo>
                        <a:pt x="64" y="12"/>
                        <a:pt x="64" y="15"/>
                        <a:pt x="61" y="16"/>
                      </a:cubicBezTo>
                      <a:cubicBezTo>
                        <a:pt x="28" y="36"/>
                        <a:pt x="28" y="36"/>
                        <a:pt x="28" y="36"/>
                      </a:cubicBezTo>
                      <a:cubicBezTo>
                        <a:pt x="25" y="37"/>
                        <a:pt x="20" y="37"/>
                        <a:pt x="17" y="36"/>
                      </a:cubicBezTo>
                      <a:cubicBezTo>
                        <a:pt x="3" y="27"/>
                        <a:pt x="3" y="27"/>
                        <a:pt x="3" y="27"/>
                      </a:cubicBezTo>
                      <a:cubicBezTo>
                        <a:pt x="0" y="26"/>
                        <a:pt x="0" y="23"/>
                        <a:pt x="3" y="21"/>
                      </a:cubicBezTo>
                      <a:cubicBezTo>
                        <a:pt x="36" y="2"/>
                        <a:pt x="36" y="2"/>
                        <a:pt x="36" y="2"/>
                      </a:cubicBezTo>
                      <a:cubicBezTo>
                        <a:pt x="39" y="0"/>
                        <a:pt x="43" y="0"/>
                        <a:pt x="47" y="2"/>
                      </a:cubicBezTo>
                      <a:cubicBezTo>
                        <a:pt x="61" y="10"/>
                        <a:pt x="61" y="10"/>
                        <a:pt x="61" y="10"/>
                      </a:cubicBezTo>
                      <a:cubicBezTo>
                        <a:pt x="61" y="10"/>
                        <a:pt x="61" y="10"/>
                        <a:pt x="61" y="10"/>
                      </a:cubicBezTo>
                      <a:cubicBezTo>
                        <a:pt x="61" y="10"/>
                        <a:pt x="61" y="10"/>
                        <a:pt x="61" y="10"/>
                      </a:cubicBezTo>
                      <a:close/>
                    </a:path>
                  </a:pathLst>
                </a:custGeom>
                <a:solidFill>
                  <a:srgbClr val="273361"/>
                </a:solidFill>
                <a:ln w="9525">
                  <a:noFill/>
                  <a:round/>
                  <a:headEnd/>
                  <a:tailEnd/>
                </a:ln>
              </p:spPr>
              <p:txBody>
                <a:bodyPr/>
                <a:lstStyle/>
                <a:p>
                  <a:endParaRPr lang="zh-CN" altLang="en-US">
                    <a:latin typeface="+mn-ea"/>
                    <a:ea typeface="+mn-ea"/>
                  </a:endParaRPr>
                </a:p>
              </p:txBody>
            </p:sp>
            <p:sp>
              <p:nvSpPr>
                <p:cNvPr id="1106" name="Freeform 146">
                  <a:extLst>
                    <a:ext uri="{FF2B5EF4-FFF2-40B4-BE49-F238E27FC236}">
                      <a16:creationId xmlns:a16="http://schemas.microsoft.com/office/drawing/2014/main" id="{AD67315E-B289-6D69-ABAD-BE2468B2A947}"/>
                    </a:ext>
                  </a:extLst>
                </p:cNvPr>
                <p:cNvSpPr>
                  <a:spLocks/>
                </p:cNvSpPr>
                <p:nvPr/>
              </p:nvSpPr>
              <p:spPr bwMode="auto">
                <a:xfrm>
                  <a:off x="4779" y="2439"/>
                  <a:ext cx="84" cy="48"/>
                </a:xfrm>
                <a:custGeom>
                  <a:avLst/>
                  <a:gdLst/>
                  <a:ahLst/>
                  <a:cxnLst>
                    <a:cxn ang="0">
                      <a:pos x="84" y="25"/>
                    </a:cxn>
                    <a:cxn ang="0">
                      <a:pos x="43" y="48"/>
                    </a:cxn>
                    <a:cxn ang="0">
                      <a:pos x="0" y="24"/>
                    </a:cxn>
                    <a:cxn ang="0">
                      <a:pos x="41" y="0"/>
                    </a:cxn>
                    <a:cxn ang="0">
                      <a:pos x="84" y="25"/>
                    </a:cxn>
                    <a:cxn ang="0">
                      <a:pos x="84" y="25"/>
                    </a:cxn>
                    <a:cxn ang="0">
                      <a:pos x="84" y="25"/>
                    </a:cxn>
                    <a:cxn ang="0">
                      <a:pos x="84" y="25"/>
                    </a:cxn>
                  </a:cxnLst>
                  <a:rect l="0" t="0" r="r" b="b"/>
                  <a:pathLst>
                    <a:path w="84" h="48">
                      <a:moveTo>
                        <a:pt x="84" y="25"/>
                      </a:moveTo>
                      <a:lnTo>
                        <a:pt x="43" y="48"/>
                      </a:lnTo>
                      <a:lnTo>
                        <a:pt x="0" y="24"/>
                      </a:lnTo>
                      <a:lnTo>
                        <a:pt x="41" y="0"/>
                      </a:lnTo>
                      <a:lnTo>
                        <a:pt x="84" y="25"/>
                      </a:lnTo>
                      <a:lnTo>
                        <a:pt x="84" y="25"/>
                      </a:lnTo>
                      <a:lnTo>
                        <a:pt x="84" y="25"/>
                      </a:lnTo>
                      <a:lnTo>
                        <a:pt x="84" y="25"/>
                      </a:lnTo>
                      <a:close/>
                    </a:path>
                  </a:pathLst>
                </a:custGeom>
                <a:solidFill>
                  <a:srgbClr val="273361"/>
                </a:solidFill>
                <a:ln w="9525">
                  <a:noFill/>
                  <a:round/>
                  <a:headEnd/>
                  <a:tailEnd/>
                </a:ln>
              </p:spPr>
              <p:txBody>
                <a:bodyPr/>
                <a:lstStyle/>
                <a:p>
                  <a:endParaRPr lang="zh-CN" altLang="en-US">
                    <a:latin typeface="+mn-ea"/>
                    <a:ea typeface="+mn-ea"/>
                  </a:endParaRPr>
                </a:p>
              </p:txBody>
            </p:sp>
            <p:sp>
              <p:nvSpPr>
                <p:cNvPr id="1107" name="Freeform 147">
                  <a:extLst>
                    <a:ext uri="{FF2B5EF4-FFF2-40B4-BE49-F238E27FC236}">
                      <a16:creationId xmlns:a16="http://schemas.microsoft.com/office/drawing/2014/main" id="{36C9CC68-FD63-BA43-EBDC-C5DD5D211607}"/>
                    </a:ext>
                  </a:extLst>
                </p:cNvPr>
                <p:cNvSpPr>
                  <a:spLocks/>
                </p:cNvSpPr>
                <p:nvPr/>
              </p:nvSpPr>
              <p:spPr bwMode="auto">
                <a:xfrm>
                  <a:off x="4748" y="2480"/>
                  <a:ext cx="42" cy="24"/>
                </a:xfrm>
                <a:custGeom>
                  <a:avLst/>
                  <a:gdLst/>
                  <a:ahLst/>
                  <a:cxnLst>
                    <a:cxn ang="0">
                      <a:pos x="42" y="11"/>
                    </a:cxn>
                    <a:cxn ang="0">
                      <a:pos x="19" y="24"/>
                    </a:cxn>
                    <a:cxn ang="0">
                      <a:pos x="0" y="13"/>
                    </a:cxn>
                    <a:cxn ang="0">
                      <a:pos x="23" y="0"/>
                    </a:cxn>
                    <a:cxn ang="0">
                      <a:pos x="42" y="11"/>
                    </a:cxn>
                    <a:cxn ang="0">
                      <a:pos x="42" y="11"/>
                    </a:cxn>
                    <a:cxn ang="0">
                      <a:pos x="42" y="11"/>
                    </a:cxn>
                    <a:cxn ang="0">
                      <a:pos x="42" y="11"/>
                    </a:cxn>
                  </a:cxnLst>
                  <a:rect l="0" t="0" r="r" b="b"/>
                  <a:pathLst>
                    <a:path w="42" h="24">
                      <a:moveTo>
                        <a:pt x="42" y="11"/>
                      </a:moveTo>
                      <a:lnTo>
                        <a:pt x="19" y="24"/>
                      </a:lnTo>
                      <a:lnTo>
                        <a:pt x="0" y="13"/>
                      </a:lnTo>
                      <a:lnTo>
                        <a:pt x="23" y="0"/>
                      </a:lnTo>
                      <a:lnTo>
                        <a:pt x="42" y="11"/>
                      </a:lnTo>
                      <a:lnTo>
                        <a:pt x="42" y="11"/>
                      </a:lnTo>
                      <a:lnTo>
                        <a:pt x="42" y="11"/>
                      </a:lnTo>
                      <a:lnTo>
                        <a:pt x="42" y="11"/>
                      </a:lnTo>
                      <a:close/>
                    </a:path>
                  </a:pathLst>
                </a:custGeom>
                <a:solidFill>
                  <a:srgbClr val="273361"/>
                </a:solidFill>
                <a:ln w="9525">
                  <a:noFill/>
                  <a:round/>
                  <a:headEnd/>
                  <a:tailEnd/>
                </a:ln>
              </p:spPr>
              <p:txBody>
                <a:bodyPr/>
                <a:lstStyle/>
                <a:p>
                  <a:endParaRPr lang="zh-CN" altLang="en-US">
                    <a:latin typeface="+mn-ea"/>
                    <a:ea typeface="+mn-ea"/>
                  </a:endParaRPr>
                </a:p>
              </p:txBody>
            </p:sp>
            <p:sp>
              <p:nvSpPr>
                <p:cNvPr id="1108" name="Freeform 148">
                  <a:extLst>
                    <a:ext uri="{FF2B5EF4-FFF2-40B4-BE49-F238E27FC236}">
                      <a16:creationId xmlns:a16="http://schemas.microsoft.com/office/drawing/2014/main" id="{69CD50DD-99B2-36BC-6298-9DA3F435181E}"/>
                    </a:ext>
                  </a:extLst>
                </p:cNvPr>
                <p:cNvSpPr>
                  <a:spLocks/>
                </p:cNvSpPr>
                <p:nvPr/>
              </p:nvSpPr>
              <p:spPr bwMode="auto">
                <a:xfrm>
                  <a:off x="4883" y="2496"/>
                  <a:ext cx="38" cy="23"/>
                </a:xfrm>
                <a:custGeom>
                  <a:avLst/>
                  <a:gdLst/>
                  <a:ahLst/>
                  <a:cxnLst>
                    <a:cxn ang="0">
                      <a:pos x="87" y="5"/>
                    </a:cxn>
                    <a:cxn ang="0">
                      <a:pos x="87" y="11"/>
                    </a:cxn>
                    <a:cxn ang="0">
                      <a:pos x="20" y="50"/>
                    </a:cxn>
                    <a:cxn ang="0">
                      <a:pos x="9" y="50"/>
                    </a:cxn>
                    <a:cxn ang="0">
                      <a:pos x="3" y="47"/>
                    </a:cxn>
                    <a:cxn ang="0">
                      <a:pos x="3" y="40"/>
                    </a:cxn>
                    <a:cxn ang="0">
                      <a:pos x="70" y="2"/>
                    </a:cxn>
                    <a:cxn ang="0">
                      <a:pos x="81" y="2"/>
                    </a:cxn>
                    <a:cxn ang="0">
                      <a:pos x="87" y="5"/>
                    </a:cxn>
                    <a:cxn ang="0">
                      <a:pos x="87" y="5"/>
                    </a:cxn>
                    <a:cxn ang="0">
                      <a:pos x="87" y="5"/>
                    </a:cxn>
                  </a:cxnLst>
                  <a:rect l="0" t="0" r="r" b="b"/>
                  <a:pathLst>
                    <a:path w="90" h="52">
                      <a:moveTo>
                        <a:pt x="87" y="5"/>
                      </a:moveTo>
                      <a:cubicBezTo>
                        <a:pt x="90" y="7"/>
                        <a:pt x="90" y="10"/>
                        <a:pt x="87" y="11"/>
                      </a:cubicBezTo>
                      <a:cubicBezTo>
                        <a:pt x="20" y="50"/>
                        <a:pt x="20" y="50"/>
                        <a:pt x="20" y="50"/>
                      </a:cubicBezTo>
                      <a:cubicBezTo>
                        <a:pt x="17" y="52"/>
                        <a:pt x="12" y="52"/>
                        <a:pt x="9" y="50"/>
                      </a:cubicBezTo>
                      <a:cubicBezTo>
                        <a:pt x="3" y="47"/>
                        <a:pt x="3" y="47"/>
                        <a:pt x="3" y="47"/>
                      </a:cubicBezTo>
                      <a:cubicBezTo>
                        <a:pt x="0" y="45"/>
                        <a:pt x="0" y="42"/>
                        <a:pt x="3" y="40"/>
                      </a:cubicBezTo>
                      <a:cubicBezTo>
                        <a:pt x="70" y="2"/>
                        <a:pt x="70" y="2"/>
                        <a:pt x="70" y="2"/>
                      </a:cubicBezTo>
                      <a:cubicBezTo>
                        <a:pt x="73" y="0"/>
                        <a:pt x="78" y="0"/>
                        <a:pt x="81" y="2"/>
                      </a:cubicBezTo>
                      <a:cubicBezTo>
                        <a:pt x="87" y="5"/>
                        <a:pt x="87" y="5"/>
                        <a:pt x="87" y="5"/>
                      </a:cubicBezTo>
                      <a:cubicBezTo>
                        <a:pt x="87" y="5"/>
                        <a:pt x="87" y="5"/>
                        <a:pt x="87" y="5"/>
                      </a:cubicBezTo>
                      <a:cubicBezTo>
                        <a:pt x="87" y="5"/>
                        <a:pt x="87" y="5"/>
                        <a:pt x="87" y="5"/>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109" name="Freeform 149">
                  <a:extLst>
                    <a:ext uri="{FF2B5EF4-FFF2-40B4-BE49-F238E27FC236}">
                      <a16:creationId xmlns:a16="http://schemas.microsoft.com/office/drawing/2014/main" id="{87CE0474-AFAA-6A2F-79B9-8931DB6BFFE5}"/>
                    </a:ext>
                  </a:extLst>
                </p:cNvPr>
                <p:cNvSpPr>
                  <a:spLocks/>
                </p:cNvSpPr>
                <p:nvPr/>
              </p:nvSpPr>
              <p:spPr bwMode="auto">
                <a:xfrm>
                  <a:off x="4857" y="2426"/>
                  <a:ext cx="45" cy="26"/>
                </a:xfrm>
                <a:custGeom>
                  <a:avLst/>
                  <a:gdLst/>
                  <a:ahLst/>
                  <a:cxnLst>
                    <a:cxn ang="0">
                      <a:pos x="103" y="49"/>
                    </a:cxn>
                    <a:cxn ang="0">
                      <a:pos x="103" y="56"/>
                    </a:cxn>
                    <a:cxn ang="0">
                      <a:pos x="97" y="60"/>
                    </a:cxn>
                    <a:cxn ang="0">
                      <a:pos x="86" y="60"/>
                    </a:cxn>
                    <a:cxn ang="0">
                      <a:pos x="3" y="12"/>
                    </a:cxn>
                    <a:cxn ang="0">
                      <a:pos x="3" y="6"/>
                    </a:cxn>
                    <a:cxn ang="0">
                      <a:pos x="10" y="2"/>
                    </a:cxn>
                    <a:cxn ang="0">
                      <a:pos x="21" y="2"/>
                    </a:cxn>
                    <a:cxn ang="0">
                      <a:pos x="103" y="49"/>
                    </a:cxn>
                    <a:cxn ang="0">
                      <a:pos x="103" y="49"/>
                    </a:cxn>
                    <a:cxn ang="0">
                      <a:pos x="103" y="49"/>
                    </a:cxn>
                  </a:cxnLst>
                  <a:rect l="0" t="0" r="r" b="b"/>
                  <a:pathLst>
                    <a:path w="106" h="61">
                      <a:moveTo>
                        <a:pt x="103" y="49"/>
                      </a:moveTo>
                      <a:cubicBezTo>
                        <a:pt x="106" y="51"/>
                        <a:pt x="106" y="54"/>
                        <a:pt x="103" y="56"/>
                      </a:cubicBezTo>
                      <a:cubicBezTo>
                        <a:pt x="97" y="60"/>
                        <a:pt x="97" y="60"/>
                        <a:pt x="97" y="60"/>
                      </a:cubicBezTo>
                      <a:cubicBezTo>
                        <a:pt x="94" y="61"/>
                        <a:pt x="89" y="61"/>
                        <a:pt x="86" y="60"/>
                      </a:cubicBezTo>
                      <a:cubicBezTo>
                        <a:pt x="3" y="12"/>
                        <a:pt x="3" y="12"/>
                        <a:pt x="3" y="12"/>
                      </a:cubicBezTo>
                      <a:cubicBezTo>
                        <a:pt x="0" y="10"/>
                        <a:pt x="0" y="8"/>
                        <a:pt x="3" y="6"/>
                      </a:cubicBezTo>
                      <a:cubicBezTo>
                        <a:pt x="10" y="2"/>
                        <a:pt x="10" y="2"/>
                        <a:pt x="10" y="2"/>
                      </a:cubicBezTo>
                      <a:cubicBezTo>
                        <a:pt x="13" y="0"/>
                        <a:pt x="18" y="0"/>
                        <a:pt x="21" y="2"/>
                      </a:cubicBezTo>
                      <a:cubicBezTo>
                        <a:pt x="103" y="49"/>
                        <a:pt x="103" y="49"/>
                        <a:pt x="103" y="49"/>
                      </a:cubicBezTo>
                      <a:cubicBezTo>
                        <a:pt x="103" y="49"/>
                        <a:pt x="103" y="49"/>
                        <a:pt x="103" y="49"/>
                      </a:cubicBezTo>
                      <a:cubicBezTo>
                        <a:pt x="103" y="49"/>
                        <a:pt x="103" y="49"/>
                        <a:pt x="103" y="49"/>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110" name="Freeform 150">
                  <a:extLst>
                    <a:ext uri="{FF2B5EF4-FFF2-40B4-BE49-F238E27FC236}">
                      <a16:creationId xmlns:a16="http://schemas.microsoft.com/office/drawing/2014/main" id="{EFF029F6-77FE-1EBD-F43F-69B09DAB600D}"/>
                    </a:ext>
                  </a:extLst>
                </p:cNvPr>
                <p:cNvSpPr>
                  <a:spLocks/>
                </p:cNvSpPr>
                <p:nvPr/>
              </p:nvSpPr>
              <p:spPr bwMode="auto">
                <a:xfrm>
                  <a:off x="4847" y="2432"/>
                  <a:ext cx="45" cy="26"/>
                </a:xfrm>
                <a:custGeom>
                  <a:avLst/>
                  <a:gdLst/>
                  <a:ahLst/>
                  <a:cxnLst>
                    <a:cxn ang="0">
                      <a:pos x="102" y="49"/>
                    </a:cxn>
                    <a:cxn ang="0">
                      <a:pos x="103" y="55"/>
                    </a:cxn>
                    <a:cxn ang="0">
                      <a:pos x="96" y="59"/>
                    </a:cxn>
                    <a:cxn ang="0">
                      <a:pos x="85" y="59"/>
                    </a:cxn>
                    <a:cxn ang="0">
                      <a:pos x="3" y="12"/>
                    </a:cxn>
                    <a:cxn ang="0">
                      <a:pos x="3" y="6"/>
                    </a:cxn>
                    <a:cxn ang="0">
                      <a:pos x="9" y="2"/>
                    </a:cxn>
                    <a:cxn ang="0">
                      <a:pos x="20" y="2"/>
                    </a:cxn>
                    <a:cxn ang="0">
                      <a:pos x="102" y="49"/>
                    </a:cxn>
                    <a:cxn ang="0">
                      <a:pos x="102" y="49"/>
                    </a:cxn>
                    <a:cxn ang="0">
                      <a:pos x="102" y="49"/>
                    </a:cxn>
                  </a:cxnLst>
                  <a:rect l="0" t="0" r="r" b="b"/>
                  <a:pathLst>
                    <a:path w="106" h="61">
                      <a:moveTo>
                        <a:pt x="102" y="49"/>
                      </a:moveTo>
                      <a:cubicBezTo>
                        <a:pt x="106" y="51"/>
                        <a:pt x="106" y="54"/>
                        <a:pt x="103" y="55"/>
                      </a:cubicBezTo>
                      <a:cubicBezTo>
                        <a:pt x="96" y="59"/>
                        <a:pt x="96" y="59"/>
                        <a:pt x="96" y="59"/>
                      </a:cubicBezTo>
                      <a:cubicBezTo>
                        <a:pt x="93" y="61"/>
                        <a:pt x="88" y="61"/>
                        <a:pt x="85" y="59"/>
                      </a:cubicBezTo>
                      <a:cubicBezTo>
                        <a:pt x="3" y="12"/>
                        <a:pt x="3" y="12"/>
                        <a:pt x="3" y="12"/>
                      </a:cubicBezTo>
                      <a:cubicBezTo>
                        <a:pt x="0" y="10"/>
                        <a:pt x="0" y="7"/>
                        <a:pt x="3" y="6"/>
                      </a:cubicBezTo>
                      <a:cubicBezTo>
                        <a:pt x="9" y="2"/>
                        <a:pt x="9" y="2"/>
                        <a:pt x="9" y="2"/>
                      </a:cubicBezTo>
                      <a:cubicBezTo>
                        <a:pt x="12" y="0"/>
                        <a:pt x="17" y="0"/>
                        <a:pt x="20" y="2"/>
                      </a:cubicBezTo>
                      <a:cubicBezTo>
                        <a:pt x="102" y="49"/>
                        <a:pt x="102" y="49"/>
                        <a:pt x="102" y="49"/>
                      </a:cubicBezTo>
                      <a:cubicBezTo>
                        <a:pt x="102" y="49"/>
                        <a:pt x="102" y="49"/>
                        <a:pt x="102" y="49"/>
                      </a:cubicBezTo>
                      <a:cubicBezTo>
                        <a:pt x="102" y="49"/>
                        <a:pt x="102" y="49"/>
                        <a:pt x="102" y="49"/>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111" name="Freeform 151">
                  <a:extLst>
                    <a:ext uri="{FF2B5EF4-FFF2-40B4-BE49-F238E27FC236}">
                      <a16:creationId xmlns:a16="http://schemas.microsoft.com/office/drawing/2014/main" id="{DD65FA95-CF4D-9C33-4D46-5080682C9625}"/>
                    </a:ext>
                  </a:extLst>
                </p:cNvPr>
                <p:cNvSpPr>
                  <a:spLocks/>
                </p:cNvSpPr>
                <p:nvPr/>
              </p:nvSpPr>
              <p:spPr bwMode="auto">
                <a:xfrm>
                  <a:off x="4904" y="2381"/>
                  <a:ext cx="54" cy="32"/>
                </a:xfrm>
                <a:custGeom>
                  <a:avLst/>
                  <a:gdLst/>
                  <a:ahLst/>
                  <a:cxnLst>
                    <a:cxn ang="0">
                      <a:pos x="124" y="61"/>
                    </a:cxn>
                    <a:cxn ang="0">
                      <a:pos x="124" y="68"/>
                    </a:cxn>
                    <a:cxn ang="0">
                      <a:pos x="118" y="71"/>
                    </a:cxn>
                    <a:cxn ang="0">
                      <a:pos x="107" y="71"/>
                    </a:cxn>
                    <a:cxn ang="0">
                      <a:pos x="3" y="11"/>
                    </a:cxn>
                    <a:cxn ang="0">
                      <a:pos x="3" y="5"/>
                    </a:cxn>
                    <a:cxn ang="0">
                      <a:pos x="9" y="1"/>
                    </a:cxn>
                    <a:cxn ang="0">
                      <a:pos x="20" y="1"/>
                    </a:cxn>
                    <a:cxn ang="0">
                      <a:pos x="124" y="61"/>
                    </a:cxn>
                    <a:cxn ang="0">
                      <a:pos x="124" y="61"/>
                    </a:cxn>
                    <a:cxn ang="0">
                      <a:pos x="124" y="61"/>
                    </a:cxn>
                  </a:cxnLst>
                  <a:rect l="0" t="0" r="r" b="b"/>
                  <a:pathLst>
                    <a:path w="127" h="73">
                      <a:moveTo>
                        <a:pt x="124" y="61"/>
                      </a:moveTo>
                      <a:cubicBezTo>
                        <a:pt x="127" y="63"/>
                        <a:pt x="127" y="66"/>
                        <a:pt x="124" y="68"/>
                      </a:cubicBezTo>
                      <a:cubicBezTo>
                        <a:pt x="118" y="71"/>
                        <a:pt x="118" y="71"/>
                        <a:pt x="118" y="71"/>
                      </a:cubicBezTo>
                      <a:cubicBezTo>
                        <a:pt x="115" y="73"/>
                        <a:pt x="110" y="73"/>
                        <a:pt x="107" y="71"/>
                      </a:cubicBezTo>
                      <a:cubicBezTo>
                        <a:pt x="3" y="11"/>
                        <a:pt x="3" y="11"/>
                        <a:pt x="3" y="11"/>
                      </a:cubicBezTo>
                      <a:cubicBezTo>
                        <a:pt x="0" y="9"/>
                        <a:pt x="0" y="7"/>
                        <a:pt x="3" y="5"/>
                      </a:cubicBezTo>
                      <a:cubicBezTo>
                        <a:pt x="9" y="1"/>
                        <a:pt x="9" y="1"/>
                        <a:pt x="9" y="1"/>
                      </a:cubicBezTo>
                      <a:cubicBezTo>
                        <a:pt x="12" y="0"/>
                        <a:pt x="17" y="0"/>
                        <a:pt x="20" y="1"/>
                      </a:cubicBezTo>
                      <a:cubicBezTo>
                        <a:pt x="124" y="61"/>
                        <a:pt x="124" y="61"/>
                        <a:pt x="124" y="61"/>
                      </a:cubicBezTo>
                      <a:cubicBezTo>
                        <a:pt x="124" y="61"/>
                        <a:pt x="124" y="61"/>
                        <a:pt x="124" y="61"/>
                      </a:cubicBezTo>
                      <a:cubicBezTo>
                        <a:pt x="124" y="61"/>
                        <a:pt x="124" y="61"/>
                        <a:pt x="124" y="61"/>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112" name="Freeform 152">
                  <a:extLst>
                    <a:ext uri="{FF2B5EF4-FFF2-40B4-BE49-F238E27FC236}">
                      <a16:creationId xmlns:a16="http://schemas.microsoft.com/office/drawing/2014/main" id="{69179209-BB39-BB92-D660-66254AFAE065}"/>
                    </a:ext>
                  </a:extLst>
                </p:cNvPr>
                <p:cNvSpPr>
                  <a:spLocks/>
                </p:cNvSpPr>
                <p:nvPr/>
              </p:nvSpPr>
              <p:spPr bwMode="auto">
                <a:xfrm>
                  <a:off x="5012" y="2431"/>
                  <a:ext cx="20" cy="11"/>
                </a:xfrm>
                <a:custGeom>
                  <a:avLst/>
                  <a:gdLst/>
                  <a:ahLst/>
                  <a:cxnLst>
                    <a:cxn ang="0">
                      <a:pos x="42" y="9"/>
                    </a:cxn>
                    <a:cxn ang="0">
                      <a:pos x="42" y="15"/>
                    </a:cxn>
                    <a:cxn ang="0">
                      <a:pos x="26" y="24"/>
                    </a:cxn>
                    <a:cxn ang="0">
                      <a:pos x="15" y="24"/>
                    </a:cxn>
                    <a:cxn ang="0">
                      <a:pos x="3" y="17"/>
                    </a:cxn>
                    <a:cxn ang="0">
                      <a:pos x="3" y="11"/>
                    </a:cxn>
                    <a:cxn ang="0">
                      <a:pos x="19" y="1"/>
                    </a:cxn>
                    <a:cxn ang="0">
                      <a:pos x="30" y="1"/>
                    </a:cxn>
                    <a:cxn ang="0">
                      <a:pos x="42" y="9"/>
                    </a:cxn>
                    <a:cxn ang="0">
                      <a:pos x="42" y="9"/>
                    </a:cxn>
                    <a:cxn ang="0">
                      <a:pos x="42" y="9"/>
                    </a:cxn>
                  </a:cxnLst>
                  <a:rect l="0" t="0" r="r" b="b"/>
                  <a:pathLst>
                    <a:path w="45" h="26">
                      <a:moveTo>
                        <a:pt x="42" y="9"/>
                      </a:moveTo>
                      <a:cubicBezTo>
                        <a:pt x="45" y="10"/>
                        <a:pt x="45" y="13"/>
                        <a:pt x="42" y="15"/>
                      </a:cubicBezTo>
                      <a:cubicBezTo>
                        <a:pt x="26" y="24"/>
                        <a:pt x="26" y="24"/>
                        <a:pt x="26" y="24"/>
                      </a:cubicBezTo>
                      <a:cubicBezTo>
                        <a:pt x="23" y="26"/>
                        <a:pt x="18" y="26"/>
                        <a:pt x="15" y="24"/>
                      </a:cubicBezTo>
                      <a:cubicBezTo>
                        <a:pt x="3" y="17"/>
                        <a:pt x="3" y="17"/>
                        <a:pt x="3" y="17"/>
                      </a:cubicBezTo>
                      <a:cubicBezTo>
                        <a:pt x="0" y="15"/>
                        <a:pt x="0" y="13"/>
                        <a:pt x="3" y="11"/>
                      </a:cubicBezTo>
                      <a:cubicBezTo>
                        <a:pt x="19" y="1"/>
                        <a:pt x="19" y="1"/>
                        <a:pt x="19" y="1"/>
                      </a:cubicBezTo>
                      <a:cubicBezTo>
                        <a:pt x="22" y="0"/>
                        <a:pt x="27" y="0"/>
                        <a:pt x="30" y="1"/>
                      </a:cubicBezTo>
                      <a:cubicBezTo>
                        <a:pt x="42" y="9"/>
                        <a:pt x="42" y="9"/>
                        <a:pt x="42" y="9"/>
                      </a:cubicBezTo>
                      <a:cubicBezTo>
                        <a:pt x="42" y="9"/>
                        <a:pt x="42" y="9"/>
                        <a:pt x="42" y="9"/>
                      </a:cubicBezTo>
                      <a:cubicBezTo>
                        <a:pt x="42" y="9"/>
                        <a:pt x="42" y="9"/>
                        <a:pt x="42" y="9"/>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113" name="Freeform 153">
                  <a:extLst>
                    <a:ext uri="{FF2B5EF4-FFF2-40B4-BE49-F238E27FC236}">
                      <a16:creationId xmlns:a16="http://schemas.microsoft.com/office/drawing/2014/main" id="{796BB176-F3D8-2833-B7B4-76C832C7EA49}"/>
                    </a:ext>
                  </a:extLst>
                </p:cNvPr>
                <p:cNvSpPr>
                  <a:spLocks/>
                </p:cNvSpPr>
                <p:nvPr/>
              </p:nvSpPr>
              <p:spPr bwMode="auto">
                <a:xfrm>
                  <a:off x="4979" y="2376"/>
                  <a:ext cx="27" cy="16"/>
                </a:xfrm>
                <a:custGeom>
                  <a:avLst/>
                  <a:gdLst/>
                  <a:ahLst/>
                  <a:cxnLst>
                    <a:cxn ang="0">
                      <a:pos x="62" y="10"/>
                    </a:cxn>
                    <a:cxn ang="0">
                      <a:pos x="62" y="17"/>
                    </a:cxn>
                    <a:cxn ang="0">
                      <a:pos x="29" y="36"/>
                    </a:cxn>
                    <a:cxn ang="0">
                      <a:pos x="18" y="36"/>
                    </a:cxn>
                    <a:cxn ang="0">
                      <a:pos x="3" y="27"/>
                    </a:cxn>
                    <a:cxn ang="0">
                      <a:pos x="3" y="21"/>
                    </a:cxn>
                    <a:cxn ang="0">
                      <a:pos x="36" y="2"/>
                    </a:cxn>
                    <a:cxn ang="0">
                      <a:pos x="47" y="2"/>
                    </a:cxn>
                    <a:cxn ang="0">
                      <a:pos x="62" y="10"/>
                    </a:cxn>
                    <a:cxn ang="0">
                      <a:pos x="62" y="10"/>
                    </a:cxn>
                    <a:cxn ang="0">
                      <a:pos x="62" y="10"/>
                    </a:cxn>
                  </a:cxnLst>
                  <a:rect l="0" t="0" r="r" b="b"/>
                  <a:pathLst>
                    <a:path w="65" h="38">
                      <a:moveTo>
                        <a:pt x="62" y="10"/>
                      </a:moveTo>
                      <a:cubicBezTo>
                        <a:pt x="65" y="12"/>
                        <a:pt x="65" y="15"/>
                        <a:pt x="62" y="17"/>
                      </a:cubicBezTo>
                      <a:cubicBezTo>
                        <a:pt x="29" y="36"/>
                        <a:pt x="29" y="36"/>
                        <a:pt x="29" y="36"/>
                      </a:cubicBezTo>
                      <a:cubicBezTo>
                        <a:pt x="26" y="38"/>
                        <a:pt x="21" y="38"/>
                        <a:pt x="18" y="36"/>
                      </a:cubicBezTo>
                      <a:cubicBezTo>
                        <a:pt x="3" y="27"/>
                        <a:pt x="3" y="27"/>
                        <a:pt x="3" y="27"/>
                      </a:cubicBezTo>
                      <a:cubicBezTo>
                        <a:pt x="0" y="26"/>
                        <a:pt x="0" y="23"/>
                        <a:pt x="3" y="21"/>
                      </a:cubicBezTo>
                      <a:cubicBezTo>
                        <a:pt x="36" y="2"/>
                        <a:pt x="36" y="2"/>
                        <a:pt x="36" y="2"/>
                      </a:cubicBezTo>
                      <a:cubicBezTo>
                        <a:pt x="39" y="0"/>
                        <a:pt x="44" y="0"/>
                        <a:pt x="47" y="2"/>
                      </a:cubicBezTo>
                      <a:cubicBezTo>
                        <a:pt x="62" y="10"/>
                        <a:pt x="62" y="10"/>
                        <a:pt x="62" y="10"/>
                      </a:cubicBezTo>
                      <a:cubicBezTo>
                        <a:pt x="62" y="10"/>
                        <a:pt x="62" y="10"/>
                        <a:pt x="62" y="10"/>
                      </a:cubicBezTo>
                      <a:cubicBezTo>
                        <a:pt x="62" y="10"/>
                        <a:pt x="62" y="10"/>
                        <a:pt x="62" y="10"/>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114" name="Freeform 154">
                  <a:extLst>
                    <a:ext uri="{FF2B5EF4-FFF2-40B4-BE49-F238E27FC236}">
                      <a16:creationId xmlns:a16="http://schemas.microsoft.com/office/drawing/2014/main" id="{AD069675-980E-F7E3-A5A0-14BCE587A091}"/>
                    </a:ext>
                  </a:extLst>
                </p:cNvPr>
                <p:cNvSpPr>
                  <a:spLocks/>
                </p:cNvSpPr>
                <p:nvPr/>
              </p:nvSpPr>
              <p:spPr bwMode="auto">
                <a:xfrm>
                  <a:off x="4997" y="2387"/>
                  <a:ext cx="27" cy="16"/>
                </a:xfrm>
                <a:custGeom>
                  <a:avLst/>
                  <a:gdLst/>
                  <a:ahLst/>
                  <a:cxnLst>
                    <a:cxn ang="0">
                      <a:pos x="61" y="10"/>
                    </a:cxn>
                    <a:cxn ang="0">
                      <a:pos x="61" y="16"/>
                    </a:cxn>
                    <a:cxn ang="0">
                      <a:pos x="28" y="35"/>
                    </a:cxn>
                    <a:cxn ang="0">
                      <a:pos x="17" y="35"/>
                    </a:cxn>
                    <a:cxn ang="0">
                      <a:pos x="3" y="27"/>
                    </a:cxn>
                    <a:cxn ang="0">
                      <a:pos x="3" y="21"/>
                    </a:cxn>
                    <a:cxn ang="0">
                      <a:pos x="36" y="1"/>
                    </a:cxn>
                    <a:cxn ang="0">
                      <a:pos x="47" y="1"/>
                    </a:cxn>
                    <a:cxn ang="0">
                      <a:pos x="61" y="10"/>
                    </a:cxn>
                    <a:cxn ang="0">
                      <a:pos x="61" y="10"/>
                    </a:cxn>
                    <a:cxn ang="0">
                      <a:pos x="61" y="10"/>
                    </a:cxn>
                  </a:cxnLst>
                  <a:rect l="0" t="0" r="r" b="b"/>
                  <a:pathLst>
                    <a:path w="64" h="37">
                      <a:moveTo>
                        <a:pt x="61" y="10"/>
                      </a:moveTo>
                      <a:cubicBezTo>
                        <a:pt x="64" y="12"/>
                        <a:pt x="64" y="14"/>
                        <a:pt x="61" y="16"/>
                      </a:cubicBezTo>
                      <a:cubicBezTo>
                        <a:pt x="28" y="35"/>
                        <a:pt x="28" y="35"/>
                        <a:pt x="28" y="35"/>
                      </a:cubicBezTo>
                      <a:cubicBezTo>
                        <a:pt x="25" y="37"/>
                        <a:pt x="20" y="37"/>
                        <a:pt x="17" y="35"/>
                      </a:cubicBezTo>
                      <a:cubicBezTo>
                        <a:pt x="3" y="27"/>
                        <a:pt x="3" y="27"/>
                        <a:pt x="3" y="27"/>
                      </a:cubicBezTo>
                      <a:cubicBezTo>
                        <a:pt x="0" y="25"/>
                        <a:pt x="0" y="22"/>
                        <a:pt x="3" y="21"/>
                      </a:cubicBezTo>
                      <a:cubicBezTo>
                        <a:pt x="36" y="1"/>
                        <a:pt x="36" y="1"/>
                        <a:pt x="36" y="1"/>
                      </a:cubicBezTo>
                      <a:cubicBezTo>
                        <a:pt x="39" y="0"/>
                        <a:pt x="43" y="0"/>
                        <a:pt x="47" y="1"/>
                      </a:cubicBezTo>
                      <a:cubicBezTo>
                        <a:pt x="61" y="10"/>
                        <a:pt x="61" y="10"/>
                        <a:pt x="61" y="10"/>
                      </a:cubicBezTo>
                      <a:cubicBezTo>
                        <a:pt x="61" y="10"/>
                        <a:pt x="61" y="10"/>
                        <a:pt x="61" y="10"/>
                      </a:cubicBezTo>
                      <a:cubicBezTo>
                        <a:pt x="61" y="10"/>
                        <a:pt x="61" y="10"/>
                        <a:pt x="61" y="10"/>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115" name="Freeform 155">
                  <a:extLst>
                    <a:ext uri="{FF2B5EF4-FFF2-40B4-BE49-F238E27FC236}">
                      <a16:creationId xmlns:a16="http://schemas.microsoft.com/office/drawing/2014/main" id="{0CCC650E-8F57-073C-55C7-6513D7F335FC}"/>
                    </a:ext>
                  </a:extLst>
                </p:cNvPr>
                <p:cNvSpPr>
                  <a:spLocks/>
                </p:cNvSpPr>
                <p:nvPr/>
              </p:nvSpPr>
              <p:spPr bwMode="auto">
                <a:xfrm>
                  <a:off x="4779" y="2437"/>
                  <a:ext cx="84" cy="49"/>
                </a:xfrm>
                <a:custGeom>
                  <a:avLst/>
                  <a:gdLst/>
                  <a:ahLst/>
                  <a:cxnLst>
                    <a:cxn ang="0">
                      <a:pos x="84" y="25"/>
                    </a:cxn>
                    <a:cxn ang="0">
                      <a:pos x="43" y="49"/>
                    </a:cxn>
                    <a:cxn ang="0">
                      <a:pos x="0" y="24"/>
                    </a:cxn>
                    <a:cxn ang="0">
                      <a:pos x="41" y="0"/>
                    </a:cxn>
                    <a:cxn ang="0">
                      <a:pos x="84" y="25"/>
                    </a:cxn>
                    <a:cxn ang="0">
                      <a:pos x="84" y="25"/>
                    </a:cxn>
                    <a:cxn ang="0">
                      <a:pos x="84" y="25"/>
                    </a:cxn>
                    <a:cxn ang="0">
                      <a:pos x="84" y="25"/>
                    </a:cxn>
                  </a:cxnLst>
                  <a:rect l="0" t="0" r="r" b="b"/>
                  <a:pathLst>
                    <a:path w="84" h="49">
                      <a:moveTo>
                        <a:pt x="84" y="25"/>
                      </a:moveTo>
                      <a:lnTo>
                        <a:pt x="43" y="49"/>
                      </a:lnTo>
                      <a:lnTo>
                        <a:pt x="0" y="24"/>
                      </a:lnTo>
                      <a:lnTo>
                        <a:pt x="41" y="0"/>
                      </a:lnTo>
                      <a:lnTo>
                        <a:pt x="84" y="25"/>
                      </a:lnTo>
                      <a:lnTo>
                        <a:pt x="84" y="25"/>
                      </a:lnTo>
                      <a:lnTo>
                        <a:pt x="84" y="25"/>
                      </a:lnTo>
                      <a:lnTo>
                        <a:pt x="84" y="25"/>
                      </a:lnTo>
                      <a:close/>
                    </a:path>
                  </a:pathLst>
                </a:custGeom>
                <a:solidFill>
                  <a:srgbClr val="7C91C6"/>
                </a:solidFill>
                <a:ln w="9525">
                  <a:noFill/>
                  <a:round/>
                  <a:headEnd/>
                  <a:tailEnd/>
                </a:ln>
              </p:spPr>
              <p:txBody>
                <a:bodyPr/>
                <a:lstStyle/>
                <a:p>
                  <a:endParaRPr lang="zh-CN" altLang="en-US">
                    <a:latin typeface="+mn-ea"/>
                    <a:ea typeface="+mn-ea"/>
                  </a:endParaRPr>
                </a:p>
              </p:txBody>
            </p:sp>
            <p:sp>
              <p:nvSpPr>
                <p:cNvPr id="1116" name="Freeform 156">
                  <a:extLst>
                    <a:ext uri="{FF2B5EF4-FFF2-40B4-BE49-F238E27FC236}">
                      <a16:creationId xmlns:a16="http://schemas.microsoft.com/office/drawing/2014/main" id="{C1649DA1-5CA3-A73F-73D0-2403EFF9442D}"/>
                    </a:ext>
                  </a:extLst>
                </p:cNvPr>
                <p:cNvSpPr>
                  <a:spLocks/>
                </p:cNvSpPr>
                <p:nvPr/>
              </p:nvSpPr>
              <p:spPr bwMode="auto">
                <a:xfrm>
                  <a:off x="4748" y="2478"/>
                  <a:ext cx="42" cy="24"/>
                </a:xfrm>
                <a:custGeom>
                  <a:avLst/>
                  <a:gdLst/>
                  <a:ahLst/>
                  <a:cxnLst>
                    <a:cxn ang="0">
                      <a:pos x="42" y="11"/>
                    </a:cxn>
                    <a:cxn ang="0">
                      <a:pos x="19" y="24"/>
                    </a:cxn>
                    <a:cxn ang="0">
                      <a:pos x="0" y="14"/>
                    </a:cxn>
                    <a:cxn ang="0">
                      <a:pos x="23" y="0"/>
                    </a:cxn>
                    <a:cxn ang="0">
                      <a:pos x="42" y="11"/>
                    </a:cxn>
                    <a:cxn ang="0">
                      <a:pos x="42" y="11"/>
                    </a:cxn>
                    <a:cxn ang="0">
                      <a:pos x="42" y="11"/>
                    </a:cxn>
                    <a:cxn ang="0">
                      <a:pos x="42" y="11"/>
                    </a:cxn>
                  </a:cxnLst>
                  <a:rect l="0" t="0" r="r" b="b"/>
                  <a:pathLst>
                    <a:path w="42" h="24">
                      <a:moveTo>
                        <a:pt x="42" y="11"/>
                      </a:moveTo>
                      <a:lnTo>
                        <a:pt x="19" y="24"/>
                      </a:lnTo>
                      <a:lnTo>
                        <a:pt x="0" y="14"/>
                      </a:lnTo>
                      <a:lnTo>
                        <a:pt x="23" y="0"/>
                      </a:lnTo>
                      <a:lnTo>
                        <a:pt x="42" y="11"/>
                      </a:lnTo>
                      <a:lnTo>
                        <a:pt x="42" y="11"/>
                      </a:lnTo>
                      <a:lnTo>
                        <a:pt x="42" y="11"/>
                      </a:lnTo>
                      <a:lnTo>
                        <a:pt x="42" y="11"/>
                      </a:lnTo>
                      <a:close/>
                    </a:path>
                  </a:pathLst>
                </a:custGeom>
                <a:solidFill>
                  <a:srgbClr val="7C91C6"/>
                </a:solidFill>
                <a:ln w="9525">
                  <a:noFill/>
                  <a:round/>
                  <a:headEnd/>
                  <a:tailEnd/>
                </a:ln>
              </p:spPr>
              <p:txBody>
                <a:bodyPr/>
                <a:lstStyle/>
                <a:p>
                  <a:endParaRPr lang="zh-CN" altLang="en-US">
                    <a:latin typeface="+mn-ea"/>
                    <a:ea typeface="+mn-ea"/>
                  </a:endParaRPr>
                </a:p>
              </p:txBody>
            </p:sp>
            <p:sp>
              <p:nvSpPr>
                <p:cNvPr id="1117" name="Freeform 157">
                  <a:extLst>
                    <a:ext uri="{FF2B5EF4-FFF2-40B4-BE49-F238E27FC236}">
                      <a16:creationId xmlns:a16="http://schemas.microsoft.com/office/drawing/2014/main" id="{94874E05-EB66-4AF2-56E0-83D539933E11}"/>
                    </a:ext>
                  </a:extLst>
                </p:cNvPr>
                <p:cNvSpPr>
                  <a:spLocks/>
                </p:cNvSpPr>
                <p:nvPr/>
              </p:nvSpPr>
              <p:spPr bwMode="auto">
                <a:xfrm>
                  <a:off x="4939" y="2309"/>
                  <a:ext cx="24" cy="18"/>
                </a:xfrm>
                <a:custGeom>
                  <a:avLst/>
                  <a:gdLst/>
                  <a:ahLst/>
                  <a:cxnLst>
                    <a:cxn ang="0">
                      <a:pos x="24" y="0"/>
                    </a:cxn>
                    <a:cxn ang="0">
                      <a:pos x="24" y="5"/>
                    </a:cxn>
                    <a:cxn ang="0">
                      <a:pos x="0" y="18"/>
                    </a:cxn>
                    <a:cxn ang="0">
                      <a:pos x="0" y="14"/>
                    </a:cxn>
                    <a:cxn ang="0">
                      <a:pos x="24" y="0"/>
                    </a:cxn>
                    <a:cxn ang="0">
                      <a:pos x="24" y="0"/>
                    </a:cxn>
                    <a:cxn ang="0">
                      <a:pos x="24" y="0"/>
                    </a:cxn>
                    <a:cxn ang="0">
                      <a:pos x="24" y="0"/>
                    </a:cxn>
                  </a:cxnLst>
                  <a:rect l="0" t="0" r="r" b="b"/>
                  <a:pathLst>
                    <a:path w="24" h="18">
                      <a:moveTo>
                        <a:pt x="24" y="0"/>
                      </a:moveTo>
                      <a:lnTo>
                        <a:pt x="24" y="5"/>
                      </a:lnTo>
                      <a:lnTo>
                        <a:pt x="0" y="18"/>
                      </a:lnTo>
                      <a:lnTo>
                        <a:pt x="0" y="14"/>
                      </a:lnTo>
                      <a:lnTo>
                        <a:pt x="24" y="0"/>
                      </a:lnTo>
                      <a:lnTo>
                        <a:pt x="24" y="0"/>
                      </a:lnTo>
                      <a:lnTo>
                        <a:pt x="24" y="0"/>
                      </a:lnTo>
                      <a:lnTo>
                        <a:pt x="24"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18" name="Freeform 158">
                  <a:extLst>
                    <a:ext uri="{FF2B5EF4-FFF2-40B4-BE49-F238E27FC236}">
                      <a16:creationId xmlns:a16="http://schemas.microsoft.com/office/drawing/2014/main" id="{C7F980CA-BF1F-4B3C-2A73-E58A9CA990E2}"/>
                    </a:ext>
                  </a:extLst>
                </p:cNvPr>
                <p:cNvSpPr>
                  <a:spLocks/>
                </p:cNvSpPr>
                <p:nvPr/>
              </p:nvSpPr>
              <p:spPr bwMode="auto">
                <a:xfrm>
                  <a:off x="4935" y="2320"/>
                  <a:ext cx="4" cy="7"/>
                </a:xfrm>
                <a:custGeom>
                  <a:avLst/>
                  <a:gdLst/>
                  <a:ahLst/>
                  <a:cxnLst>
                    <a:cxn ang="0">
                      <a:pos x="4" y="3"/>
                    </a:cxn>
                    <a:cxn ang="0">
                      <a:pos x="4" y="7"/>
                    </a:cxn>
                    <a:cxn ang="0">
                      <a:pos x="0" y="5"/>
                    </a:cxn>
                    <a:cxn ang="0">
                      <a:pos x="0" y="0"/>
                    </a:cxn>
                    <a:cxn ang="0">
                      <a:pos x="4" y="3"/>
                    </a:cxn>
                    <a:cxn ang="0">
                      <a:pos x="4" y="3"/>
                    </a:cxn>
                    <a:cxn ang="0">
                      <a:pos x="4" y="3"/>
                    </a:cxn>
                    <a:cxn ang="0">
                      <a:pos x="4" y="3"/>
                    </a:cxn>
                  </a:cxnLst>
                  <a:rect l="0" t="0" r="r" b="b"/>
                  <a:pathLst>
                    <a:path w="4" h="7">
                      <a:moveTo>
                        <a:pt x="4" y="3"/>
                      </a:moveTo>
                      <a:lnTo>
                        <a:pt x="4" y="7"/>
                      </a:lnTo>
                      <a:lnTo>
                        <a:pt x="0" y="5"/>
                      </a:lnTo>
                      <a:lnTo>
                        <a:pt x="0" y="0"/>
                      </a:lnTo>
                      <a:lnTo>
                        <a:pt x="4" y="3"/>
                      </a:lnTo>
                      <a:lnTo>
                        <a:pt x="4" y="3"/>
                      </a:lnTo>
                      <a:lnTo>
                        <a:pt x="4" y="3"/>
                      </a:lnTo>
                      <a:lnTo>
                        <a:pt x="4" y="3"/>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19" name="Freeform 159">
                  <a:extLst>
                    <a:ext uri="{FF2B5EF4-FFF2-40B4-BE49-F238E27FC236}">
                      <a16:creationId xmlns:a16="http://schemas.microsoft.com/office/drawing/2014/main" id="{0BEEF398-4A1B-A2CC-4E9B-E7CC4FD002A5}"/>
                    </a:ext>
                  </a:extLst>
                </p:cNvPr>
                <p:cNvSpPr>
                  <a:spLocks/>
                </p:cNvSpPr>
                <p:nvPr/>
              </p:nvSpPr>
              <p:spPr bwMode="auto">
                <a:xfrm>
                  <a:off x="4935" y="2306"/>
                  <a:ext cx="28" cy="17"/>
                </a:xfrm>
                <a:custGeom>
                  <a:avLst/>
                  <a:gdLst/>
                  <a:ahLst/>
                  <a:cxnLst>
                    <a:cxn ang="0">
                      <a:pos x="28" y="3"/>
                    </a:cxn>
                    <a:cxn ang="0">
                      <a:pos x="4" y="17"/>
                    </a:cxn>
                    <a:cxn ang="0">
                      <a:pos x="0" y="14"/>
                    </a:cxn>
                    <a:cxn ang="0">
                      <a:pos x="23" y="0"/>
                    </a:cxn>
                    <a:cxn ang="0">
                      <a:pos x="28" y="3"/>
                    </a:cxn>
                    <a:cxn ang="0">
                      <a:pos x="28" y="3"/>
                    </a:cxn>
                    <a:cxn ang="0">
                      <a:pos x="28" y="3"/>
                    </a:cxn>
                    <a:cxn ang="0">
                      <a:pos x="28" y="3"/>
                    </a:cxn>
                  </a:cxnLst>
                  <a:rect l="0" t="0" r="r" b="b"/>
                  <a:pathLst>
                    <a:path w="28" h="17">
                      <a:moveTo>
                        <a:pt x="28" y="3"/>
                      </a:moveTo>
                      <a:lnTo>
                        <a:pt x="4" y="17"/>
                      </a:lnTo>
                      <a:lnTo>
                        <a:pt x="0" y="14"/>
                      </a:lnTo>
                      <a:lnTo>
                        <a:pt x="23"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20" name="Freeform 160">
                  <a:extLst>
                    <a:ext uri="{FF2B5EF4-FFF2-40B4-BE49-F238E27FC236}">
                      <a16:creationId xmlns:a16="http://schemas.microsoft.com/office/drawing/2014/main" id="{3696BE26-5A9B-444F-1880-26BD7CF5E6EC}"/>
                    </a:ext>
                  </a:extLst>
                </p:cNvPr>
                <p:cNvSpPr>
                  <a:spLocks/>
                </p:cNvSpPr>
                <p:nvPr/>
              </p:nvSpPr>
              <p:spPr bwMode="auto">
                <a:xfrm>
                  <a:off x="4946" y="2313"/>
                  <a:ext cx="24" cy="18"/>
                </a:xfrm>
                <a:custGeom>
                  <a:avLst/>
                  <a:gdLst/>
                  <a:ahLst/>
                  <a:cxnLst>
                    <a:cxn ang="0">
                      <a:pos x="24" y="0"/>
                    </a:cxn>
                    <a:cxn ang="0">
                      <a:pos x="24" y="5"/>
                    </a:cxn>
                    <a:cxn ang="0">
                      <a:pos x="0" y="18"/>
                    </a:cxn>
                    <a:cxn ang="0">
                      <a:pos x="0" y="14"/>
                    </a:cxn>
                    <a:cxn ang="0">
                      <a:pos x="24" y="0"/>
                    </a:cxn>
                    <a:cxn ang="0">
                      <a:pos x="24" y="0"/>
                    </a:cxn>
                    <a:cxn ang="0">
                      <a:pos x="24" y="0"/>
                    </a:cxn>
                    <a:cxn ang="0">
                      <a:pos x="24" y="0"/>
                    </a:cxn>
                  </a:cxnLst>
                  <a:rect l="0" t="0" r="r" b="b"/>
                  <a:pathLst>
                    <a:path w="24" h="18">
                      <a:moveTo>
                        <a:pt x="24" y="0"/>
                      </a:moveTo>
                      <a:lnTo>
                        <a:pt x="24" y="5"/>
                      </a:lnTo>
                      <a:lnTo>
                        <a:pt x="0" y="18"/>
                      </a:lnTo>
                      <a:lnTo>
                        <a:pt x="0" y="14"/>
                      </a:lnTo>
                      <a:lnTo>
                        <a:pt x="24" y="0"/>
                      </a:lnTo>
                      <a:lnTo>
                        <a:pt x="24" y="0"/>
                      </a:lnTo>
                      <a:lnTo>
                        <a:pt x="24" y="0"/>
                      </a:lnTo>
                      <a:lnTo>
                        <a:pt x="24"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21" name="Freeform 161">
                  <a:extLst>
                    <a:ext uri="{FF2B5EF4-FFF2-40B4-BE49-F238E27FC236}">
                      <a16:creationId xmlns:a16="http://schemas.microsoft.com/office/drawing/2014/main" id="{23E0F775-325B-E244-8523-31EFD86FCAA5}"/>
                    </a:ext>
                  </a:extLst>
                </p:cNvPr>
                <p:cNvSpPr>
                  <a:spLocks/>
                </p:cNvSpPr>
                <p:nvPr/>
              </p:nvSpPr>
              <p:spPr bwMode="auto">
                <a:xfrm>
                  <a:off x="4942" y="2324"/>
                  <a:ext cx="4" cy="7"/>
                </a:xfrm>
                <a:custGeom>
                  <a:avLst/>
                  <a:gdLst/>
                  <a:ahLst/>
                  <a:cxnLst>
                    <a:cxn ang="0">
                      <a:pos x="4" y="3"/>
                    </a:cxn>
                    <a:cxn ang="0">
                      <a:pos x="4" y="7"/>
                    </a:cxn>
                    <a:cxn ang="0">
                      <a:pos x="0" y="5"/>
                    </a:cxn>
                    <a:cxn ang="0">
                      <a:pos x="0" y="0"/>
                    </a:cxn>
                    <a:cxn ang="0">
                      <a:pos x="4" y="3"/>
                    </a:cxn>
                    <a:cxn ang="0">
                      <a:pos x="4" y="3"/>
                    </a:cxn>
                    <a:cxn ang="0">
                      <a:pos x="4" y="3"/>
                    </a:cxn>
                    <a:cxn ang="0">
                      <a:pos x="4" y="3"/>
                    </a:cxn>
                  </a:cxnLst>
                  <a:rect l="0" t="0" r="r" b="b"/>
                  <a:pathLst>
                    <a:path w="4" h="7">
                      <a:moveTo>
                        <a:pt x="4" y="3"/>
                      </a:moveTo>
                      <a:lnTo>
                        <a:pt x="4" y="7"/>
                      </a:lnTo>
                      <a:lnTo>
                        <a:pt x="0" y="5"/>
                      </a:lnTo>
                      <a:lnTo>
                        <a:pt x="0" y="0"/>
                      </a:lnTo>
                      <a:lnTo>
                        <a:pt x="4" y="3"/>
                      </a:lnTo>
                      <a:lnTo>
                        <a:pt x="4" y="3"/>
                      </a:lnTo>
                      <a:lnTo>
                        <a:pt x="4" y="3"/>
                      </a:lnTo>
                      <a:lnTo>
                        <a:pt x="4" y="3"/>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22" name="Freeform 162">
                  <a:extLst>
                    <a:ext uri="{FF2B5EF4-FFF2-40B4-BE49-F238E27FC236}">
                      <a16:creationId xmlns:a16="http://schemas.microsoft.com/office/drawing/2014/main" id="{070EFC1C-A162-B7F2-4077-F326745954DB}"/>
                    </a:ext>
                  </a:extLst>
                </p:cNvPr>
                <p:cNvSpPr>
                  <a:spLocks/>
                </p:cNvSpPr>
                <p:nvPr/>
              </p:nvSpPr>
              <p:spPr bwMode="auto">
                <a:xfrm>
                  <a:off x="4942" y="2311"/>
                  <a:ext cx="28" cy="16"/>
                </a:xfrm>
                <a:custGeom>
                  <a:avLst/>
                  <a:gdLst/>
                  <a:ahLst/>
                  <a:cxnLst>
                    <a:cxn ang="0">
                      <a:pos x="28" y="2"/>
                    </a:cxn>
                    <a:cxn ang="0">
                      <a:pos x="4" y="16"/>
                    </a:cxn>
                    <a:cxn ang="0">
                      <a:pos x="0" y="13"/>
                    </a:cxn>
                    <a:cxn ang="0">
                      <a:pos x="23" y="0"/>
                    </a:cxn>
                    <a:cxn ang="0">
                      <a:pos x="28" y="2"/>
                    </a:cxn>
                    <a:cxn ang="0">
                      <a:pos x="28" y="2"/>
                    </a:cxn>
                    <a:cxn ang="0">
                      <a:pos x="28" y="2"/>
                    </a:cxn>
                    <a:cxn ang="0">
                      <a:pos x="28" y="2"/>
                    </a:cxn>
                  </a:cxnLst>
                  <a:rect l="0" t="0" r="r" b="b"/>
                  <a:pathLst>
                    <a:path w="28" h="16">
                      <a:moveTo>
                        <a:pt x="28" y="2"/>
                      </a:moveTo>
                      <a:lnTo>
                        <a:pt x="4" y="16"/>
                      </a:lnTo>
                      <a:lnTo>
                        <a:pt x="0" y="13"/>
                      </a:lnTo>
                      <a:lnTo>
                        <a:pt x="23" y="0"/>
                      </a:lnTo>
                      <a:lnTo>
                        <a:pt x="28" y="2"/>
                      </a:lnTo>
                      <a:lnTo>
                        <a:pt x="28" y="2"/>
                      </a:lnTo>
                      <a:lnTo>
                        <a:pt x="28" y="2"/>
                      </a:lnTo>
                      <a:lnTo>
                        <a:pt x="28" y="2"/>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23" name="Freeform 163">
                  <a:extLst>
                    <a:ext uri="{FF2B5EF4-FFF2-40B4-BE49-F238E27FC236}">
                      <a16:creationId xmlns:a16="http://schemas.microsoft.com/office/drawing/2014/main" id="{ECB37D7B-4C3F-2AD4-2066-AFCEB8CE5A8C}"/>
                    </a:ext>
                  </a:extLst>
                </p:cNvPr>
                <p:cNvSpPr>
                  <a:spLocks/>
                </p:cNvSpPr>
                <p:nvPr/>
              </p:nvSpPr>
              <p:spPr bwMode="auto">
                <a:xfrm>
                  <a:off x="4953" y="2317"/>
                  <a:ext cx="23" cy="19"/>
                </a:xfrm>
                <a:custGeom>
                  <a:avLst/>
                  <a:gdLst/>
                  <a:ahLst/>
                  <a:cxnLst>
                    <a:cxn ang="0">
                      <a:pos x="23" y="0"/>
                    </a:cxn>
                    <a:cxn ang="0">
                      <a:pos x="23" y="5"/>
                    </a:cxn>
                    <a:cxn ang="0">
                      <a:pos x="0" y="19"/>
                    </a:cxn>
                    <a:cxn ang="0">
                      <a:pos x="0" y="13"/>
                    </a:cxn>
                    <a:cxn ang="0">
                      <a:pos x="23" y="0"/>
                    </a:cxn>
                    <a:cxn ang="0">
                      <a:pos x="23" y="0"/>
                    </a:cxn>
                    <a:cxn ang="0">
                      <a:pos x="23" y="0"/>
                    </a:cxn>
                    <a:cxn ang="0">
                      <a:pos x="23" y="0"/>
                    </a:cxn>
                  </a:cxnLst>
                  <a:rect l="0" t="0" r="r" b="b"/>
                  <a:pathLst>
                    <a:path w="23" h="19">
                      <a:moveTo>
                        <a:pt x="23" y="0"/>
                      </a:moveTo>
                      <a:lnTo>
                        <a:pt x="23" y="5"/>
                      </a:lnTo>
                      <a:lnTo>
                        <a:pt x="0" y="19"/>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24" name="Freeform 164">
                  <a:extLst>
                    <a:ext uri="{FF2B5EF4-FFF2-40B4-BE49-F238E27FC236}">
                      <a16:creationId xmlns:a16="http://schemas.microsoft.com/office/drawing/2014/main" id="{A4383FE0-A314-B803-4B68-C384706F3733}"/>
                    </a:ext>
                  </a:extLst>
                </p:cNvPr>
                <p:cNvSpPr>
                  <a:spLocks/>
                </p:cNvSpPr>
                <p:nvPr/>
              </p:nvSpPr>
              <p:spPr bwMode="auto">
                <a:xfrm>
                  <a:off x="4949" y="2328"/>
                  <a:ext cx="4" cy="8"/>
                </a:xfrm>
                <a:custGeom>
                  <a:avLst/>
                  <a:gdLst/>
                  <a:ahLst/>
                  <a:cxnLst>
                    <a:cxn ang="0">
                      <a:pos x="4" y="2"/>
                    </a:cxn>
                    <a:cxn ang="0">
                      <a:pos x="4" y="8"/>
                    </a:cxn>
                    <a:cxn ang="0">
                      <a:pos x="0" y="5"/>
                    </a:cxn>
                    <a:cxn ang="0">
                      <a:pos x="0" y="0"/>
                    </a:cxn>
                    <a:cxn ang="0">
                      <a:pos x="4" y="2"/>
                    </a:cxn>
                    <a:cxn ang="0">
                      <a:pos x="4" y="2"/>
                    </a:cxn>
                    <a:cxn ang="0">
                      <a:pos x="4" y="2"/>
                    </a:cxn>
                    <a:cxn ang="0">
                      <a:pos x="4" y="2"/>
                    </a:cxn>
                  </a:cxnLst>
                  <a:rect l="0" t="0" r="r" b="b"/>
                  <a:pathLst>
                    <a:path w="4" h="8">
                      <a:moveTo>
                        <a:pt x="4" y="2"/>
                      </a:moveTo>
                      <a:lnTo>
                        <a:pt x="4" y="8"/>
                      </a:lnTo>
                      <a:lnTo>
                        <a:pt x="0" y="5"/>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25" name="Freeform 165">
                  <a:extLst>
                    <a:ext uri="{FF2B5EF4-FFF2-40B4-BE49-F238E27FC236}">
                      <a16:creationId xmlns:a16="http://schemas.microsoft.com/office/drawing/2014/main" id="{7B32F3ED-5F04-96AE-CB85-D79E67378101}"/>
                    </a:ext>
                  </a:extLst>
                </p:cNvPr>
                <p:cNvSpPr>
                  <a:spLocks/>
                </p:cNvSpPr>
                <p:nvPr/>
              </p:nvSpPr>
              <p:spPr bwMode="auto">
                <a:xfrm>
                  <a:off x="4949" y="2315"/>
                  <a:ext cx="27" cy="15"/>
                </a:xfrm>
                <a:custGeom>
                  <a:avLst/>
                  <a:gdLst/>
                  <a:ahLst/>
                  <a:cxnLst>
                    <a:cxn ang="0">
                      <a:pos x="27" y="2"/>
                    </a:cxn>
                    <a:cxn ang="0">
                      <a:pos x="4" y="15"/>
                    </a:cxn>
                    <a:cxn ang="0">
                      <a:pos x="0" y="13"/>
                    </a:cxn>
                    <a:cxn ang="0">
                      <a:pos x="23" y="0"/>
                    </a:cxn>
                    <a:cxn ang="0">
                      <a:pos x="27" y="2"/>
                    </a:cxn>
                    <a:cxn ang="0">
                      <a:pos x="27" y="2"/>
                    </a:cxn>
                    <a:cxn ang="0">
                      <a:pos x="27" y="2"/>
                    </a:cxn>
                    <a:cxn ang="0">
                      <a:pos x="27" y="2"/>
                    </a:cxn>
                  </a:cxnLst>
                  <a:rect l="0" t="0" r="r" b="b"/>
                  <a:pathLst>
                    <a:path w="27" h="15">
                      <a:moveTo>
                        <a:pt x="27" y="2"/>
                      </a:moveTo>
                      <a:lnTo>
                        <a:pt x="4" y="15"/>
                      </a:lnTo>
                      <a:lnTo>
                        <a:pt x="0" y="13"/>
                      </a:lnTo>
                      <a:lnTo>
                        <a:pt x="23" y="0"/>
                      </a:lnTo>
                      <a:lnTo>
                        <a:pt x="27" y="2"/>
                      </a:lnTo>
                      <a:lnTo>
                        <a:pt x="27" y="2"/>
                      </a:lnTo>
                      <a:lnTo>
                        <a:pt x="27" y="2"/>
                      </a:lnTo>
                      <a:lnTo>
                        <a:pt x="27" y="2"/>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26" name="Freeform 166">
                  <a:extLst>
                    <a:ext uri="{FF2B5EF4-FFF2-40B4-BE49-F238E27FC236}">
                      <a16:creationId xmlns:a16="http://schemas.microsoft.com/office/drawing/2014/main" id="{DE93D7F4-BB86-AAD0-6CE6-83264A7AF754}"/>
                    </a:ext>
                  </a:extLst>
                </p:cNvPr>
                <p:cNvSpPr>
                  <a:spLocks/>
                </p:cNvSpPr>
                <p:nvPr/>
              </p:nvSpPr>
              <p:spPr bwMode="auto">
                <a:xfrm>
                  <a:off x="4960" y="2321"/>
                  <a:ext cx="23" cy="18"/>
                </a:xfrm>
                <a:custGeom>
                  <a:avLst/>
                  <a:gdLst/>
                  <a:ahLst/>
                  <a:cxnLst>
                    <a:cxn ang="0">
                      <a:pos x="23" y="0"/>
                    </a:cxn>
                    <a:cxn ang="0">
                      <a:pos x="23" y="5"/>
                    </a:cxn>
                    <a:cxn ang="0">
                      <a:pos x="0" y="18"/>
                    </a:cxn>
                    <a:cxn ang="0">
                      <a:pos x="0" y="14"/>
                    </a:cxn>
                    <a:cxn ang="0">
                      <a:pos x="23" y="0"/>
                    </a:cxn>
                    <a:cxn ang="0">
                      <a:pos x="23" y="0"/>
                    </a:cxn>
                    <a:cxn ang="0">
                      <a:pos x="23" y="0"/>
                    </a:cxn>
                    <a:cxn ang="0">
                      <a:pos x="23" y="0"/>
                    </a:cxn>
                  </a:cxnLst>
                  <a:rect l="0" t="0" r="r" b="b"/>
                  <a:pathLst>
                    <a:path w="23" h="18">
                      <a:moveTo>
                        <a:pt x="23" y="0"/>
                      </a:moveTo>
                      <a:lnTo>
                        <a:pt x="23" y="5"/>
                      </a:lnTo>
                      <a:lnTo>
                        <a:pt x="0" y="18"/>
                      </a:lnTo>
                      <a:lnTo>
                        <a:pt x="0" y="14"/>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27" name="Freeform 167">
                  <a:extLst>
                    <a:ext uri="{FF2B5EF4-FFF2-40B4-BE49-F238E27FC236}">
                      <a16:creationId xmlns:a16="http://schemas.microsoft.com/office/drawing/2014/main" id="{E5C6BB25-A42D-0883-41A5-A94F49DC621D}"/>
                    </a:ext>
                  </a:extLst>
                </p:cNvPr>
                <p:cNvSpPr>
                  <a:spLocks/>
                </p:cNvSpPr>
                <p:nvPr/>
              </p:nvSpPr>
              <p:spPr bwMode="auto">
                <a:xfrm>
                  <a:off x="4955" y="2332"/>
                  <a:ext cx="5" cy="7"/>
                </a:xfrm>
                <a:custGeom>
                  <a:avLst/>
                  <a:gdLst/>
                  <a:ahLst/>
                  <a:cxnLst>
                    <a:cxn ang="0">
                      <a:pos x="5" y="3"/>
                    </a:cxn>
                    <a:cxn ang="0">
                      <a:pos x="5" y="7"/>
                    </a:cxn>
                    <a:cxn ang="0">
                      <a:pos x="0" y="5"/>
                    </a:cxn>
                    <a:cxn ang="0">
                      <a:pos x="0" y="0"/>
                    </a:cxn>
                    <a:cxn ang="0">
                      <a:pos x="5" y="3"/>
                    </a:cxn>
                    <a:cxn ang="0">
                      <a:pos x="5" y="3"/>
                    </a:cxn>
                    <a:cxn ang="0">
                      <a:pos x="5" y="3"/>
                    </a:cxn>
                    <a:cxn ang="0">
                      <a:pos x="5" y="3"/>
                    </a:cxn>
                  </a:cxnLst>
                  <a:rect l="0" t="0" r="r" b="b"/>
                  <a:pathLst>
                    <a:path w="5" h="7">
                      <a:moveTo>
                        <a:pt x="5" y="3"/>
                      </a:moveTo>
                      <a:lnTo>
                        <a:pt x="5" y="7"/>
                      </a:lnTo>
                      <a:lnTo>
                        <a:pt x="0" y="5"/>
                      </a:lnTo>
                      <a:lnTo>
                        <a:pt x="0" y="0"/>
                      </a:lnTo>
                      <a:lnTo>
                        <a:pt x="5" y="3"/>
                      </a:lnTo>
                      <a:lnTo>
                        <a:pt x="5" y="3"/>
                      </a:lnTo>
                      <a:lnTo>
                        <a:pt x="5" y="3"/>
                      </a:lnTo>
                      <a:lnTo>
                        <a:pt x="5" y="3"/>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28" name="Freeform 168">
                  <a:extLst>
                    <a:ext uri="{FF2B5EF4-FFF2-40B4-BE49-F238E27FC236}">
                      <a16:creationId xmlns:a16="http://schemas.microsoft.com/office/drawing/2014/main" id="{CC5FF98B-DAC9-8FC0-2ABE-C63056853AF0}"/>
                    </a:ext>
                  </a:extLst>
                </p:cNvPr>
                <p:cNvSpPr>
                  <a:spLocks/>
                </p:cNvSpPr>
                <p:nvPr/>
              </p:nvSpPr>
              <p:spPr bwMode="auto">
                <a:xfrm>
                  <a:off x="4955" y="2318"/>
                  <a:ext cx="28" cy="17"/>
                </a:xfrm>
                <a:custGeom>
                  <a:avLst/>
                  <a:gdLst/>
                  <a:ahLst/>
                  <a:cxnLst>
                    <a:cxn ang="0">
                      <a:pos x="28" y="3"/>
                    </a:cxn>
                    <a:cxn ang="0">
                      <a:pos x="5" y="17"/>
                    </a:cxn>
                    <a:cxn ang="0">
                      <a:pos x="0" y="14"/>
                    </a:cxn>
                    <a:cxn ang="0">
                      <a:pos x="24" y="0"/>
                    </a:cxn>
                    <a:cxn ang="0">
                      <a:pos x="28" y="3"/>
                    </a:cxn>
                    <a:cxn ang="0">
                      <a:pos x="28" y="3"/>
                    </a:cxn>
                    <a:cxn ang="0">
                      <a:pos x="28" y="3"/>
                    </a:cxn>
                    <a:cxn ang="0">
                      <a:pos x="28" y="3"/>
                    </a:cxn>
                  </a:cxnLst>
                  <a:rect l="0" t="0" r="r" b="b"/>
                  <a:pathLst>
                    <a:path w="28" h="17">
                      <a:moveTo>
                        <a:pt x="28" y="3"/>
                      </a:moveTo>
                      <a:lnTo>
                        <a:pt x="5" y="17"/>
                      </a:lnTo>
                      <a:lnTo>
                        <a:pt x="0" y="14"/>
                      </a:lnTo>
                      <a:lnTo>
                        <a:pt x="24"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29" name="Freeform 169">
                  <a:extLst>
                    <a:ext uri="{FF2B5EF4-FFF2-40B4-BE49-F238E27FC236}">
                      <a16:creationId xmlns:a16="http://schemas.microsoft.com/office/drawing/2014/main" id="{5AA8555A-B9F1-7F50-4682-D12572F939C9}"/>
                    </a:ext>
                  </a:extLst>
                </p:cNvPr>
                <p:cNvSpPr>
                  <a:spLocks/>
                </p:cNvSpPr>
                <p:nvPr/>
              </p:nvSpPr>
              <p:spPr bwMode="auto">
                <a:xfrm>
                  <a:off x="4967" y="2325"/>
                  <a:ext cx="23" cy="18"/>
                </a:xfrm>
                <a:custGeom>
                  <a:avLst/>
                  <a:gdLst/>
                  <a:ahLst/>
                  <a:cxnLst>
                    <a:cxn ang="0">
                      <a:pos x="23" y="0"/>
                    </a:cxn>
                    <a:cxn ang="0">
                      <a:pos x="23" y="5"/>
                    </a:cxn>
                    <a:cxn ang="0">
                      <a:pos x="0" y="18"/>
                    </a:cxn>
                    <a:cxn ang="0">
                      <a:pos x="0" y="14"/>
                    </a:cxn>
                    <a:cxn ang="0">
                      <a:pos x="23" y="0"/>
                    </a:cxn>
                    <a:cxn ang="0">
                      <a:pos x="23" y="0"/>
                    </a:cxn>
                    <a:cxn ang="0">
                      <a:pos x="23" y="0"/>
                    </a:cxn>
                    <a:cxn ang="0">
                      <a:pos x="23" y="0"/>
                    </a:cxn>
                  </a:cxnLst>
                  <a:rect l="0" t="0" r="r" b="b"/>
                  <a:pathLst>
                    <a:path w="23" h="18">
                      <a:moveTo>
                        <a:pt x="23" y="0"/>
                      </a:moveTo>
                      <a:lnTo>
                        <a:pt x="23" y="5"/>
                      </a:lnTo>
                      <a:lnTo>
                        <a:pt x="0" y="18"/>
                      </a:lnTo>
                      <a:lnTo>
                        <a:pt x="0" y="14"/>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30" name="Freeform 170">
                  <a:extLst>
                    <a:ext uri="{FF2B5EF4-FFF2-40B4-BE49-F238E27FC236}">
                      <a16:creationId xmlns:a16="http://schemas.microsoft.com/office/drawing/2014/main" id="{556D0AC2-2AC4-494B-E753-20CD2CF02714}"/>
                    </a:ext>
                  </a:extLst>
                </p:cNvPr>
                <p:cNvSpPr>
                  <a:spLocks/>
                </p:cNvSpPr>
                <p:nvPr/>
              </p:nvSpPr>
              <p:spPr bwMode="auto">
                <a:xfrm>
                  <a:off x="4963" y="2336"/>
                  <a:ext cx="4" cy="7"/>
                </a:xfrm>
                <a:custGeom>
                  <a:avLst/>
                  <a:gdLst/>
                  <a:ahLst/>
                  <a:cxnLst>
                    <a:cxn ang="0">
                      <a:pos x="4" y="3"/>
                    </a:cxn>
                    <a:cxn ang="0">
                      <a:pos x="4" y="7"/>
                    </a:cxn>
                    <a:cxn ang="0">
                      <a:pos x="0" y="5"/>
                    </a:cxn>
                    <a:cxn ang="0">
                      <a:pos x="0" y="0"/>
                    </a:cxn>
                    <a:cxn ang="0">
                      <a:pos x="4" y="3"/>
                    </a:cxn>
                    <a:cxn ang="0">
                      <a:pos x="4" y="3"/>
                    </a:cxn>
                    <a:cxn ang="0">
                      <a:pos x="4" y="3"/>
                    </a:cxn>
                    <a:cxn ang="0">
                      <a:pos x="4" y="3"/>
                    </a:cxn>
                  </a:cxnLst>
                  <a:rect l="0" t="0" r="r" b="b"/>
                  <a:pathLst>
                    <a:path w="4" h="7">
                      <a:moveTo>
                        <a:pt x="4" y="3"/>
                      </a:moveTo>
                      <a:lnTo>
                        <a:pt x="4" y="7"/>
                      </a:lnTo>
                      <a:lnTo>
                        <a:pt x="0" y="5"/>
                      </a:lnTo>
                      <a:lnTo>
                        <a:pt x="0" y="0"/>
                      </a:lnTo>
                      <a:lnTo>
                        <a:pt x="4" y="3"/>
                      </a:lnTo>
                      <a:lnTo>
                        <a:pt x="4" y="3"/>
                      </a:lnTo>
                      <a:lnTo>
                        <a:pt x="4" y="3"/>
                      </a:lnTo>
                      <a:lnTo>
                        <a:pt x="4" y="3"/>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31" name="Freeform 171">
                  <a:extLst>
                    <a:ext uri="{FF2B5EF4-FFF2-40B4-BE49-F238E27FC236}">
                      <a16:creationId xmlns:a16="http://schemas.microsoft.com/office/drawing/2014/main" id="{008CB081-20DF-C1BC-56C8-EA26C84CF1C5}"/>
                    </a:ext>
                  </a:extLst>
                </p:cNvPr>
                <p:cNvSpPr>
                  <a:spLocks/>
                </p:cNvSpPr>
                <p:nvPr/>
              </p:nvSpPr>
              <p:spPr bwMode="auto">
                <a:xfrm>
                  <a:off x="4963" y="2323"/>
                  <a:ext cx="27" cy="16"/>
                </a:xfrm>
                <a:custGeom>
                  <a:avLst/>
                  <a:gdLst/>
                  <a:ahLst/>
                  <a:cxnLst>
                    <a:cxn ang="0">
                      <a:pos x="27" y="2"/>
                    </a:cxn>
                    <a:cxn ang="0">
                      <a:pos x="4" y="16"/>
                    </a:cxn>
                    <a:cxn ang="0">
                      <a:pos x="0" y="13"/>
                    </a:cxn>
                    <a:cxn ang="0">
                      <a:pos x="23" y="0"/>
                    </a:cxn>
                    <a:cxn ang="0">
                      <a:pos x="27" y="2"/>
                    </a:cxn>
                    <a:cxn ang="0">
                      <a:pos x="27" y="2"/>
                    </a:cxn>
                    <a:cxn ang="0">
                      <a:pos x="27" y="2"/>
                    </a:cxn>
                    <a:cxn ang="0">
                      <a:pos x="27" y="2"/>
                    </a:cxn>
                  </a:cxnLst>
                  <a:rect l="0" t="0" r="r" b="b"/>
                  <a:pathLst>
                    <a:path w="27" h="16">
                      <a:moveTo>
                        <a:pt x="27" y="2"/>
                      </a:moveTo>
                      <a:lnTo>
                        <a:pt x="4" y="16"/>
                      </a:lnTo>
                      <a:lnTo>
                        <a:pt x="0" y="13"/>
                      </a:lnTo>
                      <a:lnTo>
                        <a:pt x="23" y="0"/>
                      </a:lnTo>
                      <a:lnTo>
                        <a:pt x="27" y="2"/>
                      </a:lnTo>
                      <a:lnTo>
                        <a:pt x="27" y="2"/>
                      </a:lnTo>
                      <a:lnTo>
                        <a:pt x="27" y="2"/>
                      </a:lnTo>
                      <a:lnTo>
                        <a:pt x="27" y="2"/>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32" name="Freeform 172">
                  <a:extLst>
                    <a:ext uri="{FF2B5EF4-FFF2-40B4-BE49-F238E27FC236}">
                      <a16:creationId xmlns:a16="http://schemas.microsoft.com/office/drawing/2014/main" id="{E2707629-2CF4-8150-21BB-0C9BB95DE60B}"/>
                    </a:ext>
                  </a:extLst>
                </p:cNvPr>
                <p:cNvSpPr>
                  <a:spLocks/>
                </p:cNvSpPr>
                <p:nvPr/>
              </p:nvSpPr>
              <p:spPr bwMode="auto">
                <a:xfrm>
                  <a:off x="4974" y="2329"/>
                  <a:ext cx="23" cy="18"/>
                </a:xfrm>
                <a:custGeom>
                  <a:avLst/>
                  <a:gdLst/>
                  <a:ahLst/>
                  <a:cxnLst>
                    <a:cxn ang="0">
                      <a:pos x="23" y="0"/>
                    </a:cxn>
                    <a:cxn ang="0">
                      <a:pos x="23" y="5"/>
                    </a:cxn>
                    <a:cxn ang="0">
                      <a:pos x="0" y="18"/>
                    </a:cxn>
                    <a:cxn ang="0">
                      <a:pos x="0" y="13"/>
                    </a:cxn>
                    <a:cxn ang="0">
                      <a:pos x="23" y="0"/>
                    </a:cxn>
                    <a:cxn ang="0">
                      <a:pos x="23" y="0"/>
                    </a:cxn>
                    <a:cxn ang="0">
                      <a:pos x="23" y="0"/>
                    </a:cxn>
                    <a:cxn ang="0">
                      <a:pos x="23" y="0"/>
                    </a:cxn>
                  </a:cxnLst>
                  <a:rect l="0" t="0" r="r" b="b"/>
                  <a:pathLst>
                    <a:path w="23" h="18">
                      <a:moveTo>
                        <a:pt x="23" y="0"/>
                      </a:moveTo>
                      <a:lnTo>
                        <a:pt x="23" y="5"/>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33" name="Freeform 173">
                  <a:extLst>
                    <a:ext uri="{FF2B5EF4-FFF2-40B4-BE49-F238E27FC236}">
                      <a16:creationId xmlns:a16="http://schemas.microsoft.com/office/drawing/2014/main" id="{E670DF3E-A439-2CD9-0E5A-06F4A25C7FC6}"/>
                    </a:ext>
                  </a:extLst>
                </p:cNvPr>
                <p:cNvSpPr>
                  <a:spLocks/>
                </p:cNvSpPr>
                <p:nvPr/>
              </p:nvSpPr>
              <p:spPr bwMode="auto">
                <a:xfrm>
                  <a:off x="4970" y="2340"/>
                  <a:ext cx="4" cy="7"/>
                </a:xfrm>
                <a:custGeom>
                  <a:avLst/>
                  <a:gdLst/>
                  <a:ahLst/>
                  <a:cxnLst>
                    <a:cxn ang="0">
                      <a:pos x="4" y="2"/>
                    </a:cxn>
                    <a:cxn ang="0">
                      <a:pos x="4" y="7"/>
                    </a:cxn>
                    <a:cxn ang="0">
                      <a:pos x="0" y="5"/>
                    </a:cxn>
                    <a:cxn ang="0">
                      <a:pos x="0" y="0"/>
                    </a:cxn>
                    <a:cxn ang="0">
                      <a:pos x="4" y="2"/>
                    </a:cxn>
                    <a:cxn ang="0">
                      <a:pos x="4" y="2"/>
                    </a:cxn>
                    <a:cxn ang="0">
                      <a:pos x="4" y="2"/>
                    </a:cxn>
                    <a:cxn ang="0">
                      <a:pos x="4" y="2"/>
                    </a:cxn>
                  </a:cxnLst>
                  <a:rect l="0" t="0" r="r" b="b"/>
                  <a:pathLst>
                    <a:path w="4" h="7">
                      <a:moveTo>
                        <a:pt x="4" y="2"/>
                      </a:moveTo>
                      <a:lnTo>
                        <a:pt x="4" y="7"/>
                      </a:lnTo>
                      <a:lnTo>
                        <a:pt x="0" y="5"/>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34" name="Freeform 174">
                  <a:extLst>
                    <a:ext uri="{FF2B5EF4-FFF2-40B4-BE49-F238E27FC236}">
                      <a16:creationId xmlns:a16="http://schemas.microsoft.com/office/drawing/2014/main" id="{4C69F711-48AD-2A52-AEE8-5FF4E62BD084}"/>
                    </a:ext>
                  </a:extLst>
                </p:cNvPr>
                <p:cNvSpPr>
                  <a:spLocks/>
                </p:cNvSpPr>
                <p:nvPr/>
              </p:nvSpPr>
              <p:spPr bwMode="auto">
                <a:xfrm>
                  <a:off x="4970" y="2327"/>
                  <a:ext cx="27" cy="15"/>
                </a:xfrm>
                <a:custGeom>
                  <a:avLst/>
                  <a:gdLst/>
                  <a:ahLst/>
                  <a:cxnLst>
                    <a:cxn ang="0">
                      <a:pos x="27" y="2"/>
                    </a:cxn>
                    <a:cxn ang="0">
                      <a:pos x="4" y="15"/>
                    </a:cxn>
                    <a:cxn ang="0">
                      <a:pos x="0" y="13"/>
                    </a:cxn>
                    <a:cxn ang="0">
                      <a:pos x="23" y="0"/>
                    </a:cxn>
                    <a:cxn ang="0">
                      <a:pos x="27" y="2"/>
                    </a:cxn>
                    <a:cxn ang="0">
                      <a:pos x="27" y="2"/>
                    </a:cxn>
                    <a:cxn ang="0">
                      <a:pos x="27" y="2"/>
                    </a:cxn>
                    <a:cxn ang="0">
                      <a:pos x="27" y="2"/>
                    </a:cxn>
                  </a:cxnLst>
                  <a:rect l="0" t="0" r="r" b="b"/>
                  <a:pathLst>
                    <a:path w="27" h="15">
                      <a:moveTo>
                        <a:pt x="27" y="2"/>
                      </a:moveTo>
                      <a:lnTo>
                        <a:pt x="4" y="15"/>
                      </a:lnTo>
                      <a:lnTo>
                        <a:pt x="0" y="13"/>
                      </a:lnTo>
                      <a:lnTo>
                        <a:pt x="23" y="0"/>
                      </a:lnTo>
                      <a:lnTo>
                        <a:pt x="27" y="2"/>
                      </a:lnTo>
                      <a:lnTo>
                        <a:pt x="27" y="2"/>
                      </a:lnTo>
                      <a:lnTo>
                        <a:pt x="27" y="2"/>
                      </a:lnTo>
                      <a:lnTo>
                        <a:pt x="27" y="2"/>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35" name="Freeform 175">
                  <a:extLst>
                    <a:ext uri="{FF2B5EF4-FFF2-40B4-BE49-F238E27FC236}">
                      <a16:creationId xmlns:a16="http://schemas.microsoft.com/office/drawing/2014/main" id="{A7523E5E-752B-628B-7A5F-4B80DFDCE93A}"/>
                    </a:ext>
                  </a:extLst>
                </p:cNvPr>
                <p:cNvSpPr>
                  <a:spLocks/>
                </p:cNvSpPr>
                <p:nvPr/>
              </p:nvSpPr>
              <p:spPr bwMode="auto">
                <a:xfrm>
                  <a:off x="4981" y="2333"/>
                  <a:ext cx="23" cy="18"/>
                </a:xfrm>
                <a:custGeom>
                  <a:avLst/>
                  <a:gdLst/>
                  <a:ahLst/>
                  <a:cxnLst>
                    <a:cxn ang="0">
                      <a:pos x="23" y="0"/>
                    </a:cxn>
                    <a:cxn ang="0">
                      <a:pos x="23" y="5"/>
                    </a:cxn>
                    <a:cxn ang="0">
                      <a:pos x="0" y="18"/>
                    </a:cxn>
                    <a:cxn ang="0">
                      <a:pos x="0" y="14"/>
                    </a:cxn>
                    <a:cxn ang="0">
                      <a:pos x="23" y="0"/>
                    </a:cxn>
                    <a:cxn ang="0">
                      <a:pos x="23" y="0"/>
                    </a:cxn>
                    <a:cxn ang="0">
                      <a:pos x="23" y="0"/>
                    </a:cxn>
                    <a:cxn ang="0">
                      <a:pos x="23" y="0"/>
                    </a:cxn>
                  </a:cxnLst>
                  <a:rect l="0" t="0" r="r" b="b"/>
                  <a:pathLst>
                    <a:path w="23" h="18">
                      <a:moveTo>
                        <a:pt x="23" y="0"/>
                      </a:moveTo>
                      <a:lnTo>
                        <a:pt x="23" y="5"/>
                      </a:lnTo>
                      <a:lnTo>
                        <a:pt x="0" y="18"/>
                      </a:lnTo>
                      <a:lnTo>
                        <a:pt x="0" y="14"/>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36" name="Freeform 176">
                  <a:extLst>
                    <a:ext uri="{FF2B5EF4-FFF2-40B4-BE49-F238E27FC236}">
                      <a16:creationId xmlns:a16="http://schemas.microsoft.com/office/drawing/2014/main" id="{55016703-89F9-0431-1B3F-9453ED11D239}"/>
                    </a:ext>
                  </a:extLst>
                </p:cNvPr>
                <p:cNvSpPr>
                  <a:spLocks/>
                </p:cNvSpPr>
                <p:nvPr/>
              </p:nvSpPr>
              <p:spPr bwMode="auto">
                <a:xfrm>
                  <a:off x="4976" y="2344"/>
                  <a:ext cx="5" cy="7"/>
                </a:xfrm>
                <a:custGeom>
                  <a:avLst/>
                  <a:gdLst/>
                  <a:ahLst/>
                  <a:cxnLst>
                    <a:cxn ang="0">
                      <a:pos x="5" y="3"/>
                    </a:cxn>
                    <a:cxn ang="0">
                      <a:pos x="5" y="7"/>
                    </a:cxn>
                    <a:cxn ang="0">
                      <a:pos x="0" y="5"/>
                    </a:cxn>
                    <a:cxn ang="0">
                      <a:pos x="0" y="0"/>
                    </a:cxn>
                    <a:cxn ang="0">
                      <a:pos x="5" y="3"/>
                    </a:cxn>
                    <a:cxn ang="0">
                      <a:pos x="5" y="3"/>
                    </a:cxn>
                    <a:cxn ang="0">
                      <a:pos x="5" y="3"/>
                    </a:cxn>
                    <a:cxn ang="0">
                      <a:pos x="5" y="3"/>
                    </a:cxn>
                  </a:cxnLst>
                  <a:rect l="0" t="0" r="r" b="b"/>
                  <a:pathLst>
                    <a:path w="5" h="7">
                      <a:moveTo>
                        <a:pt x="5" y="3"/>
                      </a:moveTo>
                      <a:lnTo>
                        <a:pt x="5" y="7"/>
                      </a:lnTo>
                      <a:lnTo>
                        <a:pt x="0" y="5"/>
                      </a:lnTo>
                      <a:lnTo>
                        <a:pt x="0" y="0"/>
                      </a:lnTo>
                      <a:lnTo>
                        <a:pt x="5" y="3"/>
                      </a:lnTo>
                      <a:lnTo>
                        <a:pt x="5" y="3"/>
                      </a:lnTo>
                      <a:lnTo>
                        <a:pt x="5" y="3"/>
                      </a:lnTo>
                      <a:lnTo>
                        <a:pt x="5" y="3"/>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37" name="Freeform 177">
                  <a:extLst>
                    <a:ext uri="{FF2B5EF4-FFF2-40B4-BE49-F238E27FC236}">
                      <a16:creationId xmlns:a16="http://schemas.microsoft.com/office/drawing/2014/main" id="{03156F27-8F1E-6A71-AB5E-DC8028ACE379}"/>
                    </a:ext>
                  </a:extLst>
                </p:cNvPr>
                <p:cNvSpPr>
                  <a:spLocks/>
                </p:cNvSpPr>
                <p:nvPr/>
              </p:nvSpPr>
              <p:spPr bwMode="auto">
                <a:xfrm>
                  <a:off x="4976" y="2330"/>
                  <a:ext cx="28" cy="17"/>
                </a:xfrm>
                <a:custGeom>
                  <a:avLst/>
                  <a:gdLst/>
                  <a:ahLst/>
                  <a:cxnLst>
                    <a:cxn ang="0">
                      <a:pos x="28" y="3"/>
                    </a:cxn>
                    <a:cxn ang="0">
                      <a:pos x="5" y="17"/>
                    </a:cxn>
                    <a:cxn ang="0">
                      <a:pos x="0" y="14"/>
                    </a:cxn>
                    <a:cxn ang="0">
                      <a:pos x="24" y="0"/>
                    </a:cxn>
                    <a:cxn ang="0">
                      <a:pos x="28" y="3"/>
                    </a:cxn>
                    <a:cxn ang="0">
                      <a:pos x="28" y="3"/>
                    </a:cxn>
                    <a:cxn ang="0">
                      <a:pos x="28" y="3"/>
                    </a:cxn>
                    <a:cxn ang="0">
                      <a:pos x="28" y="3"/>
                    </a:cxn>
                  </a:cxnLst>
                  <a:rect l="0" t="0" r="r" b="b"/>
                  <a:pathLst>
                    <a:path w="28" h="17">
                      <a:moveTo>
                        <a:pt x="28" y="3"/>
                      </a:moveTo>
                      <a:lnTo>
                        <a:pt x="5" y="17"/>
                      </a:lnTo>
                      <a:lnTo>
                        <a:pt x="0" y="14"/>
                      </a:lnTo>
                      <a:lnTo>
                        <a:pt x="24"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38" name="Freeform 178">
                  <a:extLst>
                    <a:ext uri="{FF2B5EF4-FFF2-40B4-BE49-F238E27FC236}">
                      <a16:creationId xmlns:a16="http://schemas.microsoft.com/office/drawing/2014/main" id="{20ADF69C-0067-1DB8-D291-ECD0A76D5E9C}"/>
                    </a:ext>
                  </a:extLst>
                </p:cNvPr>
                <p:cNvSpPr>
                  <a:spLocks/>
                </p:cNvSpPr>
                <p:nvPr/>
              </p:nvSpPr>
              <p:spPr bwMode="auto">
                <a:xfrm>
                  <a:off x="4988" y="2337"/>
                  <a:ext cx="23" cy="18"/>
                </a:xfrm>
                <a:custGeom>
                  <a:avLst/>
                  <a:gdLst/>
                  <a:ahLst/>
                  <a:cxnLst>
                    <a:cxn ang="0">
                      <a:pos x="23" y="0"/>
                    </a:cxn>
                    <a:cxn ang="0">
                      <a:pos x="23" y="5"/>
                    </a:cxn>
                    <a:cxn ang="0">
                      <a:pos x="0" y="18"/>
                    </a:cxn>
                    <a:cxn ang="0">
                      <a:pos x="0" y="13"/>
                    </a:cxn>
                    <a:cxn ang="0">
                      <a:pos x="23" y="0"/>
                    </a:cxn>
                    <a:cxn ang="0">
                      <a:pos x="23" y="0"/>
                    </a:cxn>
                    <a:cxn ang="0">
                      <a:pos x="23" y="0"/>
                    </a:cxn>
                    <a:cxn ang="0">
                      <a:pos x="23" y="0"/>
                    </a:cxn>
                  </a:cxnLst>
                  <a:rect l="0" t="0" r="r" b="b"/>
                  <a:pathLst>
                    <a:path w="23" h="18">
                      <a:moveTo>
                        <a:pt x="23" y="0"/>
                      </a:moveTo>
                      <a:lnTo>
                        <a:pt x="23" y="5"/>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39" name="Freeform 179">
                  <a:extLst>
                    <a:ext uri="{FF2B5EF4-FFF2-40B4-BE49-F238E27FC236}">
                      <a16:creationId xmlns:a16="http://schemas.microsoft.com/office/drawing/2014/main" id="{C441F0D8-F71F-38FE-1DAC-2224A8BBA287}"/>
                    </a:ext>
                  </a:extLst>
                </p:cNvPr>
                <p:cNvSpPr>
                  <a:spLocks/>
                </p:cNvSpPr>
                <p:nvPr/>
              </p:nvSpPr>
              <p:spPr bwMode="auto">
                <a:xfrm>
                  <a:off x="4983" y="2348"/>
                  <a:ext cx="5" cy="7"/>
                </a:xfrm>
                <a:custGeom>
                  <a:avLst/>
                  <a:gdLst/>
                  <a:ahLst/>
                  <a:cxnLst>
                    <a:cxn ang="0">
                      <a:pos x="5" y="2"/>
                    </a:cxn>
                    <a:cxn ang="0">
                      <a:pos x="5" y="7"/>
                    </a:cxn>
                    <a:cxn ang="0">
                      <a:pos x="0" y="5"/>
                    </a:cxn>
                    <a:cxn ang="0">
                      <a:pos x="0" y="0"/>
                    </a:cxn>
                    <a:cxn ang="0">
                      <a:pos x="5" y="2"/>
                    </a:cxn>
                    <a:cxn ang="0">
                      <a:pos x="5" y="2"/>
                    </a:cxn>
                    <a:cxn ang="0">
                      <a:pos x="5" y="2"/>
                    </a:cxn>
                    <a:cxn ang="0">
                      <a:pos x="5" y="2"/>
                    </a:cxn>
                  </a:cxnLst>
                  <a:rect l="0" t="0" r="r" b="b"/>
                  <a:pathLst>
                    <a:path w="5" h="7">
                      <a:moveTo>
                        <a:pt x="5" y="2"/>
                      </a:moveTo>
                      <a:lnTo>
                        <a:pt x="5" y="7"/>
                      </a:lnTo>
                      <a:lnTo>
                        <a:pt x="0" y="5"/>
                      </a:lnTo>
                      <a:lnTo>
                        <a:pt x="0" y="0"/>
                      </a:lnTo>
                      <a:lnTo>
                        <a:pt x="5" y="2"/>
                      </a:lnTo>
                      <a:lnTo>
                        <a:pt x="5" y="2"/>
                      </a:lnTo>
                      <a:lnTo>
                        <a:pt x="5" y="2"/>
                      </a:lnTo>
                      <a:lnTo>
                        <a:pt x="5"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40" name="Freeform 180">
                  <a:extLst>
                    <a:ext uri="{FF2B5EF4-FFF2-40B4-BE49-F238E27FC236}">
                      <a16:creationId xmlns:a16="http://schemas.microsoft.com/office/drawing/2014/main" id="{A9DFAC34-AB85-E17D-ECB4-D3174F32A2B6}"/>
                    </a:ext>
                  </a:extLst>
                </p:cNvPr>
                <p:cNvSpPr>
                  <a:spLocks/>
                </p:cNvSpPr>
                <p:nvPr/>
              </p:nvSpPr>
              <p:spPr bwMode="auto">
                <a:xfrm>
                  <a:off x="4983" y="2334"/>
                  <a:ext cx="28" cy="16"/>
                </a:xfrm>
                <a:custGeom>
                  <a:avLst/>
                  <a:gdLst/>
                  <a:ahLst/>
                  <a:cxnLst>
                    <a:cxn ang="0">
                      <a:pos x="28" y="3"/>
                    </a:cxn>
                    <a:cxn ang="0">
                      <a:pos x="5" y="16"/>
                    </a:cxn>
                    <a:cxn ang="0">
                      <a:pos x="0" y="14"/>
                    </a:cxn>
                    <a:cxn ang="0">
                      <a:pos x="23" y="0"/>
                    </a:cxn>
                    <a:cxn ang="0">
                      <a:pos x="28" y="3"/>
                    </a:cxn>
                    <a:cxn ang="0">
                      <a:pos x="28" y="3"/>
                    </a:cxn>
                    <a:cxn ang="0">
                      <a:pos x="28" y="3"/>
                    </a:cxn>
                    <a:cxn ang="0">
                      <a:pos x="28" y="3"/>
                    </a:cxn>
                  </a:cxnLst>
                  <a:rect l="0" t="0" r="r" b="b"/>
                  <a:pathLst>
                    <a:path w="28" h="16">
                      <a:moveTo>
                        <a:pt x="28" y="3"/>
                      </a:moveTo>
                      <a:lnTo>
                        <a:pt x="5" y="16"/>
                      </a:lnTo>
                      <a:lnTo>
                        <a:pt x="0" y="14"/>
                      </a:lnTo>
                      <a:lnTo>
                        <a:pt x="23"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41" name="Freeform 181">
                  <a:extLst>
                    <a:ext uri="{FF2B5EF4-FFF2-40B4-BE49-F238E27FC236}">
                      <a16:creationId xmlns:a16="http://schemas.microsoft.com/office/drawing/2014/main" id="{D19482CD-6356-4C4C-3836-BD7B498BA1CC}"/>
                    </a:ext>
                  </a:extLst>
                </p:cNvPr>
                <p:cNvSpPr>
                  <a:spLocks/>
                </p:cNvSpPr>
                <p:nvPr/>
              </p:nvSpPr>
              <p:spPr bwMode="auto">
                <a:xfrm>
                  <a:off x="4994" y="2341"/>
                  <a:ext cx="24" cy="18"/>
                </a:xfrm>
                <a:custGeom>
                  <a:avLst/>
                  <a:gdLst/>
                  <a:ahLst/>
                  <a:cxnLst>
                    <a:cxn ang="0">
                      <a:pos x="24" y="0"/>
                    </a:cxn>
                    <a:cxn ang="0">
                      <a:pos x="24" y="5"/>
                    </a:cxn>
                    <a:cxn ang="0">
                      <a:pos x="0" y="18"/>
                    </a:cxn>
                    <a:cxn ang="0">
                      <a:pos x="0" y="13"/>
                    </a:cxn>
                    <a:cxn ang="0">
                      <a:pos x="24" y="0"/>
                    </a:cxn>
                    <a:cxn ang="0">
                      <a:pos x="24" y="0"/>
                    </a:cxn>
                    <a:cxn ang="0">
                      <a:pos x="24" y="0"/>
                    </a:cxn>
                    <a:cxn ang="0">
                      <a:pos x="24" y="0"/>
                    </a:cxn>
                  </a:cxnLst>
                  <a:rect l="0" t="0" r="r" b="b"/>
                  <a:pathLst>
                    <a:path w="24" h="18">
                      <a:moveTo>
                        <a:pt x="24" y="0"/>
                      </a:moveTo>
                      <a:lnTo>
                        <a:pt x="24" y="5"/>
                      </a:lnTo>
                      <a:lnTo>
                        <a:pt x="0" y="18"/>
                      </a:lnTo>
                      <a:lnTo>
                        <a:pt x="0" y="13"/>
                      </a:lnTo>
                      <a:lnTo>
                        <a:pt x="24" y="0"/>
                      </a:lnTo>
                      <a:lnTo>
                        <a:pt x="24" y="0"/>
                      </a:lnTo>
                      <a:lnTo>
                        <a:pt x="24" y="0"/>
                      </a:lnTo>
                      <a:lnTo>
                        <a:pt x="24"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42" name="Freeform 182">
                  <a:extLst>
                    <a:ext uri="{FF2B5EF4-FFF2-40B4-BE49-F238E27FC236}">
                      <a16:creationId xmlns:a16="http://schemas.microsoft.com/office/drawing/2014/main" id="{5BFFC96C-F0BE-139C-65C4-F7787543B1C7}"/>
                    </a:ext>
                  </a:extLst>
                </p:cNvPr>
                <p:cNvSpPr>
                  <a:spLocks/>
                </p:cNvSpPr>
                <p:nvPr/>
              </p:nvSpPr>
              <p:spPr bwMode="auto">
                <a:xfrm>
                  <a:off x="4990" y="2352"/>
                  <a:ext cx="4" cy="7"/>
                </a:xfrm>
                <a:custGeom>
                  <a:avLst/>
                  <a:gdLst/>
                  <a:ahLst/>
                  <a:cxnLst>
                    <a:cxn ang="0">
                      <a:pos x="4" y="2"/>
                    </a:cxn>
                    <a:cxn ang="0">
                      <a:pos x="4" y="7"/>
                    </a:cxn>
                    <a:cxn ang="0">
                      <a:pos x="0" y="4"/>
                    </a:cxn>
                    <a:cxn ang="0">
                      <a:pos x="0" y="0"/>
                    </a:cxn>
                    <a:cxn ang="0">
                      <a:pos x="4" y="2"/>
                    </a:cxn>
                    <a:cxn ang="0">
                      <a:pos x="4" y="2"/>
                    </a:cxn>
                    <a:cxn ang="0">
                      <a:pos x="4" y="2"/>
                    </a:cxn>
                    <a:cxn ang="0">
                      <a:pos x="4" y="2"/>
                    </a:cxn>
                  </a:cxnLst>
                  <a:rect l="0" t="0" r="r" b="b"/>
                  <a:pathLst>
                    <a:path w="4" h="7">
                      <a:moveTo>
                        <a:pt x="4" y="2"/>
                      </a:moveTo>
                      <a:lnTo>
                        <a:pt x="4" y="7"/>
                      </a:lnTo>
                      <a:lnTo>
                        <a:pt x="0" y="4"/>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43" name="Freeform 183">
                  <a:extLst>
                    <a:ext uri="{FF2B5EF4-FFF2-40B4-BE49-F238E27FC236}">
                      <a16:creationId xmlns:a16="http://schemas.microsoft.com/office/drawing/2014/main" id="{47E62748-6C96-1C4C-60FD-A185F0952C96}"/>
                    </a:ext>
                  </a:extLst>
                </p:cNvPr>
                <p:cNvSpPr>
                  <a:spLocks/>
                </p:cNvSpPr>
                <p:nvPr/>
              </p:nvSpPr>
              <p:spPr bwMode="auto">
                <a:xfrm>
                  <a:off x="4990" y="2339"/>
                  <a:ext cx="28" cy="15"/>
                </a:xfrm>
                <a:custGeom>
                  <a:avLst/>
                  <a:gdLst/>
                  <a:ahLst/>
                  <a:cxnLst>
                    <a:cxn ang="0">
                      <a:pos x="28" y="2"/>
                    </a:cxn>
                    <a:cxn ang="0">
                      <a:pos x="4" y="15"/>
                    </a:cxn>
                    <a:cxn ang="0">
                      <a:pos x="0" y="13"/>
                    </a:cxn>
                    <a:cxn ang="0">
                      <a:pos x="23" y="0"/>
                    </a:cxn>
                    <a:cxn ang="0">
                      <a:pos x="28" y="2"/>
                    </a:cxn>
                    <a:cxn ang="0">
                      <a:pos x="28" y="2"/>
                    </a:cxn>
                    <a:cxn ang="0">
                      <a:pos x="28" y="2"/>
                    </a:cxn>
                    <a:cxn ang="0">
                      <a:pos x="28" y="2"/>
                    </a:cxn>
                  </a:cxnLst>
                  <a:rect l="0" t="0" r="r" b="b"/>
                  <a:pathLst>
                    <a:path w="28" h="15">
                      <a:moveTo>
                        <a:pt x="28" y="2"/>
                      </a:moveTo>
                      <a:lnTo>
                        <a:pt x="4" y="15"/>
                      </a:lnTo>
                      <a:lnTo>
                        <a:pt x="0" y="13"/>
                      </a:lnTo>
                      <a:lnTo>
                        <a:pt x="23" y="0"/>
                      </a:lnTo>
                      <a:lnTo>
                        <a:pt x="28" y="2"/>
                      </a:lnTo>
                      <a:lnTo>
                        <a:pt x="28" y="2"/>
                      </a:lnTo>
                      <a:lnTo>
                        <a:pt x="28" y="2"/>
                      </a:lnTo>
                      <a:lnTo>
                        <a:pt x="28" y="2"/>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44" name="Freeform 184">
                  <a:extLst>
                    <a:ext uri="{FF2B5EF4-FFF2-40B4-BE49-F238E27FC236}">
                      <a16:creationId xmlns:a16="http://schemas.microsoft.com/office/drawing/2014/main" id="{F6698D69-68F1-92DD-C91D-2AED9ED8ADAC}"/>
                    </a:ext>
                  </a:extLst>
                </p:cNvPr>
                <p:cNvSpPr>
                  <a:spLocks/>
                </p:cNvSpPr>
                <p:nvPr/>
              </p:nvSpPr>
              <p:spPr bwMode="auto">
                <a:xfrm>
                  <a:off x="5001" y="2345"/>
                  <a:ext cx="24" cy="18"/>
                </a:xfrm>
                <a:custGeom>
                  <a:avLst/>
                  <a:gdLst/>
                  <a:ahLst/>
                  <a:cxnLst>
                    <a:cxn ang="0">
                      <a:pos x="24" y="0"/>
                    </a:cxn>
                    <a:cxn ang="0">
                      <a:pos x="24" y="5"/>
                    </a:cxn>
                    <a:cxn ang="0">
                      <a:pos x="0" y="18"/>
                    </a:cxn>
                    <a:cxn ang="0">
                      <a:pos x="0" y="14"/>
                    </a:cxn>
                    <a:cxn ang="0">
                      <a:pos x="24" y="0"/>
                    </a:cxn>
                    <a:cxn ang="0">
                      <a:pos x="24" y="0"/>
                    </a:cxn>
                    <a:cxn ang="0">
                      <a:pos x="24" y="0"/>
                    </a:cxn>
                    <a:cxn ang="0">
                      <a:pos x="24" y="0"/>
                    </a:cxn>
                  </a:cxnLst>
                  <a:rect l="0" t="0" r="r" b="b"/>
                  <a:pathLst>
                    <a:path w="24" h="18">
                      <a:moveTo>
                        <a:pt x="24" y="0"/>
                      </a:moveTo>
                      <a:lnTo>
                        <a:pt x="24" y="5"/>
                      </a:lnTo>
                      <a:lnTo>
                        <a:pt x="0" y="18"/>
                      </a:lnTo>
                      <a:lnTo>
                        <a:pt x="0" y="14"/>
                      </a:lnTo>
                      <a:lnTo>
                        <a:pt x="24" y="0"/>
                      </a:lnTo>
                      <a:lnTo>
                        <a:pt x="24" y="0"/>
                      </a:lnTo>
                      <a:lnTo>
                        <a:pt x="24" y="0"/>
                      </a:lnTo>
                      <a:lnTo>
                        <a:pt x="24"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45" name="Freeform 185">
                  <a:extLst>
                    <a:ext uri="{FF2B5EF4-FFF2-40B4-BE49-F238E27FC236}">
                      <a16:creationId xmlns:a16="http://schemas.microsoft.com/office/drawing/2014/main" id="{3A5B59BA-197C-8E72-C2F7-57A0FF80BEBB}"/>
                    </a:ext>
                  </a:extLst>
                </p:cNvPr>
                <p:cNvSpPr>
                  <a:spLocks/>
                </p:cNvSpPr>
                <p:nvPr/>
              </p:nvSpPr>
              <p:spPr bwMode="auto">
                <a:xfrm>
                  <a:off x="4997" y="2356"/>
                  <a:ext cx="4" cy="7"/>
                </a:xfrm>
                <a:custGeom>
                  <a:avLst/>
                  <a:gdLst/>
                  <a:ahLst/>
                  <a:cxnLst>
                    <a:cxn ang="0">
                      <a:pos x="4" y="3"/>
                    </a:cxn>
                    <a:cxn ang="0">
                      <a:pos x="4" y="7"/>
                    </a:cxn>
                    <a:cxn ang="0">
                      <a:pos x="0" y="5"/>
                    </a:cxn>
                    <a:cxn ang="0">
                      <a:pos x="0" y="0"/>
                    </a:cxn>
                    <a:cxn ang="0">
                      <a:pos x="4" y="3"/>
                    </a:cxn>
                    <a:cxn ang="0">
                      <a:pos x="4" y="3"/>
                    </a:cxn>
                    <a:cxn ang="0">
                      <a:pos x="4" y="3"/>
                    </a:cxn>
                    <a:cxn ang="0">
                      <a:pos x="4" y="3"/>
                    </a:cxn>
                  </a:cxnLst>
                  <a:rect l="0" t="0" r="r" b="b"/>
                  <a:pathLst>
                    <a:path w="4" h="7">
                      <a:moveTo>
                        <a:pt x="4" y="3"/>
                      </a:moveTo>
                      <a:lnTo>
                        <a:pt x="4" y="7"/>
                      </a:lnTo>
                      <a:lnTo>
                        <a:pt x="0" y="5"/>
                      </a:lnTo>
                      <a:lnTo>
                        <a:pt x="0" y="0"/>
                      </a:lnTo>
                      <a:lnTo>
                        <a:pt x="4" y="3"/>
                      </a:lnTo>
                      <a:lnTo>
                        <a:pt x="4" y="3"/>
                      </a:lnTo>
                      <a:lnTo>
                        <a:pt x="4" y="3"/>
                      </a:lnTo>
                      <a:lnTo>
                        <a:pt x="4" y="3"/>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46" name="Freeform 186">
                  <a:extLst>
                    <a:ext uri="{FF2B5EF4-FFF2-40B4-BE49-F238E27FC236}">
                      <a16:creationId xmlns:a16="http://schemas.microsoft.com/office/drawing/2014/main" id="{297C6A47-5160-580D-1390-35A5CD1600E6}"/>
                    </a:ext>
                  </a:extLst>
                </p:cNvPr>
                <p:cNvSpPr>
                  <a:spLocks/>
                </p:cNvSpPr>
                <p:nvPr/>
              </p:nvSpPr>
              <p:spPr bwMode="auto">
                <a:xfrm>
                  <a:off x="4997" y="2342"/>
                  <a:ext cx="28" cy="17"/>
                </a:xfrm>
                <a:custGeom>
                  <a:avLst/>
                  <a:gdLst/>
                  <a:ahLst/>
                  <a:cxnLst>
                    <a:cxn ang="0">
                      <a:pos x="28" y="3"/>
                    </a:cxn>
                    <a:cxn ang="0">
                      <a:pos x="4" y="17"/>
                    </a:cxn>
                    <a:cxn ang="0">
                      <a:pos x="0" y="14"/>
                    </a:cxn>
                    <a:cxn ang="0">
                      <a:pos x="23" y="0"/>
                    </a:cxn>
                    <a:cxn ang="0">
                      <a:pos x="28" y="3"/>
                    </a:cxn>
                    <a:cxn ang="0">
                      <a:pos x="28" y="3"/>
                    </a:cxn>
                    <a:cxn ang="0">
                      <a:pos x="28" y="3"/>
                    </a:cxn>
                    <a:cxn ang="0">
                      <a:pos x="28" y="3"/>
                    </a:cxn>
                  </a:cxnLst>
                  <a:rect l="0" t="0" r="r" b="b"/>
                  <a:pathLst>
                    <a:path w="28" h="17">
                      <a:moveTo>
                        <a:pt x="28" y="3"/>
                      </a:moveTo>
                      <a:lnTo>
                        <a:pt x="4" y="17"/>
                      </a:lnTo>
                      <a:lnTo>
                        <a:pt x="0" y="14"/>
                      </a:lnTo>
                      <a:lnTo>
                        <a:pt x="23"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47" name="Freeform 187">
                  <a:extLst>
                    <a:ext uri="{FF2B5EF4-FFF2-40B4-BE49-F238E27FC236}">
                      <a16:creationId xmlns:a16="http://schemas.microsoft.com/office/drawing/2014/main" id="{C6C6073D-7BED-835B-0E87-634A6D5CC5BE}"/>
                    </a:ext>
                  </a:extLst>
                </p:cNvPr>
                <p:cNvSpPr>
                  <a:spLocks/>
                </p:cNvSpPr>
                <p:nvPr/>
              </p:nvSpPr>
              <p:spPr bwMode="auto">
                <a:xfrm>
                  <a:off x="5008" y="2349"/>
                  <a:ext cx="24" cy="18"/>
                </a:xfrm>
                <a:custGeom>
                  <a:avLst/>
                  <a:gdLst/>
                  <a:ahLst/>
                  <a:cxnLst>
                    <a:cxn ang="0">
                      <a:pos x="24" y="0"/>
                    </a:cxn>
                    <a:cxn ang="0">
                      <a:pos x="24" y="4"/>
                    </a:cxn>
                    <a:cxn ang="0">
                      <a:pos x="0" y="18"/>
                    </a:cxn>
                    <a:cxn ang="0">
                      <a:pos x="0" y="13"/>
                    </a:cxn>
                    <a:cxn ang="0">
                      <a:pos x="24" y="0"/>
                    </a:cxn>
                    <a:cxn ang="0">
                      <a:pos x="24" y="0"/>
                    </a:cxn>
                    <a:cxn ang="0">
                      <a:pos x="24" y="0"/>
                    </a:cxn>
                    <a:cxn ang="0">
                      <a:pos x="24" y="0"/>
                    </a:cxn>
                  </a:cxnLst>
                  <a:rect l="0" t="0" r="r" b="b"/>
                  <a:pathLst>
                    <a:path w="24" h="18">
                      <a:moveTo>
                        <a:pt x="24" y="0"/>
                      </a:moveTo>
                      <a:lnTo>
                        <a:pt x="24" y="4"/>
                      </a:lnTo>
                      <a:lnTo>
                        <a:pt x="0" y="18"/>
                      </a:lnTo>
                      <a:lnTo>
                        <a:pt x="0" y="13"/>
                      </a:lnTo>
                      <a:lnTo>
                        <a:pt x="24" y="0"/>
                      </a:lnTo>
                      <a:lnTo>
                        <a:pt x="24" y="0"/>
                      </a:lnTo>
                      <a:lnTo>
                        <a:pt x="24" y="0"/>
                      </a:lnTo>
                      <a:lnTo>
                        <a:pt x="24"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48" name="Freeform 188">
                  <a:extLst>
                    <a:ext uri="{FF2B5EF4-FFF2-40B4-BE49-F238E27FC236}">
                      <a16:creationId xmlns:a16="http://schemas.microsoft.com/office/drawing/2014/main" id="{5C1DE047-3A32-6BA8-065F-3905E432103D}"/>
                    </a:ext>
                  </a:extLst>
                </p:cNvPr>
                <p:cNvSpPr>
                  <a:spLocks/>
                </p:cNvSpPr>
                <p:nvPr/>
              </p:nvSpPr>
              <p:spPr bwMode="auto">
                <a:xfrm>
                  <a:off x="5004" y="2360"/>
                  <a:ext cx="4" cy="7"/>
                </a:xfrm>
                <a:custGeom>
                  <a:avLst/>
                  <a:gdLst/>
                  <a:ahLst/>
                  <a:cxnLst>
                    <a:cxn ang="0">
                      <a:pos x="4" y="2"/>
                    </a:cxn>
                    <a:cxn ang="0">
                      <a:pos x="4" y="7"/>
                    </a:cxn>
                    <a:cxn ang="0">
                      <a:pos x="0" y="5"/>
                    </a:cxn>
                    <a:cxn ang="0">
                      <a:pos x="0" y="0"/>
                    </a:cxn>
                    <a:cxn ang="0">
                      <a:pos x="4" y="2"/>
                    </a:cxn>
                    <a:cxn ang="0">
                      <a:pos x="4" y="2"/>
                    </a:cxn>
                    <a:cxn ang="0">
                      <a:pos x="4" y="2"/>
                    </a:cxn>
                    <a:cxn ang="0">
                      <a:pos x="4" y="2"/>
                    </a:cxn>
                  </a:cxnLst>
                  <a:rect l="0" t="0" r="r" b="b"/>
                  <a:pathLst>
                    <a:path w="4" h="7">
                      <a:moveTo>
                        <a:pt x="4" y="2"/>
                      </a:moveTo>
                      <a:lnTo>
                        <a:pt x="4" y="7"/>
                      </a:lnTo>
                      <a:lnTo>
                        <a:pt x="0" y="5"/>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49" name="Freeform 189">
                  <a:extLst>
                    <a:ext uri="{FF2B5EF4-FFF2-40B4-BE49-F238E27FC236}">
                      <a16:creationId xmlns:a16="http://schemas.microsoft.com/office/drawing/2014/main" id="{8D717331-89CF-D066-E0D4-AE7D4BE01BE3}"/>
                    </a:ext>
                  </a:extLst>
                </p:cNvPr>
                <p:cNvSpPr>
                  <a:spLocks/>
                </p:cNvSpPr>
                <p:nvPr/>
              </p:nvSpPr>
              <p:spPr bwMode="auto">
                <a:xfrm>
                  <a:off x="5004" y="2346"/>
                  <a:ext cx="28" cy="16"/>
                </a:xfrm>
                <a:custGeom>
                  <a:avLst/>
                  <a:gdLst/>
                  <a:ahLst/>
                  <a:cxnLst>
                    <a:cxn ang="0">
                      <a:pos x="28" y="3"/>
                    </a:cxn>
                    <a:cxn ang="0">
                      <a:pos x="4" y="16"/>
                    </a:cxn>
                    <a:cxn ang="0">
                      <a:pos x="0" y="14"/>
                    </a:cxn>
                    <a:cxn ang="0">
                      <a:pos x="23" y="0"/>
                    </a:cxn>
                    <a:cxn ang="0">
                      <a:pos x="28" y="3"/>
                    </a:cxn>
                    <a:cxn ang="0">
                      <a:pos x="28" y="3"/>
                    </a:cxn>
                    <a:cxn ang="0">
                      <a:pos x="28" y="3"/>
                    </a:cxn>
                    <a:cxn ang="0">
                      <a:pos x="28" y="3"/>
                    </a:cxn>
                  </a:cxnLst>
                  <a:rect l="0" t="0" r="r" b="b"/>
                  <a:pathLst>
                    <a:path w="28" h="16">
                      <a:moveTo>
                        <a:pt x="28" y="3"/>
                      </a:moveTo>
                      <a:lnTo>
                        <a:pt x="4" y="16"/>
                      </a:lnTo>
                      <a:lnTo>
                        <a:pt x="0" y="14"/>
                      </a:lnTo>
                      <a:lnTo>
                        <a:pt x="23"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50" name="Freeform 190">
                  <a:extLst>
                    <a:ext uri="{FF2B5EF4-FFF2-40B4-BE49-F238E27FC236}">
                      <a16:creationId xmlns:a16="http://schemas.microsoft.com/office/drawing/2014/main" id="{71DCFECB-221E-1C19-E0A2-8432463CC50E}"/>
                    </a:ext>
                  </a:extLst>
                </p:cNvPr>
                <p:cNvSpPr>
                  <a:spLocks/>
                </p:cNvSpPr>
                <p:nvPr/>
              </p:nvSpPr>
              <p:spPr bwMode="auto">
                <a:xfrm>
                  <a:off x="5015" y="2353"/>
                  <a:ext cx="24" cy="18"/>
                </a:xfrm>
                <a:custGeom>
                  <a:avLst/>
                  <a:gdLst/>
                  <a:ahLst/>
                  <a:cxnLst>
                    <a:cxn ang="0">
                      <a:pos x="24" y="0"/>
                    </a:cxn>
                    <a:cxn ang="0">
                      <a:pos x="24" y="5"/>
                    </a:cxn>
                    <a:cxn ang="0">
                      <a:pos x="0" y="18"/>
                    </a:cxn>
                    <a:cxn ang="0">
                      <a:pos x="0" y="13"/>
                    </a:cxn>
                    <a:cxn ang="0">
                      <a:pos x="24" y="0"/>
                    </a:cxn>
                    <a:cxn ang="0">
                      <a:pos x="24" y="0"/>
                    </a:cxn>
                    <a:cxn ang="0">
                      <a:pos x="24" y="0"/>
                    </a:cxn>
                    <a:cxn ang="0">
                      <a:pos x="24" y="0"/>
                    </a:cxn>
                  </a:cxnLst>
                  <a:rect l="0" t="0" r="r" b="b"/>
                  <a:pathLst>
                    <a:path w="24" h="18">
                      <a:moveTo>
                        <a:pt x="24" y="0"/>
                      </a:moveTo>
                      <a:lnTo>
                        <a:pt x="24" y="5"/>
                      </a:lnTo>
                      <a:lnTo>
                        <a:pt x="0" y="18"/>
                      </a:lnTo>
                      <a:lnTo>
                        <a:pt x="0" y="13"/>
                      </a:lnTo>
                      <a:lnTo>
                        <a:pt x="24" y="0"/>
                      </a:lnTo>
                      <a:lnTo>
                        <a:pt x="24" y="0"/>
                      </a:lnTo>
                      <a:lnTo>
                        <a:pt x="24" y="0"/>
                      </a:lnTo>
                      <a:lnTo>
                        <a:pt x="24"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51" name="Freeform 191">
                  <a:extLst>
                    <a:ext uri="{FF2B5EF4-FFF2-40B4-BE49-F238E27FC236}">
                      <a16:creationId xmlns:a16="http://schemas.microsoft.com/office/drawing/2014/main" id="{C15C1CC3-FA95-C076-D741-C09B81145D73}"/>
                    </a:ext>
                  </a:extLst>
                </p:cNvPr>
                <p:cNvSpPr>
                  <a:spLocks/>
                </p:cNvSpPr>
                <p:nvPr/>
              </p:nvSpPr>
              <p:spPr bwMode="auto">
                <a:xfrm>
                  <a:off x="5011" y="2364"/>
                  <a:ext cx="4" cy="7"/>
                </a:xfrm>
                <a:custGeom>
                  <a:avLst/>
                  <a:gdLst/>
                  <a:ahLst/>
                  <a:cxnLst>
                    <a:cxn ang="0">
                      <a:pos x="4" y="2"/>
                    </a:cxn>
                    <a:cxn ang="0">
                      <a:pos x="4" y="7"/>
                    </a:cxn>
                    <a:cxn ang="0">
                      <a:pos x="0" y="4"/>
                    </a:cxn>
                    <a:cxn ang="0">
                      <a:pos x="0" y="0"/>
                    </a:cxn>
                    <a:cxn ang="0">
                      <a:pos x="4" y="2"/>
                    </a:cxn>
                    <a:cxn ang="0">
                      <a:pos x="4" y="2"/>
                    </a:cxn>
                    <a:cxn ang="0">
                      <a:pos x="4" y="2"/>
                    </a:cxn>
                    <a:cxn ang="0">
                      <a:pos x="4" y="2"/>
                    </a:cxn>
                  </a:cxnLst>
                  <a:rect l="0" t="0" r="r" b="b"/>
                  <a:pathLst>
                    <a:path w="4" h="7">
                      <a:moveTo>
                        <a:pt x="4" y="2"/>
                      </a:moveTo>
                      <a:lnTo>
                        <a:pt x="4" y="7"/>
                      </a:lnTo>
                      <a:lnTo>
                        <a:pt x="0" y="4"/>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52" name="Freeform 192">
                  <a:extLst>
                    <a:ext uri="{FF2B5EF4-FFF2-40B4-BE49-F238E27FC236}">
                      <a16:creationId xmlns:a16="http://schemas.microsoft.com/office/drawing/2014/main" id="{AE5A2DC7-4864-1728-0381-1EA422482D7A}"/>
                    </a:ext>
                  </a:extLst>
                </p:cNvPr>
                <p:cNvSpPr>
                  <a:spLocks/>
                </p:cNvSpPr>
                <p:nvPr/>
              </p:nvSpPr>
              <p:spPr bwMode="auto">
                <a:xfrm>
                  <a:off x="5011" y="2350"/>
                  <a:ext cx="28" cy="16"/>
                </a:xfrm>
                <a:custGeom>
                  <a:avLst/>
                  <a:gdLst/>
                  <a:ahLst/>
                  <a:cxnLst>
                    <a:cxn ang="0">
                      <a:pos x="28" y="3"/>
                    </a:cxn>
                    <a:cxn ang="0">
                      <a:pos x="4" y="16"/>
                    </a:cxn>
                    <a:cxn ang="0">
                      <a:pos x="0" y="14"/>
                    </a:cxn>
                    <a:cxn ang="0">
                      <a:pos x="23" y="0"/>
                    </a:cxn>
                    <a:cxn ang="0">
                      <a:pos x="28" y="3"/>
                    </a:cxn>
                    <a:cxn ang="0">
                      <a:pos x="28" y="3"/>
                    </a:cxn>
                    <a:cxn ang="0">
                      <a:pos x="28" y="3"/>
                    </a:cxn>
                    <a:cxn ang="0">
                      <a:pos x="28" y="3"/>
                    </a:cxn>
                  </a:cxnLst>
                  <a:rect l="0" t="0" r="r" b="b"/>
                  <a:pathLst>
                    <a:path w="28" h="16">
                      <a:moveTo>
                        <a:pt x="28" y="3"/>
                      </a:moveTo>
                      <a:lnTo>
                        <a:pt x="4" y="16"/>
                      </a:lnTo>
                      <a:lnTo>
                        <a:pt x="0" y="14"/>
                      </a:lnTo>
                      <a:lnTo>
                        <a:pt x="23"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53" name="Freeform 193">
                  <a:extLst>
                    <a:ext uri="{FF2B5EF4-FFF2-40B4-BE49-F238E27FC236}">
                      <a16:creationId xmlns:a16="http://schemas.microsoft.com/office/drawing/2014/main" id="{0E6588CE-5D57-4EBC-770C-0439B9123EBA}"/>
                    </a:ext>
                  </a:extLst>
                </p:cNvPr>
                <p:cNvSpPr>
                  <a:spLocks/>
                </p:cNvSpPr>
                <p:nvPr/>
              </p:nvSpPr>
              <p:spPr bwMode="auto">
                <a:xfrm>
                  <a:off x="5022" y="2357"/>
                  <a:ext cx="23" cy="18"/>
                </a:xfrm>
                <a:custGeom>
                  <a:avLst/>
                  <a:gdLst/>
                  <a:ahLst/>
                  <a:cxnLst>
                    <a:cxn ang="0">
                      <a:pos x="23" y="0"/>
                    </a:cxn>
                    <a:cxn ang="0">
                      <a:pos x="23" y="5"/>
                    </a:cxn>
                    <a:cxn ang="0">
                      <a:pos x="0" y="18"/>
                    </a:cxn>
                    <a:cxn ang="0">
                      <a:pos x="0" y="13"/>
                    </a:cxn>
                    <a:cxn ang="0">
                      <a:pos x="23" y="0"/>
                    </a:cxn>
                    <a:cxn ang="0">
                      <a:pos x="23" y="0"/>
                    </a:cxn>
                    <a:cxn ang="0">
                      <a:pos x="23" y="0"/>
                    </a:cxn>
                    <a:cxn ang="0">
                      <a:pos x="23" y="0"/>
                    </a:cxn>
                  </a:cxnLst>
                  <a:rect l="0" t="0" r="r" b="b"/>
                  <a:pathLst>
                    <a:path w="23" h="18">
                      <a:moveTo>
                        <a:pt x="23" y="0"/>
                      </a:moveTo>
                      <a:lnTo>
                        <a:pt x="23" y="5"/>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54" name="Freeform 194">
                  <a:extLst>
                    <a:ext uri="{FF2B5EF4-FFF2-40B4-BE49-F238E27FC236}">
                      <a16:creationId xmlns:a16="http://schemas.microsoft.com/office/drawing/2014/main" id="{8FE41ED3-D53B-5028-B5D9-02114DE6B62F}"/>
                    </a:ext>
                  </a:extLst>
                </p:cNvPr>
                <p:cNvSpPr>
                  <a:spLocks/>
                </p:cNvSpPr>
                <p:nvPr/>
              </p:nvSpPr>
              <p:spPr bwMode="auto">
                <a:xfrm>
                  <a:off x="5018" y="2368"/>
                  <a:ext cx="4" cy="7"/>
                </a:xfrm>
                <a:custGeom>
                  <a:avLst/>
                  <a:gdLst/>
                  <a:ahLst/>
                  <a:cxnLst>
                    <a:cxn ang="0">
                      <a:pos x="4" y="2"/>
                    </a:cxn>
                    <a:cxn ang="0">
                      <a:pos x="4" y="7"/>
                    </a:cxn>
                    <a:cxn ang="0">
                      <a:pos x="0" y="5"/>
                    </a:cxn>
                    <a:cxn ang="0">
                      <a:pos x="0" y="0"/>
                    </a:cxn>
                    <a:cxn ang="0">
                      <a:pos x="4" y="2"/>
                    </a:cxn>
                    <a:cxn ang="0">
                      <a:pos x="4" y="2"/>
                    </a:cxn>
                    <a:cxn ang="0">
                      <a:pos x="4" y="2"/>
                    </a:cxn>
                    <a:cxn ang="0">
                      <a:pos x="4" y="2"/>
                    </a:cxn>
                  </a:cxnLst>
                  <a:rect l="0" t="0" r="r" b="b"/>
                  <a:pathLst>
                    <a:path w="4" h="7">
                      <a:moveTo>
                        <a:pt x="4" y="2"/>
                      </a:moveTo>
                      <a:lnTo>
                        <a:pt x="4" y="7"/>
                      </a:lnTo>
                      <a:lnTo>
                        <a:pt x="0" y="5"/>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55" name="Freeform 195">
                  <a:extLst>
                    <a:ext uri="{FF2B5EF4-FFF2-40B4-BE49-F238E27FC236}">
                      <a16:creationId xmlns:a16="http://schemas.microsoft.com/office/drawing/2014/main" id="{22915F74-0283-0271-5F02-C6CE5AB83FEE}"/>
                    </a:ext>
                  </a:extLst>
                </p:cNvPr>
                <p:cNvSpPr>
                  <a:spLocks/>
                </p:cNvSpPr>
                <p:nvPr/>
              </p:nvSpPr>
              <p:spPr bwMode="auto">
                <a:xfrm>
                  <a:off x="5018" y="2354"/>
                  <a:ext cx="27" cy="16"/>
                </a:xfrm>
                <a:custGeom>
                  <a:avLst/>
                  <a:gdLst/>
                  <a:ahLst/>
                  <a:cxnLst>
                    <a:cxn ang="0">
                      <a:pos x="27" y="3"/>
                    </a:cxn>
                    <a:cxn ang="0">
                      <a:pos x="4" y="16"/>
                    </a:cxn>
                    <a:cxn ang="0">
                      <a:pos x="0" y="14"/>
                    </a:cxn>
                    <a:cxn ang="0">
                      <a:pos x="23" y="0"/>
                    </a:cxn>
                    <a:cxn ang="0">
                      <a:pos x="27" y="3"/>
                    </a:cxn>
                    <a:cxn ang="0">
                      <a:pos x="27" y="3"/>
                    </a:cxn>
                    <a:cxn ang="0">
                      <a:pos x="27" y="3"/>
                    </a:cxn>
                    <a:cxn ang="0">
                      <a:pos x="27" y="3"/>
                    </a:cxn>
                  </a:cxnLst>
                  <a:rect l="0" t="0" r="r" b="b"/>
                  <a:pathLst>
                    <a:path w="27" h="16">
                      <a:moveTo>
                        <a:pt x="27" y="3"/>
                      </a:moveTo>
                      <a:lnTo>
                        <a:pt x="4" y="16"/>
                      </a:lnTo>
                      <a:lnTo>
                        <a:pt x="0" y="14"/>
                      </a:lnTo>
                      <a:lnTo>
                        <a:pt x="23" y="0"/>
                      </a:lnTo>
                      <a:lnTo>
                        <a:pt x="27" y="3"/>
                      </a:lnTo>
                      <a:lnTo>
                        <a:pt x="27" y="3"/>
                      </a:lnTo>
                      <a:lnTo>
                        <a:pt x="27" y="3"/>
                      </a:lnTo>
                      <a:lnTo>
                        <a:pt x="27"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56" name="Freeform 196">
                  <a:extLst>
                    <a:ext uri="{FF2B5EF4-FFF2-40B4-BE49-F238E27FC236}">
                      <a16:creationId xmlns:a16="http://schemas.microsoft.com/office/drawing/2014/main" id="{30E3ED98-6F34-202F-EC8F-A40300F3D948}"/>
                    </a:ext>
                  </a:extLst>
                </p:cNvPr>
                <p:cNvSpPr>
                  <a:spLocks/>
                </p:cNvSpPr>
                <p:nvPr/>
              </p:nvSpPr>
              <p:spPr bwMode="auto">
                <a:xfrm>
                  <a:off x="5029" y="2361"/>
                  <a:ext cx="23" cy="18"/>
                </a:xfrm>
                <a:custGeom>
                  <a:avLst/>
                  <a:gdLst/>
                  <a:ahLst/>
                  <a:cxnLst>
                    <a:cxn ang="0">
                      <a:pos x="23" y="0"/>
                    </a:cxn>
                    <a:cxn ang="0">
                      <a:pos x="23" y="4"/>
                    </a:cxn>
                    <a:cxn ang="0">
                      <a:pos x="0" y="18"/>
                    </a:cxn>
                    <a:cxn ang="0">
                      <a:pos x="0" y="13"/>
                    </a:cxn>
                    <a:cxn ang="0">
                      <a:pos x="23" y="0"/>
                    </a:cxn>
                    <a:cxn ang="0">
                      <a:pos x="23" y="0"/>
                    </a:cxn>
                    <a:cxn ang="0">
                      <a:pos x="23" y="0"/>
                    </a:cxn>
                    <a:cxn ang="0">
                      <a:pos x="23" y="0"/>
                    </a:cxn>
                  </a:cxnLst>
                  <a:rect l="0" t="0" r="r" b="b"/>
                  <a:pathLst>
                    <a:path w="23" h="18">
                      <a:moveTo>
                        <a:pt x="23" y="0"/>
                      </a:moveTo>
                      <a:lnTo>
                        <a:pt x="23" y="4"/>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57" name="Freeform 197">
                  <a:extLst>
                    <a:ext uri="{FF2B5EF4-FFF2-40B4-BE49-F238E27FC236}">
                      <a16:creationId xmlns:a16="http://schemas.microsoft.com/office/drawing/2014/main" id="{34D7A55E-676A-E098-23CB-C5B65FD40324}"/>
                    </a:ext>
                  </a:extLst>
                </p:cNvPr>
                <p:cNvSpPr>
                  <a:spLocks/>
                </p:cNvSpPr>
                <p:nvPr/>
              </p:nvSpPr>
              <p:spPr bwMode="auto">
                <a:xfrm>
                  <a:off x="5025" y="2372"/>
                  <a:ext cx="4" cy="7"/>
                </a:xfrm>
                <a:custGeom>
                  <a:avLst/>
                  <a:gdLst/>
                  <a:ahLst/>
                  <a:cxnLst>
                    <a:cxn ang="0">
                      <a:pos x="4" y="2"/>
                    </a:cxn>
                    <a:cxn ang="0">
                      <a:pos x="4" y="7"/>
                    </a:cxn>
                    <a:cxn ang="0">
                      <a:pos x="0" y="5"/>
                    </a:cxn>
                    <a:cxn ang="0">
                      <a:pos x="0" y="0"/>
                    </a:cxn>
                    <a:cxn ang="0">
                      <a:pos x="4" y="2"/>
                    </a:cxn>
                    <a:cxn ang="0">
                      <a:pos x="4" y="2"/>
                    </a:cxn>
                    <a:cxn ang="0">
                      <a:pos x="4" y="2"/>
                    </a:cxn>
                    <a:cxn ang="0">
                      <a:pos x="4" y="2"/>
                    </a:cxn>
                  </a:cxnLst>
                  <a:rect l="0" t="0" r="r" b="b"/>
                  <a:pathLst>
                    <a:path w="4" h="7">
                      <a:moveTo>
                        <a:pt x="4" y="2"/>
                      </a:moveTo>
                      <a:lnTo>
                        <a:pt x="4" y="7"/>
                      </a:lnTo>
                      <a:lnTo>
                        <a:pt x="0" y="5"/>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58" name="Freeform 198">
                  <a:extLst>
                    <a:ext uri="{FF2B5EF4-FFF2-40B4-BE49-F238E27FC236}">
                      <a16:creationId xmlns:a16="http://schemas.microsoft.com/office/drawing/2014/main" id="{E0AD496E-229B-1EDB-BF6C-40682BEBBB14}"/>
                    </a:ext>
                  </a:extLst>
                </p:cNvPr>
                <p:cNvSpPr>
                  <a:spLocks/>
                </p:cNvSpPr>
                <p:nvPr/>
              </p:nvSpPr>
              <p:spPr bwMode="auto">
                <a:xfrm>
                  <a:off x="5025" y="2358"/>
                  <a:ext cx="27" cy="16"/>
                </a:xfrm>
                <a:custGeom>
                  <a:avLst/>
                  <a:gdLst/>
                  <a:ahLst/>
                  <a:cxnLst>
                    <a:cxn ang="0">
                      <a:pos x="27" y="3"/>
                    </a:cxn>
                    <a:cxn ang="0">
                      <a:pos x="4" y="16"/>
                    </a:cxn>
                    <a:cxn ang="0">
                      <a:pos x="0" y="14"/>
                    </a:cxn>
                    <a:cxn ang="0">
                      <a:pos x="23" y="0"/>
                    </a:cxn>
                    <a:cxn ang="0">
                      <a:pos x="27" y="3"/>
                    </a:cxn>
                    <a:cxn ang="0">
                      <a:pos x="27" y="3"/>
                    </a:cxn>
                    <a:cxn ang="0">
                      <a:pos x="27" y="3"/>
                    </a:cxn>
                    <a:cxn ang="0">
                      <a:pos x="27" y="3"/>
                    </a:cxn>
                  </a:cxnLst>
                  <a:rect l="0" t="0" r="r" b="b"/>
                  <a:pathLst>
                    <a:path w="27" h="16">
                      <a:moveTo>
                        <a:pt x="27" y="3"/>
                      </a:moveTo>
                      <a:lnTo>
                        <a:pt x="4" y="16"/>
                      </a:lnTo>
                      <a:lnTo>
                        <a:pt x="0" y="14"/>
                      </a:lnTo>
                      <a:lnTo>
                        <a:pt x="23" y="0"/>
                      </a:lnTo>
                      <a:lnTo>
                        <a:pt x="27" y="3"/>
                      </a:lnTo>
                      <a:lnTo>
                        <a:pt x="27" y="3"/>
                      </a:lnTo>
                      <a:lnTo>
                        <a:pt x="27" y="3"/>
                      </a:lnTo>
                      <a:lnTo>
                        <a:pt x="27"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59" name="Freeform 199">
                  <a:extLst>
                    <a:ext uri="{FF2B5EF4-FFF2-40B4-BE49-F238E27FC236}">
                      <a16:creationId xmlns:a16="http://schemas.microsoft.com/office/drawing/2014/main" id="{47CEB387-EC9A-7D87-0119-4AEE6FC3067D}"/>
                    </a:ext>
                  </a:extLst>
                </p:cNvPr>
                <p:cNvSpPr>
                  <a:spLocks/>
                </p:cNvSpPr>
                <p:nvPr/>
              </p:nvSpPr>
              <p:spPr bwMode="auto">
                <a:xfrm>
                  <a:off x="5036" y="2365"/>
                  <a:ext cx="23" cy="18"/>
                </a:xfrm>
                <a:custGeom>
                  <a:avLst/>
                  <a:gdLst/>
                  <a:ahLst/>
                  <a:cxnLst>
                    <a:cxn ang="0">
                      <a:pos x="23" y="0"/>
                    </a:cxn>
                    <a:cxn ang="0">
                      <a:pos x="23" y="5"/>
                    </a:cxn>
                    <a:cxn ang="0">
                      <a:pos x="0" y="18"/>
                    </a:cxn>
                    <a:cxn ang="0">
                      <a:pos x="0" y="13"/>
                    </a:cxn>
                    <a:cxn ang="0">
                      <a:pos x="23" y="0"/>
                    </a:cxn>
                    <a:cxn ang="0">
                      <a:pos x="23" y="0"/>
                    </a:cxn>
                    <a:cxn ang="0">
                      <a:pos x="23" y="0"/>
                    </a:cxn>
                    <a:cxn ang="0">
                      <a:pos x="23" y="0"/>
                    </a:cxn>
                  </a:cxnLst>
                  <a:rect l="0" t="0" r="r" b="b"/>
                  <a:pathLst>
                    <a:path w="23" h="18">
                      <a:moveTo>
                        <a:pt x="23" y="0"/>
                      </a:moveTo>
                      <a:lnTo>
                        <a:pt x="23" y="5"/>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60" name="Freeform 200">
                  <a:extLst>
                    <a:ext uri="{FF2B5EF4-FFF2-40B4-BE49-F238E27FC236}">
                      <a16:creationId xmlns:a16="http://schemas.microsoft.com/office/drawing/2014/main" id="{280F715C-2E41-F8CC-AF70-B930CCEACF1B}"/>
                    </a:ext>
                  </a:extLst>
                </p:cNvPr>
                <p:cNvSpPr>
                  <a:spLocks/>
                </p:cNvSpPr>
                <p:nvPr/>
              </p:nvSpPr>
              <p:spPr bwMode="auto">
                <a:xfrm>
                  <a:off x="5032" y="2376"/>
                  <a:ext cx="4" cy="7"/>
                </a:xfrm>
                <a:custGeom>
                  <a:avLst/>
                  <a:gdLst/>
                  <a:ahLst/>
                  <a:cxnLst>
                    <a:cxn ang="0">
                      <a:pos x="4" y="2"/>
                    </a:cxn>
                    <a:cxn ang="0">
                      <a:pos x="4" y="7"/>
                    </a:cxn>
                    <a:cxn ang="0">
                      <a:pos x="0" y="4"/>
                    </a:cxn>
                    <a:cxn ang="0">
                      <a:pos x="0" y="0"/>
                    </a:cxn>
                    <a:cxn ang="0">
                      <a:pos x="4" y="2"/>
                    </a:cxn>
                    <a:cxn ang="0">
                      <a:pos x="4" y="2"/>
                    </a:cxn>
                    <a:cxn ang="0">
                      <a:pos x="4" y="2"/>
                    </a:cxn>
                    <a:cxn ang="0">
                      <a:pos x="4" y="2"/>
                    </a:cxn>
                  </a:cxnLst>
                  <a:rect l="0" t="0" r="r" b="b"/>
                  <a:pathLst>
                    <a:path w="4" h="7">
                      <a:moveTo>
                        <a:pt x="4" y="2"/>
                      </a:moveTo>
                      <a:lnTo>
                        <a:pt x="4" y="7"/>
                      </a:lnTo>
                      <a:lnTo>
                        <a:pt x="0" y="4"/>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61" name="Freeform 201">
                  <a:extLst>
                    <a:ext uri="{FF2B5EF4-FFF2-40B4-BE49-F238E27FC236}">
                      <a16:creationId xmlns:a16="http://schemas.microsoft.com/office/drawing/2014/main" id="{D5CAAE40-34FF-7880-4D5A-FE45C523BF6C}"/>
                    </a:ext>
                  </a:extLst>
                </p:cNvPr>
                <p:cNvSpPr>
                  <a:spLocks/>
                </p:cNvSpPr>
                <p:nvPr/>
              </p:nvSpPr>
              <p:spPr bwMode="auto">
                <a:xfrm>
                  <a:off x="5032" y="2362"/>
                  <a:ext cx="27" cy="16"/>
                </a:xfrm>
                <a:custGeom>
                  <a:avLst/>
                  <a:gdLst/>
                  <a:ahLst/>
                  <a:cxnLst>
                    <a:cxn ang="0">
                      <a:pos x="27" y="3"/>
                    </a:cxn>
                    <a:cxn ang="0">
                      <a:pos x="4" y="16"/>
                    </a:cxn>
                    <a:cxn ang="0">
                      <a:pos x="0" y="14"/>
                    </a:cxn>
                    <a:cxn ang="0">
                      <a:pos x="23" y="0"/>
                    </a:cxn>
                    <a:cxn ang="0">
                      <a:pos x="27" y="3"/>
                    </a:cxn>
                    <a:cxn ang="0">
                      <a:pos x="27" y="3"/>
                    </a:cxn>
                    <a:cxn ang="0">
                      <a:pos x="27" y="3"/>
                    </a:cxn>
                    <a:cxn ang="0">
                      <a:pos x="27" y="3"/>
                    </a:cxn>
                  </a:cxnLst>
                  <a:rect l="0" t="0" r="r" b="b"/>
                  <a:pathLst>
                    <a:path w="27" h="16">
                      <a:moveTo>
                        <a:pt x="27" y="3"/>
                      </a:moveTo>
                      <a:lnTo>
                        <a:pt x="4" y="16"/>
                      </a:lnTo>
                      <a:lnTo>
                        <a:pt x="0" y="14"/>
                      </a:lnTo>
                      <a:lnTo>
                        <a:pt x="23" y="0"/>
                      </a:lnTo>
                      <a:lnTo>
                        <a:pt x="27" y="3"/>
                      </a:lnTo>
                      <a:lnTo>
                        <a:pt x="27" y="3"/>
                      </a:lnTo>
                      <a:lnTo>
                        <a:pt x="27" y="3"/>
                      </a:lnTo>
                      <a:lnTo>
                        <a:pt x="27"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62" name="Freeform 202">
                  <a:extLst>
                    <a:ext uri="{FF2B5EF4-FFF2-40B4-BE49-F238E27FC236}">
                      <a16:creationId xmlns:a16="http://schemas.microsoft.com/office/drawing/2014/main" id="{3EEA9C9A-667B-F4BE-2DA1-AA0917F07D1B}"/>
                    </a:ext>
                  </a:extLst>
                </p:cNvPr>
                <p:cNvSpPr>
                  <a:spLocks/>
                </p:cNvSpPr>
                <p:nvPr/>
              </p:nvSpPr>
              <p:spPr bwMode="auto">
                <a:xfrm>
                  <a:off x="5043" y="2369"/>
                  <a:ext cx="23" cy="18"/>
                </a:xfrm>
                <a:custGeom>
                  <a:avLst/>
                  <a:gdLst/>
                  <a:ahLst/>
                  <a:cxnLst>
                    <a:cxn ang="0">
                      <a:pos x="23" y="0"/>
                    </a:cxn>
                    <a:cxn ang="0">
                      <a:pos x="23" y="5"/>
                    </a:cxn>
                    <a:cxn ang="0">
                      <a:pos x="0" y="18"/>
                    </a:cxn>
                    <a:cxn ang="0">
                      <a:pos x="0" y="13"/>
                    </a:cxn>
                    <a:cxn ang="0">
                      <a:pos x="23" y="0"/>
                    </a:cxn>
                    <a:cxn ang="0">
                      <a:pos x="23" y="0"/>
                    </a:cxn>
                    <a:cxn ang="0">
                      <a:pos x="23" y="0"/>
                    </a:cxn>
                    <a:cxn ang="0">
                      <a:pos x="23" y="0"/>
                    </a:cxn>
                  </a:cxnLst>
                  <a:rect l="0" t="0" r="r" b="b"/>
                  <a:pathLst>
                    <a:path w="23" h="18">
                      <a:moveTo>
                        <a:pt x="23" y="0"/>
                      </a:moveTo>
                      <a:lnTo>
                        <a:pt x="23" y="5"/>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63" name="Freeform 203">
                  <a:extLst>
                    <a:ext uri="{FF2B5EF4-FFF2-40B4-BE49-F238E27FC236}">
                      <a16:creationId xmlns:a16="http://schemas.microsoft.com/office/drawing/2014/main" id="{E93B4619-126B-860C-3CCB-A7F245946FB4}"/>
                    </a:ext>
                  </a:extLst>
                </p:cNvPr>
                <p:cNvSpPr>
                  <a:spLocks/>
                </p:cNvSpPr>
                <p:nvPr/>
              </p:nvSpPr>
              <p:spPr bwMode="auto">
                <a:xfrm>
                  <a:off x="5039" y="2380"/>
                  <a:ext cx="4" cy="7"/>
                </a:xfrm>
                <a:custGeom>
                  <a:avLst/>
                  <a:gdLst/>
                  <a:ahLst/>
                  <a:cxnLst>
                    <a:cxn ang="0">
                      <a:pos x="4" y="2"/>
                    </a:cxn>
                    <a:cxn ang="0">
                      <a:pos x="4" y="7"/>
                    </a:cxn>
                    <a:cxn ang="0">
                      <a:pos x="0" y="5"/>
                    </a:cxn>
                    <a:cxn ang="0">
                      <a:pos x="0" y="0"/>
                    </a:cxn>
                    <a:cxn ang="0">
                      <a:pos x="4" y="2"/>
                    </a:cxn>
                    <a:cxn ang="0">
                      <a:pos x="4" y="2"/>
                    </a:cxn>
                    <a:cxn ang="0">
                      <a:pos x="4" y="2"/>
                    </a:cxn>
                    <a:cxn ang="0">
                      <a:pos x="4" y="2"/>
                    </a:cxn>
                  </a:cxnLst>
                  <a:rect l="0" t="0" r="r" b="b"/>
                  <a:pathLst>
                    <a:path w="4" h="7">
                      <a:moveTo>
                        <a:pt x="4" y="2"/>
                      </a:moveTo>
                      <a:lnTo>
                        <a:pt x="4" y="7"/>
                      </a:lnTo>
                      <a:lnTo>
                        <a:pt x="0" y="5"/>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64" name="Freeform 204">
                  <a:extLst>
                    <a:ext uri="{FF2B5EF4-FFF2-40B4-BE49-F238E27FC236}">
                      <a16:creationId xmlns:a16="http://schemas.microsoft.com/office/drawing/2014/main" id="{2A8E26E6-BF7E-41DA-3ED3-EBC3F66B9715}"/>
                    </a:ext>
                  </a:extLst>
                </p:cNvPr>
                <p:cNvSpPr>
                  <a:spLocks/>
                </p:cNvSpPr>
                <p:nvPr/>
              </p:nvSpPr>
              <p:spPr bwMode="auto">
                <a:xfrm>
                  <a:off x="5039" y="2366"/>
                  <a:ext cx="27" cy="16"/>
                </a:xfrm>
                <a:custGeom>
                  <a:avLst/>
                  <a:gdLst/>
                  <a:ahLst/>
                  <a:cxnLst>
                    <a:cxn ang="0">
                      <a:pos x="27" y="3"/>
                    </a:cxn>
                    <a:cxn ang="0">
                      <a:pos x="4" y="16"/>
                    </a:cxn>
                    <a:cxn ang="0">
                      <a:pos x="0" y="14"/>
                    </a:cxn>
                    <a:cxn ang="0">
                      <a:pos x="23" y="0"/>
                    </a:cxn>
                    <a:cxn ang="0">
                      <a:pos x="27" y="3"/>
                    </a:cxn>
                    <a:cxn ang="0">
                      <a:pos x="27" y="3"/>
                    </a:cxn>
                    <a:cxn ang="0">
                      <a:pos x="27" y="3"/>
                    </a:cxn>
                    <a:cxn ang="0">
                      <a:pos x="27" y="3"/>
                    </a:cxn>
                  </a:cxnLst>
                  <a:rect l="0" t="0" r="r" b="b"/>
                  <a:pathLst>
                    <a:path w="27" h="16">
                      <a:moveTo>
                        <a:pt x="27" y="3"/>
                      </a:moveTo>
                      <a:lnTo>
                        <a:pt x="4" y="16"/>
                      </a:lnTo>
                      <a:lnTo>
                        <a:pt x="0" y="14"/>
                      </a:lnTo>
                      <a:lnTo>
                        <a:pt x="23" y="0"/>
                      </a:lnTo>
                      <a:lnTo>
                        <a:pt x="27" y="3"/>
                      </a:lnTo>
                      <a:lnTo>
                        <a:pt x="27" y="3"/>
                      </a:lnTo>
                      <a:lnTo>
                        <a:pt x="27" y="3"/>
                      </a:lnTo>
                      <a:lnTo>
                        <a:pt x="27"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65" name="Freeform 205">
                  <a:extLst>
                    <a:ext uri="{FF2B5EF4-FFF2-40B4-BE49-F238E27FC236}">
                      <a16:creationId xmlns:a16="http://schemas.microsoft.com/office/drawing/2014/main" id="{675D9737-10D9-54F6-89AD-129894112E86}"/>
                    </a:ext>
                  </a:extLst>
                </p:cNvPr>
                <p:cNvSpPr>
                  <a:spLocks/>
                </p:cNvSpPr>
                <p:nvPr/>
              </p:nvSpPr>
              <p:spPr bwMode="auto">
                <a:xfrm>
                  <a:off x="5050" y="2373"/>
                  <a:ext cx="23" cy="18"/>
                </a:xfrm>
                <a:custGeom>
                  <a:avLst/>
                  <a:gdLst/>
                  <a:ahLst/>
                  <a:cxnLst>
                    <a:cxn ang="0">
                      <a:pos x="23" y="0"/>
                    </a:cxn>
                    <a:cxn ang="0">
                      <a:pos x="23" y="4"/>
                    </a:cxn>
                    <a:cxn ang="0">
                      <a:pos x="0" y="18"/>
                    </a:cxn>
                    <a:cxn ang="0">
                      <a:pos x="0" y="13"/>
                    </a:cxn>
                    <a:cxn ang="0">
                      <a:pos x="23" y="0"/>
                    </a:cxn>
                    <a:cxn ang="0">
                      <a:pos x="23" y="0"/>
                    </a:cxn>
                    <a:cxn ang="0">
                      <a:pos x="23" y="0"/>
                    </a:cxn>
                    <a:cxn ang="0">
                      <a:pos x="23" y="0"/>
                    </a:cxn>
                  </a:cxnLst>
                  <a:rect l="0" t="0" r="r" b="b"/>
                  <a:pathLst>
                    <a:path w="23" h="18">
                      <a:moveTo>
                        <a:pt x="23" y="0"/>
                      </a:moveTo>
                      <a:lnTo>
                        <a:pt x="23" y="4"/>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66" name="Freeform 206">
                  <a:extLst>
                    <a:ext uri="{FF2B5EF4-FFF2-40B4-BE49-F238E27FC236}">
                      <a16:creationId xmlns:a16="http://schemas.microsoft.com/office/drawing/2014/main" id="{F363C43E-A679-E99E-90BF-3CFD50E8C910}"/>
                    </a:ext>
                  </a:extLst>
                </p:cNvPr>
                <p:cNvSpPr>
                  <a:spLocks/>
                </p:cNvSpPr>
                <p:nvPr/>
              </p:nvSpPr>
              <p:spPr bwMode="auto">
                <a:xfrm>
                  <a:off x="5045" y="2384"/>
                  <a:ext cx="5" cy="7"/>
                </a:xfrm>
                <a:custGeom>
                  <a:avLst/>
                  <a:gdLst/>
                  <a:ahLst/>
                  <a:cxnLst>
                    <a:cxn ang="0">
                      <a:pos x="5" y="2"/>
                    </a:cxn>
                    <a:cxn ang="0">
                      <a:pos x="5" y="7"/>
                    </a:cxn>
                    <a:cxn ang="0">
                      <a:pos x="0" y="5"/>
                    </a:cxn>
                    <a:cxn ang="0">
                      <a:pos x="0" y="0"/>
                    </a:cxn>
                    <a:cxn ang="0">
                      <a:pos x="5" y="2"/>
                    </a:cxn>
                    <a:cxn ang="0">
                      <a:pos x="5" y="2"/>
                    </a:cxn>
                    <a:cxn ang="0">
                      <a:pos x="5" y="2"/>
                    </a:cxn>
                    <a:cxn ang="0">
                      <a:pos x="5" y="2"/>
                    </a:cxn>
                  </a:cxnLst>
                  <a:rect l="0" t="0" r="r" b="b"/>
                  <a:pathLst>
                    <a:path w="5" h="7">
                      <a:moveTo>
                        <a:pt x="5" y="2"/>
                      </a:moveTo>
                      <a:lnTo>
                        <a:pt x="5" y="7"/>
                      </a:lnTo>
                      <a:lnTo>
                        <a:pt x="0" y="5"/>
                      </a:lnTo>
                      <a:lnTo>
                        <a:pt x="0" y="0"/>
                      </a:lnTo>
                      <a:lnTo>
                        <a:pt x="5" y="2"/>
                      </a:lnTo>
                      <a:lnTo>
                        <a:pt x="5" y="2"/>
                      </a:lnTo>
                      <a:lnTo>
                        <a:pt x="5" y="2"/>
                      </a:lnTo>
                      <a:lnTo>
                        <a:pt x="5"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67" name="Freeform 207">
                  <a:extLst>
                    <a:ext uri="{FF2B5EF4-FFF2-40B4-BE49-F238E27FC236}">
                      <a16:creationId xmlns:a16="http://schemas.microsoft.com/office/drawing/2014/main" id="{03A4CD70-F90F-3172-DBFF-86558C635FFC}"/>
                    </a:ext>
                  </a:extLst>
                </p:cNvPr>
                <p:cNvSpPr>
                  <a:spLocks/>
                </p:cNvSpPr>
                <p:nvPr/>
              </p:nvSpPr>
              <p:spPr bwMode="auto">
                <a:xfrm>
                  <a:off x="5045" y="2370"/>
                  <a:ext cx="28" cy="16"/>
                </a:xfrm>
                <a:custGeom>
                  <a:avLst/>
                  <a:gdLst/>
                  <a:ahLst/>
                  <a:cxnLst>
                    <a:cxn ang="0">
                      <a:pos x="28" y="3"/>
                    </a:cxn>
                    <a:cxn ang="0">
                      <a:pos x="5" y="16"/>
                    </a:cxn>
                    <a:cxn ang="0">
                      <a:pos x="0" y="14"/>
                    </a:cxn>
                    <a:cxn ang="0">
                      <a:pos x="24" y="0"/>
                    </a:cxn>
                    <a:cxn ang="0">
                      <a:pos x="28" y="3"/>
                    </a:cxn>
                    <a:cxn ang="0">
                      <a:pos x="28" y="3"/>
                    </a:cxn>
                    <a:cxn ang="0">
                      <a:pos x="28" y="3"/>
                    </a:cxn>
                    <a:cxn ang="0">
                      <a:pos x="28" y="3"/>
                    </a:cxn>
                  </a:cxnLst>
                  <a:rect l="0" t="0" r="r" b="b"/>
                  <a:pathLst>
                    <a:path w="28" h="16">
                      <a:moveTo>
                        <a:pt x="28" y="3"/>
                      </a:moveTo>
                      <a:lnTo>
                        <a:pt x="5" y="16"/>
                      </a:lnTo>
                      <a:lnTo>
                        <a:pt x="0" y="14"/>
                      </a:lnTo>
                      <a:lnTo>
                        <a:pt x="24"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68" name="Freeform 208">
                  <a:extLst>
                    <a:ext uri="{FF2B5EF4-FFF2-40B4-BE49-F238E27FC236}">
                      <a16:creationId xmlns:a16="http://schemas.microsoft.com/office/drawing/2014/main" id="{407F1F32-4480-22CA-7068-FA1E0B1803A2}"/>
                    </a:ext>
                  </a:extLst>
                </p:cNvPr>
                <p:cNvSpPr>
                  <a:spLocks/>
                </p:cNvSpPr>
                <p:nvPr/>
              </p:nvSpPr>
              <p:spPr bwMode="auto">
                <a:xfrm>
                  <a:off x="5057" y="2377"/>
                  <a:ext cx="23" cy="18"/>
                </a:xfrm>
                <a:custGeom>
                  <a:avLst/>
                  <a:gdLst/>
                  <a:ahLst/>
                  <a:cxnLst>
                    <a:cxn ang="0">
                      <a:pos x="23" y="0"/>
                    </a:cxn>
                    <a:cxn ang="0">
                      <a:pos x="23" y="5"/>
                    </a:cxn>
                    <a:cxn ang="0">
                      <a:pos x="0" y="18"/>
                    </a:cxn>
                    <a:cxn ang="0">
                      <a:pos x="0" y="13"/>
                    </a:cxn>
                    <a:cxn ang="0">
                      <a:pos x="23" y="0"/>
                    </a:cxn>
                    <a:cxn ang="0">
                      <a:pos x="23" y="0"/>
                    </a:cxn>
                    <a:cxn ang="0">
                      <a:pos x="23" y="0"/>
                    </a:cxn>
                    <a:cxn ang="0">
                      <a:pos x="23" y="0"/>
                    </a:cxn>
                  </a:cxnLst>
                  <a:rect l="0" t="0" r="r" b="b"/>
                  <a:pathLst>
                    <a:path w="23" h="18">
                      <a:moveTo>
                        <a:pt x="23" y="0"/>
                      </a:moveTo>
                      <a:lnTo>
                        <a:pt x="23" y="5"/>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69" name="Freeform 209">
                  <a:extLst>
                    <a:ext uri="{FF2B5EF4-FFF2-40B4-BE49-F238E27FC236}">
                      <a16:creationId xmlns:a16="http://schemas.microsoft.com/office/drawing/2014/main" id="{ECB44525-442F-113A-AD30-38834F4FCF06}"/>
                    </a:ext>
                  </a:extLst>
                </p:cNvPr>
                <p:cNvSpPr>
                  <a:spLocks/>
                </p:cNvSpPr>
                <p:nvPr/>
              </p:nvSpPr>
              <p:spPr bwMode="auto">
                <a:xfrm>
                  <a:off x="5052" y="2388"/>
                  <a:ext cx="5" cy="7"/>
                </a:xfrm>
                <a:custGeom>
                  <a:avLst/>
                  <a:gdLst/>
                  <a:ahLst/>
                  <a:cxnLst>
                    <a:cxn ang="0">
                      <a:pos x="5" y="2"/>
                    </a:cxn>
                    <a:cxn ang="0">
                      <a:pos x="5" y="7"/>
                    </a:cxn>
                    <a:cxn ang="0">
                      <a:pos x="0" y="4"/>
                    </a:cxn>
                    <a:cxn ang="0">
                      <a:pos x="0" y="0"/>
                    </a:cxn>
                    <a:cxn ang="0">
                      <a:pos x="5" y="2"/>
                    </a:cxn>
                    <a:cxn ang="0">
                      <a:pos x="5" y="2"/>
                    </a:cxn>
                    <a:cxn ang="0">
                      <a:pos x="5" y="2"/>
                    </a:cxn>
                    <a:cxn ang="0">
                      <a:pos x="5" y="2"/>
                    </a:cxn>
                  </a:cxnLst>
                  <a:rect l="0" t="0" r="r" b="b"/>
                  <a:pathLst>
                    <a:path w="5" h="7">
                      <a:moveTo>
                        <a:pt x="5" y="2"/>
                      </a:moveTo>
                      <a:lnTo>
                        <a:pt x="5" y="7"/>
                      </a:lnTo>
                      <a:lnTo>
                        <a:pt x="0" y="4"/>
                      </a:lnTo>
                      <a:lnTo>
                        <a:pt x="0" y="0"/>
                      </a:lnTo>
                      <a:lnTo>
                        <a:pt x="5" y="2"/>
                      </a:lnTo>
                      <a:lnTo>
                        <a:pt x="5" y="2"/>
                      </a:lnTo>
                      <a:lnTo>
                        <a:pt x="5" y="2"/>
                      </a:lnTo>
                      <a:lnTo>
                        <a:pt x="5"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70" name="Freeform 210">
                  <a:extLst>
                    <a:ext uri="{FF2B5EF4-FFF2-40B4-BE49-F238E27FC236}">
                      <a16:creationId xmlns:a16="http://schemas.microsoft.com/office/drawing/2014/main" id="{05429624-2F18-B8BE-C2A1-216584E29A2D}"/>
                    </a:ext>
                  </a:extLst>
                </p:cNvPr>
                <p:cNvSpPr>
                  <a:spLocks/>
                </p:cNvSpPr>
                <p:nvPr/>
              </p:nvSpPr>
              <p:spPr bwMode="auto">
                <a:xfrm>
                  <a:off x="5052" y="2374"/>
                  <a:ext cx="28" cy="16"/>
                </a:xfrm>
                <a:custGeom>
                  <a:avLst/>
                  <a:gdLst/>
                  <a:ahLst/>
                  <a:cxnLst>
                    <a:cxn ang="0">
                      <a:pos x="28" y="3"/>
                    </a:cxn>
                    <a:cxn ang="0">
                      <a:pos x="5" y="16"/>
                    </a:cxn>
                    <a:cxn ang="0">
                      <a:pos x="0" y="14"/>
                    </a:cxn>
                    <a:cxn ang="0">
                      <a:pos x="24" y="0"/>
                    </a:cxn>
                    <a:cxn ang="0">
                      <a:pos x="28" y="3"/>
                    </a:cxn>
                    <a:cxn ang="0">
                      <a:pos x="28" y="3"/>
                    </a:cxn>
                    <a:cxn ang="0">
                      <a:pos x="28" y="3"/>
                    </a:cxn>
                    <a:cxn ang="0">
                      <a:pos x="28" y="3"/>
                    </a:cxn>
                  </a:cxnLst>
                  <a:rect l="0" t="0" r="r" b="b"/>
                  <a:pathLst>
                    <a:path w="28" h="16">
                      <a:moveTo>
                        <a:pt x="28" y="3"/>
                      </a:moveTo>
                      <a:lnTo>
                        <a:pt x="5" y="16"/>
                      </a:lnTo>
                      <a:lnTo>
                        <a:pt x="0" y="14"/>
                      </a:lnTo>
                      <a:lnTo>
                        <a:pt x="24"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71" name="Freeform 211">
                  <a:extLst>
                    <a:ext uri="{FF2B5EF4-FFF2-40B4-BE49-F238E27FC236}">
                      <a16:creationId xmlns:a16="http://schemas.microsoft.com/office/drawing/2014/main" id="{7943FC45-E84B-BA70-9A66-6A1A7CBDB630}"/>
                    </a:ext>
                  </a:extLst>
                </p:cNvPr>
                <p:cNvSpPr>
                  <a:spLocks/>
                </p:cNvSpPr>
                <p:nvPr/>
              </p:nvSpPr>
              <p:spPr bwMode="auto">
                <a:xfrm>
                  <a:off x="5063" y="2381"/>
                  <a:ext cx="24" cy="18"/>
                </a:xfrm>
                <a:custGeom>
                  <a:avLst/>
                  <a:gdLst/>
                  <a:ahLst/>
                  <a:cxnLst>
                    <a:cxn ang="0">
                      <a:pos x="24" y="0"/>
                    </a:cxn>
                    <a:cxn ang="0">
                      <a:pos x="24" y="5"/>
                    </a:cxn>
                    <a:cxn ang="0">
                      <a:pos x="0" y="18"/>
                    </a:cxn>
                    <a:cxn ang="0">
                      <a:pos x="0" y="13"/>
                    </a:cxn>
                    <a:cxn ang="0">
                      <a:pos x="24" y="0"/>
                    </a:cxn>
                    <a:cxn ang="0">
                      <a:pos x="24" y="0"/>
                    </a:cxn>
                    <a:cxn ang="0">
                      <a:pos x="24" y="0"/>
                    </a:cxn>
                    <a:cxn ang="0">
                      <a:pos x="24" y="0"/>
                    </a:cxn>
                  </a:cxnLst>
                  <a:rect l="0" t="0" r="r" b="b"/>
                  <a:pathLst>
                    <a:path w="24" h="18">
                      <a:moveTo>
                        <a:pt x="24" y="0"/>
                      </a:moveTo>
                      <a:lnTo>
                        <a:pt x="24" y="5"/>
                      </a:lnTo>
                      <a:lnTo>
                        <a:pt x="0" y="18"/>
                      </a:lnTo>
                      <a:lnTo>
                        <a:pt x="0" y="13"/>
                      </a:lnTo>
                      <a:lnTo>
                        <a:pt x="24" y="0"/>
                      </a:lnTo>
                      <a:lnTo>
                        <a:pt x="24" y="0"/>
                      </a:lnTo>
                      <a:lnTo>
                        <a:pt x="24" y="0"/>
                      </a:lnTo>
                      <a:lnTo>
                        <a:pt x="24"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72" name="Freeform 212">
                  <a:extLst>
                    <a:ext uri="{FF2B5EF4-FFF2-40B4-BE49-F238E27FC236}">
                      <a16:creationId xmlns:a16="http://schemas.microsoft.com/office/drawing/2014/main" id="{F47F29F1-9A19-0978-6683-D229CB64B724}"/>
                    </a:ext>
                  </a:extLst>
                </p:cNvPr>
                <p:cNvSpPr>
                  <a:spLocks/>
                </p:cNvSpPr>
                <p:nvPr/>
              </p:nvSpPr>
              <p:spPr bwMode="auto">
                <a:xfrm>
                  <a:off x="5059" y="2392"/>
                  <a:ext cx="4" cy="7"/>
                </a:xfrm>
                <a:custGeom>
                  <a:avLst/>
                  <a:gdLst/>
                  <a:ahLst/>
                  <a:cxnLst>
                    <a:cxn ang="0">
                      <a:pos x="4" y="2"/>
                    </a:cxn>
                    <a:cxn ang="0">
                      <a:pos x="4" y="7"/>
                    </a:cxn>
                    <a:cxn ang="0">
                      <a:pos x="0" y="4"/>
                    </a:cxn>
                    <a:cxn ang="0">
                      <a:pos x="0" y="0"/>
                    </a:cxn>
                    <a:cxn ang="0">
                      <a:pos x="4" y="2"/>
                    </a:cxn>
                    <a:cxn ang="0">
                      <a:pos x="4" y="2"/>
                    </a:cxn>
                    <a:cxn ang="0">
                      <a:pos x="4" y="2"/>
                    </a:cxn>
                    <a:cxn ang="0">
                      <a:pos x="4" y="2"/>
                    </a:cxn>
                  </a:cxnLst>
                  <a:rect l="0" t="0" r="r" b="b"/>
                  <a:pathLst>
                    <a:path w="4" h="7">
                      <a:moveTo>
                        <a:pt x="4" y="2"/>
                      </a:moveTo>
                      <a:lnTo>
                        <a:pt x="4" y="7"/>
                      </a:lnTo>
                      <a:lnTo>
                        <a:pt x="0" y="4"/>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73" name="Freeform 213">
                  <a:extLst>
                    <a:ext uri="{FF2B5EF4-FFF2-40B4-BE49-F238E27FC236}">
                      <a16:creationId xmlns:a16="http://schemas.microsoft.com/office/drawing/2014/main" id="{D666096F-44DD-AD5A-8513-C8C82114C42C}"/>
                    </a:ext>
                  </a:extLst>
                </p:cNvPr>
                <p:cNvSpPr>
                  <a:spLocks/>
                </p:cNvSpPr>
                <p:nvPr/>
              </p:nvSpPr>
              <p:spPr bwMode="auto">
                <a:xfrm>
                  <a:off x="5059" y="2378"/>
                  <a:ext cx="28" cy="16"/>
                </a:xfrm>
                <a:custGeom>
                  <a:avLst/>
                  <a:gdLst/>
                  <a:ahLst/>
                  <a:cxnLst>
                    <a:cxn ang="0">
                      <a:pos x="28" y="3"/>
                    </a:cxn>
                    <a:cxn ang="0">
                      <a:pos x="4" y="16"/>
                    </a:cxn>
                    <a:cxn ang="0">
                      <a:pos x="0" y="14"/>
                    </a:cxn>
                    <a:cxn ang="0">
                      <a:pos x="23" y="0"/>
                    </a:cxn>
                    <a:cxn ang="0">
                      <a:pos x="28" y="3"/>
                    </a:cxn>
                    <a:cxn ang="0">
                      <a:pos x="28" y="3"/>
                    </a:cxn>
                    <a:cxn ang="0">
                      <a:pos x="28" y="3"/>
                    </a:cxn>
                    <a:cxn ang="0">
                      <a:pos x="28" y="3"/>
                    </a:cxn>
                  </a:cxnLst>
                  <a:rect l="0" t="0" r="r" b="b"/>
                  <a:pathLst>
                    <a:path w="28" h="16">
                      <a:moveTo>
                        <a:pt x="28" y="3"/>
                      </a:moveTo>
                      <a:lnTo>
                        <a:pt x="4" y="16"/>
                      </a:lnTo>
                      <a:lnTo>
                        <a:pt x="0" y="14"/>
                      </a:lnTo>
                      <a:lnTo>
                        <a:pt x="23"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74" name="Freeform 214">
                  <a:extLst>
                    <a:ext uri="{FF2B5EF4-FFF2-40B4-BE49-F238E27FC236}">
                      <a16:creationId xmlns:a16="http://schemas.microsoft.com/office/drawing/2014/main" id="{643E3119-AFA3-7EEE-72F6-F81F3337A2C2}"/>
                    </a:ext>
                  </a:extLst>
                </p:cNvPr>
                <p:cNvSpPr>
                  <a:spLocks/>
                </p:cNvSpPr>
                <p:nvPr/>
              </p:nvSpPr>
              <p:spPr bwMode="auto">
                <a:xfrm>
                  <a:off x="5070" y="2385"/>
                  <a:ext cx="24" cy="18"/>
                </a:xfrm>
                <a:custGeom>
                  <a:avLst/>
                  <a:gdLst/>
                  <a:ahLst/>
                  <a:cxnLst>
                    <a:cxn ang="0">
                      <a:pos x="24" y="0"/>
                    </a:cxn>
                    <a:cxn ang="0">
                      <a:pos x="24" y="4"/>
                    </a:cxn>
                    <a:cxn ang="0">
                      <a:pos x="0" y="18"/>
                    </a:cxn>
                    <a:cxn ang="0">
                      <a:pos x="0" y="13"/>
                    </a:cxn>
                    <a:cxn ang="0">
                      <a:pos x="24" y="0"/>
                    </a:cxn>
                    <a:cxn ang="0">
                      <a:pos x="24" y="0"/>
                    </a:cxn>
                    <a:cxn ang="0">
                      <a:pos x="24" y="0"/>
                    </a:cxn>
                    <a:cxn ang="0">
                      <a:pos x="24" y="0"/>
                    </a:cxn>
                  </a:cxnLst>
                  <a:rect l="0" t="0" r="r" b="b"/>
                  <a:pathLst>
                    <a:path w="24" h="18">
                      <a:moveTo>
                        <a:pt x="24" y="0"/>
                      </a:moveTo>
                      <a:lnTo>
                        <a:pt x="24" y="4"/>
                      </a:lnTo>
                      <a:lnTo>
                        <a:pt x="0" y="18"/>
                      </a:lnTo>
                      <a:lnTo>
                        <a:pt x="0" y="13"/>
                      </a:lnTo>
                      <a:lnTo>
                        <a:pt x="24" y="0"/>
                      </a:lnTo>
                      <a:lnTo>
                        <a:pt x="24" y="0"/>
                      </a:lnTo>
                      <a:lnTo>
                        <a:pt x="24" y="0"/>
                      </a:lnTo>
                      <a:lnTo>
                        <a:pt x="24"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75" name="Freeform 215">
                  <a:extLst>
                    <a:ext uri="{FF2B5EF4-FFF2-40B4-BE49-F238E27FC236}">
                      <a16:creationId xmlns:a16="http://schemas.microsoft.com/office/drawing/2014/main" id="{4CE4149B-D3C1-CDF7-8938-E8AA00DD9941}"/>
                    </a:ext>
                  </a:extLst>
                </p:cNvPr>
                <p:cNvSpPr>
                  <a:spLocks/>
                </p:cNvSpPr>
                <p:nvPr/>
              </p:nvSpPr>
              <p:spPr bwMode="auto">
                <a:xfrm>
                  <a:off x="5066" y="2396"/>
                  <a:ext cx="4" cy="7"/>
                </a:xfrm>
                <a:custGeom>
                  <a:avLst/>
                  <a:gdLst/>
                  <a:ahLst/>
                  <a:cxnLst>
                    <a:cxn ang="0">
                      <a:pos x="4" y="2"/>
                    </a:cxn>
                    <a:cxn ang="0">
                      <a:pos x="4" y="7"/>
                    </a:cxn>
                    <a:cxn ang="0">
                      <a:pos x="0" y="5"/>
                    </a:cxn>
                    <a:cxn ang="0">
                      <a:pos x="0" y="0"/>
                    </a:cxn>
                    <a:cxn ang="0">
                      <a:pos x="4" y="2"/>
                    </a:cxn>
                    <a:cxn ang="0">
                      <a:pos x="4" y="2"/>
                    </a:cxn>
                    <a:cxn ang="0">
                      <a:pos x="4" y="2"/>
                    </a:cxn>
                    <a:cxn ang="0">
                      <a:pos x="4" y="2"/>
                    </a:cxn>
                  </a:cxnLst>
                  <a:rect l="0" t="0" r="r" b="b"/>
                  <a:pathLst>
                    <a:path w="4" h="7">
                      <a:moveTo>
                        <a:pt x="4" y="2"/>
                      </a:moveTo>
                      <a:lnTo>
                        <a:pt x="4" y="7"/>
                      </a:lnTo>
                      <a:lnTo>
                        <a:pt x="0" y="5"/>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76" name="Freeform 216">
                  <a:extLst>
                    <a:ext uri="{FF2B5EF4-FFF2-40B4-BE49-F238E27FC236}">
                      <a16:creationId xmlns:a16="http://schemas.microsoft.com/office/drawing/2014/main" id="{83EE4F7E-B5B2-0DC2-DE8E-0444B87C4FFB}"/>
                    </a:ext>
                  </a:extLst>
                </p:cNvPr>
                <p:cNvSpPr>
                  <a:spLocks/>
                </p:cNvSpPr>
                <p:nvPr/>
              </p:nvSpPr>
              <p:spPr bwMode="auto">
                <a:xfrm>
                  <a:off x="5066" y="2382"/>
                  <a:ext cx="28" cy="16"/>
                </a:xfrm>
                <a:custGeom>
                  <a:avLst/>
                  <a:gdLst/>
                  <a:ahLst/>
                  <a:cxnLst>
                    <a:cxn ang="0">
                      <a:pos x="28" y="3"/>
                    </a:cxn>
                    <a:cxn ang="0">
                      <a:pos x="4" y="16"/>
                    </a:cxn>
                    <a:cxn ang="0">
                      <a:pos x="0" y="14"/>
                    </a:cxn>
                    <a:cxn ang="0">
                      <a:pos x="24" y="0"/>
                    </a:cxn>
                    <a:cxn ang="0">
                      <a:pos x="28" y="3"/>
                    </a:cxn>
                    <a:cxn ang="0">
                      <a:pos x="28" y="3"/>
                    </a:cxn>
                    <a:cxn ang="0">
                      <a:pos x="28" y="3"/>
                    </a:cxn>
                    <a:cxn ang="0">
                      <a:pos x="28" y="3"/>
                    </a:cxn>
                  </a:cxnLst>
                  <a:rect l="0" t="0" r="r" b="b"/>
                  <a:pathLst>
                    <a:path w="28" h="16">
                      <a:moveTo>
                        <a:pt x="28" y="3"/>
                      </a:moveTo>
                      <a:lnTo>
                        <a:pt x="4" y="16"/>
                      </a:lnTo>
                      <a:lnTo>
                        <a:pt x="0" y="14"/>
                      </a:lnTo>
                      <a:lnTo>
                        <a:pt x="24"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77" name="Freeform 217">
                  <a:extLst>
                    <a:ext uri="{FF2B5EF4-FFF2-40B4-BE49-F238E27FC236}">
                      <a16:creationId xmlns:a16="http://schemas.microsoft.com/office/drawing/2014/main" id="{A64384EC-195A-C710-9678-3341B49B3937}"/>
                    </a:ext>
                  </a:extLst>
                </p:cNvPr>
                <p:cNvSpPr>
                  <a:spLocks/>
                </p:cNvSpPr>
                <p:nvPr/>
              </p:nvSpPr>
              <p:spPr bwMode="auto">
                <a:xfrm>
                  <a:off x="5078" y="2389"/>
                  <a:ext cx="23" cy="18"/>
                </a:xfrm>
                <a:custGeom>
                  <a:avLst/>
                  <a:gdLst/>
                  <a:ahLst/>
                  <a:cxnLst>
                    <a:cxn ang="0">
                      <a:pos x="23" y="0"/>
                    </a:cxn>
                    <a:cxn ang="0">
                      <a:pos x="23" y="4"/>
                    </a:cxn>
                    <a:cxn ang="0">
                      <a:pos x="0" y="18"/>
                    </a:cxn>
                    <a:cxn ang="0">
                      <a:pos x="0" y="13"/>
                    </a:cxn>
                    <a:cxn ang="0">
                      <a:pos x="23" y="0"/>
                    </a:cxn>
                    <a:cxn ang="0">
                      <a:pos x="23" y="0"/>
                    </a:cxn>
                    <a:cxn ang="0">
                      <a:pos x="23" y="0"/>
                    </a:cxn>
                    <a:cxn ang="0">
                      <a:pos x="23" y="0"/>
                    </a:cxn>
                  </a:cxnLst>
                  <a:rect l="0" t="0" r="r" b="b"/>
                  <a:pathLst>
                    <a:path w="23" h="18">
                      <a:moveTo>
                        <a:pt x="23" y="0"/>
                      </a:moveTo>
                      <a:lnTo>
                        <a:pt x="23" y="4"/>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78" name="Freeform 218">
                  <a:extLst>
                    <a:ext uri="{FF2B5EF4-FFF2-40B4-BE49-F238E27FC236}">
                      <a16:creationId xmlns:a16="http://schemas.microsoft.com/office/drawing/2014/main" id="{56A76611-4F42-BFD2-A202-3CC26D91A811}"/>
                    </a:ext>
                  </a:extLst>
                </p:cNvPr>
                <p:cNvSpPr>
                  <a:spLocks/>
                </p:cNvSpPr>
                <p:nvPr/>
              </p:nvSpPr>
              <p:spPr bwMode="auto">
                <a:xfrm>
                  <a:off x="5073" y="2400"/>
                  <a:ext cx="5" cy="7"/>
                </a:xfrm>
                <a:custGeom>
                  <a:avLst/>
                  <a:gdLst/>
                  <a:ahLst/>
                  <a:cxnLst>
                    <a:cxn ang="0">
                      <a:pos x="5" y="2"/>
                    </a:cxn>
                    <a:cxn ang="0">
                      <a:pos x="5" y="7"/>
                    </a:cxn>
                    <a:cxn ang="0">
                      <a:pos x="0" y="4"/>
                    </a:cxn>
                    <a:cxn ang="0">
                      <a:pos x="0" y="0"/>
                    </a:cxn>
                    <a:cxn ang="0">
                      <a:pos x="5" y="2"/>
                    </a:cxn>
                    <a:cxn ang="0">
                      <a:pos x="5" y="2"/>
                    </a:cxn>
                    <a:cxn ang="0">
                      <a:pos x="5" y="2"/>
                    </a:cxn>
                    <a:cxn ang="0">
                      <a:pos x="5" y="2"/>
                    </a:cxn>
                  </a:cxnLst>
                  <a:rect l="0" t="0" r="r" b="b"/>
                  <a:pathLst>
                    <a:path w="5" h="7">
                      <a:moveTo>
                        <a:pt x="5" y="2"/>
                      </a:moveTo>
                      <a:lnTo>
                        <a:pt x="5" y="7"/>
                      </a:lnTo>
                      <a:lnTo>
                        <a:pt x="0" y="4"/>
                      </a:lnTo>
                      <a:lnTo>
                        <a:pt x="0" y="0"/>
                      </a:lnTo>
                      <a:lnTo>
                        <a:pt x="5" y="2"/>
                      </a:lnTo>
                      <a:lnTo>
                        <a:pt x="5" y="2"/>
                      </a:lnTo>
                      <a:lnTo>
                        <a:pt x="5" y="2"/>
                      </a:lnTo>
                      <a:lnTo>
                        <a:pt x="5"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79" name="Freeform 219">
                  <a:extLst>
                    <a:ext uri="{FF2B5EF4-FFF2-40B4-BE49-F238E27FC236}">
                      <a16:creationId xmlns:a16="http://schemas.microsoft.com/office/drawing/2014/main" id="{5A6605AD-8C66-F2CD-7A13-7F264C20BD61}"/>
                    </a:ext>
                  </a:extLst>
                </p:cNvPr>
                <p:cNvSpPr>
                  <a:spLocks/>
                </p:cNvSpPr>
                <p:nvPr/>
              </p:nvSpPr>
              <p:spPr bwMode="auto">
                <a:xfrm>
                  <a:off x="5073" y="2386"/>
                  <a:ext cx="28" cy="16"/>
                </a:xfrm>
                <a:custGeom>
                  <a:avLst/>
                  <a:gdLst/>
                  <a:ahLst/>
                  <a:cxnLst>
                    <a:cxn ang="0">
                      <a:pos x="28" y="3"/>
                    </a:cxn>
                    <a:cxn ang="0">
                      <a:pos x="5" y="16"/>
                    </a:cxn>
                    <a:cxn ang="0">
                      <a:pos x="0" y="14"/>
                    </a:cxn>
                    <a:cxn ang="0">
                      <a:pos x="24" y="0"/>
                    </a:cxn>
                    <a:cxn ang="0">
                      <a:pos x="28" y="3"/>
                    </a:cxn>
                    <a:cxn ang="0">
                      <a:pos x="28" y="3"/>
                    </a:cxn>
                    <a:cxn ang="0">
                      <a:pos x="28" y="3"/>
                    </a:cxn>
                    <a:cxn ang="0">
                      <a:pos x="28" y="3"/>
                    </a:cxn>
                  </a:cxnLst>
                  <a:rect l="0" t="0" r="r" b="b"/>
                  <a:pathLst>
                    <a:path w="28" h="16">
                      <a:moveTo>
                        <a:pt x="28" y="3"/>
                      </a:moveTo>
                      <a:lnTo>
                        <a:pt x="5" y="16"/>
                      </a:lnTo>
                      <a:lnTo>
                        <a:pt x="0" y="14"/>
                      </a:lnTo>
                      <a:lnTo>
                        <a:pt x="24"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80" name="Freeform 220">
                  <a:extLst>
                    <a:ext uri="{FF2B5EF4-FFF2-40B4-BE49-F238E27FC236}">
                      <a16:creationId xmlns:a16="http://schemas.microsoft.com/office/drawing/2014/main" id="{B8E4EABD-BDD4-84D8-9FE9-A368997761B1}"/>
                    </a:ext>
                  </a:extLst>
                </p:cNvPr>
                <p:cNvSpPr>
                  <a:spLocks/>
                </p:cNvSpPr>
                <p:nvPr/>
              </p:nvSpPr>
              <p:spPr bwMode="auto">
                <a:xfrm>
                  <a:off x="5085" y="2393"/>
                  <a:ext cx="23" cy="18"/>
                </a:xfrm>
                <a:custGeom>
                  <a:avLst/>
                  <a:gdLst/>
                  <a:ahLst/>
                  <a:cxnLst>
                    <a:cxn ang="0">
                      <a:pos x="23" y="0"/>
                    </a:cxn>
                    <a:cxn ang="0">
                      <a:pos x="23" y="5"/>
                    </a:cxn>
                    <a:cxn ang="0">
                      <a:pos x="0" y="18"/>
                    </a:cxn>
                    <a:cxn ang="0">
                      <a:pos x="0" y="13"/>
                    </a:cxn>
                    <a:cxn ang="0">
                      <a:pos x="23" y="0"/>
                    </a:cxn>
                    <a:cxn ang="0">
                      <a:pos x="23" y="0"/>
                    </a:cxn>
                    <a:cxn ang="0">
                      <a:pos x="23" y="0"/>
                    </a:cxn>
                    <a:cxn ang="0">
                      <a:pos x="23" y="0"/>
                    </a:cxn>
                  </a:cxnLst>
                  <a:rect l="0" t="0" r="r" b="b"/>
                  <a:pathLst>
                    <a:path w="23" h="18">
                      <a:moveTo>
                        <a:pt x="23" y="0"/>
                      </a:moveTo>
                      <a:lnTo>
                        <a:pt x="23" y="5"/>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81" name="Freeform 221">
                  <a:extLst>
                    <a:ext uri="{FF2B5EF4-FFF2-40B4-BE49-F238E27FC236}">
                      <a16:creationId xmlns:a16="http://schemas.microsoft.com/office/drawing/2014/main" id="{A19E5FBB-1C0B-F833-D252-065683E42829}"/>
                    </a:ext>
                  </a:extLst>
                </p:cNvPr>
                <p:cNvSpPr>
                  <a:spLocks/>
                </p:cNvSpPr>
                <p:nvPr/>
              </p:nvSpPr>
              <p:spPr bwMode="auto">
                <a:xfrm>
                  <a:off x="5080" y="2404"/>
                  <a:ext cx="5" cy="7"/>
                </a:xfrm>
                <a:custGeom>
                  <a:avLst/>
                  <a:gdLst/>
                  <a:ahLst/>
                  <a:cxnLst>
                    <a:cxn ang="0">
                      <a:pos x="5" y="2"/>
                    </a:cxn>
                    <a:cxn ang="0">
                      <a:pos x="5" y="7"/>
                    </a:cxn>
                    <a:cxn ang="0">
                      <a:pos x="0" y="4"/>
                    </a:cxn>
                    <a:cxn ang="0">
                      <a:pos x="0" y="0"/>
                    </a:cxn>
                    <a:cxn ang="0">
                      <a:pos x="5" y="2"/>
                    </a:cxn>
                    <a:cxn ang="0">
                      <a:pos x="5" y="2"/>
                    </a:cxn>
                    <a:cxn ang="0">
                      <a:pos x="5" y="2"/>
                    </a:cxn>
                    <a:cxn ang="0">
                      <a:pos x="5" y="2"/>
                    </a:cxn>
                  </a:cxnLst>
                  <a:rect l="0" t="0" r="r" b="b"/>
                  <a:pathLst>
                    <a:path w="5" h="7">
                      <a:moveTo>
                        <a:pt x="5" y="2"/>
                      </a:moveTo>
                      <a:lnTo>
                        <a:pt x="5" y="7"/>
                      </a:lnTo>
                      <a:lnTo>
                        <a:pt x="0" y="4"/>
                      </a:lnTo>
                      <a:lnTo>
                        <a:pt x="0" y="0"/>
                      </a:lnTo>
                      <a:lnTo>
                        <a:pt x="5" y="2"/>
                      </a:lnTo>
                      <a:lnTo>
                        <a:pt x="5" y="2"/>
                      </a:lnTo>
                      <a:lnTo>
                        <a:pt x="5" y="2"/>
                      </a:lnTo>
                      <a:lnTo>
                        <a:pt x="5"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82" name="Freeform 222">
                  <a:extLst>
                    <a:ext uri="{FF2B5EF4-FFF2-40B4-BE49-F238E27FC236}">
                      <a16:creationId xmlns:a16="http://schemas.microsoft.com/office/drawing/2014/main" id="{FFAEEF6E-CE95-2DA1-5A9C-D8D9D2240971}"/>
                    </a:ext>
                  </a:extLst>
                </p:cNvPr>
                <p:cNvSpPr>
                  <a:spLocks/>
                </p:cNvSpPr>
                <p:nvPr/>
              </p:nvSpPr>
              <p:spPr bwMode="auto">
                <a:xfrm>
                  <a:off x="5080" y="2390"/>
                  <a:ext cx="28" cy="16"/>
                </a:xfrm>
                <a:custGeom>
                  <a:avLst/>
                  <a:gdLst/>
                  <a:ahLst/>
                  <a:cxnLst>
                    <a:cxn ang="0">
                      <a:pos x="28" y="3"/>
                    </a:cxn>
                    <a:cxn ang="0">
                      <a:pos x="5" y="16"/>
                    </a:cxn>
                    <a:cxn ang="0">
                      <a:pos x="0" y="14"/>
                    </a:cxn>
                    <a:cxn ang="0">
                      <a:pos x="23" y="0"/>
                    </a:cxn>
                    <a:cxn ang="0">
                      <a:pos x="28" y="3"/>
                    </a:cxn>
                    <a:cxn ang="0">
                      <a:pos x="28" y="3"/>
                    </a:cxn>
                    <a:cxn ang="0">
                      <a:pos x="28" y="3"/>
                    </a:cxn>
                    <a:cxn ang="0">
                      <a:pos x="28" y="3"/>
                    </a:cxn>
                  </a:cxnLst>
                  <a:rect l="0" t="0" r="r" b="b"/>
                  <a:pathLst>
                    <a:path w="28" h="16">
                      <a:moveTo>
                        <a:pt x="28" y="3"/>
                      </a:moveTo>
                      <a:lnTo>
                        <a:pt x="5" y="16"/>
                      </a:lnTo>
                      <a:lnTo>
                        <a:pt x="0" y="14"/>
                      </a:lnTo>
                      <a:lnTo>
                        <a:pt x="23"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83" name="Freeform 223">
                  <a:extLst>
                    <a:ext uri="{FF2B5EF4-FFF2-40B4-BE49-F238E27FC236}">
                      <a16:creationId xmlns:a16="http://schemas.microsoft.com/office/drawing/2014/main" id="{4B8113EB-C7F7-8C2E-32FE-862879BCCE40}"/>
                    </a:ext>
                  </a:extLst>
                </p:cNvPr>
                <p:cNvSpPr>
                  <a:spLocks/>
                </p:cNvSpPr>
                <p:nvPr/>
              </p:nvSpPr>
              <p:spPr bwMode="auto">
                <a:xfrm>
                  <a:off x="5091" y="2397"/>
                  <a:ext cx="24" cy="18"/>
                </a:xfrm>
                <a:custGeom>
                  <a:avLst/>
                  <a:gdLst/>
                  <a:ahLst/>
                  <a:cxnLst>
                    <a:cxn ang="0">
                      <a:pos x="24" y="0"/>
                    </a:cxn>
                    <a:cxn ang="0">
                      <a:pos x="24" y="4"/>
                    </a:cxn>
                    <a:cxn ang="0">
                      <a:pos x="0" y="18"/>
                    </a:cxn>
                    <a:cxn ang="0">
                      <a:pos x="0" y="13"/>
                    </a:cxn>
                    <a:cxn ang="0">
                      <a:pos x="24" y="0"/>
                    </a:cxn>
                    <a:cxn ang="0">
                      <a:pos x="24" y="0"/>
                    </a:cxn>
                    <a:cxn ang="0">
                      <a:pos x="24" y="0"/>
                    </a:cxn>
                    <a:cxn ang="0">
                      <a:pos x="24" y="0"/>
                    </a:cxn>
                  </a:cxnLst>
                  <a:rect l="0" t="0" r="r" b="b"/>
                  <a:pathLst>
                    <a:path w="24" h="18">
                      <a:moveTo>
                        <a:pt x="24" y="0"/>
                      </a:moveTo>
                      <a:lnTo>
                        <a:pt x="24" y="4"/>
                      </a:lnTo>
                      <a:lnTo>
                        <a:pt x="0" y="18"/>
                      </a:lnTo>
                      <a:lnTo>
                        <a:pt x="0" y="13"/>
                      </a:lnTo>
                      <a:lnTo>
                        <a:pt x="24" y="0"/>
                      </a:lnTo>
                      <a:lnTo>
                        <a:pt x="24" y="0"/>
                      </a:lnTo>
                      <a:lnTo>
                        <a:pt x="24" y="0"/>
                      </a:lnTo>
                      <a:lnTo>
                        <a:pt x="24"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84" name="Freeform 224">
                  <a:extLst>
                    <a:ext uri="{FF2B5EF4-FFF2-40B4-BE49-F238E27FC236}">
                      <a16:creationId xmlns:a16="http://schemas.microsoft.com/office/drawing/2014/main" id="{FDDB5747-12A0-060F-862B-3BC8058830D3}"/>
                    </a:ext>
                  </a:extLst>
                </p:cNvPr>
                <p:cNvSpPr>
                  <a:spLocks/>
                </p:cNvSpPr>
                <p:nvPr/>
              </p:nvSpPr>
              <p:spPr bwMode="auto">
                <a:xfrm>
                  <a:off x="5087" y="2408"/>
                  <a:ext cx="4" cy="7"/>
                </a:xfrm>
                <a:custGeom>
                  <a:avLst/>
                  <a:gdLst/>
                  <a:ahLst/>
                  <a:cxnLst>
                    <a:cxn ang="0">
                      <a:pos x="4" y="2"/>
                    </a:cxn>
                    <a:cxn ang="0">
                      <a:pos x="4" y="7"/>
                    </a:cxn>
                    <a:cxn ang="0">
                      <a:pos x="0" y="5"/>
                    </a:cxn>
                    <a:cxn ang="0">
                      <a:pos x="0" y="0"/>
                    </a:cxn>
                    <a:cxn ang="0">
                      <a:pos x="4" y="2"/>
                    </a:cxn>
                    <a:cxn ang="0">
                      <a:pos x="4" y="2"/>
                    </a:cxn>
                    <a:cxn ang="0">
                      <a:pos x="4" y="2"/>
                    </a:cxn>
                    <a:cxn ang="0">
                      <a:pos x="4" y="2"/>
                    </a:cxn>
                  </a:cxnLst>
                  <a:rect l="0" t="0" r="r" b="b"/>
                  <a:pathLst>
                    <a:path w="4" h="7">
                      <a:moveTo>
                        <a:pt x="4" y="2"/>
                      </a:moveTo>
                      <a:lnTo>
                        <a:pt x="4" y="7"/>
                      </a:lnTo>
                      <a:lnTo>
                        <a:pt x="0" y="5"/>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85" name="Freeform 225">
                  <a:extLst>
                    <a:ext uri="{FF2B5EF4-FFF2-40B4-BE49-F238E27FC236}">
                      <a16:creationId xmlns:a16="http://schemas.microsoft.com/office/drawing/2014/main" id="{D029B282-D3DF-40B0-34BD-4D779A132FB4}"/>
                    </a:ext>
                  </a:extLst>
                </p:cNvPr>
                <p:cNvSpPr>
                  <a:spLocks/>
                </p:cNvSpPr>
                <p:nvPr/>
              </p:nvSpPr>
              <p:spPr bwMode="auto">
                <a:xfrm>
                  <a:off x="5087" y="2394"/>
                  <a:ext cx="28" cy="16"/>
                </a:xfrm>
                <a:custGeom>
                  <a:avLst/>
                  <a:gdLst/>
                  <a:ahLst/>
                  <a:cxnLst>
                    <a:cxn ang="0">
                      <a:pos x="28" y="3"/>
                    </a:cxn>
                    <a:cxn ang="0">
                      <a:pos x="4" y="16"/>
                    </a:cxn>
                    <a:cxn ang="0">
                      <a:pos x="0" y="14"/>
                    </a:cxn>
                    <a:cxn ang="0">
                      <a:pos x="23" y="0"/>
                    </a:cxn>
                    <a:cxn ang="0">
                      <a:pos x="28" y="3"/>
                    </a:cxn>
                    <a:cxn ang="0">
                      <a:pos x="28" y="3"/>
                    </a:cxn>
                    <a:cxn ang="0">
                      <a:pos x="28" y="3"/>
                    </a:cxn>
                    <a:cxn ang="0">
                      <a:pos x="28" y="3"/>
                    </a:cxn>
                  </a:cxnLst>
                  <a:rect l="0" t="0" r="r" b="b"/>
                  <a:pathLst>
                    <a:path w="28" h="16">
                      <a:moveTo>
                        <a:pt x="28" y="3"/>
                      </a:moveTo>
                      <a:lnTo>
                        <a:pt x="4" y="16"/>
                      </a:lnTo>
                      <a:lnTo>
                        <a:pt x="0" y="14"/>
                      </a:lnTo>
                      <a:lnTo>
                        <a:pt x="23"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86" name="Freeform 226">
                  <a:extLst>
                    <a:ext uri="{FF2B5EF4-FFF2-40B4-BE49-F238E27FC236}">
                      <a16:creationId xmlns:a16="http://schemas.microsoft.com/office/drawing/2014/main" id="{3323D142-3226-4C2F-75FE-CC2D44E3DBD3}"/>
                    </a:ext>
                  </a:extLst>
                </p:cNvPr>
                <p:cNvSpPr>
                  <a:spLocks/>
                </p:cNvSpPr>
                <p:nvPr/>
              </p:nvSpPr>
              <p:spPr bwMode="auto">
                <a:xfrm>
                  <a:off x="5098" y="2401"/>
                  <a:ext cx="23" cy="18"/>
                </a:xfrm>
                <a:custGeom>
                  <a:avLst/>
                  <a:gdLst/>
                  <a:ahLst/>
                  <a:cxnLst>
                    <a:cxn ang="0">
                      <a:pos x="23" y="0"/>
                    </a:cxn>
                    <a:cxn ang="0">
                      <a:pos x="23" y="4"/>
                    </a:cxn>
                    <a:cxn ang="0">
                      <a:pos x="0" y="18"/>
                    </a:cxn>
                    <a:cxn ang="0">
                      <a:pos x="0" y="13"/>
                    </a:cxn>
                    <a:cxn ang="0">
                      <a:pos x="23" y="0"/>
                    </a:cxn>
                    <a:cxn ang="0">
                      <a:pos x="23" y="0"/>
                    </a:cxn>
                    <a:cxn ang="0">
                      <a:pos x="23" y="0"/>
                    </a:cxn>
                    <a:cxn ang="0">
                      <a:pos x="23" y="0"/>
                    </a:cxn>
                  </a:cxnLst>
                  <a:rect l="0" t="0" r="r" b="b"/>
                  <a:pathLst>
                    <a:path w="23" h="18">
                      <a:moveTo>
                        <a:pt x="23" y="0"/>
                      </a:moveTo>
                      <a:lnTo>
                        <a:pt x="23" y="4"/>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87" name="Freeform 227">
                  <a:extLst>
                    <a:ext uri="{FF2B5EF4-FFF2-40B4-BE49-F238E27FC236}">
                      <a16:creationId xmlns:a16="http://schemas.microsoft.com/office/drawing/2014/main" id="{7C899AE1-6958-8C95-7044-A54D2DAA1D4E}"/>
                    </a:ext>
                  </a:extLst>
                </p:cNvPr>
                <p:cNvSpPr>
                  <a:spLocks/>
                </p:cNvSpPr>
                <p:nvPr/>
              </p:nvSpPr>
              <p:spPr bwMode="auto">
                <a:xfrm>
                  <a:off x="5094" y="2412"/>
                  <a:ext cx="4" cy="7"/>
                </a:xfrm>
                <a:custGeom>
                  <a:avLst/>
                  <a:gdLst/>
                  <a:ahLst/>
                  <a:cxnLst>
                    <a:cxn ang="0">
                      <a:pos x="4" y="2"/>
                    </a:cxn>
                    <a:cxn ang="0">
                      <a:pos x="4" y="7"/>
                    </a:cxn>
                    <a:cxn ang="0">
                      <a:pos x="0" y="4"/>
                    </a:cxn>
                    <a:cxn ang="0">
                      <a:pos x="0" y="0"/>
                    </a:cxn>
                    <a:cxn ang="0">
                      <a:pos x="4" y="2"/>
                    </a:cxn>
                    <a:cxn ang="0">
                      <a:pos x="4" y="2"/>
                    </a:cxn>
                    <a:cxn ang="0">
                      <a:pos x="4" y="2"/>
                    </a:cxn>
                    <a:cxn ang="0">
                      <a:pos x="4" y="2"/>
                    </a:cxn>
                  </a:cxnLst>
                  <a:rect l="0" t="0" r="r" b="b"/>
                  <a:pathLst>
                    <a:path w="4" h="7">
                      <a:moveTo>
                        <a:pt x="4" y="2"/>
                      </a:moveTo>
                      <a:lnTo>
                        <a:pt x="4" y="7"/>
                      </a:lnTo>
                      <a:lnTo>
                        <a:pt x="0" y="4"/>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88" name="Freeform 228">
                  <a:extLst>
                    <a:ext uri="{FF2B5EF4-FFF2-40B4-BE49-F238E27FC236}">
                      <a16:creationId xmlns:a16="http://schemas.microsoft.com/office/drawing/2014/main" id="{05F9E9C9-8484-0579-A703-70AB7CE13F76}"/>
                    </a:ext>
                  </a:extLst>
                </p:cNvPr>
                <p:cNvSpPr>
                  <a:spLocks/>
                </p:cNvSpPr>
                <p:nvPr/>
              </p:nvSpPr>
              <p:spPr bwMode="auto">
                <a:xfrm>
                  <a:off x="5094" y="2398"/>
                  <a:ext cx="27" cy="16"/>
                </a:xfrm>
                <a:custGeom>
                  <a:avLst/>
                  <a:gdLst/>
                  <a:ahLst/>
                  <a:cxnLst>
                    <a:cxn ang="0">
                      <a:pos x="27" y="3"/>
                    </a:cxn>
                    <a:cxn ang="0">
                      <a:pos x="4" y="16"/>
                    </a:cxn>
                    <a:cxn ang="0">
                      <a:pos x="0" y="14"/>
                    </a:cxn>
                    <a:cxn ang="0">
                      <a:pos x="23" y="0"/>
                    </a:cxn>
                    <a:cxn ang="0">
                      <a:pos x="27" y="3"/>
                    </a:cxn>
                    <a:cxn ang="0">
                      <a:pos x="27" y="3"/>
                    </a:cxn>
                    <a:cxn ang="0">
                      <a:pos x="27" y="3"/>
                    </a:cxn>
                    <a:cxn ang="0">
                      <a:pos x="27" y="3"/>
                    </a:cxn>
                  </a:cxnLst>
                  <a:rect l="0" t="0" r="r" b="b"/>
                  <a:pathLst>
                    <a:path w="27" h="16">
                      <a:moveTo>
                        <a:pt x="27" y="3"/>
                      </a:moveTo>
                      <a:lnTo>
                        <a:pt x="4" y="16"/>
                      </a:lnTo>
                      <a:lnTo>
                        <a:pt x="0" y="14"/>
                      </a:lnTo>
                      <a:lnTo>
                        <a:pt x="23" y="0"/>
                      </a:lnTo>
                      <a:lnTo>
                        <a:pt x="27" y="3"/>
                      </a:lnTo>
                      <a:lnTo>
                        <a:pt x="27" y="3"/>
                      </a:lnTo>
                      <a:lnTo>
                        <a:pt x="27" y="3"/>
                      </a:lnTo>
                      <a:lnTo>
                        <a:pt x="27"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89" name="Freeform 229">
                  <a:extLst>
                    <a:ext uri="{FF2B5EF4-FFF2-40B4-BE49-F238E27FC236}">
                      <a16:creationId xmlns:a16="http://schemas.microsoft.com/office/drawing/2014/main" id="{233AD627-16A3-B984-7F70-10B5E2477CE6}"/>
                    </a:ext>
                  </a:extLst>
                </p:cNvPr>
                <p:cNvSpPr>
                  <a:spLocks/>
                </p:cNvSpPr>
                <p:nvPr/>
              </p:nvSpPr>
              <p:spPr bwMode="auto">
                <a:xfrm>
                  <a:off x="5105" y="2404"/>
                  <a:ext cx="23" cy="19"/>
                </a:xfrm>
                <a:custGeom>
                  <a:avLst/>
                  <a:gdLst/>
                  <a:ahLst/>
                  <a:cxnLst>
                    <a:cxn ang="0">
                      <a:pos x="23" y="0"/>
                    </a:cxn>
                    <a:cxn ang="0">
                      <a:pos x="23" y="6"/>
                    </a:cxn>
                    <a:cxn ang="0">
                      <a:pos x="0" y="19"/>
                    </a:cxn>
                    <a:cxn ang="0">
                      <a:pos x="0" y="14"/>
                    </a:cxn>
                    <a:cxn ang="0">
                      <a:pos x="23" y="0"/>
                    </a:cxn>
                    <a:cxn ang="0">
                      <a:pos x="23" y="0"/>
                    </a:cxn>
                    <a:cxn ang="0">
                      <a:pos x="23" y="0"/>
                    </a:cxn>
                    <a:cxn ang="0">
                      <a:pos x="23" y="0"/>
                    </a:cxn>
                  </a:cxnLst>
                  <a:rect l="0" t="0" r="r" b="b"/>
                  <a:pathLst>
                    <a:path w="23" h="19">
                      <a:moveTo>
                        <a:pt x="23" y="0"/>
                      </a:moveTo>
                      <a:lnTo>
                        <a:pt x="23" y="6"/>
                      </a:lnTo>
                      <a:lnTo>
                        <a:pt x="0" y="19"/>
                      </a:lnTo>
                      <a:lnTo>
                        <a:pt x="0" y="14"/>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90" name="Freeform 230">
                  <a:extLst>
                    <a:ext uri="{FF2B5EF4-FFF2-40B4-BE49-F238E27FC236}">
                      <a16:creationId xmlns:a16="http://schemas.microsoft.com/office/drawing/2014/main" id="{BBC65327-083A-9D90-2F20-97C3A42E1E4C}"/>
                    </a:ext>
                  </a:extLst>
                </p:cNvPr>
                <p:cNvSpPr>
                  <a:spLocks/>
                </p:cNvSpPr>
                <p:nvPr/>
              </p:nvSpPr>
              <p:spPr bwMode="auto">
                <a:xfrm>
                  <a:off x="5101" y="2416"/>
                  <a:ext cx="4" cy="7"/>
                </a:xfrm>
                <a:custGeom>
                  <a:avLst/>
                  <a:gdLst/>
                  <a:ahLst/>
                  <a:cxnLst>
                    <a:cxn ang="0">
                      <a:pos x="4" y="2"/>
                    </a:cxn>
                    <a:cxn ang="0">
                      <a:pos x="4" y="7"/>
                    </a:cxn>
                    <a:cxn ang="0">
                      <a:pos x="0" y="4"/>
                    </a:cxn>
                    <a:cxn ang="0">
                      <a:pos x="0" y="0"/>
                    </a:cxn>
                    <a:cxn ang="0">
                      <a:pos x="4" y="2"/>
                    </a:cxn>
                    <a:cxn ang="0">
                      <a:pos x="4" y="2"/>
                    </a:cxn>
                    <a:cxn ang="0">
                      <a:pos x="4" y="2"/>
                    </a:cxn>
                    <a:cxn ang="0">
                      <a:pos x="4" y="2"/>
                    </a:cxn>
                  </a:cxnLst>
                  <a:rect l="0" t="0" r="r" b="b"/>
                  <a:pathLst>
                    <a:path w="4" h="7">
                      <a:moveTo>
                        <a:pt x="4" y="2"/>
                      </a:moveTo>
                      <a:lnTo>
                        <a:pt x="4" y="7"/>
                      </a:lnTo>
                      <a:lnTo>
                        <a:pt x="0" y="4"/>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91" name="Freeform 231">
                  <a:extLst>
                    <a:ext uri="{FF2B5EF4-FFF2-40B4-BE49-F238E27FC236}">
                      <a16:creationId xmlns:a16="http://schemas.microsoft.com/office/drawing/2014/main" id="{7846175D-964F-589E-AC15-4952831BF2C6}"/>
                    </a:ext>
                  </a:extLst>
                </p:cNvPr>
                <p:cNvSpPr>
                  <a:spLocks/>
                </p:cNvSpPr>
                <p:nvPr/>
              </p:nvSpPr>
              <p:spPr bwMode="auto">
                <a:xfrm>
                  <a:off x="5101" y="2402"/>
                  <a:ext cx="27" cy="16"/>
                </a:xfrm>
                <a:custGeom>
                  <a:avLst/>
                  <a:gdLst/>
                  <a:ahLst/>
                  <a:cxnLst>
                    <a:cxn ang="0">
                      <a:pos x="27" y="2"/>
                    </a:cxn>
                    <a:cxn ang="0">
                      <a:pos x="4" y="16"/>
                    </a:cxn>
                    <a:cxn ang="0">
                      <a:pos x="0" y="14"/>
                    </a:cxn>
                    <a:cxn ang="0">
                      <a:pos x="23" y="0"/>
                    </a:cxn>
                    <a:cxn ang="0">
                      <a:pos x="27" y="2"/>
                    </a:cxn>
                    <a:cxn ang="0">
                      <a:pos x="27" y="2"/>
                    </a:cxn>
                    <a:cxn ang="0">
                      <a:pos x="27" y="2"/>
                    </a:cxn>
                    <a:cxn ang="0">
                      <a:pos x="27" y="2"/>
                    </a:cxn>
                  </a:cxnLst>
                  <a:rect l="0" t="0" r="r" b="b"/>
                  <a:pathLst>
                    <a:path w="27" h="16">
                      <a:moveTo>
                        <a:pt x="27" y="2"/>
                      </a:moveTo>
                      <a:lnTo>
                        <a:pt x="4" y="16"/>
                      </a:lnTo>
                      <a:lnTo>
                        <a:pt x="0" y="14"/>
                      </a:lnTo>
                      <a:lnTo>
                        <a:pt x="23" y="0"/>
                      </a:lnTo>
                      <a:lnTo>
                        <a:pt x="27" y="2"/>
                      </a:lnTo>
                      <a:lnTo>
                        <a:pt x="27" y="2"/>
                      </a:lnTo>
                      <a:lnTo>
                        <a:pt x="27" y="2"/>
                      </a:lnTo>
                      <a:lnTo>
                        <a:pt x="27" y="2"/>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92" name="Freeform 232">
                  <a:extLst>
                    <a:ext uri="{FF2B5EF4-FFF2-40B4-BE49-F238E27FC236}">
                      <a16:creationId xmlns:a16="http://schemas.microsoft.com/office/drawing/2014/main" id="{9CC6A09D-D1BC-7AFE-4BED-7E13C4DD42BF}"/>
                    </a:ext>
                  </a:extLst>
                </p:cNvPr>
                <p:cNvSpPr>
                  <a:spLocks/>
                </p:cNvSpPr>
                <p:nvPr/>
              </p:nvSpPr>
              <p:spPr bwMode="auto">
                <a:xfrm>
                  <a:off x="5112" y="2409"/>
                  <a:ext cx="23" cy="18"/>
                </a:xfrm>
                <a:custGeom>
                  <a:avLst/>
                  <a:gdLst/>
                  <a:ahLst/>
                  <a:cxnLst>
                    <a:cxn ang="0">
                      <a:pos x="23" y="0"/>
                    </a:cxn>
                    <a:cxn ang="0">
                      <a:pos x="23" y="4"/>
                    </a:cxn>
                    <a:cxn ang="0">
                      <a:pos x="0" y="18"/>
                    </a:cxn>
                    <a:cxn ang="0">
                      <a:pos x="0" y="13"/>
                    </a:cxn>
                    <a:cxn ang="0">
                      <a:pos x="23" y="0"/>
                    </a:cxn>
                    <a:cxn ang="0">
                      <a:pos x="23" y="0"/>
                    </a:cxn>
                    <a:cxn ang="0">
                      <a:pos x="23" y="0"/>
                    </a:cxn>
                    <a:cxn ang="0">
                      <a:pos x="23" y="0"/>
                    </a:cxn>
                  </a:cxnLst>
                  <a:rect l="0" t="0" r="r" b="b"/>
                  <a:pathLst>
                    <a:path w="23" h="18">
                      <a:moveTo>
                        <a:pt x="23" y="0"/>
                      </a:moveTo>
                      <a:lnTo>
                        <a:pt x="23" y="4"/>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93" name="Freeform 233">
                  <a:extLst>
                    <a:ext uri="{FF2B5EF4-FFF2-40B4-BE49-F238E27FC236}">
                      <a16:creationId xmlns:a16="http://schemas.microsoft.com/office/drawing/2014/main" id="{F42F571C-1647-4A20-5E95-33838A6073A4}"/>
                    </a:ext>
                  </a:extLst>
                </p:cNvPr>
                <p:cNvSpPr>
                  <a:spLocks/>
                </p:cNvSpPr>
                <p:nvPr/>
              </p:nvSpPr>
              <p:spPr bwMode="auto">
                <a:xfrm>
                  <a:off x="5108" y="2419"/>
                  <a:ext cx="4" cy="8"/>
                </a:xfrm>
                <a:custGeom>
                  <a:avLst/>
                  <a:gdLst/>
                  <a:ahLst/>
                  <a:cxnLst>
                    <a:cxn ang="0">
                      <a:pos x="4" y="3"/>
                    </a:cxn>
                    <a:cxn ang="0">
                      <a:pos x="4" y="8"/>
                    </a:cxn>
                    <a:cxn ang="0">
                      <a:pos x="0" y="6"/>
                    </a:cxn>
                    <a:cxn ang="0">
                      <a:pos x="0" y="0"/>
                    </a:cxn>
                    <a:cxn ang="0">
                      <a:pos x="4" y="3"/>
                    </a:cxn>
                    <a:cxn ang="0">
                      <a:pos x="4" y="3"/>
                    </a:cxn>
                    <a:cxn ang="0">
                      <a:pos x="4" y="3"/>
                    </a:cxn>
                    <a:cxn ang="0">
                      <a:pos x="4" y="3"/>
                    </a:cxn>
                  </a:cxnLst>
                  <a:rect l="0" t="0" r="r" b="b"/>
                  <a:pathLst>
                    <a:path w="4" h="8">
                      <a:moveTo>
                        <a:pt x="4" y="3"/>
                      </a:moveTo>
                      <a:lnTo>
                        <a:pt x="4" y="8"/>
                      </a:lnTo>
                      <a:lnTo>
                        <a:pt x="0" y="6"/>
                      </a:lnTo>
                      <a:lnTo>
                        <a:pt x="0" y="0"/>
                      </a:lnTo>
                      <a:lnTo>
                        <a:pt x="4" y="3"/>
                      </a:lnTo>
                      <a:lnTo>
                        <a:pt x="4" y="3"/>
                      </a:lnTo>
                      <a:lnTo>
                        <a:pt x="4" y="3"/>
                      </a:lnTo>
                      <a:lnTo>
                        <a:pt x="4" y="3"/>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94" name="Freeform 234">
                  <a:extLst>
                    <a:ext uri="{FF2B5EF4-FFF2-40B4-BE49-F238E27FC236}">
                      <a16:creationId xmlns:a16="http://schemas.microsoft.com/office/drawing/2014/main" id="{598A7CAB-0F53-1FEE-6BB1-5A3C0F18BF66}"/>
                    </a:ext>
                  </a:extLst>
                </p:cNvPr>
                <p:cNvSpPr>
                  <a:spLocks/>
                </p:cNvSpPr>
                <p:nvPr/>
              </p:nvSpPr>
              <p:spPr bwMode="auto">
                <a:xfrm>
                  <a:off x="5108" y="2406"/>
                  <a:ext cx="27" cy="16"/>
                </a:xfrm>
                <a:custGeom>
                  <a:avLst/>
                  <a:gdLst/>
                  <a:ahLst/>
                  <a:cxnLst>
                    <a:cxn ang="0">
                      <a:pos x="27" y="3"/>
                    </a:cxn>
                    <a:cxn ang="0">
                      <a:pos x="4" y="16"/>
                    </a:cxn>
                    <a:cxn ang="0">
                      <a:pos x="0" y="13"/>
                    </a:cxn>
                    <a:cxn ang="0">
                      <a:pos x="23" y="0"/>
                    </a:cxn>
                    <a:cxn ang="0">
                      <a:pos x="27" y="3"/>
                    </a:cxn>
                    <a:cxn ang="0">
                      <a:pos x="27" y="3"/>
                    </a:cxn>
                    <a:cxn ang="0">
                      <a:pos x="27" y="3"/>
                    </a:cxn>
                    <a:cxn ang="0">
                      <a:pos x="27" y="3"/>
                    </a:cxn>
                  </a:cxnLst>
                  <a:rect l="0" t="0" r="r" b="b"/>
                  <a:pathLst>
                    <a:path w="27" h="16">
                      <a:moveTo>
                        <a:pt x="27" y="3"/>
                      </a:moveTo>
                      <a:lnTo>
                        <a:pt x="4" y="16"/>
                      </a:lnTo>
                      <a:lnTo>
                        <a:pt x="0" y="13"/>
                      </a:lnTo>
                      <a:lnTo>
                        <a:pt x="23" y="0"/>
                      </a:lnTo>
                      <a:lnTo>
                        <a:pt x="27" y="3"/>
                      </a:lnTo>
                      <a:lnTo>
                        <a:pt x="27" y="3"/>
                      </a:lnTo>
                      <a:lnTo>
                        <a:pt x="27" y="3"/>
                      </a:lnTo>
                      <a:lnTo>
                        <a:pt x="27"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95" name="Freeform 235">
                  <a:extLst>
                    <a:ext uri="{FF2B5EF4-FFF2-40B4-BE49-F238E27FC236}">
                      <a16:creationId xmlns:a16="http://schemas.microsoft.com/office/drawing/2014/main" id="{0CA4D48D-5BF5-50E5-0900-1F0B767A09A6}"/>
                    </a:ext>
                  </a:extLst>
                </p:cNvPr>
                <p:cNvSpPr>
                  <a:spLocks/>
                </p:cNvSpPr>
                <p:nvPr/>
              </p:nvSpPr>
              <p:spPr bwMode="auto">
                <a:xfrm>
                  <a:off x="5119" y="2413"/>
                  <a:ext cx="23" cy="18"/>
                </a:xfrm>
                <a:custGeom>
                  <a:avLst/>
                  <a:gdLst/>
                  <a:ahLst/>
                  <a:cxnLst>
                    <a:cxn ang="0">
                      <a:pos x="23" y="0"/>
                    </a:cxn>
                    <a:cxn ang="0">
                      <a:pos x="23" y="4"/>
                    </a:cxn>
                    <a:cxn ang="0">
                      <a:pos x="0" y="18"/>
                    </a:cxn>
                    <a:cxn ang="0">
                      <a:pos x="0" y="13"/>
                    </a:cxn>
                    <a:cxn ang="0">
                      <a:pos x="23" y="0"/>
                    </a:cxn>
                    <a:cxn ang="0">
                      <a:pos x="23" y="0"/>
                    </a:cxn>
                    <a:cxn ang="0">
                      <a:pos x="23" y="0"/>
                    </a:cxn>
                    <a:cxn ang="0">
                      <a:pos x="23" y="0"/>
                    </a:cxn>
                  </a:cxnLst>
                  <a:rect l="0" t="0" r="r" b="b"/>
                  <a:pathLst>
                    <a:path w="23" h="18">
                      <a:moveTo>
                        <a:pt x="23" y="0"/>
                      </a:moveTo>
                      <a:lnTo>
                        <a:pt x="23" y="4"/>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96" name="Freeform 236">
                  <a:extLst>
                    <a:ext uri="{FF2B5EF4-FFF2-40B4-BE49-F238E27FC236}">
                      <a16:creationId xmlns:a16="http://schemas.microsoft.com/office/drawing/2014/main" id="{94D0A520-8F64-5C82-780D-593111051FB6}"/>
                    </a:ext>
                  </a:extLst>
                </p:cNvPr>
                <p:cNvSpPr>
                  <a:spLocks/>
                </p:cNvSpPr>
                <p:nvPr/>
              </p:nvSpPr>
              <p:spPr bwMode="auto">
                <a:xfrm>
                  <a:off x="5115" y="2424"/>
                  <a:ext cx="4" cy="7"/>
                </a:xfrm>
                <a:custGeom>
                  <a:avLst/>
                  <a:gdLst/>
                  <a:ahLst/>
                  <a:cxnLst>
                    <a:cxn ang="0">
                      <a:pos x="4" y="2"/>
                    </a:cxn>
                    <a:cxn ang="0">
                      <a:pos x="4" y="7"/>
                    </a:cxn>
                    <a:cxn ang="0">
                      <a:pos x="0" y="4"/>
                    </a:cxn>
                    <a:cxn ang="0">
                      <a:pos x="0" y="0"/>
                    </a:cxn>
                    <a:cxn ang="0">
                      <a:pos x="4" y="2"/>
                    </a:cxn>
                    <a:cxn ang="0">
                      <a:pos x="4" y="2"/>
                    </a:cxn>
                    <a:cxn ang="0">
                      <a:pos x="4" y="2"/>
                    </a:cxn>
                    <a:cxn ang="0">
                      <a:pos x="4" y="2"/>
                    </a:cxn>
                  </a:cxnLst>
                  <a:rect l="0" t="0" r="r" b="b"/>
                  <a:pathLst>
                    <a:path w="4" h="7">
                      <a:moveTo>
                        <a:pt x="4" y="2"/>
                      </a:moveTo>
                      <a:lnTo>
                        <a:pt x="4" y="7"/>
                      </a:lnTo>
                      <a:lnTo>
                        <a:pt x="0" y="4"/>
                      </a:lnTo>
                      <a:lnTo>
                        <a:pt x="0" y="0"/>
                      </a:lnTo>
                      <a:lnTo>
                        <a:pt x="4" y="2"/>
                      </a:lnTo>
                      <a:lnTo>
                        <a:pt x="4" y="2"/>
                      </a:lnTo>
                      <a:lnTo>
                        <a:pt x="4" y="2"/>
                      </a:lnTo>
                      <a:lnTo>
                        <a:pt x="4"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197" name="Freeform 237">
                  <a:extLst>
                    <a:ext uri="{FF2B5EF4-FFF2-40B4-BE49-F238E27FC236}">
                      <a16:creationId xmlns:a16="http://schemas.microsoft.com/office/drawing/2014/main" id="{9B312467-FAC2-3AE9-CCE4-82ECD1B81B2C}"/>
                    </a:ext>
                  </a:extLst>
                </p:cNvPr>
                <p:cNvSpPr>
                  <a:spLocks/>
                </p:cNvSpPr>
                <p:nvPr/>
              </p:nvSpPr>
              <p:spPr bwMode="auto">
                <a:xfrm>
                  <a:off x="5115" y="2410"/>
                  <a:ext cx="27" cy="16"/>
                </a:xfrm>
                <a:custGeom>
                  <a:avLst/>
                  <a:gdLst/>
                  <a:ahLst/>
                  <a:cxnLst>
                    <a:cxn ang="0">
                      <a:pos x="27" y="3"/>
                    </a:cxn>
                    <a:cxn ang="0">
                      <a:pos x="4" y="16"/>
                    </a:cxn>
                    <a:cxn ang="0">
                      <a:pos x="0" y="14"/>
                    </a:cxn>
                    <a:cxn ang="0">
                      <a:pos x="23" y="0"/>
                    </a:cxn>
                    <a:cxn ang="0">
                      <a:pos x="27" y="3"/>
                    </a:cxn>
                    <a:cxn ang="0">
                      <a:pos x="27" y="3"/>
                    </a:cxn>
                    <a:cxn ang="0">
                      <a:pos x="27" y="3"/>
                    </a:cxn>
                    <a:cxn ang="0">
                      <a:pos x="27" y="3"/>
                    </a:cxn>
                  </a:cxnLst>
                  <a:rect l="0" t="0" r="r" b="b"/>
                  <a:pathLst>
                    <a:path w="27" h="16">
                      <a:moveTo>
                        <a:pt x="27" y="3"/>
                      </a:moveTo>
                      <a:lnTo>
                        <a:pt x="4" y="16"/>
                      </a:lnTo>
                      <a:lnTo>
                        <a:pt x="0" y="14"/>
                      </a:lnTo>
                      <a:lnTo>
                        <a:pt x="23" y="0"/>
                      </a:lnTo>
                      <a:lnTo>
                        <a:pt x="27" y="3"/>
                      </a:lnTo>
                      <a:lnTo>
                        <a:pt x="27" y="3"/>
                      </a:lnTo>
                      <a:lnTo>
                        <a:pt x="27" y="3"/>
                      </a:lnTo>
                      <a:lnTo>
                        <a:pt x="27"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198" name="Freeform 238">
                  <a:extLst>
                    <a:ext uri="{FF2B5EF4-FFF2-40B4-BE49-F238E27FC236}">
                      <a16:creationId xmlns:a16="http://schemas.microsoft.com/office/drawing/2014/main" id="{FE56F624-AACF-D40B-8C0B-1668630E023B}"/>
                    </a:ext>
                  </a:extLst>
                </p:cNvPr>
                <p:cNvSpPr>
                  <a:spLocks/>
                </p:cNvSpPr>
                <p:nvPr/>
              </p:nvSpPr>
              <p:spPr bwMode="auto">
                <a:xfrm>
                  <a:off x="5126" y="2416"/>
                  <a:ext cx="23" cy="19"/>
                </a:xfrm>
                <a:custGeom>
                  <a:avLst/>
                  <a:gdLst/>
                  <a:ahLst/>
                  <a:cxnLst>
                    <a:cxn ang="0">
                      <a:pos x="23" y="0"/>
                    </a:cxn>
                    <a:cxn ang="0">
                      <a:pos x="23" y="6"/>
                    </a:cxn>
                    <a:cxn ang="0">
                      <a:pos x="0" y="19"/>
                    </a:cxn>
                    <a:cxn ang="0">
                      <a:pos x="0" y="14"/>
                    </a:cxn>
                    <a:cxn ang="0">
                      <a:pos x="23" y="0"/>
                    </a:cxn>
                    <a:cxn ang="0">
                      <a:pos x="23" y="0"/>
                    </a:cxn>
                    <a:cxn ang="0">
                      <a:pos x="23" y="0"/>
                    </a:cxn>
                    <a:cxn ang="0">
                      <a:pos x="23" y="0"/>
                    </a:cxn>
                  </a:cxnLst>
                  <a:rect l="0" t="0" r="r" b="b"/>
                  <a:pathLst>
                    <a:path w="23" h="19">
                      <a:moveTo>
                        <a:pt x="23" y="0"/>
                      </a:moveTo>
                      <a:lnTo>
                        <a:pt x="23" y="6"/>
                      </a:lnTo>
                      <a:lnTo>
                        <a:pt x="0" y="19"/>
                      </a:lnTo>
                      <a:lnTo>
                        <a:pt x="0" y="14"/>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199" name="Freeform 239">
                  <a:extLst>
                    <a:ext uri="{FF2B5EF4-FFF2-40B4-BE49-F238E27FC236}">
                      <a16:creationId xmlns:a16="http://schemas.microsoft.com/office/drawing/2014/main" id="{A896101B-94A0-CD9A-60EA-A6031A00B8A6}"/>
                    </a:ext>
                  </a:extLst>
                </p:cNvPr>
                <p:cNvSpPr>
                  <a:spLocks/>
                </p:cNvSpPr>
                <p:nvPr/>
              </p:nvSpPr>
              <p:spPr bwMode="auto">
                <a:xfrm>
                  <a:off x="5121" y="2428"/>
                  <a:ext cx="5" cy="7"/>
                </a:xfrm>
                <a:custGeom>
                  <a:avLst/>
                  <a:gdLst/>
                  <a:ahLst/>
                  <a:cxnLst>
                    <a:cxn ang="0">
                      <a:pos x="5" y="2"/>
                    </a:cxn>
                    <a:cxn ang="0">
                      <a:pos x="5" y="7"/>
                    </a:cxn>
                    <a:cxn ang="0">
                      <a:pos x="0" y="4"/>
                    </a:cxn>
                    <a:cxn ang="0">
                      <a:pos x="0" y="0"/>
                    </a:cxn>
                    <a:cxn ang="0">
                      <a:pos x="5" y="2"/>
                    </a:cxn>
                    <a:cxn ang="0">
                      <a:pos x="5" y="2"/>
                    </a:cxn>
                    <a:cxn ang="0">
                      <a:pos x="5" y="2"/>
                    </a:cxn>
                    <a:cxn ang="0">
                      <a:pos x="5" y="2"/>
                    </a:cxn>
                  </a:cxnLst>
                  <a:rect l="0" t="0" r="r" b="b"/>
                  <a:pathLst>
                    <a:path w="5" h="7">
                      <a:moveTo>
                        <a:pt x="5" y="2"/>
                      </a:moveTo>
                      <a:lnTo>
                        <a:pt x="5" y="7"/>
                      </a:lnTo>
                      <a:lnTo>
                        <a:pt x="0" y="4"/>
                      </a:lnTo>
                      <a:lnTo>
                        <a:pt x="0" y="0"/>
                      </a:lnTo>
                      <a:lnTo>
                        <a:pt x="5" y="2"/>
                      </a:lnTo>
                      <a:lnTo>
                        <a:pt x="5" y="2"/>
                      </a:lnTo>
                      <a:lnTo>
                        <a:pt x="5" y="2"/>
                      </a:lnTo>
                      <a:lnTo>
                        <a:pt x="5"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200" name="Freeform 240">
                  <a:extLst>
                    <a:ext uri="{FF2B5EF4-FFF2-40B4-BE49-F238E27FC236}">
                      <a16:creationId xmlns:a16="http://schemas.microsoft.com/office/drawing/2014/main" id="{39B30B5D-B74E-1202-F86F-F86A1EC0C80E}"/>
                    </a:ext>
                  </a:extLst>
                </p:cNvPr>
                <p:cNvSpPr>
                  <a:spLocks/>
                </p:cNvSpPr>
                <p:nvPr/>
              </p:nvSpPr>
              <p:spPr bwMode="auto">
                <a:xfrm>
                  <a:off x="5121" y="2414"/>
                  <a:ext cx="28" cy="16"/>
                </a:xfrm>
                <a:custGeom>
                  <a:avLst/>
                  <a:gdLst/>
                  <a:ahLst/>
                  <a:cxnLst>
                    <a:cxn ang="0">
                      <a:pos x="28" y="2"/>
                    </a:cxn>
                    <a:cxn ang="0">
                      <a:pos x="5" y="16"/>
                    </a:cxn>
                    <a:cxn ang="0">
                      <a:pos x="0" y="14"/>
                    </a:cxn>
                    <a:cxn ang="0">
                      <a:pos x="24" y="0"/>
                    </a:cxn>
                    <a:cxn ang="0">
                      <a:pos x="28" y="2"/>
                    </a:cxn>
                    <a:cxn ang="0">
                      <a:pos x="28" y="2"/>
                    </a:cxn>
                    <a:cxn ang="0">
                      <a:pos x="28" y="2"/>
                    </a:cxn>
                    <a:cxn ang="0">
                      <a:pos x="28" y="2"/>
                    </a:cxn>
                  </a:cxnLst>
                  <a:rect l="0" t="0" r="r" b="b"/>
                  <a:pathLst>
                    <a:path w="28" h="16">
                      <a:moveTo>
                        <a:pt x="28" y="2"/>
                      </a:moveTo>
                      <a:lnTo>
                        <a:pt x="5" y="16"/>
                      </a:lnTo>
                      <a:lnTo>
                        <a:pt x="0" y="14"/>
                      </a:lnTo>
                      <a:lnTo>
                        <a:pt x="24" y="0"/>
                      </a:lnTo>
                      <a:lnTo>
                        <a:pt x="28" y="2"/>
                      </a:lnTo>
                      <a:lnTo>
                        <a:pt x="28" y="2"/>
                      </a:lnTo>
                      <a:lnTo>
                        <a:pt x="28" y="2"/>
                      </a:lnTo>
                      <a:lnTo>
                        <a:pt x="28" y="2"/>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201" name="Freeform 241">
                  <a:extLst>
                    <a:ext uri="{FF2B5EF4-FFF2-40B4-BE49-F238E27FC236}">
                      <a16:creationId xmlns:a16="http://schemas.microsoft.com/office/drawing/2014/main" id="{FB785C07-BD15-C5C2-8FAB-B6D0C5A19941}"/>
                    </a:ext>
                  </a:extLst>
                </p:cNvPr>
                <p:cNvSpPr>
                  <a:spLocks/>
                </p:cNvSpPr>
                <p:nvPr/>
              </p:nvSpPr>
              <p:spPr bwMode="auto">
                <a:xfrm>
                  <a:off x="5133" y="2421"/>
                  <a:ext cx="23" cy="18"/>
                </a:xfrm>
                <a:custGeom>
                  <a:avLst/>
                  <a:gdLst/>
                  <a:ahLst/>
                  <a:cxnLst>
                    <a:cxn ang="0">
                      <a:pos x="23" y="0"/>
                    </a:cxn>
                    <a:cxn ang="0">
                      <a:pos x="23" y="4"/>
                    </a:cxn>
                    <a:cxn ang="0">
                      <a:pos x="0" y="18"/>
                    </a:cxn>
                    <a:cxn ang="0">
                      <a:pos x="0" y="13"/>
                    </a:cxn>
                    <a:cxn ang="0">
                      <a:pos x="23" y="0"/>
                    </a:cxn>
                    <a:cxn ang="0">
                      <a:pos x="23" y="0"/>
                    </a:cxn>
                    <a:cxn ang="0">
                      <a:pos x="23" y="0"/>
                    </a:cxn>
                    <a:cxn ang="0">
                      <a:pos x="23" y="0"/>
                    </a:cxn>
                  </a:cxnLst>
                  <a:rect l="0" t="0" r="r" b="b"/>
                  <a:pathLst>
                    <a:path w="23" h="18">
                      <a:moveTo>
                        <a:pt x="23" y="0"/>
                      </a:moveTo>
                      <a:lnTo>
                        <a:pt x="23" y="4"/>
                      </a:lnTo>
                      <a:lnTo>
                        <a:pt x="0" y="18"/>
                      </a:lnTo>
                      <a:lnTo>
                        <a:pt x="0" y="13"/>
                      </a:lnTo>
                      <a:lnTo>
                        <a:pt x="23" y="0"/>
                      </a:lnTo>
                      <a:lnTo>
                        <a:pt x="23" y="0"/>
                      </a:lnTo>
                      <a:lnTo>
                        <a:pt x="23" y="0"/>
                      </a:lnTo>
                      <a:lnTo>
                        <a:pt x="23"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202" name="Freeform 242">
                  <a:extLst>
                    <a:ext uri="{FF2B5EF4-FFF2-40B4-BE49-F238E27FC236}">
                      <a16:creationId xmlns:a16="http://schemas.microsoft.com/office/drawing/2014/main" id="{C35CED7F-F939-8869-AC37-23D2F42378D2}"/>
                    </a:ext>
                  </a:extLst>
                </p:cNvPr>
                <p:cNvSpPr>
                  <a:spLocks/>
                </p:cNvSpPr>
                <p:nvPr/>
              </p:nvSpPr>
              <p:spPr bwMode="auto">
                <a:xfrm>
                  <a:off x="5128" y="2431"/>
                  <a:ext cx="5" cy="8"/>
                </a:xfrm>
                <a:custGeom>
                  <a:avLst/>
                  <a:gdLst/>
                  <a:ahLst/>
                  <a:cxnLst>
                    <a:cxn ang="0">
                      <a:pos x="5" y="3"/>
                    </a:cxn>
                    <a:cxn ang="0">
                      <a:pos x="5" y="8"/>
                    </a:cxn>
                    <a:cxn ang="0">
                      <a:pos x="0" y="5"/>
                    </a:cxn>
                    <a:cxn ang="0">
                      <a:pos x="0" y="0"/>
                    </a:cxn>
                    <a:cxn ang="0">
                      <a:pos x="5" y="3"/>
                    </a:cxn>
                    <a:cxn ang="0">
                      <a:pos x="5" y="3"/>
                    </a:cxn>
                    <a:cxn ang="0">
                      <a:pos x="5" y="3"/>
                    </a:cxn>
                    <a:cxn ang="0">
                      <a:pos x="5" y="3"/>
                    </a:cxn>
                  </a:cxnLst>
                  <a:rect l="0" t="0" r="r" b="b"/>
                  <a:pathLst>
                    <a:path w="5" h="8">
                      <a:moveTo>
                        <a:pt x="5" y="3"/>
                      </a:moveTo>
                      <a:lnTo>
                        <a:pt x="5" y="8"/>
                      </a:lnTo>
                      <a:lnTo>
                        <a:pt x="0" y="5"/>
                      </a:lnTo>
                      <a:lnTo>
                        <a:pt x="0" y="0"/>
                      </a:lnTo>
                      <a:lnTo>
                        <a:pt x="5" y="3"/>
                      </a:lnTo>
                      <a:lnTo>
                        <a:pt x="5" y="3"/>
                      </a:lnTo>
                      <a:lnTo>
                        <a:pt x="5" y="3"/>
                      </a:lnTo>
                      <a:lnTo>
                        <a:pt x="5" y="3"/>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203" name="Freeform 243">
                  <a:extLst>
                    <a:ext uri="{FF2B5EF4-FFF2-40B4-BE49-F238E27FC236}">
                      <a16:creationId xmlns:a16="http://schemas.microsoft.com/office/drawing/2014/main" id="{4FB8B93C-736E-6CD6-AE5F-89E1C2A36859}"/>
                    </a:ext>
                  </a:extLst>
                </p:cNvPr>
                <p:cNvSpPr>
                  <a:spLocks/>
                </p:cNvSpPr>
                <p:nvPr/>
              </p:nvSpPr>
              <p:spPr bwMode="auto">
                <a:xfrm>
                  <a:off x="5128" y="2418"/>
                  <a:ext cx="28" cy="16"/>
                </a:xfrm>
                <a:custGeom>
                  <a:avLst/>
                  <a:gdLst/>
                  <a:ahLst/>
                  <a:cxnLst>
                    <a:cxn ang="0">
                      <a:pos x="28" y="3"/>
                    </a:cxn>
                    <a:cxn ang="0">
                      <a:pos x="5" y="16"/>
                    </a:cxn>
                    <a:cxn ang="0">
                      <a:pos x="0" y="13"/>
                    </a:cxn>
                    <a:cxn ang="0">
                      <a:pos x="24" y="0"/>
                    </a:cxn>
                    <a:cxn ang="0">
                      <a:pos x="28" y="3"/>
                    </a:cxn>
                    <a:cxn ang="0">
                      <a:pos x="28" y="3"/>
                    </a:cxn>
                    <a:cxn ang="0">
                      <a:pos x="28" y="3"/>
                    </a:cxn>
                    <a:cxn ang="0">
                      <a:pos x="28" y="3"/>
                    </a:cxn>
                  </a:cxnLst>
                  <a:rect l="0" t="0" r="r" b="b"/>
                  <a:pathLst>
                    <a:path w="28" h="16">
                      <a:moveTo>
                        <a:pt x="28" y="3"/>
                      </a:moveTo>
                      <a:lnTo>
                        <a:pt x="5" y="16"/>
                      </a:lnTo>
                      <a:lnTo>
                        <a:pt x="0" y="13"/>
                      </a:lnTo>
                      <a:lnTo>
                        <a:pt x="24"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204" name="Freeform 244">
                  <a:extLst>
                    <a:ext uri="{FF2B5EF4-FFF2-40B4-BE49-F238E27FC236}">
                      <a16:creationId xmlns:a16="http://schemas.microsoft.com/office/drawing/2014/main" id="{D85EF02D-330C-82AD-65DB-DDB23D5E722F}"/>
                    </a:ext>
                  </a:extLst>
                </p:cNvPr>
                <p:cNvSpPr>
                  <a:spLocks/>
                </p:cNvSpPr>
                <p:nvPr/>
              </p:nvSpPr>
              <p:spPr bwMode="auto">
                <a:xfrm>
                  <a:off x="5139" y="2425"/>
                  <a:ext cx="24" cy="18"/>
                </a:xfrm>
                <a:custGeom>
                  <a:avLst/>
                  <a:gdLst/>
                  <a:ahLst/>
                  <a:cxnLst>
                    <a:cxn ang="0">
                      <a:pos x="24" y="0"/>
                    </a:cxn>
                    <a:cxn ang="0">
                      <a:pos x="24" y="4"/>
                    </a:cxn>
                    <a:cxn ang="0">
                      <a:pos x="0" y="18"/>
                    </a:cxn>
                    <a:cxn ang="0">
                      <a:pos x="1" y="13"/>
                    </a:cxn>
                    <a:cxn ang="0">
                      <a:pos x="24" y="0"/>
                    </a:cxn>
                    <a:cxn ang="0">
                      <a:pos x="24" y="0"/>
                    </a:cxn>
                    <a:cxn ang="0">
                      <a:pos x="24" y="0"/>
                    </a:cxn>
                    <a:cxn ang="0">
                      <a:pos x="24" y="0"/>
                    </a:cxn>
                  </a:cxnLst>
                  <a:rect l="0" t="0" r="r" b="b"/>
                  <a:pathLst>
                    <a:path w="24" h="18">
                      <a:moveTo>
                        <a:pt x="24" y="0"/>
                      </a:moveTo>
                      <a:lnTo>
                        <a:pt x="24" y="4"/>
                      </a:lnTo>
                      <a:lnTo>
                        <a:pt x="0" y="18"/>
                      </a:lnTo>
                      <a:lnTo>
                        <a:pt x="1" y="13"/>
                      </a:lnTo>
                      <a:lnTo>
                        <a:pt x="24" y="0"/>
                      </a:lnTo>
                      <a:lnTo>
                        <a:pt x="24" y="0"/>
                      </a:lnTo>
                      <a:lnTo>
                        <a:pt x="24" y="0"/>
                      </a:lnTo>
                      <a:lnTo>
                        <a:pt x="24" y="0"/>
                      </a:lnTo>
                      <a:close/>
                    </a:path>
                  </a:pathLst>
                </a:custGeom>
                <a:solidFill>
                  <a:srgbClr val="3F5089"/>
                </a:solidFill>
                <a:ln w="9525">
                  <a:noFill/>
                  <a:round/>
                  <a:headEnd/>
                  <a:tailEnd/>
                </a:ln>
              </p:spPr>
              <p:txBody>
                <a:bodyPr/>
                <a:lstStyle/>
                <a:p>
                  <a:endParaRPr lang="zh-CN" altLang="en-US">
                    <a:latin typeface="+mn-ea"/>
                    <a:ea typeface="+mn-ea"/>
                  </a:endParaRPr>
                </a:p>
              </p:txBody>
            </p:sp>
            <p:sp>
              <p:nvSpPr>
                <p:cNvPr id="1205" name="Freeform 245">
                  <a:extLst>
                    <a:ext uri="{FF2B5EF4-FFF2-40B4-BE49-F238E27FC236}">
                      <a16:creationId xmlns:a16="http://schemas.microsoft.com/office/drawing/2014/main" id="{DB908779-8041-A710-06DE-D487D69A7562}"/>
                    </a:ext>
                  </a:extLst>
                </p:cNvPr>
                <p:cNvSpPr>
                  <a:spLocks/>
                </p:cNvSpPr>
                <p:nvPr/>
              </p:nvSpPr>
              <p:spPr bwMode="auto">
                <a:xfrm>
                  <a:off x="5135" y="2436"/>
                  <a:ext cx="5" cy="7"/>
                </a:xfrm>
                <a:custGeom>
                  <a:avLst/>
                  <a:gdLst/>
                  <a:ahLst/>
                  <a:cxnLst>
                    <a:cxn ang="0">
                      <a:pos x="5" y="2"/>
                    </a:cxn>
                    <a:cxn ang="0">
                      <a:pos x="4" y="7"/>
                    </a:cxn>
                    <a:cxn ang="0">
                      <a:pos x="0" y="4"/>
                    </a:cxn>
                    <a:cxn ang="0">
                      <a:pos x="0" y="0"/>
                    </a:cxn>
                    <a:cxn ang="0">
                      <a:pos x="5" y="2"/>
                    </a:cxn>
                    <a:cxn ang="0">
                      <a:pos x="5" y="2"/>
                    </a:cxn>
                    <a:cxn ang="0">
                      <a:pos x="5" y="2"/>
                    </a:cxn>
                    <a:cxn ang="0">
                      <a:pos x="5" y="2"/>
                    </a:cxn>
                  </a:cxnLst>
                  <a:rect l="0" t="0" r="r" b="b"/>
                  <a:pathLst>
                    <a:path w="5" h="7">
                      <a:moveTo>
                        <a:pt x="5" y="2"/>
                      </a:moveTo>
                      <a:lnTo>
                        <a:pt x="4" y="7"/>
                      </a:lnTo>
                      <a:lnTo>
                        <a:pt x="0" y="4"/>
                      </a:lnTo>
                      <a:lnTo>
                        <a:pt x="0" y="0"/>
                      </a:lnTo>
                      <a:lnTo>
                        <a:pt x="5" y="2"/>
                      </a:lnTo>
                      <a:lnTo>
                        <a:pt x="5" y="2"/>
                      </a:lnTo>
                      <a:lnTo>
                        <a:pt x="5" y="2"/>
                      </a:lnTo>
                      <a:lnTo>
                        <a:pt x="5" y="2"/>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206" name="Freeform 246">
                  <a:extLst>
                    <a:ext uri="{FF2B5EF4-FFF2-40B4-BE49-F238E27FC236}">
                      <a16:creationId xmlns:a16="http://schemas.microsoft.com/office/drawing/2014/main" id="{306E76AC-9C47-7751-45FE-774B59AAD5BC}"/>
                    </a:ext>
                  </a:extLst>
                </p:cNvPr>
                <p:cNvSpPr>
                  <a:spLocks/>
                </p:cNvSpPr>
                <p:nvPr/>
              </p:nvSpPr>
              <p:spPr bwMode="auto">
                <a:xfrm>
                  <a:off x="5135" y="2422"/>
                  <a:ext cx="28" cy="16"/>
                </a:xfrm>
                <a:custGeom>
                  <a:avLst/>
                  <a:gdLst/>
                  <a:ahLst/>
                  <a:cxnLst>
                    <a:cxn ang="0">
                      <a:pos x="28" y="3"/>
                    </a:cxn>
                    <a:cxn ang="0">
                      <a:pos x="5" y="16"/>
                    </a:cxn>
                    <a:cxn ang="0">
                      <a:pos x="0" y="14"/>
                    </a:cxn>
                    <a:cxn ang="0">
                      <a:pos x="24" y="0"/>
                    </a:cxn>
                    <a:cxn ang="0">
                      <a:pos x="28" y="3"/>
                    </a:cxn>
                    <a:cxn ang="0">
                      <a:pos x="28" y="3"/>
                    </a:cxn>
                    <a:cxn ang="0">
                      <a:pos x="28" y="3"/>
                    </a:cxn>
                    <a:cxn ang="0">
                      <a:pos x="28" y="3"/>
                    </a:cxn>
                  </a:cxnLst>
                  <a:rect l="0" t="0" r="r" b="b"/>
                  <a:pathLst>
                    <a:path w="28" h="16">
                      <a:moveTo>
                        <a:pt x="28" y="3"/>
                      </a:moveTo>
                      <a:lnTo>
                        <a:pt x="5" y="16"/>
                      </a:lnTo>
                      <a:lnTo>
                        <a:pt x="0" y="14"/>
                      </a:lnTo>
                      <a:lnTo>
                        <a:pt x="24" y="0"/>
                      </a:lnTo>
                      <a:lnTo>
                        <a:pt x="28" y="3"/>
                      </a:lnTo>
                      <a:lnTo>
                        <a:pt x="28" y="3"/>
                      </a:lnTo>
                      <a:lnTo>
                        <a:pt x="28" y="3"/>
                      </a:lnTo>
                      <a:lnTo>
                        <a:pt x="28" y="3"/>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207" name="Freeform 247">
                  <a:extLst>
                    <a:ext uri="{FF2B5EF4-FFF2-40B4-BE49-F238E27FC236}">
                      <a16:creationId xmlns:a16="http://schemas.microsoft.com/office/drawing/2014/main" id="{C1F199B2-09BE-76C0-DC73-EC4D1609326C}"/>
                    </a:ext>
                  </a:extLst>
                </p:cNvPr>
                <p:cNvSpPr>
                  <a:spLocks/>
                </p:cNvSpPr>
                <p:nvPr/>
              </p:nvSpPr>
              <p:spPr bwMode="auto">
                <a:xfrm>
                  <a:off x="5142" y="2439"/>
                  <a:ext cx="5" cy="8"/>
                </a:xfrm>
                <a:custGeom>
                  <a:avLst/>
                  <a:gdLst/>
                  <a:ahLst/>
                  <a:cxnLst>
                    <a:cxn ang="0">
                      <a:pos x="5" y="3"/>
                    </a:cxn>
                    <a:cxn ang="0">
                      <a:pos x="5" y="8"/>
                    </a:cxn>
                    <a:cxn ang="0">
                      <a:pos x="0" y="5"/>
                    </a:cxn>
                    <a:cxn ang="0">
                      <a:pos x="0" y="0"/>
                    </a:cxn>
                    <a:cxn ang="0">
                      <a:pos x="5" y="3"/>
                    </a:cxn>
                    <a:cxn ang="0">
                      <a:pos x="5" y="3"/>
                    </a:cxn>
                    <a:cxn ang="0">
                      <a:pos x="5" y="3"/>
                    </a:cxn>
                    <a:cxn ang="0">
                      <a:pos x="5" y="3"/>
                    </a:cxn>
                  </a:cxnLst>
                  <a:rect l="0" t="0" r="r" b="b"/>
                  <a:pathLst>
                    <a:path w="5" h="8">
                      <a:moveTo>
                        <a:pt x="5" y="3"/>
                      </a:moveTo>
                      <a:lnTo>
                        <a:pt x="5" y="8"/>
                      </a:lnTo>
                      <a:lnTo>
                        <a:pt x="0" y="5"/>
                      </a:lnTo>
                      <a:lnTo>
                        <a:pt x="0" y="0"/>
                      </a:lnTo>
                      <a:lnTo>
                        <a:pt x="5" y="3"/>
                      </a:lnTo>
                      <a:lnTo>
                        <a:pt x="5" y="3"/>
                      </a:lnTo>
                      <a:lnTo>
                        <a:pt x="5" y="3"/>
                      </a:lnTo>
                      <a:lnTo>
                        <a:pt x="5" y="3"/>
                      </a:lnTo>
                      <a:close/>
                    </a:path>
                  </a:pathLst>
                </a:custGeom>
                <a:solidFill>
                  <a:srgbClr val="19234C"/>
                </a:solidFill>
                <a:ln w="9525">
                  <a:noFill/>
                  <a:round/>
                  <a:headEnd/>
                  <a:tailEnd/>
                </a:ln>
              </p:spPr>
              <p:txBody>
                <a:bodyPr/>
                <a:lstStyle/>
                <a:p>
                  <a:endParaRPr lang="zh-CN" altLang="en-US">
                    <a:latin typeface="+mn-ea"/>
                    <a:ea typeface="+mn-ea"/>
                  </a:endParaRPr>
                </a:p>
              </p:txBody>
            </p:sp>
            <p:sp>
              <p:nvSpPr>
                <p:cNvPr id="1208" name="Freeform 248">
                  <a:extLst>
                    <a:ext uri="{FF2B5EF4-FFF2-40B4-BE49-F238E27FC236}">
                      <a16:creationId xmlns:a16="http://schemas.microsoft.com/office/drawing/2014/main" id="{2546BC1F-94E9-FD43-86C7-5A401A79D8C1}"/>
                    </a:ext>
                  </a:extLst>
                </p:cNvPr>
                <p:cNvSpPr>
                  <a:spLocks/>
                </p:cNvSpPr>
                <p:nvPr/>
              </p:nvSpPr>
              <p:spPr bwMode="auto">
                <a:xfrm>
                  <a:off x="5142" y="2426"/>
                  <a:ext cx="28" cy="21"/>
                </a:xfrm>
                <a:custGeom>
                  <a:avLst/>
                  <a:gdLst/>
                  <a:ahLst/>
                  <a:cxnLst>
                    <a:cxn ang="0">
                      <a:pos x="24" y="0"/>
                    </a:cxn>
                    <a:cxn ang="0">
                      <a:pos x="0" y="13"/>
                    </a:cxn>
                    <a:cxn ang="0">
                      <a:pos x="5" y="16"/>
                    </a:cxn>
                    <a:cxn ang="0">
                      <a:pos x="5" y="21"/>
                    </a:cxn>
                    <a:cxn ang="0">
                      <a:pos x="28" y="7"/>
                    </a:cxn>
                    <a:cxn ang="0">
                      <a:pos x="28" y="2"/>
                    </a:cxn>
                    <a:cxn ang="0">
                      <a:pos x="24" y="0"/>
                    </a:cxn>
                    <a:cxn ang="0">
                      <a:pos x="24" y="0"/>
                    </a:cxn>
                  </a:cxnLst>
                  <a:rect l="0" t="0" r="r" b="b"/>
                  <a:pathLst>
                    <a:path w="28" h="21">
                      <a:moveTo>
                        <a:pt x="24" y="0"/>
                      </a:moveTo>
                      <a:lnTo>
                        <a:pt x="0" y="13"/>
                      </a:lnTo>
                      <a:lnTo>
                        <a:pt x="5" y="16"/>
                      </a:lnTo>
                      <a:lnTo>
                        <a:pt x="5" y="21"/>
                      </a:lnTo>
                      <a:lnTo>
                        <a:pt x="28" y="7"/>
                      </a:lnTo>
                      <a:lnTo>
                        <a:pt x="28" y="2"/>
                      </a:lnTo>
                      <a:lnTo>
                        <a:pt x="24" y="0"/>
                      </a:lnTo>
                      <a:lnTo>
                        <a:pt x="24" y="0"/>
                      </a:lnTo>
                      <a:close/>
                    </a:path>
                  </a:pathLst>
                </a:custGeom>
                <a:solidFill>
                  <a:srgbClr val="495C9C"/>
                </a:solidFill>
                <a:ln w="9525">
                  <a:noFill/>
                  <a:round/>
                  <a:headEnd/>
                  <a:tailEnd/>
                </a:ln>
              </p:spPr>
              <p:txBody>
                <a:bodyPr/>
                <a:lstStyle/>
                <a:p>
                  <a:endParaRPr lang="zh-CN" altLang="en-US">
                    <a:latin typeface="+mn-ea"/>
                    <a:ea typeface="+mn-ea"/>
                  </a:endParaRPr>
                </a:p>
              </p:txBody>
            </p:sp>
            <p:sp>
              <p:nvSpPr>
                <p:cNvPr id="1209" name="Freeform 249">
                  <a:extLst>
                    <a:ext uri="{FF2B5EF4-FFF2-40B4-BE49-F238E27FC236}">
                      <a16:creationId xmlns:a16="http://schemas.microsoft.com/office/drawing/2014/main" id="{3F5AADDE-1894-DD13-6FB7-F8BBA560A469}"/>
                    </a:ext>
                  </a:extLst>
                </p:cNvPr>
                <p:cNvSpPr>
                  <a:spLocks/>
                </p:cNvSpPr>
                <p:nvPr/>
              </p:nvSpPr>
              <p:spPr bwMode="auto">
                <a:xfrm>
                  <a:off x="4651" y="2508"/>
                  <a:ext cx="115" cy="66"/>
                </a:xfrm>
                <a:custGeom>
                  <a:avLst/>
                  <a:gdLst/>
                  <a:ahLst/>
                  <a:cxnLst>
                    <a:cxn ang="0">
                      <a:pos x="115" y="31"/>
                    </a:cxn>
                    <a:cxn ang="0">
                      <a:pos x="55" y="66"/>
                    </a:cxn>
                    <a:cxn ang="0">
                      <a:pos x="0" y="35"/>
                    </a:cxn>
                    <a:cxn ang="0">
                      <a:pos x="60" y="0"/>
                    </a:cxn>
                    <a:cxn ang="0">
                      <a:pos x="115" y="31"/>
                    </a:cxn>
                    <a:cxn ang="0">
                      <a:pos x="115" y="31"/>
                    </a:cxn>
                    <a:cxn ang="0">
                      <a:pos x="115" y="31"/>
                    </a:cxn>
                    <a:cxn ang="0">
                      <a:pos x="115" y="31"/>
                    </a:cxn>
                  </a:cxnLst>
                  <a:rect l="0" t="0" r="r" b="b"/>
                  <a:pathLst>
                    <a:path w="115" h="66">
                      <a:moveTo>
                        <a:pt x="115" y="31"/>
                      </a:moveTo>
                      <a:lnTo>
                        <a:pt x="55" y="66"/>
                      </a:lnTo>
                      <a:lnTo>
                        <a:pt x="0" y="35"/>
                      </a:lnTo>
                      <a:lnTo>
                        <a:pt x="60" y="0"/>
                      </a:lnTo>
                      <a:lnTo>
                        <a:pt x="115" y="31"/>
                      </a:lnTo>
                      <a:lnTo>
                        <a:pt x="115" y="31"/>
                      </a:lnTo>
                      <a:lnTo>
                        <a:pt x="115" y="31"/>
                      </a:lnTo>
                      <a:lnTo>
                        <a:pt x="115" y="31"/>
                      </a:lnTo>
                      <a:close/>
                    </a:path>
                  </a:pathLst>
                </a:custGeom>
                <a:solidFill>
                  <a:srgbClr val="273361"/>
                </a:solidFill>
                <a:ln w="9525">
                  <a:noFill/>
                  <a:round/>
                  <a:headEnd/>
                  <a:tailEnd/>
                </a:ln>
              </p:spPr>
              <p:txBody>
                <a:bodyPr/>
                <a:lstStyle/>
                <a:p>
                  <a:endParaRPr lang="zh-CN" altLang="en-US">
                    <a:latin typeface="+mn-ea"/>
                    <a:ea typeface="+mn-ea"/>
                  </a:endParaRPr>
                </a:p>
              </p:txBody>
            </p:sp>
            <p:sp>
              <p:nvSpPr>
                <p:cNvPr id="1210" name="Freeform 250">
                  <a:extLst>
                    <a:ext uri="{FF2B5EF4-FFF2-40B4-BE49-F238E27FC236}">
                      <a16:creationId xmlns:a16="http://schemas.microsoft.com/office/drawing/2014/main" id="{DBD6217C-8FE3-764A-CFC0-D48969211F50}"/>
                    </a:ext>
                  </a:extLst>
                </p:cNvPr>
                <p:cNvSpPr>
                  <a:spLocks/>
                </p:cNvSpPr>
                <p:nvPr/>
              </p:nvSpPr>
              <p:spPr bwMode="auto">
                <a:xfrm>
                  <a:off x="4755" y="2564"/>
                  <a:ext cx="74" cy="43"/>
                </a:xfrm>
                <a:custGeom>
                  <a:avLst/>
                  <a:gdLst/>
                  <a:ahLst/>
                  <a:cxnLst>
                    <a:cxn ang="0">
                      <a:pos x="74" y="21"/>
                    </a:cxn>
                    <a:cxn ang="0">
                      <a:pos x="35" y="43"/>
                    </a:cxn>
                    <a:cxn ang="0">
                      <a:pos x="0" y="23"/>
                    </a:cxn>
                    <a:cxn ang="0">
                      <a:pos x="39" y="0"/>
                    </a:cxn>
                    <a:cxn ang="0">
                      <a:pos x="74" y="21"/>
                    </a:cxn>
                    <a:cxn ang="0">
                      <a:pos x="74" y="21"/>
                    </a:cxn>
                    <a:cxn ang="0">
                      <a:pos x="74" y="21"/>
                    </a:cxn>
                    <a:cxn ang="0">
                      <a:pos x="74" y="21"/>
                    </a:cxn>
                  </a:cxnLst>
                  <a:rect l="0" t="0" r="r" b="b"/>
                  <a:pathLst>
                    <a:path w="74" h="43">
                      <a:moveTo>
                        <a:pt x="74" y="21"/>
                      </a:moveTo>
                      <a:lnTo>
                        <a:pt x="35" y="43"/>
                      </a:lnTo>
                      <a:lnTo>
                        <a:pt x="0" y="23"/>
                      </a:lnTo>
                      <a:lnTo>
                        <a:pt x="39" y="0"/>
                      </a:lnTo>
                      <a:lnTo>
                        <a:pt x="74" y="21"/>
                      </a:lnTo>
                      <a:lnTo>
                        <a:pt x="74" y="21"/>
                      </a:lnTo>
                      <a:lnTo>
                        <a:pt x="74" y="21"/>
                      </a:lnTo>
                      <a:lnTo>
                        <a:pt x="74" y="21"/>
                      </a:lnTo>
                      <a:close/>
                    </a:path>
                  </a:pathLst>
                </a:custGeom>
                <a:solidFill>
                  <a:srgbClr val="273361"/>
                </a:solidFill>
                <a:ln w="9525">
                  <a:noFill/>
                  <a:round/>
                  <a:headEnd/>
                  <a:tailEnd/>
                </a:ln>
              </p:spPr>
              <p:txBody>
                <a:bodyPr/>
                <a:lstStyle/>
                <a:p>
                  <a:endParaRPr lang="zh-CN" altLang="en-US">
                    <a:latin typeface="+mn-ea"/>
                    <a:ea typeface="+mn-ea"/>
                  </a:endParaRPr>
                </a:p>
              </p:txBody>
            </p:sp>
            <p:sp>
              <p:nvSpPr>
                <p:cNvPr id="1211" name="Freeform 251">
                  <a:extLst>
                    <a:ext uri="{FF2B5EF4-FFF2-40B4-BE49-F238E27FC236}">
                      <a16:creationId xmlns:a16="http://schemas.microsoft.com/office/drawing/2014/main" id="{426B0FAE-839E-DB7F-0E03-71D2D7B6292B}"/>
                    </a:ext>
                  </a:extLst>
                </p:cNvPr>
                <p:cNvSpPr>
                  <a:spLocks noEditPoints="1"/>
                </p:cNvSpPr>
                <p:nvPr/>
              </p:nvSpPr>
              <p:spPr bwMode="auto">
                <a:xfrm>
                  <a:off x="4591" y="2473"/>
                  <a:ext cx="329" cy="191"/>
                </a:xfrm>
                <a:custGeom>
                  <a:avLst/>
                  <a:gdLst/>
                  <a:ahLst/>
                  <a:cxnLst>
                    <a:cxn ang="0">
                      <a:pos x="287" y="0"/>
                    </a:cxn>
                    <a:cxn ang="0">
                      <a:pos x="768" y="278"/>
                    </a:cxn>
                    <a:cxn ang="0">
                      <a:pos x="482" y="445"/>
                    </a:cxn>
                    <a:cxn ang="0">
                      <a:pos x="0" y="167"/>
                    </a:cxn>
                    <a:cxn ang="0">
                      <a:pos x="287" y="0"/>
                    </a:cxn>
                    <a:cxn ang="0">
                      <a:pos x="287" y="0"/>
                    </a:cxn>
                    <a:cxn ang="0">
                      <a:pos x="287" y="0"/>
                    </a:cxn>
                    <a:cxn ang="0">
                      <a:pos x="528" y="398"/>
                    </a:cxn>
                    <a:cxn ang="0">
                      <a:pos x="691" y="303"/>
                    </a:cxn>
                    <a:cxn ang="0">
                      <a:pos x="691" y="297"/>
                    </a:cxn>
                    <a:cxn ang="0">
                      <a:pos x="685" y="293"/>
                    </a:cxn>
                    <a:cxn ang="0">
                      <a:pos x="685" y="286"/>
                    </a:cxn>
                    <a:cxn ang="0">
                      <a:pos x="703" y="276"/>
                    </a:cxn>
                    <a:cxn ang="0">
                      <a:pos x="703" y="270"/>
                    </a:cxn>
                    <a:cxn ang="0">
                      <a:pos x="665" y="248"/>
                    </a:cxn>
                    <a:cxn ang="0">
                      <a:pos x="654" y="248"/>
                    </a:cxn>
                    <a:cxn ang="0">
                      <a:pos x="636" y="258"/>
                    </a:cxn>
                    <a:cxn ang="0">
                      <a:pos x="625" y="258"/>
                    </a:cxn>
                    <a:cxn ang="0">
                      <a:pos x="322" y="83"/>
                    </a:cxn>
                    <a:cxn ang="0">
                      <a:pos x="312" y="78"/>
                    </a:cxn>
                    <a:cxn ang="0">
                      <a:pos x="303" y="72"/>
                    </a:cxn>
                    <a:cxn ang="0">
                      <a:pos x="277" y="57"/>
                    </a:cxn>
                    <a:cxn ang="0">
                      <a:pos x="277" y="51"/>
                    </a:cxn>
                    <a:cxn ang="0">
                      <a:pos x="283" y="47"/>
                    </a:cxn>
                    <a:cxn ang="0">
                      <a:pos x="283" y="41"/>
                    </a:cxn>
                    <a:cxn ang="0">
                      <a:pos x="279" y="38"/>
                    </a:cxn>
                    <a:cxn ang="0">
                      <a:pos x="268" y="38"/>
                    </a:cxn>
                    <a:cxn ang="0">
                      <a:pos x="261" y="42"/>
                    </a:cxn>
                    <a:cxn ang="0">
                      <a:pos x="253" y="44"/>
                    </a:cxn>
                    <a:cxn ang="0">
                      <a:pos x="245" y="45"/>
                    </a:cxn>
                    <a:cxn ang="0">
                      <a:pos x="56" y="155"/>
                    </a:cxn>
                    <a:cxn ang="0">
                      <a:pos x="56" y="161"/>
                    </a:cxn>
                    <a:cxn ang="0">
                      <a:pos x="111" y="193"/>
                    </a:cxn>
                    <a:cxn ang="0">
                      <a:pos x="122" y="193"/>
                    </a:cxn>
                    <a:cxn ang="0">
                      <a:pos x="136" y="185"/>
                    </a:cxn>
                    <a:cxn ang="0">
                      <a:pos x="147" y="185"/>
                    </a:cxn>
                    <a:cxn ang="0">
                      <a:pos x="493" y="384"/>
                    </a:cxn>
                    <a:cxn ang="0">
                      <a:pos x="493" y="391"/>
                    </a:cxn>
                    <a:cxn ang="0">
                      <a:pos x="479" y="399"/>
                    </a:cxn>
                    <a:cxn ang="0">
                      <a:pos x="479" y="405"/>
                    </a:cxn>
                    <a:cxn ang="0">
                      <a:pos x="488" y="410"/>
                    </a:cxn>
                    <a:cxn ang="0">
                      <a:pos x="499" y="410"/>
                    </a:cxn>
                    <a:cxn ang="0">
                      <a:pos x="513" y="402"/>
                    </a:cxn>
                    <a:cxn ang="0">
                      <a:pos x="520" y="400"/>
                    </a:cxn>
                    <a:cxn ang="0">
                      <a:pos x="528" y="398"/>
                    </a:cxn>
                  </a:cxnLst>
                  <a:rect l="0" t="0" r="r" b="b"/>
                  <a:pathLst>
                    <a:path w="768" h="445">
                      <a:moveTo>
                        <a:pt x="287" y="0"/>
                      </a:moveTo>
                      <a:cubicBezTo>
                        <a:pt x="768" y="278"/>
                        <a:pt x="768" y="278"/>
                        <a:pt x="768" y="278"/>
                      </a:cubicBezTo>
                      <a:cubicBezTo>
                        <a:pt x="482" y="445"/>
                        <a:pt x="482" y="445"/>
                        <a:pt x="482" y="445"/>
                      </a:cubicBezTo>
                      <a:cubicBezTo>
                        <a:pt x="0" y="167"/>
                        <a:pt x="0" y="167"/>
                        <a:pt x="0" y="167"/>
                      </a:cubicBezTo>
                      <a:cubicBezTo>
                        <a:pt x="287" y="0"/>
                        <a:pt x="287" y="0"/>
                        <a:pt x="287" y="0"/>
                      </a:cubicBezTo>
                      <a:cubicBezTo>
                        <a:pt x="287" y="0"/>
                        <a:pt x="287" y="0"/>
                        <a:pt x="287" y="0"/>
                      </a:cubicBezTo>
                      <a:cubicBezTo>
                        <a:pt x="287" y="0"/>
                        <a:pt x="287" y="0"/>
                        <a:pt x="287" y="0"/>
                      </a:cubicBezTo>
                      <a:close/>
                      <a:moveTo>
                        <a:pt x="528" y="398"/>
                      </a:moveTo>
                      <a:cubicBezTo>
                        <a:pt x="691" y="303"/>
                        <a:pt x="691" y="303"/>
                        <a:pt x="691" y="303"/>
                      </a:cubicBezTo>
                      <a:cubicBezTo>
                        <a:pt x="694" y="301"/>
                        <a:pt x="694" y="298"/>
                        <a:pt x="691" y="297"/>
                      </a:cubicBezTo>
                      <a:cubicBezTo>
                        <a:pt x="685" y="293"/>
                        <a:pt x="685" y="293"/>
                        <a:pt x="685" y="293"/>
                      </a:cubicBezTo>
                      <a:cubicBezTo>
                        <a:pt x="682" y="291"/>
                        <a:pt x="682" y="288"/>
                        <a:pt x="685" y="286"/>
                      </a:cubicBezTo>
                      <a:cubicBezTo>
                        <a:pt x="703" y="276"/>
                        <a:pt x="703" y="276"/>
                        <a:pt x="703" y="276"/>
                      </a:cubicBezTo>
                      <a:cubicBezTo>
                        <a:pt x="706" y="274"/>
                        <a:pt x="706" y="271"/>
                        <a:pt x="703" y="270"/>
                      </a:cubicBezTo>
                      <a:cubicBezTo>
                        <a:pt x="665" y="248"/>
                        <a:pt x="665" y="248"/>
                        <a:pt x="665" y="248"/>
                      </a:cubicBezTo>
                      <a:cubicBezTo>
                        <a:pt x="662" y="246"/>
                        <a:pt x="657" y="246"/>
                        <a:pt x="654" y="248"/>
                      </a:cubicBezTo>
                      <a:cubicBezTo>
                        <a:pt x="636" y="258"/>
                        <a:pt x="636" y="258"/>
                        <a:pt x="636" y="258"/>
                      </a:cubicBezTo>
                      <a:cubicBezTo>
                        <a:pt x="633" y="260"/>
                        <a:pt x="628" y="260"/>
                        <a:pt x="625" y="258"/>
                      </a:cubicBezTo>
                      <a:cubicBezTo>
                        <a:pt x="322" y="83"/>
                        <a:pt x="322" y="83"/>
                        <a:pt x="322" y="83"/>
                      </a:cubicBezTo>
                      <a:cubicBezTo>
                        <a:pt x="319" y="81"/>
                        <a:pt x="314" y="79"/>
                        <a:pt x="312" y="78"/>
                      </a:cubicBezTo>
                      <a:cubicBezTo>
                        <a:pt x="310" y="77"/>
                        <a:pt x="306" y="74"/>
                        <a:pt x="303" y="72"/>
                      </a:cubicBezTo>
                      <a:cubicBezTo>
                        <a:pt x="277" y="57"/>
                        <a:pt x="277" y="57"/>
                        <a:pt x="277" y="57"/>
                      </a:cubicBezTo>
                      <a:cubicBezTo>
                        <a:pt x="274" y="56"/>
                        <a:pt x="274" y="53"/>
                        <a:pt x="277" y="51"/>
                      </a:cubicBezTo>
                      <a:cubicBezTo>
                        <a:pt x="283" y="47"/>
                        <a:pt x="283" y="47"/>
                        <a:pt x="283" y="47"/>
                      </a:cubicBezTo>
                      <a:cubicBezTo>
                        <a:pt x="286" y="46"/>
                        <a:pt x="286" y="43"/>
                        <a:pt x="283" y="41"/>
                      </a:cubicBezTo>
                      <a:cubicBezTo>
                        <a:pt x="279" y="38"/>
                        <a:pt x="279" y="38"/>
                        <a:pt x="279" y="38"/>
                      </a:cubicBezTo>
                      <a:cubicBezTo>
                        <a:pt x="276" y="37"/>
                        <a:pt x="271" y="37"/>
                        <a:pt x="268" y="38"/>
                      </a:cubicBezTo>
                      <a:cubicBezTo>
                        <a:pt x="261" y="42"/>
                        <a:pt x="261" y="42"/>
                        <a:pt x="261" y="42"/>
                      </a:cubicBezTo>
                      <a:cubicBezTo>
                        <a:pt x="258" y="44"/>
                        <a:pt x="255" y="44"/>
                        <a:pt x="253" y="44"/>
                      </a:cubicBezTo>
                      <a:cubicBezTo>
                        <a:pt x="251" y="43"/>
                        <a:pt x="248" y="43"/>
                        <a:pt x="245" y="45"/>
                      </a:cubicBezTo>
                      <a:cubicBezTo>
                        <a:pt x="56" y="155"/>
                        <a:pt x="56" y="155"/>
                        <a:pt x="56" y="155"/>
                      </a:cubicBezTo>
                      <a:cubicBezTo>
                        <a:pt x="53" y="156"/>
                        <a:pt x="53" y="159"/>
                        <a:pt x="56" y="161"/>
                      </a:cubicBezTo>
                      <a:cubicBezTo>
                        <a:pt x="111" y="193"/>
                        <a:pt x="111" y="193"/>
                        <a:pt x="111" y="193"/>
                      </a:cubicBezTo>
                      <a:cubicBezTo>
                        <a:pt x="114" y="195"/>
                        <a:pt x="119" y="195"/>
                        <a:pt x="122" y="193"/>
                      </a:cubicBezTo>
                      <a:cubicBezTo>
                        <a:pt x="136" y="185"/>
                        <a:pt x="136" y="185"/>
                        <a:pt x="136" y="185"/>
                      </a:cubicBezTo>
                      <a:cubicBezTo>
                        <a:pt x="139" y="183"/>
                        <a:pt x="144" y="183"/>
                        <a:pt x="147" y="185"/>
                      </a:cubicBezTo>
                      <a:cubicBezTo>
                        <a:pt x="493" y="384"/>
                        <a:pt x="493" y="384"/>
                        <a:pt x="493" y="384"/>
                      </a:cubicBezTo>
                      <a:cubicBezTo>
                        <a:pt x="496" y="386"/>
                        <a:pt x="496" y="389"/>
                        <a:pt x="493" y="391"/>
                      </a:cubicBezTo>
                      <a:cubicBezTo>
                        <a:pt x="479" y="399"/>
                        <a:pt x="479" y="399"/>
                        <a:pt x="479" y="399"/>
                      </a:cubicBezTo>
                      <a:cubicBezTo>
                        <a:pt x="476" y="401"/>
                        <a:pt x="476" y="404"/>
                        <a:pt x="479" y="405"/>
                      </a:cubicBezTo>
                      <a:cubicBezTo>
                        <a:pt x="488" y="410"/>
                        <a:pt x="488" y="410"/>
                        <a:pt x="488" y="410"/>
                      </a:cubicBezTo>
                      <a:cubicBezTo>
                        <a:pt x="491" y="412"/>
                        <a:pt x="496" y="412"/>
                        <a:pt x="499" y="410"/>
                      </a:cubicBezTo>
                      <a:cubicBezTo>
                        <a:pt x="513" y="402"/>
                        <a:pt x="513" y="402"/>
                        <a:pt x="513" y="402"/>
                      </a:cubicBezTo>
                      <a:cubicBezTo>
                        <a:pt x="516" y="400"/>
                        <a:pt x="519" y="399"/>
                        <a:pt x="520" y="400"/>
                      </a:cubicBezTo>
                      <a:cubicBezTo>
                        <a:pt x="521" y="401"/>
                        <a:pt x="525" y="400"/>
                        <a:pt x="528" y="398"/>
                      </a:cubicBezTo>
                    </a:path>
                  </a:pathLst>
                </a:custGeom>
                <a:solidFill>
                  <a:srgbClr val="273361"/>
                </a:solidFill>
                <a:ln w="9525">
                  <a:noFill/>
                  <a:round/>
                  <a:headEnd/>
                  <a:tailEnd/>
                </a:ln>
              </p:spPr>
              <p:txBody>
                <a:bodyPr/>
                <a:lstStyle/>
                <a:p>
                  <a:endParaRPr lang="zh-CN" altLang="en-US">
                    <a:latin typeface="+mn-ea"/>
                    <a:ea typeface="+mn-ea"/>
                  </a:endParaRPr>
                </a:p>
              </p:txBody>
            </p:sp>
            <p:sp>
              <p:nvSpPr>
                <p:cNvPr id="1212" name="Freeform 252">
                  <a:extLst>
                    <a:ext uri="{FF2B5EF4-FFF2-40B4-BE49-F238E27FC236}">
                      <a16:creationId xmlns:a16="http://schemas.microsoft.com/office/drawing/2014/main" id="{4017805C-1CDF-713E-E71D-118E8745BD9E}"/>
                    </a:ext>
                  </a:extLst>
                </p:cNvPr>
                <p:cNvSpPr>
                  <a:spLocks/>
                </p:cNvSpPr>
                <p:nvPr/>
              </p:nvSpPr>
              <p:spPr bwMode="auto">
                <a:xfrm>
                  <a:off x="4651" y="2506"/>
                  <a:ext cx="115" cy="67"/>
                </a:xfrm>
                <a:custGeom>
                  <a:avLst/>
                  <a:gdLst/>
                  <a:ahLst/>
                  <a:cxnLst>
                    <a:cxn ang="0">
                      <a:pos x="115" y="31"/>
                    </a:cxn>
                    <a:cxn ang="0">
                      <a:pos x="55" y="67"/>
                    </a:cxn>
                    <a:cxn ang="0">
                      <a:pos x="0" y="35"/>
                    </a:cxn>
                    <a:cxn ang="0">
                      <a:pos x="60" y="0"/>
                    </a:cxn>
                    <a:cxn ang="0">
                      <a:pos x="115" y="31"/>
                    </a:cxn>
                    <a:cxn ang="0">
                      <a:pos x="115" y="31"/>
                    </a:cxn>
                    <a:cxn ang="0">
                      <a:pos x="115" y="31"/>
                    </a:cxn>
                    <a:cxn ang="0">
                      <a:pos x="115" y="31"/>
                    </a:cxn>
                  </a:cxnLst>
                  <a:rect l="0" t="0" r="r" b="b"/>
                  <a:pathLst>
                    <a:path w="115" h="67">
                      <a:moveTo>
                        <a:pt x="115" y="31"/>
                      </a:moveTo>
                      <a:lnTo>
                        <a:pt x="55" y="67"/>
                      </a:lnTo>
                      <a:lnTo>
                        <a:pt x="0" y="35"/>
                      </a:lnTo>
                      <a:lnTo>
                        <a:pt x="60" y="0"/>
                      </a:lnTo>
                      <a:lnTo>
                        <a:pt x="115" y="31"/>
                      </a:lnTo>
                      <a:lnTo>
                        <a:pt x="115" y="31"/>
                      </a:lnTo>
                      <a:lnTo>
                        <a:pt x="115" y="31"/>
                      </a:lnTo>
                      <a:lnTo>
                        <a:pt x="115" y="31"/>
                      </a:lnTo>
                      <a:close/>
                    </a:path>
                  </a:pathLst>
                </a:custGeom>
                <a:solidFill>
                  <a:srgbClr val="7C91C6"/>
                </a:solidFill>
                <a:ln w="9525">
                  <a:noFill/>
                  <a:round/>
                  <a:headEnd/>
                  <a:tailEnd/>
                </a:ln>
              </p:spPr>
              <p:txBody>
                <a:bodyPr/>
                <a:lstStyle/>
                <a:p>
                  <a:endParaRPr lang="zh-CN" altLang="en-US">
                    <a:latin typeface="+mn-ea"/>
                    <a:ea typeface="+mn-ea"/>
                  </a:endParaRPr>
                </a:p>
              </p:txBody>
            </p:sp>
            <p:sp>
              <p:nvSpPr>
                <p:cNvPr id="1213" name="Freeform 253">
                  <a:extLst>
                    <a:ext uri="{FF2B5EF4-FFF2-40B4-BE49-F238E27FC236}">
                      <a16:creationId xmlns:a16="http://schemas.microsoft.com/office/drawing/2014/main" id="{FFA9B2F3-BD4E-4D25-9CE5-4199209EE436}"/>
                    </a:ext>
                  </a:extLst>
                </p:cNvPr>
                <p:cNvSpPr>
                  <a:spLocks/>
                </p:cNvSpPr>
                <p:nvPr/>
              </p:nvSpPr>
              <p:spPr bwMode="auto">
                <a:xfrm>
                  <a:off x="4755" y="2563"/>
                  <a:ext cx="74" cy="43"/>
                </a:xfrm>
                <a:custGeom>
                  <a:avLst/>
                  <a:gdLst/>
                  <a:ahLst/>
                  <a:cxnLst>
                    <a:cxn ang="0">
                      <a:pos x="74" y="20"/>
                    </a:cxn>
                    <a:cxn ang="0">
                      <a:pos x="35" y="43"/>
                    </a:cxn>
                    <a:cxn ang="0">
                      <a:pos x="0" y="22"/>
                    </a:cxn>
                    <a:cxn ang="0">
                      <a:pos x="39" y="0"/>
                    </a:cxn>
                    <a:cxn ang="0">
                      <a:pos x="74" y="20"/>
                    </a:cxn>
                    <a:cxn ang="0">
                      <a:pos x="74" y="20"/>
                    </a:cxn>
                    <a:cxn ang="0">
                      <a:pos x="74" y="20"/>
                    </a:cxn>
                    <a:cxn ang="0">
                      <a:pos x="74" y="20"/>
                    </a:cxn>
                  </a:cxnLst>
                  <a:rect l="0" t="0" r="r" b="b"/>
                  <a:pathLst>
                    <a:path w="74" h="43">
                      <a:moveTo>
                        <a:pt x="74" y="20"/>
                      </a:moveTo>
                      <a:lnTo>
                        <a:pt x="35" y="43"/>
                      </a:lnTo>
                      <a:lnTo>
                        <a:pt x="0" y="22"/>
                      </a:lnTo>
                      <a:lnTo>
                        <a:pt x="39" y="0"/>
                      </a:lnTo>
                      <a:lnTo>
                        <a:pt x="74" y="20"/>
                      </a:lnTo>
                      <a:lnTo>
                        <a:pt x="74" y="20"/>
                      </a:lnTo>
                      <a:lnTo>
                        <a:pt x="74" y="20"/>
                      </a:lnTo>
                      <a:lnTo>
                        <a:pt x="74" y="20"/>
                      </a:lnTo>
                      <a:close/>
                    </a:path>
                  </a:pathLst>
                </a:custGeom>
                <a:solidFill>
                  <a:srgbClr val="7C91C6"/>
                </a:solidFill>
                <a:ln w="9525">
                  <a:noFill/>
                  <a:round/>
                  <a:headEnd/>
                  <a:tailEnd/>
                </a:ln>
              </p:spPr>
              <p:txBody>
                <a:bodyPr/>
                <a:lstStyle/>
                <a:p>
                  <a:endParaRPr lang="zh-CN" altLang="en-US">
                    <a:latin typeface="+mn-ea"/>
                    <a:ea typeface="+mn-ea"/>
                  </a:endParaRPr>
                </a:p>
              </p:txBody>
            </p:sp>
            <p:sp>
              <p:nvSpPr>
                <p:cNvPr id="1214" name="Freeform 254">
                  <a:extLst>
                    <a:ext uri="{FF2B5EF4-FFF2-40B4-BE49-F238E27FC236}">
                      <a16:creationId xmlns:a16="http://schemas.microsoft.com/office/drawing/2014/main" id="{93BF0329-F948-3C18-A7EC-AF485CC79387}"/>
                    </a:ext>
                  </a:extLst>
                </p:cNvPr>
                <p:cNvSpPr>
                  <a:spLocks noEditPoints="1"/>
                </p:cNvSpPr>
                <p:nvPr/>
              </p:nvSpPr>
              <p:spPr bwMode="auto">
                <a:xfrm>
                  <a:off x="4591" y="2472"/>
                  <a:ext cx="329" cy="190"/>
                </a:xfrm>
                <a:custGeom>
                  <a:avLst/>
                  <a:gdLst/>
                  <a:ahLst/>
                  <a:cxnLst>
                    <a:cxn ang="0">
                      <a:pos x="287" y="0"/>
                    </a:cxn>
                    <a:cxn ang="0">
                      <a:pos x="768" y="278"/>
                    </a:cxn>
                    <a:cxn ang="0">
                      <a:pos x="482" y="445"/>
                    </a:cxn>
                    <a:cxn ang="0">
                      <a:pos x="0" y="167"/>
                    </a:cxn>
                    <a:cxn ang="0">
                      <a:pos x="287" y="0"/>
                    </a:cxn>
                    <a:cxn ang="0">
                      <a:pos x="287" y="0"/>
                    </a:cxn>
                    <a:cxn ang="0">
                      <a:pos x="287" y="0"/>
                    </a:cxn>
                    <a:cxn ang="0">
                      <a:pos x="528" y="398"/>
                    </a:cxn>
                    <a:cxn ang="0">
                      <a:pos x="691" y="303"/>
                    </a:cxn>
                    <a:cxn ang="0">
                      <a:pos x="691" y="296"/>
                    </a:cxn>
                    <a:cxn ang="0">
                      <a:pos x="685" y="293"/>
                    </a:cxn>
                    <a:cxn ang="0">
                      <a:pos x="685" y="286"/>
                    </a:cxn>
                    <a:cxn ang="0">
                      <a:pos x="703" y="276"/>
                    </a:cxn>
                    <a:cxn ang="0">
                      <a:pos x="703" y="269"/>
                    </a:cxn>
                    <a:cxn ang="0">
                      <a:pos x="665" y="248"/>
                    </a:cxn>
                    <a:cxn ang="0">
                      <a:pos x="654" y="248"/>
                    </a:cxn>
                    <a:cxn ang="0">
                      <a:pos x="636" y="258"/>
                    </a:cxn>
                    <a:cxn ang="0">
                      <a:pos x="625" y="258"/>
                    </a:cxn>
                    <a:cxn ang="0">
                      <a:pos x="322" y="83"/>
                    </a:cxn>
                    <a:cxn ang="0">
                      <a:pos x="312" y="78"/>
                    </a:cxn>
                    <a:cxn ang="0">
                      <a:pos x="303" y="72"/>
                    </a:cxn>
                    <a:cxn ang="0">
                      <a:pos x="277" y="57"/>
                    </a:cxn>
                    <a:cxn ang="0">
                      <a:pos x="277" y="51"/>
                    </a:cxn>
                    <a:cxn ang="0">
                      <a:pos x="283" y="47"/>
                    </a:cxn>
                    <a:cxn ang="0">
                      <a:pos x="283" y="41"/>
                    </a:cxn>
                    <a:cxn ang="0">
                      <a:pos x="279" y="38"/>
                    </a:cxn>
                    <a:cxn ang="0">
                      <a:pos x="268" y="38"/>
                    </a:cxn>
                    <a:cxn ang="0">
                      <a:pos x="261" y="42"/>
                    </a:cxn>
                    <a:cxn ang="0">
                      <a:pos x="253" y="44"/>
                    </a:cxn>
                    <a:cxn ang="0">
                      <a:pos x="245" y="45"/>
                    </a:cxn>
                    <a:cxn ang="0">
                      <a:pos x="56" y="155"/>
                    </a:cxn>
                    <a:cxn ang="0">
                      <a:pos x="56" y="161"/>
                    </a:cxn>
                    <a:cxn ang="0">
                      <a:pos x="111" y="193"/>
                    </a:cxn>
                    <a:cxn ang="0">
                      <a:pos x="122" y="193"/>
                    </a:cxn>
                    <a:cxn ang="0">
                      <a:pos x="136" y="184"/>
                    </a:cxn>
                    <a:cxn ang="0">
                      <a:pos x="147" y="184"/>
                    </a:cxn>
                    <a:cxn ang="0">
                      <a:pos x="493" y="384"/>
                    </a:cxn>
                    <a:cxn ang="0">
                      <a:pos x="493" y="391"/>
                    </a:cxn>
                    <a:cxn ang="0">
                      <a:pos x="479" y="399"/>
                    </a:cxn>
                    <a:cxn ang="0">
                      <a:pos x="479" y="405"/>
                    </a:cxn>
                    <a:cxn ang="0">
                      <a:pos x="488" y="410"/>
                    </a:cxn>
                    <a:cxn ang="0">
                      <a:pos x="499" y="410"/>
                    </a:cxn>
                    <a:cxn ang="0">
                      <a:pos x="513" y="402"/>
                    </a:cxn>
                    <a:cxn ang="0">
                      <a:pos x="520" y="400"/>
                    </a:cxn>
                    <a:cxn ang="0">
                      <a:pos x="528" y="398"/>
                    </a:cxn>
                  </a:cxnLst>
                  <a:rect l="0" t="0" r="r" b="b"/>
                  <a:pathLst>
                    <a:path w="768" h="445">
                      <a:moveTo>
                        <a:pt x="287" y="0"/>
                      </a:moveTo>
                      <a:cubicBezTo>
                        <a:pt x="768" y="278"/>
                        <a:pt x="768" y="278"/>
                        <a:pt x="768" y="278"/>
                      </a:cubicBezTo>
                      <a:cubicBezTo>
                        <a:pt x="482" y="445"/>
                        <a:pt x="482" y="445"/>
                        <a:pt x="482" y="445"/>
                      </a:cubicBezTo>
                      <a:cubicBezTo>
                        <a:pt x="0" y="167"/>
                        <a:pt x="0" y="167"/>
                        <a:pt x="0" y="167"/>
                      </a:cubicBezTo>
                      <a:cubicBezTo>
                        <a:pt x="287" y="0"/>
                        <a:pt x="287" y="0"/>
                        <a:pt x="287" y="0"/>
                      </a:cubicBezTo>
                      <a:cubicBezTo>
                        <a:pt x="287" y="0"/>
                        <a:pt x="287" y="0"/>
                        <a:pt x="287" y="0"/>
                      </a:cubicBezTo>
                      <a:cubicBezTo>
                        <a:pt x="287" y="0"/>
                        <a:pt x="287" y="0"/>
                        <a:pt x="287" y="0"/>
                      </a:cubicBezTo>
                      <a:close/>
                      <a:moveTo>
                        <a:pt x="528" y="398"/>
                      </a:moveTo>
                      <a:cubicBezTo>
                        <a:pt x="691" y="303"/>
                        <a:pt x="691" y="303"/>
                        <a:pt x="691" y="303"/>
                      </a:cubicBezTo>
                      <a:cubicBezTo>
                        <a:pt x="694" y="301"/>
                        <a:pt x="694" y="298"/>
                        <a:pt x="691" y="296"/>
                      </a:cubicBezTo>
                      <a:cubicBezTo>
                        <a:pt x="685" y="293"/>
                        <a:pt x="685" y="293"/>
                        <a:pt x="685" y="293"/>
                      </a:cubicBezTo>
                      <a:cubicBezTo>
                        <a:pt x="682" y="291"/>
                        <a:pt x="682" y="288"/>
                        <a:pt x="685" y="286"/>
                      </a:cubicBezTo>
                      <a:cubicBezTo>
                        <a:pt x="703" y="276"/>
                        <a:pt x="703" y="276"/>
                        <a:pt x="703" y="276"/>
                      </a:cubicBezTo>
                      <a:cubicBezTo>
                        <a:pt x="706" y="274"/>
                        <a:pt x="706" y="271"/>
                        <a:pt x="703" y="269"/>
                      </a:cubicBezTo>
                      <a:cubicBezTo>
                        <a:pt x="665" y="248"/>
                        <a:pt x="665" y="248"/>
                        <a:pt x="665" y="248"/>
                      </a:cubicBezTo>
                      <a:cubicBezTo>
                        <a:pt x="662" y="246"/>
                        <a:pt x="657" y="246"/>
                        <a:pt x="654" y="248"/>
                      </a:cubicBezTo>
                      <a:cubicBezTo>
                        <a:pt x="636" y="258"/>
                        <a:pt x="636" y="258"/>
                        <a:pt x="636" y="258"/>
                      </a:cubicBezTo>
                      <a:cubicBezTo>
                        <a:pt x="633" y="260"/>
                        <a:pt x="628" y="260"/>
                        <a:pt x="625" y="258"/>
                      </a:cubicBezTo>
                      <a:cubicBezTo>
                        <a:pt x="322" y="83"/>
                        <a:pt x="322" y="83"/>
                        <a:pt x="322" y="83"/>
                      </a:cubicBezTo>
                      <a:cubicBezTo>
                        <a:pt x="319" y="81"/>
                        <a:pt x="314" y="79"/>
                        <a:pt x="312" y="78"/>
                      </a:cubicBezTo>
                      <a:cubicBezTo>
                        <a:pt x="310" y="76"/>
                        <a:pt x="306" y="74"/>
                        <a:pt x="303" y="72"/>
                      </a:cubicBezTo>
                      <a:cubicBezTo>
                        <a:pt x="277" y="57"/>
                        <a:pt x="277" y="57"/>
                        <a:pt x="277" y="57"/>
                      </a:cubicBezTo>
                      <a:cubicBezTo>
                        <a:pt x="274" y="56"/>
                        <a:pt x="274" y="53"/>
                        <a:pt x="277" y="51"/>
                      </a:cubicBezTo>
                      <a:cubicBezTo>
                        <a:pt x="283" y="47"/>
                        <a:pt x="283" y="47"/>
                        <a:pt x="283" y="47"/>
                      </a:cubicBezTo>
                      <a:cubicBezTo>
                        <a:pt x="286" y="45"/>
                        <a:pt x="286" y="43"/>
                        <a:pt x="283" y="41"/>
                      </a:cubicBezTo>
                      <a:cubicBezTo>
                        <a:pt x="279" y="38"/>
                        <a:pt x="279" y="38"/>
                        <a:pt x="279" y="38"/>
                      </a:cubicBezTo>
                      <a:cubicBezTo>
                        <a:pt x="276" y="37"/>
                        <a:pt x="271" y="36"/>
                        <a:pt x="268" y="38"/>
                      </a:cubicBezTo>
                      <a:cubicBezTo>
                        <a:pt x="261" y="42"/>
                        <a:pt x="261" y="42"/>
                        <a:pt x="261" y="42"/>
                      </a:cubicBezTo>
                      <a:cubicBezTo>
                        <a:pt x="258" y="44"/>
                        <a:pt x="255" y="44"/>
                        <a:pt x="253" y="44"/>
                      </a:cubicBezTo>
                      <a:cubicBezTo>
                        <a:pt x="251" y="43"/>
                        <a:pt x="248" y="43"/>
                        <a:pt x="245" y="45"/>
                      </a:cubicBezTo>
                      <a:cubicBezTo>
                        <a:pt x="56" y="155"/>
                        <a:pt x="56" y="155"/>
                        <a:pt x="56" y="155"/>
                      </a:cubicBezTo>
                      <a:cubicBezTo>
                        <a:pt x="53" y="156"/>
                        <a:pt x="53" y="159"/>
                        <a:pt x="56" y="161"/>
                      </a:cubicBezTo>
                      <a:cubicBezTo>
                        <a:pt x="111" y="193"/>
                        <a:pt x="111" y="193"/>
                        <a:pt x="111" y="193"/>
                      </a:cubicBezTo>
                      <a:cubicBezTo>
                        <a:pt x="114" y="194"/>
                        <a:pt x="119" y="195"/>
                        <a:pt x="122" y="193"/>
                      </a:cubicBezTo>
                      <a:cubicBezTo>
                        <a:pt x="136" y="184"/>
                        <a:pt x="136" y="184"/>
                        <a:pt x="136" y="184"/>
                      </a:cubicBezTo>
                      <a:cubicBezTo>
                        <a:pt x="139" y="183"/>
                        <a:pt x="144" y="183"/>
                        <a:pt x="147" y="184"/>
                      </a:cubicBezTo>
                      <a:cubicBezTo>
                        <a:pt x="493" y="384"/>
                        <a:pt x="493" y="384"/>
                        <a:pt x="493" y="384"/>
                      </a:cubicBezTo>
                      <a:cubicBezTo>
                        <a:pt x="496" y="386"/>
                        <a:pt x="496" y="389"/>
                        <a:pt x="493" y="391"/>
                      </a:cubicBezTo>
                      <a:cubicBezTo>
                        <a:pt x="479" y="399"/>
                        <a:pt x="479" y="399"/>
                        <a:pt x="479" y="399"/>
                      </a:cubicBezTo>
                      <a:cubicBezTo>
                        <a:pt x="476" y="401"/>
                        <a:pt x="476" y="404"/>
                        <a:pt x="479" y="405"/>
                      </a:cubicBezTo>
                      <a:cubicBezTo>
                        <a:pt x="488" y="410"/>
                        <a:pt x="488" y="410"/>
                        <a:pt x="488" y="410"/>
                      </a:cubicBezTo>
                      <a:cubicBezTo>
                        <a:pt x="491" y="412"/>
                        <a:pt x="496" y="412"/>
                        <a:pt x="499" y="410"/>
                      </a:cubicBezTo>
                      <a:cubicBezTo>
                        <a:pt x="513" y="402"/>
                        <a:pt x="513" y="402"/>
                        <a:pt x="513" y="402"/>
                      </a:cubicBezTo>
                      <a:cubicBezTo>
                        <a:pt x="516" y="400"/>
                        <a:pt x="519" y="399"/>
                        <a:pt x="520" y="400"/>
                      </a:cubicBezTo>
                      <a:cubicBezTo>
                        <a:pt x="521" y="400"/>
                        <a:pt x="525" y="400"/>
                        <a:pt x="528" y="398"/>
                      </a:cubicBezTo>
                    </a:path>
                  </a:pathLst>
                </a:custGeom>
                <a:solidFill>
                  <a:srgbClr val="485B9A"/>
                </a:solidFill>
                <a:ln w="9525">
                  <a:noFill/>
                  <a:round/>
                  <a:headEnd/>
                  <a:tailEnd/>
                </a:ln>
              </p:spPr>
              <p:txBody>
                <a:bodyPr/>
                <a:lstStyle/>
                <a:p>
                  <a:endParaRPr lang="zh-CN" altLang="en-US">
                    <a:latin typeface="+mn-ea"/>
                    <a:ea typeface="+mn-ea"/>
                  </a:endParaRPr>
                </a:p>
              </p:txBody>
            </p:sp>
            <p:sp>
              <p:nvSpPr>
                <p:cNvPr id="1215" name="Freeform 255">
                  <a:extLst>
                    <a:ext uri="{FF2B5EF4-FFF2-40B4-BE49-F238E27FC236}">
                      <a16:creationId xmlns:a16="http://schemas.microsoft.com/office/drawing/2014/main" id="{B8A64D84-AE40-70AD-A7E4-AAD4E22A94AC}"/>
                    </a:ext>
                  </a:extLst>
                </p:cNvPr>
                <p:cNvSpPr>
                  <a:spLocks/>
                </p:cNvSpPr>
                <p:nvPr/>
              </p:nvSpPr>
              <p:spPr bwMode="auto">
                <a:xfrm>
                  <a:off x="4784" y="2656"/>
                  <a:ext cx="3" cy="68"/>
                </a:xfrm>
                <a:custGeom>
                  <a:avLst/>
                  <a:gdLst/>
                  <a:ahLst/>
                  <a:cxnLst>
                    <a:cxn ang="0">
                      <a:pos x="3" y="0"/>
                    </a:cxn>
                    <a:cxn ang="0">
                      <a:pos x="3" y="66"/>
                    </a:cxn>
                    <a:cxn ang="0">
                      <a:pos x="0" y="68"/>
                    </a:cxn>
                    <a:cxn ang="0">
                      <a:pos x="0" y="1"/>
                    </a:cxn>
                    <a:cxn ang="0">
                      <a:pos x="3" y="0"/>
                    </a:cxn>
                    <a:cxn ang="0">
                      <a:pos x="3" y="0"/>
                    </a:cxn>
                    <a:cxn ang="0">
                      <a:pos x="3" y="0"/>
                    </a:cxn>
                    <a:cxn ang="0">
                      <a:pos x="3" y="0"/>
                    </a:cxn>
                  </a:cxnLst>
                  <a:rect l="0" t="0" r="r" b="b"/>
                  <a:pathLst>
                    <a:path w="3" h="68">
                      <a:moveTo>
                        <a:pt x="3" y="0"/>
                      </a:moveTo>
                      <a:lnTo>
                        <a:pt x="3" y="66"/>
                      </a:lnTo>
                      <a:lnTo>
                        <a:pt x="0" y="68"/>
                      </a:lnTo>
                      <a:lnTo>
                        <a:pt x="0" y="1"/>
                      </a:lnTo>
                      <a:lnTo>
                        <a:pt x="3" y="0"/>
                      </a:lnTo>
                      <a:lnTo>
                        <a:pt x="3" y="0"/>
                      </a:lnTo>
                      <a:lnTo>
                        <a:pt x="3" y="0"/>
                      </a:lnTo>
                      <a:lnTo>
                        <a:pt x="3" y="0"/>
                      </a:lnTo>
                      <a:close/>
                    </a:path>
                  </a:pathLst>
                </a:custGeom>
                <a:solidFill>
                  <a:srgbClr val="3B4C83"/>
                </a:solidFill>
                <a:ln w="9525">
                  <a:noFill/>
                  <a:round/>
                  <a:headEnd/>
                  <a:tailEnd/>
                </a:ln>
              </p:spPr>
              <p:txBody>
                <a:bodyPr/>
                <a:lstStyle/>
                <a:p>
                  <a:endParaRPr lang="zh-CN" altLang="en-US">
                    <a:latin typeface="+mn-ea"/>
                    <a:ea typeface="+mn-ea"/>
                  </a:endParaRPr>
                </a:p>
              </p:txBody>
            </p:sp>
            <p:sp>
              <p:nvSpPr>
                <p:cNvPr id="1216" name="Freeform 256">
                  <a:extLst>
                    <a:ext uri="{FF2B5EF4-FFF2-40B4-BE49-F238E27FC236}">
                      <a16:creationId xmlns:a16="http://schemas.microsoft.com/office/drawing/2014/main" id="{894A2BA2-29C0-13E0-733A-4A52806631AB}"/>
                    </a:ext>
                  </a:extLst>
                </p:cNvPr>
                <p:cNvSpPr>
                  <a:spLocks/>
                </p:cNvSpPr>
                <p:nvPr/>
              </p:nvSpPr>
              <p:spPr bwMode="auto">
                <a:xfrm>
                  <a:off x="4569" y="2534"/>
                  <a:ext cx="215" cy="190"/>
                </a:xfrm>
                <a:custGeom>
                  <a:avLst/>
                  <a:gdLst/>
                  <a:ahLst/>
                  <a:cxnLst>
                    <a:cxn ang="0">
                      <a:pos x="215" y="123"/>
                    </a:cxn>
                    <a:cxn ang="0">
                      <a:pos x="215" y="190"/>
                    </a:cxn>
                    <a:cxn ang="0">
                      <a:pos x="0" y="66"/>
                    </a:cxn>
                    <a:cxn ang="0">
                      <a:pos x="1" y="0"/>
                    </a:cxn>
                    <a:cxn ang="0">
                      <a:pos x="215" y="123"/>
                    </a:cxn>
                    <a:cxn ang="0">
                      <a:pos x="215" y="123"/>
                    </a:cxn>
                    <a:cxn ang="0">
                      <a:pos x="215" y="123"/>
                    </a:cxn>
                    <a:cxn ang="0">
                      <a:pos x="215" y="123"/>
                    </a:cxn>
                  </a:cxnLst>
                  <a:rect l="0" t="0" r="r" b="b"/>
                  <a:pathLst>
                    <a:path w="215" h="190">
                      <a:moveTo>
                        <a:pt x="215" y="123"/>
                      </a:moveTo>
                      <a:lnTo>
                        <a:pt x="215" y="190"/>
                      </a:lnTo>
                      <a:lnTo>
                        <a:pt x="0" y="66"/>
                      </a:lnTo>
                      <a:lnTo>
                        <a:pt x="1" y="0"/>
                      </a:lnTo>
                      <a:lnTo>
                        <a:pt x="215" y="123"/>
                      </a:lnTo>
                      <a:lnTo>
                        <a:pt x="215" y="123"/>
                      </a:lnTo>
                      <a:lnTo>
                        <a:pt x="215" y="123"/>
                      </a:lnTo>
                      <a:lnTo>
                        <a:pt x="215" y="123"/>
                      </a:lnTo>
                      <a:close/>
                    </a:path>
                  </a:pathLst>
                </a:custGeom>
                <a:solidFill>
                  <a:srgbClr val="273361"/>
                </a:solidFill>
                <a:ln w="9525">
                  <a:noFill/>
                  <a:round/>
                  <a:headEnd/>
                  <a:tailEnd/>
                </a:ln>
              </p:spPr>
              <p:txBody>
                <a:bodyPr/>
                <a:lstStyle/>
                <a:p>
                  <a:endParaRPr lang="zh-CN" altLang="en-US">
                    <a:latin typeface="+mn-ea"/>
                    <a:ea typeface="+mn-ea"/>
                  </a:endParaRPr>
                </a:p>
              </p:txBody>
            </p:sp>
            <p:sp>
              <p:nvSpPr>
                <p:cNvPr id="1217" name="Freeform 257">
                  <a:extLst>
                    <a:ext uri="{FF2B5EF4-FFF2-40B4-BE49-F238E27FC236}">
                      <a16:creationId xmlns:a16="http://schemas.microsoft.com/office/drawing/2014/main" id="{6DA1FFA9-3234-92A4-E5D9-5E495A1AB938}"/>
                    </a:ext>
                  </a:extLst>
                </p:cNvPr>
                <p:cNvSpPr>
                  <a:spLocks/>
                </p:cNvSpPr>
                <p:nvPr/>
              </p:nvSpPr>
              <p:spPr bwMode="auto">
                <a:xfrm>
                  <a:off x="4570" y="2532"/>
                  <a:ext cx="217" cy="125"/>
                </a:xfrm>
                <a:custGeom>
                  <a:avLst/>
                  <a:gdLst/>
                  <a:ahLst/>
                  <a:cxnLst>
                    <a:cxn ang="0">
                      <a:pos x="217" y="124"/>
                    </a:cxn>
                    <a:cxn ang="0">
                      <a:pos x="214" y="125"/>
                    </a:cxn>
                    <a:cxn ang="0">
                      <a:pos x="0" y="2"/>
                    </a:cxn>
                    <a:cxn ang="0">
                      <a:pos x="2" y="0"/>
                    </a:cxn>
                    <a:cxn ang="0">
                      <a:pos x="217" y="124"/>
                    </a:cxn>
                    <a:cxn ang="0">
                      <a:pos x="217" y="124"/>
                    </a:cxn>
                    <a:cxn ang="0">
                      <a:pos x="217" y="124"/>
                    </a:cxn>
                    <a:cxn ang="0">
                      <a:pos x="217" y="124"/>
                    </a:cxn>
                  </a:cxnLst>
                  <a:rect l="0" t="0" r="r" b="b"/>
                  <a:pathLst>
                    <a:path w="217" h="125">
                      <a:moveTo>
                        <a:pt x="217" y="124"/>
                      </a:moveTo>
                      <a:lnTo>
                        <a:pt x="214" y="125"/>
                      </a:lnTo>
                      <a:lnTo>
                        <a:pt x="0" y="2"/>
                      </a:lnTo>
                      <a:lnTo>
                        <a:pt x="2" y="0"/>
                      </a:lnTo>
                      <a:lnTo>
                        <a:pt x="217" y="124"/>
                      </a:lnTo>
                      <a:lnTo>
                        <a:pt x="217" y="124"/>
                      </a:lnTo>
                      <a:lnTo>
                        <a:pt x="217" y="124"/>
                      </a:lnTo>
                      <a:lnTo>
                        <a:pt x="217" y="124"/>
                      </a:lnTo>
                      <a:close/>
                    </a:path>
                  </a:pathLst>
                </a:custGeom>
                <a:solidFill>
                  <a:srgbClr val="42538F"/>
                </a:solidFill>
                <a:ln w="9525">
                  <a:noFill/>
                  <a:round/>
                  <a:headEnd/>
                  <a:tailEnd/>
                </a:ln>
              </p:spPr>
              <p:txBody>
                <a:bodyPr/>
                <a:lstStyle/>
                <a:p>
                  <a:endParaRPr lang="zh-CN" altLang="en-US">
                    <a:latin typeface="+mn-ea"/>
                    <a:ea typeface="+mn-ea"/>
                  </a:endParaRPr>
                </a:p>
              </p:txBody>
            </p:sp>
            <p:sp>
              <p:nvSpPr>
                <p:cNvPr id="1218" name="Freeform 258">
                  <a:extLst>
                    <a:ext uri="{FF2B5EF4-FFF2-40B4-BE49-F238E27FC236}">
                      <a16:creationId xmlns:a16="http://schemas.microsoft.com/office/drawing/2014/main" id="{0DF266C1-8E58-3AE3-FA76-2A715044D3E1}"/>
                    </a:ext>
                  </a:extLst>
                </p:cNvPr>
                <p:cNvSpPr>
                  <a:spLocks/>
                </p:cNvSpPr>
                <p:nvPr/>
              </p:nvSpPr>
              <p:spPr bwMode="auto">
                <a:xfrm>
                  <a:off x="4766" y="2434"/>
                  <a:ext cx="408" cy="302"/>
                </a:xfrm>
                <a:custGeom>
                  <a:avLst/>
                  <a:gdLst/>
                  <a:ahLst/>
                  <a:cxnLst>
                    <a:cxn ang="0">
                      <a:pos x="408" y="0"/>
                    </a:cxn>
                    <a:cxn ang="0">
                      <a:pos x="407" y="67"/>
                    </a:cxn>
                    <a:cxn ang="0">
                      <a:pos x="0" y="302"/>
                    </a:cxn>
                    <a:cxn ang="0">
                      <a:pos x="1" y="236"/>
                    </a:cxn>
                    <a:cxn ang="0">
                      <a:pos x="408" y="0"/>
                    </a:cxn>
                    <a:cxn ang="0">
                      <a:pos x="408" y="0"/>
                    </a:cxn>
                    <a:cxn ang="0">
                      <a:pos x="408" y="0"/>
                    </a:cxn>
                    <a:cxn ang="0">
                      <a:pos x="408" y="0"/>
                    </a:cxn>
                  </a:cxnLst>
                  <a:rect l="0" t="0" r="r" b="b"/>
                  <a:pathLst>
                    <a:path w="408" h="302">
                      <a:moveTo>
                        <a:pt x="408" y="0"/>
                      </a:moveTo>
                      <a:lnTo>
                        <a:pt x="407" y="67"/>
                      </a:lnTo>
                      <a:lnTo>
                        <a:pt x="0" y="302"/>
                      </a:lnTo>
                      <a:lnTo>
                        <a:pt x="1" y="236"/>
                      </a:lnTo>
                      <a:lnTo>
                        <a:pt x="408" y="0"/>
                      </a:lnTo>
                      <a:lnTo>
                        <a:pt x="408" y="0"/>
                      </a:lnTo>
                      <a:lnTo>
                        <a:pt x="408" y="0"/>
                      </a:lnTo>
                      <a:lnTo>
                        <a:pt x="408" y="0"/>
                      </a:lnTo>
                      <a:close/>
                    </a:path>
                  </a:pathLst>
                </a:custGeom>
                <a:solidFill>
                  <a:srgbClr val="3B4C83"/>
                </a:solidFill>
                <a:ln w="9525">
                  <a:noFill/>
                  <a:round/>
                  <a:headEnd/>
                  <a:tailEnd/>
                </a:ln>
              </p:spPr>
              <p:txBody>
                <a:bodyPr/>
                <a:lstStyle/>
                <a:p>
                  <a:endParaRPr lang="zh-CN" altLang="en-US">
                    <a:latin typeface="+mn-ea"/>
                    <a:ea typeface="+mn-ea"/>
                  </a:endParaRPr>
                </a:p>
              </p:txBody>
            </p:sp>
            <p:sp>
              <p:nvSpPr>
                <p:cNvPr id="1219" name="Freeform 259">
                  <a:extLst>
                    <a:ext uri="{FF2B5EF4-FFF2-40B4-BE49-F238E27FC236}">
                      <a16:creationId xmlns:a16="http://schemas.microsoft.com/office/drawing/2014/main" id="{8620EE04-AA06-BDEC-D7E2-89F1B15D4A9B}"/>
                    </a:ext>
                  </a:extLst>
                </p:cNvPr>
                <p:cNvSpPr>
                  <a:spLocks/>
                </p:cNvSpPr>
                <p:nvPr/>
              </p:nvSpPr>
              <p:spPr bwMode="auto">
                <a:xfrm>
                  <a:off x="4764" y="2668"/>
                  <a:ext cx="3" cy="68"/>
                </a:xfrm>
                <a:custGeom>
                  <a:avLst/>
                  <a:gdLst/>
                  <a:ahLst/>
                  <a:cxnLst>
                    <a:cxn ang="0">
                      <a:pos x="3" y="2"/>
                    </a:cxn>
                    <a:cxn ang="0">
                      <a:pos x="2" y="68"/>
                    </a:cxn>
                    <a:cxn ang="0">
                      <a:pos x="0" y="67"/>
                    </a:cxn>
                    <a:cxn ang="0">
                      <a:pos x="0" y="0"/>
                    </a:cxn>
                    <a:cxn ang="0">
                      <a:pos x="3" y="2"/>
                    </a:cxn>
                    <a:cxn ang="0">
                      <a:pos x="3" y="2"/>
                    </a:cxn>
                    <a:cxn ang="0">
                      <a:pos x="3" y="2"/>
                    </a:cxn>
                    <a:cxn ang="0">
                      <a:pos x="3" y="2"/>
                    </a:cxn>
                  </a:cxnLst>
                  <a:rect l="0" t="0" r="r" b="b"/>
                  <a:pathLst>
                    <a:path w="3" h="68">
                      <a:moveTo>
                        <a:pt x="3" y="2"/>
                      </a:moveTo>
                      <a:lnTo>
                        <a:pt x="2" y="68"/>
                      </a:lnTo>
                      <a:lnTo>
                        <a:pt x="0" y="67"/>
                      </a:lnTo>
                      <a:lnTo>
                        <a:pt x="0" y="0"/>
                      </a:lnTo>
                      <a:lnTo>
                        <a:pt x="3" y="2"/>
                      </a:lnTo>
                      <a:lnTo>
                        <a:pt x="3" y="2"/>
                      </a:lnTo>
                      <a:lnTo>
                        <a:pt x="3" y="2"/>
                      </a:lnTo>
                      <a:lnTo>
                        <a:pt x="3" y="2"/>
                      </a:lnTo>
                      <a:close/>
                    </a:path>
                  </a:pathLst>
                </a:custGeom>
                <a:solidFill>
                  <a:srgbClr val="273361"/>
                </a:solidFill>
                <a:ln w="9525">
                  <a:noFill/>
                  <a:round/>
                  <a:headEnd/>
                  <a:tailEnd/>
                </a:ln>
              </p:spPr>
              <p:txBody>
                <a:bodyPr/>
                <a:lstStyle/>
                <a:p>
                  <a:endParaRPr lang="zh-CN" altLang="en-US">
                    <a:latin typeface="+mn-ea"/>
                    <a:ea typeface="+mn-ea"/>
                  </a:endParaRPr>
                </a:p>
              </p:txBody>
            </p:sp>
            <p:sp>
              <p:nvSpPr>
                <p:cNvPr id="1220" name="Freeform 260">
                  <a:extLst>
                    <a:ext uri="{FF2B5EF4-FFF2-40B4-BE49-F238E27FC236}">
                      <a16:creationId xmlns:a16="http://schemas.microsoft.com/office/drawing/2014/main" id="{DEE2AB1C-2C7A-244E-2237-9F1AA7229A86}"/>
                    </a:ext>
                  </a:extLst>
                </p:cNvPr>
                <p:cNvSpPr>
                  <a:spLocks/>
                </p:cNvSpPr>
                <p:nvPr/>
              </p:nvSpPr>
              <p:spPr bwMode="auto">
                <a:xfrm>
                  <a:off x="4764" y="2432"/>
                  <a:ext cx="410" cy="238"/>
                </a:xfrm>
                <a:custGeom>
                  <a:avLst/>
                  <a:gdLst/>
                  <a:ahLst/>
                  <a:cxnLst>
                    <a:cxn ang="0">
                      <a:pos x="410" y="2"/>
                    </a:cxn>
                    <a:cxn ang="0">
                      <a:pos x="3" y="238"/>
                    </a:cxn>
                    <a:cxn ang="0">
                      <a:pos x="0" y="236"/>
                    </a:cxn>
                    <a:cxn ang="0">
                      <a:pos x="407" y="0"/>
                    </a:cxn>
                    <a:cxn ang="0">
                      <a:pos x="410" y="2"/>
                    </a:cxn>
                    <a:cxn ang="0">
                      <a:pos x="410" y="2"/>
                    </a:cxn>
                    <a:cxn ang="0">
                      <a:pos x="410" y="2"/>
                    </a:cxn>
                    <a:cxn ang="0">
                      <a:pos x="410" y="2"/>
                    </a:cxn>
                  </a:cxnLst>
                  <a:rect l="0" t="0" r="r" b="b"/>
                  <a:pathLst>
                    <a:path w="410" h="238">
                      <a:moveTo>
                        <a:pt x="410" y="2"/>
                      </a:moveTo>
                      <a:lnTo>
                        <a:pt x="3" y="238"/>
                      </a:lnTo>
                      <a:lnTo>
                        <a:pt x="0" y="236"/>
                      </a:lnTo>
                      <a:lnTo>
                        <a:pt x="407" y="0"/>
                      </a:lnTo>
                      <a:lnTo>
                        <a:pt x="410" y="2"/>
                      </a:lnTo>
                      <a:lnTo>
                        <a:pt x="410" y="2"/>
                      </a:lnTo>
                      <a:lnTo>
                        <a:pt x="410" y="2"/>
                      </a:lnTo>
                      <a:lnTo>
                        <a:pt x="410" y="2"/>
                      </a:lnTo>
                      <a:close/>
                    </a:path>
                  </a:pathLst>
                </a:custGeom>
                <a:solidFill>
                  <a:srgbClr val="42538F"/>
                </a:solidFill>
                <a:ln w="9525">
                  <a:noFill/>
                  <a:round/>
                  <a:headEnd/>
                  <a:tailEnd/>
                </a:ln>
              </p:spPr>
              <p:txBody>
                <a:bodyPr/>
                <a:lstStyle/>
                <a:p>
                  <a:endParaRPr lang="zh-CN" altLang="en-US">
                    <a:latin typeface="+mn-ea"/>
                    <a:ea typeface="+mn-ea"/>
                  </a:endParaRPr>
                </a:p>
              </p:txBody>
            </p:sp>
            <p:sp>
              <p:nvSpPr>
                <p:cNvPr id="1221" name="Freeform 261">
                  <a:extLst>
                    <a:ext uri="{FF2B5EF4-FFF2-40B4-BE49-F238E27FC236}">
                      <a16:creationId xmlns:a16="http://schemas.microsoft.com/office/drawing/2014/main" id="{B116245D-9D2A-BCB0-B5F4-59594914520B}"/>
                    </a:ext>
                  </a:extLst>
                </p:cNvPr>
                <p:cNvSpPr>
                  <a:spLocks/>
                </p:cNvSpPr>
                <p:nvPr/>
              </p:nvSpPr>
              <p:spPr bwMode="auto">
                <a:xfrm>
                  <a:off x="5112" y="2512"/>
                  <a:ext cx="9" cy="14"/>
                </a:xfrm>
                <a:custGeom>
                  <a:avLst/>
                  <a:gdLst/>
                  <a:ahLst/>
                  <a:cxnLst>
                    <a:cxn ang="0">
                      <a:pos x="11" y="3"/>
                    </a:cxn>
                    <a:cxn ang="0">
                      <a:pos x="21" y="10"/>
                    </a:cxn>
                    <a:cxn ang="0">
                      <a:pos x="11" y="28"/>
                    </a:cxn>
                    <a:cxn ang="0">
                      <a:pos x="0" y="22"/>
                    </a:cxn>
                    <a:cxn ang="0">
                      <a:pos x="11" y="3"/>
                    </a:cxn>
                    <a:cxn ang="0">
                      <a:pos x="11" y="3"/>
                    </a:cxn>
                    <a:cxn ang="0">
                      <a:pos x="11" y="3"/>
                    </a:cxn>
                  </a:cxnLst>
                  <a:rect l="0" t="0" r="r" b="b"/>
                  <a:pathLst>
                    <a:path w="21" h="32">
                      <a:moveTo>
                        <a:pt x="11" y="3"/>
                      </a:moveTo>
                      <a:cubicBezTo>
                        <a:pt x="16" y="0"/>
                        <a:pt x="21" y="3"/>
                        <a:pt x="21" y="10"/>
                      </a:cubicBezTo>
                      <a:cubicBezTo>
                        <a:pt x="21" y="16"/>
                        <a:pt x="17" y="25"/>
                        <a:pt x="11" y="28"/>
                      </a:cubicBezTo>
                      <a:cubicBezTo>
                        <a:pt x="5" y="32"/>
                        <a:pt x="0" y="29"/>
                        <a:pt x="0" y="22"/>
                      </a:cubicBezTo>
                      <a:cubicBezTo>
                        <a:pt x="0" y="15"/>
                        <a:pt x="5" y="7"/>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22" name="Freeform 262">
                  <a:extLst>
                    <a:ext uri="{FF2B5EF4-FFF2-40B4-BE49-F238E27FC236}">
                      <a16:creationId xmlns:a16="http://schemas.microsoft.com/office/drawing/2014/main" id="{30C10FBE-C7D5-6363-B446-FD31DAB86132}"/>
                    </a:ext>
                  </a:extLst>
                </p:cNvPr>
                <p:cNvSpPr>
                  <a:spLocks/>
                </p:cNvSpPr>
                <p:nvPr/>
              </p:nvSpPr>
              <p:spPr bwMode="auto">
                <a:xfrm>
                  <a:off x="5112" y="2500"/>
                  <a:ext cx="9" cy="13"/>
                </a:xfrm>
                <a:custGeom>
                  <a:avLst/>
                  <a:gdLst/>
                  <a:ahLst/>
                  <a:cxnLst>
                    <a:cxn ang="0">
                      <a:pos x="10" y="3"/>
                    </a:cxn>
                    <a:cxn ang="0">
                      <a:pos x="21" y="9"/>
                    </a:cxn>
                    <a:cxn ang="0">
                      <a:pos x="11" y="28"/>
                    </a:cxn>
                    <a:cxn ang="0">
                      <a:pos x="0" y="22"/>
                    </a:cxn>
                    <a:cxn ang="0">
                      <a:pos x="10" y="3"/>
                    </a:cxn>
                    <a:cxn ang="0">
                      <a:pos x="10" y="3"/>
                    </a:cxn>
                    <a:cxn ang="0">
                      <a:pos x="10" y="3"/>
                    </a:cxn>
                  </a:cxnLst>
                  <a:rect l="0" t="0" r="r" b="b"/>
                  <a:pathLst>
                    <a:path w="21" h="31">
                      <a:moveTo>
                        <a:pt x="10" y="3"/>
                      </a:moveTo>
                      <a:cubicBezTo>
                        <a:pt x="16" y="0"/>
                        <a:pt x="21" y="3"/>
                        <a:pt x="21" y="9"/>
                      </a:cubicBezTo>
                      <a:cubicBezTo>
                        <a:pt x="21" y="16"/>
                        <a:pt x="16" y="25"/>
                        <a:pt x="11" y="28"/>
                      </a:cubicBezTo>
                      <a:cubicBezTo>
                        <a:pt x="5" y="31"/>
                        <a:pt x="0" y="29"/>
                        <a:pt x="0" y="22"/>
                      </a:cubicBezTo>
                      <a:cubicBezTo>
                        <a:pt x="0" y="15"/>
                        <a:pt x="5" y="7"/>
                        <a:pt x="10" y="3"/>
                      </a:cubicBezTo>
                      <a:cubicBezTo>
                        <a:pt x="10" y="3"/>
                        <a:pt x="10" y="3"/>
                        <a:pt x="10" y="3"/>
                      </a:cubicBezTo>
                      <a:cubicBezTo>
                        <a:pt x="10" y="3"/>
                        <a:pt x="10" y="3"/>
                        <a:pt x="10"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23" name="Freeform 263">
                  <a:extLst>
                    <a:ext uri="{FF2B5EF4-FFF2-40B4-BE49-F238E27FC236}">
                      <a16:creationId xmlns:a16="http://schemas.microsoft.com/office/drawing/2014/main" id="{62C9C3CD-5DAD-F971-6CD1-FC1859288E42}"/>
                    </a:ext>
                  </a:extLst>
                </p:cNvPr>
                <p:cNvSpPr>
                  <a:spLocks/>
                </p:cNvSpPr>
                <p:nvPr/>
              </p:nvSpPr>
              <p:spPr bwMode="auto">
                <a:xfrm>
                  <a:off x="5112" y="2488"/>
                  <a:ext cx="9" cy="13"/>
                </a:xfrm>
                <a:custGeom>
                  <a:avLst/>
                  <a:gdLst/>
                  <a:ahLst/>
                  <a:cxnLst>
                    <a:cxn ang="0">
                      <a:pos x="10" y="3"/>
                    </a:cxn>
                    <a:cxn ang="0">
                      <a:pos x="21" y="9"/>
                    </a:cxn>
                    <a:cxn ang="0">
                      <a:pos x="10" y="28"/>
                    </a:cxn>
                    <a:cxn ang="0">
                      <a:pos x="0" y="22"/>
                    </a:cxn>
                    <a:cxn ang="0">
                      <a:pos x="10" y="3"/>
                    </a:cxn>
                    <a:cxn ang="0">
                      <a:pos x="10" y="3"/>
                    </a:cxn>
                    <a:cxn ang="0">
                      <a:pos x="10" y="3"/>
                    </a:cxn>
                  </a:cxnLst>
                  <a:rect l="0" t="0" r="r" b="b"/>
                  <a:pathLst>
                    <a:path w="21" h="31">
                      <a:moveTo>
                        <a:pt x="10" y="3"/>
                      </a:moveTo>
                      <a:cubicBezTo>
                        <a:pt x="16" y="0"/>
                        <a:pt x="21" y="2"/>
                        <a:pt x="21" y="9"/>
                      </a:cubicBezTo>
                      <a:cubicBezTo>
                        <a:pt x="21" y="16"/>
                        <a:pt x="16" y="24"/>
                        <a:pt x="10" y="28"/>
                      </a:cubicBezTo>
                      <a:cubicBezTo>
                        <a:pt x="5" y="31"/>
                        <a:pt x="0" y="28"/>
                        <a:pt x="0" y="22"/>
                      </a:cubicBezTo>
                      <a:cubicBezTo>
                        <a:pt x="0" y="15"/>
                        <a:pt x="4" y="7"/>
                        <a:pt x="10" y="3"/>
                      </a:cubicBezTo>
                      <a:cubicBezTo>
                        <a:pt x="10" y="3"/>
                        <a:pt x="10" y="3"/>
                        <a:pt x="10" y="3"/>
                      </a:cubicBezTo>
                      <a:cubicBezTo>
                        <a:pt x="10" y="3"/>
                        <a:pt x="10" y="3"/>
                        <a:pt x="10"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24" name="Freeform 264">
                  <a:extLst>
                    <a:ext uri="{FF2B5EF4-FFF2-40B4-BE49-F238E27FC236}">
                      <a16:creationId xmlns:a16="http://schemas.microsoft.com/office/drawing/2014/main" id="{F8BE4B0B-AD40-6ABA-99B3-52F7622227E7}"/>
                    </a:ext>
                  </a:extLst>
                </p:cNvPr>
                <p:cNvSpPr>
                  <a:spLocks/>
                </p:cNvSpPr>
                <p:nvPr/>
              </p:nvSpPr>
              <p:spPr bwMode="auto">
                <a:xfrm>
                  <a:off x="5112" y="2475"/>
                  <a:ext cx="9" cy="14"/>
                </a:xfrm>
                <a:custGeom>
                  <a:avLst/>
                  <a:gdLst/>
                  <a:ahLst/>
                  <a:cxnLst>
                    <a:cxn ang="0">
                      <a:pos x="10" y="4"/>
                    </a:cxn>
                    <a:cxn ang="0">
                      <a:pos x="21" y="10"/>
                    </a:cxn>
                    <a:cxn ang="0">
                      <a:pos x="10" y="29"/>
                    </a:cxn>
                    <a:cxn ang="0">
                      <a:pos x="0" y="22"/>
                    </a:cxn>
                    <a:cxn ang="0">
                      <a:pos x="10" y="4"/>
                    </a:cxn>
                    <a:cxn ang="0">
                      <a:pos x="10" y="4"/>
                    </a:cxn>
                    <a:cxn ang="0">
                      <a:pos x="10" y="4"/>
                    </a:cxn>
                  </a:cxnLst>
                  <a:rect l="0" t="0" r="r" b="b"/>
                  <a:pathLst>
                    <a:path w="21" h="32">
                      <a:moveTo>
                        <a:pt x="10" y="4"/>
                      </a:moveTo>
                      <a:cubicBezTo>
                        <a:pt x="16" y="0"/>
                        <a:pt x="21" y="3"/>
                        <a:pt x="21" y="10"/>
                      </a:cubicBezTo>
                      <a:cubicBezTo>
                        <a:pt x="21" y="17"/>
                        <a:pt x="16" y="25"/>
                        <a:pt x="10" y="29"/>
                      </a:cubicBezTo>
                      <a:cubicBezTo>
                        <a:pt x="4" y="32"/>
                        <a:pt x="0" y="29"/>
                        <a:pt x="0" y="22"/>
                      </a:cubicBezTo>
                      <a:cubicBezTo>
                        <a:pt x="0" y="16"/>
                        <a:pt x="4" y="7"/>
                        <a:pt x="10" y="4"/>
                      </a:cubicBezTo>
                      <a:cubicBezTo>
                        <a:pt x="10" y="4"/>
                        <a:pt x="10" y="4"/>
                        <a:pt x="10" y="4"/>
                      </a:cubicBezTo>
                      <a:cubicBezTo>
                        <a:pt x="10" y="4"/>
                        <a:pt x="10" y="4"/>
                        <a:pt x="10"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25" name="Freeform 265">
                  <a:extLst>
                    <a:ext uri="{FF2B5EF4-FFF2-40B4-BE49-F238E27FC236}">
                      <a16:creationId xmlns:a16="http://schemas.microsoft.com/office/drawing/2014/main" id="{BE7A80F5-1F12-A37F-759D-1D3DD80490B7}"/>
                    </a:ext>
                  </a:extLst>
                </p:cNvPr>
                <p:cNvSpPr>
                  <a:spLocks/>
                </p:cNvSpPr>
                <p:nvPr/>
              </p:nvSpPr>
              <p:spPr bwMode="auto">
                <a:xfrm>
                  <a:off x="5099" y="2514"/>
                  <a:ext cx="10" cy="13"/>
                </a:xfrm>
                <a:custGeom>
                  <a:avLst/>
                  <a:gdLst/>
                  <a:ahLst/>
                  <a:cxnLst>
                    <a:cxn ang="0">
                      <a:pos x="11" y="3"/>
                    </a:cxn>
                    <a:cxn ang="0">
                      <a:pos x="22" y="9"/>
                    </a:cxn>
                    <a:cxn ang="0">
                      <a:pos x="11" y="28"/>
                    </a:cxn>
                    <a:cxn ang="0">
                      <a:pos x="0" y="21"/>
                    </a:cxn>
                    <a:cxn ang="0">
                      <a:pos x="11" y="3"/>
                    </a:cxn>
                    <a:cxn ang="0">
                      <a:pos x="11" y="3"/>
                    </a:cxn>
                    <a:cxn ang="0">
                      <a:pos x="11" y="3"/>
                    </a:cxn>
                  </a:cxnLst>
                  <a:rect l="0" t="0" r="r" b="b"/>
                  <a:pathLst>
                    <a:path w="22" h="31">
                      <a:moveTo>
                        <a:pt x="11" y="3"/>
                      </a:moveTo>
                      <a:cubicBezTo>
                        <a:pt x="17" y="0"/>
                        <a:pt x="22" y="2"/>
                        <a:pt x="22" y="9"/>
                      </a:cubicBezTo>
                      <a:cubicBezTo>
                        <a:pt x="22" y="16"/>
                        <a:pt x="17" y="24"/>
                        <a:pt x="11" y="28"/>
                      </a:cubicBezTo>
                      <a:cubicBezTo>
                        <a:pt x="5" y="31"/>
                        <a:pt x="0" y="28"/>
                        <a:pt x="0" y="21"/>
                      </a:cubicBezTo>
                      <a:cubicBezTo>
                        <a:pt x="0" y="15"/>
                        <a:pt x="5" y="6"/>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26" name="Freeform 266">
                  <a:extLst>
                    <a:ext uri="{FF2B5EF4-FFF2-40B4-BE49-F238E27FC236}">
                      <a16:creationId xmlns:a16="http://schemas.microsoft.com/office/drawing/2014/main" id="{03AD1955-006E-182E-3C88-EF5EBBC7C67E}"/>
                    </a:ext>
                  </a:extLst>
                </p:cNvPr>
                <p:cNvSpPr>
                  <a:spLocks/>
                </p:cNvSpPr>
                <p:nvPr/>
              </p:nvSpPr>
              <p:spPr bwMode="auto">
                <a:xfrm>
                  <a:off x="5099" y="2501"/>
                  <a:ext cx="10" cy="14"/>
                </a:xfrm>
                <a:custGeom>
                  <a:avLst/>
                  <a:gdLst/>
                  <a:ahLst/>
                  <a:cxnLst>
                    <a:cxn ang="0">
                      <a:pos x="11" y="4"/>
                    </a:cxn>
                    <a:cxn ang="0">
                      <a:pos x="22" y="10"/>
                    </a:cxn>
                    <a:cxn ang="0">
                      <a:pos x="11" y="28"/>
                    </a:cxn>
                    <a:cxn ang="0">
                      <a:pos x="0" y="22"/>
                    </a:cxn>
                    <a:cxn ang="0">
                      <a:pos x="11" y="4"/>
                    </a:cxn>
                    <a:cxn ang="0">
                      <a:pos x="11" y="4"/>
                    </a:cxn>
                    <a:cxn ang="0">
                      <a:pos x="11" y="4"/>
                    </a:cxn>
                  </a:cxnLst>
                  <a:rect l="0" t="0" r="r" b="b"/>
                  <a:pathLst>
                    <a:path w="22" h="32">
                      <a:moveTo>
                        <a:pt x="11" y="4"/>
                      </a:moveTo>
                      <a:cubicBezTo>
                        <a:pt x="17" y="0"/>
                        <a:pt x="22" y="3"/>
                        <a:pt x="22" y="10"/>
                      </a:cubicBezTo>
                      <a:cubicBezTo>
                        <a:pt x="22" y="17"/>
                        <a:pt x="17" y="25"/>
                        <a:pt x="11" y="28"/>
                      </a:cubicBezTo>
                      <a:cubicBezTo>
                        <a:pt x="5" y="32"/>
                        <a:pt x="0" y="29"/>
                        <a:pt x="0" y="22"/>
                      </a:cubicBezTo>
                      <a:cubicBezTo>
                        <a:pt x="0" y="15"/>
                        <a:pt x="5" y="7"/>
                        <a:pt x="11" y="4"/>
                      </a:cubicBezTo>
                      <a:cubicBezTo>
                        <a:pt x="11" y="4"/>
                        <a:pt x="11" y="4"/>
                        <a:pt x="11" y="4"/>
                      </a:cubicBezTo>
                      <a:cubicBezTo>
                        <a:pt x="11" y="4"/>
                        <a:pt x="11" y="4"/>
                        <a:pt x="11"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27" name="Freeform 267">
                  <a:extLst>
                    <a:ext uri="{FF2B5EF4-FFF2-40B4-BE49-F238E27FC236}">
                      <a16:creationId xmlns:a16="http://schemas.microsoft.com/office/drawing/2014/main" id="{D1F0DB81-5B0B-5E2E-D148-2256D89175E8}"/>
                    </a:ext>
                  </a:extLst>
                </p:cNvPr>
                <p:cNvSpPr>
                  <a:spLocks/>
                </p:cNvSpPr>
                <p:nvPr/>
              </p:nvSpPr>
              <p:spPr bwMode="auto">
                <a:xfrm>
                  <a:off x="5099" y="2489"/>
                  <a:ext cx="10" cy="14"/>
                </a:xfrm>
                <a:custGeom>
                  <a:avLst/>
                  <a:gdLst/>
                  <a:ahLst/>
                  <a:cxnLst>
                    <a:cxn ang="0">
                      <a:pos x="11" y="4"/>
                    </a:cxn>
                    <a:cxn ang="0">
                      <a:pos x="22" y="10"/>
                    </a:cxn>
                    <a:cxn ang="0">
                      <a:pos x="11" y="28"/>
                    </a:cxn>
                    <a:cxn ang="0">
                      <a:pos x="0" y="22"/>
                    </a:cxn>
                    <a:cxn ang="0">
                      <a:pos x="11" y="4"/>
                    </a:cxn>
                    <a:cxn ang="0">
                      <a:pos x="11" y="4"/>
                    </a:cxn>
                    <a:cxn ang="0">
                      <a:pos x="11" y="4"/>
                    </a:cxn>
                  </a:cxnLst>
                  <a:rect l="0" t="0" r="r" b="b"/>
                  <a:pathLst>
                    <a:path w="22" h="32">
                      <a:moveTo>
                        <a:pt x="11" y="4"/>
                      </a:moveTo>
                      <a:cubicBezTo>
                        <a:pt x="17" y="0"/>
                        <a:pt x="22" y="3"/>
                        <a:pt x="22" y="10"/>
                      </a:cubicBezTo>
                      <a:cubicBezTo>
                        <a:pt x="22" y="17"/>
                        <a:pt x="17" y="25"/>
                        <a:pt x="11" y="28"/>
                      </a:cubicBezTo>
                      <a:cubicBezTo>
                        <a:pt x="5" y="32"/>
                        <a:pt x="0" y="29"/>
                        <a:pt x="0" y="22"/>
                      </a:cubicBezTo>
                      <a:cubicBezTo>
                        <a:pt x="0" y="15"/>
                        <a:pt x="5" y="7"/>
                        <a:pt x="11" y="4"/>
                      </a:cubicBezTo>
                      <a:cubicBezTo>
                        <a:pt x="11" y="4"/>
                        <a:pt x="11" y="4"/>
                        <a:pt x="11" y="4"/>
                      </a:cubicBezTo>
                      <a:cubicBezTo>
                        <a:pt x="11" y="4"/>
                        <a:pt x="11" y="4"/>
                        <a:pt x="11"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28" name="Freeform 268">
                  <a:extLst>
                    <a:ext uri="{FF2B5EF4-FFF2-40B4-BE49-F238E27FC236}">
                      <a16:creationId xmlns:a16="http://schemas.microsoft.com/office/drawing/2014/main" id="{F99B52FE-AA77-4B4D-2498-542E0C9AA285}"/>
                    </a:ext>
                  </a:extLst>
                </p:cNvPr>
                <p:cNvSpPr>
                  <a:spLocks/>
                </p:cNvSpPr>
                <p:nvPr/>
              </p:nvSpPr>
              <p:spPr bwMode="auto">
                <a:xfrm>
                  <a:off x="5088" y="2526"/>
                  <a:ext cx="9" cy="14"/>
                </a:xfrm>
                <a:custGeom>
                  <a:avLst/>
                  <a:gdLst/>
                  <a:ahLst/>
                  <a:cxnLst>
                    <a:cxn ang="0">
                      <a:pos x="10" y="3"/>
                    </a:cxn>
                    <a:cxn ang="0">
                      <a:pos x="21" y="9"/>
                    </a:cxn>
                    <a:cxn ang="0">
                      <a:pos x="10" y="28"/>
                    </a:cxn>
                    <a:cxn ang="0">
                      <a:pos x="0" y="22"/>
                    </a:cxn>
                    <a:cxn ang="0">
                      <a:pos x="10" y="3"/>
                    </a:cxn>
                    <a:cxn ang="0">
                      <a:pos x="10" y="3"/>
                    </a:cxn>
                    <a:cxn ang="0">
                      <a:pos x="10" y="3"/>
                    </a:cxn>
                  </a:cxnLst>
                  <a:rect l="0" t="0" r="r" b="b"/>
                  <a:pathLst>
                    <a:path w="21" h="31">
                      <a:moveTo>
                        <a:pt x="10" y="3"/>
                      </a:moveTo>
                      <a:cubicBezTo>
                        <a:pt x="16" y="0"/>
                        <a:pt x="21" y="2"/>
                        <a:pt x="21" y="9"/>
                      </a:cubicBezTo>
                      <a:cubicBezTo>
                        <a:pt x="21" y="16"/>
                        <a:pt x="16" y="24"/>
                        <a:pt x="10" y="28"/>
                      </a:cubicBezTo>
                      <a:cubicBezTo>
                        <a:pt x="4" y="31"/>
                        <a:pt x="0" y="28"/>
                        <a:pt x="0" y="22"/>
                      </a:cubicBezTo>
                      <a:cubicBezTo>
                        <a:pt x="0" y="15"/>
                        <a:pt x="4" y="7"/>
                        <a:pt x="10" y="3"/>
                      </a:cubicBezTo>
                      <a:cubicBezTo>
                        <a:pt x="10" y="3"/>
                        <a:pt x="10" y="3"/>
                        <a:pt x="10" y="3"/>
                      </a:cubicBezTo>
                      <a:cubicBezTo>
                        <a:pt x="10" y="3"/>
                        <a:pt x="10" y="3"/>
                        <a:pt x="10"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29" name="Freeform 269">
                  <a:extLst>
                    <a:ext uri="{FF2B5EF4-FFF2-40B4-BE49-F238E27FC236}">
                      <a16:creationId xmlns:a16="http://schemas.microsoft.com/office/drawing/2014/main" id="{9DE6466F-167C-28B8-BDD8-BE1072304EA6}"/>
                    </a:ext>
                  </a:extLst>
                </p:cNvPr>
                <p:cNvSpPr>
                  <a:spLocks/>
                </p:cNvSpPr>
                <p:nvPr/>
              </p:nvSpPr>
              <p:spPr bwMode="auto">
                <a:xfrm>
                  <a:off x="5087" y="2514"/>
                  <a:ext cx="10" cy="14"/>
                </a:xfrm>
                <a:custGeom>
                  <a:avLst/>
                  <a:gdLst/>
                  <a:ahLst/>
                  <a:cxnLst>
                    <a:cxn ang="0">
                      <a:pos x="11" y="4"/>
                    </a:cxn>
                    <a:cxn ang="0">
                      <a:pos x="22" y="10"/>
                    </a:cxn>
                    <a:cxn ang="0">
                      <a:pos x="11" y="29"/>
                    </a:cxn>
                    <a:cxn ang="0">
                      <a:pos x="0" y="22"/>
                    </a:cxn>
                    <a:cxn ang="0">
                      <a:pos x="11" y="4"/>
                    </a:cxn>
                    <a:cxn ang="0">
                      <a:pos x="11" y="4"/>
                    </a:cxn>
                    <a:cxn ang="0">
                      <a:pos x="11" y="4"/>
                    </a:cxn>
                  </a:cxnLst>
                  <a:rect l="0" t="0" r="r" b="b"/>
                  <a:pathLst>
                    <a:path w="22" h="32">
                      <a:moveTo>
                        <a:pt x="11" y="4"/>
                      </a:moveTo>
                      <a:cubicBezTo>
                        <a:pt x="17" y="0"/>
                        <a:pt x="22" y="3"/>
                        <a:pt x="22" y="10"/>
                      </a:cubicBezTo>
                      <a:cubicBezTo>
                        <a:pt x="22" y="17"/>
                        <a:pt x="17" y="25"/>
                        <a:pt x="11" y="29"/>
                      </a:cubicBezTo>
                      <a:cubicBezTo>
                        <a:pt x="5" y="32"/>
                        <a:pt x="0" y="29"/>
                        <a:pt x="0" y="22"/>
                      </a:cubicBezTo>
                      <a:cubicBezTo>
                        <a:pt x="0" y="16"/>
                        <a:pt x="5" y="7"/>
                        <a:pt x="11" y="4"/>
                      </a:cubicBezTo>
                      <a:cubicBezTo>
                        <a:pt x="11" y="4"/>
                        <a:pt x="11" y="4"/>
                        <a:pt x="11" y="4"/>
                      </a:cubicBezTo>
                      <a:cubicBezTo>
                        <a:pt x="11" y="4"/>
                        <a:pt x="11" y="4"/>
                        <a:pt x="11"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30" name="Freeform 270">
                  <a:extLst>
                    <a:ext uri="{FF2B5EF4-FFF2-40B4-BE49-F238E27FC236}">
                      <a16:creationId xmlns:a16="http://schemas.microsoft.com/office/drawing/2014/main" id="{F29421C2-2068-B539-31F4-5BE31FF40729}"/>
                    </a:ext>
                  </a:extLst>
                </p:cNvPr>
                <p:cNvSpPr>
                  <a:spLocks/>
                </p:cNvSpPr>
                <p:nvPr/>
              </p:nvSpPr>
              <p:spPr bwMode="auto">
                <a:xfrm>
                  <a:off x="5087" y="2502"/>
                  <a:ext cx="10" cy="14"/>
                </a:xfrm>
                <a:custGeom>
                  <a:avLst/>
                  <a:gdLst/>
                  <a:ahLst/>
                  <a:cxnLst>
                    <a:cxn ang="0">
                      <a:pos x="11" y="4"/>
                    </a:cxn>
                    <a:cxn ang="0">
                      <a:pos x="22" y="10"/>
                    </a:cxn>
                    <a:cxn ang="0">
                      <a:pos x="11" y="28"/>
                    </a:cxn>
                    <a:cxn ang="0">
                      <a:pos x="0" y="22"/>
                    </a:cxn>
                    <a:cxn ang="0">
                      <a:pos x="11" y="4"/>
                    </a:cxn>
                    <a:cxn ang="0">
                      <a:pos x="11" y="4"/>
                    </a:cxn>
                    <a:cxn ang="0">
                      <a:pos x="11" y="4"/>
                    </a:cxn>
                  </a:cxnLst>
                  <a:rect l="0" t="0" r="r" b="b"/>
                  <a:pathLst>
                    <a:path w="22" h="32">
                      <a:moveTo>
                        <a:pt x="11" y="4"/>
                      </a:moveTo>
                      <a:cubicBezTo>
                        <a:pt x="17" y="0"/>
                        <a:pt x="22" y="3"/>
                        <a:pt x="22" y="10"/>
                      </a:cubicBezTo>
                      <a:cubicBezTo>
                        <a:pt x="22" y="17"/>
                        <a:pt x="17" y="25"/>
                        <a:pt x="11" y="28"/>
                      </a:cubicBezTo>
                      <a:cubicBezTo>
                        <a:pt x="5" y="32"/>
                        <a:pt x="0" y="29"/>
                        <a:pt x="0" y="22"/>
                      </a:cubicBezTo>
                      <a:cubicBezTo>
                        <a:pt x="0" y="15"/>
                        <a:pt x="5" y="7"/>
                        <a:pt x="11" y="4"/>
                      </a:cubicBezTo>
                      <a:cubicBezTo>
                        <a:pt x="11" y="4"/>
                        <a:pt x="11" y="4"/>
                        <a:pt x="11" y="4"/>
                      </a:cubicBezTo>
                      <a:cubicBezTo>
                        <a:pt x="11" y="4"/>
                        <a:pt x="11" y="4"/>
                        <a:pt x="11"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31" name="Freeform 271">
                  <a:extLst>
                    <a:ext uri="{FF2B5EF4-FFF2-40B4-BE49-F238E27FC236}">
                      <a16:creationId xmlns:a16="http://schemas.microsoft.com/office/drawing/2014/main" id="{E2964586-2707-6FEA-CB14-0090B96BC255}"/>
                    </a:ext>
                  </a:extLst>
                </p:cNvPr>
                <p:cNvSpPr>
                  <a:spLocks/>
                </p:cNvSpPr>
                <p:nvPr/>
              </p:nvSpPr>
              <p:spPr bwMode="auto">
                <a:xfrm>
                  <a:off x="5087" y="2490"/>
                  <a:ext cx="10" cy="14"/>
                </a:xfrm>
                <a:custGeom>
                  <a:avLst/>
                  <a:gdLst/>
                  <a:ahLst/>
                  <a:cxnLst>
                    <a:cxn ang="0">
                      <a:pos x="11" y="4"/>
                    </a:cxn>
                    <a:cxn ang="0">
                      <a:pos x="22" y="10"/>
                    </a:cxn>
                    <a:cxn ang="0">
                      <a:pos x="11" y="28"/>
                    </a:cxn>
                    <a:cxn ang="0">
                      <a:pos x="0" y="22"/>
                    </a:cxn>
                    <a:cxn ang="0">
                      <a:pos x="11" y="4"/>
                    </a:cxn>
                    <a:cxn ang="0">
                      <a:pos x="11" y="4"/>
                    </a:cxn>
                    <a:cxn ang="0">
                      <a:pos x="11" y="4"/>
                    </a:cxn>
                  </a:cxnLst>
                  <a:rect l="0" t="0" r="r" b="b"/>
                  <a:pathLst>
                    <a:path w="22" h="32">
                      <a:moveTo>
                        <a:pt x="11" y="4"/>
                      </a:moveTo>
                      <a:cubicBezTo>
                        <a:pt x="17" y="0"/>
                        <a:pt x="22" y="3"/>
                        <a:pt x="22" y="10"/>
                      </a:cubicBezTo>
                      <a:cubicBezTo>
                        <a:pt x="22" y="17"/>
                        <a:pt x="17" y="25"/>
                        <a:pt x="11" y="28"/>
                      </a:cubicBezTo>
                      <a:cubicBezTo>
                        <a:pt x="5" y="32"/>
                        <a:pt x="0" y="29"/>
                        <a:pt x="0" y="22"/>
                      </a:cubicBezTo>
                      <a:cubicBezTo>
                        <a:pt x="0" y="15"/>
                        <a:pt x="5" y="7"/>
                        <a:pt x="11" y="4"/>
                      </a:cubicBezTo>
                      <a:cubicBezTo>
                        <a:pt x="11" y="4"/>
                        <a:pt x="11" y="4"/>
                        <a:pt x="11" y="4"/>
                      </a:cubicBezTo>
                      <a:cubicBezTo>
                        <a:pt x="11" y="4"/>
                        <a:pt x="11" y="4"/>
                        <a:pt x="11"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32" name="Freeform 272">
                  <a:extLst>
                    <a:ext uri="{FF2B5EF4-FFF2-40B4-BE49-F238E27FC236}">
                      <a16:creationId xmlns:a16="http://schemas.microsoft.com/office/drawing/2014/main" id="{59B34852-2329-4B3F-E7B2-89510FC68E1E}"/>
                    </a:ext>
                  </a:extLst>
                </p:cNvPr>
                <p:cNvSpPr>
                  <a:spLocks/>
                </p:cNvSpPr>
                <p:nvPr/>
              </p:nvSpPr>
              <p:spPr bwMode="auto">
                <a:xfrm>
                  <a:off x="5074" y="2528"/>
                  <a:ext cx="10" cy="13"/>
                </a:xfrm>
                <a:custGeom>
                  <a:avLst/>
                  <a:gdLst/>
                  <a:ahLst/>
                  <a:cxnLst>
                    <a:cxn ang="0">
                      <a:pos x="11" y="4"/>
                    </a:cxn>
                    <a:cxn ang="0">
                      <a:pos x="22" y="10"/>
                    </a:cxn>
                    <a:cxn ang="0">
                      <a:pos x="11" y="28"/>
                    </a:cxn>
                    <a:cxn ang="0">
                      <a:pos x="0" y="22"/>
                    </a:cxn>
                    <a:cxn ang="0">
                      <a:pos x="11" y="4"/>
                    </a:cxn>
                    <a:cxn ang="0">
                      <a:pos x="11" y="4"/>
                    </a:cxn>
                    <a:cxn ang="0">
                      <a:pos x="11" y="4"/>
                    </a:cxn>
                  </a:cxnLst>
                  <a:rect l="0" t="0" r="r" b="b"/>
                  <a:pathLst>
                    <a:path w="22" h="32">
                      <a:moveTo>
                        <a:pt x="11" y="4"/>
                      </a:moveTo>
                      <a:cubicBezTo>
                        <a:pt x="17" y="0"/>
                        <a:pt x="22" y="3"/>
                        <a:pt x="22" y="10"/>
                      </a:cubicBezTo>
                      <a:cubicBezTo>
                        <a:pt x="22" y="17"/>
                        <a:pt x="17" y="25"/>
                        <a:pt x="11" y="28"/>
                      </a:cubicBezTo>
                      <a:cubicBezTo>
                        <a:pt x="5" y="32"/>
                        <a:pt x="0" y="29"/>
                        <a:pt x="0" y="22"/>
                      </a:cubicBezTo>
                      <a:cubicBezTo>
                        <a:pt x="0" y="15"/>
                        <a:pt x="5" y="7"/>
                        <a:pt x="11" y="4"/>
                      </a:cubicBezTo>
                      <a:cubicBezTo>
                        <a:pt x="11" y="4"/>
                        <a:pt x="11" y="4"/>
                        <a:pt x="11" y="4"/>
                      </a:cubicBezTo>
                      <a:cubicBezTo>
                        <a:pt x="11" y="4"/>
                        <a:pt x="11" y="4"/>
                        <a:pt x="11"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33" name="Freeform 273">
                  <a:extLst>
                    <a:ext uri="{FF2B5EF4-FFF2-40B4-BE49-F238E27FC236}">
                      <a16:creationId xmlns:a16="http://schemas.microsoft.com/office/drawing/2014/main" id="{E6006390-9644-4C15-552F-4D82D5A9F262}"/>
                    </a:ext>
                  </a:extLst>
                </p:cNvPr>
                <p:cNvSpPr>
                  <a:spLocks/>
                </p:cNvSpPr>
                <p:nvPr/>
              </p:nvSpPr>
              <p:spPr bwMode="auto">
                <a:xfrm>
                  <a:off x="5074" y="2516"/>
                  <a:ext cx="10" cy="13"/>
                </a:xfrm>
                <a:custGeom>
                  <a:avLst/>
                  <a:gdLst/>
                  <a:ahLst/>
                  <a:cxnLst>
                    <a:cxn ang="0">
                      <a:pos x="11" y="3"/>
                    </a:cxn>
                    <a:cxn ang="0">
                      <a:pos x="21" y="10"/>
                    </a:cxn>
                    <a:cxn ang="0">
                      <a:pos x="11" y="28"/>
                    </a:cxn>
                    <a:cxn ang="0">
                      <a:pos x="0" y="22"/>
                    </a:cxn>
                    <a:cxn ang="0">
                      <a:pos x="11" y="3"/>
                    </a:cxn>
                    <a:cxn ang="0">
                      <a:pos x="11" y="3"/>
                    </a:cxn>
                    <a:cxn ang="0">
                      <a:pos x="11" y="3"/>
                    </a:cxn>
                  </a:cxnLst>
                  <a:rect l="0" t="0" r="r" b="b"/>
                  <a:pathLst>
                    <a:path w="22" h="31">
                      <a:moveTo>
                        <a:pt x="11" y="3"/>
                      </a:moveTo>
                      <a:cubicBezTo>
                        <a:pt x="17" y="0"/>
                        <a:pt x="21" y="3"/>
                        <a:pt x="21" y="10"/>
                      </a:cubicBezTo>
                      <a:cubicBezTo>
                        <a:pt x="22" y="16"/>
                        <a:pt x="17" y="25"/>
                        <a:pt x="11" y="28"/>
                      </a:cubicBezTo>
                      <a:cubicBezTo>
                        <a:pt x="5" y="31"/>
                        <a:pt x="0" y="29"/>
                        <a:pt x="0" y="22"/>
                      </a:cubicBezTo>
                      <a:cubicBezTo>
                        <a:pt x="0" y="15"/>
                        <a:pt x="5" y="7"/>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34" name="Freeform 274">
                  <a:extLst>
                    <a:ext uri="{FF2B5EF4-FFF2-40B4-BE49-F238E27FC236}">
                      <a16:creationId xmlns:a16="http://schemas.microsoft.com/office/drawing/2014/main" id="{CAE87497-74BF-BD8B-9002-8E957A6975EC}"/>
                    </a:ext>
                  </a:extLst>
                </p:cNvPr>
                <p:cNvSpPr>
                  <a:spLocks/>
                </p:cNvSpPr>
                <p:nvPr/>
              </p:nvSpPr>
              <p:spPr bwMode="auto">
                <a:xfrm>
                  <a:off x="5074" y="2504"/>
                  <a:ext cx="9" cy="13"/>
                </a:xfrm>
                <a:custGeom>
                  <a:avLst/>
                  <a:gdLst/>
                  <a:ahLst/>
                  <a:cxnLst>
                    <a:cxn ang="0">
                      <a:pos x="11" y="3"/>
                    </a:cxn>
                    <a:cxn ang="0">
                      <a:pos x="21" y="9"/>
                    </a:cxn>
                    <a:cxn ang="0">
                      <a:pos x="11" y="28"/>
                    </a:cxn>
                    <a:cxn ang="0">
                      <a:pos x="0" y="22"/>
                    </a:cxn>
                    <a:cxn ang="0">
                      <a:pos x="11" y="3"/>
                    </a:cxn>
                    <a:cxn ang="0">
                      <a:pos x="11" y="3"/>
                    </a:cxn>
                    <a:cxn ang="0">
                      <a:pos x="11" y="3"/>
                    </a:cxn>
                  </a:cxnLst>
                  <a:rect l="0" t="0" r="r" b="b"/>
                  <a:pathLst>
                    <a:path w="21" h="31">
                      <a:moveTo>
                        <a:pt x="11" y="3"/>
                      </a:moveTo>
                      <a:cubicBezTo>
                        <a:pt x="17" y="0"/>
                        <a:pt x="21" y="3"/>
                        <a:pt x="21" y="9"/>
                      </a:cubicBezTo>
                      <a:cubicBezTo>
                        <a:pt x="21" y="16"/>
                        <a:pt x="17" y="24"/>
                        <a:pt x="11" y="28"/>
                      </a:cubicBezTo>
                      <a:cubicBezTo>
                        <a:pt x="5" y="31"/>
                        <a:pt x="0" y="29"/>
                        <a:pt x="0" y="22"/>
                      </a:cubicBezTo>
                      <a:cubicBezTo>
                        <a:pt x="0" y="15"/>
                        <a:pt x="5" y="7"/>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35" name="Freeform 275">
                  <a:extLst>
                    <a:ext uri="{FF2B5EF4-FFF2-40B4-BE49-F238E27FC236}">
                      <a16:creationId xmlns:a16="http://schemas.microsoft.com/office/drawing/2014/main" id="{A9AF0449-54BD-9184-9AFF-D54BBAA48D8B}"/>
                    </a:ext>
                  </a:extLst>
                </p:cNvPr>
                <p:cNvSpPr>
                  <a:spLocks/>
                </p:cNvSpPr>
                <p:nvPr/>
              </p:nvSpPr>
              <p:spPr bwMode="auto">
                <a:xfrm>
                  <a:off x="5062" y="2540"/>
                  <a:ext cx="10" cy="14"/>
                </a:xfrm>
                <a:custGeom>
                  <a:avLst/>
                  <a:gdLst/>
                  <a:ahLst/>
                  <a:cxnLst>
                    <a:cxn ang="0">
                      <a:pos x="11" y="4"/>
                    </a:cxn>
                    <a:cxn ang="0">
                      <a:pos x="22" y="10"/>
                    </a:cxn>
                    <a:cxn ang="0">
                      <a:pos x="11" y="28"/>
                    </a:cxn>
                    <a:cxn ang="0">
                      <a:pos x="0" y="22"/>
                    </a:cxn>
                    <a:cxn ang="0">
                      <a:pos x="11" y="4"/>
                    </a:cxn>
                    <a:cxn ang="0">
                      <a:pos x="11" y="4"/>
                    </a:cxn>
                    <a:cxn ang="0">
                      <a:pos x="11" y="4"/>
                    </a:cxn>
                  </a:cxnLst>
                  <a:rect l="0" t="0" r="r" b="b"/>
                  <a:pathLst>
                    <a:path w="22" h="32">
                      <a:moveTo>
                        <a:pt x="11" y="4"/>
                      </a:moveTo>
                      <a:cubicBezTo>
                        <a:pt x="17" y="0"/>
                        <a:pt x="22" y="3"/>
                        <a:pt x="22" y="10"/>
                      </a:cubicBezTo>
                      <a:cubicBezTo>
                        <a:pt x="22" y="17"/>
                        <a:pt x="17" y="25"/>
                        <a:pt x="11" y="28"/>
                      </a:cubicBezTo>
                      <a:cubicBezTo>
                        <a:pt x="5" y="32"/>
                        <a:pt x="0" y="29"/>
                        <a:pt x="0" y="22"/>
                      </a:cubicBezTo>
                      <a:cubicBezTo>
                        <a:pt x="0" y="15"/>
                        <a:pt x="5" y="7"/>
                        <a:pt x="11" y="4"/>
                      </a:cubicBezTo>
                      <a:cubicBezTo>
                        <a:pt x="11" y="4"/>
                        <a:pt x="11" y="4"/>
                        <a:pt x="11" y="4"/>
                      </a:cubicBezTo>
                      <a:cubicBezTo>
                        <a:pt x="11" y="4"/>
                        <a:pt x="11" y="4"/>
                        <a:pt x="11"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36" name="Freeform 276">
                  <a:extLst>
                    <a:ext uri="{FF2B5EF4-FFF2-40B4-BE49-F238E27FC236}">
                      <a16:creationId xmlns:a16="http://schemas.microsoft.com/office/drawing/2014/main" id="{607901F2-E5B5-7F65-607A-5C88D19B5F3B}"/>
                    </a:ext>
                  </a:extLst>
                </p:cNvPr>
                <p:cNvSpPr>
                  <a:spLocks/>
                </p:cNvSpPr>
                <p:nvPr/>
              </p:nvSpPr>
              <p:spPr bwMode="auto">
                <a:xfrm>
                  <a:off x="5062" y="2528"/>
                  <a:ext cx="10" cy="14"/>
                </a:xfrm>
                <a:custGeom>
                  <a:avLst/>
                  <a:gdLst/>
                  <a:ahLst/>
                  <a:cxnLst>
                    <a:cxn ang="0">
                      <a:pos x="11" y="4"/>
                    </a:cxn>
                    <a:cxn ang="0">
                      <a:pos x="22" y="10"/>
                    </a:cxn>
                    <a:cxn ang="0">
                      <a:pos x="11" y="28"/>
                    </a:cxn>
                    <a:cxn ang="0">
                      <a:pos x="0" y="22"/>
                    </a:cxn>
                    <a:cxn ang="0">
                      <a:pos x="11" y="4"/>
                    </a:cxn>
                    <a:cxn ang="0">
                      <a:pos x="11" y="4"/>
                    </a:cxn>
                    <a:cxn ang="0">
                      <a:pos x="11" y="4"/>
                    </a:cxn>
                  </a:cxnLst>
                  <a:rect l="0" t="0" r="r" b="b"/>
                  <a:pathLst>
                    <a:path w="22" h="32">
                      <a:moveTo>
                        <a:pt x="11" y="4"/>
                      </a:moveTo>
                      <a:cubicBezTo>
                        <a:pt x="17" y="0"/>
                        <a:pt x="22" y="3"/>
                        <a:pt x="22" y="10"/>
                      </a:cubicBezTo>
                      <a:cubicBezTo>
                        <a:pt x="22" y="17"/>
                        <a:pt x="17" y="25"/>
                        <a:pt x="11" y="28"/>
                      </a:cubicBezTo>
                      <a:cubicBezTo>
                        <a:pt x="5" y="32"/>
                        <a:pt x="0" y="29"/>
                        <a:pt x="0" y="22"/>
                      </a:cubicBezTo>
                      <a:cubicBezTo>
                        <a:pt x="0" y="15"/>
                        <a:pt x="5" y="7"/>
                        <a:pt x="11" y="4"/>
                      </a:cubicBezTo>
                      <a:cubicBezTo>
                        <a:pt x="11" y="4"/>
                        <a:pt x="11" y="4"/>
                        <a:pt x="11" y="4"/>
                      </a:cubicBezTo>
                      <a:cubicBezTo>
                        <a:pt x="11" y="4"/>
                        <a:pt x="11" y="4"/>
                        <a:pt x="11"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37" name="Freeform 277">
                  <a:extLst>
                    <a:ext uri="{FF2B5EF4-FFF2-40B4-BE49-F238E27FC236}">
                      <a16:creationId xmlns:a16="http://schemas.microsoft.com/office/drawing/2014/main" id="{21D2392B-78B2-D29E-6358-B059A3BF701F}"/>
                    </a:ext>
                  </a:extLst>
                </p:cNvPr>
                <p:cNvSpPr>
                  <a:spLocks/>
                </p:cNvSpPr>
                <p:nvPr/>
              </p:nvSpPr>
              <p:spPr bwMode="auto">
                <a:xfrm>
                  <a:off x="5062" y="2517"/>
                  <a:ext cx="10" cy="13"/>
                </a:xfrm>
                <a:custGeom>
                  <a:avLst/>
                  <a:gdLst/>
                  <a:ahLst/>
                  <a:cxnLst>
                    <a:cxn ang="0">
                      <a:pos x="11" y="3"/>
                    </a:cxn>
                    <a:cxn ang="0">
                      <a:pos x="22" y="9"/>
                    </a:cxn>
                    <a:cxn ang="0">
                      <a:pos x="11" y="28"/>
                    </a:cxn>
                    <a:cxn ang="0">
                      <a:pos x="0" y="22"/>
                    </a:cxn>
                    <a:cxn ang="0">
                      <a:pos x="11" y="3"/>
                    </a:cxn>
                    <a:cxn ang="0">
                      <a:pos x="11" y="3"/>
                    </a:cxn>
                    <a:cxn ang="0">
                      <a:pos x="11" y="3"/>
                    </a:cxn>
                  </a:cxnLst>
                  <a:rect l="0" t="0" r="r" b="b"/>
                  <a:pathLst>
                    <a:path w="22" h="31">
                      <a:moveTo>
                        <a:pt x="11" y="3"/>
                      </a:moveTo>
                      <a:cubicBezTo>
                        <a:pt x="17" y="0"/>
                        <a:pt x="22" y="3"/>
                        <a:pt x="22" y="9"/>
                      </a:cubicBezTo>
                      <a:cubicBezTo>
                        <a:pt x="22" y="16"/>
                        <a:pt x="17" y="25"/>
                        <a:pt x="11" y="28"/>
                      </a:cubicBezTo>
                      <a:cubicBezTo>
                        <a:pt x="5" y="31"/>
                        <a:pt x="0" y="29"/>
                        <a:pt x="0" y="22"/>
                      </a:cubicBezTo>
                      <a:cubicBezTo>
                        <a:pt x="0" y="15"/>
                        <a:pt x="5" y="7"/>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38" name="Freeform 278">
                  <a:extLst>
                    <a:ext uri="{FF2B5EF4-FFF2-40B4-BE49-F238E27FC236}">
                      <a16:creationId xmlns:a16="http://schemas.microsoft.com/office/drawing/2014/main" id="{8B71378F-0DB5-3624-CCD3-DC747E9C540D}"/>
                    </a:ext>
                  </a:extLst>
                </p:cNvPr>
                <p:cNvSpPr>
                  <a:spLocks/>
                </p:cNvSpPr>
                <p:nvPr/>
              </p:nvSpPr>
              <p:spPr bwMode="auto">
                <a:xfrm>
                  <a:off x="5062" y="2505"/>
                  <a:ext cx="10" cy="13"/>
                </a:xfrm>
                <a:custGeom>
                  <a:avLst/>
                  <a:gdLst/>
                  <a:ahLst/>
                  <a:cxnLst>
                    <a:cxn ang="0">
                      <a:pos x="11" y="3"/>
                    </a:cxn>
                    <a:cxn ang="0">
                      <a:pos x="22" y="9"/>
                    </a:cxn>
                    <a:cxn ang="0">
                      <a:pos x="11" y="28"/>
                    </a:cxn>
                    <a:cxn ang="0">
                      <a:pos x="0" y="22"/>
                    </a:cxn>
                    <a:cxn ang="0">
                      <a:pos x="11" y="3"/>
                    </a:cxn>
                    <a:cxn ang="0">
                      <a:pos x="11" y="3"/>
                    </a:cxn>
                    <a:cxn ang="0">
                      <a:pos x="11" y="3"/>
                    </a:cxn>
                  </a:cxnLst>
                  <a:rect l="0" t="0" r="r" b="b"/>
                  <a:pathLst>
                    <a:path w="22" h="31">
                      <a:moveTo>
                        <a:pt x="11" y="3"/>
                      </a:moveTo>
                      <a:cubicBezTo>
                        <a:pt x="17" y="0"/>
                        <a:pt x="22" y="2"/>
                        <a:pt x="22" y="9"/>
                      </a:cubicBezTo>
                      <a:cubicBezTo>
                        <a:pt x="22" y="16"/>
                        <a:pt x="17" y="24"/>
                        <a:pt x="11" y="28"/>
                      </a:cubicBezTo>
                      <a:cubicBezTo>
                        <a:pt x="5" y="31"/>
                        <a:pt x="0" y="29"/>
                        <a:pt x="0" y="22"/>
                      </a:cubicBezTo>
                      <a:cubicBezTo>
                        <a:pt x="0" y="15"/>
                        <a:pt x="5" y="7"/>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39" name="Freeform 279">
                  <a:extLst>
                    <a:ext uri="{FF2B5EF4-FFF2-40B4-BE49-F238E27FC236}">
                      <a16:creationId xmlns:a16="http://schemas.microsoft.com/office/drawing/2014/main" id="{D108CFD7-7D7A-F526-F97A-BC571ABA8E27}"/>
                    </a:ext>
                  </a:extLst>
                </p:cNvPr>
                <p:cNvSpPr>
                  <a:spLocks/>
                </p:cNvSpPr>
                <p:nvPr/>
              </p:nvSpPr>
              <p:spPr bwMode="auto">
                <a:xfrm>
                  <a:off x="5049" y="2542"/>
                  <a:ext cx="9" cy="13"/>
                </a:xfrm>
                <a:custGeom>
                  <a:avLst/>
                  <a:gdLst/>
                  <a:ahLst/>
                  <a:cxnLst>
                    <a:cxn ang="0">
                      <a:pos x="11" y="3"/>
                    </a:cxn>
                    <a:cxn ang="0">
                      <a:pos x="21" y="9"/>
                    </a:cxn>
                    <a:cxn ang="0">
                      <a:pos x="11" y="28"/>
                    </a:cxn>
                    <a:cxn ang="0">
                      <a:pos x="0" y="22"/>
                    </a:cxn>
                    <a:cxn ang="0">
                      <a:pos x="11" y="3"/>
                    </a:cxn>
                    <a:cxn ang="0">
                      <a:pos x="11" y="3"/>
                    </a:cxn>
                    <a:cxn ang="0">
                      <a:pos x="11" y="3"/>
                    </a:cxn>
                  </a:cxnLst>
                  <a:rect l="0" t="0" r="r" b="b"/>
                  <a:pathLst>
                    <a:path w="21" h="31">
                      <a:moveTo>
                        <a:pt x="11" y="3"/>
                      </a:moveTo>
                      <a:cubicBezTo>
                        <a:pt x="16" y="0"/>
                        <a:pt x="21" y="3"/>
                        <a:pt x="21" y="9"/>
                      </a:cubicBezTo>
                      <a:cubicBezTo>
                        <a:pt x="21" y="16"/>
                        <a:pt x="17" y="24"/>
                        <a:pt x="11" y="28"/>
                      </a:cubicBezTo>
                      <a:cubicBezTo>
                        <a:pt x="5" y="31"/>
                        <a:pt x="0" y="29"/>
                        <a:pt x="0" y="22"/>
                      </a:cubicBezTo>
                      <a:cubicBezTo>
                        <a:pt x="0" y="15"/>
                        <a:pt x="5" y="7"/>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40" name="Freeform 280">
                  <a:extLst>
                    <a:ext uri="{FF2B5EF4-FFF2-40B4-BE49-F238E27FC236}">
                      <a16:creationId xmlns:a16="http://schemas.microsoft.com/office/drawing/2014/main" id="{B28E4E7D-2EC2-2518-F964-85A33BFAE4B3}"/>
                    </a:ext>
                  </a:extLst>
                </p:cNvPr>
                <p:cNvSpPr>
                  <a:spLocks/>
                </p:cNvSpPr>
                <p:nvPr/>
              </p:nvSpPr>
              <p:spPr bwMode="auto">
                <a:xfrm>
                  <a:off x="5049" y="2530"/>
                  <a:ext cx="9" cy="13"/>
                </a:xfrm>
                <a:custGeom>
                  <a:avLst/>
                  <a:gdLst/>
                  <a:ahLst/>
                  <a:cxnLst>
                    <a:cxn ang="0">
                      <a:pos x="10" y="3"/>
                    </a:cxn>
                    <a:cxn ang="0">
                      <a:pos x="21" y="9"/>
                    </a:cxn>
                    <a:cxn ang="0">
                      <a:pos x="11" y="28"/>
                    </a:cxn>
                    <a:cxn ang="0">
                      <a:pos x="0" y="22"/>
                    </a:cxn>
                    <a:cxn ang="0">
                      <a:pos x="10" y="3"/>
                    </a:cxn>
                    <a:cxn ang="0">
                      <a:pos x="10" y="3"/>
                    </a:cxn>
                    <a:cxn ang="0">
                      <a:pos x="10" y="3"/>
                    </a:cxn>
                  </a:cxnLst>
                  <a:rect l="0" t="0" r="r" b="b"/>
                  <a:pathLst>
                    <a:path w="21" h="31">
                      <a:moveTo>
                        <a:pt x="10" y="3"/>
                      </a:moveTo>
                      <a:cubicBezTo>
                        <a:pt x="16" y="0"/>
                        <a:pt x="21" y="2"/>
                        <a:pt x="21" y="9"/>
                      </a:cubicBezTo>
                      <a:cubicBezTo>
                        <a:pt x="21" y="16"/>
                        <a:pt x="16" y="24"/>
                        <a:pt x="11" y="28"/>
                      </a:cubicBezTo>
                      <a:cubicBezTo>
                        <a:pt x="5" y="31"/>
                        <a:pt x="0" y="28"/>
                        <a:pt x="0" y="22"/>
                      </a:cubicBezTo>
                      <a:cubicBezTo>
                        <a:pt x="0" y="15"/>
                        <a:pt x="5" y="6"/>
                        <a:pt x="10" y="3"/>
                      </a:cubicBezTo>
                      <a:cubicBezTo>
                        <a:pt x="10" y="3"/>
                        <a:pt x="10" y="3"/>
                        <a:pt x="10" y="3"/>
                      </a:cubicBezTo>
                      <a:cubicBezTo>
                        <a:pt x="10" y="3"/>
                        <a:pt x="10" y="3"/>
                        <a:pt x="10"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41" name="Freeform 281">
                  <a:extLst>
                    <a:ext uri="{FF2B5EF4-FFF2-40B4-BE49-F238E27FC236}">
                      <a16:creationId xmlns:a16="http://schemas.microsoft.com/office/drawing/2014/main" id="{BBCCF70E-6DCF-0659-A61F-34274035CAAB}"/>
                    </a:ext>
                  </a:extLst>
                </p:cNvPr>
                <p:cNvSpPr>
                  <a:spLocks/>
                </p:cNvSpPr>
                <p:nvPr/>
              </p:nvSpPr>
              <p:spPr bwMode="auto">
                <a:xfrm>
                  <a:off x="5049" y="2518"/>
                  <a:ext cx="9" cy="13"/>
                </a:xfrm>
                <a:custGeom>
                  <a:avLst/>
                  <a:gdLst/>
                  <a:ahLst/>
                  <a:cxnLst>
                    <a:cxn ang="0">
                      <a:pos x="10" y="4"/>
                    </a:cxn>
                    <a:cxn ang="0">
                      <a:pos x="21" y="10"/>
                    </a:cxn>
                    <a:cxn ang="0">
                      <a:pos x="10" y="28"/>
                    </a:cxn>
                    <a:cxn ang="0">
                      <a:pos x="0" y="22"/>
                    </a:cxn>
                    <a:cxn ang="0">
                      <a:pos x="10" y="4"/>
                    </a:cxn>
                    <a:cxn ang="0">
                      <a:pos x="10" y="4"/>
                    </a:cxn>
                    <a:cxn ang="0">
                      <a:pos x="10" y="4"/>
                    </a:cxn>
                  </a:cxnLst>
                  <a:rect l="0" t="0" r="r" b="b"/>
                  <a:pathLst>
                    <a:path w="21" h="32">
                      <a:moveTo>
                        <a:pt x="10" y="4"/>
                      </a:moveTo>
                      <a:cubicBezTo>
                        <a:pt x="16" y="0"/>
                        <a:pt x="21" y="3"/>
                        <a:pt x="21" y="10"/>
                      </a:cubicBezTo>
                      <a:cubicBezTo>
                        <a:pt x="21" y="17"/>
                        <a:pt x="16" y="25"/>
                        <a:pt x="10" y="28"/>
                      </a:cubicBezTo>
                      <a:cubicBezTo>
                        <a:pt x="5" y="32"/>
                        <a:pt x="0" y="29"/>
                        <a:pt x="0" y="22"/>
                      </a:cubicBezTo>
                      <a:cubicBezTo>
                        <a:pt x="0" y="16"/>
                        <a:pt x="4" y="7"/>
                        <a:pt x="10" y="4"/>
                      </a:cubicBezTo>
                      <a:cubicBezTo>
                        <a:pt x="10" y="4"/>
                        <a:pt x="10" y="4"/>
                        <a:pt x="10" y="4"/>
                      </a:cubicBezTo>
                      <a:cubicBezTo>
                        <a:pt x="10" y="4"/>
                        <a:pt x="10" y="4"/>
                        <a:pt x="10"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42" name="Freeform 282">
                  <a:extLst>
                    <a:ext uri="{FF2B5EF4-FFF2-40B4-BE49-F238E27FC236}">
                      <a16:creationId xmlns:a16="http://schemas.microsoft.com/office/drawing/2014/main" id="{209E6246-9BE9-8622-5EA8-1D2A13BEB676}"/>
                    </a:ext>
                  </a:extLst>
                </p:cNvPr>
                <p:cNvSpPr>
                  <a:spLocks/>
                </p:cNvSpPr>
                <p:nvPr/>
              </p:nvSpPr>
              <p:spPr bwMode="auto">
                <a:xfrm>
                  <a:off x="5037" y="2555"/>
                  <a:ext cx="10" cy="13"/>
                </a:xfrm>
                <a:custGeom>
                  <a:avLst/>
                  <a:gdLst/>
                  <a:ahLst/>
                  <a:cxnLst>
                    <a:cxn ang="0">
                      <a:pos x="11" y="3"/>
                    </a:cxn>
                    <a:cxn ang="0">
                      <a:pos x="21" y="10"/>
                    </a:cxn>
                    <a:cxn ang="0">
                      <a:pos x="11" y="28"/>
                    </a:cxn>
                    <a:cxn ang="0">
                      <a:pos x="0" y="22"/>
                    </a:cxn>
                    <a:cxn ang="0">
                      <a:pos x="11" y="3"/>
                    </a:cxn>
                    <a:cxn ang="0">
                      <a:pos x="11" y="3"/>
                    </a:cxn>
                    <a:cxn ang="0">
                      <a:pos x="11" y="3"/>
                    </a:cxn>
                  </a:cxnLst>
                  <a:rect l="0" t="0" r="r" b="b"/>
                  <a:pathLst>
                    <a:path w="22" h="31">
                      <a:moveTo>
                        <a:pt x="11" y="3"/>
                      </a:moveTo>
                      <a:cubicBezTo>
                        <a:pt x="17" y="0"/>
                        <a:pt x="21" y="3"/>
                        <a:pt x="21" y="10"/>
                      </a:cubicBezTo>
                      <a:cubicBezTo>
                        <a:pt x="22" y="16"/>
                        <a:pt x="17" y="25"/>
                        <a:pt x="11" y="28"/>
                      </a:cubicBezTo>
                      <a:cubicBezTo>
                        <a:pt x="5" y="31"/>
                        <a:pt x="0" y="29"/>
                        <a:pt x="0" y="22"/>
                      </a:cubicBezTo>
                      <a:cubicBezTo>
                        <a:pt x="0" y="15"/>
                        <a:pt x="5" y="7"/>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43" name="Freeform 283">
                  <a:extLst>
                    <a:ext uri="{FF2B5EF4-FFF2-40B4-BE49-F238E27FC236}">
                      <a16:creationId xmlns:a16="http://schemas.microsoft.com/office/drawing/2014/main" id="{48B81F6C-24BF-31EA-589F-5D0AE2F4B405}"/>
                    </a:ext>
                  </a:extLst>
                </p:cNvPr>
                <p:cNvSpPr>
                  <a:spLocks/>
                </p:cNvSpPr>
                <p:nvPr/>
              </p:nvSpPr>
              <p:spPr bwMode="auto">
                <a:xfrm>
                  <a:off x="5037" y="2543"/>
                  <a:ext cx="9" cy="13"/>
                </a:xfrm>
                <a:custGeom>
                  <a:avLst/>
                  <a:gdLst/>
                  <a:ahLst/>
                  <a:cxnLst>
                    <a:cxn ang="0">
                      <a:pos x="11" y="3"/>
                    </a:cxn>
                    <a:cxn ang="0">
                      <a:pos x="21" y="9"/>
                    </a:cxn>
                    <a:cxn ang="0">
                      <a:pos x="11" y="28"/>
                    </a:cxn>
                    <a:cxn ang="0">
                      <a:pos x="0" y="22"/>
                    </a:cxn>
                    <a:cxn ang="0">
                      <a:pos x="11" y="3"/>
                    </a:cxn>
                    <a:cxn ang="0">
                      <a:pos x="11" y="3"/>
                    </a:cxn>
                    <a:cxn ang="0">
                      <a:pos x="11" y="3"/>
                    </a:cxn>
                  </a:cxnLst>
                  <a:rect l="0" t="0" r="r" b="b"/>
                  <a:pathLst>
                    <a:path w="21" h="31">
                      <a:moveTo>
                        <a:pt x="11" y="3"/>
                      </a:moveTo>
                      <a:cubicBezTo>
                        <a:pt x="17" y="0"/>
                        <a:pt x="21" y="3"/>
                        <a:pt x="21" y="9"/>
                      </a:cubicBezTo>
                      <a:cubicBezTo>
                        <a:pt x="21" y="16"/>
                        <a:pt x="17" y="24"/>
                        <a:pt x="11" y="28"/>
                      </a:cubicBezTo>
                      <a:cubicBezTo>
                        <a:pt x="5" y="31"/>
                        <a:pt x="0" y="29"/>
                        <a:pt x="0" y="22"/>
                      </a:cubicBezTo>
                      <a:cubicBezTo>
                        <a:pt x="0" y="15"/>
                        <a:pt x="5" y="7"/>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44" name="Freeform 284">
                  <a:extLst>
                    <a:ext uri="{FF2B5EF4-FFF2-40B4-BE49-F238E27FC236}">
                      <a16:creationId xmlns:a16="http://schemas.microsoft.com/office/drawing/2014/main" id="{69D8E9FF-2113-D0BA-88C8-CA5E112FF04D}"/>
                    </a:ext>
                  </a:extLst>
                </p:cNvPr>
                <p:cNvSpPr>
                  <a:spLocks/>
                </p:cNvSpPr>
                <p:nvPr/>
              </p:nvSpPr>
              <p:spPr bwMode="auto">
                <a:xfrm>
                  <a:off x="5037" y="2531"/>
                  <a:ext cx="9" cy="13"/>
                </a:xfrm>
                <a:custGeom>
                  <a:avLst/>
                  <a:gdLst/>
                  <a:ahLst/>
                  <a:cxnLst>
                    <a:cxn ang="0">
                      <a:pos x="11" y="3"/>
                    </a:cxn>
                    <a:cxn ang="0">
                      <a:pos x="21" y="9"/>
                    </a:cxn>
                    <a:cxn ang="0">
                      <a:pos x="11" y="28"/>
                    </a:cxn>
                    <a:cxn ang="0">
                      <a:pos x="0" y="22"/>
                    </a:cxn>
                    <a:cxn ang="0">
                      <a:pos x="11" y="3"/>
                    </a:cxn>
                    <a:cxn ang="0">
                      <a:pos x="11" y="3"/>
                    </a:cxn>
                    <a:cxn ang="0">
                      <a:pos x="11" y="3"/>
                    </a:cxn>
                  </a:cxnLst>
                  <a:rect l="0" t="0" r="r" b="b"/>
                  <a:pathLst>
                    <a:path w="21" h="31">
                      <a:moveTo>
                        <a:pt x="11" y="3"/>
                      </a:moveTo>
                      <a:cubicBezTo>
                        <a:pt x="16" y="0"/>
                        <a:pt x="21" y="2"/>
                        <a:pt x="21" y="9"/>
                      </a:cubicBezTo>
                      <a:cubicBezTo>
                        <a:pt x="21" y="16"/>
                        <a:pt x="17" y="24"/>
                        <a:pt x="11" y="28"/>
                      </a:cubicBezTo>
                      <a:cubicBezTo>
                        <a:pt x="5" y="31"/>
                        <a:pt x="0" y="28"/>
                        <a:pt x="0" y="22"/>
                      </a:cubicBezTo>
                      <a:cubicBezTo>
                        <a:pt x="0" y="15"/>
                        <a:pt x="5" y="6"/>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45" name="Freeform 285">
                  <a:extLst>
                    <a:ext uri="{FF2B5EF4-FFF2-40B4-BE49-F238E27FC236}">
                      <a16:creationId xmlns:a16="http://schemas.microsoft.com/office/drawing/2014/main" id="{8F6C4B68-9EEC-E3AA-F45D-F5E52A5F6C7C}"/>
                    </a:ext>
                  </a:extLst>
                </p:cNvPr>
                <p:cNvSpPr>
                  <a:spLocks/>
                </p:cNvSpPr>
                <p:nvPr/>
              </p:nvSpPr>
              <p:spPr bwMode="auto">
                <a:xfrm>
                  <a:off x="5037" y="2519"/>
                  <a:ext cx="9" cy="13"/>
                </a:xfrm>
                <a:custGeom>
                  <a:avLst/>
                  <a:gdLst/>
                  <a:ahLst/>
                  <a:cxnLst>
                    <a:cxn ang="0">
                      <a:pos x="10" y="4"/>
                    </a:cxn>
                    <a:cxn ang="0">
                      <a:pos x="21" y="10"/>
                    </a:cxn>
                    <a:cxn ang="0">
                      <a:pos x="11" y="28"/>
                    </a:cxn>
                    <a:cxn ang="0">
                      <a:pos x="0" y="22"/>
                    </a:cxn>
                    <a:cxn ang="0">
                      <a:pos x="10" y="4"/>
                    </a:cxn>
                    <a:cxn ang="0">
                      <a:pos x="10" y="4"/>
                    </a:cxn>
                    <a:cxn ang="0">
                      <a:pos x="10" y="4"/>
                    </a:cxn>
                  </a:cxnLst>
                  <a:rect l="0" t="0" r="r" b="b"/>
                  <a:pathLst>
                    <a:path w="21" h="32">
                      <a:moveTo>
                        <a:pt x="10" y="4"/>
                      </a:moveTo>
                      <a:cubicBezTo>
                        <a:pt x="16" y="0"/>
                        <a:pt x="21" y="3"/>
                        <a:pt x="21" y="10"/>
                      </a:cubicBezTo>
                      <a:cubicBezTo>
                        <a:pt x="21" y="17"/>
                        <a:pt x="16" y="25"/>
                        <a:pt x="11" y="28"/>
                      </a:cubicBezTo>
                      <a:cubicBezTo>
                        <a:pt x="5" y="32"/>
                        <a:pt x="0" y="29"/>
                        <a:pt x="0" y="22"/>
                      </a:cubicBezTo>
                      <a:cubicBezTo>
                        <a:pt x="0" y="16"/>
                        <a:pt x="5" y="7"/>
                        <a:pt x="10" y="4"/>
                      </a:cubicBezTo>
                      <a:cubicBezTo>
                        <a:pt x="10" y="4"/>
                        <a:pt x="10" y="4"/>
                        <a:pt x="10" y="4"/>
                      </a:cubicBezTo>
                      <a:cubicBezTo>
                        <a:pt x="10" y="4"/>
                        <a:pt x="10" y="4"/>
                        <a:pt x="10"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46" name="Freeform 286">
                  <a:extLst>
                    <a:ext uri="{FF2B5EF4-FFF2-40B4-BE49-F238E27FC236}">
                      <a16:creationId xmlns:a16="http://schemas.microsoft.com/office/drawing/2014/main" id="{EEB339AE-AE5E-C8BC-7A7F-7046B70359DB}"/>
                    </a:ext>
                  </a:extLst>
                </p:cNvPr>
                <p:cNvSpPr>
                  <a:spLocks/>
                </p:cNvSpPr>
                <p:nvPr/>
              </p:nvSpPr>
              <p:spPr bwMode="auto">
                <a:xfrm>
                  <a:off x="5024" y="2556"/>
                  <a:ext cx="9" cy="14"/>
                </a:xfrm>
                <a:custGeom>
                  <a:avLst/>
                  <a:gdLst/>
                  <a:ahLst/>
                  <a:cxnLst>
                    <a:cxn ang="0">
                      <a:pos x="10" y="4"/>
                    </a:cxn>
                    <a:cxn ang="0">
                      <a:pos x="21" y="10"/>
                    </a:cxn>
                    <a:cxn ang="0">
                      <a:pos x="10" y="29"/>
                    </a:cxn>
                    <a:cxn ang="0">
                      <a:pos x="0" y="22"/>
                    </a:cxn>
                    <a:cxn ang="0">
                      <a:pos x="10" y="4"/>
                    </a:cxn>
                    <a:cxn ang="0">
                      <a:pos x="10" y="4"/>
                    </a:cxn>
                    <a:cxn ang="0">
                      <a:pos x="10" y="4"/>
                    </a:cxn>
                  </a:cxnLst>
                  <a:rect l="0" t="0" r="r" b="b"/>
                  <a:pathLst>
                    <a:path w="21" h="32">
                      <a:moveTo>
                        <a:pt x="10" y="4"/>
                      </a:moveTo>
                      <a:cubicBezTo>
                        <a:pt x="16" y="0"/>
                        <a:pt x="21" y="3"/>
                        <a:pt x="21" y="10"/>
                      </a:cubicBezTo>
                      <a:cubicBezTo>
                        <a:pt x="21" y="17"/>
                        <a:pt x="16" y="25"/>
                        <a:pt x="10" y="29"/>
                      </a:cubicBezTo>
                      <a:cubicBezTo>
                        <a:pt x="4" y="32"/>
                        <a:pt x="0" y="29"/>
                        <a:pt x="0" y="22"/>
                      </a:cubicBezTo>
                      <a:cubicBezTo>
                        <a:pt x="0" y="16"/>
                        <a:pt x="4" y="7"/>
                        <a:pt x="10" y="4"/>
                      </a:cubicBezTo>
                      <a:cubicBezTo>
                        <a:pt x="10" y="4"/>
                        <a:pt x="10" y="4"/>
                        <a:pt x="10" y="4"/>
                      </a:cubicBezTo>
                      <a:cubicBezTo>
                        <a:pt x="10" y="4"/>
                        <a:pt x="10" y="4"/>
                        <a:pt x="10"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47" name="Freeform 287">
                  <a:extLst>
                    <a:ext uri="{FF2B5EF4-FFF2-40B4-BE49-F238E27FC236}">
                      <a16:creationId xmlns:a16="http://schemas.microsoft.com/office/drawing/2014/main" id="{CAE74569-DC18-0C78-2099-FA6F6AA54496}"/>
                    </a:ext>
                  </a:extLst>
                </p:cNvPr>
                <p:cNvSpPr>
                  <a:spLocks/>
                </p:cNvSpPr>
                <p:nvPr/>
              </p:nvSpPr>
              <p:spPr bwMode="auto">
                <a:xfrm>
                  <a:off x="5024" y="2544"/>
                  <a:ext cx="9" cy="14"/>
                </a:xfrm>
                <a:custGeom>
                  <a:avLst/>
                  <a:gdLst/>
                  <a:ahLst/>
                  <a:cxnLst>
                    <a:cxn ang="0">
                      <a:pos x="11" y="4"/>
                    </a:cxn>
                    <a:cxn ang="0">
                      <a:pos x="22" y="10"/>
                    </a:cxn>
                    <a:cxn ang="0">
                      <a:pos x="11" y="28"/>
                    </a:cxn>
                    <a:cxn ang="0">
                      <a:pos x="0" y="22"/>
                    </a:cxn>
                    <a:cxn ang="0">
                      <a:pos x="11" y="4"/>
                    </a:cxn>
                    <a:cxn ang="0">
                      <a:pos x="11" y="4"/>
                    </a:cxn>
                    <a:cxn ang="0">
                      <a:pos x="11" y="4"/>
                    </a:cxn>
                  </a:cxnLst>
                  <a:rect l="0" t="0" r="r" b="b"/>
                  <a:pathLst>
                    <a:path w="22" h="32">
                      <a:moveTo>
                        <a:pt x="11" y="4"/>
                      </a:moveTo>
                      <a:cubicBezTo>
                        <a:pt x="17" y="0"/>
                        <a:pt x="22" y="3"/>
                        <a:pt x="22" y="10"/>
                      </a:cubicBezTo>
                      <a:cubicBezTo>
                        <a:pt x="22" y="17"/>
                        <a:pt x="17" y="25"/>
                        <a:pt x="11" y="28"/>
                      </a:cubicBezTo>
                      <a:cubicBezTo>
                        <a:pt x="5" y="32"/>
                        <a:pt x="1" y="29"/>
                        <a:pt x="0" y="22"/>
                      </a:cubicBezTo>
                      <a:cubicBezTo>
                        <a:pt x="0" y="15"/>
                        <a:pt x="5" y="7"/>
                        <a:pt x="11" y="4"/>
                      </a:cubicBezTo>
                      <a:cubicBezTo>
                        <a:pt x="11" y="4"/>
                        <a:pt x="11" y="4"/>
                        <a:pt x="11" y="4"/>
                      </a:cubicBezTo>
                      <a:cubicBezTo>
                        <a:pt x="11" y="4"/>
                        <a:pt x="11" y="4"/>
                        <a:pt x="11" y="4"/>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48" name="Freeform 288">
                  <a:extLst>
                    <a:ext uri="{FF2B5EF4-FFF2-40B4-BE49-F238E27FC236}">
                      <a16:creationId xmlns:a16="http://schemas.microsoft.com/office/drawing/2014/main" id="{BF904AD6-298C-5957-FA11-6233D76A2E0D}"/>
                    </a:ext>
                  </a:extLst>
                </p:cNvPr>
                <p:cNvSpPr>
                  <a:spLocks/>
                </p:cNvSpPr>
                <p:nvPr/>
              </p:nvSpPr>
              <p:spPr bwMode="auto">
                <a:xfrm>
                  <a:off x="5024" y="2532"/>
                  <a:ext cx="9" cy="14"/>
                </a:xfrm>
                <a:custGeom>
                  <a:avLst/>
                  <a:gdLst/>
                  <a:ahLst/>
                  <a:cxnLst>
                    <a:cxn ang="0">
                      <a:pos x="11" y="3"/>
                    </a:cxn>
                    <a:cxn ang="0">
                      <a:pos x="22" y="10"/>
                    </a:cxn>
                    <a:cxn ang="0">
                      <a:pos x="11" y="28"/>
                    </a:cxn>
                    <a:cxn ang="0">
                      <a:pos x="0" y="22"/>
                    </a:cxn>
                    <a:cxn ang="0">
                      <a:pos x="11" y="3"/>
                    </a:cxn>
                    <a:cxn ang="0">
                      <a:pos x="11" y="3"/>
                    </a:cxn>
                    <a:cxn ang="0">
                      <a:pos x="11" y="3"/>
                    </a:cxn>
                  </a:cxnLst>
                  <a:rect l="0" t="0" r="r" b="b"/>
                  <a:pathLst>
                    <a:path w="22" h="32">
                      <a:moveTo>
                        <a:pt x="11" y="3"/>
                      </a:moveTo>
                      <a:cubicBezTo>
                        <a:pt x="17" y="0"/>
                        <a:pt x="22" y="3"/>
                        <a:pt x="22" y="10"/>
                      </a:cubicBezTo>
                      <a:cubicBezTo>
                        <a:pt x="22" y="16"/>
                        <a:pt x="17" y="25"/>
                        <a:pt x="11" y="28"/>
                      </a:cubicBezTo>
                      <a:cubicBezTo>
                        <a:pt x="5" y="32"/>
                        <a:pt x="0" y="29"/>
                        <a:pt x="0" y="22"/>
                      </a:cubicBezTo>
                      <a:cubicBezTo>
                        <a:pt x="0" y="15"/>
                        <a:pt x="5" y="7"/>
                        <a:pt x="11" y="3"/>
                      </a:cubicBezTo>
                      <a:cubicBezTo>
                        <a:pt x="11" y="3"/>
                        <a:pt x="11" y="3"/>
                        <a:pt x="11" y="3"/>
                      </a:cubicBezTo>
                      <a:cubicBezTo>
                        <a:pt x="11" y="3"/>
                        <a:pt x="11" y="3"/>
                        <a:pt x="11" y="3"/>
                      </a:cubicBezTo>
                      <a:close/>
                    </a:path>
                  </a:pathLst>
                </a:custGeom>
                <a:solidFill>
                  <a:srgbClr val="7C91C6"/>
                </a:solidFill>
                <a:ln w="9525">
                  <a:noFill/>
                  <a:round/>
                  <a:headEnd/>
                  <a:tailEnd/>
                </a:ln>
              </p:spPr>
              <p:txBody>
                <a:bodyPr/>
                <a:lstStyle/>
                <a:p>
                  <a:endParaRPr lang="zh-CN" altLang="en-US">
                    <a:latin typeface="+mn-ea"/>
                    <a:ea typeface="+mn-ea"/>
                  </a:endParaRPr>
                </a:p>
              </p:txBody>
            </p:sp>
            <p:sp>
              <p:nvSpPr>
                <p:cNvPr id="1249" name="Freeform 289">
                  <a:extLst>
                    <a:ext uri="{FF2B5EF4-FFF2-40B4-BE49-F238E27FC236}">
                      <a16:creationId xmlns:a16="http://schemas.microsoft.com/office/drawing/2014/main" id="{37B8C015-5F98-B5F8-D087-5E1EABBC69D8}"/>
                    </a:ext>
                  </a:extLst>
                </p:cNvPr>
                <p:cNvSpPr>
                  <a:spLocks noEditPoints="1"/>
                </p:cNvSpPr>
                <p:nvPr/>
              </p:nvSpPr>
              <p:spPr bwMode="auto">
                <a:xfrm>
                  <a:off x="4574" y="2605"/>
                  <a:ext cx="43" cy="38"/>
                </a:xfrm>
                <a:custGeom>
                  <a:avLst/>
                  <a:gdLst/>
                  <a:ahLst/>
                  <a:cxnLst>
                    <a:cxn ang="0">
                      <a:pos x="2" y="13"/>
                    </a:cxn>
                    <a:cxn ang="0">
                      <a:pos x="0" y="14"/>
                    </a:cxn>
                    <a:cxn ang="0">
                      <a:pos x="41" y="38"/>
                    </a:cxn>
                    <a:cxn ang="0">
                      <a:pos x="43" y="37"/>
                    </a:cxn>
                    <a:cxn ang="0">
                      <a:pos x="2" y="13"/>
                    </a:cxn>
                    <a:cxn ang="0">
                      <a:pos x="2" y="13"/>
                    </a:cxn>
                    <a:cxn ang="0">
                      <a:pos x="43" y="33"/>
                    </a:cxn>
                    <a:cxn ang="0">
                      <a:pos x="2" y="8"/>
                    </a:cxn>
                    <a:cxn ang="0">
                      <a:pos x="0" y="9"/>
                    </a:cxn>
                    <a:cxn ang="0">
                      <a:pos x="41" y="33"/>
                    </a:cxn>
                    <a:cxn ang="0">
                      <a:pos x="43" y="33"/>
                    </a:cxn>
                    <a:cxn ang="0">
                      <a:pos x="43" y="33"/>
                    </a:cxn>
                    <a:cxn ang="0">
                      <a:pos x="43" y="28"/>
                    </a:cxn>
                    <a:cxn ang="0">
                      <a:pos x="2" y="4"/>
                    </a:cxn>
                    <a:cxn ang="0">
                      <a:pos x="0" y="5"/>
                    </a:cxn>
                    <a:cxn ang="0">
                      <a:pos x="41" y="29"/>
                    </a:cxn>
                    <a:cxn ang="0">
                      <a:pos x="43" y="28"/>
                    </a:cxn>
                    <a:cxn ang="0">
                      <a:pos x="43" y="28"/>
                    </a:cxn>
                    <a:cxn ang="0">
                      <a:pos x="43" y="24"/>
                    </a:cxn>
                    <a:cxn ang="0">
                      <a:pos x="2" y="0"/>
                    </a:cxn>
                    <a:cxn ang="0">
                      <a:pos x="0" y="1"/>
                    </a:cxn>
                    <a:cxn ang="0">
                      <a:pos x="41" y="24"/>
                    </a:cxn>
                    <a:cxn ang="0">
                      <a:pos x="43" y="24"/>
                    </a:cxn>
                    <a:cxn ang="0">
                      <a:pos x="43" y="24"/>
                    </a:cxn>
                  </a:cxnLst>
                  <a:rect l="0" t="0" r="r" b="b"/>
                  <a:pathLst>
                    <a:path w="43" h="38">
                      <a:moveTo>
                        <a:pt x="2" y="13"/>
                      </a:moveTo>
                      <a:lnTo>
                        <a:pt x="0" y="14"/>
                      </a:lnTo>
                      <a:lnTo>
                        <a:pt x="41" y="38"/>
                      </a:lnTo>
                      <a:lnTo>
                        <a:pt x="43" y="37"/>
                      </a:lnTo>
                      <a:lnTo>
                        <a:pt x="2" y="13"/>
                      </a:lnTo>
                      <a:lnTo>
                        <a:pt x="2" y="13"/>
                      </a:lnTo>
                      <a:close/>
                      <a:moveTo>
                        <a:pt x="43" y="33"/>
                      </a:moveTo>
                      <a:lnTo>
                        <a:pt x="2" y="8"/>
                      </a:lnTo>
                      <a:lnTo>
                        <a:pt x="0" y="9"/>
                      </a:lnTo>
                      <a:lnTo>
                        <a:pt x="41" y="33"/>
                      </a:lnTo>
                      <a:lnTo>
                        <a:pt x="43" y="33"/>
                      </a:lnTo>
                      <a:lnTo>
                        <a:pt x="43" y="33"/>
                      </a:lnTo>
                      <a:close/>
                      <a:moveTo>
                        <a:pt x="43" y="28"/>
                      </a:moveTo>
                      <a:lnTo>
                        <a:pt x="2" y="4"/>
                      </a:lnTo>
                      <a:lnTo>
                        <a:pt x="0" y="5"/>
                      </a:lnTo>
                      <a:lnTo>
                        <a:pt x="41" y="29"/>
                      </a:lnTo>
                      <a:lnTo>
                        <a:pt x="43" y="28"/>
                      </a:lnTo>
                      <a:lnTo>
                        <a:pt x="43" y="28"/>
                      </a:lnTo>
                      <a:close/>
                      <a:moveTo>
                        <a:pt x="43" y="24"/>
                      </a:moveTo>
                      <a:lnTo>
                        <a:pt x="2" y="0"/>
                      </a:lnTo>
                      <a:lnTo>
                        <a:pt x="0" y="1"/>
                      </a:lnTo>
                      <a:lnTo>
                        <a:pt x="41" y="24"/>
                      </a:lnTo>
                      <a:lnTo>
                        <a:pt x="43" y="24"/>
                      </a:lnTo>
                      <a:lnTo>
                        <a:pt x="43" y="24"/>
                      </a:lnTo>
                      <a:close/>
                    </a:path>
                  </a:pathLst>
                </a:custGeom>
                <a:solidFill>
                  <a:srgbClr val="4E64A7"/>
                </a:solidFill>
                <a:ln w="9525">
                  <a:noFill/>
                  <a:round/>
                  <a:headEnd/>
                  <a:tailEnd/>
                </a:ln>
              </p:spPr>
              <p:txBody>
                <a:bodyPr/>
                <a:lstStyle/>
                <a:p>
                  <a:endParaRPr lang="zh-CN" altLang="en-US">
                    <a:latin typeface="+mn-ea"/>
                    <a:ea typeface="+mn-ea"/>
                  </a:endParaRPr>
                </a:p>
              </p:txBody>
            </p:sp>
            <p:sp>
              <p:nvSpPr>
                <p:cNvPr id="1250" name="Freeform 290">
                  <a:extLst>
                    <a:ext uri="{FF2B5EF4-FFF2-40B4-BE49-F238E27FC236}">
                      <a16:creationId xmlns:a16="http://schemas.microsoft.com/office/drawing/2014/main" id="{CB6BFFBB-E112-D6CA-12F2-61664179FD9A}"/>
                    </a:ext>
                  </a:extLst>
                </p:cNvPr>
                <p:cNvSpPr>
                  <a:spLocks noEditPoints="1"/>
                </p:cNvSpPr>
                <p:nvPr/>
              </p:nvSpPr>
              <p:spPr bwMode="auto">
                <a:xfrm>
                  <a:off x="4574" y="2601"/>
                  <a:ext cx="43" cy="45"/>
                </a:xfrm>
                <a:custGeom>
                  <a:avLst/>
                  <a:gdLst/>
                  <a:ahLst/>
                  <a:cxnLst>
                    <a:cxn ang="0">
                      <a:pos x="0" y="18"/>
                    </a:cxn>
                    <a:cxn ang="0">
                      <a:pos x="0" y="21"/>
                    </a:cxn>
                    <a:cxn ang="0">
                      <a:pos x="41" y="45"/>
                    </a:cxn>
                    <a:cxn ang="0">
                      <a:pos x="41" y="42"/>
                    </a:cxn>
                    <a:cxn ang="0">
                      <a:pos x="0" y="18"/>
                    </a:cxn>
                    <a:cxn ang="0">
                      <a:pos x="0" y="18"/>
                    </a:cxn>
                    <a:cxn ang="0">
                      <a:pos x="2" y="17"/>
                    </a:cxn>
                    <a:cxn ang="0">
                      <a:pos x="43" y="41"/>
                    </a:cxn>
                    <a:cxn ang="0">
                      <a:pos x="43" y="39"/>
                    </a:cxn>
                    <a:cxn ang="0">
                      <a:pos x="41" y="38"/>
                    </a:cxn>
                    <a:cxn ang="0">
                      <a:pos x="41" y="37"/>
                    </a:cxn>
                    <a:cxn ang="0">
                      <a:pos x="0" y="13"/>
                    </a:cxn>
                    <a:cxn ang="0">
                      <a:pos x="0" y="15"/>
                    </a:cxn>
                    <a:cxn ang="0">
                      <a:pos x="2" y="16"/>
                    </a:cxn>
                    <a:cxn ang="0">
                      <a:pos x="2" y="17"/>
                    </a:cxn>
                    <a:cxn ang="0">
                      <a:pos x="2" y="17"/>
                    </a:cxn>
                    <a:cxn ang="0">
                      <a:pos x="2" y="12"/>
                    </a:cxn>
                    <a:cxn ang="0">
                      <a:pos x="43" y="37"/>
                    </a:cxn>
                    <a:cxn ang="0">
                      <a:pos x="43" y="34"/>
                    </a:cxn>
                    <a:cxn ang="0">
                      <a:pos x="41" y="33"/>
                    </a:cxn>
                    <a:cxn ang="0">
                      <a:pos x="41" y="33"/>
                    </a:cxn>
                    <a:cxn ang="0">
                      <a:pos x="0" y="9"/>
                    </a:cxn>
                    <a:cxn ang="0">
                      <a:pos x="0" y="11"/>
                    </a:cxn>
                    <a:cxn ang="0">
                      <a:pos x="2" y="12"/>
                    </a:cxn>
                    <a:cxn ang="0">
                      <a:pos x="2" y="12"/>
                    </a:cxn>
                    <a:cxn ang="0">
                      <a:pos x="2" y="12"/>
                    </a:cxn>
                    <a:cxn ang="0">
                      <a:pos x="2" y="8"/>
                    </a:cxn>
                    <a:cxn ang="0">
                      <a:pos x="43" y="32"/>
                    </a:cxn>
                    <a:cxn ang="0">
                      <a:pos x="43" y="30"/>
                    </a:cxn>
                    <a:cxn ang="0">
                      <a:pos x="41" y="29"/>
                    </a:cxn>
                    <a:cxn ang="0">
                      <a:pos x="41" y="28"/>
                    </a:cxn>
                    <a:cxn ang="0">
                      <a:pos x="0" y="5"/>
                    </a:cxn>
                    <a:cxn ang="0">
                      <a:pos x="0" y="7"/>
                    </a:cxn>
                    <a:cxn ang="0">
                      <a:pos x="2" y="8"/>
                    </a:cxn>
                    <a:cxn ang="0">
                      <a:pos x="2" y="8"/>
                    </a:cxn>
                    <a:cxn ang="0">
                      <a:pos x="2" y="8"/>
                    </a:cxn>
                    <a:cxn ang="0">
                      <a:pos x="2" y="4"/>
                    </a:cxn>
                    <a:cxn ang="0">
                      <a:pos x="43" y="28"/>
                    </a:cxn>
                    <a:cxn ang="0">
                      <a:pos x="43" y="25"/>
                    </a:cxn>
                    <a:cxn ang="0">
                      <a:pos x="41" y="25"/>
                    </a:cxn>
                    <a:cxn ang="0">
                      <a:pos x="41" y="24"/>
                    </a:cxn>
                    <a:cxn ang="0">
                      <a:pos x="0" y="0"/>
                    </a:cxn>
                    <a:cxn ang="0">
                      <a:pos x="0" y="2"/>
                    </a:cxn>
                    <a:cxn ang="0">
                      <a:pos x="2" y="3"/>
                    </a:cxn>
                    <a:cxn ang="0">
                      <a:pos x="2" y="4"/>
                    </a:cxn>
                    <a:cxn ang="0">
                      <a:pos x="2" y="4"/>
                    </a:cxn>
                  </a:cxnLst>
                  <a:rect l="0" t="0" r="r" b="b"/>
                  <a:pathLst>
                    <a:path w="43" h="45">
                      <a:moveTo>
                        <a:pt x="0" y="18"/>
                      </a:moveTo>
                      <a:lnTo>
                        <a:pt x="0" y="21"/>
                      </a:lnTo>
                      <a:lnTo>
                        <a:pt x="41" y="45"/>
                      </a:lnTo>
                      <a:lnTo>
                        <a:pt x="41" y="42"/>
                      </a:lnTo>
                      <a:lnTo>
                        <a:pt x="0" y="18"/>
                      </a:lnTo>
                      <a:lnTo>
                        <a:pt x="0" y="18"/>
                      </a:lnTo>
                      <a:close/>
                      <a:moveTo>
                        <a:pt x="2" y="17"/>
                      </a:moveTo>
                      <a:lnTo>
                        <a:pt x="43" y="41"/>
                      </a:lnTo>
                      <a:lnTo>
                        <a:pt x="43" y="39"/>
                      </a:lnTo>
                      <a:lnTo>
                        <a:pt x="41" y="38"/>
                      </a:lnTo>
                      <a:lnTo>
                        <a:pt x="41" y="37"/>
                      </a:lnTo>
                      <a:lnTo>
                        <a:pt x="0" y="13"/>
                      </a:lnTo>
                      <a:lnTo>
                        <a:pt x="0" y="15"/>
                      </a:lnTo>
                      <a:lnTo>
                        <a:pt x="2" y="16"/>
                      </a:lnTo>
                      <a:lnTo>
                        <a:pt x="2" y="17"/>
                      </a:lnTo>
                      <a:lnTo>
                        <a:pt x="2" y="17"/>
                      </a:lnTo>
                      <a:close/>
                      <a:moveTo>
                        <a:pt x="2" y="12"/>
                      </a:moveTo>
                      <a:lnTo>
                        <a:pt x="43" y="37"/>
                      </a:lnTo>
                      <a:lnTo>
                        <a:pt x="43" y="34"/>
                      </a:lnTo>
                      <a:lnTo>
                        <a:pt x="41" y="33"/>
                      </a:lnTo>
                      <a:lnTo>
                        <a:pt x="41" y="33"/>
                      </a:lnTo>
                      <a:lnTo>
                        <a:pt x="0" y="9"/>
                      </a:lnTo>
                      <a:lnTo>
                        <a:pt x="0" y="11"/>
                      </a:lnTo>
                      <a:lnTo>
                        <a:pt x="2" y="12"/>
                      </a:lnTo>
                      <a:lnTo>
                        <a:pt x="2" y="12"/>
                      </a:lnTo>
                      <a:lnTo>
                        <a:pt x="2" y="12"/>
                      </a:lnTo>
                      <a:close/>
                      <a:moveTo>
                        <a:pt x="2" y="8"/>
                      </a:moveTo>
                      <a:lnTo>
                        <a:pt x="43" y="32"/>
                      </a:lnTo>
                      <a:lnTo>
                        <a:pt x="43" y="30"/>
                      </a:lnTo>
                      <a:lnTo>
                        <a:pt x="41" y="29"/>
                      </a:lnTo>
                      <a:lnTo>
                        <a:pt x="41" y="28"/>
                      </a:lnTo>
                      <a:lnTo>
                        <a:pt x="0" y="5"/>
                      </a:lnTo>
                      <a:lnTo>
                        <a:pt x="0" y="7"/>
                      </a:lnTo>
                      <a:lnTo>
                        <a:pt x="2" y="8"/>
                      </a:lnTo>
                      <a:lnTo>
                        <a:pt x="2" y="8"/>
                      </a:lnTo>
                      <a:lnTo>
                        <a:pt x="2" y="8"/>
                      </a:lnTo>
                      <a:close/>
                      <a:moveTo>
                        <a:pt x="2" y="4"/>
                      </a:moveTo>
                      <a:lnTo>
                        <a:pt x="43" y="28"/>
                      </a:lnTo>
                      <a:lnTo>
                        <a:pt x="43" y="25"/>
                      </a:lnTo>
                      <a:lnTo>
                        <a:pt x="41" y="25"/>
                      </a:lnTo>
                      <a:lnTo>
                        <a:pt x="41" y="24"/>
                      </a:lnTo>
                      <a:lnTo>
                        <a:pt x="0" y="0"/>
                      </a:lnTo>
                      <a:lnTo>
                        <a:pt x="0" y="2"/>
                      </a:lnTo>
                      <a:lnTo>
                        <a:pt x="2" y="3"/>
                      </a:lnTo>
                      <a:lnTo>
                        <a:pt x="2" y="4"/>
                      </a:lnTo>
                      <a:lnTo>
                        <a:pt x="2" y="4"/>
                      </a:lnTo>
                      <a:close/>
                    </a:path>
                  </a:pathLst>
                </a:custGeom>
                <a:solidFill>
                  <a:srgbClr val="2A3768"/>
                </a:solidFill>
                <a:ln w="9525">
                  <a:noFill/>
                  <a:round/>
                  <a:headEnd/>
                  <a:tailEnd/>
                </a:ln>
              </p:spPr>
              <p:txBody>
                <a:bodyPr/>
                <a:lstStyle/>
                <a:p>
                  <a:endParaRPr lang="zh-CN" altLang="en-US">
                    <a:latin typeface="+mn-ea"/>
                    <a:ea typeface="+mn-ea"/>
                  </a:endParaRPr>
                </a:p>
              </p:txBody>
            </p:sp>
            <p:sp>
              <p:nvSpPr>
                <p:cNvPr id="1251" name="Freeform 291">
                  <a:extLst>
                    <a:ext uri="{FF2B5EF4-FFF2-40B4-BE49-F238E27FC236}">
                      <a16:creationId xmlns:a16="http://schemas.microsoft.com/office/drawing/2014/main" id="{27974E07-F1B0-890E-8A77-5BC65486B834}"/>
                    </a:ext>
                  </a:extLst>
                </p:cNvPr>
                <p:cNvSpPr>
                  <a:spLocks/>
                </p:cNvSpPr>
                <p:nvPr/>
              </p:nvSpPr>
              <p:spPr bwMode="auto">
                <a:xfrm>
                  <a:off x="4615" y="2604"/>
                  <a:ext cx="37" cy="42"/>
                </a:xfrm>
                <a:custGeom>
                  <a:avLst/>
                  <a:gdLst/>
                  <a:ahLst/>
                  <a:cxnLst>
                    <a:cxn ang="0">
                      <a:pos x="37" y="0"/>
                    </a:cxn>
                    <a:cxn ang="0">
                      <a:pos x="37" y="21"/>
                    </a:cxn>
                    <a:cxn ang="0">
                      <a:pos x="0" y="42"/>
                    </a:cxn>
                    <a:cxn ang="0">
                      <a:pos x="0" y="39"/>
                    </a:cxn>
                    <a:cxn ang="0">
                      <a:pos x="2" y="38"/>
                    </a:cxn>
                    <a:cxn ang="0">
                      <a:pos x="2" y="36"/>
                    </a:cxn>
                    <a:cxn ang="0">
                      <a:pos x="0" y="37"/>
                    </a:cxn>
                    <a:cxn ang="0">
                      <a:pos x="0" y="34"/>
                    </a:cxn>
                    <a:cxn ang="0">
                      <a:pos x="2" y="34"/>
                    </a:cxn>
                    <a:cxn ang="0">
                      <a:pos x="2" y="31"/>
                    </a:cxn>
                    <a:cxn ang="0">
                      <a:pos x="0" y="32"/>
                    </a:cxn>
                    <a:cxn ang="0">
                      <a:pos x="0" y="30"/>
                    </a:cxn>
                    <a:cxn ang="0">
                      <a:pos x="2" y="29"/>
                    </a:cxn>
                    <a:cxn ang="0">
                      <a:pos x="2" y="27"/>
                    </a:cxn>
                    <a:cxn ang="0">
                      <a:pos x="0" y="28"/>
                    </a:cxn>
                    <a:cxn ang="0">
                      <a:pos x="0" y="25"/>
                    </a:cxn>
                    <a:cxn ang="0">
                      <a:pos x="2" y="25"/>
                    </a:cxn>
                    <a:cxn ang="0">
                      <a:pos x="2" y="22"/>
                    </a:cxn>
                    <a:cxn ang="0">
                      <a:pos x="0" y="23"/>
                    </a:cxn>
                    <a:cxn ang="0">
                      <a:pos x="0" y="21"/>
                    </a:cxn>
                    <a:cxn ang="0">
                      <a:pos x="37" y="0"/>
                    </a:cxn>
                    <a:cxn ang="0">
                      <a:pos x="37" y="0"/>
                    </a:cxn>
                    <a:cxn ang="0">
                      <a:pos x="37" y="0"/>
                    </a:cxn>
                    <a:cxn ang="0">
                      <a:pos x="37" y="0"/>
                    </a:cxn>
                  </a:cxnLst>
                  <a:rect l="0" t="0" r="r" b="b"/>
                  <a:pathLst>
                    <a:path w="37" h="42">
                      <a:moveTo>
                        <a:pt x="37" y="0"/>
                      </a:moveTo>
                      <a:lnTo>
                        <a:pt x="37" y="21"/>
                      </a:lnTo>
                      <a:lnTo>
                        <a:pt x="0" y="42"/>
                      </a:lnTo>
                      <a:lnTo>
                        <a:pt x="0" y="39"/>
                      </a:lnTo>
                      <a:lnTo>
                        <a:pt x="2" y="38"/>
                      </a:lnTo>
                      <a:lnTo>
                        <a:pt x="2" y="36"/>
                      </a:lnTo>
                      <a:lnTo>
                        <a:pt x="0" y="37"/>
                      </a:lnTo>
                      <a:lnTo>
                        <a:pt x="0" y="34"/>
                      </a:lnTo>
                      <a:lnTo>
                        <a:pt x="2" y="34"/>
                      </a:lnTo>
                      <a:lnTo>
                        <a:pt x="2" y="31"/>
                      </a:lnTo>
                      <a:lnTo>
                        <a:pt x="0" y="32"/>
                      </a:lnTo>
                      <a:lnTo>
                        <a:pt x="0" y="30"/>
                      </a:lnTo>
                      <a:lnTo>
                        <a:pt x="2" y="29"/>
                      </a:lnTo>
                      <a:lnTo>
                        <a:pt x="2" y="27"/>
                      </a:lnTo>
                      <a:lnTo>
                        <a:pt x="0" y="28"/>
                      </a:lnTo>
                      <a:lnTo>
                        <a:pt x="0" y="25"/>
                      </a:lnTo>
                      <a:lnTo>
                        <a:pt x="2" y="25"/>
                      </a:lnTo>
                      <a:lnTo>
                        <a:pt x="2" y="22"/>
                      </a:lnTo>
                      <a:lnTo>
                        <a:pt x="0" y="23"/>
                      </a:lnTo>
                      <a:lnTo>
                        <a:pt x="0" y="21"/>
                      </a:lnTo>
                      <a:lnTo>
                        <a:pt x="37" y="0"/>
                      </a:lnTo>
                      <a:lnTo>
                        <a:pt x="37" y="0"/>
                      </a:lnTo>
                      <a:lnTo>
                        <a:pt x="37" y="0"/>
                      </a:lnTo>
                      <a:lnTo>
                        <a:pt x="37" y="0"/>
                      </a:lnTo>
                      <a:close/>
                    </a:path>
                  </a:pathLst>
                </a:custGeom>
                <a:solidFill>
                  <a:srgbClr val="475A98"/>
                </a:solidFill>
                <a:ln w="9525">
                  <a:noFill/>
                  <a:round/>
                  <a:headEnd/>
                  <a:tailEnd/>
                </a:ln>
              </p:spPr>
              <p:txBody>
                <a:bodyPr/>
                <a:lstStyle/>
                <a:p>
                  <a:endParaRPr lang="zh-CN" altLang="en-US">
                    <a:latin typeface="+mn-ea"/>
                    <a:ea typeface="+mn-ea"/>
                  </a:endParaRPr>
                </a:p>
              </p:txBody>
            </p:sp>
            <p:sp>
              <p:nvSpPr>
                <p:cNvPr id="1252" name="Freeform 292">
                  <a:extLst>
                    <a:ext uri="{FF2B5EF4-FFF2-40B4-BE49-F238E27FC236}">
                      <a16:creationId xmlns:a16="http://schemas.microsoft.com/office/drawing/2014/main" id="{3E1E8A99-A2AB-7A06-FDF6-C6BC11BC6A20}"/>
                    </a:ext>
                  </a:extLst>
                </p:cNvPr>
                <p:cNvSpPr>
                  <a:spLocks/>
                </p:cNvSpPr>
                <p:nvPr/>
              </p:nvSpPr>
              <p:spPr bwMode="auto">
                <a:xfrm>
                  <a:off x="4574" y="2580"/>
                  <a:ext cx="78" cy="45"/>
                </a:xfrm>
                <a:custGeom>
                  <a:avLst/>
                  <a:gdLst/>
                  <a:ahLst/>
                  <a:cxnLst>
                    <a:cxn ang="0">
                      <a:pos x="41" y="45"/>
                    </a:cxn>
                    <a:cxn ang="0">
                      <a:pos x="0" y="21"/>
                    </a:cxn>
                    <a:cxn ang="0">
                      <a:pos x="36" y="0"/>
                    </a:cxn>
                    <a:cxn ang="0">
                      <a:pos x="78" y="24"/>
                    </a:cxn>
                    <a:cxn ang="0">
                      <a:pos x="41" y="45"/>
                    </a:cxn>
                    <a:cxn ang="0">
                      <a:pos x="41" y="45"/>
                    </a:cxn>
                    <a:cxn ang="0">
                      <a:pos x="41" y="45"/>
                    </a:cxn>
                    <a:cxn ang="0">
                      <a:pos x="41" y="45"/>
                    </a:cxn>
                  </a:cxnLst>
                  <a:rect l="0" t="0" r="r" b="b"/>
                  <a:pathLst>
                    <a:path w="78" h="45">
                      <a:moveTo>
                        <a:pt x="41" y="45"/>
                      </a:moveTo>
                      <a:lnTo>
                        <a:pt x="0" y="21"/>
                      </a:lnTo>
                      <a:lnTo>
                        <a:pt x="36" y="0"/>
                      </a:lnTo>
                      <a:lnTo>
                        <a:pt x="78" y="24"/>
                      </a:lnTo>
                      <a:lnTo>
                        <a:pt x="41" y="45"/>
                      </a:lnTo>
                      <a:lnTo>
                        <a:pt x="41" y="45"/>
                      </a:lnTo>
                      <a:lnTo>
                        <a:pt x="41" y="45"/>
                      </a:lnTo>
                      <a:lnTo>
                        <a:pt x="41" y="45"/>
                      </a:lnTo>
                      <a:close/>
                    </a:path>
                  </a:pathLst>
                </a:custGeom>
                <a:solidFill>
                  <a:srgbClr val="4E64A7"/>
                </a:solidFill>
                <a:ln w="9525">
                  <a:noFill/>
                  <a:round/>
                  <a:headEnd/>
                  <a:tailEnd/>
                </a:ln>
              </p:spPr>
              <p:txBody>
                <a:bodyPr/>
                <a:lstStyle/>
                <a:p>
                  <a:endParaRPr lang="zh-CN" altLang="en-US">
                    <a:latin typeface="+mn-ea"/>
                    <a:ea typeface="+mn-ea"/>
                  </a:endParaRPr>
                </a:p>
              </p:txBody>
            </p:sp>
            <p:sp>
              <p:nvSpPr>
                <p:cNvPr id="1253" name="Freeform 293">
                  <a:extLst>
                    <a:ext uri="{FF2B5EF4-FFF2-40B4-BE49-F238E27FC236}">
                      <a16:creationId xmlns:a16="http://schemas.microsoft.com/office/drawing/2014/main" id="{0B67147B-2582-DFB4-F883-D4980E82013A}"/>
                    </a:ext>
                  </a:extLst>
                </p:cNvPr>
                <p:cNvSpPr>
                  <a:spLocks noEditPoints="1"/>
                </p:cNvSpPr>
                <p:nvPr/>
              </p:nvSpPr>
              <p:spPr bwMode="auto">
                <a:xfrm>
                  <a:off x="4626" y="2637"/>
                  <a:ext cx="43" cy="38"/>
                </a:xfrm>
                <a:custGeom>
                  <a:avLst/>
                  <a:gdLst/>
                  <a:ahLst/>
                  <a:cxnLst>
                    <a:cxn ang="0">
                      <a:pos x="1" y="13"/>
                    </a:cxn>
                    <a:cxn ang="0">
                      <a:pos x="0" y="14"/>
                    </a:cxn>
                    <a:cxn ang="0">
                      <a:pos x="41" y="38"/>
                    </a:cxn>
                    <a:cxn ang="0">
                      <a:pos x="43" y="37"/>
                    </a:cxn>
                    <a:cxn ang="0">
                      <a:pos x="1" y="13"/>
                    </a:cxn>
                    <a:cxn ang="0">
                      <a:pos x="1" y="13"/>
                    </a:cxn>
                    <a:cxn ang="0">
                      <a:pos x="43" y="33"/>
                    </a:cxn>
                    <a:cxn ang="0">
                      <a:pos x="1" y="8"/>
                    </a:cxn>
                    <a:cxn ang="0">
                      <a:pos x="0" y="9"/>
                    </a:cxn>
                    <a:cxn ang="0">
                      <a:pos x="41" y="34"/>
                    </a:cxn>
                    <a:cxn ang="0">
                      <a:pos x="43" y="33"/>
                    </a:cxn>
                    <a:cxn ang="0">
                      <a:pos x="43" y="33"/>
                    </a:cxn>
                    <a:cxn ang="0">
                      <a:pos x="43" y="28"/>
                    </a:cxn>
                    <a:cxn ang="0">
                      <a:pos x="1" y="4"/>
                    </a:cxn>
                    <a:cxn ang="0">
                      <a:pos x="0" y="5"/>
                    </a:cxn>
                    <a:cxn ang="0">
                      <a:pos x="41" y="29"/>
                    </a:cxn>
                    <a:cxn ang="0">
                      <a:pos x="43" y="28"/>
                    </a:cxn>
                    <a:cxn ang="0">
                      <a:pos x="43" y="28"/>
                    </a:cxn>
                    <a:cxn ang="0">
                      <a:pos x="43" y="24"/>
                    </a:cxn>
                    <a:cxn ang="0">
                      <a:pos x="1" y="0"/>
                    </a:cxn>
                    <a:cxn ang="0">
                      <a:pos x="0" y="1"/>
                    </a:cxn>
                    <a:cxn ang="0">
                      <a:pos x="41" y="25"/>
                    </a:cxn>
                    <a:cxn ang="0">
                      <a:pos x="43" y="24"/>
                    </a:cxn>
                    <a:cxn ang="0">
                      <a:pos x="43" y="24"/>
                    </a:cxn>
                  </a:cxnLst>
                  <a:rect l="0" t="0" r="r" b="b"/>
                  <a:pathLst>
                    <a:path w="43" h="38">
                      <a:moveTo>
                        <a:pt x="1" y="13"/>
                      </a:moveTo>
                      <a:lnTo>
                        <a:pt x="0" y="14"/>
                      </a:lnTo>
                      <a:lnTo>
                        <a:pt x="41" y="38"/>
                      </a:lnTo>
                      <a:lnTo>
                        <a:pt x="43" y="37"/>
                      </a:lnTo>
                      <a:lnTo>
                        <a:pt x="1" y="13"/>
                      </a:lnTo>
                      <a:lnTo>
                        <a:pt x="1" y="13"/>
                      </a:lnTo>
                      <a:close/>
                      <a:moveTo>
                        <a:pt x="43" y="33"/>
                      </a:moveTo>
                      <a:lnTo>
                        <a:pt x="1" y="8"/>
                      </a:lnTo>
                      <a:lnTo>
                        <a:pt x="0" y="9"/>
                      </a:lnTo>
                      <a:lnTo>
                        <a:pt x="41" y="34"/>
                      </a:lnTo>
                      <a:lnTo>
                        <a:pt x="43" y="33"/>
                      </a:lnTo>
                      <a:lnTo>
                        <a:pt x="43" y="33"/>
                      </a:lnTo>
                      <a:close/>
                      <a:moveTo>
                        <a:pt x="43" y="28"/>
                      </a:moveTo>
                      <a:lnTo>
                        <a:pt x="1" y="4"/>
                      </a:lnTo>
                      <a:lnTo>
                        <a:pt x="0" y="5"/>
                      </a:lnTo>
                      <a:lnTo>
                        <a:pt x="41" y="29"/>
                      </a:lnTo>
                      <a:lnTo>
                        <a:pt x="43" y="28"/>
                      </a:lnTo>
                      <a:lnTo>
                        <a:pt x="43" y="28"/>
                      </a:lnTo>
                      <a:close/>
                      <a:moveTo>
                        <a:pt x="43" y="24"/>
                      </a:moveTo>
                      <a:lnTo>
                        <a:pt x="1" y="0"/>
                      </a:lnTo>
                      <a:lnTo>
                        <a:pt x="0" y="1"/>
                      </a:lnTo>
                      <a:lnTo>
                        <a:pt x="41" y="25"/>
                      </a:lnTo>
                      <a:lnTo>
                        <a:pt x="43" y="24"/>
                      </a:lnTo>
                      <a:lnTo>
                        <a:pt x="43" y="24"/>
                      </a:lnTo>
                      <a:close/>
                    </a:path>
                  </a:pathLst>
                </a:custGeom>
                <a:solidFill>
                  <a:srgbClr val="4E64A7"/>
                </a:solidFill>
                <a:ln w="9525">
                  <a:noFill/>
                  <a:round/>
                  <a:headEnd/>
                  <a:tailEnd/>
                </a:ln>
              </p:spPr>
              <p:txBody>
                <a:bodyPr/>
                <a:lstStyle/>
                <a:p>
                  <a:endParaRPr lang="zh-CN" altLang="en-US">
                    <a:latin typeface="+mn-ea"/>
                    <a:ea typeface="+mn-ea"/>
                  </a:endParaRPr>
                </a:p>
              </p:txBody>
            </p:sp>
            <p:sp>
              <p:nvSpPr>
                <p:cNvPr id="1254" name="Freeform 294">
                  <a:extLst>
                    <a:ext uri="{FF2B5EF4-FFF2-40B4-BE49-F238E27FC236}">
                      <a16:creationId xmlns:a16="http://schemas.microsoft.com/office/drawing/2014/main" id="{EE4562F3-8ACC-9F1A-672A-92AF8BAC2C42}"/>
                    </a:ext>
                  </a:extLst>
                </p:cNvPr>
                <p:cNvSpPr>
                  <a:spLocks noEditPoints="1"/>
                </p:cNvSpPr>
                <p:nvPr/>
              </p:nvSpPr>
              <p:spPr bwMode="auto">
                <a:xfrm>
                  <a:off x="4625" y="2633"/>
                  <a:ext cx="44" cy="45"/>
                </a:xfrm>
                <a:custGeom>
                  <a:avLst/>
                  <a:gdLst/>
                  <a:ahLst/>
                  <a:cxnLst>
                    <a:cxn ang="0">
                      <a:pos x="1" y="18"/>
                    </a:cxn>
                    <a:cxn ang="0">
                      <a:pos x="1" y="21"/>
                    </a:cxn>
                    <a:cxn ang="0">
                      <a:pos x="42" y="45"/>
                    </a:cxn>
                    <a:cxn ang="0">
                      <a:pos x="42" y="42"/>
                    </a:cxn>
                    <a:cxn ang="0">
                      <a:pos x="1" y="18"/>
                    </a:cxn>
                    <a:cxn ang="0">
                      <a:pos x="1" y="18"/>
                    </a:cxn>
                    <a:cxn ang="0">
                      <a:pos x="2" y="17"/>
                    </a:cxn>
                    <a:cxn ang="0">
                      <a:pos x="44" y="41"/>
                    </a:cxn>
                    <a:cxn ang="0">
                      <a:pos x="44" y="39"/>
                    </a:cxn>
                    <a:cxn ang="0">
                      <a:pos x="42" y="38"/>
                    </a:cxn>
                    <a:cxn ang="0">
                      <a:pos x="42" y="38"/>
                    </a:cxn>
                    <a:cxn ang="0">
                      <a:pos x="1" y="13"/>
                    </a:cxn>
                    <a:cxn ang="0">
                      <a:pos x="1" y="15"/>
                    </a:cxn>
                    <a:cxn ang="0">
                      <a:pos x="2" y="17"/>
                    </a:cxn>
                    <a:cxn ang="0">
                      <a:pos x="2" y="17"/>
                    </a:cxn>
                    <a:cxn ang="0">
                      <a:pos x="2" y="17"/>
                    </a:cxn>
                    <a:cxn ang="0">
                      <a:pos x="2" y="12"/>
                    </a:cxn>
                    <a:cxn ang="0">
                      <a:pos x="44" y="37"/>
                    </a:cxn>
                    <a:cxn ang="0">
                      <a:pos x="44" y="34"/>
                    </a:cxn>
                    <a:cxn ang="0">
                      <a:pos x="42" y="33"/>
                    </a:cxn>
                    <a:cxn ang="0">
                      <a:pos x="42" y="33"/>
                    </a:cxn>
                    <a:cxn ang="0">
                      <a:pos x="1" y="9"/>
                    </a:cxn>
                    <a:cxn ang="0">
                      <a:pos x="1" y="11"/>
                    </a:cxn>
                    <a:cxn ang="0">
                      <a:pos x="2" y="12"/>
                    </a:cxn>
                    <a:cxn ang="0">
                      <a:pos x="2" y="12"/>
                    </a:cxn>
                    <a:cxn ang="0">
                      <a:pos x="2" y="12"/>
                    </a:cxn>
                    <a:cxn ang="0">
                      <a:pos x="2" y="8"/>
                    </a:cxn>
                    <a:cxn ang="0">
                      <a:pos x="44" y="32"/>
                    </a:cxn>
                    <a:cxn ang="0">
                      <a:pos x="44" y="30"/>
                    </a:cxn>
                    <a:cxn ang="0">
                      <a:pos x="42" y="29"/>
                    </a:cxn>
                    <a:cxn ang="0">
                      <a:pos x="42" y="29"/>
                    </a:cxn>
                    <a:cxn ang="0">
                      <a:pos x="1" y="5"/>
                    </a:cxn>
                    <a:cxn ang="0">
                      <a:pos x="1" y="7"/>
                    </a:cxn>
                    <a:cxn ang="0">
                      <a:pos x="2" y="8"/>
                    </a:cxn>
                    <a:cxn ang="0">
                      <a:pos x="2" y="8"/>
                    </a:cxn>
                    <a:cxn ang="0">
                      <a:pos x="2" y="8"/>
                    </a:cxn>
                    <a:cxn ang="0">
                      <a:pos x="2" y="4"/>
                    </a:cxn>
                    <a:cxn ang="0">
                      <a:pos x="44" y="28"/>
                    </a:cxn>
                    <a:cxn ang="0">
                      <a:pos x="44" y="26"/>
                    </a:cxn>
                    <a:cxn ang="0">
                      <a:pos x="42" y="25"/>
                    </a:cxn>
                    <a:cxn ang="0">
                      <a:pos x="42" y="24"/>
                    </a:cxn>
                    <a:cxn ang="0">
                      <a:pos x="0" y="0"/>
                    </a:cxn>
                    <a:cxn ang="0">
                      <a:pos x="0" y="2"/>
                    </a:cxn>
                    <a:cxn ang="0">
                      <a:pos x="2" y="3"/>
                    </a:cxn>
                    <a:cxn ang="0">
                      <a:pos x="2" y="4"/>
                    </a:cxn>
                    <a:cxn ang="0">
                      <a:pos x="2" y="4"/>
                    </a:cxn>
                  </a:cxnLst>
                  <a:rect l="0" t="0" r="r" b="b"/>
                  <a:pathLst>
                    <a:path w="44" h="45">
                      <a:moveTo>
                        <a:pt x="1" y="18"/>
                      </a:moveTo>
                      <a:lnTo>
                        <a:pt x="1" y="21"/>
                      </a:lnTo>
                      <a:lnTo>
                        <a:pt x="42" y="45"/>
                      </a:lnTo>
                      <a:lnTo>
                        <a:pt x="42" y="42"/>
                      </a:lnTo>
                      <a:lnTo>
                        <a:pt x="1" y="18"/>
                      </a:lnTo>
                      <a:lnTo>
                        <a:pt x="1" y="18"/>
                      </a:lnTo>
                      <a:close/>
                      <a:moveTo>
                        <a:pt x="2" y="17"/>
                      </a:moveTo>
                      <a:lnTo>
                        <a:pt x="44" y="41"/>
                      </a:lnTo>
                      <a:lnTo>
                        <a:pt x="44" y="39"/>
                      </a:lnTo>
                      <a:lnTo>
                        <a:pt x="42" y="38"/>
                      </a:lnTo>
                      <a:lnTo>
                        <a:pt x="42" y="38"/>
                      </a:lnTo>
                      <a:lnTo>
                        <a:pt x="1" y="13"/>
                      </a:lnTo>
                      <a:lnTo>
                        <a:pt x="1" y="15"/>
                      </a:lnTo>
                      <a:lnTo>
                        <a:pt x="2" y="17"/>
                      </a:lnTo>
                      <a:lnTo>
                        <a:pt x="2" y="17"/>
                      </a:lnTo>
                      <a:lnTo>
                        <a:pt x="2" y="17"/>
                      </a:lnTo>
                      <a:close/>
                      <a:moveTo>
                        <a:pt x="2" y="12"/>
                      </a:moveTo>
                      <a:lnTo>
                        <a:pt x="44" y="37"/>
                      </a:lnTo>
                      <a:lnTo>
                        <a:pt x="44" y="34"/>
                      </a:lnTo>
                      <a:lnTo>
                        <a:pt x="42" y="33"/>
                      </a:lnTo>
                      <a:lnTo>
                        <a:pt x="42" y="33"/>
                      </a:lnTo>
                      <a:lnTo>
                        <a:pt x="1" y="9"/>
                      </a:lnTo>
                      <a:lnTo>
                        <a:pt x="1" y="11"/>
                      </a:lnTo>
                      <a:lnTo>
                        <a:pt x="2" y="12"/>
                      </a:lnTo>
                      <a:lnTo>
                        <a:pt x="2" y="12"/>
                      </a:lnTo>
                      <a:lnTo>
                        <a:pt x="2" y="12"/>
                      </a:lnTo>
                      <a:close/>
                      <a:moveTo>
                        <a:pt x="2" y="8"/>
                      </a:moveTo>
                      <a:lnTo>
                        <a:pt x="44" y="32"/>
                      </a:lnTo>
                      <a:lnTo>
                        <a:pt x="44" y="30"/>
                      </a:lnTo>
                      <a:lnTo>
                        <a:pt x="42" y="29"/>
                      </a:lnTo>
                      <a:lnTo>
                        <a:pt x="42" y="29"/>
                      </a:lnTo>
                      <a:lnTo>
                        <a:pt x="1" y="5"/>
                      </a:lnTo>
                      <a:lnTo>
                        <a:pt x="1" y="7"/>
                      </a:lnTo>
                      <a:lnTo>
                        <a:pt x="2" y="8"/>
                      </a:lnTo>
                      <a:lnTo>
                        <a:pt x="2" y="8"/>
                      </a:lnTo>
                      <a:lnTo>
                        <a:pt x="2" y="8"/>
                      </a:lnTo>
                      <a:close/>
                      <a:moveTo>
                        <a:pt x="2" y="4"/>
                      </a:moveTo>
                      <a:lnTo>
                        <a:pt x="44" y="28"/>
                      </a:lnTo>
                      <a:lnTo>
                        <a:pt x="44" y="26"/>
                      </a:lnTo>
                      <a:lnTo>
                        <a:pt x="42" y="25"/>
                      </a:lnTo>
                      <a:lnTo>
                        <a:pt x="42" y="24"/>
                      </a:lnTo>
                      <a:lnTo>
                        <a:pt x="0" y="0"/>
                      </a:lnTo>
                      <a:lnTo>
                        <a:pt x="0" y="2"/>
                      </a:lnTo>
                      <a:lnTo>
                        <a:pt x="2" y="3"/>
                      </a:lnTo>
                      <a:lnTo>
                        <a:pt x="2" y="4"/>
                      </a:lnTo>
                      <a:lnTo>
                        <a:pt x="2" y="4"/>
                      </a:lnTo>
                      <a:close/>
                    </a:path>
                  </a:pathLst>
                </a:custGeom>
                <a:solidFill>
                  <a:srgbClr val="2A3768"/>
                </a:solidFill>
                <a:ln w="9525">
                  <a:noFill/>
                  <a:round/>
                  <a:headEnd/>
                  <a:tailEnd/>
                </a:ln>
              </p:spPr>
              <p:txBody>
                <a:bodyPr/>
                <a:lstStyle/>
                <a:p>
                  <a:endParaRPr lang="zh-CN" altLang="en-US">
                    <a:latin typeface="+mn-ea"/>
                    <a:ea typeface="+mn-ea"/>
                  </a:endParaRPr>
                </a:p>
              </p:txBody>
            </p:sp>
            <p:sp>
              <p:nvSpPr>
                <p:cNvPr id="1255" name="Freeform 295">
                  <a:extLst>
                    <a:ext uri="{FF2B5EF4-FFF2-40B4-BE49-F238E27FC236}">
                      <a16:creationId xmlns:a16="http://schemas.microsoft.com/office/drawing/2014/main" id="{C2C0D02F-58E6-DF9D-BA0B-55AEE372B8FB}"/>
                    </a:ext>
                  </a:extLst>
                </p:cNvPr>
                <p:cNvSpPr>
                  <a:spLocks/>
                </p:cNvSpPr>
                <p:nvPr/>
              </p:nvSpPr>
              <p:spPr bwMode="auto">
                <a:xfrm>
                  <a:off x="4667" y="2636"/>
                  <a:ext cx="37" cy="42"/>
                </a:xfrm>
                <a:custGeom>
                  <a:avLst/>
                  <a:gdLst/>
                  <a:ahLst/>
                  <a:cxnLst>
                    <a:cxn ang="0">
                      <a:pos x="37" y="0"/>
                    </a:cxn>
                    <a:cxn ang="0">
                      <a:pos x="37" y="21"/>
                    </a:cxn>
                    <a:cxn ang="0">
                      <a:pos x="0" y="42"/>
                    </a:cxn>
                    <a:cxn ang="0">
                      <a:pos x="0" y="39"/>
                    </a:cxn>
                    <a:cxn ang="0">
                      <a:pos x="2" y="38"/>
                    </a:cxn>
                    <a:cxn ang="0">
                      <a:pos x="2" y="36"/>
                    </a:cxn>
                    <a:cxn ang="0">
                      <a:pos x="0" y="37"/>
                    </a:cxn>
                    <a:cxn ang="0">
                      <a:pos x="0" y="35"/>
                    </a:cxn>
                    <a:cxn ang="0">
                      <a:pos x="2" y="34"/>
                    </a:cxn>
                    <a:cxn ang="0">
                      <a:pos x="2" y="31"/>
                    </a:cxn>
                    <a:cxn ang="0">
                      <a:pos x="0" y="32"/>
                    </a:cxn>
                    <a:cxn ang="0">
                      <a:pos x="0" y="30"/>
                    </a:cxn>
                    <a:cxn ang="0">
                      <a:pos x="2" y="29"/>
                    </a:cxn>
                    <a:cxn ang="0">
                      <a:pos x="2" y="27"/>
                    </a:cxn>
                    <a:cxn ang="0">
                      <a:pos x="0" y="28"/>
                    </a:cxn>
                    <a:cxn ang="0">
                      <a:pos x="0" y="26"/>
                    </a:cxn>
                    <a:cxn ang="0">
                      <a:pos x="2" y="25"/>
                    </a:cxn>
                    <a:cxn ang="0">
                      <a:pos x="2" y="23"/>
                    </a:cxn>
                    <a:cxn ang="0">
                      <a:pos x="0" y="23"/>
                    </a:cxn>
                    <a:cxn ang="0">
                      <a:pos x="0" y="21"/>
                    </a:cxn>
                    <a:cxn ang="0">
                      <a:pos x="37" y="0"/>
                    </a:cxn>
                    <a:cxn ang="0">
                      <a:pos x="37" y="0"/>
                    </a:cxn>
                    <a:cxn ang="0">
                      <a:pos x="37" y="0"/>
                    </a:cxn>
                    <a:cxn ang="0">
                      <a:pos x="37" y="0"/>
                    </a:cxn>
                  </a:cxnLst>
                  <a:rect l="0" t="0" r="r" b="b"/>
                  <a:pathLst>
                    <a:path w="37" h="42">
                      <a:moveTo>
                        <a:pt x="37" y="0"/>
                      </a:moveTo>
                      <a:lnTo>
                        <a:pt x="37" y="21"/>
                      </a:lnTo>
                      <a:lnTo>
                        <a:pt x="0" y="42"/>
                      </a:lnTo>
                      <a:lnTo>
                        <a:pt x="0" y="39"/>
                      </a:lnTo>
                      <a:lnTo>
                        <a:pt x="2" y="38"/>
                      </a:lnTo>
                      <a:lnTo>
                        <a:pt x="2" y="36"/>
                      </a:lnTo>
                      <a:lnTo>
                        <a:pt x="0" y="37"/>
                      </a:lnTo>
                      <a:lnTo>
                        <a:pt x="0" y="35"/>
                      </a:lnTo>
                      <a:lnTo>
                        <a:pt x="2" y="34"/>
                      </a:lnTo>
                      <a:lnTo>
                        <a:pt x="2" y="31"/>
                      </a:lnTo>
                      <a:lnTo>
                        <a:pt x="0" y="32"/>
                      </a:lnTo>
                      <a:lnTo>
                        <a:pt x="0" y="30"/>
                      </a:lnTo>
                      <a:lnTo>
                        <a:pt x="2" y="29"/>
                      </a:lnTo>
                      <a:lnTo>
                        <a:pt x="2" y="27"/>
                      </a:lnTo>
                      <a:lnTo>
                        <a:pt x="0" y="28"/>
                      </a:lnTo>
                      <a:lnTo>
                        <a:pt x="0" y="26"/>
                      </a:lnTo>
                      <a:lnTo>
                        <a:pt x="2" y="25"/>
                      </a:lnTo>
                      <a:lnTo>
                        <a:pt x="2" y="23"/>
                      </a:lnTo>
                      <a:lnTo>
                        <a:pt x="0" y="23"/>
                      </a:lnTo>
                      <a:lnTo>
                        <a:pt x="0" y="21"/>
                      </a:lnTo>
                      <a:lnTo>
                        <a:pt x="37" y="0"/>
                      </a:lnTo>
                      <a:lnTo>
                        <a:pt x="37" y="0"/>
                      </a:lnTo>
                      <a:lnTo>
                        <a:pt x="37" y="0"/>
                      </a:lnTo>
                      <a:lnTo>
                        <a:pt x="37" y="0"/>
                      </a:lnTo>
                      <a:close/>
                    </a:path>
                  </a:pathLst>
                </a:custGeom>
                <a:solidFill>
                  <a:srgbClr val="475A98"/>
                </a:solidFill>
                <a:ln w="9525">
                  <a:noFill/>
                  <a:round/>
                  <a:headEnd/>
                  <a:tailEnd/>
                </a:ln>
              </p:spPr>
              <p:txBody>
                <a:bodyPr/>
                <a:lstStyle/>
                <a:p>
                  <a:endParaRPr lang="zh-CN" altLang="en-US">
                    <a:latin typeface="+mn-ea"/>
                    <a:ea typeface="+mn-ea"/>
                  </a:endParaRPr>
                </a:p>
              </p:txBody>
            </p:sp>
            <p:sp>
              <p:nvSpPr>
                <p:cNvPr id="1256" name="Freeform 296">
                  <a:extLst>
                    <a:ext uri="{FF2B5EF4-FFF2-40B4-BE49-F238E27FC236}">
                      <a16:creationId xmlns:a16="http://schemas.microsoft.com/office/drawing/2014/main" id="{A9C91572-9F32-8DF9-BF95-A459CFD3B135}"/>
                    </a:ext>
                  </a:extLst>
                </p:cNvPr>
                <p:cNvSpPr>
                  <a:spLocks/>
                </p:cNvSpPr>
                <p:nvPr/>
              </p:nvSpPr>
              <p:spPr bwMode="auto">
                <a:xfrm>
                  <a:off x="4625" y="2612"/>
                  <a:ext cx="79" cy="45"/>
                </a:xfrm>
                <a:custGeom>
                  <a:avLst/>
                  <a:gdLst/>
                  <a:ahLst/>
                  <a:cxnLst>
                    <a:cxn ang="0">
                      <a:pos x="42" y="45"/>
                    </a:cxn>
                    <a:cxn ang="0">
                      <a:pos x="0" y="21"/>
                    </a:cxn>
                    <a:cxn ang="0">
                      <a:pos x="37" y="0"/>
                    </a:cxn>
                    <a:cxn ang="0">
                      <a:pos x="79" y="24"/>
                    </a:cxn>
                    <a:cxn ang="0">
                      <a:pos x="42" y="45"/>
                    </a:cxn>
                    <a:cxn ang="0">
                      <a:pos x="42" y="45"/>
                    </a:cxn>
                    <a:cxn ang="0">
                      <a:pos x="42" y="45"/>
                    </a:cxn>
                    <a:cxn ang="0">
                      <a:pos x="42" y="45"/>
                    </a:cxn>
                  </a:cxnLst>
                  <a:rect l="0" t="0" r="r" b="b"/>
                  <a:pathLst>
                    <a:path w="79" h="45">
                      <a:moveTo>
                        <a:pt x="42" y="45"/>
                      </a:moveTo>
                      <a:lnTo>
                        <a:pt x="0" y="21"/>
                      </a:lnTo>
                      <a:lnTo>
                        <a:pt x="37" y="0"/>
                      </a:lnTo>
                      <a:lnTo>
                        <a:pt x="79" y="24"/>
                      </a:lnTo>
                      <a:lnTo>
                        <a:pt x="42" y="45"/>
                      </a:lnTo>
                      <a:lnTo>
                        <a:pt x="42" y="45"/>
                      </a:lnTo>
                      <a:lnTo>
                        <a:pt x="42" y="45"/>
                      </a:lnTo>
                      <a:lnTo>
                        <a:pt x="42" y="45"/>
                      </a:lnTo>
                      <a:close/>
                    </a:path>
                  </a:pathLst>
                </a:custGeom>
                <a:solidFill>
                  <a:srgbClr val="4E64A7"/>
                </a:solidFill>
                <a:ln w="9525">
                  <a:noFill/>
                  <a:round/>
                  <a:headEnd/>
                  <a:tailEnd/>
                </a:ln>
              </p:spPr>
              <p:txBody>
                <a:bodyPr/>
                <a:lstStyle/>
                <a:p>
                  <a:endParaRPr lang="zh-CN" altLang="en-US">
                    <a:latin typeface="+mn-ea"/>
                    <a:ea typeface="+mn-ea"/>
                  </a:endParaRPr>
                </a:p>
              </p:txBody>
            </p:sp>
            <p:sp>
              <p:nvSpPr>
                <p:cNvPr id="1257" name="Freeform 297">
                  <a:extLst>
                    <a:ext uri="{FF2B5EF4-FFF2-40B4-BE49-F238E27FC236}">
                      <a16:creationId xmlns:a16="http://schemas.microsoft.com/office/drawing/2014/main" id="{8356F086-A049-086C-65B1-81211B9B9F10}"/>
                    </a:ext>
                  </a:extLst>
                </p:cNvPr>
                <p:cNvSpPr>
                  <a:spLocks noEditPoints="1"/>
                </p:cNvSpPr>
                <p:nvPr/>
              </p:nvSpPr>
              <p:spPr bwMode="auto">
                <a:xfrm>
                  <a:off x="4677" y="2669"/>
                  <a:ext cx="43" cy="38"/>
                </a:xfrm>
                <a:custGeom>
                  <a:avLst/>
                  <a:gdLst/>
                  <a:ahLst/>
                  <a:cxnLst>
                    <a:cxn ang="0">
                      <a:pos x="2" y="13"/>
                    </a:cxn>
                    <a:cxn ang="0">
                      <a:pos x="0" y="14"/>
                    </a:cxn>
                    <a:cxn ang="0">
                      <a:pos x="42" y="38"/>
                    </a:cxn>
                    <a:cxn ang="0">
                      <a:pos x="43" y="37"/>
                    </a:cxn>
                    <a:cxn ang="0">
                      <a:pos x="2" y="13"/>
                    </a:cxn>
                    <a:cxn ang="0">
                      <a:pos x="2" y="13"/>
                    </a:cxn>
                    <a:cxn ang="0">
                      <a:pos x="43" y="33"/>
                    </a:cxn>
                    <a:cxn ang="0">
                      <a:pos x="2" y="8"/>
                    </a:cxn>
                    <a:cxn ang="0">
                      <a:pos x="0" y="9"/>
                    </a:cxn>
                    <a:cxn ang="0">
                      <a:pos x="42" y="34"/>
                    </a:cxn>
                    <a:cxn ang="0">
                      <a:pos x="43" y="33"/>
                    </a:cxn>
                    <a:cxn ang="0">
                      <a:pos x="43" y="33"/>
                    </a:cxn>
                    <a:cxn ang="0">
                      <a:pos x="43" y="28"/>
                    </a:cxn>
                    <a:cxn ang="0">
                      <a:pos x="2" y="4"/>
                    </a:cxn>
                    <a:cxn ang="0">
                      <a:pos x="0" y="5"/>
                    </a:cxn>
                    <a:cxn ang="0">
                      <a:pos x="42" y="29"/>
                    </a:cxn>
                    <a:cxn ang="0">
                      <a:pos x="43" y="28"/>
                    </a:cxn>
                    <a:cxn ang="0">
                      <a:pos x="43" y="28"/>
                    </a:cxn>
                    <a:cxn ang="0">
                      <a:pos x="43" y="24"/>
                    </a:cxn>
                    <a:cxn ang="0">
                      <a:pos x="2" y="0"/>
                    </a:cxn>
                    <a:cxn ang="0">
                      <a:pos x="0" y="1"/>
                    </a:cxn>
                    <a:cxn ang="0">
                      <a:pos x="42" y="25"/>
                    </a:cxn>
                    <a:cxn ang="0">
                      <a:pos x="43" y="24"/>
                    </a:cxn>
                    <a:cxn ang="0">
                      <a:pos x="43" y="24"/>
                    </a:cxn>
                  </a:cxnLst>
                  <a:rect l="0" t="0" r="r" b="b"/>
                  <a:pathLst>
                    <a:path w="43" h="38">
                      <a:moveTo>
                        <a:pt x="2" y="13"/>
                      </a:moveTo>
                      <a:lnTo>
                        <a:pt x="0" y="14"/>
                      </a:lnTo>
                      <a:lnTo>
                        <a:pt x="42" y="38"/>
                      </a:lnTo>
                      <a:lnTo>
                        <a:pt x="43" y="37"/>
                      </a:lnTo>
                      <a:lnTo>
                        <a:pt x="2" y="13"/>
                      </a:lnTo>
                      <a:lnTo>
                        <a:pt x="2" y="13"/>
                      </a:lnTo>
                      <a:close/>
                      <a:moveTo>
                        <a:pt x="43" y="33"/>
                      </a:moveTo>
                      <a:lnTo>
                        <a:pt x="2" y="8"/>
                      </a:lnTo>
                      <a:lnTo>
                        <a:pt x="0" y="9"/>
                      </a:lnTo>
                      <a:lnTo>
                        <a:pt x="42" y="34"/>
                      </a:lnTo>
                      <a:lnTo>
                        <a:pt x="43" y="33"/>
                      </a:lnTo>
                      <a:lnTo>
                        <a:pt x="43" y="33"/>
                      </a:lnTo>
                      <a:close/>
                      <a:moveTo>
                        <a:pt x="43" y="28"/>
                      </a:moveTo>
                      <a:lnTo>
                        <a:pt x="2" y="4"/>
                      </a:lnTo>
                      <a:lnTo>
                        <a:pt x="0" y="5"/>
                      </a:lnTo>
                      <a:lnTo>
                        <a:pt x="42" y="29"/>
                      </a:lnTo>
                      <a:lnTo>
                        <a:pt x="43" y="28"/>
                      </a:lnTo>
                      <a:lnTo>
                        <a:pt x="43" y="28"/>
                      </a:lnTo>
                      <a:close/>
                      <a:moveTo>
                        <a:pt x="43" y="24"/>
                      </a:moveTo>
                      <a:lnTo>
                        <a:pt x="2" y="0"/>
                      </a:lnTo>
                      <a:lnTo>
                        <a:pt x="0" y="1"/>
                      </a:lnTo>
                      <a:lnTo>
                        <a:pt x="42" y="25"/>
                      </a:lnTo>
                      <a:lnTo>
                        <a:pt x="43" y="24"/>
                      </a:lnTo>
                      <a:lnTo>
                        <a:pt x="43" y="24"/>
                      </a:lnTo>
                      <a:close/>
                    </a:path>
                  </a:pathLst>
                </a:custGeom>
                <a:solidFill>
                  <a:srgbClr val="4E64A7"/>
                </a:solidFill>
                <a:ln w="9525">
                  <a:noFill/>
                  <a:round/>
                  <a:headEnd/>
                  <a:tailEnd/>
                </a:ln>
              </p:spPr>
              <p:txBody>
                <a:bodyPr/>
                <a:lstStyle/>
                <a:p>
                  <a:endParaRPr lang="zh-CN" altLang="en-US">
                    <a:latin typeface="+mn-ea"/>
                    <a:ea typeface="+mn-ea"/>
                  </a:endParaRPr>
                </a:p>
              </p:txBody>
            </p:sp>
            <p:sp>
              <p:nvSpPr>
                <p:cNvPr id="1258" name="Freeform 298">
                  <a:extLst>
                    <a:ext uri="{FF2B5EF4-FFF2-40B4-BE49-F238E27FC236}">
                      <a16:creationId xmlns:a16="http://schemas.microsoft.com/office/drawing/2014/main" id="{FA8A5181-E5A0-A318-152B-931496B50584}"/>
                    </a:ext>
                  </a:extLst>
                </p:cNvPr>
                <p:cNvSpPr>
                  <a:spLocks noEditPoints="1"/>
                </p:cNvSpPr>
                <p:nvPr/>
              </p:nvSpPr>
              <p:spPr bwMode="auto">
                <a:xfrm>
                  <a:off x="4677" y="2665"/>
                  <a:ext cx="43" cy="45"/>
                </a:xfrm>
                <a:custGeom>
                  <a:avLst/>
                  <a:gdLst/>
                  <a:ahLst/>
                  <a:cxnLst>
                    <a:cxn ang="0">
                      <a:pos x="0" y="18"/>
                    </a:cxn>
                    <a:cxn ang="0">
                      <a:pos x="0" y="21"/>
                    </a:cxn>
                    <a:cxn ang="0">
                      <a:pos x="42" y="45"/>
                    </a:cxn>
                    <a:cxn ang="0">
                      <a:pos x="42" y="42"/>
                    </a:cxn>
                    <a:cxn ang="0">
                      <a:pos x="0" y="18"/>
                    </a:cxn>
                    <a:cxn ang="0">
                      <a:pos x="0" y="18"/>
                    </a:cxn>
                    <a:cxn ang="0">
                      <a:pos x="2" y="17"/>
                    </a:cxn>
                    <a:cxn ang="0">
                      <a:pos x="43" y="41"/>
                    </a:cxn>
                    <a:cxn ang="0">
                      <a:pos x="43" y="39"/>
                    </a:cxn>
                    <a:cxn ang="0">
                      <a:pos x="42" y="38"/>
                    </a:cxn>
                    <a:cxn ang="0">
                      <a:pos x="42" y="38"/>
                    </a:cxn>
                    <a:cxn ang="0">
                      <a:pos x="0" y="13"/>
                    </a:cxn>
                    <a:cxn ang="0">
                      <a:pos x="0" y="15"/>
                    </a:cxn>
                    <a:cxn ang="0">
                      <a:pos x="2" y="17"/>
                    </a:cxn>
                    <a:cxn ang="0">
                      <a:pos x="2" y="17"/>
                    </a:cxn>
                    <a:cxn ang="0">
                      <a:pos x="2" y="17"/>
                    </a:cxn>
                    <a:cxn ang="0">
                      <a:pos x="2" y="12"/>
                    </a:cxn>
                    <a:cxn ang="0">
                      <a:pos x="43" y="37"/>
                    </a:cxn>
                    <a:cxn ang="0">
                      <a:pos x="43" y="34"/>
                    </a:cxn>
                    <a:cxn ang="0">
                      <a:pos x="42" y="33"/>
                    </a:cxn>
                    <a:cxn ang="0">
                      <a:pos x="42" y="33"/>
                    </a:cxn>
                    <a:cxn ang="0">
                      <a:pos x="0" y="9"/>
                    </a:cxn>
                    <a:cxn ang="0">
                      <a:pos x="0" y="11"/>
                    </a:cxn>
                    <a:cxn ang="0">
                      <a:pos x="2" y="12"/>
                    </a:cxn>
                    <a:cxn ang="0">
                      <a:pos x="2" y="12"/>
                    </a:cxn>
                    <a:cxn ang="0">
                      <a:pos x="2" y="12"/>
                    </a:cxn>
                    <a:cxn ang="0">
                      <a:pos x="2" y="8"/>
                    </a:cxn>
                    <a:cxn ang="0">
                      <a:pos x="43" y="32"/>
                    </a:cxn>
                    <a:cxn ang="0">
                      <a:pos x="43" y="30"/>
                    </a:cxn>
                    <a:cxn ang="0">
                      <a:pos x="42" y="29"/>
                    </a:cxn>
                    <a:cxn ang="0">
                      <a:pos x="42" y="29"/>
                    </a:cxn>
                    <a:cxn ang="0">
                      <a:pos x="0" y="5"/>
                    </a:cxn>
                    <a:cxn ang="0">
                      <a:pos x="0" y="7"/>
                    </a:cxn>
                    <a:cxn ang="0">
                      <a:pos x="2" y="8"/>
                    </a:cxn>
                    <a:cxn ang="0">
                      <a:pos x="2" y="8"/>
                    </a:cxn>
                    <a:cxn ang="0">
                      <a:pos x="2" y="8"/>
                    </a:cxn>
                    <a:cxn ang="0">
                      <a:pos x="2" y="4"/>
                    </a:cxn>
                    <a:cxn ang="0">
                      <a:pos x="43" y="28"/>
                    </a:cxn>
                    <a:cxn ang="0">
                      <a:pos x="43" y="26"/>
                    </a:cxn>
                    <a:cxn ang="0">
                      <a:pos x="42" y="25"/>
                    </a:cxn>
                    <a:cxn ang="0">
                      <a:pos x="42" y="24"/>
                    </a:cxn>
                    <a:cxn ang="0">
                      <a:pos x="0" y="0"/>
                    </a:cxn>
                    <a:cxn ang="0">
                      <a:pos x="0" y="3"/>
                    </a:cxn>
                    <a:cxn ang="0">
                      <a:pos x="2" y="3"/>
                    </a:cxn>
                    <a:cxn ang="0">
                      <a:pos x="2" y="4"/>
                    </a:cxn>
                    <a:cxn ang="0">
                      <a:pos x="2" y="4"/>
                    </a:cxn>
                  </a:cxnLst>
                  <a:rect l="0" t="0" r="r" b="b"/>
                  <a:pathLst>
                    <a:path w="43" h="45">
                      <a:moveTo>
                        <a:pt x="0" y="18"/>
                      </a:moveTo>
                      <a:lnTo>
                        <a:pt x="0" y="21"/>
                      </a:lnTo>
                      <a:lnTo>
                        <a:pt x="42" y="45"/>
                      </a:lnTo>
                      <a:lnTo>
                        <a:pt x="42" y="42"/>
                      </a:lnTo>
                      <a:lnTo>
                        <a:pt x="0" y="18"/>
                      </a:lnTo>
                      <a:lnTo>
                        <a:pt x="0" y="18"/>
                      </a:lnTo>
                      <a:close/>
                      <a:moveTo>
                        <a:pt x="2" y="17"/>
                      </a:moveTo>
                      <a:lnTo>
                        <a:pt x="43" y="41"/>
                      </a:lnTo>
                      <a:lnTo>
                        <a:pt x="43" y="39"/>
                      </a:lnTo>
                      <a:lnTo>
                        <a:pt x="42" y="38"/>
                      </a:lnTo>
                      <a:lnTo>
                        <a:pt x="42" y="38"/>
                      </a:lnTo>
                      <a:lnTo>
                        <a:pt x="0" y="13"/>
                      </a:lnTo>
                      <a:lnTo>
                        <a:pt x="0" y="15"/>
                      </a:lnTo>
                      <a:lnTo>
                        <a:pt x="2" y="17"/>
                      </a:lnTo>
                      <a:lnTo>
                        <a:pt x="2" y="17"/>
                      </a:lnTo>
                      <a:lnTo>
                        <a:pt x="2" y="17"/>
                      </a:lnTo>
                      <a:close/>
                      <a:moveTo>
                        <a:pt x="2" y="12"/>
                      </a:moveTo>
                      <a:lnTo>
                        <a:pt x="43" y="37"/>
                      </a:lnTo>
                      <a:lnTo>
                        <a:pt x="43" y="34"/>
                      </a:lnTo>
                      <a:lnTo>
                        <a:pt x="42" y="33"/>
                      </a:lnTo>
                      <a:lnTo>
                        <a:pt x="42" y="33"/>
                      </a:lnTo>
                      <a:lnTo>
                        <a:pt x="0" y="9"/>
                      </a:lnTo>
                      <a:lnTo>
                        <a:pt x="0" y="11"/>
                      </a:lnTo>
                      <a:lnTo>
                        <a:pt x="2" y="12"/>
                      </a:lnTo>
                      <a:lnTo>
                        <a:pt x="2" y="12"/>
                      </a:lnTo>
                      <a:lnTo>
                        <a:pt x="2" y="12"/>
                      </a:lnTo>
                      <a:close/>
                      <a:moveTo>
                        <a:pt x="2" y="8"/>
                      </a:moveTo>
                      <a:lnTo>
                        <a:pt x="43" y="32"/>
                      </a:lnTo>
                      <a:lnTo>
                        <a:pt x="43" y="30"/>
                      </a:lnTo>
                      <a:lnTo>
                        <a:pt x="42" y="29"/>
                      </a:lnTo>
                      <a:lnTo>
                        <a:pt x="42" y="29"/>
                      </a:lnTo>
                      <a:lnTo>
                        <a:pt x="0" y="5"/>
                      </a:lnTo>
                      <a:lnTo>
                        <a:pt x="0" y="7"/>
                      </a:lnTo>
                      <a:lnTo>
                        <a:pt x="2" y="8"/>
                      </a:lnTo>
                      <a:lnTo>
                        <a:pt x="2" y="8"/>
                      </a:lnTo>
                      <a:lnTo>
                        <a:pt x="2" y="8"/>
                      </a:lnTo>
                      <a:close/>
                      <a:moveTo>
                        <a:pt x="2" y="4"/>
                      </a:moveTo>
                      <a:lnTo>
                        <a:pt x="43" y="28"/>
                      </a:lnTo>
                      <a:lnTo>
                        <a:pt x="43" y="26"/>
                      </a:lnTo>
                      <a:lnTo>
                        <a:pt x="42" y="25"/>
                      </a:lnTo>
                      <a:lnTo>
                        <a:pt x="42" y="24"/>
                      </a:lnTo>
                      <a:lnTo>
                        <a:pt x="0" y="0"/>
                      </a:lnTo>
                      <a:lnTo>
                        <a:pt x="0" y="3"/>
                      </a:lnTo>
                      <a:lnTo>
                        <a:pt x="2" y="3"/>
                      </a:lnTo>
                      <a:lnTo>
                        <a:pt x="2" y="4"/>
                      </a:lnTo>
                      <a:lnTo>
                        <a:pt x="2" y="4"/>
                      </a:lnTo>
                      <a:close/>
                    </a:path>
                  </a:pathLst>
                </a:custGeom>
                <a:solidFill>
                  <a:srgbClr val="2A3768"/>
                </a:solidFill>
                <a:ln w="9525">
                  <a:noFill/>
                  <a:round/>
                  <a:headEnd/>
                  <a:tailEnd/>
                </a:ln>
              </p:spPr>
              <p:txBody>
                <a:bodyPr/>
                <a:lstStyle/>
                <a:p>
                  <a:endParaRPr lang="zh-CN" altLang="en-US">
                    <a:latin typeface="+mn-ea"/>
                    <a:ea typeface="+mn-ea"/>
                  </a:endParaRPr>
                </a:p>
              </p:txBody>
            </p:sp>
            <p:sp>
              <p:nvSpPr>
                <p:cNvPr id="1259" name="Freeform 299">
                  <a:extLst>
                    <a:ext uri="{FF2B5EF4-FFF2-40B4-BE49-F238E27FC236}">
                      <a16:creationId xmlns:a16="http://schemas.microsoft.com/office/drawing/2014/main" id="{30B5B10E-BAE1-CE92-D001-3FA2600F0FCF}"/>
                    </a:ext>
                  </a:extLst>
                </p:cNvPr>
                <p:cNvSpPr>
                  <a:spLocks/>
                </p:cNvSpPr>
                <p:nvPr/>
              </p:nvSpPr>
              <p:spPr bwMode="auto">
                <a:xfrm>
                  <a:off x="4719" y="2668"/>
                  <a:ext cx="37" cy="42"/>
                </a:xfrm>
                <a:custGeom>
                  <a:avLst/>
                  <a:gdLst/>
                  <a:ahLst/>
                  <a:cxnLst>
                    <a:cxn ang="0">
                      <a:pos x="36" y="0"/>
                    </a:cxn>
                    <a:cxn ang="0">
                      <a:pos x="37" y="21"/>
                    </a:cxn>
                    <a:cxn ang="0">
                      <a:pos x="0" y="42"/>
                    </a:cxn>
                    <a:cxn ang="0">
                      <a:pos x="0" y="39"/>
                    </a:cxn>
                    <a:cxn ang="0">
                      <a:pos x="1" y="38"/>
                    </a:cxn>
                    <a:cxn ang="0">
                      <a:pos x="1" y="36"/>
                    </a:cxn>
                    <a:cxn ang="0">
                      <a:pos x="0" y="37"/>
                    </a:cxn>
                    <a:cxn ang="0">
                      <a:pos x="0" y="35"/>
                    </a:cxn>
                    <a:cxn ang="0">
                      <a:pos x="1" y="34"/>
                    </a:cxn>
                    <a:cxn ang="0">
                      <a:pos x="1" y="31"/>
                    </a:cxn>
                    <a:cxn ang="0">
                      <a:pos x="0" y="33"/>
                    </a:cxn>
                    <a:cxn ang="0">
                      <a:pos x="0" y="30"/>
                    </a:cxn>
                    <a:cxn ang="0">
                      <a:pos x="1" y="29"/>
                    </a:cxn>
                    <a:cxn ang="0">
                      <a:pos x="1" y="27"/>
                    </a:cxn>
                    <a:cxn ang="0">
                      <a:pos x="0" y="28"/>
                    </a:cxn>
                    <a:cxn ang="0">
                      <a:pos x="0" y="26"/>
                    </a:cxn>
                    <a:cxn ang="0">
                      <a:pos x="1" y="25"/>
                    </a:cxn>
                    <a:cxn ang="0">
                      <a:pos x="1" y="23"/>
                    </a:cxn>
                    <a:cxn ang="0">
                      <a:pos x="0" y="24"/>
                    </a:cxn>
                    <a:cxn ang="0">
                      <a:pos x="0" y="21"/>
                    </a:cxn>
                    <a:cxn ang="0">
                      <a:pos x="36" y="0"/>
                    </a:cxn>
                    <a:cxn ang="0">
                      <a:pos x="36" y="0"/>
                    </a:cxn>
                    <a:cxn ang="0">
                      <a:pos x="36" y="0"/>
                    </a:cxn>
                    <a:cxn ang="0">
                      <a:pos x="36" y="0"/>
                    </a:cxn>
                  </a:cxnLst>
                  <a:rect l="0" t="0" r="r" b="b"/>
                  <a:pathLst>
                    <a:path w="37" h="42">
                      <a:moveTo>
                        <a:pt x="36" y="0"/>
                      </a:moveTo>
                      <a:lnTo>
                        <a:pt x="37" y="21"/>
                      </a:lnTo>
                      <a:lnTo>
                        <a:pt x="0" y="42"/>
                      </a:lnTo>
                      <a:lnTo>
                        <a:pt x="0" y="39"/>
                      </a:lnTo>
                      <a:lnTo>
                        <a:pt x="1" y="38"/>
                      </a:lnTo>
                      <a:lnTo>
                        <a:pt x="1" y="36"/>
                      </a:lnTo>
                      <a:lnTo>
                        <a:pt x="0" y="37"/>
                      </a:lnTo>
                      <a:lnTo>
                        <a:pt x="0" y="35"/>
                      </a:lnTo>
                      <a:lnTo>
                        <a:pt x="1" y="34"/>
                      </a:lnTo>
                      <a:lnTo>
                        <a:pt x="1" y="31"/>
                      </a:lnTo>
                      <a:lnTo>
                        <a:pt x="0" y="33"/>
                      </a:lnTo>
                      <a:lnTo>
                        <a:pt x="0" y="30"/>
                      </a:lnTo>
                      <a:lnTo>
                        <a:pt x="1" y="29"/>
                      </a:lnTo>
                      <a:lnTo>
                        <a:pt x="1" y="27"/>
                      </a:lnTo>
                      <a:lnTo>
                        <a:pt x="0" y="28"/>
                      </a:lnTo>
                      <a:lnTo>
                        <a:pt x="0" y="26"/>
                      </a:lnTo>
                      <a:lnTo>
                        <a:pt x="1" y="25"/>
                      </a:lnTo>
                      <a:lnTo>
                        <a:pt x="1" y="23"/>
                      </a:lnTo>
                      <a:lnTo>
                        <a:pt x="0" y="24"/>
                      </a:lnTo>
                      <a:lnTo>
                        <a:pt x="0" y="21"/>
                      </a:lnTo>
                      <a:lnTo>
                        <a:pt x="36" y="0"/>
                      </a:lnTo>
                      <a:lnTo>
                        <a:pt x="36" y="0"/>
                      </a:lnTo>
                      <a:lnTo>
                        <a:pt x="36" y="0"/>
                      </a:lnTo>
                      <a:lnTo>
                        <a:pt x="36" y="0"/>
                      </a:lnTo>
                      <a:close/>
                    </a:path>
                  </a:pathLst>
                </a:custGeom>
                <a:solidFill>
                  <a:srgbClr val="475A98"/>
                </a:solidFill>
                <a:ln w="9525">
                  <a:noFill/>
                  <a:round/>
                  <a:headEnd/>
                  <a:tailEnd/>
                </a:ln>
              </p:spPr>
              <p:txBody>
                <a:bodyPr/>
                <a:lstStyle/>
                <a:p>
                  <a:endParaRPr lang="zh-CN" altLang="en-US">
                    <a:latin typeface="+mn-ea"/>
                    <a:ea typeface="+mn-ea"/>
                  </a:endParaRPr>
                </a:p>
              </p:txBody>
            </p:sp>
            <p:sp>
              <p:nvSpPr>
                <p:cNvPr id="1260" name="Freeform 300">
                  <a:extLst>
                    <a:ext uri="{FF2B5EF4-FFF2-40B4-BE49-F238E27FC236}">
                      <a16:creationId xmlns:a16="http://schemas.microsoft.com/office/drawing/2014/main" id="{F9EFD05D-7911-813B-3152-45CA622B07A2}"/>
                    </a:ext>
                  </a:extLst>
                </p:cNvPr>
                <p:cNvSpPr>
                  <a:spLocks/>
                </p:cNvSpPr>
                <p:nvPr/>
              </p:nvSpPr>
              <p:spPr bwMode="auto">
                <a:xfrm>
                  <a:off x="4677" y="2644"/>
                  <a:ext cx="78" cy="45"/>
                </a:xfrm>
                <a:custGeom>
                  <a:avLst/>
                  <a:gdLst/>
                  <a:ahLst/>
                  <a:cxnLst>
                    <a:cxn ang="0">
                      <a:pos x="42" y="45"/>
                    </a:cxn>
                    <a:cxn ang="0">
                      <a:pos x="0" y="21"/>
                    </a:cxn>
                    <a:cxn ang="0">
                      <a:pos x="37" y="0"/>
                    </a:cxn>
                    <a:cxn ang="0">
                      <a:pos x="78" y="24"/>
                    </a:cxn>
                    <a:cxn ang="0">
                      <a:pos x="42" y="45"/>
                    </a:cxn>
                    <a:cxn ang="0">
                      <a:pos x="42" y="45"/>
                    </a:cxn>
                    <a:cxn ang="0">
                      <a:pos x="42" y="45"/>
                    </a:cxn>
                    <a:cxn ang="0">
                      <a:pos x="42" y="45"/>
                    </a:cxn>
                  </a:cxnLst>
                  <a:rect l="0" t="0" r="r" b="b"/>
                  <a:pathLst>
                    <a:path w="78" h="45">
                      <a:moveTo>
                        <a:pt x="42" y="45"/>
                      </a:moveTo>
                      <a:lnTo>
                        <a:pt x="0" y="21"/>
                      </a:lnTo>
                      <a:lnTo>
                        <a:pt x="37" y="0"/>
                      </a:lnTo>
                      <a:lnTo>
                        <a:pt x="78" y="24"/>
                      </a:lnTo>
                      <a:lnTo>
                        <a:pt x="42" y="45"/>
                      </a:lnTo>
                      <a:lnTo>
                        <a:pt x="42" y="45"/>
                      </a:lnTo>
                      <a:lnTo>
                        <a:pt x="42" y="45"/>
                      </a:lnTo>
                      <a:lnTo>
                        <a:pt x="42" y="45"/>
                      </a:lnTo>
                      <a:close/>
                    </a:path>
                  </a:pathLst>
                </a:custGeom>
                <a:solidFill>
                  <a:srgbClr val="4E64A7"/>
                </a:solidFill>
                <a:ln w="9525">
                  <a:noFill/>
                  <a:round/>
                  <a:headEnd/>
                  <a:tailEnd/>
                </a:ln>
              </p:spPr>
              <p:txBody>
                <a:bodyPr/>
                <a:lstStyle/>
                <a:p>
                  <a:endParaRPr lang="zh-CN" altLang="en-US">
                    <a:latin typeface="+mn-ea"/>
                    <a:ea typeface="+mn-ea"/>
                  </a:endParaRPr>
                </a:p>
              </p:txBody>
            </p:sp>
            <p:sp>
              <p:nvSpPr>
                <p:cNvPr id="1261" name="Freeform 301">
                  <a:extLst>
                    <a:ext uri="{FF2B5EF4-FFF2-40B4-BE49-F238E27FC236}">
                      <a16:creationId xmlns:a16="http://schemas.microsoft.com/office/drawing/2014/main" id="{1D0695B0-9A1B-0923-A743-B226E0AF219E}"/>
                    </a:ext>
                  </a:extLst>
                </p:cNvPr>
                <p:cNvSpPr>
                  <a:spLocks/>
                </p:cNvSpPr>
                <p:nvPr/>
              </p:nvSpPr>
              <p:spPr bwMode="auto">
                <a:xfrm>
                  <a:off x="4736" y="2462"/>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62" name="Freeform 302">
                  <a:extLst>
                    <a:ext uri="{FF2B5EF4-FFF2-40B4-BE49-F238E27FC236}">
                      <a16:creationId xmlns:a16="http://schemas.microsoft.com/office/drawing/2014/main" id="{41B6C5C5-A46B-FBF5-27F2-EC2F6A48D557}"/>
                    </a:ext>
                  </a:extLst>
                </p:cNvPr>
                <p:cNvSpPr>
                  <a:spLocks/>
                </p:cNvSpPr>
                <p:nvPr/>
              </p:nvSpPr>
              <p:spPr bwMode="auto">
                <a:xfrm>
                  <a:off x="4738" y="246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63" name="Freeform 303">
                  <a:extLst>
                    <a:ext uri="{FF2B5EF4-FFF2-40B4-BE49-F238E27FC236}">
                      <a16:creationId xmlns:a16="http://schemas.microsoft.com/office/drawing/2014/main" id="{82A500D4-5192-80CA-7476-A36066557C32}"/>
                    </a:ext>
                  </a:extLst>
                </p:cNvPr>
                <p:cNvSpPr>
                  <a:spLocks/>
                </p:cNvSpPr>
                <p:nvPr/>
              </p:nvSpPr>
              <p:spPr bwMode="auto">
                <a:xfrm>
                  <a:off x="4738" y="2460"/>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64" name="Freeform 304">
                  <a:extLst>
                    <a:ext uri="{FF2B5EF4-FFF2-40B4-BE49-F238E27FC236}">
                      <a16:creationId xmlns:a16="http://schemas.microsoft.com/office/drawing/2014/main" id="{B5ADA611-1BB0-6669-74D8-58A0B54941D6}"/>
                    </a:ext>
                  </a:extLst>
                </p:cNvPr>
                <p:cNvSpPr>
                  <a:spLocks/>
                </p:cNvSpPr>
                <p:nvPr/>
              </p:nvSpPr>
              <p:spPr bwMode="auto">
                <a:xfrm>
                  <a:off x="4741" y="246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65" name="Freeform 305">
                  <a:extLst>
                    <a:ext uri="{FF2B5EF4-FFF2-40B4-BE49-F238E27FC236}">
                      <a16:creationId xmlns:a16="http://schemas.microsoft.com/office/drawing/2014/main" id="{453C74C2-5316-A069-6E4D-7D6343C1729E}"/>
                    </a:ext>
                  </a:extLst>
                </p:cNvPr>
                <p:cNvSpPr>
                  <a:spLocks/>
                </p:cNvSpPr>
                <p:nvPr/>
              </p:nvSpPr>
              <p:spPr bwMode="auto">
                <a:xfrm>
                  <a:off x="4731" y="2459"/>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66" name="Freeform 306">
                  <a:extLst>
                    <a:ext uri="{FF2B5EF4-FFF2-40B4-BE49-F238E27FC236}">
                      <a16:creationId xmlns:a16="http://schemas.microsoft.com/office/drawing/2014/main" id="{D663A896-177B-517E-AE60-8C3734C606EF}"/>
                    </a:ext>
                  </a:extLst>
                </p:cNvPr>
                <p:cNvSpPr>
                  <a:spLocks/>
                </p:cNvSpPr>
                <p:nvPr/>
              </p:nvSpPr>
              <p:spPr bwMode="auto">
                <a:xfrm>
                  <a:off x="4734" y="246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67" name="Freeform 307">
                  <a:extLst>
                    <a:ext uri="{FF2B5EF4-FFF2-40B4-BE49-F238E27FC236}">
                      <a16:creationId xmlns:a16="http://schemas.microsoft.com/office/drawing/2014/main" id="{D75C6C96-876C-D7F7-3BE7-83FBD0DF16BD}"/>
                    </a:ext>
                  </a:extLst>
                </p:cNvPr>
                <p:cNvSpPr>
                  <a:spLocks/>
                </p:cNvSpPr>
                <p:nvPr/>
              </p:nvSpPr>
              <p:spPr bwMode="auto">
                <a:xfrm>
                  <a:off x="4734" y="245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68" name="Freeform 308">
                  <a:extLst>
                    <a:ext uri="{FF2B5EF4-FFF2-40B4-BE49-F238E27FC236}">
                      <a16:creationId xmlns:a16="http://schemas.microsoft.com/office/drawing/2014/main" id="{B15B5F6E-75D7-EAB2-B478-C96396ED0480}"/>
                    </a:ext>
                  </a:extLst>
                </p:cNvPr>
                <p:cNvSpPr>
                  <a:spLocks/>
                </p:cNvSpPr>
                <p:nvPr/>
              </p:nvSpPr>
              <p:spPr bwMode="auto">
                <a:xfrm>
                  <a:off x="4736" y="2459"/>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69" name="Freeform 309">
                  <a:extLst>
                    <a:ext uri="{FF2B5EF4-FFF2-40B4-BE49-F238E27FC236}">
                      <a16:creationId xmlns:a16="http://schemas.microsoft.com/office/drawing/2014/main" id="{F063DF14-4205-2FD3-26CC-A7BC80C535A1}"/>
                    </a:ext>
                  </a:extLst>
                </p:cNvPr>
                <p:cNvSpPr>
                  <a:spLocks/>
                </p:cNvSpPr>
                <p:nvPr/>
              </p:nvSpPr>
              <p:spPr bwMode="auto">
                <a:xfrm>
                  <a:off x="4740" y="2459"/>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70" name="Freeform 310">
                  <a:extLst>
                    <a:ext uri="{FF2B5EF4-FFF2-40B4-BE49-F238E27FC236}">
                      <a16:creationId xmlns:a16="http://schemas.microsoft.com/office/drawing/2014/main" id="{5EFFFB98-40DD-D8F5-0DA5-AA1A1A1FF233}"/>
                    </a:ext>
                  </a:extLst>
                </p:cNvPr>
                <p:cNvSpPr>
                  <a:spLocks/>
                </p:cNvSpPr>
                <p:nvPr/>
              </p:nvSpPr>
              <p:spPr bwMode="auto">
                <a:xfrm>
                  <a:off x="4743" y="246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71" name="Freeform 311">
                  <a:extLst>
                    <a:ext uri="{FF2B5EF4-FFF2-40B4-BE49-F238E27FC236}">
                      <a16:creationId xmlns:a16="http://schemas.microsoft.com/office/drawing/2014/main" id="{FB0F2448-7674-A2C3-D035-DE60ECBD47CD}"/>
                    </a:ext>
                  </a:extLst>
                </p:cNvPr>
                <p:cNvSpPr>
                  <a:spLocks/>
                </p:cNvSpPr>
                <p:nvPr/>
              </p:nvSpPr>
              <p:spPr bwMode="auto">
                <a:xfrm>
                  <a:off x="4743" y="245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72" name="Freeform 312">
                  <a:extLst>
                    <a:ext uri="{FF2B5EF4-FFF2-40B4-BE49-F238E27FC236}">
                      <a16:creationId xmlns:a16="http://schemas.microsoft.com/office/drawing/2014/main" id="{AE53883F-3C60-492C-F726-D752DACB0493}"/>
                    </a:ext>
                  </a:extLst>
                </p:cNvPr>
                <p:cNvSpPr>
                  <a:spLocks/>
                </p:cNvSpPr>
                <p:nvPr/>
              </p:nvSpPr>
              <p:spPr bwMode="auto">
                <a:xfrm>
                  <a:off x="4745" y="245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73" name="Freeform 313">
                  <a:extLst>
                    <a:ext uri="{FF2B5EF4-FFF2-40B4-BE49-F238E27FC236}">
                      <a16:creationId xmlns:a16="http://schemas.microsoft.com/office/drawing/2014/main" id="{D105FD19-8B8C-79CA-91AA-678C8FF645D7}"/>
                    </a:ext>
                  </a:extLst>
                </p:cNvPr>
                <p:cNvSpPr>
                  <a:spLocks/>
                </p:cNvSpPr>
                <p:nvPr/>
              </p:nvSpPr>
              <p:spPr bwMode="auto">
                <a:xfrm>
                  <a:off x="4736" y="245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74" name="Freeform 314">
                  <a:extLst>
                    <a:ext uri="{FF2B5EF4-FFF2-40B4-BE49-F238E27FC236}">
                      <a16:creationId xmlns:a16="http://schemas.microsoft.com/office/drawing/2014/main" id="{1853D9D2-90DD-D8C9-B1FF-124CA088FCD1}"/>
                    </a:ext>
                  </a:extLst>
                </p:cNvPr>
                <p:cNvSpPr>
                  <a:spLocks/>
                </p:cNvSpPr>
                <p:nvPr/>
              </p:nvSpPr>
              <p:spPr bwMode="auto">
                <a:xfrm>
                  <a:off x="4738" y="245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75" name="Freeform 315">
                  <a:extLst>
                    <a:ext uri="{FF2B5EF4-FFF2-40B4-BE49-F238E27FC236}">
                      <a16:creationId xmlns:a16="http://schemas.microsoft.com/office/drawing/2014/main" id="{49B625C4-4581-CF14-D34E-60FC8975665C}"/>
                    </a:ext>
                  </a:extLst>
                </p:cNvPr>
                <p:cNvSpPr>
                  <a:spLocks/>
                </p:cNvSpPr>
                <p:nvPr/>
              </p:nvSpPr>
              <p:spPr bwMode="auto">
                <a:xfrm>
                  <a:off x="4738" y="2455"/>
                  <a:ext cx="5" cy="3"/>
                </a:xfrm>
                <a:custGeom>
                  <a:avLst/>
                  <a:gdLst/>
                  <a:ahLst/>
                  <a:cxnLst>
                    <a:cxn ang="0">
                      <a:pos x="5" y="2"/>
                    </a:cxn>
                    <a:cxn ang="0">
                      <a:pos x="3" y="3"/>
                    </a:cxn>
                    <a:cxn ang="0">
                      <a:pos x="0" y="2"/>
                    </a:cxn>
                    <a:cxn ang="0">
                      <a:pos x="2" y="0"/>
                    </a:cxn>
                    <a:cxn ang="0">
                      <a:pos x="5" y="2"/>
                    </a:cxn>
                    <a:cxn ang="0">
                      <a:pos x="5" y="2"/>
                    </a:cxn>
                  </a:cxnLst>
                  <a:rect l="0" t="0" r="r" b="b"/>
                  <a:pathLst>
                    <a:path w="5" h="3">
                      <a:moveTo>
                        <a:pt x="5" y="2"/>
                      </a:moveTo>
                      <a:lnTo>
                        <a:pt x="3"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76" name="Freeform 316">
                  <a:extLst>
                    <a:ext uri="{FF2B5EF4-FFF2-40B4-BE49-F238E27FC236}">
                      <a16:creationId xmlns:a16="http://schemas.microsoft.com/office/drawing/2014/main" id="{D851A3C5-D1C4-EE04-47DC-460D59DB4375}"/>
                    </a:ext>
                  </a:extLst>
                </p:cNvPr>
                <p:cNvSpPr>
                  <a:spLocks/>
                </p:cNvSpPr>
                <p:nvPr/>
              </p:nvSpPr>
              <p:spPr bwMode="auto">
                <a:xfrm>
                  <a:off x="4740" y="2457"/>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77" name="Freeform 317">
                  <a:extLst>
                    <a:ext uri="{FF2B5EF4-FFF2-40B4-BE49-F238E27FC236}">
                      <a16:creationId xmlns:a16="http://schemas.microsoft.com/office/drawing/2014/main" id="{DD3C33F4-3F24-33C2-28A1-3B2755AD4E97}"/>
                    </a:ext>
                  </a:extLst>
                </p:cNvPr>
                <p:cNvSpPr>
                  <a:spLocks/>
                </p:cNvSpPr>
                <p:nvPr/>
              </p:nvSpPr>
              <p:spPr bwMode="auto">
                <a:xfrm>
                  <a:off x="4745" y="245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78" name="Freeform 318">
                  <a:extLst>
                    <a:ext uri="{FF2B5EF4-FFF2-40B4-BE49-F238E27FC236}">
                      <a16:creationId xmlns:a16="http://schemas.microsoft.com/office/drawing/2014/main" id="{941C1306-4185-7CD6-F595-13AAF0321862}"/>
                    </a:ext>
                  </a:extLst>
                </p:cNvPr>
                <p:cNvSpPr>
                  <a:spLocks/>
                </p:cNvSpPr>
                <p:nvPr/>
              </p:nvSpPr>
              <p:spPr bwMode="auto">
                <a:xfrm>
                  <a:off x="4747" y="245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79" name="Freeform 319">
                  <a:extLst>
                    <a:ext uri="{FF2B5EF4-FFF2-40B4-BE49-F238E27FC236}">
                      <a16:creationId xmlns:a16="http://schemas.microsoft.com/office/drawing/2014/main" id="{D568A9F8-0F95-DEBD-9470-4A623C833783}"/>
                    </a:ext>
                  </a:extLst>
                </p:cNvPr>
                <p:cNvSpPr>
                  <a:spLocks/>
                </p:cNvSpPr>
                <p:nvPr/>
              </p:nvSpPr>
              <p:spPr bwMode="auto">
                <a:xfrm>
                  <a:off x="4747" y="2455"/>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80" name="Freeform 320">
                  <a:extLst>
                    <a:ext uri="{FF2B5EF4-FFF2-40B4-BE49-F238E27FC236}">
                      <a16:creationId xmlns:a16="http://schemas.microsoft.com/office/drawing/2014/main" id="{597C9ED9-5D6A-48EE-5954-2577CA7C0AEC}"/>
                    </a:ext>
                  </a:extLst>
                </p:cNvPr>
                <p:cNvSpPr>
                  <a:spLocks/>
                </p:cNvSpPr>
                <p:nvPr/>
              </p:nvSpPr>
              <p:spPr bwMode="auto">
                <a:xfrm>
                  <a:off x="4750" y="245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81" name="Freeform 321">
                  <a:extLst>
                    <a:ext uri="{FF2B5EF4-FFF2-40B4-BE49-F238E27FC236}">
                      <a16:creationId xmlns:a16="http://schemas.microsoft.com/office/drawing/2014/main" id="{F21366B6-B300-4E8C-BA85-0038D831DF5C}"/>
                    </a:ext>
                  </a:extLst>
                </p:cNvPr>
                <p:cNvSpPr>
                  <a:spLocks/>
                </p:cNvSpPr>
                <p:nvPr/>
              </p:nvSpPr>
              <p:spPr bwMode="auto">
                <a:xfrm>
                  <a:off x="4740" y="2454"/>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82" name="Freeform 322">
                  <a:extLst>
                    <a:ext uri="{FF2B5EF4-FFF2-40B4-BE49-F238E27FC236}">
                      <a16:creationId xmlns:a16="http://schemas.microsoft.com/office/drawing/2014/main" id="{64416DAF-F587-B270-8F47-EEA95B025679}"/>
                    </a:ext>
                  </a:extLst>
                </p:cNvPr>
                <p:cNvSpPr>
                  <a:spLocks/>
                </p:cNvSpPr>
                <p:nvPr/>
              </p:nvSpPr>
              <p:spPr bwMode="auto">
                <a:xfrm>
                  <a:off x="4743" y="245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83" name="Freeform 323">
                  <a:extLst>
                    <a:ext uri="{FF2B5EF4-FFF2-40B4-BE49-F238E27FC236}">
                      <a16:creationId xmlns:a16="http://schemas.microsoft.com/office/drawing/2014/main" id="{818D852A-3DD1-4F42-CA31-0A36E5C79180}"/>
                    </a:ext>
                  </a:extLst>
                </p:cNvPr>
                <p:cNvSpPr>
                  <a:spLocks/>
                </p:cNvSpPr>
                <p:nvPr/>
              </p:nvSpPr>
              <p:spPr bwMode="auto">
                <a:xfrm>
                  <a:off x="4743" y="245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grpSp>
          <p:grpSp>
            <p:nvGrpSpPr>
              <p:cNvPr id="29" name="Group 324">
                <a:extLst>
                  <a:ext uri="{FF2B5EF4-FFF2-40B4-BE49-F238E27FC236}">
                    <a16:creationId xmlns:a16="http://schemas.microsoft.com/office/drawing/2014/main" id="{800C842D-88BE-4ED5-2685-116523F86A94}"/>
                  </a:ext>
                </a:extLst>
              </p:cNvPr>
              <p:cNvGrpSpPr>
                <a:grpSpLocks/>
              </p:cNvGrpSpPr>
              <p:nvPr/>
            </p:nvGrpSpPr>
            <p:grpSpPr bwMode="auto">
              <a:xfrm>
                <a:off x="4745" y="2414"/>
                <a:ext cx="134" cy="100"/>
                <a:chOff x="4745" y="2414"/>
                <a:chExt cx="134" cy="100"/>
              </a:xfrm>
            </p:grpSpPr>
            <p:sp>
              <p:nvSpPr>
                <p:cNvPr id="884" name="Freeform 325">
                  <a:extLst>
                    <a:ext uri="{FF2B5EF4-FFF2-40B4-BE49-F238E27FC236}">
                      <a16:creationId xmlns:a16="http://schemas.microsoft.com/office/drawing/2014/main" id="{B4333ACB-B61C-1FE2-AD69-F881AD6BA432}"/>
                    </a:ext>
                  </a:extLst>
                </p:cNvPr>
                <p:cNvSpPr>
                  <a:spLocks/>
                </p:cNvSpPr>
                <p:nvPr/>
              </p:nvSpPr>
              <p:spPr bwMode="auto">
                <a:xfrm>
                  <a:off x="4745" y="2454"/>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85" name="Freeform 326">
                  <a:extLst>
                    <a:ext uri="{FF2B5EF4-FFF2-40B4-BE49-F238E27FC236}">
                      <a16:creationId xmlns:a16="http://schemas.microsoft.com/office/drawing/2014/main" id="{B643BBDF-E41D-41E7-DC3A-130BC06718FF}"/>
                    </a:ext>
                  </a:extLst>
                </p:cNvPr>
                <p:cNvSpPr>
                  <a:spLocks/>
                </p:cNvSpPr>
                <p:nvPr/>
              </p:nvSpPr>
              <p:spPr bwMode="auto">
                <a:xfrm>
                  <a:off x="4749" y="2454"/>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86" name="Freeform 327">
                  <a:extLst>
                    <a:ext uri="{FF2B5EF4-FFF2-40B4-BE49-F238E27FC236}">
                      <a16:creationId xmlns:a16="http://schemas.microsoft.com/office/drawing/2014/main" id="{DBADB98B-CBC2-B74E-6158-234F18910610}"/>
                    </a:ext>
                  </a:extLst>
                </p:cNvPr>
                <p:cNvSpPr>
                  <a:spLocks/>
                </p:cNvSpPr>
                <p:nvPr/>
              </p:nvSpPr>
              <p:spPr bwMode="auto">
                <a:xfrm>
                  <a:off x="4752" y="245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87" name="Freeform 328">
                  <a:extLst>
                    <a:ext uri="{FF2B5EF4-FFF2-40B4-BE49-F238E27FC236}">
                      <a16:creationId xmlns:a16="http://schemas.microsoft.com/office/drawing/2014/main" id="{37FCD060-D8B9-61A5-0548-C04B556FFDAA}"/>
                    </a:ext>
                  </a:extLst>
                </p:cNvPr>
                <p:cNvSpPr>
                  <a:spLocks/>
                </p:cNvSpPr>
                <p:nvPr/>
              </p:nvSpPr>
              <p:spPr bwMode="auto">
                <a:xfrm>
                  <a:off x="4752" y="245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88" name="Freeform 329">
                  <a:extLst>
                    <a:ext uri="{FF2B5EF4-FFF2-40B4-BE49-F238E27FC236}">
                      <a16:creationId xmlns:a16="http://schemas.microsoft.com/office/drawing/2014/main" id="{076C6FE0-1638-DBED-C9C1-01F84A390E5E}"/>
                    </a:ext>
                  </a:extLst>
                </p:cNvPr>
                <p:cNvSpPr>
                  <a:spLocks/>
                </p:cNvSpPr>
                <p:nvPr/>
              </p:nvSpPr>
              <p:spPr bwMode="auto">
                <a:xfrm>
                  <a:off x="4754" y="245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89" name="Freeform 330">
                  <a:extLst>
                    <a:ext uri="{FF2B5EF4-FFF2-40B4-BE49-F238E27FC236}">
                      <a16:creationId xmlns:a16="http://schemas.microsoft.com/office/drawing/2014/main" id="{B30D6885-FC66-97EE-B965-C802F4504AD8}"/>
                    </a:ext>
                  </a:extLst>
                </p:cNvPr>
                <p:cNvSpPr>
                  <a:spLocks/>
                </p:cNvSpPr>
                <p:nvPr/>
              </p:nvSpPr>
              <p:spPr bwMode="auto">
                <a:xfrm>
                  <a:off x="4745" y="245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90" name="Freeform 331">
                  <a:extLst>
                    <a:ext uri="{FF2B5EF4-FFF2-40B4-BE49-F238E27FC236}">
                      <a16:creationId xmlns:a16="http://schemas.microsoft.com/office/drawing/2014/main" id="{B2EF08CC-F764-BC19-FC61-26A670FFC9A5}"/>
                    </a:ext>
                  </a:extLst>
                </p:cNvPr>
                <p:cNvSpPr>
                  <a:spLocks/>
                </p:cNvSpPr>
                <p:nvPr/>
              </p:nvSpPr>
              <p:spPr bwMode="auto">
                <a:xfrm>
                  <a:off x="4747" y="245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91" name="Freeform 332">
                  <a:extLst>
                    <a:ext uri="{FF2B5EF4-FFF2-40B4-BE49-F238E27FC236}">
                      <a16:creationId xmlns:a16="http://schemas.microsoft.com/office/drawing/2014/main" id="{5A4A8E66-AF4C-7CD7-7C91-63477925A6CE}"/>
                    </a:ext>
                  </a:extLst>
                </p:cNvPr>
                <p:cNvSpPr>
                  <a:spLocks/>
                </p:cNvSpPr>
                <p:nvPr/>
              </p:nvSpPr>
              <p:spPr bwMode="auto">
                <a:xfrm>
                  <a:off x="4747" y="2450"/>
                  <a:ext cx="5" cy="3"/>
                </a:xfrm>
                <a:custGeom>
                  <a:avLst/>
                  <a:gdLst/>
                  <a:ahLst/>
                  <a:cxnLst>
                    <a:cxn ang="0">
                      <a:pos x="5" y="1"/>
                    </a:cxn>
                    <a:cxn ang="0">
                      <a:pos x="3" y="3"/>
                    </a:cxn>
                    <a:cxn ang="0">
                      <a:pos x="0" y="1"/>
                    </a:cxn>
                    <a:cxn ang="0">
                      <a:pos x="2" y="0"/>
                    </a:cxn>
                    <a:cxn ang="0">
                      <a:pos x="5" y="1"/>
                    </a:cxn>
                    <a:cxn ang="0">
                      <a:pos x="5" y="1"/>
                    </a:cxn>
                  </a:cxnLst>
                  <a:rect l="0" t="0" r="r" b="b"/>
                  <a:pathLst>
                    <a:path w="5" h="3">
                      <a:moveTo>
                        <a:pt x="5" y="1"/>
                      </a:moveTo>
                      <a:lnTo>
                        <a:pt x="3"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92" name="Freeform 333">
                  <a:extLst>
                    <a:ext uri="{FF2B5EF4-FFF2-40B4-BE49-F238E27FC236}">
                      <a16:creationId xmlns:a16="http://schemas.microsoft.com/office/drawing/2014/main" id="{CDE5370D-50A2-3625-D9E5-B682DF26801F}"/>
                    </a:ext>
                  </a:extLst>
                </p:cNvPr>
                <p:cNvSpPr>
                  <a:spLocks/>
                </p:cNvSpPr>
                <p:nvPr/>
              </p:nvSpPr>
              <p:spPr bwMode="auto">
                <a:xfrm>
                  <a:off x="4749" y="2451"/>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93" name="Freeform 334">
                  <a:extLst>
                    <a:ext uri="{FF2B5EF4-FFF2-40B4-BE49-F238E27FC236}">
                      <a16:creationId xmlns:a16="http://schemas.microsoft.com/office/drawing/2014/main" id="{E4228D61-265E-50FF-00DF-9E28EC8D64D2}"/>
                    </a:ext>
                  </a:extLst>
                </p:cNvPr>
                <p:cNvSpPr>
                  <a:spLocks/>
                </p:cNvSpPr>
                <p:nvPr/>
              </p:nvSpPr>
              <p:spPr bwMode="auto">
                <a:xfrm>
                  <a:off x="4754" y="245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94" name="Freeform 335">
                  <a:extLst>
                    <a:ext uri="{FF2B5EF4-FFF2-40B4-BE49-F238E27FC236}">
                      <a16:creationId xmlns:a16="http://schemas.microsoft.com/office/drawing/2014/main" id="{BCF15EA1-F354-BA2A-8462-E5705D58EB10}"/>
                    </a:ext>
                  </a:extLst>
                </p:cNvPr>
                <p:cNvSpPr>
                  <a:spLocks/>
                </p:cNvSpPr>
                <p:nvPr/>
              </p:nvSpPr>
              <p:spPr bwMode="auto">
                <a:xfrm>
                  <a:off x="4756" y="245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95" name="Freeform 336">
                  <a:extLst>
                    <a:ext uri="{FF2B5EF4-FFF2-40B4-BE49-F238E27FC236}">
                      <a16:creationId xmlns:a16="http://schemas.microsoft.com/office/drawing/2014/main" id="{545D03A9-2E05-59B5-7FEF-FA43B7798733}"/>
                    </a:ext>
                  </a:extLst>
                </p:cNvPr>
                <p:cNvSpPr>
                  <a:spLocks/>
                </p:cNvSpPr>
                <p:nvPr/>
              </p:nvSpPr>
              <p:spPr bwMode="auto">
                <a:xfrm>
                  <a:off x="4756" y="245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96" name="Freeform 337">
                  <a:extLst>
                    <a:ext uri="{FF2B5EF4-FFF2-40B4-BE49-F238E27FC236}">
                      <a16:creationId xmlns:a16="http://schemas.microsoft.com/office/drawing/2014/main" id="{39CCD414-EE8C-D6D4-481B-EEE0AC767605}"/>
                    </a:ext>
                  </a:extLst>
                </p:cNvPr>
                <p:cNvSpPr>
                  <a:spLocks/>
                </p:cNvSpPr>
                <p:nvPr/>
              </p:nvSpPr>
              <p:spPr bwMode="auto">
                <a:xfrm>
                  <a:off x="4759" y="245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97" name="Freeform 338">
                  <a:extLst>
                    <a:ext uri="{FF2B5EF4-FFF2-40B4-BE49-F238E27FC236}">
                      <a16:creationId xmlns:a16="http://schemas.microsoft.com/office/drawing/2014/main" id="{8CC41232-9B44-634F-C8C2-100F1E676F91}"/>
                    </a:ext>
                  </a:extLst>
                </p:cNvPr>
                <p:cNvSpPr>
                  <a:spLocks/>
                </p:cNvSpPr>
                <p:nvPr/>
              </p:nvSpPr>
              <p:spPr bwMode="auto">
                <a:xfrm>
                  <a:off x="4749" y="244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98" name="Freeform 339">
                  <a:extLst>
                    <a:ext uri="{FF2B5EF4-FFF2-40B4-BE49-F238E27FC236}">
                      <a16:creationId xmlns:a16="http://schemas.microsoft.com/office/drawing/2014/main" id="{A48ABFE7-3FFE-4B7C-D96C-E85505E64652}"/>
                    </a:ext>
                  </a:extLst>
                </p:cNvPr>
                <p:cNvSpPr>
                  <a:spLocks/>
                </p:cNvSpPr>
                <p:nvPr/>
              </p:nvSpPr>
              <p:spPr bwMode="auto">
                <a:xfrm>
                  <a:off x="4752" y="245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99" name="Freeform 340">
                  <a:extLst>
                    <a:ext uri="{FF2B5EF4-FFF2-40B4-BE49-F238E27FC236}">
                      <a16:creationId xmlns:a16="http://schemas.microsoft.com/office/drawing/2014/main" id="{29003682-311F-4FCB-51A0-0196BFFF7F36}"/>
                    </a:ext>
                  </a:extLst>
                </p:cNvPr>
                <p:cNvSpPr>
                  <a:spLocks/>
                </p:cNvSpPr>
                <p:nvPr/>
              </p:nvSpPr>
              <p:spPr bwMode="auto">
                <a:xfrm>
                  <a:off x="4752" y="244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00" name="Freeform 341">
                  <a:extLst>
                    <a:ext uri="{FF2B5EF4-FFF2-40B4-BE49-F238E27FC236}">
                      <a16:creationId xmlns:a16="http://schemas.microsoft.com/office/drawing/2014/main" id="{B193A126-4585-5E31-22D4-B8286E938A27}"/>
                    </a:ext>
                  </a:extLst>
                </p:cNvPr>
                <p:cNvSpPr>
                  <a:spLocks/>
                </p:cNvSpPr>
                <p:nvPr/>
              </p:nvSpPr>
              <p:spPr bwMode="auto">
                <a:xfrm>
                  <a:off x="4754" y="244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01" name="Freeform 342">
                  <a:extLst>
                    <a:ext uri="{FF2B5EF4-FFF2-40B4-BE49-F238E27FC236}">
                      <a16:creationId xmlns:a16="http://schemas.microsoft.com/office/drawing/2014/main" id="{EA939840-5F87-007E-1856-42E8A33CBAE6}"/>
                    </a:ext>
                  </a:extLst>
                </p:cNvPr>
                <p:cNvSpPr>
                  <a:spLocks/>
                </p:cNvSpPr>
                <p:nvPr/>
              </p:nvSpPr>
              <p:spPr bwMode="auto">
                <a:xfrm>
                  <a:off x="4758" y="244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02" name="Freeform 343">
                  <a:extLst>
                    <a:ext uri="{FF2B5EF4-FFF2-40B4-BE49-F238E27FC236}">
                      <a16:creationId xmlns:a16="http://schemas.microsoft.com/office/drawing/2014/main" id="{7003C4AA-4DDD-34B8-995C-BA7F094633A5}"/>
                    </a:ext>
                  </a:extLst>
                </p:cNvPr>
                <p:cNvSpPr>
                  <a:spLocks/>
                </p:cNvSpPr>
                <p:nvPr/>
              </p:nvSpPr>
              <p:spPr bwMode="auto">
                <a:xfrm>
                  <a:off x="4761" y="245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03" name="Freeform 344">
                  <a:extLst>
                    <a:ext uri="{FF2B5EF4-FFF2-40B4-BE49-F238E27FC236}">
                      <a16:creationId xmlns:a16="http://schemas.microsoft.com/office/drawing/2014/main" id="{96D54EEA-B444-23F6-2B7A-5F2EDC36C0E1}"/>
                    </a:ext>
                  </a:extLst>
                </p:cNvPr>
                <p:cNvSpPr>
                  <a:spLocks/>
                </p:cNvSpPr>
                <p:nvPr/>
              </p:nvSpPr>
              <p:spPr bwMode="auto">
                <a:xfrm>
                  <a:off x="4761" y="244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04" name="Freeform 345">
                  <a:extLst>
                    <a:ext uri="{FF2B5EF4-FFF2-40B4-BE49-F238E27FC236}">
                      <a16:creationId xmlns:a16="http://schemas.microsoft.com/office/drawing/2014/main" id="{83D66B48-38D4-6A07-C927-26DFD759B3E3}"/>
                    </a:ext>
                  </a:extLst>
                </p:cNvPr>
                <p:cNvSpPr>
                  <a:spLocks/>
                </p:cNvSpPr>
                <p:nvPr/>
              </p:nvSpPr>
              <p:spPr bwMode="auto">
                <a:xfrm>
                  <a:off x="4763" y="244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05" name="Freeform 346">
                  <a:extLst>
                    <a:ext uri="{FF2B5EF4-FFF2-40B4-BE49-F238E27FC236}">
                      <a16:creationId xmlns:a16="http://schemas.microsoft.com/office/drawing/2014/main" id="{0DD3EE34-B3B7-C5E3-272A-E14E40C8264A}"/>
                    </a:ext>
                  </a:extLst>
                </p:cNvPr>
                <p:cNvSpPr>
                  <a:spLocks/>
                </p:cNvSpPr>
                <p:nvPr/>
              </p:nvSpPr>
              <p:spPr bwMode="auto">
                <a:xfrm>
                  <a:off x="4754" y="244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06" name="Freeform 347">
                  <a:extLst>
                    <a:ext uri="{FF2B5EF4-FFF2-40B4-BE49-F238E27FC236}">
                      <a16:creationId xmlns:a16="http://schemas.microsoft.com/office/drawing/2014/main" id="{8214DDE2-D9E9-176D-2508-7DC904683BEA}"/>
                    </a:ext>
                  </a:extLst>
                </p:cNvPr>
                <p:cNvSpPr>
                  <a:spLocks/>
                </p:cNvSpPr>
                <p:nvPr/>
              </p:nvSpPr>
              <p:spPr bwMode="auto">
                <a:xfrm>
                  <a:off x="4756" y="2448"/>
                  <a:ext cx="5" cy="2"/>
                </a:xfrm>
                <a:custGeom>
                  <a:avLst/>
                  <a:gdLst/>
                  <a:ahLst/>
                  <a:cxnLst>
                    <a:cxn ang="0">
                      <a:pos x="5" y="1"/>
                    </a:cxn>
                    <a:cxn ang="0">
                      <a:pos x="3" y="2"/>
                    </a:cxn>
                    <a:cxn ang="0">
                      <a:pos x="0" y="1"/>
                    </a:cxn>
                    <a:cxn ang="0">
                      <a:pos x="2" y="0"/>
                    </a:cxn>
                    <a:cxn ang="0">
                      <a:pos x="5" y="1"/>
                    </a:cxn>
                    <a:cxn ang="0">
                      <a:pos x="5" y="1"/>
                    </a:cxn>
                  </a:cxnLst>
                  <a:rect l="0" t="0" r="r" b="b"/>
                  <a:pathLst>
                    <a:path w="5" h="2">
                      <a:moveTo>
                        <a:pt x="5" y="1"/>
                      </a:moveTo>
                      <a:lnTo>
                        <a:pt x="3"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07" name="Freeform 348">
                  <a:extLst>
                    <a:ext uri="{FF2B5EF4-FFF2-40B4-BE49-F238E27FC236}">
                      <a16:creationId xmlns:a16="http://schemas.microsoft.com/office/drawing/2014/main" id="{28931AE7-0D7D-E05E-42B2-7607F8A4A38A}"/>
                    </a:ext>
                  </a:extLst>
                </p:cNvPr>
                <p:cNvSpPr>
                  <a:spLocks/>
                </p:cNvSpPr>
                <p:nvPr/>
              </p:nvSpPr>
              <p:spPr bwMode="auto">
                <a:xfrm>
                  <a:off x="4756" y="2445"/>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08" name="Freeform 349">
                  <a:extLst>
                    <a:ext uri="{FF2B5EF4-FFF2-40B4-BE49-F238E27FC236}">
                      <a16:creationId xmlns:a16="http://schemas.microsoft.com/office/drawing/2014/main" id="{1311FEAC-AED6-6883-D1D8-FB77CFCB3DCD}"/>
                    </a:ext>
                  </a:extLst>
                </p:cNvPr>
                <p:cNvSpPr>
                  <a:spLocks/>
                </p:cNvSpPr>
                <p:nvPr/>
              </p:nvSpPr>
              <p:spPr bwMode="auto">
                <a:xfrm>
                  <a:off x="4758" y="2446"/>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09" name="Freeform 350">
                  <a:extLst>
                    <a:ext uri="{FF2B5EF4-FFF2-40B4-BE49-F238E27FC236}">
                      <a16:creationId xmlns:a16="http://schemas.microsoft.com/office/drawing/2014/main" id="{8343F60C-FA75-BAB3-1415-B0D48E5525AA}"/>
                    </a:ext>
                  </a:extLst>
                </p:cNvPr>
                <p:cNvSpPr>
                  <a:spLocks/>
                </p:cNvSpPr>
                <p:nvPr/>
              </p:nvSpPr>
              <p:spPr bwMode="auto">
                <a:xfrm>
                  <a:off x="4763" y="2446"/>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10" name="Freeform 351">
                  <a:extLst>
                    <a:ext uri="{FF2B5EF4-FFF2-40B4-BE49-F238E27FC236}">
                      <a16:creationId xmlns:a16="http://schemas.microsoft.com/office/drawing/2014/main" id="{7A76B3C0-C57A-C036-1521-9214F1392783}"/>
                    </a:ext>
                  </a:extLst>
                </p:cNvPr>
                <p:cNvSpPr>
                  <a:spLocks/>
                </p:cNvSpPr>
                <p:nvPr/>
              </p:nvSpPr>
              <p:spPr bwMode="auto">
                <a:xfrm>
                  <a:off x="4765" y="244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11" name="Freeform 352">
                  <a:extLst>
                    <a:ext uri="{FF2B5EF4-FFF2-40B4-BE49-F238E27FC236}">
                      <a16:creationId xmlns:a16="http://schemas.microsoft.com/office/drawing/2014/main" id="{F6CB9F60-E5D1-CB3D-DC16-646778649724}"/>
                    </a:ext>
                  </a:extLst>
                </p:cNvPr>
                <p:cNvSpPr>
                  <a:spLocks/>
                </p:cNvSpPr>
                <p:nvPr/>
              </p:nvSpPr>
              <p:spPr bwMode="auto">
                <a:xfrm>
                  <a:off x="4765" y="2445"/>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12" name="Freeform 353">
                  <a:extLst>
                    <a:ext uri="{FF2B5EF4-FFF2-40B4-BE49-F238E27FC236}">
                      <a16:creationId xmlns:a16="http://schemas.microsoft.com/office/drawing/2014/main" id="{279A359B-7FF7-AC73-D299-43CC15775B90}"/>
                    </a:ext>
                  </a:extLst>
                </p:cNvPr>
                <p:cNvSpPr>
                  <a:spLocks/>
                </p:cNvSpPr>
                <p:nvPr/>
              </p:nvSpPr>
              <p:spPr bwMode="auto">
                <a:xfrm>
                  <a:off x="4768" y="244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13" name="Freeform 354">
                  <a:extLst>
                    <a:ext uri="{FF2B5EF4-FFF2-40B4-BE49-F238E27FC236}">
                      <a16:creationId xmlns:a16="http://schemas.microsoft.com/office/drawing/2014/main" id="{C2D51441-36BE-8B4B-5317-373CE6F4B1E8}"/>
                    </a:ext>
                  </a:extLst>
                </p:cNvPr>
                <p:cNvSpPr>
                  <a:spLocks/>
                </p:cNvSpPr>
                <p:nvPr/>
              </p:nvSpPr>
              <p:spPr bwMode="auto">
                <a:xfrm>
                  <a:off x="4758" y="244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14" name="Freeform 355">
                  <a:extLst>
                    <a:ext uri="{FF2B5EF4-FFF2-40B4-BE49-F238E27FC236}">
                      <a16:creationId xmlns:a16="http://schemas.microsoft.com/office/drawing/2014/main" id="{FA94E280-4128-F89C-F4A8-BD35713DF9B3}"/>
                    </a:ext>
                  </a:extLst>
                </p:cNvPr>
                <p:cNvSpPr>
                  <a:spLocks/>
                </p:cNvSpPr>
                <p:nvPr/>
              </p:nvSpPr>
              <p:spPr bwMode="auto">
                <a:xfrm>
                  <a:off x="4761" y="244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15" name="Freeform 356">
                  <a:extLst>
                    <a:ext uri="{FF2B5EF4-FFF2-40B4-BE49-F238E27FC236}">
                      <a16:creationId xmlns:a16="http://schemas.microsoft.com/office/drawing/2014/main" id="{16D36456-77E2-E03A-97DB-1D9EBD1EA911}"/>
                    </a:ext>
                  </a:extLst>
                </p:cNvPr>
                <p:cNvSpPr>
                  <a:spLocks/>
                </p:cNvSpPr>
                <p:nvPr/>
              </p:nvSpPr>
              <p:spPr bwMode="auto">
                <a:xfrm>
                  <a:off x="4761" y="244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16" name="Freeform 357">
                  <a:extLst>
                    <a:ext uri="{FF2B5EF4-FFF2-40B4-BE49-F238E27FC236}">
                      <a16:creationId xmlns:a16="http://schemas.microsoft.com/office/drawing/2014/main" id="{7825C31B-6EA4-8478-92A4-4476B5B8EDB1}"/>
                    </a:ext>
                  </a:extLst>
                </p:cNvPr>
                <p:cNvSpPr>
                  <a:spLocks/>
                </p:cNvSpPr>
                <p:nvPr/>
              </p:nvSpPr>
              <p:spPr bwMode="auto">
                <a:xfrm>
                  <a:off x="4763" y="244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17" name="Freeform 358">
                  <a:extLst>
                    <a:ext uri="{FF2B5EF4-FFF2-40B4-BE49-F238E27FC236}">
                      <a16:creationId xmlns:a16="http://schemas.microsoft.com/office/drawing/2014/main" id="{10E1470A-CAB7-2887-A9A6-B5E0B435207C}"/>
                    </a:ext>
                  </a:extLst>
                </p:cNvPr>
                <p:cNvSpPr>
                  <a:spLocks/>
                </p:cNvSpPr>
                <p:nvPr/>
              </p:nvSpPr>
              <p:spPr bwMode="auto">
                <a:xfrm>
                  <a:off x="4767" y="244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18" name="Freeform 359">
                  <a:extLst>
                    <a:ext uri="{FF2B5EF4-FFF2-40B4-BE49-F238E27FC236}">
                      <a16:creationId xmlns:a16="http://schemas.microsoft.com/office/drawing/2014/main" id="{DC44B5C1-2232-B128-4CB0-793B6C1DECDB}"/>
                    </a:ext>
                  </a:extLst>
                </p:cNvPr>
                <p:cNvSpPr>
                  <a:spLocks/>
                </p:cNvSpPr>
                <p:nvPr/>
              </p:nvSpPr>
              <p:spPr bwMode="auto">
                <a:xfrm>
                  <a:off x="4770" y="244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19" name="Freeform 360">
                  <a:extLst>
                    <a:ext uri="{FF2B5EF4-FFF2-40B4-BE49-F238E27FC236}">
                      <a16:creationId xmlns:a16="http://schemas.microsoft.com/office/drawing/2014/main" id="{22D84250-5A45-AE38-298E-0046CBD01F13}"/>
                    </a:ext>
                  </a:extLst>
                </p:cNvPr>
                <p:cNvSpPr>
                  <a:spLocks/>
                </p:cNvSpPr>
                <p:nvPr/>
              </p:nvSpPr>
              <p:spPr bwMode="auto">
                <a:xfrm>
                  <a:off x="4770" y="244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20" name="Freeform 361">
                  <a:extLst>
                    <a:ext uri="{FF2B5EF4-FFF2-40B4-BE49-F238E27FC236}">
                      <a16:creationId xmlns:a16="http://schemas.microsoft.com/office/drawing/2014/main" id="{D537A59E-237A-DF4F-5DC4-E3A5E38FB0A3}"/>
                    </a:ext>
                  </a:extLst>
                </p:cNvPr>
                <p:cNvSpPr>
                  <a:spLocks/>
                </p:cNvSpPr>
                <p:nvPr/>
              </p:nvSpPr>
              <p:spPr bwMode="auto">
                <a:xfrm>
                  <a:off x="4772" y="244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21" name="Freeform 362">
                  <a:extLst>
                    <a:ext uri="{FF2B5EF4-FFF2-40B4-BE49-F238E27FC236}">
                      <a16:creationId xmlns:a16="http://schemas.microsoft.com/office/drawing/2014/main" id="{00B3B767-BF23-ECE1-299B-137046FA38FF}"/>
                    </a:ext>
                  </a:extLst>
                </p:cNvPr>
                <p:cNvSpPr>
                  <a:spLocks/>
                </p:cNvSpPr>
                <p:nvPr/>
              </p:nvSpPr>
              <p:spPr bwMode="auto">
                <a:xfrm>
                  <a:off x="4763" y="244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22" name="Freeform 363">
                  <a:extLst>
                    <a:ext uri="{FF2B5EF4-FFF2-40B4-BE49-F238E27FC236}">
                      <a16:creationId xmlns:a16="http://schemas.microsoft.com/office/drawing/2014/main" id="{555F9DC8-7E73-83BA-E4DB-B18E02968E86}"/>
                    </a:ext>
                  </a:extLst>
                </p:cNvPr>
                <p:cNvSpPr>
                  <a:spLocks/>
                </p:cNvSpPr>
                <p:nvPr/>
              </p:nvSpPr>
              <p:spPr bwMode="auto">
                <a:xfrm>
                  <a:off x="4765" y="2442"/>
                  <a:ext cx="5" cy="3"/>
                </a:xfrm>
                <a:custGeom>
                  <a:avLst/>
                  <a:gdLst/>
                  <a:ahLst/>
                  <a:cxnLst>
                    <a:cxn ang="0">
                      <a:pos x="5" y="2"/>
                    </a:cxn>
                    <a:cxn ang="0">
                      <a:pos x="3" y="3"/>
                    </a:cxn>
                    <a:cxn ang="0">
                      <a:pos x="0" y="2"/>
                    </a:cxn>
                    <a:cxn ang="0">
                      <a:pos x="2" y="0"/>
                    </a:cxn>
                    <a:cxn ang="0">
                      <a:pos x="5" y="2"/>
                    </a:cxn>
                    <a:cxn ang="0">
                      <a:pos x="5" y="2"/>
                    </a:cxn>
                  </a:cxnLst>
                  <a:rect l="0" t="0" r="r" b="b"/>
                  <a:pathLst>
                    <a:path w="5" h="3">
                      <a:moveTo>
                        <a:pt x="5" y="2"/>
                      </a:moveTo>
                      <a:lnTo>
                        <a:pt x="3"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23" name="Freeform 364">
                  <a:extLst>
                    <a:ext uri="{FF2B5EF4-FFF2-40B4-BE49-F238E27FC236}">
                      <a16:creationId xmlns:a16="http://schemas.microsoft.com/office/drawing/2014/main" id="{DAB4BB43-F09B-10E1-9954-0E504EC6D609}"/>
                    </a:ext>
                  </a:extLst>
                </p:cNvPr>
                <p:cNvSpPr>
                  <a:spLocks/>
                </p:cNvSpPr>
                <p:nvPr/>
              </p:nvSpPr>
              <p:spPr bwMode="auto">
                <a:xfrm>
                  <a:off x="4765" y="2440"/>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24" name="Freeform 365">
                  <a:extLst>
                    <a:ext uri="{FF2B5EF4-FFF2-40B4-BE49-F238E27FC236}">
                      <a16:creationId xmlns:a16="http://schemas.microsoft.com/office/drawing/2014/main" id="{7BD8497B-5384-D879-98A1-B7603E828443}"/>
                    </a:ext>
                  </a:extLst>
                </p:cNvPr>
                <p:cNvSpPr>
                  <a:spLocks/>
                </p:cNvSpPr>
                <p:nvPr/>
              </p:nvSpPr>
              <p:spPr bwMode="auto">
                <a:xfrm>
                  <a:off x="4767" y="2441"/>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25" name="Freeform 366">
                  <a:extLst>
                    <a:ext uri="{FF2B5EF4-FFF2-40B4-BE49-F238E27FC236}">
                      <a16:creationId xmlns:a16="http://schemas.microsoft.com/office/drawing/2014/main" id="{4E3DBC0F-22D7-26DD-C2C9-A2F84949DD40}"/>
                    </a:ext>
                  </a:extLst>
                </p:cNvPr>
                <p:cNvSpPr>
                  <a:spLocks/>
                </p:cNvSpPr>
                <p:nvPr/>
              </p:nvSpPr>
              <p:spPr bwMode="auto">
                <a:xfrm>
                  <a:off x="4772" y="244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26" name="Freeform 367">
                  <a:extLst>
                    <a:ext uri="{FF2B5EF4-FFF2-40B4-BE49-F238E27FC236}">
                      <a16:creationId xmlns:a16="http://schemas.microsoft.com/office/drawing/2014/main" id="{2A9CDA2D-9732-213A-15A6-E56BEEB72757}"/>
                    </a:ext>
                  </a:extLst>
                </p:cNvPr>
                <p:cNvSpPr>
                  <a:spLocks/>
                </p:cNvSpPr>
                <p:nvPr/>
              </p:nvSpPr>
              <p:spPr bwMode="auto">
                <a:xfrm>
                  <a:off x="4774" y="244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27" name="Freeform 368">
                  <a:extLst>
                    <a:ext uri="{FF2B5EF4-FFF2-40B4-BE49-F238E27FC236}">
                      <a16:creationId xmlns:a16="http://schemas.microsoft.com/office/drawing/2014/main" id="{6687CBE9-57A7-77F2-B534-70EE332DF7EF}"/>
                    </a:ext>
                  </a:extLst>
                </p:cNvPr>
                <p:cNvSpPr>
                  <a:spLocks/>
                </p:cNvSpPr>
                <p:nvPr/>
              </p:nvSpPr>
              <p:spPr bwMode="auto">
                <a:xfrm>
                  <a:off x="4774" y="2440"/>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28" name="Freeform 369">
                  <a:extLst>
                    <a:ext uri="{FF2B5EF4-FFF2-40B4-BE49-F238E27FC236}">
                      <a16:creationId xmlns:a16="http://schemas.microsoft.com/office/drawing/2014/main" id="{1FD95DA1-BA13-9EC7-98B0-BCB0BA2A78B5}"/>
                    </a:ext>
                  </a:extLst>
                </p:cNvPr>
                <p:cNvSpPr>
                  <a:spLocks/>
                </p:cNvSpPr>
                <p:nvPr/>
              </p:nvSpPr>
              <p:spPr bwMode="auto">
                <a:xfrm>
                  <a:off x="4777" y="244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29" name="Freeform 370">
                  <a:extLst>
                    <a:ext uri="{FF2B5EF4-FFF2-40B4-BE49-F238E27FC236}">
                      <a16:creationId xmlns:a16="http://schemas.microsoft.com/office/drawing/2014/main" id="{B17A3A82-851E-DF6B-4B82-F2370268A658}"/>
                    </a:ext>
                  </a:extLst>
                </p:cNvPr>
                <p:cNvSpPr>
                  <a:spLocks/>
                </p:cNvSpPr>
                <p:nvPr/>
              </p:nvSpPr>
              <p:spPr bwMode="auto">
                <a:xfrm>
                  <a:off x="4767" y="243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30" name="Freeform 371">
                  <a:extLst>
                    <a:ext uri="{FF2B5EF4-FFF2-40B4-BE49-F238E27FC236}">
                      <a16:creationId xmlns:a16="http://schemas.microsoft.com/office/drawing/2014/main" id="{B367A9EE-1F70-385E-BAC8-18C263776EEC}"/>
                    </a:ext>
                  </a:extLst>
                </p:cNvPr>
                <p:cNvSpPr>
                  <a:spLocks/>
                </p:cNvSpPr>
                <p:nvPr/>
              </p:nvSpPr>
              <p:spPr bwMode="auto">
                <a:xfrm>
                  <a:off x="4770" y="244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31" name="Freeform 372">
                  <a:extLst>
                    <a:ext uri="{FF2B5EF4-FFF2-40B4-BE49-F238E27FC236}">
                      <a16:creationId xmlns:a16="http://schemas.microsoft.com/office/drawing/2014/main" id="{9F217D97-66FB-43E3-68FE-702DBB51055A}"/>
                    </a:ext>
                  </a:extLst>
                </p:cNvPr>
                <p:cNvSpPr>
                  <a:spLocks/>
                </p:cNvSpPr>
                <p:nvPr/>
              </p:nvSpPr>
              <p:spPr bwMode="auto">
                <a:xfrm>
                  <a:off x="4770" y="243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32" name="Freeform 373">
                  <a:extLst>
                    <a:ext uri="{FF2B5EF4-FFF2-40B4-BE49-F238E27FC236}">
                      <a16:creationId xmlns:a16="http://schemas.microsoft.com/office/drawing/2014/main" id="{64D525C2-6CCD-3396-9C57-02FB22FCB51F}"/>
                    </a:ext>
                  </a:extLst>
                </p:cNvPr>
                <p:cNvSpPr>
                  <a:spLocks/>
                </p:cNvSpPr>
                <p:nvPr/>
              </p:nvSpPr>
              <p:spPr bwMode="auto">
                <a:xfrm>
                  <a:off x="4772" y="243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33" name="Freeform 374">
                  <a:extLst>
                    <a:ext uri="{FF2B5EF4-FFF2-40B4-BE49-F238E27FC236}">
                      <a16:creationId xmlns:a16="http://schemas.microsoft.com/office/drawing/2014/main" id="{2CB18B0C-B0A4-4DDC-A1D7-EF02738D3ADB}"/>
                    </a:ext>
                  </a:extLst>
                </p:cNvPr>
                <p:cNvSpPr>
                  <a:spLocks/>
                </p:cNvSpPr>
                <p:nvPr/>
              </p:nvSpPr>
              <p:spPr bwMode="auto">
                <a:xfrm>
                  <a:off x="4776" y="243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34" name="Freeform 375">
                  <a:extLst>
                    <a:ext uri="{FF2B5EF4-FFF2-40B4-BE49-F238E27FC236}">
                      <a16:creationId xmlns:a16="http://schemas.microsoft.com/office/drawing/2014/main" id="{61FF02F8-7C93-80E1-C7D9-591B7CD40114}"/>
                    </a:ext>
                  </a:extLst>
                </p:cNvPr>
                <p:cNvSpPr>
                  <a:spLocks/>
                </p:cNvSpPr>
                <p:nvPr/>
              </p:nvSpPr>
              <p:spPr bwMode="auto">
                <a:xfrm>
                  <a:off x="4779" y="244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35" name="Freeform 376">
                  <a:extLst>
                    <a:ext uri="{FF2B5EF4-FFF2-40B4-BE49-F238E27FC236}">
                      <a16:creationId xmlns:a16="http://schemas.microsoft.com/office/drawing/2014/main" id="{007C9814-9CA6-9C83-BED7-257A2E020820}"/>
                    </a:ext>
                  </a:extLst>
                </p:cNvPr>
                <p:cNvSpPr>
                  <a:spLocks/>
                </p:cNvSpPr>
                <p:nvPr/>
              </p:nvSpPr>
              <p:spPr bwMode="auto">
                <a:xfrm>
                  <a:off x="4779" y="243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36" name="Freeform 377">
                  <a:extLst>
                    <a:ext uri="{FF2B5EF4-FFF2-40B4-BE49-F238E27FC236}">
                      <a16:creationId xmlns:a16="http://schemas.microsoft.com/office/drawing/2014/main" id="{0C687E80-8B1D-8285-EDEB-E9B6970C00DE}"/>
                    </a:ext>
                  </a:extLst>
                </p:cNvPr>
                <p:cNvSpPr>
                  <a:spLocks/>
                </p:cNvSpPr>
                <p:nvPr/>
              </p:nvSpPr>
              <p:spPr bwMode="auto">
                <a:xfrm>
                  <a:off x="4781" y="243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37" name="Freeform 378">
                  <a:extLst>
                    <a:ext uri="{FF2B5EF4-FFF2-40B4-BE49-F238E27FC236}">
                      <a16:creationId xmlns:a16="http://schemas.microsoft.com/office/drawing/2014/main" id="{36027D21-234F-5DA2-63FF-0E41482E4992}"/>
                    </a:ext>
                  </a:extLst>
                </p:cNvPr>
                <p:cNvSpPr>
                  <a:spLocks/>
                </p:cNvSpPr>
                <p:nvPr/>
              </p:nvSpPr>
              <p:spPr bwMode="auto">
                <a:xfrm>
                  <a:off x="4772" y="243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38" name="Freeform 379">
                  <a:extLst>
                    <a:ext uri="{FF2B5EF4-FFF2-40B4-BE49-F238E27FC236}">
                      <a16:creationId xmlns:a16="http://schemas.microsoft.com/office/drawing/2014/main" id="{AAD0AD3E-23BC-22CB-5405-40C9ED281ADF}"/>
                    </a:ext>
                  </a:extLst>
                </p:cNvPr>
                <p:cNvSpPr>
                  <a:spLocks/>
                </p:cNvSpPr>
                <p:nvPr/>
              </p:nvSpPr>
              <p:spPr bwMode="auto">
                <a:xfrm>
                  <a:off x="4774" y="2437"/>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39" name="Freeform 380">
                  <a:extLst>
                    <a:ext uri="{FF2B5EF4-FFF2-40B4-BE49-F238E27FC236}">
                      <a16:creationId xmlns:a16="http://schemas.microsoft.com/office/drawing/2014/main" id="{408A4F3A-A9FD-FA99-B64E-8837FDA6320A}"/>
                    </a:ext>
                  </a:extLst>
                </p:cNvPr>
                <p:cNvSpPr>
                  <a:spLocks/>
                </p:cNvSpPr>
                <p:nvPr/>
              </p:nvSpPr>
              <p:spPr bwMode="auto">
                <a:xfrm>
                  <a:off x="4774" y="2435"/>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40" name="Freeform 381">
                  <a:extLst>
                    <a:ext uri="{FF2B5EF4-FFF2-40B4-BE49-F238E27FC236}">
                      <a16:creationId xmlns:a16="http://schemas.microsoft.com/office/drawing/2014/main" id="{0226D983-4B37-2249-E6AB-AAA1DBA2E0A0}"/>
                    </a:ext>
                  </a:extLst>
                </p:cNvPr>
                <p:cNvSpPr>
                  <a:spLocks/>
                </p:cNvSpPr>
                <p:nvPr/>
              </p:nvSpPr>
              <p:spPr bwMode="auto">
                <a:xfrm>
                  <a:off x="4776" y="2436"/>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41" name="Freeform 382">
                  <a:extLst>
                    <a:ext uri="{FF2B5EF4-FFF2-40B4-BE49-F238E27FC236}">
                      <a16:creationId xmlns:a16="http://schemas.microsoft.com/office/drawing/2014/main" id="{776CF347-72B5-4147-7833-3746FAF47DB2}"/>
                    </a:ext>
                  </a:extLst>
                </p:cNvPr>
                <p:cNvSpPr>
                  <a:spLocks/>
                </p:cNvSpPr>
                <p:nvPr/>
              </p:nvSpPr>
              <p:spPr bwMode="auto">
                <a:xfrm>
                  <a:off x="4781" y="243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42" name="Freeform 383">
                  <a:extLst>
                    <a:ext uri="{FF2B5EF4-FFF2-40B4-BE49-F238E27FC236}">
                      <a16:creationId xmlns:a16="http://schemas.microsoft.com/office/drawing/2014/main" id="{2E7541E2-2D92-99E9-8BBB-4E1DF13BE25C}"/>
                    </a:ext>
                  </a:extLst>
                </p:cNvPr>
                <p:cNvSpPr>
                  <a:spLocks/>
                </p:cNvSpPr>
                <p:nvPr/>
              </p:nvSpPr>
              <p:spPr bwMode="auto">
                <a:xfrm>
                  <a:off x="4783" y="243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43" name="Freeform 384">
                  <a:extLst>
                    <a:ext uri="{FF2B5EF4-FFF2-40B4-BE49-F238E27FC236}">
                      <a16:creationId xmlns:a16="http://schemas.microsoft.com/office/drawing/2014/main" id="{1560CA30-29DA-2016-4C3B-E76E4B265E68}"/>
                    </a:ext>
                  </a:extLst>
                </p:cNvPr>
                <p:cNvSpPr>
                  <a:spLocks/>
                </p:cNvSpPr>
                <p:nvPr/>
              </p:nvSpPr>
              <p:spPr bwMode="auto">
                <a:xfrm>
                  <a:off x="4783" y="243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44" name="Freeform 385">
                  <a:extLst>
                    <a:ext uri="{FF2B5EF4-FFF2-40B4-BE49-F238E27FC236}">
                      <a16:creationId xmlns:a16="http://schemas.microsoft.com/office/drawing/2014/main" id="{7A78AB12-3C8E-C487-9116-1A7EDF1B3F53}"/>
                    </a:ext>
                  </a:extLst>
                </p:cNvPr>
                <p:cNvSpPr>
                  <a:spLocks/>
                </p:cNvSpPr>
                <p:nvPr/>
              </p:nvSpPr>
              <p:spPr bwMode="auto">
                <a:xfrm>
                  <a:off x="4786" y="243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45" name="Freeform 386">
                  <a:extLst>
                    <a:ext uri="{FF2B5EF4-FFF2-40B4-BE49-F238E27FC236}">
                      <a16:creationId xmlns:a16="http://schemas.microsoft.com/office/drawing/2014/main" id="{72616451-8952-42EE-4273-ED0298C89A80}"/>
                    </a:ext>
                  </a:extLst>
                </p:cNvPr>
                <p:cNvSpPr>
                  <a:spLocks/>
                </p:cNvSpPr>
                <p:nvPr/>
              </p:nvSpPr>
              <p:spPr bwMode="auto">
                <a:xfrm>
                  <a:off x="4776" y="243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46" name="Freeform 387">
                  <a:extLst>
                    <a:ext uri="{FF2B5EF4-FFF2-40B4-BE49-F238E27FC236}">
                      <a16:creationId xmlns:a16="http://schemas.microsoft.com/office/drawing/2014/main" id="{A0089E69-B67C-C85C-3382-32A04B68280D}"/>
                    </a:ext>
                  </a:extLst>
                </p:cNvPr>
                <p:cNvSpPr>
                  <a:spLocks/>
                </p:cNvSpPr>
                <p:nvPr/>
              </p:nvSpPr>
              <p:spPr bwMode="auto">
                <a:xfrm>
                  <a:off x="4779" y="243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47" name="Freeform 388">
                  <a:extLst>
                    <a:ext uri="{FF2B5EF4-FFF2-40B4-BE49-F238E27FC236}">
                      <a16:creationId xmlns:a16="http://schemas.microsoft.com/office/drawing/2014/main" id="{58711169-53A5-E15B-87BF-9EB3816F482F}"/>
                    </a:ext>
                  </a:extLst>
                </p:cNvPr>
                <p:cNvSpPr>
                  <a:spLocks/>
                </p:cNvSpPr>
                <p:nvPr/>
              </p:nvSpPr>
              <p:spPr bwMode="auto">
                <a:xfrm>
                  <a:off x="4779" y="243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48" name="Freeform 389">
                  <a:extLst>
                    <a:ext uri="{FF2B5EF4-FFF2-40B4-BE49-F238E27FC236}">
                      <a16:creationId xmlns:a16="http://schemas.microsoft.com/office/drawing/2014/main" id="{A795213D-D562-551B-DDAD-917738FEAA25}"/>
                    </a:ext>
                  </a:extLst>
                </p:cNvPr>
                <p:cNvSpPr>
                  <a:spLocks/>
                </p:cNvSpPr>
                <p:nvPr/>
              </p:nvSpPr>
              <p:spPr bwMode="auto">
                <a:xfrm>
                  <a:off x="4781" y="243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49" name="Freeform 390">
                  <a:extLst>
                    <a:ext uri="{FF2B5EF4-FFF2-40B4-BE49-F238E27FC236}">
                      <a16:creationId xmlns:a16="http://schemas.microsoft.com/office/drawing/2014/main" id="{16218141-DC3D-5248-B271-EBADB8003EF4}"/>
                    </a:ext>
                  </a:extLst>
                </p:cNvPr>
                <p:cNvSpPr>
                  <a:spLocks/>
                </p:cNvSpPr>
                <p:nvPr/>
              </p:nvSpPr>
              <p:spPr bwMode="auto">
                <a:xfrm>
                  <a:off x="4785" y="243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50" name="Freeform 391">
                  <a:extLst>
                    <a:ext uri="{FF2B5EF4-FFF2-40B4-BE49-F238E27FC236}">
                      <a16:creationId xmlns:a16="http://schemas.microsoft.com/office/drawing/2014/main" id="{4D27B6AC-27BD-4574-A7E9-58CB09C05ADC}"/>
                    </a:ext>
                  </a:extLst>
                </p:cNvPr>
                <p:cNvSpPr>
                  <a:spLocks/>
                </p:cNvSpPr>
                <p:nvPr/>
              </p:nvSpPr>
              <p:spPr bwMode="auto">
                <a:xfrm>
                  <a:off x="4788" y="243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51" name="Freeform 392">
                  <a:extLst>
                    <a:ext uri="{FF2B5EF4-FFF2-40B4-BE49-F238E27FC236}">
                      <a16:creationId xmlns:a16="http://schemas.microsoft.com/office/drawing/2014/main" id="{35322C53-5538-94E3-AF4D-FD9AA09E382F}"/>
                    </a:ext>
                  </a:extLst>
                </p:cNvPr>
                <p:cNvSpPr>
                  <a:spLocks/>
                </p:cNvSpPr>
                <p:nvPr/>
              </p:nvSpPr>
              <p:spPr bwMode="auto">
                <a:xfrm>
                  <a:off x="4788" y="243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52" name="Freeform 393">
                  <a:extLst>
                    <a:ext uri="{FF2B5EF4-FFF2-40B4-BE49-F238E27FC236}">
                      <a16:creationId xmlns:a16="http://schemas.microsoft.com/office/drawing/2014/main" id="{D68F5F29-2E30-E32F-88AC-39F95283E697}"/>
                    </a:ext>
                  </a:extLst>
                </p:cNvPr>
                <p:cNvSpPr>
                  <a:spLocks/>
                </p:cNvSpPr>
                <p:nvPr/>
              </p:nvSpPr>
              <p:spPr bwMode="auto">
                <a:xfrm>
                  <a:off x="4790" y="243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53" name="Freeform 394">
                  <a:extLst>
                    <a:ext uri="{FF2B5EF4-FFF2-40B4-BE49-F238E27FC236}">
                      <a16:creationId xmlns:a16="http://schemas.microsoft.com/office/drawing/2014/main" id="{A3054BEC-8F9A-D2AF-4CE0-A3BEFDA7AEBA}"/>
                    </a:ext>
                  </a:extLst>
                </p:cNvPr>
                <p:cNvSpPr>
                  <a:spLocks/>
                </p:cNvSpPr>
                <p:nvPr/>
              </p:nvSpPr>
              <p:spPr bwMode="auto">
                <a:xfrm>
                  <a:off x="4781" y="243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54" name="Freeform 395">
                  <a:extLst>
                    <a:ext uri="{FF2B5EF4-FFF2-40B4-BE49-F238E27FC236}">
                      <a16:creationId xmlns:a16="http://schemas.microsoft.com/office/drawing/2014/main" id="{B9E12DBE-CE5E-3EA6-FBD9-703BFB2ECF3E}"/>
                    </a:ext>
                  </a:extLst>
                </p:cNvPr>
                <p:cNvSpPr>
                  <a:spLocks/>
                </p:cNvSpPr>
                <p:nvPr/>
              </p:nvSpPr>
              <p:spPr bwMode="auto">
                <a:xfrm>
                  <a:off x="4783" y="2432"/>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55" name="Freeform 396">
                  <a:extLst>
                    <a:ext uri="{FF2B5EF4-FFF2-40B4-BE49-F238E27FC236}">
                      <a16:creationId xmlns:a16="http://schemas.microsoft.com/office/drawing/2014/main" id="{6FE97CEA-1BF7-49DF-8C0B-2D41353CF037}"/>
                    </a:ext>
                  </a:extLst>
                </p:cNvPr>
                <p:cNvSpPr>
                  <a:spLocks/>
                </p:cNvSpPr>
                <p:nvPr/>
              </p:nvSpPr>
              <p:spPr bwMode="auto">
                <a:xfrm>
                  <a:off x="4783" y="2430"/>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56" name="Freeform 397">
                  <a:extLst>
                    <a:ext uri="{FF2B5EF4-FFF2-40B4-BE49-F238E27FC236}">
                      <a16:creationId xmlns:a16="http://schemas.microsoft.com/office/drawing/2014/main" id="{7ED3E6ED-B9F7-96FE-5149-3A74A332457F}"/>
                    </a:ext>
                  </a:extLst>
                </p:cNvPr>
                <p:cNvSpPr>
                  <a:spLocks/>
                </p:cNvSpPr>
                <p:nvPr/>
              </p:nvSpPr>
              <p:spPr bwMode="auto">
                <a:xfrm>
                  <a:off x="4785" y="2431"/>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57" name="Freeform 398">
                  <a:extLst>
                    <a:ext uri="{FF2B5EF4-FFF2-40B4-BE49-F238E27FC236}">
                      <a16:creationId xmlns:a16="http://schemas.microsoft.com/office/drawing/2014/main" id="{6808627A-926D-A9C1-15D9-110C832537DE}"/>
                    </a:ext>
                  </a:extLst>
                </p:cNvPr>
                <p:cNvSpPr>
                  <a:spLocks/>
                </p:cNvSpPr>
                <p:nvPr/>
              </p:nvSpPr>
              <p:spPr bwMode="auto">
                <a:xfrm>
                  <a:off x="4790" y="243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58" name="Freeform 399">
                  <a:extLst>
                    <a:ext uri="{FF2B5EF4-FFF2-40B4-BE49-F238E27FC236}">
                      <a16:creationId xmlns:a16="http://schemas.microsoft.com/office/drawing/2014/main" id="{364FE441-AB75-9110-1ACB-0C476AE8FF76}"/>
                    </a:ext>
                  </a:extLst>
                </p:cNvPr>
                <p:cNvSpPr>
                  <a:spLocks/>
                </p:cNvSpPr>
                <p:nvPr/>
              </p:nvSpPr>
              <p:spPr bwMode="auto">
                <a:xfrm>
                  <a:off x="4792" y="243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59" name="Freeform 400">
                  <a:extLst>
                    <a:ext uri="{FF2B5EF4-FFF2-40B4-BE49-F238E27FC236}">
                      <a16:creationId xmlns:a16="http://schemas.microsoft.com/office/drawing/2014/main" id="{42388EC8-E736-E389-3118-D9166EA4D55B}"/>
                    </a:ext>
                  </a:extLst>
                </p:cNvPr>
                <p:cNvSpPr>
                  <a:spLocks/>
                </p:cNvSpPr>
                <p:nvPr/>
              </p:nvSpPr>
              <p:spPr bwMode="auto">
                <a:xfrm>
                  <a:off x="4792" y="2430"/>
                  <a:ext cx="5" cy="2"/>
                </a:xfrm>
                <a:custGeom>
                  <a:avLst/>
                  <a:gdLst/>
                  <a:ahLst/>
                  <a:cxnLst>
                    <a:cxn ang="0">
                      <a:pos x="5" y="1"/>
                    </a:cxn>
                    <a:cxn ang="0">
                      <a:pos x="3" y="2"/>
                    </a:cxn>
                    <a:cxn ang="0">
                      <a:pos x="0" y="1"/>
                    </a:cxn>
                    <a:cxn ang="0">
                      <a:pos x="2" y="0"/>
                    </a:cxn>
                    <a:cxn ang="0">
                      <a:pos x="5" y="1"/>
                    </a:cxn>
                    <a:cxn ang="0">
                      <a:pos x="5" y="1"/>
                    </a:cxn>
                  </a:cxnLst>
                  <a:rect l="0" t="0" r="r" b="b"/>
                  <a:pathLst>
                    <a:path w="5" h="2">
                      <a:moveTo>
                        <a:pt x="5" y="1"/>
                      </a:moveTo>
                      <a:lnTo>
                        <a:pt x="3"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60" name="Freeform 401">
                  <a:extLst>
                    <a:ext uri="{FF2B5EF4-FFF2-40B4-BE49-F238E27FC236}">
                      <a16:creationId xmlns:a16="http://schemas.microsoft.com/office/drawing/2014/main" id="{9EBCFBEA-9618-C7AB-FDD5-7F503CA4B12B}"/>
                    </a:ext>
                  </a:extLst>
                </p:cNvPr>
                <p:cNvSpPr>
                  <a:spLocks/>
                </p:cNvSpPr>
                <p:nvPr/>
              </p:nvSpPr>
              <p:spPr bwMode="auto">
                <a:xfrm>
                  <a:off x="4795" y="243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61" name="Freeform 402">
                  <a:extLst>
                    <a:ext uri="{FF2B5EF4-FFF2-40B4-BE49-F238E27FC236}">
                      <a16:creationId xmlns:a16="http://schemas.microsoft.com/office/drawing/2014/main" id="{56DE10CB-B223-712E-1F92-F5F0605F9FA8}"/>
                    </a:ext>
                  </a:extLst>
                </p:cNvPr>
                <p:cNvSpPr>
                  <a:spLocks/>
                </p:cNvSpPr>
                <p:nvPr/>
              </p:nvSpPr>
              <p:spPr bwMode="auto">
                <a:xfrm>
                  <a:off x="4785" y="2428"/>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62" name="Freeform 403">
                  <a:extLst>
                    <a:ext uri="{FF2B5EF4-FFF2-40B4-BE49-F238E27FC236}">
                      <a16:creationId xmlns:a16="http://schemas.microsoft.com/office/drawing/2014/main" id="{41EB55E2-E259-C332-6626-D621969DAD08}"/>
                    </a:ext>
                  </a:extLst>
                </p:cNvPr>
                <p:cNvSpPr>
                  <a:spLocks/>
                </p:cNvSpPr>
                <p:nvPr/>
              </p:nvSpPr>
              <p:spPr bwMode="auto">
                <a:xfrm>
                  <a:off x="4788" y="243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63" name="Freeform 404">
                  <a:extLst>
                    <a:ext uri="{FF2B5EF4-FFF2-40B4-BE49-F238E27FC236}">
                      <a16:creationId xmlns:a16="http://schemas.microsoft.com/office/drawing/2014/main" id="{180D2765-2EE7-C9C6-B520-D73C5FA4FFA0}"/>
                    </a:ext>
                  </a:extLst>
                </p:cNvPr>
                <p:cNvSpPr>
                  <a:spLocks/>
                </p:cNvSpPr>
                <p:nvPr/>
              </p:nvSpPr>
              <p:spPr bwMode="auto">
                <a:xfrm>
                  <a:off x="4788" y="242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64" name="Freeform 405">
                  <a:extLst>
                    <a:ext uri="{FF2B5EF4-FFF2-40B4-BE49-F238E27FC236}">
                      <a16:creationId xmlns:a16="http://schemas.microsoft.com/office/drawing/2014/main" id="{9063E11C-149B-C57D-9110-AD758E0B2EF9}"/>
                    </a:ext>
                  </a:extLst>
                </p:cNvPr>
                <p:cNvSpPr>
                  <a:spLocks/>
                </p:cNvSpPr>
                <p:nvPr/>
              </p:nvSpPr>
              <p:spPr bwMode="auto">
                <a:xfrm>
                  <a:off x="4790" y="242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65" name="Freeform 406">
                  <a:extLst>
                    <a:ext uri="{FF2B5EF4-FFF2-40B4-BE49-F238E27FC236}">
                      <a16:creationId xmlns:a16="http://schemas.microsoft.com/office/drawing/2014/main" id="{9750B83C-2BC3-258E-4C81-CA51FFD37538}"/>
                    </a:ext>
                  </a:extLst>
                </p:cNvPr>
                <p:cNvSpPr>
                  <a:spLocks/>
                </p:cNvSpPr>
                <p:nvPr/>
              </p:nvSpPr>
              <p:spPr bwMode="auto">
                <a:xfrm>
                  <a:off x="4794" y="2428"/>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66" name="Freeform 407">
                  <a:extLst>
                    <a:ext uri="{FF2B5EF4-FFF2-40B4-BE49-F238E27FC236}">
                      <a16:creationId xmlns:a16="http://schemas.microsoft.com/office/drawing/2014/main" id="{7F50AC15-62E4-72B3-40DC-4C462C19C447}"/>
                    </a:ext>
                  </a:extLst>
                </p:cNvPr>
                <p:cNvSpPr>
                  <a:spLocks/>
                </p:cNvSpPr>
                <p:nvPr/>
              </p:nvSpPr>
              <p:spPr bwMode="auto">
                <a:xfrm>
                  <a:off x="4797" y="243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67" name="Freeform 408">
                  <a:extLst>
                    <a:ext uri="{FF2B5EF4-FFF2-40B4-BE49-F238E27FC236}">
                      <a16:creationId xmlns:a16="http://schemas.microsoft.com/office/drawing/2014/main" id="{28F2F370-945C-CD8C-50C8-F03CA622C762}"/>
                    </a:ext>
                  </a:extLst>
                </p:cNvPr>
                <p:cNvSpPr>
                  <a:spLocks/>
                </p:cNvSpPr>
                <p:nvPr/>
              </p:nvSpPr>
              <p:spPr bwMode="auto">
                <a:xfrm>
                  <a:off x="4797" y="242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68" name="Freeform 409">
                  <a:extLst>
                    <a:ext uri="{FF2B5EF4-FFF2-40B4-BE49-F238E27FC236}">
                      <a16:creationId xmlns:a16="http://schemas.microsoft.com/office/drawing/2014/main" id="{E8A8FD91-B1DE-BB81-E5A0-E044E3AF1242}"/>
                    </a:ext>
                  </a:extLst>
                </p:cNvPr>
                <p:cNvSpPr>
                  <a:spLocks/>
                </p:cNvSpPr>
                <p:nvPr/>
              </p:nvSpPr>
              <p:spPr bwMode="auto">
                <a:xfrm>
                  <a:off x="4799" y="242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69" name="Freeform 410">
                  <a:extLst>
                    <a:ext uri="{FF2B5EF4-FFF2-40B4-BE49-F238E27FC236}">
                      <a16:creationId xmlns:a16="http://schemas.microsoft.com/office/drawing/2014/main" id="{BAF0A21A-BDDF-FFD1-DA2A-2CBE5F38145A}"/>
                    </a:ext>
                  </a:extLst>
                </p:cNvPr>
                <p:cNvSpPr>
                  <a:spLocks/>
                </p:cNvSpPr>
                <p:nvPr/>
              </p:nvSpPr>
              <p:spPr bwMode="auto">
                <a:xfrm>
                  <a:off x="4790" y="242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70" name="Freeform 411">
                  <a:extLst>
                    <a:ext uri="{FF2B5EF4-FFF2-40B4-BE49-F238E27FC236}">
                      <a16:creationId xmlns:a16="http://schemas.microsoft.com/office/drawing/2014/main" id="{1F21AEC2-CA33-04AC-4483-28348A454BEC}"/>
                    </a:ext>
                  </a:extLst>
                </p:cNvPr>
                <p:cNvSpPr>
                  <a:spLocks/>
                </p:cNvSpPr>
                <p:nvPr/>
              </p:nvSpPr>
              <p:spPr bwMode="auto">
                <a:xfrm>
                  <a:off x="4792" y="2427"/>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71" name="Freeform 412">
                  <a:extLst>
                    <a:ext uri="{FF2B5EF4-FFF2-40B4-BE49-F238E27FC236}">
                      <a16:creationId xmlns:a16="http://schemas.microsoft.com/office/drawing/2014/main" id="{0A1C7DA1-DCA3-BD6D-19D3-BCE89B8A4D37}"/>
                    </a:ext>
                  </a:extLst>
                </p:cNvPr>
                <p:cNvSpPr>
                  <a:spLocks/>
                </p:cNvSpPr>
                <p:nvPr/>
              </p:nvSpPr>
              <p:spPr bwMode="auto">
                <a:xfrm>
                  <a:off x="4792" y="2425"/>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72" name="Freeform 413">
                  <a:extLst>
                    <a:ext uri="{FF2B5EF4-FFF2-40B4-BE49-F238E27FC236}">
                      <a16:creationId xmlns:a16="http://schemas.microsoft.com/office/drawing/2014/main" id="{0B698405-0111-0A96-AC52-C7168FA13629}"/>
                    </a:ext>
                  </a:extLst>
                </p:cNvPr>
                <p:cNvSpPr>
                  <a:spLocks/>
                </p:cNvSpPr>
                <p:nvPr/>
              </p:nvSpPr>
              <p:spPr bwMode="auto">
                <a:xfrm>
                  <a:off x="4794" y="242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73" name="Freeform 414">
                  <a:extLst>
                    <a:ext uri="{FF2B5EF4-FFF2-40B4-BE49-F238E27FC236}">
                      <a16:creationId xmlns:a16="http://schemas.microsoft.com/office/drawing/2014/main" id="{920B2212-32EF-38AE-1C57-B03D4BFC1D79}"/>
                    </a:ext>
                  </a:extLst>
                </p:cNvPr>
                <p:cNvSpPr>
                  <a:spLocks/>
                </p:cNvSpPr>
                <p:nvPr/>
              </p:nvSpPr>
              <p:spPr bwMode="auto">
                <a:xfrm>
                  <a:off x="4799" y="242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74" name="Freeform 415">
                  <a:extLst>
                    <a:ext uri="{FF2B5EF4-FFF2-40B4-BE49-F238E27FC236}">
                      <a16:creationId xmlns:a16="http://schemas.microsoft.com/office/drawing/2014/main" id="{87CA769B-D843-0B7F-3BED-6B14E1688C1C}"/>
                    </a:ext>
                  </a:extLst>
                </p:cNvPr>
                <p:cNvSpPr>
                  <a:spLocks/>
                </p:cNvSpPr>
                <p:nvPr/>
              </p:nvSpPr>
              <p:spPr bwMode="auto">
                <a:xfrm>
                  <a:off x="4801" y="2427"/>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75" name="Freeform 416">
                  <a:extLst>
                    <a:ext uri="{FF2B5EF4-FFF2-40B4-BE49-F238E27FC236}">
                      <a16:creationId xmlns:a16="http://schemas.microsoft.com/office/drawing/2014/main" id="{90A5266F-ECFF-D6E7-7F01-6B0B8942C58E}"/>
                    </a:ext>
                  </a:extLst>
                </p:cNvPr>
                <p:cNvSpPr>
                  <a:spLocks/>
                </p:cNvSpPr>
                <p:nvPr/>
              </p:nvSpPr>
              <p:spPr bwMode="auto">
                <a:xfrm>
                  <a:off x="4801" y="2425"/>
                  <a:ext cx="5" cy="2"/>
                </a:xfrm>
                <a:custGeom>
                  <a:avLst/>
                  <a:gdLst/>
                  <a:ahLst/>
                  <a:cxnLst>
                    <a:cxn ang="0">
                      <a:pos x="5" y="1"/>
                    </a:cxn>
                    <a:cxn ang="0">
                      <a:pos x="3" y="2"/>
                    </a:cxn>
                    <a:cxn ang="0">
                      <a:pos x="0" y="1"/>
                    </a:cxn>
                    <a:cxn ang="0">
                      <a:pos x="2" y="0"/>
                    </a:cxn>
                    <a:cxn ang="0">
                      <a:pos x="5" y="1"/>
                    </a:cxn>
                    <a:cxn ang="0">
                      <a:pos x="5" y="1"/>
                    </a:cxn>
                  </a:cxnLst>
                  <a:rect l="0" t="0" r="r" b="b"/>
                  <a:pathLst>
                    <a:path w="5" h="2">
                      <a:moveTo>
                        <a:pt x="5" y="1"/>
                      </a:moveTo>
                      <a:lnTo>
                        <a:pt x="3"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76" name="Freeform 417">
                  <a:extLst>
                    <a:ext uri="{FF2B5EF4-FFF2-40B4-BE49-F238E27FC236}">
                      <a16:creationId xmlns:a16="http://schemas.microsoft.com/office/drawing/2014/main" id="{5266FD30-9D6A-A19F-84A6-09FA07D47116}"/>
                    </a:ext>
                  </a:extLst>
                </p:cNvPr>
                <p:cNvSpPr>
                  <a:spLocks/>
                </p:cNvSpPr>
                <p:nvPr/>
              </p:nvSpPr>
              <p:spPr bwMode="auto">
                <a:xfrm>
                  <a:off x="4804" y="242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77" name="Freeform 418">
                  <a:extLst>
                    <a:ext uri="{FF2B5EF4-FFF2-40B4-BE49-F238E27FC236}">
                      <a16:creationId xmlns:a16="http://schemas.microsoft.com/office/drawing/2014/main" id="{F1EEFF3C-36F1-60E8-D76A-C36B37DC1418}"/>
                    </a:ext>
                  </a:extLst>
                </p:cNvPr>
                <p:cNvSpPr>
                  <a:spLocks/>
                </p:cNvSpPr>
                <p:nvPr/>
              </p:nvSpPr>
              <p:spPr bwMode="auto">
                <a:xfrm>
                  <a:off x="4794" y="242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78" name="Freeform 419">
                  <a:extLst>
                    <a:ext uri="{FF2B5EF4-FFF2-40B4-BE49-F238E27FC236}">
                      <a16:creationId xmlns:a16="http://schemas.microsoft.com/office/drawing/2014/main" id="{1B9397F7-849B-F9AB-5271-7C7C78C340EF}"/>
                    </a:ext>
                  </a:extLst>
                </p:cNvPr>
                <p:cNvSpPr>
                  <a:spLocks/>
                </p:cNvSpPr>
                <p:nvPr/>
              </p:nvSpPr>
              <p:spPr bwMode="auto">
                <a:xfrm>
                  <a:off x="4797" y="242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79" name="Freeform 420">
                  <a:extLst>
                    <a:ext uri="{FF2B5EF4-FFF2-40B4-BE49-F238E27FC236}">
                      <a16:creationId xmlns:a16="http://schemas.microsoft.com/office/drawing/2014/main" id="{EEBB054E-13D9-B802-2CE3-419A2E7FF505}"/>
                    </a:ext>
                  </a:extLst>
                </p:cNvPr>
                <p:cNvSpPr>
                  <a:spLocks/>
                </p:cNvSpPr>
                <p:nvPr/>
              </p:nvSpPr>
              <p:spPr bwMode="auto">
                <a:xfrm>
                  <a:off x="4797" y="242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80" name="Freeform 421">
                  <a:extLst>
                    <a:ext uri="{FF2B5EF4-FFF2-40B4-BE49-F238E27FC236}">
                      <a16:creationId xmlns:a16="http://schemas.microsoft.com/office/drawing/2014/main" id="{602D944D-A51B-C6D2-01BE-69A908C177ED}"/>
                    </a:ext>
                  </a:extLst>
                </p:cNvPr>
                <p:cNvSpPr>
                  <a:spLocks/>
                </p:cNvSpPr>
                <p:nvPr/>
              </p:nvSpPr>
              <p:spPr bwMode="auto">
                <a:xfrm>
                  <a:off x="4799" y="242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81" name="Freeform 422">
                  <a:extLst>
                    <a:ext uri="{FF2B5EF4-FFF2-40B4-BE49-F238E27FC236}">
                      <a16:creationId xmlns:a16="http://schemas.microsoft.com/office/drawing/2014/main" id="{1C715E5D-6F9D-BBD6-DDA2-63536F8AB5C5}"/>
                    </a:ext>
                  </a:extLst>
                </p:cNvPr>
                <p:cNvSpPr>
                  <a:spLocks/>
                </p:cNvSpPr>
                <p:nvPr/>
              </p:nvSpPr>
              <p:spPr bwMode="auto">
                <a:xfrm>
                  <a:off x="4803" y="242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82" name="Freeform 423">
                  <a:extLst>
                    <a:ext uri="{FF2B5EF4-FFF2-40B4-BE49-F238E27FC236}">
                      <a16:creationId xmlns:a16="http://schemas.microsoft.com/office/drawing/2014/main" id="{8919C43F-9500-3B95-F26C-31547D17B7E7}"/>
                    </a:ext>
                  </a:extLst>
                </p:cNvPr>
                <p:cNvSpPr>
                  <a:spLocks/>
                </p:cNvSpPr>
                <p:nvPr/>
              </p:nvSpPr>
              <p:spPr bwMode="auto">
                <a:xfrm>
                  <a:off x="4806" y="242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83" name="Freeform 424">
                  <a:extLst>
                    <a:ext uri="{FF2B5EF4-FFF2-40B4-BE49-F238E27FC236}">
                      <a16:creationId xmlns:a16="http://schemas.microsoft.com/office/drawing/2014/main" id="{214E09C1-F9DC-7EE8-4DBB-F9E72D9ECE35}"/>
                    </a:ext>
                  </a:extLst>
                </p:cNvPr>
                <p:cNvSpPr>
                  <a:spLocks/>
                </p:cNvSpPr>
                <p:nvPr/>
              </p:nvSpPr>
              <p:spPr bwMode="auto">
                <a:xfrm>
                  <a:off x="4806" y="242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84" name="Freeform 425">
                  <a:extLst>
                    <a:ext uri="{FF2B5EF4-FFF2-40B4-BE49-F238E27FC236}">
                      <a16:creationId xmlns:a16="http://schemas.microsoft.com/office/drawing/2014/main" id="{53D442AA-5DC6-B2E1-7A5E-E238E6B60E36}"/>
                    </a:ext>
                  </a:extLst>
                </p:cNvPr>
                <p:cNvSpPr>
                  <a:spLocks/>
                </p:cNvSpPr>
                <p:nvPr/>
              </p:nvSpPr>
              <p:spPr bwMode="auto">
                <a:xfrm>
                  <a:off x="4808" y="242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85" name="Freeform 426">
                  <a:extLst>
                    <a:ext uri="{FF2B5EF4-FFF2-40B4-BE49-F238E27FC236}">
                      <a16:creationId xmlns:a16="http://schemas.microsoft.com/office/drawing/2014/main" id="{78B35B7F-7951-93D0-8C69-F515522A6947}"/>
                    </a:ext>
                  </a:extLst>
                </p:cNvPr>
                <p:cNvSpPr>
                  <a:spLocks/>
                </p:cNvSpPr>
                <p:nvPr/>
              </p:nvSpPr>
              <p:spPr bwMode="auto">
                <a:xfrm>
                  <a:off x="4799" y="242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86" name="Freeform 427">
                  <a:extLst>
                    <a:ext uri="{FF2B5EF4-FFF2-40B4-BE49-F238E27FC236}">
                      <a16:creationId xmlns:a16="http://schemas.microsoft.com/office/drawing/2014/main" id="{B55AE027-195E-B33A-9E58-EDA1B42EE747}"/>
                    </a:ext>
                  </a:extLst>
                </p:cNvPr>
                <p:cNvSpPr>
                  <a:spLocks/>
                </p:cNvSpPr>
                <p:nvPr/>
              </p:nvSpPr>
              <p:spPr bwMode="auto">
                <a:xfrm>
                  <a:off x="4801" y="2422"/>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87" name="Freeform 428">
                  <a:extLst>
                    <a:ext uri="{FF2B5EF4-FFF2-40B4-BE49-F238E27FC236}">
                      <a16:creationId xmlns:a16="http://schemas.microsoft.com/office/drawing/2014/main" id="{D89F78D9-7D4D-1EE3-81DE-7307A16048B4}"/>
                    </a:ext>
                  </a:extLst>
                </p:cNvPr>
                <p:cNvSpPr>
                  <a:spLocks/>
                </p:cNvSpPr>
                <p:nvPr/>
              </p:nvSpPr>
              <p:spPr bwMode="auto">
                <a:xfrm>
                  <a:off x="4801" y="2419"/>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88" name="Freeform 429">
                  <a:extLst>
                    <a:ext uri="{FF2B5EF4-FFF2-40B4-BE49-F238E27FC236}">
                      <a16:creationId xmlns:a16="http://schemas.microsoft.com/office/drawing/2014/main" id="{9C43B400-7720-A75A-1E5F-3D95356DC3CF}"/>
                    </a:ext>
                  </a:extLst>
                </p:cNvPr>
                <p:cNvSpPr>
                  <a:spLocks/>
                </p:cNvSpPr>
                <p:nvPr/>
              </p:nvSpPr>
              <p:spPr bwMode="auto">
                <a:xfrm>
                  <a:off x="4803" y="2421"/>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89" name="Freeform 430">
                  <a:extLst>
                    <a:ext uri="{FF2B5EF4-FFF2-40B4-BE49-F238E27FC236}">
                      <a16:creationId xmlns:a16="http://schemas.microsoft.com/office/drawing/2014/main" id="{948853A9-2D9E-B9C8-568B-379926888507}"/>
                    </a:ext>
                  </a:extLst>
                </p:cNvPr>
                <p:cNvSpPr>
                  <a:spLocks/>
                </p:cNvSpPr>
                <p:nvPr/>
              </p:nvSpPr>
              <p:spPr bwMode="auto">
                <a:xfrm>
                  <a:off x="4808" y="242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90" name="Freeform 431">
                  <a:extLst>
                    <a:ext uri="{FF2B5EF4-FFF2-40B4-BE49-F238E27FC236}">
                      <a16:creationId xmlns:a16="http://schemas.microsoft.com/office/drawing/2014/main" id="{40BF9FE1-E0E7-4B03-731B-CCDEAFFC4972}"/>
                    </a:ext>
                  </a:extLst>
                </p:cNvPr>
                <p:cNvSpPr>
                  <a:spLocks/>
                </p:cNvSpPr>
                <p:nvPr/>
              </p:nvSpPr>
              <p:spPr bwMode="auto">
                <a:xfrm>
                  <a:off x="4810" y="2422"/>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91" name="Freeform 432">
                  <a:extLst>
                    <a:ext uri="{FF2B5EF4-FFF2-40B4-BE49-F238E27FC236}">
                      <a16:creationId xmlns:a16="http://schemas.microsoft.com/office/drawing/2014/main" id="{98551D4F-A476-688A-B4E6-4C1F1D7CEF17}"/>
                    </a:ext>
                  </a:extLst>
                </p:cNvPr>
                <p:cNvSpPr>
                  <a:spLocks/>
                </p:cNvSpPr>
                <p:nvPr/>
              </p:nvSpPr>
              <p:spPr bwMode="auto">
                <a:xfrm>
                  <a:off x="4810" y="2419"/>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92" name="Freeform 433">
                  <a:extLst>
                    <a:ext uri="{FF2B5EF4-FFF2-40B4-BE49-F238E27FC236}">
                      <a16:creationId xmlns:a16="http://schemas.microsoft.com/office/drawing/2014/main" id="{9603E420-7EE9-5F92-A38C-C7D80F4A0B3F}"/>
                    </a:ext>
                  </a:extLst>
                </p:cNvPr>
                <p:cNvSpPr>
                  <a:spLocks/>
                </p:cNvSpPr>
                <p:nvPr/>
              </p:nvSpPr>
              <p:spPr bwMode="auto">
                <a:xfrm>
                  <a:off x="4812" y="2421"/>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93" name="Freeform 434">
                  <a:extLst>
                    <a:ext uri="{FF2B5EF4-FFF2-40B4-BE49-F238E27FC236}">
                      <a16:creationId xmlns:a16="http://schemas.microsoft.com/office/drawing/2014/main" id="{D1FAB04B-E75A-BABA-EC6F-4596B2E1C7B6}"/>
                    </a:ext>
                  </a:extLst>
                </p:cNvPr>
                <p:cNvSpPr>
                  <a:spLocks/>
                </p:cNvSpPr>
                <p:nvPr/>
              </p:nvSpPr>
              <p:spPr bwMode="auto">
                <a:xfrm>
                  <a:off x="4803" y="241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94" name="Freeform 435">
                  <a:extLst>
                    <a:ext uri="{FF2B5EF4-FFF2-40B4-BE49-F238E27FC236}">
                      <a16:creationId xmlns:a16="http://schemas.microsoft.com/office/drawing/2014/main" id="{82BE24CD-2287-FF02-B00B-F4CDB9B4D6A5}"/>
                    </a:ext>
                  </a:extLst>
                </p:cNvPr>
                <p:cNvSpPr>
                  <a:spLocks/>
                </p:cNvSpPr>
                <p:nvPr/>
              </p:nvSpPr>
              <p:spPr bwMode="auto">
                <a:xfrm>
                  <a:off x="4806" y="241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95" name="Freeform 436">
                  <a:extLst>
                    <a:ext uri="{FF2B5EF4-FFF2-40B4-BE49-F238E27FC236}">
                      <a16:creationId xmlns:a16="http://schemas.microsoft.com/office/drawing/2014/main" id="{24D53632-419B-5084-8A68-CC3AF34C859F}"/>
                    </a:ext>
                  </a:extLst>
                </p:cNvPr>
                <p:cNvSpPr>
                  <a:spLocks/>
                </p:cNvSpPr>
                <p:nvPr/>
              </p:nvSpPr>
              <p:spPr bwMode="auto">
                <a:xfrm>
                  <a:off x="4805" y="2417"/>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96" name="Freeform 437">
                  <a:extLst>
                    <a:ext uri="{FF2B5EF4-FFF2-40B4-BE49-F238E27FC236}">
                      <a16:creationId xmlns:a16="http://schemas.microsoft.com/office/drawing/2014/main" id="{3FE452C4-AEE8-54DB-D066-BB1E430FD99B}"/>
                    </a:ext>
                  </a:extLst>
                </p:cNvPr>
                <p:cNvSpPr>
                  <a:spLocks/>
                </p:cNvSpPr>
                <p:nvPr/>
              </p:nvSpPr>
              <p:spPr bwMode="auto">
                <a:xfrm>
                  <a:off x="4808" y="241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97" name="Freeform 438">
                  <a:extLst>
                    <a:ext uri="{FF2B5EF4-FFF2-40B4-BE49-F238E27FC236}">
                      <a16:creationId xmlns:a16="http://schemas.microsoft.com/office/drawing/2014/main" id="{4091F095-2487-AC60-391F-96CA610FF5A8}"/>
                    </a:ext>
                  </a:extLst>
                </p:cNvPr>
                <p:cNvSpPr>
                  <a:spLocks/>
                </p:cNvSpPr>
                <p:nvPr/>
              </p:nvSpPr>
              <p:spPr bwMode="auto">
                <a:xfrm>
                  <a:off x="4812" y="241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98" name="Freeform 439">
                  <a:extLst>
                    <a:ext uri="{FF2B5EF4-FFF2-40B4-BE49-F238E27FC236}">
                      <a16:creationId xmlns:a16="http://schemas.microsoft.com/office/drawing/2014/main" id="{1DCDFDB9-7484-29DC-98F5-EC6C5AA45725}"/>
                    </a:ext>
                  </a:extLst>
                </p:cNvPr>
                <p:cNvSpPr>
                  <a:spLocks/>
                </p:cNvSpPr>
                <p:nvPr/>
              </p:nvSpPr>
              <p:spPr bwMode="auto">
                <a:xfrm>
                  <a:off x="4815" y="241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99" name="Freeform 440">
                  <a:extLst>
                    <a:ext uri="{FF2B5EF4-FFF2-40B4-BE49-F238E27FC236}">
                      <a16:creationId xmlns:a16="http://schemas.microsoft.com/office/drawing/2014/main" id="{424B5164-759D-FA4A-758B-7C7525B17067}"/>
                    </a:ext>
                  </a:extLst>
                </p:cNvPr>
                <p:cNvSpPr>
                  <a:spLocks/>
                </p:cNvSpPr>
                <p:nvPr/>
              </p:nvSpPr>
              <p:spPr bwMode="auto">
                <a:xfrm>
                  <a:off x="4814" y="2417"/>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00" name="Freeform 441">
                  <a:extLst>
                    <a:ext uri="{FF2B5EF4-FFF2-40B4-BE49-F238E27FC236}">
                      <a16:creationId xmlns:a16="http://schemas.microsoft.com/office/drawing/2014/main" id="{D4664491-3FDD-03CB-37FE-F75FB2366737}"/>
                    </a:ext>
                  </a:extLst>
                </p:cNvPr>
                <p:cNvSpPr>
                  <a:spLocks/>
                </p:cNvSpPr>
                <p:nvPr/>
              </p:nvSpPr>
              <p:spPr bwMode="auto">
                <a:xfrm>
                  <a:off x="4817" y="241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01" name="Freeform 442">
                  <a:extLst>
                    <a:ext uri="{FF2B5EF4-FFF2-40B4-BE49-F238E27FC236}">
                      <a16:creationId xmlns:a16="http://schemas.microsoft.com/office/drawing/2014/main" id="{FD1D4773-3A5D-AE66-D46F-24061B81EFC3}"/>
                    </a:ext>
                  </a:extLst>
                </p:cNvPr>
                <p:cNvSpPr>
                  <a:spLocks/>
                </p:cNvSpPr>
                <p:nvPr/>
              </p:nvSpPr>
              <p:spPr bwMode="auto">
                <a:xfrm>
                  <a:off x="4808" y="241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02" name="Freeform 443">
                  <a:extLst>
                    <a:ext uri="{FF2B5EF4-FFF2-40B4-BE49-F238E27FC236}">
                      <a16:creationId xmlns:a16="http://schemas.microsoft.com/office/drawing/2014/main" id="{1D13FA68-1393-3D47-6AD5-541C75860393}"/>
                    </a:ext>
                  </a:extLst>
                </p:cNvPr>
                <p:cNvSpPr>
                  <a:spLocks/>
                </p:cNvSpPr>
                <p:nvPr/>
              </p:nvSpPr>
              <p:spPr bwMode="auto">
                <a:xfrm>
                  <a:off x="4810" y="241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03" name="Freeform 444">
                  <a:extLst>
                    <a:ext uri="{FF2B5EF4-FFF2-40B4-BE49-F238E27FC236}">
                      <a16:creationId xmlns:a16="http://schemas.microsoft.com/office/drawing/2014/main" id="{A82C7FD9-E692-8887-3D33-B6FC3D7EF02B}"/>
                    </a:ext>
                  </a:extLst>
                </p:cNvPr>
                <p:cNvSpPr>
                  <a:spLocks/>
                </p:cNvSpPr>
                <p:nvPr/>
              </p:nvSpPr>
              <p:spPr bwMode="auto">
                <a:xfrm>
                  <a:off x="4810" y="241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04" name="Freeform 445">
                  <a:extLst>
                    <a:ext uri="{FF2B5EF4-FFF2-40B4-BE49-F238E27FC236}">
                      <a16:creationId xmlns:a16="http://schemas.microsoft.com/office/drawing/2014/main" id="{99DC69C5-1884-6582-2427-3B882E0D07FC}"/>
                    </a:ext>
                  </a:extLst>
                </p:cNvPr>
                <p:cNvSpPr>
                  <a:spLocks/>
                </p:cNvSpPr>
                <p:nvPr/>
              </p:nvSpPr>
              <p:spPr bwMode="auto">
                <a:xfrm>
                  <a:off x="4812" y="2416"/>
                  <a:ext cx="5" cy="2"/>
                </a:xfrm>
                <a:custGeom>
                  <a:avLst/>
                  <a:gdLst/>
                  <a:ahLst/>
                  <a:cxnLst>
                    <a:cxn ang="0">
                      <a:pos x="5" y="1"/>
                    </a:cxn>
                    <a:cxn ang="0">
                      <a:pos x="3" y="2"/>
                    </a:cxn>
                    <a:cxn ang="0">
                      <a:pos x="0" y="1"/>
                    </a:cxn>
                    <a:cxn ang="0">
                      <a:pos x="2" y="0"/>
                    </a:cxn>
                    <a:cxn ang="0">
                      <a:pos x="5" y="1"/>
                    </a:cxn>
                    <a:cxn ang="0">
                      <a:pos x="5" y="1"/>
                    </a:cxn>
                  </a:cxnLst>
                  <a:rect l="0" t="0" r="r" b="b"/>
                  <a:pathLst>
                    <a:path w="5" h="2">
                      <a:moveTo>
                        <a:pt x="5" y="1"/>
                      </a:moveTo>
                      <a:lnTo>
                        <a:pt x="3"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05" name="Freeform 446">
                  <a:extLst>
                    <a:ext uri="{FF2B5EF4-FFF2-40B4-BE49-F238E27FC236}">
                      <a16:creationId xmlns:a16="http://schemas.microsoft.com/office/drawing/2014/main" id="{B49F0D88-35F2-AA12-8901-0A059AE46907}"/>
                    </a:ext>
                  </a:extLst>
                </p:cNvPr>
                <p:cNvSpPr>
                  <a:spLocks/>
                </p:cNvSpPr>
                <p:nvPr/>
              </p:nvSpPr>
              <p:spPr bwMode="auto">
                <a:xfrm>
                  <a:off x="4829" y="2511"/>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06" name="Freeform 447">
                  <a:extLst>
                    <a:ext uri="{FF2B5EF4-FFF2-40B4-BE49-F238E27FC236}">
                      <a16:creationId xmlns:a16="http://schemas.microsoft.com/office/drawing/2014/main" id="{3F4E86D4-6E77-D0F3-3680-219A472B2E9D}"/>
                    </a:ext>
                  </a:extLst>
                </p:cNvPr>
                <p:cNvSpPr>
                  <a:spLocks/>
                </p:cNvSpPr>
                <p:nvPr/>
              </p:nvSpPr>
              <p:spPr bwMode="auto">
                <a:xfrm>
                  <a:off x="4832" y="251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07" name="Freeform 448">
                  <a:extLst>
                    <a:ext uri="{FF2B5EF4-FFF2-40B4-BE49-F238E27FC236}">
                      <a16:creationId xmlns:a16="http://schemas.microsoft.com/office/drawing/2014/main" id="{2A7B291F-50B9-C9A5-D8F9-1FCE157DCA15}"/>
                    </a:ext>
                  </a:extLst>
                </p:cNvPr>
                <p:cNvSpPr>
                  <a:spLocks/>
                </p:cNvSpPr>
                <p:nvPr/>
              </p:nvSpPr>
              <p:spPr bwMode="auto">
                <a:xfrm>
                  <a:off x="4832" y="250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08" name="Freeform 449">
                  <a:extLst>
                    <a:ext uri="{FF2B5EF4-FFF2-40B4-BE49-F238E27FC236}">
                      <a16:creationId xmlns:a16="http://schemas.microsoft.com/office/drawing/2014/main" id="{F5CDEFB9-FE54-B445-3EF0-EB0FFD33BFDF}"/>
                    </a:ext>
                  </a:extLst>
                </p:cNvPr>
                <p:cNvSpPr>
                  <a:spLocks/>
                </p:cNvSpPr>
                <p:nvPr/>
              </p:nvSpPr>
              <p:spPr bwMode="auto">
                <a:xfrm>
                  <a:off x="4834" y="251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09" name="Freeform 450">
                  <a:extLst>
                    <a:ext uri="{FF2B5EF4-FFF2-40B4-BE49-F238E27FC236}">
                      <a16:creationId xmlns:a16="http://schemas.microsoft.com/office/drawing/2014/main" id="{DCC8E512-C8EE-860B-45D8-9020DE177105}"/>
                    </a:ext>
                  </a:extLst>
                </p:cNvPr>
                <p:cNvSpPr>
                  <a:spLocks/>
                </p:cNvSpPr>
                <p:nvPr/>
              </p:nvSpPr>
              <p:spPr bwMode="auto">
                <a:xfrm>
                  <a:off x="4825" y="250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10" name="Freeform 451">
                  <a:extLst>
                    <a:ext uri="{FF2B5EF4-FFF2-40B4-BE49-F238E27FC236}">
                      <a16:creationId xmlns:a16="http://schemas.microsoft.com/office/drawing/2014/main" id="{D8463E74-6C01-D5B4-9D26-AFA195186F3A}"/>
                    </a:ext>
                  </a:extLst>
                </p:cNvPr>
                <p:cNvSpPr>
                  <a:spLocks/>
                </p:cNvSpPr>
                <p:nvPr/>
              </p:nvSpPr>
              <p:spPr bwMode="auto">
                <a:xfrm>
                  <a:off x="4827" y="2509"/>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11" name="Freeform 452">
                  <a:extLst>
                    <a:ext uri="{FF2B5EF4-FFF2-40B4-BE49-F238E27FC236}">
                      <a16:creationId xmlns:a16="http://schemas.microsoft.com/office/drawing/2014/main" id="{AC1619CA-F097-AEA3-0A73-3109B61157B1}"/>
                    </a:ext>
                  </a:extLst>
                </p:cNvPr>
                <p:cNvSpPr>
                  <a:spLocks/>
                </p:cNvSpPr>
                <p:nvPr/>
              </p:nvSpPr>
              <p:spPr bwMode="auto">
                <a:xfrm>
                  <a:off x="4827" y="250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12" name="Freeform 453">
                  <a:extLst>
                    <a:ext uri="{FF2B5EF4-FFF2-40B4-BE49-F238E27FC236}">
                      <a16:creationId xmlns:a16="http://schemas.microsoft.com/office/drawing/2014/main" id="{D66358DE-5B83-4AA8-0DCE-603B19B944D6}"/>
                    </a:ext>
                  </a:extLst>
                </p:cNvPr>
                <p:cNvSpPr>
                  <a:spLocks/>
                </p:cNvSpPr>
                <p:nvPr/>
              </p:nvSpPr>
              <p:spPr bwMode="auto">
                <a:xfrm>
                  <a:off x="4829" y="250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13" name="Freeform 454">
                  <a:extLst>
                    <a:ext uri="{FF2B5EF4-FFF2-40B4-BE49-F238E27FC236}">
                      <a16:creationId xmlns:a16="http://schemas.microsoft.com/office/drawing/2014/main" id="{49CAD989-D080-F868-E1ED-570EBFC1F593}"/>
                    </a:ext>
                  </a:extLst>
                </p:cNvPr>
                <p:cNvSpPr>
                  <a:spLocks/>
                </p:cNvSpPr>
                <p:nvPr/>
              </p:nvSpPr>
              <p:spPr bwMode="auto">
                <a:xfrm>
                  <a:off x="4834" y="250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14" name="Freeform 455">
                  <a:extLst>
                    <a:ext uri="{FF2B5EF4-FFF2-40B4-BE49-F238E27FC236}">
                      <a16:creationId xmlns:a16="http://schemas.microsoft.com/office/drawing/2014/main" id="{E2E5A9FC-72B0-37C2-1F17-667D5304F07B}"/>
                    </a:ext>
                  </a:extLst>
                </p:cNvPr>
                <p:cNvSpPr>
                  <a:spLocks/>
                </p:cNvSpPr>
                <p:nvPr/>
              </p:nvSpPr>
              <p:spPr bwMode="auto">
                <a:xfrm>
                  <a:off x="4836" y="2509"/>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15" name="Freeform 456">
                  <a:extLst>
                    <a:ext uri="{FF2B5EF4-FFF2-40B4-BE49-F238E27FC236}">
                      <a16:creationId xmlns:a16="http://schemas.microsoft.com/office/drawing/2014/main" id="{BD3C213B-21BA-4063-2016-381AFF337B4B}"/>
                    </a:ext>
                  </a:extLst>
                </p:cNvPr>
                <p:cNvSpPr>
                  <a:spLocks/>
                </p:cNvSpPr>
                <p:nvPr/>
              </p:nvSpPr>
              <p:spPr bwMode="auto">
                <a:xfrm>
                  <a:off x="4836" y="250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16" name="Freeform 457">
                  <a:extLst>
                    <a:ext uri="{FF2B5EF4-FFF2-40B4-BE49-F238E27FC236}">
                      <a16:creationId xmlns:a16="http://schemas.microsoft.com/office/drawing/2014/main" id="{717FCB0C-CE95-8E78-DDCF-A68DC86DFD56}"/>
                    </a:ext>
                  </a:extLst>
                </p:cNvPr>
                <p:cNvSpPr>
                  <a:spLocks/>
                </p:cNvSpPr>
                <p:nvPr/>
              </p:nvSpPr>
              <p:spPr bwMode="auto">
                <a:xfrm>
                  <a:off x="4838" y="250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17" name="Freeform 458">
                  <a:extLst>
                    <a:ext uri="{FF2B5EF4-FFF2-40B4-BE49-F238E27FC236}">
                      <a16:creationId xmlns:a16="http://schemas.microsoft.com/office/drawing/2014/main" id="{A1B0B36C-01AE-0165-1699-C38781EAE4A0}"/>
                    </a:ext>
                  </a:extLst>
                </p:cNvPr>
                <p:cNvSpPr>
                  <a:spLocks/>
                </p:cNvSpPr>
                <p:nvPr/>
              </p:nvSpPr>
              <p:spPr bwMode="auto">
                <a:xfrm>
                  <a:off x="4829" y="2505"/>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18" name="Freeform 459">
                  <a:extLst>
                    <a:ext uri="{FF2B5EF4-FFF2-40B4-BE49-F238E27FC236}">
                      <a16:creationId xmlns:a16="http://schemas.microsoft.com/office/drawing/2014/main" id="{59FA81EF-AADE-9838-93B3-CDBD3AE1E6CB}"/>
                    </a:ext>
                  </a:extLst>
                </p:cNvPr>
                <p:cNvSpPr>
                  <a:spLocks/>
                </p:cNvSpPr>
                <p:nvPr/>
              </p:nvSpPr>
              <p:spPr bwMode="auto">
                <a:xfrm>
                  <a:off x="4832" y="250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19" name="Freeform 460">
                  <a:extLst>
                    <a:ext uri="{FF2B5EF4-FFF2-40B4-BE49-F238E27FC236}">
                      <a16:creationId xmlns:a16="http://schemas.microsoft.com/office/drawing/2014/main" id="{D84521DA-D386-5927-5765-ADC4FB7033DE}"/>
                    </a:ext>
                  </a:extLst>
                </p:cNvPr>
                <p:cNvSpPr>
                  <a:spLocks/>
                </p:cNvSpPr>
                <p:nvPr/>
              </p:nvSpPr>
              <p:spPr bwMode="auto">
                <a:xfrm>
                  <a:off x="4832" y="250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20" name="Freeform 461">
                  <a:extLst>
                    <a:ext uri="{FF2B5EF4-FFF2-40B4-BE49-F238E27FC236}">
                      <a16:creationId xmlns:a16="http://schemas.microsoft.com/office/drawing/2014/main" id="{2A438691-96D2-5C83-C185-2C1435EEA18C}"/>
                    </a:ext>
                  </a:extLst>
                </p:cNvPr>
                <p:cNvSpPr>
                  <a:spLocks/>
                </p:cNvSpPr>
                <p:nvPr/>
              </p:nvSpPr>
              <p:spPr bwMode="auto">
                <a:xfrm>
                  <a:off x="4834" y="250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21" name="Freeform 462">
                  <a:extLst>
                    <a:ext uri="{FF2B5EF4-FFF2-40B4-BE49-F238E27FC236}">
                      <a16:creationId xmlns:a16="http://schemas.microsoft.com/office/drawing/2014/main" id="{EA87A774-65C0-1593-039F-8CF2A634874C}"/>
                    </a:ext>
                  </a:extLst>
                </p:cNvPr>
                <p:cNvSpPr>
                  <a:spLocks/>
                </p:cNvSpPr>
                <p:nvPr/>
              </p:nvSpPr>
              <p:spPr bwMode="auto">
                <a:xfrm>
                  <a:off x="4838" y="2505"/>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22" name="Freeform 463">
                  <a:extLst>
                    <a:ext uri="{FF2B5EF4-FFF2-40B4-BE49-F238E27FC236}">
                      <a16:creationId xmlns:a16="http://schemas.microsoft.com/office/drawing/2014/main" id="{D195F61A-A95A-827E-3C3A-694D6BED8C59}"/>
                    </a:ext>
                  </a:extLst>
                </p:cNvPr>
                <p:cNvSpPr>
                  <a:spLocks/>
                </p:cNvSpPr>
                <p:nvPr/>
              </p:nvSpPr>
              <p:spPr bwMode="auto">
                <a:xfrm>
                  <a:off x="4841" y="250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23" name="Freeform 464">
                  <a:extLst>
                    <a:ext uri="{FF2B5EF4-FFF2-40B4-BE49-F238E27FC236}">
                      <a16:creationId xmlns:a16="http://schemas.microsoft.com/office/drawing/2014/main" id="{2A850FF5-9E4A-1102-4B35-743125063128}"/>
                    </a:ext>
                  </a:extLst>
                </p:cNvPr>
                <p:cNvSpPr>
                  <a:spLocks/>
                </p:cNvSpPr>
                <p:nvPr/>
              </p:nvSpPr>
              <p:spPr bwMode="auto">
                <a:xfrm>
                  <a:off x="4841" y="250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24" name="Freeform 465">
                  <a:extLst>
                    <a:ext uri="{FF2B5EF4-FFF2-40B4-BE49-F238E27FC236}">
                      <a16:creationId xmlns:a16="http://schemas.microsoft.com/office/drawing/2014/main" id="{A48FF35B-B3CE-112B-83DF-A6B234BBBD44}"/>
                    </a:ext>
                  </a:extLst>
                </p:cNvPr>
                <p:cNvSpPr>
                  <a:spLocks/>
                </p:cNvSpPr>
                <p:nvPr/>
              </p:nvSpPr>
              <p:spPr bwMode="auto">
                <a:xfrm>
                  <a:off x="4843" y="250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25" name="Freeform 466">
                  <a:extLst>
                    <a:ext uri="{FF2B5EF4-FFF2-40B4-BE49-F238E27FC236}">
                      <a16:creationId xmlns:a16="http://schemas.microsoft.com/office/drawing/2014/main" id="{F8E351B4-BB57-49FB-2715-4E753355F46D}"/>
                    </a:ext>
                  </a:extLst>
                </p:cNvPr>
                <p:cNvSpPr>
                  <a:spLocks/>
                </p:cNvSpPr>
                <p:nvPr/>
              </p:nvSpPr>
              <p:spPr bwMode="auto">
                <a:xfrm>
                  <a:off x="4834" y="250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26" name="Freeform 467">
                  <a:extLst>
                    <a:ext uri="{FF2B5EF4-FFF2-40B4-BE49-F238E27FC236}">
                      <a16:creationId xmlns:a16="http://schemas.microsoft.com/office/drawing/2014/main" id="{DF60AD3F-5B27-0F74-34E3-98A6494D5E71}"/>
                    </a:ext>
                  </a:extLst>
                </p:cNvPr>
                <p:cNvSpPr>
                  <a:spLocks/>
                </p:cNvSpPr>
                <p:nvPr/>
              </p:nvSpPr>
              <p:spPr bwMode="auto">
                <a:xfrm>
                  <a:off x="4836" y="2504"/>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27" name="Freeform 468">
                  <a:extLst>
                    <a:ext uri="{FF2B5EF4-FFF2-40B4-BE49-F238E27FC236}">
                      <a16:creationId xmlns:a16="http://schemas.microsoft.com/office/drawing/2014/main" id="{C78211BE-621E-D8F0-555E-A6CC40D5D834}"/>
                    </a:ext>
                  </a:extLst>
                </p:cNvPr>
                <p:cNvSpPr>
                  <a:spLocks/>
                </p:cNvSpPr>
                <p:nvPr/>
              </p:nvSpPr>
              <p:spPr bwMode="auto">
                <a:xfrm>
                  <a:off x="4836" y="2502"/>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28" name="Freeform 469">
                  <a:extLst>
                    <a:ext uri="{FF2B5EF4-FFF2-40B4-BE49-F238E27FC236}">
                      <a16:creationId xmlns:a16="http://schemas.microsoft.com/office/drawing/2014/main" id="{217F15E5-1DA7-2F3E-2A88-D43D0BC0908B}"/>
                    </a:ext>
                  </a:extLst>
                </p:cNvPr>
                <p:cNvSpPr>
                  <a:spLocks/>
                </p:cNvSpPr>
                <p:nvPr/>
              </p:nvSpPr>
              <p:spPr bwMode="auto">
                <a:xfrm>
                  <a:off x="4838" y="250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29" name="Freeform 470">
                  <a:extLst>
                    <a:ext uri="{FF2B5EF4-FFF2-40B4-BE49-F238E27FC236}">
                      <a16:creationId xmlns:a16="http://schemas.microsoft.com/office/drawing/2014/main" id="{F74C1032-50F5-F7F0-8943-27D702786270}"/>
                    </a:ext>
                  </a:extLst>
                </p:cNvPr>
                <p:cNvSpPr>
                  <a:spLocks/>
                </p:cNvSpPr>
                <p:nvPr/>
              </p:nvSpPr>
              <p:spPr bwMode="auto">
                <a:xfrm>
                  <a:off x="4843" y="250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30" name="Freeform 471">
                  <a:extLst>
                    <a:ext uri="{FF2B5EF4-FFF2-40B4-BE49-F238E27FC236}">
                      <a16:creationId xmlns:a16="http://schemas.microsoft.com/office/drawing/2014/main" id="{771503BE-9409-5962-2D64-CD13094C6681}"/>
                    </a:ext>
                  </a:extLst>
                </p:cNvPr>
                <p:cNvSpPr>
                  <a:spLocks/>
                </p:cNvSpPr>
                <p:nvPr/>
              </p:nvSpPr>
              <p:spPr bwMode="auto">
                <a:xfrm>
                  <a:off x="4845" y="2504"/>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31" name="Freeform 472">
                  <a:extLst>
                    <a:ext uri="{FF2B5EF4-FFF2-40B4-BE49-F238E27FC236}">
                      <a16:creationId xmlns:a16="http://schemas.microsoft.com/office/drawing/2014/main" id="{1A796ED8-2CCB-813F-76BD-02DEF52818C3}"/>
                    </a:ext>
                  </a:extLst>
                </p:cNvPr>
                <p:cNvSpPr>
                  <a:spLocks/>
                </p:cNvSpPr>
                <p:nvPr/>
              </p:nvSpPr>
              <p:spPr bwMode="auto">
                <a:xfrm>
                  <a:off x="4845" y="2502"/>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32" name="Freeform 473">
                  <a:extLst>
                    <a:ext uri="{FF2B5EF4-FFF2-40B4-BE49-F238E27FC236}">
                      <a16:creationId xmlns:a16="http://schemas.microsoft.com/office/drawing/2014/main" id="{06C5701E-9C8D-0879-77A0-A6FB20A87AFA}"/>
                    </a:ext>
                  </a:extLst>
                </p:cNvPr>
                <p:cNvSpPr>
                  <a:spLocks/>
                </p:cNvSpPr>
                <p:nvPr/>
              </p:nvSpPr>
              <p:spPr bwMode="auto">
                <a:xfrm>
                  <a:off x="4847" y="250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33" name="Freeform 474">
                  <a:extLst>
                    <a:ext uri="{FF2B5EF4-FFF2-40B4-BE49-F238E27FC236}">
                      <a16:creationId xmlns:a16="http://schemas.microsoft.com/office/drawing/2014/main" id="{71B673ED-3803-334E-B459-793E49CDE80A}"/>
                    </a:ext>
                  </a:extLst>
                </p:cNvPr>
                <p:cNvSpPr>
                  <a:spLocks/>
                </p:cNvSpPr>
                <p:nvPr/>
              </p:nvSpPr>
              <p:spPr bwMode="auto">
                <a:xfrm>
                  <a:off x="4838" y="2500"/>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34" name="Freeform 475">
                  <a:extLst>
                    <a:ext uri="{FF2B5EF4-FFF2-40B4-BE49-F238E27FC236}">
                      <a16:creationId xmlns:a16="http://schemas.microsoft.com/office/drawing/2014/main" id="{392A7DD7-8D35-CB16-9EB9-5F7170971CC3}"/>
                    </a:ext>
                  </a:extLst>
                </p:cNvPr>
                <p:cNvSpPr>
                  <a:spLocks/>
                </p:cNvSpPr>
                <p:nvPr/>
              </p:nvSpPr>
              <p:spPr bwMode="auto">
                <a:xfrm>
                  <a:off x="4841" y="250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35" name="Freeform 476">
                  <a:extLst>
                    <a:ext uri="{FF2B5EF4-FFF2-40B4-BE49-F238E27FC236}">
                      <a16:creationId xmlns:a16="http://schemas.microsoft.com/office/drawing/2014/main" id="{ACDDC1B2-C0CB-4600-A8F8-C01FC530F3A4}"/>
                    </a:ext>
                  </a:extLst>
                </p:cNvPr>
                <p:cNvSpPr>
                  <a:spLocks/>
                </p:cNvSpPr>
                <p:nvPr/>
              </p:nvSpPr>
              <p:spPr bwMode="auto">
                <a:xfrm>
                  <a:off x="4841" y="249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36" name="Freeform 477">
                  <a:extLst>
                    <a:ext uri="{FF2B5EF4-FFF2-40B4-BE49-F238E27FC236}">
                      <a16:creationId xmlns:a16="http://schemas.microsoft.com/office/drawing/2014/main" id="{69C8A3D3-EA74-A265-21F1-F2B1C49E51FC}"/>
                    </a:ext>
                  </a:extLst>
                </p:cNvPr>
                <p:cNvSpPr>
                  <a:spLocks/>
                </p:cNvSpPr>
                <p:nvPr/>
              </p:nvSpPr>
              <p:spPr bwMode="auto">
                <a:xfrm>
                  <a:off x="4843" y="250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37" name="Freeform 478">
                  <a:extLst>
                    <a:ext uri="{FF2B5EF4-FFF2-40B4-BE49-F238E27FC236}">
                      <a16:creationId xmlns:a16="http://schemas.microsoft.com/office/drawing/2014/main" id="{E232F5EA-B62E-7B28-EEF4-8554BB4FCC62}"/>
                    </a:ext>
                  </a:extLst>
                </p:cNvPr>
                <p:cNvSpPr>
                  <a:spLocks/>
                </p:cNvSpPr>
                <p:nvPr/>
              </p:nvSpPr>
              <p:spPr bwMode="auto">
                <a:xfrm>
                  <a:off x="4847" y="2500"/>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38" name="Freeform 479">
                  <a:extLst>
                    <a:ext uri="{FF2B5EF4-FFF2-40B4-BE49-F238E27FC236}">
                      <a16:creationId xmlns:a16="http://schemas.microsoft.com/office/drawing/2014/main" id="{C603F19C-D898-853D-BF3C-E35994552294}"/>
                    </a:ext>
                  </a:extLst>
                </p:cNvPr>
                <p:cNvSpPr>
                  <a:spLocks/>
                </p:cNvSpPr>
                <p:nvPr/>
              </p:nvSpPr>
              <p:spPr bwMode="auto">
                <a:xfrm>
                  <a:off x="4850" y="250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39" name="Freeform 480">
                  <a:extLst>
                    <a:ext uri="{FF2B5EF4-FFF2-40B4-BE49-F238E27FC236}">
                      <a16:creationId xmlns:a16="http://schemas.microsoft.com/office/drawing/2014/main" id="{324EF9F4-8B64-67B6-4E2F-A4CC9AA0BB57}"/>
                    </a:ext>
                  </a:extLst>
                </p:cNvPr>
                <p:cNvSpPr>
                  <a:spLocks/>
                </p:cNvSpPr>
                <p:nvPr/>
              </p:nvSpPr>
              <p:spPr bwMode="auto">
                <a:xfrm>
                  <a:off x="4850" y="249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40" name="Freeform 481">
                  <a:extLst>
                    <a:ext uri="{FF2B5EF4-FFF2-40B4-BE49-F238E27FC236}">
                      <a16:creationId xmlns:a16="http://schemas.microsoft.com/office/drawing/2014/main" id="{139E0022-F0E7-A4B2-FA43-2C859667A6C0}"/>
                    </a:ext>
                  </a:extLst>
                </p:cNvPr>
                <p:cNvSpPr>
                  <a:spLocks/>
                </p:cNvSpPr>
                <p:nvPr/>
              </p:nvSpPr>
              <p:spPr bwMode="auto">
                <a:xfrm>
                  <a:off x="4852" y="250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41" name="Freeform 482">
                  <a:extLst>
                    <a:ext uri="{FF2B5EF4-FFF2-40B4-BE49-F238E27FC236}">
                      <a16:creationId xmlns:a16="http://schemas.microsoft.com/office/drawing/2014/main" id="{B6B1B58F-B051-A36D-3606-490029CA882F}"/>
                    </a:ext>
                  </a:extLst>
                </p:cNvPr>
                <p:cNvSpPr>
                  <a:spLocks/>
                </p:cNvSpPr>
                <p:nvPr/>
              </p:nvSpPr>
              <p:spPr bwMode="auto">
                <a:xfrm>
                  <a:off x="4843" y="249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42" name="Freeform 483">
                  <a:extLst>
                    <a:ext uri="{FF2B5EF4-FFF2-40B4-BE49-F238E27FC236}">
                      <a16:creationId xmlns:a16="http://schemas.microsoft.com/office/drawing/2014/main" id="{D5A46CC0-17BC-5FD5-F024-D6C3BDBB6467}"/>
                    </a:ext>
                  </a:extLst>
                </p:cNvPr>
                <p:cNvSpPr>
                  <a:spLocks/>
                </p:cNvSpPr>
                <p:nvPr/>
              </p:nvSpPr>
              <p:spPr bwMode="auto">
                <a:xfrm>
                  <a:off x="4845" y="2499"/>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43" name="Freeform 484">
                  <a:extLst>
                    <a:ext uri="{FF2B5EF4-FFF2-40B4-BE49-F238E27FC236}">
                      <a16:creationId xmlns:a16="http://schemas.microsoft.com/office/drawing/2014/main" id="{300C051F-6430-CBCC-8415-DE76FC2B9506}"/>
                    </a:ext>
                  </a:extLst>
                </p:cNvPr>
                <p:cNvSpPr>
                  <a:spLocks/>
                </p:cNvSpPr>
                <p:nvPr/>
              </p:nvSpPr>
              <p:spPr bwMode="auto">
                <a:xfrm>
                  <a:off x="4845" y="2496"/>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44" name="Freeform 485">
                  <a:extLst>
                    <a:ext uri="{FF2B5EF4-FFF2-40B4-BE49-F238E27FC236}">
                      <a16:creationId xmlns:a16="http://schemas.microsoft.com/office/drawing/2014/main" id="{5D4DFBC7-3E4E-175A-6C76-06D7776231B5}"/>
                    </a:ext>
                  </a:extLst>
                </p:cNvPr>
                <p:cNvSpPr>
                  <a:spLocks/>
                </p:cNvSpPr>
                <p:nvPr/>
              </p:nvSpPr>
              <p:spPr bwMode="auto">
                <a:xfrm>
                  <a:off x="4847" y="249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45" name="Freeform 486">
                  <a:extLst>
                    <a:ext uri="{FF2B5EF4-FFF2-40B4-BE49-F238E27FC236}">
                      <a16:creationId xmlns:a16="http://schemas.microsoft.com/office/drawing/2014/main" id="{6EE90424-C1B4-535E-1C39-05E284EA32D9}"/>
                    </a:ext>
                  </a:extLst>
                </p:cNvPr>
                <p:cNvSpPr>
                  <a:spLocks/>
                </p:cNvSpPr>
                <p:nvPr/>
              </p:nvSpPr>
              <p:spPr bwMode="auto">
                <a:xfrm>
                  <a:off x="4852" y="249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46" name="Freeform 487">
                  <a:extLst>
                    <a:ext uri="{FF2B5EF4-FFF2-40B4-BE49-F238E27FC236}">
                      <a16:creationId xmlns:a16="http://schemas.microsoft.com/office/drawing/2014/main" id="{76826328-FE11-9F8E-D00B-8F9E94070383}"/>
                    </a:ext>
                  </a:extLst>
                </p:cNvPr>
                <p:cNvSpPr>
                  <a:spLocks/>
                </p:cNvSpPr>
                <p:nvPr/>
              </p:nvSpPr>
              <p:spPr bwMode="auto">
                <a:xfrm>
                  <a:off x="4854" y="2499"/>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47" name="Freeform 488">
                  <a:extLst>
                    <a:ext uri="{FF2B5EF4-FFF2-40B4-BE49-F238E27FC236}">
                      <a16:creationId xmlns:a16="http://schemas.microsoft.com/office/drawing/2014/main" id="{A5796CFA-FA26-4CF1-FE84-BE64D9E66BEE}"/>
                    </a:ext>
                  </a:extLst>
                </p:cNvPr>
                <p:cNvSpPr>
                  <a:spLocks/>
                </p:cNvSpPr>
                <p:nvPr/>
              </p:nvSpPr>
              <p:spPr bwMode="auto">
                <a:xfrm>
                  <a:off x="4854" y="2496"/>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48" name="Freeform 489">
                  <a:extLst>
                    <a:ext uri="{FF2B5EF4-FFF2-40B4-BE49-F238E27FC236}">
                      <a16:creationId xmlns:a16="http://schemas.microsoft.com/office/drawing/2014/main" id="{A05A2575-3EF0-170B-0D02-5831030B2183}"/>
                    </a:ext>
                  </a:extLst>
                </p:cNvPr>
                <p:cNvSpPr>
                  <a:spLocks/>
                </p:cNvSpPr>
                <p:nvPr/>
              </p:nvSpPr>
              <p:spPr bwMode="auto">
                <a:xfrm>
                  <a:off x="4856" y="249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49" name="Freeform 490">
                  <a:extLst>
                    <a:ext uri="{FF2B5EF4-FFF2-40B4-BE49-F238E27FC236}">
                      <a16:creationId xmlns:a16="http://schemas.microsoft.com/office/drawing/2014/main" id="{723D696A-30D0-7A38-D9F5-534088B71703}"/>
                    </a:ext>
                  </a:extLst>
                </p:cNvPr>
                <p:cNvSpPr>
                  <a:spLocks/>
                </p:cNvSpPr>
                <p:nvPr/>
              </p:nvSpPr>
              <p:spPr bwMode="auto">
                <a:xfrm>
                  <a:off x="4847" y="2495"/>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50" name="Freeform 491">
                  <a:extLst>
                    <a:ext uri="{FF2B5EF4-FFF2-40B4-BE49-F238E27FC236}">
                      <a16:creationId xmlns:a16="http://schemas.microsoft.com/office/drawing/2014/main" id="{FE0FF513-AD90-94B3-D74E-D47B3B7F1465}"/>
                    </a:ext>
                  </a:extLst>
                </p:cNvPr>
                <p:cNvSpPr>
                  <a:spLocks/>
                </p:cNvSpPr>
                <p:nvPr/>
              </p:nvSpPr>
              <p:spPr bwMode="auto">
                <a:xfrm>
                  <a:off x="4850" y="249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51" name="Freeform 492">
                  <a:extLst>
                    <a:ext uri="{FF2B5EF4-FFF2-40B4-BE49-F238E27FC236}">
                      <a16:creationId xmlns:a16="http://schemas.microsoft.com/office/drawing/2014/main" id="{9C609D42-F5E3-1AE0-6DE9-5DAED4EFAD8B}"/>
                    </a:ext>
                  </a:extLst>
                </p:cNvPr>
                <p:cNvSpPr>
                  <a:spLocks/>
                </p:cNvSpPr>
                <p:nvPr/>
              </p:nvSpPr>
              <p:spPr bwMode="auto">
                <a:xfrm>
                  <a:off x="4850" y="249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52" name="Freeform 493">
                  <a:extLst>
                    <a:ext uri="{FF2B5EF4-FFF2-40B4-BE49-F238E27FC236}">
                      <a16:creationId xmlns:a16="http://schemas.microsoft.com/office/drawing/2014/main" id="{D9201BB1-8859-3782-52CA-FCA5AC837856}"/>
                    </a:ext>
                  </a:extLst>
                </p:cNvPr>
                <p:cNvSpPr>
                  <a:spLocks/>
                </p:cNvSpPr>
                <p:nvPr/>
              </p:nvSpPr>
              <p:spPr bwMode="auto">
                <a:xfrm>
                  <a:off x="4852" y="249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53" name="Freeform 494">
                  <a:extLst>
                    <a:ext uri="{FF2B5EF4-FFF2-40B4-BE49-F238E27FC236}">
                      <a16:creationId xmlns:a16="http://schemas.microsoft.com/office/drawing/2014/main" id="{8DB8A09D-794A-8850-BD6F-E2009A61A3EA}"/>
                    </a:ext>
                  </a:extLst>
                </p:cNvPr>
                <p:cNvSpPr>
                  <a:spLocks/>
                </p:cNvSpPr>
                <p:nvPr/>
              </p:nvSpPr>
              <p:spPr bwMode="auto">
                <a:xfrm>
                  <a:off x="4856" y="2495"/>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54" name="Freeform 495">
                  <a:extLst>
                    <a:ext uri="{FF2B5EF4-FFF2-40B4-BE49-F238E27FC236}">
                      <a16:creationId xmlns:a16="http://schemas.microsoft.com/office/drawing/2014/main" id="{5531BDC4-1A6C-3498-ABD6-3FED7674A236}"/>
                    </a:ext>
                  </a:extLst>
                </p:cNvPr>
                <p:cNvSpPr>
                  <a:spLocks/>
                </p:cNvSpPr>
                <p:nvPr/>
              </p:nvSpPr>
              <p:spPr bwMode="auto">
                <a:xfrm>
                  <a:off x="4859" y="249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55" name="Freeform 496">
                  <a:extLst>
                    <a:ext uri="{FF2B5EF4-FFF2-40B4-BE49-F238E27FC236}">
                      <a16:creationId xmlns:a16="http://schemas.microsoft.com/office/drawing/2014/main" id="{46074F00-D305-8A84-8693-96D66077BA07}"/>
                    </a:ext>
                  </a:extLst>
                </p:cNvPr>
                <p:cNvSpPr>
                  <a:spLocks/>
                </p:cNvSpPr>
                <p:nvPr/>
              </p:nvSpPr>
              <p:spPr bwMode="auto">
                <a:xfrm>
                  <a:off x="4859" y="249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56" name="Freeform 497">
                  <a:extLst>
                    <a:ext uri="{FF2B5EF4-FFF2-40B4-BE49-F238E27FC236}">
                      <a16:creationId xmlns:a16="http://schemas.microsoft.com/office/drawing/2014/main" id="{7077353A-94A4-3AE9-59D9-A21808736D6D}"/>
                    </a:ext>
                  </a:extLst>
                </p:cNvPr>
                <p:cNvSpPr>
                  <a:spLocks/>
                </p:cNvSpPr>
                <p:nvPr/>
              </p:nvSpPr>
              <p:spPr bwMode="auto">
                <a:xfrm>
                  <a:off x="4861" y="249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57" name="Freeform 498">
                  <a:extLst>
                    <a:ext uri="{FF2B5EF4-FFF2-40B4-BE49-F238E27FC236}">
                      <a16:creationId xmlns:a16="http://schemas.microsoft.com/office/drawing/2014/main" id="{38812FB1-6C4B-49D1-8F9F-EEB2E3C91375}"/>
                    </a:ext>
                  </a:extLst>
                </p:cNvPr>
                <p:cNvSpPr>
                  <a:spLocks/>
                </p:cNvSpPr>
                <p:nvPr/>
              </p:nvSpPr>
              <p:spPr bwMode="auto">
                <a:xfrm>
                  <a:off x="4852" y="249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58" name="Freeform 499">
                  <a:extLst>
                    <a:ext uri="{FF2B5EF4-FFF2-40B4-BE49-F238E27FC236}">
                      <a16:creationId xmlns:a16="http://schemas.microsoft.com/office/drawing/2014/main" id="{04A9898C-AEEF-E131-726A-5651718CB55D}"/>
                    </a:ext>
                  </a:extLst>
                </p:cNvPr>
                <p:cNvSpPr>
                  <a:spLocks/>
                </p:cNvSpPr>
                <p:nvPr/>
              </p:nvSpPr>
              <p:spPr bwMode="auto">
                <a:xfrm>
                  <a:off x="4854" y="249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59" name="Freeform 500">
                  <a:extLst>
                    <a:ext uri="{FF2B5EF4-FFF2-40B4-BE49-F238E27FC236}">
                      <a16:creationId xmlns:a16="http://schemas.microsoft.com/office/drawing/2014/main" id="{F2DE42AD-701F-50C9-8F8B-FF51F604BC7E}"/>
                    </a:ext>
                  </a:extLst>
                </p:cNvPr>
                <p:cNvSpPr>
                  <a:spLocks/>
                </p:cNvSpPr>
                <p:nvPr/>
              </p:nvSpPr>
              <p:spPr bwMode="auto">
                <a:xfrm>
                  <a:off x="4854" y="249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60" name="Freeform 501">
                  <a:extLst>
                    <a:ext uri="{FF2B5EF4-FFF2-40B4-BE49-F238E27FC236}">
                      <a16:creationId xmlns:a16="http://schemas.microsoft.com/office/drawing/2014/main" id="{BF54D9DF-879B-971F-E69C-9685E8B356D1}"/>
                    </a:ext>
                  </a:extLst>
                </p:cNvPr>
                <p:cNvSpPr>
                  <a:spLocks/>
                </p:cNvSpPr>
                <p:nvPr/>
              </p:nvSpPr>
              <p:spPr bwMode="auto">
                <a:xfrm>
                  <a:off x="4856" y="249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61" name="Freeform 502">
                  <a:extLst>
                    <a:ext uri="{FF2B5EF4-FFF2-40B4-BE49-F238E27FC236}">
                      <a16:creationId xmlns:a16="http://schemas.microsoft.com/office/drawing/2014/main" id="{7E76612E-5CA6-A6EC-0D6F-E71A781D0DA9}"/>
                    </a:ext>
                  </a:extLst>
                </p:cNvPr>
                <p:cNvSpPr>
                  <a:spLocks/>
                </p:cNvSpPr>
                <p:nvPr/>
              </p:nvSpPr>
              <p:spPr bwMode="auto">
                <a:xfrm>
                  <a:off x="4861" y="249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62" name="Freeform 503">
                  <a:extLst>
                    <a:ext uri="{FF2B5EF4-FFF2-40B4-BE49-F238E27FC236}">
                      <a16:creationId xmlns:a16="http://schemas.microsoft.com/office/drawing/2014/main" id="{D250B5CD-0AAA-AB96-1A7E-C13CC08BE0B7}"/>
                    </a:ext>
                  </a:extLst>
                </p:cNvPr>
                <p:cNvSpPr>
                  <a:spLocks/>
                </p:cNvSpPr>
                <p:nvPr/>
              </p:nvSpPr>
              <p:spPr bwMode="auto">
                <a:xfrm>
                  <a:off x="4863" y="249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63" name="Freeform 504">
                  <a:extLst>
                    <a:ext uri="{FF2B5EF4-FFF2-40B4-BE49-F238E27FC236}">
                      <a16:creationId xmlns:a16="http://schemas.microsoft.com/office/drawing/2014/main" id="{5527B54D-0AA0-3B49-EF44-30681190A423}"/>
                    </a:ext>
                  </a:extLst>
                </p:cNvPr>
                <p:cNvSpPr>
                  <a:spLocks/>
                </p:cNvSpPr>
                <p:nvPr/>
              </p:nvSpPr>
              <p:spPr bwMode="auto">
                <a:xfrm>
                  <a:off x="4863" y="249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64" name="Freeform 505">
                  <a:extLst>
                    <a:ext uri="{FF2B5EF4-FFF2-40B4-BE49-F238E27FC236}">
                      <a16:creationId xmlns:a16="http://schemas.microsoft.com/office/drawing/2014/main" id="{ACB8BF94-DDD2-09D1-2D5B-FFABE08E63B5}"/>
                    </a:ext>
                  </a:extLst>
                </p:cNvPr>
                <p:cNvSpPr>
                  <a:spLocks/>
                </p:cNvSpPr>
                <p:nvPr/>
              </p:nvSpPr>
              <p:spPr bwMode="auto">
                <a:xfrm>
                  <a:off x="4865" y="249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65" name="Freeform 506">
                  <a:extLst>
                    <a:ext uri="{FF2B5EF4-FFF2-40B4-BE49-F238E27FC236}">
                      <a16:creationId xmlns:a16="http://schemas.microsoft.com/office/drawing/2014/main" id="{199C6B82-E674-E150-BC64-ED11331786B6}"/>
                    </a:ext>
                  </a:extLst>
                </p:cNvPr>
                <p:cNvSpPr>
                  <a:spLocks/>
                </p:cNvSpPr>
                <p:nvPr/>
              </p:nvSpPr>
              <p:spPr bwMode="auto">
                <a:xfrm>
                  <a:off x="4856" y="249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66" name="Freeform 507">
                  <a:extLst>
                    <a:ext uri="{FF2B5EF4-FFF2-40B4-BE49-F238E27FC236}">
                      <a16:creationId xmlns:a16="http://schemas.microsoft.com/office/drawing/2014/main" id="{0BB238C7-DD04-7E87-B041-949BBA82953C}"/>
                    </a:ext>
                  </a:extLst>
                </p:cNvPr>
                <p:cNvSpPr>
                  <a:spLocks/>
                </p:cNvSpPr>
                <p:nvPr/>
              </p:nvSpPr>
              <p:spPr bwMode="auto">
                <a:xfrm>
                  <a:off x="4859" y="249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67" name="Freeform 508">
                  <a:extLst>
                    <a:ext uri="{FF2B5EF4-FFF2-40B4-BE49-F238E27FC236}">
                      <a16:creationId xmlns:a16="http://schemas.microsoft.com/office/drawing/2014/main" id="{2621E8B6-9298-836D-516E-8D145CFF3127}"/>
                    </a:ext>
                  </a:extLst>
                </p:cNvPr>
                <p:cNvSpPr>
                  <a:spLocks/>
                </p:cNvSpPr>
                <p:nvPr/>
              </p:nvSpPr>
              <p:spPr bwMode="auto">
                <a:xfrm>
                  <a:off x="4859" y="248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68" name="Freeform 509">
                  <a:extLst>
                    <a:ext uri="{FF2B5EF4-FFF2-40B4-BE49-F238E27FC236}">
                      <a16:creationId xmlns:a16="http://schemas.microsoft.com/office/drawing/2014/main" id="{6DB336FB-F73C-402B-145A-52B0854B72B8}"/>
                    </a:ext>
                  </a:extLst>
                </p:cNvPr>
                <p:cNvSpPr>
                  <a:spLocks/>
                </p:cNvSpPr>
                <p:nvPr/>
              </p:nvSpPr>
              <p:spPr bwMode="auto">
                <a:xfrm>
                  <a:off x="4861" y="249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69" name="Freeform 510">
                  <a:extLst>
                    <a:ext uri="{FF2B5EF4-FFF2-40B4-BE49-F238E27FC236}">
                      <a16:creationId xmlns:a16="http://schemas.microsoft.com/office/drawing/2014/main" id="{05B1E0A4-1449-2513-E725-C7292FA390C7}"/>
                    </a:ext>
                  </a:extLst>
                </p:cNvPr>
                <p:cNvSpPr>
                  <a:spLocks/>
                </p:cNvSpPr>
                <p:nvPr/>
              </p:nvSpPr>
              <p:spPr bwMode="auto">
                <a:xfrm>
                  <a:off x="4865" y="249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70" name="Freeform 511">
                  <a:extLst>
                    <a:ext uri="{FF2B5EF4-FFF2-40B4-BE49-F238E27FC236}">
                      <a16:creationId xmlns:a16="http://schemas.microsoft.com/office/drawing/2014/main" id="{AC52D0A5-1FC3-0C63-B088-9FA33344A967}"/>
                    </a:ext>
                  </a:extLst>
                </p:cNvPr>
                <p:cNvSpPr>
                  <a:spLocks/>
                </p:cNvSpPr>
                <p:nvPr/>
              </p:nvSpPr>
              <p:spPr bwMode="auto">
                <a:xfrm>
                  <a:off x="4868" y="249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71" name="Freeform 512">
                  <a:extLst>
                    <a:ext uri="{FF2B5EF4-FFF2-40B4-BE49-F238E27FC236}">
                      <a16:creationId xmlns:a16="http://schemas.microsoft.com/office/drawing/2014/main" id="{B1E30746-0C1A-1860-E688-20F622F75A17}"/>
                    </a:ext>
                  </a:extLst>
                </p:cNvPr>
                <p:cNvSpPr>
                  <a:spLocks/>
                </p:cNvSpPr>
                <p:nvPr/>
              </p:nvSpPr>
              <p:spPr bwMode="auto">
                <a:xfrm>
                  <a:off x="4868" y="248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72" name="Freeform 513">
                  <a:extLst>
                    <a:ext uri="{FF2B5EF4-FFF2-40B4-BE49-F238E27FC236}">
                      <a16:creationId xmlns:a16="http://schemas.microsoft.com/office/drawing/2014/main" id="{D140411B-DEEC-2E20-65A4-33463E10DAE9}"/>
                    </a:ext>
                  </a:extLst>
                </p:cNvPr>
                <p:cNvSpPr>
                  <a:spLocks/>
                </p:cNvSpPr>
                <p:nvPr/>
              </p:nvSpPr>
              <p:spPr bwMode="auto">
                <a:xfrm>
                  <a:off x="4870" y="249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73" name="Freeform 514">
                  <a:extLst>
                    <a:ext uri="{FF2B5EF4-FFF2-40B4-BE49-F238E27FC236}">
                      <a16:creationId xmlns:a16="http://schemas.microsoft.com/office/drawing/2014/main" id="{6F231817-4A93-ACC6-073F-AB0EDF3272A8}"/>
                    </a:ext>
                  </a:extLst>
                </p:cNvPr>
                <p:cNvSpPr>
                  <a:spLocks/>
                </p:cNvSpPr>
                <p:nvPr/>
              </p:nvSpPr>
              <p:spPr bwMode="auto">
                <a:xfrm>
                  <a:off x="4861" y="248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74" name="Freeform 515">
                  <a:extLst>
                    <a:ext uri="{FF2B5EF4-FFF2-40B4-BE49-F238E27FC236}">
                      <a16:creationId xmlns:a16="http://schemas.microsoft.com/office/drawing/2014/main" id="{1E9F99F3-EB67-5517-CCD8-F713730C5903}"/>
                    </a:ext>
                  </a:extLst>
                </p:cNvPr>
                <p:cNvSpPr>
                  <a:spLocks/>
                </p:cNvSpPr>
                <p:nvPr/>
              </p:nvSpPr>
              <p:spPr bwMode="auto">
                <a:xfrm>
                  <a:off x="4863" y="248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75" name="Freeform 516">
                  <a:extLst>
                    <a:ext uri="{FF2B5EF4-FFF2-40B4-BE49-F238E27FC236}">
                      <a16:creationId xmlns:a16="http://schemas.microsoft.com/office/drawing/2014/main" id="{B3E292B2-496A-9938-25A1-C15A6499A871}"/>
                    </a:ext>
                  </a:extLst>
                </p:cNvPr>
                <p:cNvSpPr>
                  <a:spLocks/>
                </p:cNvSpPr>
                <p:nvPr/>
              </p:nvSpPr>
              <p:spPr bwMode="auto">
                <a:xfrm>
                  <a:off x="4863" y="248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76" name="Freeform 517">
                  <a:extLst>
                    <a:ext uri="{FF2B5EF4-FFF2-40B4-BE49-F238E27FC236}">
                      <a16:creationId xmlns:a16="http://schemas.microsoft.com/office/drawing/2014/main" id="{FEC88B17-B0F8-ABB2-9378-5D6E4604998E}"/>
                    </a:ext>
                  </a:extLst>
                </p:cNvPr>
                <p:cNvSpPr>
                  <a:spLocks/>
                </p:cNvSpPr>
                <p:nvPr/>
              </p:nvSpPr>
              <p:spPr bwMode="auto">
                <a:xfrm>
                  <a:off x="4865" y="248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77" name="Freeform 518">
                  <a:extLst>
                    <a:ext uri="{FF2B5EF4-FFF2-40B4-BE49-F238E27FC236}">
                      <a16:creationId xmlns:a16="http://schemas.microsoft.com/office/drawing/2014/main" id="{6212D0A9-C175-749A-8738-CC702583D815}"/>
                    </a:ext>
                  </a:extLst>
                </p:cNvPr>
                <p:cNvSpPr>
                  <a:spLocks/>
                </p:cNvSpPr>
                <p:nvPr/>
              </p:nvSpPr>
              <p:spPr bwMode="auto">
                <a:xfrm>
                  <a:off x="4870" y="248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78" name="Freeform 519">
                  <a:extLst>
                    <a:ext uri="{FF2B5EF4-FFF2-40B4-BE49-F238E27FC236}">
                      <a16:creationId xmlns:a16="http://schemas.microsoft.com/office/drawing/2014/main" id="{B30374A1-C553-5516-5A64-E039577B9733}"/>
                    </a:ext>
                  </a:extLst>
                </p:cNvPr>
                <p:cNvSpPr>
                  <a:spLocks/>
                </p:cNvSpPr>
                <p:nvPr/>
              </p:nvSpPr>
              <p:spPr bwMode="auto">
                <a:xfrm>
                  <a:off x="4872" y="248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79" name="Freeform 520">
                  <a:extLst>
                    <a:ext uri="{FF2B5EF4-FFF2-40B4-BE49-F238E27FC236}">
                      <a16:creationId xmlns:a16="http://schemas.microsoft.com/office/drawing/2014/main" id="{914F75E4-20AA-71B0-D491-797EE441018A}"/>
                    </a:ext>
                  </a:extLst>
                </p:cNvPr>
                <p:cNvSpPr>
                  <a:spLocks/>
                </p:cNvSpPr>
                <p:nvPr/>
              </p:nvSpPr>
              <p:spPr bwMode="auto">
                <a:xfrm>
                  <a:off x="4872" y="248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80" name="Freeform 521">
                  <a:extLst>
                    <a:ext uri="{FF2B5EF4-FFF2-40B4-BE49-F238E27FC236}">
                      <a16:creationId xmlns:a16="http://schemas.microsoft.com/office/drawing/2014/main" id="{904FCE6C-E838-123B-398C-B65A7B91A07A}"/>
                    </a:ext>
                  </a:extLst>
                </p:cNvPr>
                <p:cNvSpPr>
                  <a:spLocks/>
                </p:cNvSpPr>
                <p:nvPr/>
              </p:nvSpPr>
              <p:spPr bwMode="auto">
                <a:xfrm>
                  <a:off x="4874" y="248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81" name="Freeform 522">
                  <a:extLst>
                    <a:ext uri="{FF2B5EF4-FFF2-40B4-BE49-F238E27FC236}">
                      <a16:creationId xmlns:a16="http://schemas.microsoft.com/office/drawing/2014/main" id="{EDEBC4CC-56CD-2848-3AA0-7312F833879C}"/>
                    </a:ext>
                  </a:extLst>
                </p:cNvPr>
                <p:cNvSpPr>
                  <a:spLocks/>
                </p:cNvSpPr>
                <p:nvPr/>
              </p:nvSpPr>
              <p:spPr bwMode="auto">
                <a:xfrm>
                  <a:off x="4865" y="248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82" name="Freeform 523">
                  <a:extLst>
                    <a:ext uri="{FF2B5EF4-FFF2-40B4-BE49-F238E27FC236}">
                      <a16:creationId xmlns:a16="http://schemas.microsoft.com/office/drawing/2014/main" id="{158DB00C-4415-68CF-3E51-665D35594B15}"/>
                    </a:ext>
                  </a:extLst>
                </p:cNvPr>
                <p:cNvSpPr>
                  <a:spLocks/>
                </p:cNvSpPr>
                <p:nvPr/>
              </p:nvSpPr>
              <p:spPr bwMode="auto">
                <a:xfrm>
                  <a:off x="4868" y="248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83" name="Freeform 524">
                  <a:extLst>
                    <a:ext uri="{FF2B5EF4-FFF2-40B4-BE49-F238E27FC236}">
                      <a16:creationId xmlns:a16="http://schemas.microsoft.com/office/drawing/2014/main" id="{F4F49795-80FE-A932-0150-1247E07EA011}"/>
                    </a:ext>
                  </a:extLst>
                </p:cNvPr>
                <p:cNvSpPr>
                  <a:spLocks/>
                </p:cNvSpPr>
                <p:nvPr/>
              </p:nvSpPr>
              <p:spPr bwMode="auto">
                <a:xfrm>
                  <a:off x="4868" y="248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grpSp>
          <p:grpSp>
            <p:nvGrpSpPr>
              <p:cNvPr id="30" name="Group 525">
                <a:extLst>
                  <a:ext uri="{FF2B5EF4-FFF2-40B4-BE49-F238E27FC236}">
                    <a16:creationId xmlns:a16="http://schemas.microsoft.com/office/drawing/2014/main" id="{02F74BFE-0799-E461-024D-4528EF805026}"/>
                  </a:ext>
                </a:extLst>
              </p:cNvPr>
              <p:cNvGrpSpPr>
                <a:grpSpLocks/>
              </p:cNvGrpSpPr>
              <p:nvPr/>
            </p:nvGrpSpPr>
            <p:grpSpPr bwMode="auto">
              <a:xfrm>
                <a:off x="4845" y="2468"/>
                <a:ext cx="81" cy="70"/>
                <a:chOff x="4845" y="2468"/>
                <a:chExt cx="81" cy="70"/>
              </a:xfrm>
            </p:grpSpPr>
            <p:sp>
              <p:nvSpPr>
                <p:cNvPr id="684" name="Freeform 526">
                  <a:extLst>
                    <a:ext uri="{FF2B5EF4-FFF2-40B4-BE49-F238E27FC236}">
                      <a16:creationId xmlns:a16="http://schemas.microsoft.com/office/drawing/2014/main" id="{0C60AED0-931C-0CFA-77D8-A0F9AFC7F2C2}"/>
                    </a:ext>
                  </a:extLst>
                </p:cNvPr>
                <p:cNvSpPr>
                  <a:spLocks/>
                </p:cNvSpPr>
                <p:nvPr/>
              </p:nvSpPr>
              <p:spPr bwMode="auto">
                <a:xfrm>
                  <a:off x="4870" y="248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85" name="Freeform 527">
                  <a:extLst>
                    <a:ext uri="{FF2B5EF4-FFF2-40B4-BE49-F238E27FC236}">
                      <a16:creationId xmlns:a16="http://schemas.microsoft.com/office/drawing/2014/main" id="{9568A5F3-6E0F-A3E6-454D-A7F857E16A52}"/>
                    </a:ext>
                  </a:extLst>
                </p:cNvPr>
                <p:cNvSpPr>
                  <a:spLocks/>
                </p:cNvSpPr>
                <p:nvPr/>
              </p:nvSpPr>
              <p:spPr bwMode="auto">
                <a:xfrm>
                  <a:off x="4874" y="248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86" name="Freeform 528">
                  <a:extLst>
                    <a:ext uri="{FF2B5EF4-FFF2-40B4-BE49-F238E27FC236}">
                      <a16:creationId xmlns:a16="http://schemas.microsoft.com/office/drawing/2014/main" id="{CA463321-4F29-034A-56AA-96FAFCB37200}"/>
                    </a:ext>
                  </a:extLst>
                </p:cNvPr>
                <p:cNvSpPr>
                  <a:spLocks/>
                </p:cNvSpPr>
                <p:nvPr/>
              </p:nvSpPr>
              <p:spPr bwMode="auto">
                <a:xfrm>
                  <a:off x="4877" y="248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87" name="Freeform 529">
                  <a:extLst>
                    <a:ext uri="{FF2B5EF4-FFF2-40B4-BE49-F238E27FC236}">
                      <a16:creationId xmlns:a16="http://schemas.microsoft.com/office/drawing/2014/main" id="{CE259178-3828-F8C8-2469-56D1B82D7D83}"/>
                    </a:ext>
                  </a:extLst>
                </p:cNvPr>
                <p:cNvSpPr>
                  <a:spLocks/>
                </p:cNvSpPr>
                <p:nvPr/>
              </p:nvSpPr>
              <p:spPr bwMode="auto">
                <a:xfrm>
                  <a:off x="4877" y="248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88" name="Freeform 530">
                  <a:extLst>
                    <a:ext uri="{FF2B5EF4-FFF2-40B4-BE49-F238E27FC236}">
                      <a16:creationId xmlns:a16="http://schemas.microsoft.com/office/drawing/2014/main" id="{538AD36B-4391-ED1D-51B8-AF8689872D5C}"/>
                    </a:ext>
                  </a:extLst>
                </p:cNvPr>
                <p:cNvSpPr>
                  <a:spLocks/>
                </p:cNvSpPr>
                <p:nvPr/>
              </p:nvSpPr>
              <p:spPr bwMode="auto">
                <a:xfrm>
                  <a:off x="4879" y="248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89" name="Freeform 531">
                  <a:extLst>
                    <a:ext uri="{FF2B5EF4-FFF2-40B4-BE49-F238E27FC236}">
                      <a16:creationId xmlns:a16="http://schemas.microsoft.com/office/drawing/2014/main" id="{0CD952D8-0E06-EED5-8435-C491F2694F0E}"/>
                    </a:ext>
                  </a:extLst>
                </p:cNvPr>
                <p:cNvSpPr>
                  <a:spLocks/>
                </p:cNvSpPr>
                <p:nvPr/>
              </p:nvSpPr>
              <p:spPr bwMode="auto">
                <a:xfrm>
                  <a:off x="4870" y="248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90" name="Freeform 532">
                  <a:extLst>
                    <a:ext uri="{FF2B5EF4-FFF2-40B4-BE49-F238E27FC236}">
                      <a16:creationId xmlns:a16="http://schemas.microsoft.com/office/drawing/2014/main" id="{F9B3F67D-009E-0EFC-662E-3C6B06F0E359}"/>
                    </a:ext>
                  </a:extLst>
                </p:cNvPr>
                <p:cNvSpPr>
                  <a:spLocks/>
                </p:cNvSpPr>
                <p:nvPr/>
              </p:nvSpPr>
              <p:spPr bwMode="auto">
                <a:xfrm>
                  <a:off x="4872" y="248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91" name="Freeform 533">
                  <a:extLst>
                    <a:ext uri="{FF2B5EF4-FFF2-40B4-BE49-F238E27FC236}">
                      <a16:creationId xmlns:a16="http://schemas.microsoft.com/office/drawing/2014/main" id="{16079C55-94AB-65E8-526B-791AE0E241D9}"/>
                    </a:ext>
                  </a:extLst>
                </p:cNvPr>
                <p:cNvSpPr>
                  <a:spLocks/>
                </p:cNvSpPr>
                <p:nvPr/>
              </p:nvSpPr>
              <p:spPr bwMode="auto">
                <a:xfrm>
                  <a:off x="4872" y="248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92" name="Freeform 534">
                  <a:extLst>
                    <a:ext uri="{FF2B5EF4-FFF2-40B4-BE49-F238E27FC236}">
                      <a16:creationId xmlns:a16="http://schemas.microsoft.com/office/drawing/2014/main" id="{DA81D55A-87AE-4E44-5E83-AFB594518998}"/>
                    </a:ext>
                  </a:extLst>
                </p:cNvPr>
                <p:cNvSpPr>
                  <a:spLocks/>
                </p:cNvSpPr>
                <p:nvPr/>
              </p:nvSpPr>
              <p:spPr bwMode="auto">
                <a:xfrm>
                  <a:off x="4874" y="248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93" name="Freeform 535">
                  <a:extLst>
                    <a:ext uri="{FF2B5EF4-FFF2-40B4-BE49-F238E27FC236}">
                      <a16:creationId xmlns:a16="http://schemas.microsoft.com/office/drawing/2014/main" id="{2C58ABAC-E90C-6D42-50EC-23372A8172F6}"/>
                    </a:ext>
                  </a:extLst>
                </p:cNvPr>
                <p:cNvSpPr>
                  <a:spLocks/>
                </p:cNvSpPr>
                <p:nvPr/>
              </p:nvSpPr>
              <p:spPr bwMode="auto">
                <a:xfrm>
                  <a:off x="4879" y="248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94" name="Freeform 536">
                  <a:extLst>
                    <a:ext uri="{FF2B5EF4-FFF2-40B4-BE49-F238E27FC236}">
                      <a16:creationId xmlns:a16="http://schemas.microsoft.com/office/drawing/2014/main" id="{38B99A50-2068-33AC-C318-3EE4E0E261AE}"/>
                    </a:ext>
                  </a:extLst>
                </p:cNvPr>
                <p:cNvSpPr>
                  <a:spLocks/>
                </p:cNvSpPr>
                <p:nvPr/>
              </p:nvSpPr>
              <p:spPr bwMode="auto">
                <a:xfrm>
                  <a:off x="4881" y="248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95" name="Freeform 537">
                  <a:extLst>
                    <a:ext uri="{FF2B5EF4-FFF2-40B4-BE49-F238E27FC236}">
                      <a16:creationId xmlns:a16="http://schemas.microsoft.com/office/drawing/2014/main" id="{E1BA8A19-BFE4-F8C2-A66D-2EC3A4CFF617}"/>
                    </a:ext>
                  </a:extLst>
                </p:cNvPr>
                <p:cNvSpPr>
                  <a:spLocks/>
                </p:cNvSpPr>
                <p:nvPr/>
              </p:nvSpPr>
              <p:spPr bwMode="auto">
                <a:xfrm>
                  <a:off x="4881" y="248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96" name="Freeform 538">
                  <a:extLst>
                    <a:ext uri="{FF2B5EF4-FFF2-40B4-BE49-F238E27FC236}">
                      <a16:creationId xmlns:a16="http://schemas.microsoft.com/office/drawing/2014/main" id="{B1ADF895-8A74-FEE2-C756-DF855CF872F9}"/>
                    </a:ext>
                  </a:extLst>
                </p:cNvPr>
                <p:cNvSpPr>
                  <a:spLocks/>
                </p:cNvSpPr>
                <p:nvPr/>
              </p:nvSpPr>
              <p:spPr bwMode="auto">
                <a:xfrm>
                  <a:off x="4883" y="248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97" name="Freeform 539">
                  <a:extLst>
                    <a:ext uri="{FF2B5EF4-FFF2-40B4-BE49-F238E27FC236}">
                      <a16:creationId xmlns:a16="http://schemas.microsoft.com/office/drawing/2014/main" id="{DE04A9BD-9160-8FAC-590C-A771383D6286}"/>
                    </a:ext>
                  </a:extLst>
                </p:cNvPr>
                <p:cNvSpPr>
                  <a:spLocks/>
                </p:cNvSpPr>
                <p:nvPr/>
              </p:nvSpPr>
              <p:spPr bwMode="auto">
                <a:xfrm>
                  <a:off x="4874" y="2480"/>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98" name="Freeform 540">
                  <a:extLst>
                    <a:ext uri="{FF2B5EF4-FFF2-40B4-BE49-F238E27FC236}">
                      <a16:creationId xmlns:a16="http://schemas.microsoft.com/office/drawing/2014/main" id="{730F6200-1548-EBAA-E953-456BF46EEE6D}"/>
                    </a:ext>
                  </a:extLst>
                </p:cNvPr>
                <p:cNvSpPr>
                  <a:spLocks/>
                </p:cNvSpPr>
                <p:nvPr/>
              </p:nvSpPr>
              <p:spPr bwMode="auto">
                <a:xfrm>
                  <a:off x="4877" y="248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99" name="Freeform 541">
                  <a:extLst>
                    <a:ext uri="{FF2B5EF4-FFF2-40B4-BE49-F238E27FC236}">
                      <a16:creationId xmlns:a16="http://schemas.microsoft.com/office/drawing/2014/main" id="{E37EBCD1-BF9C-7808-6517-C1D47EDC73EF}"/>
                    </a:ext>
                  </a:extLst>
                </p:cNvPr>
                <p:cNvSpPr>
                  <a:spLocks/>
                </p:cNvSpPr>
                <p:nvPr/>
              </p:nvSpPr>
              <p:spPr bwMode="auto">
                <a:xfrm>
                  <a:off x="4877" y="247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00" name="Freeform 542">
                  <a:extLst>
                    <a:ext uri="{FF2B5EF4-FFF2-40B4-BE49-F238E27FC236}">
                      <a16:creationId xmlns:a16="http://schemas.microsoft.com/office/drawing/2014/main" id="{2726C2F9-0C59-8999-8957-C76CF5FD3BBC}"/>
                    </a:ext>
                  </a:extLst>
                </p:cNvPr>
                <p:cNvSpPr>
                  <a:spLocks/>
                </p:cNvSpPr>
                <p:nvPr/>
              </p:nvSpPr>
              <p:spPr bwMode="auto">
                <a:xfrm>
                  <a:off x="4879" y="248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01" name="Freeform 543">
                  <a:extLst>
                    <a:ext uri="{FF2B5EF4-FFF2-40B4-BE49-F238E27FC236}">
                      <a16:creationId xmlns:a16="http://schemas.microsoft.com/office/drawing/2014/main" id="{7601244A-AC77-B1FB-9D19-0AF24F0AF452}"/>
                    </a:ext>
                  </a:extLst>
                </p:cNvPr>
                <p:cNvSpPr>
                  <a:spLocks/>
                </p:cNvSpPr>
                <p:nvPr/>
              </p:nvSpPr>
              <p:spPr bwMode="auto">
                <a:xfrm>
                  <a:off x="4883" y="2480"/>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02" name="Freeform 544">
                  <a:extLst>
                    <a:ext uri="{FF2B5EF4-FFF2-40B4-BE49-F238E27FC236}">
                      <a16:creationId xmlns:a16="http://schemas.microsoft.com/office/drawing/2014/main" id="{7ED6E602-8587-5DD4-A28E-A50F7EDCAA2F}"/>
                    </a:ext>
                  </a:extLst>
                </p:cNvPr>
                <p:cNvSpPr>
                  <a:spLocks/>
                </p:cNvSpPr>
                <p:nvPr/>
              </p:nvSpPr>
              <p:spPr bwMode="auto">
                <a:xfrm>
                  <a:off x="4886" y="248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03" name="Freeform 545">
                  <a:extLst>
                    <a:ext uri="{FF2B5EF4-FFF2-40B4-BE49-F238E27FC236}">
                      <a16:creationId xmlns:a16="http://schemas.microsoft.com/office/drawing/2014/main" id="{09361CC2-8117-3A1A-7B46-D82261AAA68B}"/>
                    </a:ext>
                  </a:extLst>
                </p:cNvPr>
                <p:cNvSpPr>
                  <a:spLocks/>
                </p:cNvSpPr>
                <p:nvPr/>
              </p:nvSpPr>
              <p:spPr bwMode="auto">
                <a:xfrm>
                  <a:off x="4886" y="247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04" name="Freeform 546">
                  <a:extLst>
                    <a:ext uri="{FF2B5EF4-FFF2-40B4-BE49-F238E27FC236}">
                      <a16:creationId xmlns:a16="http://schemas.microsoft.com/office/drawing/2014/main" id="{366CE315-73D1-49A9-B541-AC1830C2DF7D}"/>
                    </a:ext>
                  </a:extLst>
                </p:cNvPr>
                <p:cNvSpPr>
                  <a:spLocks/>
                </p:cNvSpPr>
                <p:nvPr/>
              </p:nvSpPr>
              <p:spPr bwMode="auto">
                <a:xfrm>
                  <a:off x="4888" y="248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05" name="Freeform 547">
                  <a:extLst>
                    <a:ext uri="{FF2B5EF4-FFF2-40B4-BE49-F238E27FC236}">
                      <a16:creationId xmlns:a16="http://schemas.microsoft.com/office/drawing/2014/main" id="{97D891C3-A367-C4F0-3285-A875CABE2592}"/>
                    </a:ext>
                  </a:extLst>
                </p:cNvPr>
                <p:cNvSpPr>
                  <a:spLocks/>
                </p:cNvSpPr>
                <p:nvPr/>
              </p:nvSpPr>
              <p:spPr bwMode="auto">
                <a:xfrm>
                  <a:off x="4879" y="247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06" name="Freeform 548">
                  <a:extLst>
                    <a:ext uri="{FF2B5EF4-FFF2-40B4-BE49-F238E27FC236}">
                      <a16:creationId xmlns:a16="http://schemas.microsoft.com/office/drawing/2014/main" id="{1388CC64-CC8D-F021-F8D6-5D9CF217C17B}"/>
                    </a:ext>
                  </a:extLst>
                </p:cNvPr>
                <p:cNvSpPr>
                  <a:spLocks/>
                </p:cNvSpPr>
                <p:nvPr/>
              </p:nvSpPr>
              <p:spPr bwMode="auto">
                <a:xfrm>
                  <a:off x="4881" y="2478"/>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07" name="Freeform 549">
                  <a:extLst>
                    <a:ext uri="{FF2B5EF4-FFF2-40B4-BE49-F238E27FC236}">
                      <a16:creationId xmlns:a16="http://schemas.microsoft.com/office/drawing/2014/main" id="{72BFEFF3-EA40-CBDB-A141-2395E3C8189D}"/>
                    </a:ext>
                  </a:extLst>
                </p:cNvPr>
                <p:cNvSpPr>
                  <a:spLocks/>
                </p:cNvSpPr>
                <p:nvPr/>
              </p:nvSpPr>
              <p:spPr bwMode="auto">
                <a:xfrm>
                  <a:off x="4881" y="2476"/>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08" name="Freeform 550">
                  <a:extLst>
                    <a:ext uri="{FF2B5EF4-FFF2-40B4-BE49-F238E27FC236}">
                      <a16:creationId xmlns:a16="http://schemas.microsoft.com/office/drawing/2014/main" id="{C53909E3-5DC8-A4ED-878D-BCEC4044A886}"/>
                    </a:ext>
                  </a:extLst>
                </p:cNvPr>
                <p:cNvSpPr>
                  <a:spLocks/>
                </p:cNvSpPr>
                <p:nvPr/>
              </p:nvSpPr>
              <p:spPr bwMode="auto">
                <a:xfrm>
                  <a:off x="4883" y="2477"/>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09" name="Freeform 551">
                  <a:extLst>
                    <a:ext uri="{FF2B5EF4-FFF2-40B4-BE49-F238E27FC236}">
                      <a16:creationId xmlns:a16="http://schemas.microsoft.com/office/drawing/2014/main" id="{946736E6-99CB-31EF-897C-97709335AFCB}"/>
                    </a:ext>
                  </a:extLst>
                </p:cNvPr>
                <p:cNvSpPr>
                  <a:spLocks/>
                </p:cNvSpPr>
                <p:nvPr/>
              </p:nvSpPr>
              <p:spPr bwMode="auto">
                <a:xfrm>
                  <a:off x="4888" y="247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10" name="Freeform 552">
                  <a:extLst>
                    <a:ext uri="{FF2B5EF4-FFF2-40B4-BE49-F238E27FC236}">
                      <a16:creationId xmlns:a16="http://schemas.microsoft.com/office/drawing/2014/main" id="{9E6D4A16-CA2B-BE2E-9C57-EB354FF0648C}"/>
                    </a:ext>
                  </a:extLst>
                </p:cNvPr>
                <p:cNvSpPr>
                  <a:spLocks/>
                </p:cNvSpPr>
                <p:nvPr/>
              </p:nvSpPr>
              <p:spPr bwMode="auto">
                <a:xfrm>
                  <a:off x="4890" y="2478"/>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11" name="Freeform 553">
                  <a:extLst>
                    <a:ext uri="{FF2B5EF4-FFF2-40B4-BE49-F238E27FC236}">
                      <a16:creationId xmlns:a16="http://schemas.microsoft.com/office/drawing/2014/main" id="{5A6367A1-D67A-945F-D60F-3443678D7327}"/>
                    </a:ext>
                  </a:extLst>
                </p:cNvPr>
                <p:cNvSpPr>
                  <a:spLocks/>
                </p:cNvSpPr>
                <p:nvPr/>
              </p:nvSpPr>
              <p:spPr bwMode="auto">
                <a:xfrm>
                  <a:off x="4890" y="2476"/>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12" name="Freeform 554">
                  <a:extLst>
                    <a:ext uri="{FF2B5EF4-FFF2-40B4-BE49-F238E27FC236}">
                      <a16:creationId xmlns:a16="http://schemas.microsoft.com/office/drawing/2014/main" id="{B13BE96E-C790-793A-F941-36C43DFE9BF1}"/>
                    </a:ext>
                  </a:extLst>
                </p:cNvPr>
                <p:cNvSpPr>
                  <a:spLocks/>
                </p:cNvSpPr>
                <p:nvPr/>
              </p:nvSpPr>
              <p:spPr bwMode="auto">
                <a:xfrm>
                  <a:off x="4892" y="2477"/>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13" name="Freeform 555">
                  <a:extLst>
                    <a:ext uri="{FF2B5EF4-FFF2-40B4-BE49-F238E27FC236}">
                      <a16:creationId xmlns:a16="http://schemas.microsoft.com/office/drawing/2014/main" id="{ABB1BD68-B6A3-C1F8-EBAC-70F644722C6D}"/>
                    </a:ext>
                  </a:extLst>
                </p:cNvPr>
                <p:cNvSpPr>
                  <a:spLocks/>
                </p:cNvSpPr>
                <p:nvPr/>
              </p:nvSpPr>
              <p:spPr bwMode="auto">
                <a:xfrm>
                  <a:off x="4883" y="247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14" name="Freeform 556">
                  <a:extLst>
                    <a:ext uri="{FF2B5EF4-FFF2-40B4-BE49-F238E27FC236}">
                      <a16:creationId xmlns:a16="http://schemas.microsoft.com/office/drawing/2014/main" id="{6C0E3204-9040-C8F2-6B1A-870B838BE93B}"/>
                    </a:ext>
                  </a:extLst>
                </p:cNvPr>
                <p:cNvSpPr>
                  <a:spLocks/>
                </p:cNvSpPr>
                <p:nvPr/>
              </p:nvSpPr>
              <p:spPr bwMode="auto">
                <a:xfrm>
                  <a:off x="4886" y="247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15" name="Freeform 557">
                  <a:extLst>
                    <a:ext uri="{FF2B5EF4-FFF2-40B4-BE49-F238E27FC236}">
                      <a16:creationId xmlns:a16="http://schemas.microsoft.com/office/drawing/2014/main" id="{5F538A9B-AB08-7D62-1E5A-0789E4BE05EF}"/>
                    </a:ext>
                  </a:extLst>
                </p:cNvPr>
                <p:cNvSpPr>
                  <a:spLocks/>
                </p:cNvSpPr>
                <p:nvPr/>
              </p:nvSpPr>
              <p:spPr bwMode="auto">
                <a:xfrm>
                  <a:off x="4886" y="247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16" name="Freeform 558">
                  <a:extLst>
                    <a:ext uri="{FF2B5EF4-FFF2-40B4-BE49-F238E27FC236}">
                      <a16:creationId xmlns:a16="http://schemas.microsoft.com/office/drawing/2014/main" id="{CA0DCE6D-3E87-43B5-1494-59D6140277EA}"/>
                    </a:ext>
                  </a:extLst>
                </p:cNvPr>
                <p:cNvSpPr>
                  <a:spLocks/>
                </p:cNvSpPr>
                <p:nvPr/>
              </p:nvSpPr>
              <p:spPr bwMode="auto">
                <a:xfrm>
                  <a:off x="4888" y="247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17" name="Freeform 559">
                  <a:extLst>
                    <a:ext uri="{FF2B5EF4-FFF2-40B4-BE49-F238E27FC236}">
                      <a16:creationId xmlns:a16="http://schemas.microsoft.com/office/drawing/2014/main" id="{BFBB6376-AA10-0765-A5B4-13FAA39F0DEC}"/>
                    </a:ext>
                  </a:extLst>
                </p:cNvPr>
                <p:cNvSpPr>
                  <a:spLocks/>
                </p:cNvSpPr>
                <p:nvPr/>
              </p:nvSpPr>
              <p:spPr bwMode="auto">
                <a:xfrm>
                  <a:off x="4892" y="247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18" name="Freeform 560">
                  <a:extLst>
                    <a:ext uri="{FF2B5EF4-FFF2-40B4-BE49-F238E27FC236}">
                      <a16:creationId xmlns:a16="http://schemas.microsoft.com/office/drawing/2014/main" id="{2680CEAC-D9AE-2BF2-6527-E87BB63E5DCB}"/>
                    </a:ext>
                  </a:extLst>
                </p:cNvPr>
                <p:cNvSpPr>
                  <a:spLocks/>
                </p:cNvSpPr>
                <p:nvPr/>
              </p:nvSpPr>
              <p:spPr bwMode="auto">
                <a:xfrm>
                  <a:off x="4895" y="247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19" name="Freeform 561">
                  <a:extLst>
                    <a:ext uri="{FF2B5EF4-FFF2-40B4-BE49-F238E27FC236}">
                      <a16:creationId xmlns:a16="http://schemas.microsoft.com/office/drawing/2014/main" id="{547BC1C4-7EEB-1FD9-1560-DD2495D7F3A4}"/>
                    </a:ext>
                  </a:extLst>
                </p:cNvPr>
                <p:cNvSpPr>
                  <a:spLocks/>
                </p:cNvSpPr>
                <p:nvPr/>
              </p:nvSpPr>
              <p:spPr bwMode="auto">
                <a:xfrm>
                  <a:off x="4895" y="247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20" name="Freeform 562">
                  <a:extLst>
                    <a:ext uri="{FF2B5EF4-FFF2-40B4-BE49-F238E27FC236}">
                      <a16:creationId xmlns:a16="http://schemas.microsoft.com/office/drawing/2014/main" id="{5D3ABFAA-4B90-86CD-8F91-D7F2D6F5CE59}"/>
                    </a:ext>
                  </a:extLst>
                </p:cNvPr>
                <p:cNvSpPr>
                  <a:spLocks/>
                </p:cNvSpPr>
                <p:nvPr/>
              </p:nvSpPr>
              <p:spPr bwMode="auto">
                <a:xfrm>
                  <a:off x="4897" y="247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21" name="Freeform 563">
                  <a:extLst>
                    <a:ext uri="{FF2B5EF4-FFF2-40B4-BE49-F238E27FC236}">
                      <a16:creationId xmlns:a16="http://schemas.microsoft.com/office/drawing/2014/main" id="{92023173-84C8-9671-F2BB-9E3A67D58EAE}"/>
                    </a:ext>
                  </a:extLst>
                </p:cNvPr>
                <p:cNvSpPr>
                  <a:spLocks/>
                </p:cNvSpPr>
                <p:nvPr/>
              </p:nvSpPr>
              <p:spPr bwMode="auto">
                <a:xfrm>
                  <a:off x="4888" y="247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22" name="Freeform 564">
                  <a:extLst>
                    <a:ext uri="{FF2B5EF4-FFF2-40B4-BE49-F238E27FC236}">
                      <a16:creationId xmlns:a16="http://schemas.microsoft.com/office/drawing/2014/main" id="{E51B999F-F7FC-707A-A0A1-25032E114ED2}"/>
                    </a:ext>
                  </a:extLst>
                </p:cNvPr>
                <p:cNvSpPr>
                  <a:spLocks/>
                </p:cNvSpPr>
                <p:nvPr/>
              </p:nvSpPr>
              <p:spPr bwMode="auto">
                <a:xfrm>
                  <a:off x="4890" y="2473"/>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23" name="Freeform 565">
                  <a:extLst>
                    <a:ext uri="{FF2B5EF4-FFF2-40B4-BE49-F238E27FC236}">
                      <a16:creationId xmlns:a16="http://schemas.microsoft.com/office/drawing/2014/main" id="{EED2C274-C319-5871-78B1-FC64ADE5419D}"/>
                    </a:ext>
                  </a:extLst>
                </p:cNvPr>
                <p:cNvSpPr>
                  <a:spLocks/>
                </p:cNvSpPr>
                <p:nvPr/>
              </p:nvSpPr>
              <p:spPr bwMode="auto">
                <a:xfrm>
                  <a:off x="4890" y="2471"/>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24" name="Freeform 566">
                  <a:extLst>
                    <a:ext uri="{FF2B5EF4-FFF2-40B4-BE49-F238E27FC236}">
                      <a16:creationId xmlns:a16="http://schemas.microsoft.com/office/drawing/2014/main" id="{4977D450-6AEB-5715-9348-C344343C43BC}"/>
                    </a:ext>
                  </a:extLst>
                </p:cNvPr>
                <p:cNvSpPr>
                  <a:spLocks/>
                </p:cNvSpPr>
                <p:nvPr/>
              </p:nvSpPr>
              <p:spPr bwMode="auto">
                <a:xfrm>
                  <a:off x="4892" y="2472"/>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25" name="Freeform 567">
                  <a:extLst>
                    <a:ext uri="{FF2B5EF4-FFF2-40B4-BE49-F238E27FC236}">
                      <a16:creationId xmlns:a16="http://schemas.microsoft.com/office/drawing/2014/main" id="{60650095-84D4-FB2C-2BC4-8FBAEAC04940}"/>
                    </a:ext>
                  </a:extLst>
                </p:cNvPr>
                <p:cNvSpPr>
                  <a:spLocks/>
                </p:cNvSpPr>
                <p:nvPr/>
              </p:nvSpPr>
              <p:spPr bwMode="auto">
                <a:xfrm>
                  <a:off x="4897" y="247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26" name="Freeform 568">
                  <a:extLst>
                    <a:ext uri="{FF2B5EF4-FFF2-40B4-BE49-F238E27FC236}">
                      <a16:creationId xmlns:a16="http://schemas.microsoft.com/office/drawing/2014/main" id="{651A597F-4C58-54B0-BCFF-DBA47DFA8AD1}"/>
                    </a:ext>
                  </a:extLst>
                </p:cNvPr>
                <p:cNvSpPr>
                  <a:spLocks/>
                </p:cNvSpPr>
                <p:nvPr/>
              </p:nvSpPr>
              <p:spPr bwMode="auto">
                <a:xfrm>
                  <a:off x="4899" y="2473"/>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27" name="Freeform 569">
                  <a:extLst>
                    <a:ext uri="{FF2B5EF4-FFF2-40B4-BE49-F238E27FC236}">
                      <a16:creationId xmlns:a16="http://schemas.microsoft.com/office/drawing/2014/main" id="{95BB650C-EF21-DBF2-4DF5-E79F05AF34F9}"/>
                    </a:ext>
                  </a:extLst>
                </p:cNvPr>
                <p:cNvSpPr>
                  <a:spLocks/>
                </p:cNvSpPr>
                <p:nvPr/>
              </p:nvSpPr>
              <p:spPr bwMode="auto">
                <a:xfrm>
                  <a:off x="4899" y="2471"/>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28" name="Freeform 570">
                  <a:extLst>
                    <a:ext uri="{FF2B5EF4-FFF2-40B4-BE49-F238E27FC236}">
                      <a16:creationId xmlns:a16="http://schemas.microsoft.com/office/drawing/2014/main" id="{969CB8C1-FCE3-48A5-74A8-BCB48305E398}"/>
                    </a:ext>
                  </a:extLst>
                </p:cNvPr>
                <p:cNvSpPr>
                  <a:spLocks/>
                </p:cNvSpPr>
                <p:nvPr/>
              </p:nvSpPr>
              <p:spPr bwMode="auto">
                <a:xfrm>
                  <a:off x="4901" y="2472"/>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29" name="Freeform 571">
                  <a:extLst>
                    <a:ext uri="{FF2B5EF4-FFF2-40B4-BE49-F238E27FC236}">
                      <a16:creationId xmlns:a16="http://schemas.microsoft.com/office/drawing/2014/main" id="{DE5B9787-0D02-0ACD-A3A7-D636A58BAFCB}"/>
                    </a:ext>
                  </a:extLst>
                </p:cNvPr>
                <p:cNvSpPr>
                  <a:spLocks/>
                </p:cNvSpPr>
                <p:nvPr/>
              </p:nvSpPr>
              <p:spPr bwMode="auto">
                <a:xfrm>
                  <a:off x="4892" y="2469"/>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30" name="Freeform 572">
                  <a:extLst>
                    <a:ext uri="{FF2B5EF4-FFF2-40B4-BE49-F238E27FC236}">
                      <a16:creationId xmlns:a16="http://schemas.microsoft.com/office/drawing/2014/main" id="{82ADE505-D8D2-97D0-2E88-7A6AFEA65100}"/>
                    </a:ext>
                  </a:extLst>
                </p:cNvPr>
                <p:cNvSpPr>
                  <a:spLocks/>
                </p:cNvSpPr>
                <p:nvPr/>
              </p:nvSpPr>
              <p:spPr bwMode="auto">
                <a:xfrm>
                  <a:off x="4895" y="247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31" name="Freeform 573">
                  <a:extLst>
                    <a:ext uri="{FF2B5EF4-FFF2-40B4-BE49-F238E27FC236}">
                      <a16:creationId xmlns:a16="http://schemas.microsoft.com/office/drawing/2014/main" id="{02235BF2-9C65-5C08-1378-EB0A2BA50743}"/>
                    </a:ext>
                  </a:extLst>
                </p:cNvPr>
                <p:cNvSpPr>
                  <a:spLocks/>
                </p:cNvSpPr>
                <p:nvPr/>
              </p:nvSpPr>
              <p:spPr bwMode="auto">
                <a:xfrm>
                  <a:off x="4895" y="246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32" name="Freeform 574">
                  <a:extLst>
                    <a:ext uri="{FF2B5EF4-FFF2-40B4-BE49-F238E27FC236}">
                      <a16:creationId xmlns:a16="http://schemas.microsoft.com/office/drawing/2014/main" id="{C714E073-3E46-DBEA-D843-5D60B8FA8B87}"/>
                    </a:ext>
                  </a:extLst>
                </p:cNvPr>
                <p:cNvSpPr>
                  <a:spLocks/>
                </p:cNvSpPr>
                <p:nvPr/>
              </p:nvSpPr>
              <p:spPr bwMode="auto">
                <a:xfrm>
                  <a:off x="4897" y="246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33" name="Freeform 575">
                  <a:extLst>
                    <a:ext uri="{FF2B5EF4-FFF2-40B4-BE49-F238E27FC236}">
                      <a16:creationId xmlns:a16="http://schemas.microsoft.com/office/drawing/2014/main" id="{861BD667-9C49-7859-E746-2EF39C1BFEFD}"/>
                    </a:ext>
                  </a:extLst>
                </p:cNvPr>
                <p:cNvSpPr>
                  <a:spLocks/>
                </p:cNvSpPr>
                <p:nvPr/>
              </p:nvSpPr>
              <p:spPr bwMode="auto">
                <a:xfrm>
                  <a:off x="4850" y="252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34" name="Freeform 576">
                  <a:extLst>
                    <a:ext uri="{FF2B5EF4-FFF2-40B4-BE49-F238E27FC236}">
                      <a16:creationId xmlns:a16="http://schemas.microsoft.com/office/drawing/2014/main" id="{F3158757-CA68-7521-0EBD-984ECD8F577B}"/>
                    </a:ext>
                  </a:extLst>
                </p:cNvPr>
                <p:cNvSpPr>
                  <a:spLocks/>
                </p:cNvSpPr>
                <p:nvPr/>
              </p:nvSpPr>
              <p:spPr bwMode="auto">
                <a:xfrm>
                  <a:off x="4852" y="252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35" name="Freeform 577">
                  <a:extLst>
                    <a:ext uri="{FF2B5EF4-FFF2-40B4-BE49-F238E27FC236}">
                      <a16:creationId xmlns:a16="http://schemas.microsoft.com/office/drawing/2014/main" id="{CE3BE0CC-A0C7-3DB0-8C66-A5FA7A7F1FC2}"/>
                    </a:ext>
                  </a:extLst>
                </p:cNvPr>
                <p:cNvSpPr>
                  <a:spLocks/>
                </p:cNvSpPr>
                <p:nvPr/>
              </p:nvSpPr>
              <p:spPr bwMode="auto">
                <a:xfrm>
                  <a:off x="4852" y="252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36" name="Freeform 578">
                  <a:extLst>
                    <a:ext uri="{FF2B5EF4-FFF2-40B4-BE49-F238E27FC236}">
                      <a16:creationId xmlns:a16="http://schemas.microsoft.com/office/drawing/2014/main" id="{B0028B97-E03F-9E75-7D57-EB87D3E67D4A}"/>
                    </a:ext>
                  </a:extLst>
                </p:cNvPr>
                <p:cNvSpPr>
                  <a:spLocks/>
                </p:cNvSpPr>
                <p:nvPr/>
              </p:nvSpPr>
              <p:spPr bwMode="auto">
                <a:xfrm>
                  <a:off x="4854" y="252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37" name="Freeform 579">
                  <a:extLst>
                    <a:ext uri="{FF2B5EF4-FFF2-40B4-BE49-F238E27FC236}">
                      <a16:creationId xmlns:a16="http://schemas.microsoft.com/office/drawing/2014/main" id="{E49366AE-2B43-9C85-6746-A996C7057B84}"/>
                    </a:ext>
                  </a:extLst>
                </p:cNvPr>
                <p:cNvSpPr>
                  <a:spLocks/>
                </p:cNvSpPr>
                <p:nvPr/>
              </p:nvSpPr>
              <p:spPr bwMode="auto">
                <a:xfrm>
                  <a:off x="4845" y="252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38" name="Freeform 580">
                  <a:extLst>
                    <a:ext uri="{FF2B5EF4-FFF2-40B4-BE49-F238E27FC236}">
                      <a16:creationId xmlns:a16="http://schemas.microsoft.com/office/drawing/2014/main" id="{CED70150-6DC9-F67C-09E5-2D94FDA45DF8}"/>
                    </a:ext>
                  </a:extLst>
                </p:cNvPr>
                <p:cNvSpPr>
                  <a:spLocks/>
                </p:cNvSpPr>
                <p:nvPr/>
              </p:nvSpPr>
              <p:spPr bwMode="auto">
                <a:xfrm>
                  <a:off x="4848" y="252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39" name="Freeform 581">
                  <a:extLst>
                    <a:ext uri="{FF2B5EF4-FFF2-40B4-BE49-F238E27FC236}">
                      <a16:creationId xmlns:a16="http://schemas.microsoft.com/office/drawing/2014/main" id="{817CF1E0-223D-32A2-4368-1FEF04DF40B5}"/>
                    </a:ext>
                  </a:extLst>
                </p:cNvPr>
                <p:cNvSpPr>
                  <a:spLocks/>
                </p:cNvSpPr>
                <p:nvPr/>
              </p:nvSpPr>
              <p:spPr bwMode="auto">
                <a:xfrm>
                  <a:off x="4848" y="251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40" name="Freeform 582">
                  <a:extLst>
                    <a:ext uri="{FF2B5EF4-FFF2-40B4-BE49-F238E27FC236}">
                      <a16:creationId xmlns:a16="http://schemas.microsoft.com/office/drawing/2014/main" id="{71DD7B26-5010-47D2-400D-D7BFCCFD20A8}"/>
                    </a:ext>
                  </a:extLst>
                </p:cNvPr>
                <p:cNvSpPr>
                  <a:spLocks/>
                </p:cNvSpPr>
                <p:nvPr/>
              </p:nvSpPr>
              <p:spPr bwMode="auto">
                <a:xfrm>
                  <a:off x="4850" y="252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41" name="Freeform 583">
                  <a:extLst>
                    <a:ext uri="{FF2B5EF4-FFF2-40B4-BE49-F238E27FC236}">
                      <a16:creationId xmlns:a16="http://schemas.microsoft.com/office/drawing/2014/main" id="{C20CA8B7-FF50-0923-8A0F-5FE99B3C08A4}"/>
                    </a:ext>
                  </a:extLst>
                </p:cNvPr>
                <p:cNvSpPr>
                  <a:spLocks/>
                </p:cNvSpPr>
                <p:nvPr/>
              </p:nvSpPr>
              <p:spPr bwMode="auto">
                <a:xfrm>
                  <a:off x="4854" y="252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42" name="Freeform 584">
                  <a:extLst>
                    <a:ext uri="{FF2B5EF4-FFF2-40B4-BE49-F238E27FC236}">
                      <a16:creationId xmlns:a16="http://schemas.microsoft.com/office/drawing/2014/main" id="{080F0599-B579-D94A-CE2C-DE9E4115E249}"/>
                    </a:ext>
                  </a:extLst>
                </p:cNvPr>
                <p:cNvSpPr>
                  <a:spLocks/>
                </p:cNvSpPr>
                <p:nvPr/>
              </p:nvSpPr>
              <p:spPr bwMode="auto">
                <a:xfrm>
                  <a:off x="4857" y="252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43" name="Freeform 585">
                  <a:extLst>
                    <a:ext uri="{FF2B5EF4-FFF2-40B4-BE49-F238E27FC236}">
                      <a16:creationId xmlns:a16="http://schemas.microsoft.com/office/drawing/2014/main" id="{8FEE7EB5-1811-FC83-3291-14B5EDF734F8}"/>
                    </a:ext>
                  </a:extLst>
                </p:cNvPr>
                <p:cNvSpPr>
                  <a:spLocks/>
                </p:cNvSpPr>
                <p:nvPr/>
              </p:nvSpPr>
              <p:spPr bwMode="auto">
                <a:xfrm>
                  <a:off x="4856" y="251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44" name="Freeform 586">
                  <a:extLst>
                    <a:ext uri="{FF2B5EF4-FFF2-40B4-BE49-F238E27FC236}">
                      <a16:creationId xmlns:a16="http://schemas.microsoft.com/office/drawing/2014/main" id="{AE075AD5-CCC2-2B9F-0EC2-2614C943ED1E}"/>
                    </a:ext>
                  </a:extLst>
                </p:cNvPr>
                <p:cNvSpPr>
                  <a:spLocks/>
                </p:cNvSpPr>
                <p:nvPr/>
              </p:nvSpPr>
              <p:spPr bwMode="auto">
                <a:xfrm>
                  <a:off x="4859" y="252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45" name="Freeform 587">
                  <a:extLst>
                    <a:ext uri="{FF2B5EF4-FFF2-40B4-BE49-F238E27FC236}">
                      <a16:creationId xmlns:a16="http://schemas.microsoft.com/office/drawing/2014/main" id="{41F39323-3F17-751B-F16A-0BC237321CC1}"/>
                    </a:ext>
                  </a:extLst>
                </p:cNvPr>
                <p:cNvSpPr>
                  <a:spLocks/>
                </p:cNvSpPr>
                <p:nvPr/>
              </p:nvSpPr>
              <p:spPr bwMode="auto">
                <a:xfrm>
                  <a:off x="4850" y="251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46" name="Freeform 588">
                  <a:extLst>
                    <a:ext uri="{FF2B5EF4-FFF2-40B4-BE49-F238E27FC236}">
                      <a16:creationId xmlns:a16="http://schemas.microsoft.com/office/drawing/2014/main" id="{661D930E-B534-FFBD-7CFE-EE3534BC538B}"/>
                    </a:ext>
                  </a:extLst>
                </p:cNvPr>
                <p:cNvSpPr>
                  <a:spLocks/>
                </p:cNvSpPr>
                <p:nvPr/>
              </p:nvSpPr>
              <p:spPr bwMode="auto">
                <a:xfrm>
                  <a:off x="4852" y="251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47" name="Freeform 589">
                  <a:extLst>
                    <a:ext uri="{FF2B5EF4-FFF2-40B4-BE49-F238E27FC236}">
                      <a16:creationId xmlns:a16="http://schemas.microsoft.com/office/drawing/2014/main" id="{905AB2D0-1094-4B1B-91CC-544382A43A49}"/>
                    </a:ext>
                  </a:extLst>
                </p:cNvPr>
                <p:cNvSpPr>
                  <a:spLocks/>
                </p:cNvSpPr>
                <p:nvPr/>
              </p:nvSpPr>
              <p:spPr bwMode="auto">
                <a:xfrm>
                  <a:off x="4852" y="251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48" name="Freeform 590">
                  <a:extLst>
                    <a:ext uri="{FF2B5EF4-FFF2-40B4-BE49-F238E27FC236}">
                      <a16:creationId xmlns:a16="http://schemas.microsoft.com/office/drawing/2014/main" id="{92043CA3-CB2E-20F1-1C19-6A0BBB3F9D06}"/>
                    </a:ext>
                  </a:extLst>
                </p:cNvPr>
                <p:cNvSpPr>
                  <a:spLocks/>
                </p:cNvSpPr>
                <p:nvPr/>
              </p:nvSpPr>
              <p:spPr bwMode="auto">
                <a:xfrm>
                  <a:off x="4854" y="251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49" name="Freeform 591">
                  <a:extLst>
                    <a:ext uri="{FF2B5EF4-FFF2-40B4-BE49-F238E27FC236}">
                      <a16:creationId xmlns:a16="http://schemas.microsoft.com/office/drawing/2014/main" id="{80924E02-40D5-BC91-4F76-91A375E949AE}"/>
                    </a:ext>
                  </a:extLst>
                </p:cNvPr>
                <p:cNvSpPr>
                  <a:spLocks/>
                </p:cNvSpPr>
                <p:nvPr/>
              </p:nvSpPr>
              <p:spPr bwMode="auto">
                <a:xfrm>
                  <a:off x="4859" y="251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50" name="Freeform 592">
                  <a:extLst>
                    <a:ext uri="{FF2B5EF4-FFF2-40B4-BE49-F238E27FC236}">
                      <a16:creationId xmlns:a16="http://schemas.microsoft.com/office/drawing/2014/main" id="{97B3D934-AFB8-45DB-F13D-44EE302418DB}"/>
                    </a:ext>
                  </a:extLst>
                </p:cNvPr>
                <p:cNvSpPr>
                  <a:spLocks/>
                </p:cNvSpPr>
                <p:nvPr/>
              </p:nvSpPr>
              <p:spPr bwMode="auto">
                <a:xfrm>
                  <a:off x="4861" y="251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51" name="Freeform 593">
                  <a:extLst>
                    <a:ext uri="{FF2B5EF4-FFF2-40B4-BE49-F238E27FC236}">
                      <a16:creationId xmlns:a16="http://schemas.microsoft.com/office/drawing/2014/main" id="{CC1C4093-754F-C254-74BE-2D490E0E0EE9}"/>
                    </a:ext>
                  </a:extLst>
                </p:cNvPr>
                <p:cNvSpPr>
                  <a:spLocks/>
                </p:cNvSpPr>
                <p:nvPr/>
              </p:nvSpPr>
              <p:spPr bwMode="auto">
                <a:xfrm>
                  <a:off x="4861" y="251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52" name="Freeform 594">
                  <a:extLst>
                    <a:ext uri="{FF2B5EF4-FFF2-40B4-BE49-F238E27FC236}">
                      <a16:creationId xmlns:a16="http://schemas.microsoft.com/office/drawing/2014/main" id="{E8E98352-B41D-8B1F-98FE-77A23599B3CE}"/>
                    </a:ext>
                  </a:extLst>
                </p:cNvPr>
                <p:cNvSpPr>
                  <a:spLocks/>
                </p:cNvSpPr>
                <p:nvPr/>
              </p:nvSpPr>
              <p:spPr bwMode="auto">
                <a:xfrm>
                  <a:off x="4863" y="251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53" name="Freeform 595">
                  <a:extLst>
                    <a:ext uri="{FF2B5EF4-FFF2-40B4-BE49-F238E27FC236}">
                      <a16:creationId xmlns:a16="http://schemas.microsoft.com/office/drawing/2014/main" id="{F735A01B-C02E-EF87-3558-60A6BB262427}"/>
                    </a:ext>
                  </a:extLst>
                </p:cNvPr>
                <p:cNvSpPr>
                  <a:spLocks/>
                </p:cNvSpPr>
                <p:nvPr/>
              </p:nvSpPr>
              <p:spPr bwMode="auto">
                <a:xfrm>
                  <a:off x="4854" y="251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54" name="Freeform 596">
                  <a:extLst>
                    <a:ext uri="{FF2B5EF4-FFF2-40B4-BE49-F238E27FC236}">
                      <a16:creationId xmlns:a16="http://schemas.microsoft.com/office/drawing/2014/main" id="{1E21F18F-D6CF-35A2-3BD8-61BA85182BC4}"/>
                    </a:ext>
                  </a:extLst>
                </p:cNvPr>
                <p:cNvSpPr>
                  <a:spLocks/>
                </p:cNvSpPr>
                <p:nvPr/>
              </p:nvSpPr>
              <p:spPr bwMode="auto">
                <a:xfrm>
                  <a:off x="4857" y="251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55" name="Freeform 597">
                  <a:extLst>
                    <a:ext uri="{FF2B5EF4-FFF2-40B4-BE49-F238E27FC236}">
                      <a16:creationId xmlns:a16="http://schemas.microsoft.com/office/drawing/2014/main" id="{AC21AB5F-CE95-0431-AC6F-50D4E4224905}"/>
                    </a:ext>
                  </a:extLst>
                </p:cNvPr>
                <p:cNvSpPr>
                  <a:spLocks/>
                </p:cNvSpPr>
                <p:nvPr/>
              </p:nvSpPr>
              <p:spPr bwMode="auto">
                <a:xfrm>
                  <a:off x="4857" y="251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56" name="Freeform 598">
                  <a:extLst>
                    <a:ext uri="{FF2B5EF4-FFF2-40B4-BE49-F238E27FC236}">
                      <a16:creationId xmlns:a16="http://schemas.microsoft.com/office/drawing/2014/main" id="{9CE9EE36-381E-94EA-95EA-E867FE264D90}"/>
                    </a:ext>
                  </a:extLst>
                </p:cNvPr>
                <p:cNvSpPr>
                  <a:spLocks/>
                </p:cNvSpPr>
                <p:nvPr/>
              </p:nvSpPr>
              <p:spPr bwMode="auto">
                <a:xfrm>
                  <a:off x="4859" y="251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57" name="Freeform 599">
                  <a:extLst>
                    <a:ext uri="{FF2B5EF4-FFF2-40B4-BE49-F238E27FC236}">
                      <a16:creationId xmlns:a16="http://schemas.microsoft.com/office/drawing/2014/main" id="{3AAEA786-C0CA-C1D1-1C93-2901E4AECB1D}"/>
                    </a:ext>
                  </a:extLst>
                </p:cNvPr>
                <p:cNvSpPr>
                  <a:spLocks/>
                </p:cNvSpPr>
                <p:nvPr/>
              </p:nvSpPr>
              <p:spPr bwMode="auto">
                <a:xfrm>
                  <a:off x="4863" y="251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58" name="Freeform 600">
                  <a:extLst>
                    <a:ext uri="{FF2B5EF4-FFF2-40B4-BE49-F238E27FC236}">
                      <a16:creationId xmlns:a16="http://schemas.microsoft.com/office/drawing/2014/main" id="{5293BD20-D1EA-0AE1-7CB2-7C87F497A44F}"/>
                    </a:ext>
                  </a:extLst>
                </p:cNvPr>
                <p:cNvSpPr>
                  <a:spLocks/>
                </p:cNvSpPr>
                <p:nvPr/>
              </p:nvSpPr>
              <p:spPr bwMode="auto">
                <a:xfrm>
                  <a:off x="4866" y="251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59" name="Freeform 601">
                  <a:extLst>
                    <a:ext uri="{FF2B5EF4-FFF2-40B4-BE49-F238E27FC236}">
                      <a16:creationId xmlns:a16="http://schemas.microsoft.com/office/drawing/2014/main" id="{727BC626-DB3A-4EE8-7652-290260F04553}"/>
                    </a:ext>
                  </a:extLst>
                </p:cNvPr>
                <p:cNvSpPr>
                  <a:spLocks/>
                </p:cNvSpPr>
                <p:nvPr/>
              </p:nvSpPr>
              <p:spPr bwMode="auto">
                <a:xfrm>
                  <a:off x="4865" y="251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60" name="Freeform 602">
                  <a:extLst>
                    <a:ext uri="{FF2B5EF4-FFF2-40B4-BE49-F238E27FC236}">
                      <a16:creationId xmlns:a16="http://schemas.microsoft.com/office/drawing/2014/main" id="{01BFA6F9-F2AA-BEB8-56C7-575E0269FECA}"/>
                    </a:ext>
                  </a:extLst>
                </p:cNvPr>
                <p:cNvSpPr>
                  <a:spLocks/>
                </p:cNvSpPr>
                <p:nvPr/>
              </p:nvSpPr>
              <p:spPr bwMode="auto">
                <a:xfrm>
                  <a:off x="4868" y="251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61" name="Freeform 603">
                  <a:extLst>
                    <a:ext uri="{FF2B5EF4-FFF2-40B4-BE49-F238E27FC236}">
                      <a16:creationId xmlns:a16="http://schemas.microsoft.com/office/drawing/2014/main" id="{8E31A9D4-5C3C-6F1D-6E5B-DFF3BED98306}"/>
                    </a:ext>
                  </a:extLst>
                </p:cNvPr>
                <p:cNvSpPr>
                  <a:spLocks/>
                </p:cNvSpPr>
                <p:nvPr/>
              </p:nvSpPr>
              <p:spPr bwMode="auto">
                <a:xfrm>
                  <a:off x="4859" y="251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62" name="Freeform 604">
                  <a:extLst>
                    <a:ext uri="{FF2B5EF4-FFF2-40B4-BE49-F238E27FC236}">
                      <a16:creationId xmlns:a16="http://schemas.microsoft.com/office/drawing/2014/main" id="{435DA37B-D104-8ED8-299B-84ED300603A2}"/>
                    </a:ext>
                  </a:extLst>
                </p:cNvPr>
                <p:cNvSpPr>
                  <a:spLocks/>
                </p:cNvSpPr>
                <p:nvPr/>
              </p:nvSpPr>
              <p:spPr bwMode="auto">
                <a:xfrm>
                  <a:off x="4861" y="251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63" name="Freeform 605">
                  <a:extLst>
                    <a:ext uri="{FF2B5EF4-FFF2-40B4-BE49-F238E27FC236}">
                      <a16:creationId xmlns:a16="http://schemas.microsoft.com/office/drawing/2014/main" id="{6DCA9111-A62F-8CE6-58A2-0D9C0F59A3E8}"/>
                    </a:ext>
                  </a:extLst>
                </p:cNvPr>
                <p:cNvSpPr>
                  <a:spLocks/>
                </p:cNvSpPr>
                <p:nvPr/>
              </p:nvSpPr>
              <p:spPr bwMode="auto">
                <a:xfrm>
                  <a:off x="4861" y="251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64" name="Freeform 606">
                  <a:extLst>
                    <a:ext uri="{FF2B5EF4-FFF2-40B4-BE49-F238E27FC236}">
                      <a16:creationId xmlns:a16="http://schemas.microsoft.com/office/drawing/2014/main" id="{F4376EBA-E750-C48D-68FB-4A3EAF755C6D}"/>
                    </a:ext>
                  </a:extLst>
                </p:cNvPr>
                <p:cNvSpPr>
                  <a:spLocks/>
                </p:cNvSpPr>
                <p:nvPr/>
              </p:nvSpPr>
              <p:spPr bwMode="auto">
                <a:xfrm>
                  <a:off x="4863" y="251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65" name="Freeform 607">
                  <a:extLst>
                    <a:ext uri="{FF2B5EF4-FFF2-40B4-BE49-F238E27FC236}">
                      <a16:creationId xmlns:a16="http://schemas.microsoft.com/office/drawing/2014/main" id="{CACD729D-4279-C859-640C-B71267AA8F59}"/>
                    </a:ext>
                  </a:extLst>
                </p:cNvPr>
                <p:cNvSpPr>
                  <a:spLocks/>
                </p:cNvSpPr>
                <p:nvPr/>
              </p:nvSpPr>
              <p:spPr bwMode="auto">
                <a:xfrm>
                  <a:off x="4868" y="251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66" name="Freeform 608">
                  <a:extLst>
                    <a:ext uri="{FF2B5EF4-FFF2-40B4-BE49-F238E27FC236}">
                      <a16:creationId xmlns:a16="http://schemas.microsoft.com/office/drawing/2014/main" id="{14500E36-17C5-F85E-781B-B2E72AEB851B}"/>
                    </a:ext>
                  </a:extLst>
                </p:cNvPr>
                <p:cNvSpPr>
                  <a:spLocks/>
                </p:cNvSpPr>
                <p:nvPr/>
              </p:nvSpPr>
              <p:spPr bwMode="auto">
                <a:xfrm>
                  <a:off x="4870" y="251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67" name="Freeform 609">
                  <a:extLst>
                    <a:ext uri="{FF2B5EF4-FFF2-40B4-BE49-F238E27FC236}">
                      <a16:creationId xmlns:a16="http://schemas.microsoft.com/office/drawing/2014/main" id="{EF4F0938-B8BA-D384-B7C8-B3995C6E4E6D}"/>
                    </a:ext>
                  </a:extLst>
                </p:cNvPr>
                <p:cNvSpPr>
                  <a:spLocks/>
                </p:cNvSpPr>
                <p:nvPr/>
              </p:nvSpPr>
              <p:spPr bwMode="auto">
                <a:xfrm>
                  <a:off x="4870" y="251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68" name="Freeform 610">
                  <a:extLst>
                    <a:ext uri="{FF2B5EF4-FFF2-40B4-BE49-F238E27FC236}">
                      <a16:creationId xmlns:a16="http://schemas.microsoft.com/office/drawing/2014/main" id="{5D049950-80F5-142B-48FA-A1803DC71E58}"/>
                    </a:ext>
                  </a:extLst>
                </p:cNvPr>
                <p:cNvSpPr>
                  <a:spLocks/>
                </p:cNvSpPr>
                <p:nvPr/>
              </p:nvSpPr>
              <p:spPr bwMode="auto">
                <a:xfrm>
                  <a:off x="4872" y="251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69" name="Freeform 611">
                  <a:extLst>
                    <a:ext uri="{FF2B5EF4-FFF2-40B4-BE49-F238E27FC236}">
                      <a16:creationId xmlns:a16="http://schemas.microsoft.com/office/drawing/2014/main" id="{83B9E20D-33BC-5839-DD94-C805CCE5848D}"/>
                    </a:ext>
                  </a:extLst>
                </p:cNvPr>
                <p:cNvSpPr>
                  <a:spLocks/>
                </p:cNvSpPr>
                <p:nvPr/>
              </p:nvSpPr>
              <p:spPr bwMode="auto">
                <a:xfrm>
                  <a:off x="4863" y="2510"/>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70" name="Freeform 612">
                  <a:extLst>
                    <a:ext uri="{FF2B5EF4-FFF2-40B4-BE49-F238E27FC236}">
                      <a16:creationId xmlns:a16="http://schemas.microsoft.com/office/drawing/2014/main" id="{3FABA5F6-FB94-D67D-8BE1-B6D245738035}"/>
                    </a:ext>
                  </a:extLst>
                </p:cNvPr>
                <p:cNvSpPr>
                  <a:spLocks/>
                </p:cNvSpPr>
                <p:nvPr/>
              </p:nvSpPr>
              <p:spPr bwMode="auto">
                <a:xfrm>
                  <a:off x="4866" y="251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71" name="Freeform 613">
                  <a:extLst>
                    <a:ext uri="{FF2B5EF4-FFF2-40B4-BE49-F238E27FC236}">
                      <a16:creationId xmlns:a16="http://schemas.microsoft.com/office/drawing/2014/main" id="{B5FCD128-1F7A-7534-6993-7256A59E20DA}"/>
                    </a:ext>
                  </a:extLst>
                </p:cNvPr>
                <p:cNvSpPr>
                  <a:spLocks/>
                </p:cNvSpPr>
                <p:nvPr/>
              </p:nvSpPr>
              <p:spPr bwMode="auto">
                <a:xfrm>
                  <a:off x="4866" y="250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72" name="Freeform 614">
                  <a:extLst>
                    <a:ext uri="{FF2B5EF4-FFF2-40B4-BE49-F238E27FC236}">
                      <a16:creationId xmlns:a16="http://schemas.microsoft.com/office/drawing/2014/main" id="{0096E436-9D0A-BAF2-DCF5-585D8A838C35}"/>
                    </a:ext>
                  </a:extLst>
                </p:cNvPr>
                <p:cNvSpPr>
                  <a:spLocks/>
                </p:cNvSpPr>
                <p:nvPr/>
              </p:nvSpPr>
              <p:spPr bwMode="auto">
                <a:xfrm>
                  <a:off x="4868" y="251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73" name="Freeform 615">
                  <a:extLst>
                    <a:ext uri="{FF2B5EF4-FFF2-40B4-BE49-F238E27FC236}">
                      <a16:creationId xmlns:a16="http://schemas.microsoft.com/office/drawing/2014/main" id="{5221E8CD-E5CB-9595-16EF-C0C59738F0CB}"/>
                    </a:ext>
                  </a:extLst>
                </p:cNvPr>
                <p:cNvSpPr>
                  <a:spLocks/>
                </p:cNvSpPr>
                <p:nvPr/>
              </p:nvSpPr>
              <p:spPr bwMode="auto">
                <a:xfrm>
                  <a:off x="4872" y="2510"/>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74" name="Freeform 616">
                  <a:extLst>
                    <a:ext uri="{FF2B5EF4-FFF2-40B4-BE49-F238E27FC236}">
                      <a16:creationId xmlns:a16="http://schemas.microsoft.com/office/drawing/2014/main" id="{B45043B5-9407-71C0-6C92-DD0BA5BB2F5A}"/>
                    </a:ext>
                  </a:extLst>
                </p:cNvPr>
                <p:cNvSpPr>
                  <a:spLocks/>
                </p:cNvSpPr>
                <p:nvPr/>
              </p:nvSpPr>
              <p:spPr bwMode="auto">
                <a:xfrm>
                  <a:off x="4875" y="251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75" name="Freeform 617">
                  <a:extLst>
                    <a:ext uri="{FF2B5EF4-FFF2-40B4-BE49-F238E27FC236}">
                      <a16:creationId xmlns:a16="http://schemas.microsoft.com/office/drawing/2014/main" id="{164EA201-9DB1-426D-3EC1-AA4DEE310369}"/>
                    </a:ext>
                  </a:extLst>
                </p:cNvPr>
                <p:cNvSpPr>
                  <a:spLocks/>
                </p:cNvSpPr>
                <p:nvPr/>
              </p:nvSpPr>
              <p:spPr bwMode="auto">
                <a:xfrm>
                  <a:off x="4874" y="2508"/>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76" name="Freeform 618">
                  <a:extLst>
                    <a:ext uri="{FF2B5EF4-FFF2-40B4-BE49-F238E27FC236}">
                      <a16:creationId xmlns:a16="http://schemas.microsoft.com/office/drawing/2014/main" id="{5788E194-01EA-F1FB-0353-118533C2F4CC}"/>
                    </a:ext>
                  </a:extLst>
                </p:cNvPr>
                <p:cNvSpPr>
                  <a:spLocks/>
                </p:cNvSpPr>
                <p:nvPr/>
              </p:nvSpPr>
              <p:spPr bwMode="auto">
                <a:xfrm>
                  <a:off x="4877" y="251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77" name="Freeform 619">
                  <a:extLst>
                    <a:ext uri="{FF2B5EF4-FFF2-40B4-BE49-F238E27FC236}">
                      <a16:creationId xmlns:a16="http://schemas.microsoft.com/office/drawing/2014/main" id="{6B01DA43-3AF2-013B-701B-F38E533FAB7B}"/>
                    </a:ext>
                  </a:extLst>
                </p:cNvPr>
                <p:cNvSpPr>
                  <a:spLocks/>
                </p:cNvSpPr>
                <p:nvPr/>
              </p:nvSpPr>
              <p:spPr bwMode="auto">
                <a:xfrm>
                  <a:off x="4868" y="250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78" name="Freeform 620">
                  <a:extLst>
                    <a:ext uri="{FF2B5EF4-FFF2-40B4-BE49-F238E27FC236}">
                      <a16:creationId xmlns:a16="http://schemas.microsoft.com/office/drawing/2014/main" id="{99BB02DD-87F9-A2FB-ECF6-F91DB255A367}"/>
                    </a:ext>
                  </a:extLst>
                </p:cNvPr>
                <p:cNvSpPr>
                  <a:spLocks/>
                </p:cNvSpPr>
                <p:nvPr/>
              </p:nvSpPr>
              <p:spPr bwMode="auto">
                <a:xfrm>
                  <a:off x="4870" y="2508"/>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79" name="Freeform 621">
                  <a:extLst>
                    <a:ext uri="{FF2B5EF4-FFF2-40B4-BE49-F238E27FC236}">
                      <a16:creationId xmlns:a16="http://schemas.microsoft.com/office/drawing/2014/main" id="{F9FDDE47-0096-7848-F4D1-7A6F3979398F}"/>
                    </a:ext>
                  </a:extLst>
                </p:cNvPr>
                <p:cNvSpPr>
                  <a:spLocks/>
                </p:cNvSpPr>
                <p:nvPr/>
              </p:nvSpPr>
              <p:spPr bwMode="auto">
                <a:xfrm>
                  <a:off x="4870" y="2506"/>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80" name="Freeform 622">
                  <a:extLst>
                    <a:ext uri="{FF2B5EF4-FFF2-40B4-BE49-F238E27FC236}">
                      <a16:creationId xmlns:a16="http://schemas.microsoft.com/office/drawing/2014/main" id="{3076933E-EC03-B9B4-15B3-785F63AF8574}"/>
                    </a:ext>
                  </a:extLst>
                </p:cNvPr>
                <p:cNvSpPr>
                  <a:spLocks/>
                </p:cNvSpPr>
                <p:nvPr/>
              </p:nvSpPr>
              <p:spPr bwMode="auto">
                <a:xfrm>
                  <a:off x="4872" y="2507"/>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81" name="Freeform 623">
                  <a:extLst>
                    <a:ext uri="{FF2B5EF4-FFF2-40B4-BE49-F238E27FC236}">
                      <a16:creationId xmlns:a16="http://schemas.microsoft.com/office/drawing/2014/main" id="{E64AA7EC-F2FF-6149-3DD2-99B680B83B57}"/>
                    </a:ext>
                  </a:extLst>
                </p:cNvPr>
                <p:cNvSpPr>
                  <a:spLocks/>
                </p:cNvSpPr>
                <p:nvPr/>
              </p:nvSpPr>
              <p:spPr bwMode="auto">
                <a:xfrm>
                  <a:off x="4877" y="250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82" name="Freeform 624">
                  <a:extLst>
                    <a:ext uri="{FF2B5EF4-FFF2-40B4-BE49-F238E27FC236}">
                      <a16:creationId xmlns:a16="http://schemas.microsoft.com/office/drawing/2014/main" id="{563CFE10-D721-FC13-6720-2F8B263C1850}"/>
                    </a:ext>
                  </a:extLst>
                </p:cNvPr>
                <p:cNvSpPr>
                  <a:spLocks/>
                </p:cNvSpPr>
                <p:nvPr/>
              </p:nvSpPr>
              <p:spPr bwMode="auto">
                <a:xfrm>
                  <a:off x="4879" y="2508"/>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83" name="Freeform 625">
                  <a:extLst>
                    <a:ext uri="{FF2B5EF4-FFF2-40B4-BE49-F238E27FC236}">
                      <a16:creationId xmlns:a16="http://schemas.microsoft.com/office/drawing/2014/main" id="{393E9EE7-8065-73CA-437C-9735AF2471C8}"/>
                    </a:ext>
                  </a:extLst>
                </p:cNvPr>
                <p:cNvSpPr>
                  <a:spLocks/>
                </p:cNvSpPr>
                <p:nvPr/>
              </p:nvSpPr>
              <p:spPr bwMode="auto">
                <a:xfrm>
                  <a:off x="4879" y="2506"/>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84" name="Freeform 626">
                  <a:extLst>
                    <a:ext uri="{FF2B5EF4-FFF2-40B4-BE49-F238E27FC236}">
                      <a16:creationId xmlns:a16="http://schemas.microsoft.com/office/drawing/2014/main" id="{A9BA3EA8-FC25-71B2-1401-640B3C8FE8B8}"/>
                    </a:ext>
                  </a:extLst>
                </p:cNvPr>
                <p:cNvSpPr>
                  <a:spLocks/>
                </p:cNvSpPr>
                <p:nvPr/>
              </p:nvSpPr>
              <p:spPr bwMode="auto">
                <a:xfrm>
                  <a:off x="4881" y="2507"/>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85" name="Freeform 627">
                  <a:extLst>
                    <a:ext uri="{FF2B5EF4-FFF2-40B4-BE49-F238E27FC236}">
                      <a16:creationId xmlns:a16="http://schemas.microsoft.com/office/drawing/2014/main" id="{B2441DBA-8B0D-43A3-D780-0DB79E2FEC8A}"/>
                    </a:ext>
                  </a:extLst>
                </p:cNvPr>
                <p:cNvSpPr>
                  <a:spLocks/>
                </p:cNvSpPr>
                <p:nvPr/>
              </p:nvSpPr>
              <p:spPr bwMode="auto">
                <a:xfrm>
                  <a:off x="4872" y="250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86" name="Freeform 628">
                  <a:extLst>
                    <a:ext uri="{FF2B5EF4-FFF2-40B4-BE49-F238E27FC236}">
                      <a16:creationId xmlns:a16="http://schemas.microsoft.com/office/drawing/2014/main" id="{83132BFD-9901-209E-E739-DE9D264782A2}"/>
                    </a:ext>
                  </a:extLst>
                </p:cNvPr>
                <p:cNvSpPr>
                  <a:spLocks/>
                </p:cNvSpPr>
                <p:nvPr/>
              </p:nvSpPr>
              <p:spPr bwMode="auto">
                <a:xfrm>
                  <a:off x="4875" y="250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87" name="Freeform 629">
                  <a:extLst>
                    <a:ext uri="{FF2B5EF4-FFF2-40B4-BE49-F238E27FC236}">
                      <a16:creationId xmlns:a16="http://schemas.microsoft.com/office/drawing/2014/main" id="{75A70B41-4BEB-C20E-A8C4-E77B17A6BA60}"/>
                    </a:ext>
                  </a:extLst>
                </p:cNvPr>
                <p:cNvSpPr>
                  <a:spLocks/>
                </p:cNvSpPr>
                <p:nvPr/>
              </p:nvSpPr>
              <p:spPr bwMode="auto">
                <a:xfrm>
                  <a:off x="4875" y="250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88" name="Freeform 630">
                  <a:extLst>
                    <a:ext uri="{FF2B5EF4-FFF2-40B4-BE49-F238E27FC236}">
                      <a16:creationId xmlns:a16="http://schemas.microsoft.com/office/drawing/2014/main" id="{DED355B1-00A3-73D5-6C76-89082B13B961}"/>
                    </a:ext>
                  </a:extLst>
                </p:cNvPr>
                <p:cNvSpPr>
                  <a:spLocks/>
                </p:cNvSpPr>
                <p:nvPr/>
              </p:nvSpPr>
              <p:spPr bwMode="auto">
                <a:xfrm>
                  <a:off x="4877" y="250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89" name="Freeform 631">
                  <a:extLst>
                    <a:ext uri="{FF2B5EF4-FFF2-40B4-BE49-F238E27FC236}">
                      <a16:creationId xmlns:a16="http://schemas.microsoft.com/office/drawing/2014/main" id="{4C997077-A573-95AB-4B75-30224B5B1C4D}"/>
                    </a:ext>
                  </a:extLst>
                </p:cNvPr>
                <p:cNvSpPr>
                  <a:spLocks/>
                </p:cNvSpPr>
                <p:nvPr/>
              </p:nvSpPr>
              <p:spPr bwMode="auto">
                <a:xfrm>
                  <a:off x="4881" y="250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90" name="Freeform 632">
                  <a:extLst>
                    <a:ext uri="{FF2B5EF4-FFF2-40B4-BE49-F238E27FC236}">
                      <a16:creationId xmlns:a16="http://schemas.microsoft.com/office/drawing/2014/main" id="{1630F06A-6760-B359-8247-3D2F583F7370}"/>
                    </a:ext>
                  </a:extLst>
                </p:cNvPr>
                <p:cNvSpPr>
                  <a:spLocks/>
                </p:cNvSpPr>
                <p:nvPr/>
              </p:nvSpPr>
              <p:spPr bwMode="auto">
                <a:xfrm>
                  <a:off x="4884" y="250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91" name="Freeform 633">
                  <a:extLst>
                    <a:ext uri="{FF2B5EF4-FFF2-40B4-BE49-F238E27FC236}">
                      <a16:creationId xmlns:a16="http://schemas.microsoft.com/office/drawing/2014/main" id="{4AF71AF4-6497-B71E-4575-BA9E6EF3624C}"/>
                    </a:ext>
                  </a:extLst>
                </p:cNvPr>
                <p:cNvSpPr>
                  <a:spLocks/>
                </p:cNvSpPr>
                <p:nvPr/>
              </p:nvSpPr>
              <p:spPr bwMode="auto">
                <a:xfrm>
                  <a:off x="4883" y="250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92" name="Freeform 634">
                  <a:extLst>
                    <a:ext uri="{FF2B5EF4-FFF2-40B4-BE49-F238E27FC236}">
                      <a16:creationId xmlns:a16="http://schemas.microsoft.com/office/drawing/2014/main" id="{9EB7BAD7-F9CD-D1ED-E3E4-B45EB942701D}"/>
                    </a:ext>
                  </a:extLst>
                </p:cNvPr>
                <p:cNvSpPr>
                  <a:spLocks/>
                </p:cNvSpPr>
                <p:nvPr/>
              </p:nvSpPr>
              <p:spPr bwMode="auto">
                <a:xfrm>
                  <a:off x="4886" y="250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93" name="Freeform 635">
                  <a:extLst>
                    <a:ext uri="{FF2B5EF4-FFF2-40B4-BE49-F238E27FC236}">
                      <a16:creationId xmlns:a16="http://schemas.microsoft.com/office/drawing/2014/main" id="{DE6517A1-8B74-A0DE-4336-22B3996DE01E}"/>
                    </a:ext>
                  </a:extLst>
                </p:cNvPr>
                <p:cNvSpPr>
                  <a:spLocks/>
                </p:cNvSpPr>
                <p:nvPr/>
              </p:nvSpPr>
              <p:spPr bwMode="auto">
                <a:xfrm>
                  <a:off x="4877" y="250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94" name="Freeform 636">
                  <a:extLst>
                    <a:ext uri="{FF2B5EF4-FFF2-40B4-BE49-F238E27FC236}">
                      <a16:creationId xmlns:a16="http://schemas.microsoft.com/office/drawing/2014/main" id="{7746BCB0-189C-4339-5C59-0E3CE691CF9A}"/>
                    </a:ext>
                  </a:extLst>
                </p:cNvPr>
                <p:cNvSpPr>
                  <a:spLocks/>
                </p:cNvSpPr>
                <p:nvPr/>
              </p:nvSpPr>
              <p:spPr bwMode="auto">
                <a:xfrm>
                  <a:off x="4879" y="2503"/>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95" name="Freeform 637">
                  <a:extLst>
                    <a:ext uri="{FF2B5EF4-FFF2-40B4-BE49-F238E27FC236}">
                      <a16:creationId xmlns:a16="http://schemas.microsoft.com/office/drawing/2014/main" id="{FA714934-7B0C-C4F4-67BD-B0895D3AB763}"/>
                    </a:ext>
                  </a:extLst>
                </p:cNvPr>
                <p:cNvSpPr>
                  <a:spLocks/>
                </p:cNvSpPr>
                <p:nvPr/>
              </p:nvSpPr>
              <p:spPr bwMode="auto">
                <a:xfrm>
                  <a:off x="4879" y="2501"/>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96" name="Freeform 638">
                  <a:extLst>
                    <a:ext uri="{FF2B5EF4-FFF2-40B4-BE49-F238E27FC236}">
                      <a16:creationId xmlns:a16="http://schemas.microsoft.com/office/drawing/2014/main" id="{3154B856-CE32-DD20-8CE5-64CFC64EEBA4}"/>
                    </a:ext>
                  </a:extLst>
                </p:cNvPr>
                <p:cNvSpPr>
                  <a:spLocks/>
                </p:cNvSpPr>
                <p:nvPr/>
              </p:nvSpPr>
              <p:spPr bwMode="auto">
                <a:xfrm>
                  <a:off x="4881" y="2502"/>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97" name="Freeform 639">
                  <a:extLst>
                    <a:ext uri="{FF2B5EF4-FFF2-40B4-BE49-F238E27FC236}">
                      <a16:creationId xmlns:a16="http://schemas.microsoft.com/office/drawing/2014/main" id="{E236BAFC-6036-43A8-83C0-8E3683374BAF}"/>
                    </a:ext>
                  </a:extLst>
                </p:cNvPr>
                <p:cNvSpPr>
                  <a:spLocks/>
                </p:cNvSpPr>
                <p:nvPr/>
              </p:nvSpPr>
              <p:spPr bwMode="auto">
                <a:xfrm>
                  <a:off x="4886" y="250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98" name="Freeform 640">
                  <a:extLst>
                    <a:ext uri="{FF2B5EF4-FFF2-40B4-BE49-F238E27FC236}">
                      <a16:creationId xmlns:a16="http://schemas.microsoft.com/office/drawing/2014/main" id="{5342F665-884A-EAB9-DAD6-C84DC0A0B22E}"/>
                    </a:ext>
                  </a:extLst>
                </p:cNvPr>
                <p:cNvSpPr>
                  <a:spLocks/>
                </p:cNvSpPr>
                <p:nvPr/>
              </p:nvSpPr>
              <p:spPr bwMode="auto">
                <a:xfrm>
                  <a:off x="4888" y="2503"/>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99" name="Freeform 641">
                  <a:extLst>
                    <a:ext uri="{FF2B5EF4-FFF2-40B4-BE49-F238E27FC236}">
                      <a16:creationId xmlns:a16="http://schemas.microsoft.com/office/drawing/2014/main" id="{CD2C6D1C-048A-FC14-5240-C0CAF9420465}"/>
                    </a:ext>
                  </a:extLst>
                </p:cNvPr>
                <p:cNvSpPr>
                  <a:spLocks/>
                </p:cNvSpPr>
                <p:nvPr/>
              </p:nvSpPr>
              <p:spPr bwMode="auto">
                <a:xfrm>
                  <a:off x="4888" y="2500"/>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00" name="Freeform 642">
                  <a:extLst>
                    <a:ext uri="{FF2B5EF4-FFF2-40B4-BE49-F238E27FC236}">
                      <a16:creationId xmlns:a16="http://schemas.microsoft.com/office/drawing/2014/main" id="{ED605C57-DF59-F83D-9120-CBC2D0787085}"/>
                    </a:ext>
                  </a:extLst>
                </p:cNvPr>
                <p:cNvSpPr>
                  <a:spLocks/>
                </p:cNvSpPr>
                <p:nvPr/>
              </p:nvSpPr>
              <p:spPr bwMode="auto">
                <a:xfrm>
                  <a:off x="4890" y="2502"/>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01" name="Freeform 643">
                  <a:extLst>
                    <a:ext uri="{FF2B5EF4-FFF2-40B4-BE49-F238E27FC236}">
                      <a16:creationId xmlns:a16="http://schemas.microsoft.com/office/drawing/2014/main" id="{D175129A-5DCB-B6DC-1D96-C625D4626C4C}"/>
                    </a:ext>
                  </a:extLst>
                </p:cNvPr>
                <p:cNvSpPr>
                  <a:spLocks/>
                </p:cNvSpPr>
                <p:nvPr/>
              </p:nvSpPr>
              <p:spPr bwMode="auto">
                <a:xfrm>
                  <a:off x="4881" y="2499"/>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02" name="Freeform 644">
                  <a:extLst>
                    <a:ext uri="{FF2B5EF4-FFF2-40B4-BE49-F238E27FC236}">
                      <a16:creationId xmlns:a16="http://schemas.microsoft.com/office/drawing/2014/main" id="{EF2A0AB0-55A4-8041-CDE6-033E1C8099C7}"/>
                    </a:ext>
                  </a:extLst>
                </p:cNvPr>
                <p:cNvSpPr>
                  <a:spLocks/>
                </p:cNvSpPr>
                <p:nvPr/>
              </p:nvSpPr>
              <p:spPr bwMode="auto">
                <a:xfrm>
                  <a:off x="4884" y="250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03" name="Freeform 645">
                  <a:extLst>
                    <a:ext uri="{FF2B5EF4-FFF2-40B4-BE49-F238E27FC236}">
                      <a16:creationId xmlns:a16="http://schemas.microsoft.com/office/drawing/2014/main" id="{E7633831-0B77-7D5B-6FD9-2D6931B56C18}"/>
                    </a:ext>
                  </a:extLst>
                </p:cNvPr>
                <p:cNvSpPr>
                  <a:spLocks/>
                </p:cNvSpPr>
                <p:nvPr/>
              </p:nvSpPr>
              <p:spPr bwMode="auto">
                <a:xfrm>
                  <a:off x="4884" y="249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04" name="Freeform 646">
                  <a:extLst>
                    <a:ext uri="{FF2B5EF4-FFF2-40B4-BE49-F238E27FC236}">
                      <a16:creationId xmlns:a16="http://schemas.microsoft.com/office/drawing/2014/main" id="{6C2F6A30-912F-7838-795A-DD99B9CC4C2A}"/>
                    </a:ext>
                  </a:extLst>
                </p:cNvPr>
                <p:cNvSpPr>
                  <a:spLocks/>
                </p:cNvSpPr>
                <p:nvPr/>
              </p:nvSpPr>
              <p:spPr bwMode="auto">
                <a:xfrm>
                  <a:off x="4886" y="249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05" name="Freeform 647">
                  <a:extLst>
                    <a:ext uri="{FF2B5EF4-FFF2-40B4-BE49-F238E27FC236}">
                      <a16:creationId xmlns:a16="http://schemas.microsoft.com/office/drawing/2014/main" id="{B81AEB1A-87DD-2843-67B8-2F33C1A0153A}"/>
                    </a:ext>
                  </a:extLst>
                </p:cNvPr>
                <p:cNvSpPr>
                  <a:spLocks/>
                </p:cNvSpPr>
                <p:nvPr/>
              </p:nvSpPr>
              <p:spPr bwMode="auto">
                <a:xfrm>
                  <a:off x="4890" y="2499"/>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06" name="Freeform 648">
                  <a:extLst>
                    <a:ext uri="{FF2B5EF4-FFF2-40B4-BE49-F238E27FC236}">
                      <a16:creationId xmlns:a16="http://schemas.microsoft.com/office/drawing/2014/main" id="{022B6CDD-3AF2-9D90-ABA4-04E7FC5C04FD}"/>
                    </a:ext>
                  </a:extLst>
                </p:cNvPr>
                <p:cNvSpPr>
                  <a:spLocks/>
                </p:cNvSpPr>
                <p:nvPr/>
              </p:nvSpPr>
              <p:spPr bwMode="auto">
                <a:xfrm>
                  <a:off x="4893" y="250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07" name="Freeform 649">
                  <a:extLst>
                    <a:ext uri="{FF2B5EF4-FFF2-40B4-BE49-F238E27FC236}">
                      <a16:creationId xmlns:a16="http://schemas.microsoft.com/office/drawing/2014/main" id="{1B3DE4C4-7A9A-8EAA-2F54-A20CF2DF679E}"/>
                    </a:ext>
                  </a:extLst>
                </p:cNvPr>
                <p:cNvSpPr>
                  <a:spLocks/>
                </p:cNvSpPr>
                <p:nvPr/>
              </p:nvSpPr>
              <p:spPr bwMode="auto">
                <a:xfrm>
                  <a:off x="4892" y="249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08" name="Freeform 650">
                  <a:extLst>
                    <a:ext uri="{FF2B5EF4-FFF2-40B4-BE49-F238E27FC236}">
                      <a16:creationId xmlns:a16="http://schemas.microsoft.com/office/drawing/2014/main" id="{398C2373-5479-6095-7F43-9F409DB8D997}"/>
                    </a:ext>
                  </a:extLst>
                </p:cNvPr>
                <p:cNvSpPr>
                  <a:spLocks/>
                </p:cNvSpPr>
                <p:nvPr/>
              </p:nvSpPr>
              <p:spPr bwMode="auto">
                <a:xfrm>
                  <a:off x="4895" y="249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09" name="Freeform 651">
                  <a:extLst>
                    <a:ext uri="{FF2B5EF4-FFF2-40B4-BE49-F238E27FC236}">
                      <a16:creationId xmlns:a16="http://schemas.microsoft.com/office/drawing/2014/main" id="{8EAC0838-58F9-B6C5-BA43-E5C1054054E1}"/>
                    </a:ext>
                  </a:extLst>
                </p:cNvPr>
                <p:cNvSpPr>
                  <a:spLocks/>
                </p:cNvSpPr>
                <p:nvPr/>
              </p:nvSpPr>
              <p:spPr bwMode="auto">
                <a:xfrm>
                  <a:off x="4886" y="249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10" name="Freeform 652">
                  <a:extLst>
                    <a:ext uri="{FF2B5EF4-FFF2-40B4-BE49-F238E27FC236}">
                      <a16:creationId xmlns:a16="http://schemas.microsoft.com/office/drawing/2014/main" id="{402B5848-7612-FB62-BC1A-DD075ECF7A0B}"/>
                    </a:ext>
                  </a:extLst>
                </p:cNvPr>
                <p:cNvSpPr>
                  <a:spLocks/>
                </p:cNvSpPr>
                <p:nvPr/>
              </p:nvSpPr>
              <p:spPr bwMode="auto">
                <a:xfrm>
                  <a:off x="4888" y="2498"/>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11" name="Freeform 653">
                  <a:extLst>
                    <a:ext uri="{FF2B5EF4-FFF2-40B4-BE49-F238E27FC236}">
                      <a16:creationId xmlns:a16="http://schemas.microsoft.com/office/drawing/2014/main" id="{E9BD738B-9422-20E1-756A-FBD35B963AB3}"/>
                    </a:ext>
                  </a:extLst>
                </p:cNvPr>
                <p:cNvSpPr>
                  <a:spLocks/>
                </p:cNvSpPr>
                <p:nvPr/>
              </p:nvSpPr>
              <p:spPr bwMode="auto">
                <a:xfrm>
                  <a:off x="4888" y="2495"/>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12" name="Freeform 654">
                  <a:extLst>
                    <a:ext uri="{FF2B5EF4-FFF2-40B4-BE49-F238E27FC236}">
                      <a16:creationId xmlns:a16="http://schemas.microsoft.com/office/drawing/2014/main" id="{163009F6-BB3A-284C-925F-926C167F198B}"/>
                    </a:ext>
                  </a:extLst>
                </p:cNvPr>
                <p:cNvSpPr>
                  <a:spLocks/>
                </p:cNvSpPr>
                <p:nvPr/>
              </p:nvSpPr>
              <p:spPr bwMode="auto">
                <a:xfrm>
                  <a:off x="4890" y="2496"/>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13" name="Freeform 655">
                  <a:extLst>
                    <a:ext uri="{FF2B5EF4-FFF2-40B4-BE49-F238E27FC236}">
                      <a16:creationId xmlns:a16="http://schemas.microsoft.com/office/drawing/2014/main" id="{748ACDDF-5177-6AD0-7EBA-09D0AD643195}"/>
                    </a:ext>
                  </a:extLst>
                </p:cNvPr>
                <p:cNvSpPr>
                  <a:spLocks/>
                </p:cNvSpPr>
                <p:nvPr/>
              </p:nvSpPr>
              <p:spPr bwMode="auto">
                <a:xfrm>
                  <a:off x="4895" y="249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14" name="Freeform 656">
                  <a:extLst>
                    <a:ext uri="{FF2B5EF4-FFF2-40B4-BE49-F238E27FC236}">
                      <a16:creationId xmlns:a16="http://schemas.microsoft.com/office/drawing/2014/main" id="{7A27E770-DB2E-55EB-716A-844BC304E19C}"/>
                    </a:ext>
                  </a:extLst>
                </p:cNvPr>
                <p:cNvSpPr>
                  <a:spLocks/>
                </p:cNvSpPr>
                <p:nvPr/>
              </p:nvSpPr>
              <p:spPr bwMode="auto">
                <a:xfrm>
                  <a:off x="4897" y="2498"/>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15" name="Freeform 657">
                  <a:extLst>
                    <a:ext uri="{FF2B5EF4-FFF2-40B4-BE49-F238E27FC236}">
                      <a16:creationId xmlns:a16="http://schemas.microsoft.com/office/drawing/2014/main" id="{E01BAC24-F550-2301-B3FE-B845B9FDBB1D}"/>
                    </a:ext>
                  </a:extLst>
                </p:cNvPr>
                <p:cNvSpPr>
                  <a:spLocks/>
                </p:cNvSpPr>
                <p:nvPr/>
              </p:nvSpPr>
              <p:spPr bwMode="auto">
                <a:xfrm>
                  <a:off x="4897" y="2495"/>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16" name="Freeform 658">
                  <a:extLst>
                    <a:ext uri="{FF2B5EF4-FFF2-40B4-BE49-F238E27FC236}">
                      <a16:creationId xmlns:a16="http://schemas.microsoft.com/office/drawing/2014/main" id="{B6A90378-91DC-56D1-7509-CC29F6952D73}"/>
                    </a:ext>
                  </a:extLst>
                </p:cNvPr>
                <p:cNvSpPr>
                  <a:spLocks/>
                </p:cNvSpPr>
                <p:nvPr/>
              </p:nvSpPr>
              <p:spPr bwMode="auto">
                <a:xfrm>
                  <a:off x="4899" y="2496"/>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17" name="Freeform 659">
                  <a:extLst>
                    <a:ext uri="{FF2B5EF4-FFF2-40B4-BE49-F238E27FC236}">
                      <a16:creationId xmlns:a16="http://schemas.microsoft.com/office/drawing/2014/main" id="{8507BCD6-E0D4-FAAD-6D29-6665975B5FDD}"/>
                    </a:ext>
                  </a:extLst>
                </p:cNvPr>
                <p:cNvSpPr>
                  <a:spLocks/>
                </p:cNvSpPr>
                <p:nvPr/>
              </p:nvSpPr>
              <p:spPr bwMode="auto">
                <a:xfrm>
                  <a:off x="4890" y="2494"/>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18" name="Freeform 660">
                  <a:extLst>
                    <a:ext uri="{FF2B5EF4-FFF2-40B4-BE49-F238E27FC236}">
                      <a16:creationId xmlns:a16="http://schemas.microsoft.com/office/drawing/2014/main" id="{DD58BEE8-F940-B511-6F3F-E223BC35F6C5}"/>
                    </a:ext>
                  </a:extLst>
                </p:cNvPr>
                <p:cNvSpPr>
                  <a:spLocks/>
                </p:cNvSpPr>
                <p:nvPr/>
              </p:nvSpPr>
              <p:spPr bwMode="auto">
                <a:xfrm>
                  <a:off x="4893" y="249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19" name="Freeform 661">
                  <a:extLst>
                    <a:ext uri="{FF2B5EF4-FFF2-40B4-BE49-F238E27FC236}">
                      <a16:creationId xmlns:a16="http://schemas.microsoft.com/office/drawing/2014/main" id="{09CB74EA-86A5-90A4-3EB2-04892CDAAE19}"/>
                    </a:ext>
                  </a:extLst>
                </p:cNvPr>
                <p:cNvSpPr>
                  <a:spLocks/>
                </p:cNvSpPr>
                <p:nvPr/>
              </p:nvSpPr>
              <p:spPr bwMode="auto">
                <a:xfrm>
                  <a:off x="4892" y="249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20" name="Freeform 662">
                  <a:extLst>
                    <a:ext uri="{FF2B5EF4-FFF2-40B4-BE49-F238E27FC236}">
                      <a16:creationId xmlns:a16="http://schemas.microsoft.com/office/drawing/2014/main" id="{7EDCE026-D49C-1E6B-C36A-AE5CD498A75B}"/>
                    </a:ext>
                  </a:extLst>
                </p:cNvPr>
                <p:cNvSpPr>
                  <a:spLocks/>
                </p:cNvSpPr>
                <p:nvPr/>
              </p:nvSpPr>
              <p:spPr bwMode="auto">
                <a:xfrm>
                  <a:off x="4895" y="249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21" name="Freeform 663">
                  <a:extLst>
                    <a:ext uri="{FF2B5EF4-FFF2-40B4-BE49-F238E27FC236}">
                      <a16:creationId xmlns:a16="http://schemas.microsoft.com/office/drawing/2014/main" id="{53456CBA-E8C8-6037-D74F-EFF5815E74B9}"/>
                    </a:ext>
                  </a:extLst>
                </p:cNvPr>
                <p:cNvSpPr>
                  <a:spLocks/>
                </p:cNvSpPr>
                <p:nvPr/>
              </p:nvSpPr>
              <p:spPr bwMode="auto">
                <a:xfrm>
                  <a:off x="4899" y="249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22" name="Freeform 664">
                  <a:extLst>
                    <a:ext uri="{FF2B5EF4-FFF2-40B4-BE49-F238E27FC236}">
                      <a16:creationId xmlns:a16="http://schemas.microsoft.com/office/drawing/2014/main" id="{E1A66DED-5CC1-689C-86DA-2F3A0AB6F0DD}"/>
                    </a:ext>
                  </a:extLst>
                </p:cNvPr>
                <p:cNvSpPr>
                  <a:spLocks/>
                </p:cNvSpPr>
                <p:nvPr/>
              </p:nvSpPr>
              <p:spPr bwMode="auto">
                <a:xfrm>
                  <a:off x="4902" y="249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23" name="Freeform 665">
                  <a:extLst>
                    <a:ext uri="{FF2B5EF4-FFF2-40B4-BE49-F238E27FC236}">
                      <a16:creationId xmlns:a16="http://schemas.microsoft.com/office/drawing/2014/main" id="{77BEC9BE-323B-C616-DF84-5BB0F043FA15}"/>
                    </a:ext>
                  </a:extLst>
                </p:cNvPr>
                <p:cNvSpPr>
                  <a:spLocks/>
                </p:cNvSpPr>
                <p:nvPr/>
              </p:nvSpPr>
              <p:spPr bwMode="auto">
                <a:xfrm>
                  <a:off x="4901" y="249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24" name="Freeform 666">
                  <a:extLst>
                    <a:ext uri="{FF2B5EF4-FFF2-40B4-BE49-F238E27FC236}">
                      <a16:creationId xmlns:a16="http://schemas.microsoft.com/office/drawing/2014/main" id="{7C2E3793-2F4A-64AE-E803-56F088426FE5}"/>
                    </a:ext>
                  </a:extLst>
                </p:cNvPr>
                <p:cNvSpPr>
                  <a:spLocks/>
                </p:cNvSpPr>
                <p:nvPr/>
              </p:nvSpPr>
              <p:spPr bwMode="auto">
                <a:xfrm>
                  <a:off x="4904" y="249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25" name="Freeform 667">
                  <a:extLst>
                    <a:ext uri="{FF2B5EF4-FFF2-40B4-BE49-F238E27FC236}">
                      <a16:creationId xmlns:a16="http://schemas.microsoft.com/office/drawing/2014/main" id="{1E213C48-F527-70CC-2301-2FE19AEE7723}"/>
                    </a:ext>
                  </a:extLst>
                </p:cNvPr>
                <p:cNvSpPr>
                  <a:spLocks/>
                </p:cNvSpPr>
                <p:nvPr/>
              </p:nvSpPr>
              <p:spPr bwMode="auto">
                <a:xfrm>
                  <a:off x="4895" y="249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26" name="Freeform 668">
                  <a:extLst>
                    <a:ext uri="{FF2B5EF4-FFF2-40B4-BE49-F238E27FC236}">
                      <a16:creationId xmlns:a16="http://schemas.microsoft.com/office/drawing/2014/main" id="{131EF241-1B43-C88E-2A6C-88A445B541D9}"/>
                    </a:ext>
                  </a:extLst>
                </p:cNvPr>
                <p:cNvSpPr>
                  <a:spLocks/>
                </p:cNvSpPr>
                <p:nvPr/>
              </p:nvSpPr>
              <p:spPr bwMode="auto">
                <a:xfrm>
                  <a:off x="4897" y="2493"/>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27" name="Freeform 669">
                  <a:extLst>
                    <a:ext uri="{FF2B5EF4-FFF2-40B4-BE49-F238E27FC236}">
                      <a16:creationId xmlns:a16="http://schemas.microsoft.com/office/drawing/2014/main" id="{77DFF944-E0BC-BAC7-404C-B6E8A17EE0C1}"/>
                    </a:ext>
                  </a:extLst>
                </p:cNvPr>
                <p:cNvSpPr>
                  <a:spLocks/>
                </p:cNvSpPr>
                <p:nvPr/>
              </p:nvSpPr>
              <p:spPr bwMode="auto">
                <a:xfrm>
                  <a:off x="4897" y="2490"/>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28" name="Freeform 670">
                  <a:extLst>
                    <a:ext uri="{FF2B5EF4-FFF2-40B4-BE49-F238E27FC236}">
                      <a16:creationId xmlns:a16="http://schemas.microsoft.com/office/drawing/2014/main" id="{76D72147-DFAF-6406-82B8-13AD8D1C5D9B}"/>
                    </a:ext>
                  </a:extLst>
                </p:cNvPr>
                <p:cNvSpPr>
                  <a:spLocks/>
                </p:cNvSpPr>
                <p:nvPr/>
              </p:nvSpPr>
              <p:spPr bwMode="auto">
                <a:xfrm>
                  <a:off x="4899" y="2491"/>
                  <a:ext cx="5" cy="3"/>
                </a:xfrm>
                <a:custGeom>
                  <a:avLst/>
                  <a:gdLst/>
                  <a:ahLst/>
                  <a:cxnLst>
                    <a:cxn ang="0">
                      <a:pos x="5" y="2"/>
                    </a:cxn>
                    <a:cxn ang="0">
                      <a:pos x="3" y="3"/>
                    </a:cxn>
                    <a:cxn ang="0">
                      <a:pos x="0" y="2"/>
                    </a:cxn>
                    <a:cxn ang="0">
                      <a:pos x="2" y="0"/>
                    </a:cxn>
                    <a:cxn ang="0">
                      <a:pos x="5" y="2"/>
                    </a:cxn>
                    <a:cxn ang="0">
                      <a:pos x="5" y="2"/>
                    </a:cxn>
                  </a:cxnLst>
                  <a:rect l="0" t="0" r="r" b="b"/>
                  <a:pathLst>
                    <a:path w="5" h="3">
                      <a:moveTo>
                        <a:pt x="5" y="2"/>
                      </a:moveTo>
                      <a:lnTo>
                        <a:pt x="3"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29" name="Freeform 671">
                  <a:extLst>
                    <a:ext uri="{FF2B5EF4-FFF2-40B4-BE49-F238E27FC236}">
                      <a16:creationId xmlns:a16="http://schemas.microsoft.com/office/drawing/2014/main" id="{EEB3F8E7-9EDB-343B-EAFD-93B99E06C2C4}"/>
                    </a:ext>
                  </a:extLst>
                </p:cNvPr>
                <p:cNvSpPr>
                  <a:spLocks/>
                </p:cNvSpPr>
                <p:nvPr/>
              </p:nvSpPr>
              <p:spPr bwMode="auto">
                <a:xfrm>
                  <a:off x="4904" y="249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30" name="Freeform 672">
                  <a:extLst>
                    <a:ext uri="{FF2B5EF4-FFF2-40B4-BE49-F238E27FC236}">
                      <a16:creationId xmlns:a16="http://schemas.microsoft.com/office/drawing/2014/main" id="{24D01217-B96A-0C8E-8743-1CCC979E5D8B}"/>
                    </a:ext>
                  </a:extLst>
                </p:cNvPr>
                <p:cNvSpPr>
                  <a:spLocks/>
                </p:cNvSpPr>
                <p:nvPr/>
              </p:nvSpPr>
              <p:spPr bwMode="auto">
                <a:xfrm>
                  <a:off x="4906" y="2493"/>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31" name="Freeform 673">
                  <a:extLst>
                    <a:ext uri="{FF2B5EF4-FFF2-40B4-BE49-F238E27FC236}">
                      <a16:creationId xmlns:a16="http://schemas.microsoft.com/office/drawing/2014/main" id="{3EA7DAAE-6034-4AA5-1587-F42380484D89}"/>
                    </a:ext>
                  </a:extLst>
                </p:cNvPr>
                <p:cNvSpPr>
                  <a:spLocks/>
                </p:cNvSpPr>
                <p:nvPr/>
              </p:nvSpPr>
              <p:spPr bwMode="auto">
                <a:xfrm>
                  <a:off x="4906" y="2490"/>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32" name="Freeform 674">
                  <a:extLst>
                    <a:ext uri="{FF2B5EF4-FFF2-40B4-BE49-F238E27FC236}">
                      <a16:creationId xmlns:a16="http://schemas.microsoft.com/office/drawing/2014/main" id="{3E2FF55E-F307-C9FA-270C-BF5504D2DE62}"/>
                    </a:ext>
                  </a:extLst>
                </p:cNvPr>
                <p:cNvSpPr>
                  <a:spLocks/>
                </p:cNvSpPr>
                <p:nvPr/>
              </p:nvSpPr>
              <p:spPr bwMode="auto">
                <a:xfrm>
                  <a:off x="4908" y="2491"/>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33" name="Freeform 675">
                  <a:extLst>
                    <a:ext uri="{FF2B5EF4-FFF2-40B4-BE49-F238E27FC236}">
                      <a16:creationId xmlns:a16="http://schemas.microsoft.com/office/drawing/2014/main" id="{ADD5CEB6-88AD-B7D8-BF41-FF92B72107E5}"/>
                    </a:ext>
                  </a:extLst>
                </p:cNvPr>
                <p:cNvSpPr>
                  <a:spLocks/>
                </p:cNvSpPr>
                <p:nvPr/>
              </p:nvSpPr>
              <p:spPr bwMode="auto">
                <a:xfrm>
                  <a:off x="4899" y="2489"/>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34" name="Freeform 676">
                  <a:extLst>
                    <a:ext uri="{FF2B5EF4-FFF2-40B4-BE49-F238E27FC236}">
                      <a16:creationId xmlns:a16="http://schemas.microsoft.com/office/drawing/2014/main" id="{D9FCB7FC-5F27-6E50-BAE6-18B2CBFD1535}"/>
                    </a:ext>
                  </a:extLst>
                </p:cNvPr>
                <p:cNvSpPr>
                  <a:spLocks/>
                </p:cNvSpPr>
                <p:nvPr/>
              </p:nvSpPr>
              <p:spPr bwMode="auto">
                <a:xfrm>
                  <a:off x="4902" y="249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35" name="Freeform 677">
                  <a:extLst>
                    <a:ext uri="{FF2B5EF4-FFF2-40B4-BE49-F238E27FC236}">
                      <a16:creationId xmlns:a16="http://schemas.microsoft.com/office/drawing/2014/main" id="{D540CB2D-E8AD-69F2-760F-1EB6EAF728E6}"/>
                    </a:ext>
                  </a:extLst>
                </p:cNvPr>
                <p:cNvSpPr>
                  <a:spLocks/>
                </p:cNvSpPr>
                <p:nvPr/>
              </p:nvSpPr>
              <p:spPr bwMode="auto">
                <a:xfrm>
                  <a:off x="4901" y="248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36" name="Freeform 678">
                  <a:extLst>
                    <a:ext uri="{FF2B5EF4-FFF2-40B4-BE49-F238E27FC236}">
                      <a16:creationId xmlns:a16="http://schemas.microsoft.com/office/drawing/2014/main" id="{1B90DE6E-EF7B-A3B4-04F7-25F78F906B9E}"/>
                    </a:ext>
                  </a:extLst>
                </p:cNvPr>
                <p:cNvSpPr>
                  <a:spLocks/>
                </p:cNvSpPr>
                <p:nvPr/>
              </p:nvSpPr>
              <p:spPr bwMode="auto">
                <a:xfrm>
                  <a:off x="4904" y="248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37" name="Freeform 679">
                  <a:extLst>
                    <a:ext uri="{FF2B5EF4-FFF2-40B4-BE49-F238E27FC236}">
                      <a16:creationId xmlns:a16="http://schemas.microsoft.com/office/drawing/2014/main" id="{C3741CC0-DF8A-09F2-A271-B33EE4F2DD96}"/>
                    </a:ext>
                  </a:extLst>
                </p:cNvPr>
                <p:cNvSpPr>
                  <a:spLocks/>
                </p:cNvSpPr>
                <p:nvPr/>
              </p:nvSpPr>
              <p:spPr bwMode="auto">
                <a:xfrm>
                  <a:off x="4908" y="248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38" name="Freeform 680">
                  <a:extLst>
                    <a:ext uri="{FF2B5EF4-FFF2-40B4-BE49-F238E27FC236}">
                      <a16:creationId xmlns:a16="http://schemas.microsoft.com/office/drawing/2014/main" id="{B6EED4D4-211A-30F3-8CA0-29F7784B0029}"/>
                    </a:ext>
                  </a:extLst>
                </p:cNvPr>
                <p:cNvSpPr>
                  <a:spLocks/>
                </p:cNvSpPr>
                <p:nvPr/>
              </p:nvSpPr>
              <p:spPr bwMode="auto">
                <a:xfrm>
                  <a:off x="4911" y="249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39" name="Freeform 681">
                  <a:extLst>
                    <a:ext uri="{FF2B5EF4-FFF2-40B4-BE49-F238E27FC236}">
                      <a16:creationId xmlns:a16="http://schemas.microsoft.com/office/drawing/2014/main" id="{EB08EF9F-38FD-251C-D111-51E880D4636E}"/>
                    </a:ext>
                  </a:extLst>
                </p:cNvPr>
                <p:cNvSpPr>
                  <a:spLocks/>
                </p:cNvSpPr>
                <p:nvPr/>
              </p:nvSpPr>
              <p:spPr bwMode="auto">
                <a:xfrm>
                  <a:off x="4910" y="248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40" name="Freeform 682">
                  <a:extLst>
                    <a:ext uri="{FF2B5EF4-FFF2-40B4-BE49-F238E27FC236}">
                      <a16:creationId xmlns:a16="http://schemas.microsoft.com/office/drawing/2014/main" id="{7CE747DA-ABF7-BD67-4276-540CC4A8E404}"/>
                    </a:ext>
                  </a:extLst>
                </p:cNvPr>
                <p:cNvSpPr>
                  <a:spLocks/>
                </p:cNvSpPr>
                <p:nvPr/>
              </p:nvSpPr>
              <p:spPr bwMode="auto">
                <a:xfrm>
                  <a:off x="4913" y="248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41" name="Freeform 683">
                  <a:extLst>
                    <a:ext uri="{FF2B5EF4-FFF2-40B4-BE49-F238E27FC236}">
                      <a16:creationId xmlns:a16="http://schemas.microsoft.com/office/drawing/2014/main" id="{C715A76C-E020-AE9A-86C8-F7634F6C68F4}"/>
                    </a:ext>
                  </a:extLst>
                </p:cNvPr>
                <p:cNvSpPr>
                  <a:spLocks/>
                </p:cNvSpPr>
                <p:nvPr/>
              </p:nvSpPr>
              <p:spPr bwMode="auto">
                <a:xfrm>
                  <a:off x="4904" y="248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42" name="Freeform 684">
                  <a:extLst>
                    <a:ext uri="{FF2B5EF4-FFF2-40B4-BE49-F238E27FC236}">
                      <a16:creationId xmlns:a16="http://schemas.microsoft.com/office/drawing/2014/main" id="{A739304E-3C13-7112-3140-5392D201559E}"/>
                    </a:ext>
                  </a:extLst>
                </p:cNvPr>
                <p:cNvSpPr>
                  <a:spLocks/>
                </p:cNvSpPr>
                <p:nvPr/>
              </p:nvSpPr>
              <p:spPr bwMode="auto">
                <a:xfrm>
                  <a:off x="4906" y="2487"/>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43" name="Freeform 685">
                  <a:extLst>
                    <a:ext uri="{FF2B5EF4-FFF2-40B4-BE49-F238E27FC236}">
                      <a16:creationId xmlns:a16="http://schemas.microsoft.com/office/drawing/2014/main" id="{4F94E13B-A102-9566-E3BD-022697148BF7}"/>
                    </a:ext>
                  </a:extLst>
                </p:cNvPr>
                <p:cNvSpPr>
                  <a:spLocks/>
                </p:cNvSpPr>
                <p:nvPr/>
              </p:nvSpPr>
              <p:spPr bwMode="auto">
                <a:xfrm>
                  <a:off x="4906" y="2485"/>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44" name="Freeform 686">
                  <a:extLst>
                    <a:ext uri="{FF2B5EF4-FFF2-40B4-BE49-F238E27FC236}">
                      <a16:creationId xmlns:a16="http://schemas.microsoft.com/office/drawing/2014/main" id="{73F3B343-9F08-1AA8-B5AA-07FA40921355}"/>
                    </a:ext>
                  </a:extLst>
                </p:cNvPr>
                <p:cNvSpPr>
                  <a:spLocks/>
                </p:cNvSpPr>
                <p:nvPr/>
              </p:nvSpPr>
              <p:spPr bwMode="auto">
                <a:xfrm>
                  <a:off x="4908" y="2486"/>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45" name="Freeform 687">
                  <a:extLst>
                    <a:ext uri="{FF2B5EF4-FFF2-40B4-BE49-F238E27FC236}">
                      <a16:creationId xmlns:a16="http://schemas.microsoft.com/office/drawing/2014/main" id="{40A97385-4D8A-CB97-65F1-D402272EF698}"/>
                    </a:ext>
                  </a:extLst>
                </p:cNvPr>
                <p:cNvSpPr>
                  <a:spLocks/>
                </p:cNvSpPr>
                <p:nvPr/>
              </p:nvSpPr>
              <p:spPr bwMode="auto">
                <a:xfrm>
                  <a:off x="4913" y="248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46" name="Freeform 688">
                  <a:extLst>
                    <a:ext uri="{FF2B5EF4-FFF2-40B4-BE49-F238E27FC236}">
                      <a16:creationId xmlns:a16="http://schemas.microsoft.com/office/drawing/2014/main" id="{C49A67D5-E427-C032-4174-0500D5C02FA7}"/>
                    </a:ext>
                  </a:extLst>
                </p:cNvPr>
                <p:cNvSpPr>
                  <a:spLocks/>
                </p:cNvSpPr>
                <p:nvPr/>
              </p:nvSpPr>
              <p:spPr bwMode="auto">
                <a:xfrm>
                  <a:off x="4915" y="248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47" name="Freeform 689">
                  <a:extLst>
                    <a:ext uri="{FF2B5EF4-FFF2-40B4-BE49-F238E27FC236}">
                      <a16:creationId xmlns:a16="http://schemas.microsoft.com/office/drawing/2014/main" id="{E1657B6B-3365-D982-F38F-15D7DBE5835F}"/>
                    </a:ext>
                  </a:extLst>
                </p:cNvPr>
                <p:cNvSpPr>
                  <a:spLocks/>
                </p:cNvSpPr>
                <p:nvPr/>
              </p:nvSpPr>
              <p:spPr bwMode="auto">
                <a:xfrm>
                  <a:off x="4915" y="248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48" name="Freeform 690">
                  <a:extLst>
                    <a:ext uri="{FF2B5EF4-FFF2-40B4-BE49-F238E27FC236}">
                      <a16:creationId xmlns:a16="http://schemas.microsoft.com/office/drawing/2014/main" id="{CA6C0EE8-473C-AF65-C351-531315059C10}"/>
                    </a:ext>
                  </a:extLst>
                </p:cNvPr>
                <p:cNvSpPr>
                  <a:spLocks/>
                </p:cNvSpPr>
                <p:nvPr/>
              </p:nvSpPr>
              <p:spPr bwMode="auto">
                <a:xfrm>
                  <a:off x="4917" y="248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49" name="Freeform 691">
                  <a:extLst>
                    <a:ext uri="{FF2B5EF4-FFF2-40B4-BE49-F238E27FC236}">
                      <a16:creationId xmlns:a16="http://schemas.microsoft.com/office/drawing/2014/main" id="{FF0829D7-6BF0-45CB-C1EF-39C2E4177900}"/>
                    </a:ext>
                  </a:extLst>
                </p:cNvPr>
                <p:cNvSpPr>
                  <a:spLocks/>
                </p:cNvSpPr>
                <p:nvPr/>
              </p:nvSpPr>
              <p:spPr bwMode="auto">
                <a:xfrm>
                  <a:off x="4908" y="2484"/>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50" name="Freeform 692">
                  <a:extLst>
                    <a:ext uri="{FF2B5EF4-FFF2-40B4-BE49-F238E27FC236}">
                      <a16:creationId xmlns:a16="http://schemas.microsoft.com/office/drawing/2014/main" id="{7824DAE7-F693-FA93-D1DC-476E3C4A0325}"/>
                    </a:ext>
                  </a:extLst>
                </p:cNvPr>
                <p:cNvSpPr>
                  <a:spLocks/>
                </p:cNvSpPr>
                <p:nvPr/>
              </p:nvSpPr>
              <p:spPr bwMode="auto">
                <a:xfrm>
                  <a:off x="4910" y="2485"/>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51" name="Freeform 693">
                  <a:extLst>
                    <a:ext uri="{FF2B5EF4-FFF2-40B4-BE49-F238E27FC236}">
                      <a16:creationId xmlns:a16="http://schemas.microsoft.com/office/drawing/2014/main" id="{5167E680-750F-68B0-1AC4-817CC3D8F3A6}"/>
                    </a:ext>
                  </a:extLst>
                </p:cNvPr>
                <p:cNvSpPr>
                  <a:spLocks/>
                </p:cNvSpPr>
                <p:nvPr/>
              </p:nvSpPr>
              <p:spPr bwMode="auto">
                <a:xfrm>
                  <a:off x="4910" y="248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52" name="Freeform 694">
                  <a:extLst>
                    <a:ext uri="{FF2B5EF4-FFF2-40B4-BE49-F238E27FC236}">
                      <a16:creationId xmlns:a16="http://schemas.microsoft.com/office/drawing/2014/main" id="{D5DE36CF-DAE8-8F9B-0306-4B6C7F97135C}"/>
                    </a:ext>
                  </a:extLst>
                </p:cNvPr>
                <p:cNvSpPr>
                  <a:spLocks/>
                </p:cNvSpPr>
                <p:nvPr/>
              </p:nvSpPr>
              <p:spPr bwMode="auto">
                <a:xfrm>
                  <a:off x="4913" y="248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53" name="Freeform 695">
                  <a:extLst>
                    <a:ext uri="{FF2B5EF4-FFF2-40B4-BE49-F238E27FC236}">
                      <a16:creationId xmlns:a16="http://schemas.microsoft.com/office/drawing/2014/main" id="{7D701CFB-3553-AA4C-5B2A-3C7AF5FF2F7D}"/>
                    </a:ext>
                  </a:extLst>
                </p:cNvPr>
                <p:cNvSpPr>
                  <a:spLocks/>
                </p:cNvSpPr>
                <p:nvPr/>
              </p:nvSpPr>
              <p:spPr bwMode="auto">
                <a:xfrm>
                  <a:off x="4917" y="248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54" name="Freeform 696">
                  <a:extLst>
                    <a:ext uri="{FF2B5EF4-FFF2-40B4-BE49-F238E27FC236}">
                      <a16:creationId xmlns:a16="http://schemas.microsoft.com/office/drawing/2014/main" id="{B6F1CB06-A2BB-E743-B540-9EB54661EE9E}"/>
                    </a:ext>
                  </a:extLst>
                </p:cNvPr>
                <p:cNvSpPr>
                  <a:spLocks/>
                </p:cNvSpPr>
                <p:nvPr/>
              </p:nvSpPr>
              <p:spPr bwMode="auto">
                <a:xfrm>
                  <a:off x="4919" y="248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55" name="Freeform 697">
                  <a:extLst>
                    <a:ext uri="{FF2B5EF4-FFF2-40B4-BE49-F238E27FC236}">
                      <a16:creationId xmlns:a16="http://schemas.microsoft.com/office/drawing/2014/main" id="{9FB72748-521B-6649-8DB0-B3CF88D428A0}"/>
                    </a:ext>
                  </a:extLst>
                </p:cNvPr>
                <p:cNvSpPr>
                  <a:spLocks/>
                </p:cNvSpPr>
                <p:nvPr/>
              </p:nvSpPr>
              <p:spPr bwMode="auto">
                <a:xfrm>
                  <a:off x="4919" y="248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56" name="Freeform 698">
                  <a:extLst>
                    <a:ext uri="{FF2B5EF4-FFF2-40B4-BE49-F238E27FC236}">
                      <a16:creationId xmlns:a16="http://schemas.microsoft.com/office/drawing/2014/main" id="{F403443F-869C-DA9A-B842-AC0581DB2051}"/>
                    </a:ext>
                  </a:extLst>
                </p:cNvPr>
                <p:cNvSpPr>
                  <a:spLocks/>
                </p:cNvSpPr>
                <p:nvPr/>
              </p:nvSpPr>
              <p:spPr bwMode="auto">
                <a:xfrm>
                  <a:off x="4922" y="248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57" name="Freeform 699">
                  <a:extLst>
                    <a:ext uri="{FF2B5EF4-FFF2-40B4-BE49-F238E27FC236}">
                      <a16:creationId xmlns:a16="http://schemas.microsoft.com/office/drawing/2014/main" id="{B1A68B9A-F500-EB8B-9790-DED7B0ABE829}"/>
                    </a:ext>
                  </a:extLst>
                </p:cNvPr>
                <p:cNvSpPr>
                  <a:spLocks/>
                </p:cNvSpPr>
                <p:nvPr/>
              </p:nvSpPr>
              <p:spPr bwMode="auto">
                <a:xfrm>
                  <a:off x="4913" y="248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58" name="Freeform 700">
                  <a:extLst>
                    <a:ext uri="{FF2B5EF4-FFF2-40B4-BE49-F238E27FC236}">
                      <a16:creationId xmlns:a16="http://schemas.microsoft.com/office/drawing/2014/main" id="{A4E40AFA-143C-61F6-A8A1-222A255B9567}"/>
                    </a:ext>
                  </a:extLst>
                </p:cNvPr>
                <p:cNvSpPr>
                  <a:spLocks/>
                </p:cNvSpPr>
                <p:nvPr/>
              </p:nvSpPr>
              <p:spPr bwMode="auto">
                <a:xfrm>
                  <a:off x="4915" y="248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59" name="Freeform 701">
                  <a:extLst>
                    <a:ext uri="{FF2B5EF4-FFF2-40B4-BE49-F238E27FC236}">
                      <a16:creationId xmlns:a16="http://schemas.microsoft.com/office/drawing/2014/main" id="{4992DC5F-2083-0653-A709-2FBF148FADA8}"/>
                    </a:ext>
                  </a:extLst>
                </p:cNvPr>
                <p:cNvSpPr>
                  <a:spLocks/>
                </p:cNvSpPr>
                <p:nvPr/>
              </p:nvSpPr>
              <p:spPr bwMode="auto">
                <a:xfrm>
                  <a:off x="4915" y="248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60" name="Freeform 702">
                  <a:extLst>
                    <a:ext uri="{FF2B5EF4-FFF2-40B4-BE49-F238E27FC236}">
                      <a16:creationId xmlns:a16="http://schemas.microsoft.com/office/drawing/2014/main" id="{6DBF5FF6-F240-F8EF-34FC-F9F5D3CE4990}"/>
                    </a:ext>
                  </a:extLst>
                </p:cNvPr>
                <p:cNvSpPr>
                  <a:spLocks/>
                </p:cNvSpPr>
                <p:nvPr/>
              </p:nvSpPr>
              <p:spPr bwMode="auto">
                <a:xfrm>
                  <a:off x="4917" y="248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61" name="Freeform 703">
                  <a:extLst>
                    <a:ext uri="{FF2B5EF4-FFF2-40B4-BE49-F238E27FC236}">
                      <a16:creationId xmlns:a16="http://schemas.microsoft.com/office/drawing/2014/main" id="{41C2BFE9-CC75-ADDF-5C0D-C785D5FA6209}"/>
                    </a:ext>
                  </a:extLst>
                </p:cNvPr>
                <p:cNvSpPr>
                  <a:spLocks/>
                </p:cNvSpPr>
                <p:nvPr/>
              </p:nvSpPr>
              <p:spPr bwMode="auto">
                <a:xfrm>
                  <a:off x="4871" y="253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62" name="Freeform 704">
                  <a:extLst>
                    <a:ext uri="{FF2B5EF4-FFF2-40B4-BE49-F238E27FC236}">
                      <a16:creationId xmlns:a16="http://schemas.microsoft.com/office/drawing/2014/main" id="{D137B8B5-1313-F02A-39E3-3B46063CCE74}"/>
                    </a:ext>
                  </a:extLst>
                </p:cNvPr>
                <p:cNvSpPr>
                  <a:spLocks/>
                </p:cNvSpPr>
                <p:nvPr/>
              </p:nvSpPr>
              <p:spPr bwMode="auto">
                <a:xfrm>
                  <a:off x="4873" y="253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63" name="Freeform 705">
                  <a:extLst>
                    <a:ext uri="{FF2B5EF4-FFF2-40B4-BE49-F238E27FC236}">
                      <a16:creationId xmlns:a16="http://schemas.microsoft.com/office/drawing/2014/main" id="{E50E9289-0B24-19E8-C7E4-B1B77C192B2C}"/>
                    </a:ext>
                  </a:extLst>
                </p:cNvPr>
                <p:cNvSpPr>
                  <a:spLocks/>
                </p:cNvSpPr>
                <p:nvPr/>
              </p:nvSpPr>
              <p:spPr bwMode="auto">
                <a:xfrm>
                  <a:off x="4873" y="253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64" name="Freeform 706">
                  <a:extLst>
                    <a:ext uri="{FF2B5EF4-FFF2-40B4-BE49-F238E27FC236}">
                      <a16:creationId xmlns:a16="http://schemas.microsoft.com/office/drawing/2014/main" id="{5670C330-7437-34B7-3300-D973E0348CD7}"/>
                    </a:ext>
                  </a:extLst>
                </p:cNvPr>
                <p:cNvSpPr>
                  <a:spLocks/>
                </p:cNvSpPr>
                <p:nvPr/>
              </p:nvSpPr>
              <p:spPr bwMode="auto">
                <a:xfrm>
                  <a:off x="4875" y="2534"/>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65" name="Freeform 707">
                  <a:extLst>
                    <a:ext uri="{FF2B5EF4-FFF2-40B4-BE49-F238E27FC236}">
                      <a16:creationId xmlns:a16="http://schemas.microsoft.com/office/drawing/2014/main" id="{9FB6BE89-7E21-90F1-9C60-2FDD66084EF7}"/>
                    </a:ext>
                  </a:extLst>
                </p:cNvPr>
                <p:cNvSpPr>
                  <a:spLocks/>
                </p:cNvSpPr>
                <p:nvPr/>
              </p:nvSpPr>
              <p:spPr bwMode="auto">
                <a:xfrm>
                  <a:off x="4866" y="253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66" name="Freeform 708">
                  <a:extLst>
                    <a:ext uri="{FF2B5EF4-FFF2-40B4-BE49-F238E27FC236}">
                      <a16:creationId xmlns:a16="http://schemas.microsoft.com/office/drawing/2014/main" id="{224A5B97-CB84-255E-010F-79277128A121}"/>
                    </a:ext>
                  </a:extLst>
                </p:cNvPr>
                <p:cNvSpPr>
                  <a:spLocks/>
                </p:cNvSpPr>
                <p:nvPr/>
              </p:nvSpPr>
              <p:spPr bwMode="auto">
                <a:xfrm>
                  <a:off x="4868" y="253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67" name="Freeform 709">
                  <a:extLst>
                    <a:ext uri="{FF2B5EF4-FFF2-40B4-BE49-F238E27FC236}">
                      <a16:creationId xmlns:a16="http://schemas.microsoft.com/office/drawing/2014/main" id="{CB2BD885-3A59-103A-5765-F9AA0CBA5354}"/>
                    </a:ext>
                  </a:extLst>
                </p:cNvPr>
                <p:cNvSpPr>
                  <a:spLocks/>
                </p:cNvSpPr>
                <p:nvPr/>
              </p:nvSpPr>
              <p:spPr bwMode="auto">
                <a:xfrm>
                  <a:off x="4868" y="253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68" name="Freeform 710">
                  <a:extLst>
                    <a:ext uri="{FF2B5EF4-FFF2-40B4-BE49-F238E27FC236}">
                      <a16:creationId xmlns:a16="http://schemas.microsoft.com/office/drawing/2014/main" id="{B13CB2B1-2F06-4BB4-1022-96FC3D846FB5}"/>
                    </a:ext>
                  </a:extLst>
                </p:cNvPr>
                <p:cNvSpPr>
                  <a:spLocks/>
                </p:cNvSpPr>
                <p:nvPr/>
              </p:nvSpPr>
              <p:spPr bwMode="auto">
                <a:xfrm>
                  <a:off x="4871" y="253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69" name="Freeform 711">
                  <a:extLst>
                    <a:ext uri="{FF2B5EF4-FFF2-40B4-BE49-F238E27FC236}">
                      <a16:creationId xmlns:a16="http://schemas.microsoft.com/office/drawing/2014/main" id="{8D8694CF-D8B8-9E33-24ED-DAFA624E31F8}"/>
                    </a:ext>
                  </a:extLst>
                </p:cNvPr>
                <p:cNvSpPr>
                  <a:spLocks/>
                </p:cNvSpPr>
                <p:nvPr/>
              </p:nvSpPr>
              <p:spPr bwMode="auto">
                <a:xfrm>
                  <a:off x="4875" y="253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70" name="Freeform 712">
                  <a:extLst>
                    <a:ext uri="{FF2B5EF4-FFF2-40B4-BE49-F238E27FC236}">
                      <a16:creationId xmlns:a16="http://schemas.microsoft.com/office/drawing/2014/main" id="{CBB5BE7D-B145-7EDD-024C-04863F35DC89}"/>
                    </a:ext>
                  </a:extLst>
                </p:cNvPr>
                <p:cNvSpPr>
                  <a:spLocks/>
                </p:cNvSpPr>
                <p:nvPr/>
              </p:nvSpPr>
              <p:spPr bwMode="auto">
                <a:xfrm>
                  <a:off x="4877" y="253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71" name="Freeform 713">
                  <a:extLst>
                    <a:ext uri="{FF2B5EF4-FFF2-40B4-BE49-F238E27FC236}">
                      <a16:creationId xmlns:a16="http://schemas.microsoft.com/office/drawing/2014/main" id="{542C2B99-3D59-79B0-99AC-0E7F177186B7}"/>
                    </a:ext>
                  </a:extLst>
                </p:cNvPr>
                <p:cNvSpPr>
                  <a:spLocks/>
                </p:cNvSpPr>
                <p:nvPr/>
              </p:nvSpPr>
              <p:spPr bwMode="auto">
                <a:xfrm>
                  <a:off x="4877" y="253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72" name="Freeform 714">
                  <a:extLst>
                    <a:ext uri="{FF2B5EF4-FFF2-40B4-BE49-F238E27FC236}">
                      <a16:creationId xmlns:a16="http://schemas.microsoft.com/office/drawing/2014/main" id="{8A2AEBD3-14CD-DE61-BB59-4039AEA8BC23}"/>
                    </a:ext>
                  </a:extLst>
                </p:cNvPr>
                <p:cNvSpPr>
                  <a:spLocks/>
                </p:cNvSpPr>
                <p:nvPr/>
              </p:nvSpPr>
              <p:spPr bwMode="auto">
                <a:xfrm>
                  <a:off x="4880" y="253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73" name="Freeform 715">
                  <a:extLst>
                    <a:ext uri="{FF2B5EF4-FFF2-40B4-BE49-F238E27FC236}">
                      <a16:creationId xmlns:a16="http://schemas.microsoft.com/office/drawing/2014/main" id="{5C0B5A9D-9A49-CE9E-521D-609F7FE1AE45}"/>
                    </a:ext>
                  </a:extLst>
                </p:cNvPr>
                <p:cNvSpPr>
                  <a:spLocks/>
                </p:cNvSpPr>
                <p:nvPr/>
              </p:nvSpPr>
              <p:spPr bwMode="auto">
                <a:xfrm>
                  <a:off x="4870" y="252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74" name="Freeform 716">
                  <a:extLst>
                    <a:ext uri="{FF2B5EF4-FFF2-40B4-BE49-F238E27FC236}">
                      <a16:creationId xmlns:a16="http://schemas.microsoft.com/office/drawing/2014/main" id="{641A80DC-CA4F-628B-5EDC-CD8BA244668A}"/>
                    </a:ext>
                  </a:extLst>
                </p:cNvPr>
                <p:cNvSpPr>
                  <a:spLocks/>
                </p:cNvSpPr>
                <p:nvPr/>
              </p:nvSpPr>
              <p:spPr bwMode="auto">
                <a:xfrm>
                  <a:off x="4873" y="253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75" name="Freeform 717">
                  <a:extLst>
                    <a:ext uri="{FF2B5EF4-FFF2-40B4-BE49-F238E27FC236}">
                      <a16:creationId xmlns:a16="http://schemas.microsoft.com/office/drawing/2014/main" id="{A3217084-6FE3-CA3A-F5B6-2FE48F4942B0}"/>
                    </a:ext>
                  </a:extLst>
                </p:cNvPr>
                <p:cNvSpPr>
                  <a:spLocks/>
                </p:cNvSpPr>
                <p:nvPr/>
              </p:nvSpPr>
              <p:spPr bwMode="auto">
                <a:xfrm>
                  <a:off x="4873" y="252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76" name="Freeform 718">
                  <a:extLst>
                    <a:ext uri="{FF2B5EF4-FFF2-40B4-BE49-F238E27FC236}">
                      <a16:creationId xmlns:a16="http://schemas.microsoft.com/office/drawing/2014/main" id="{4E8EBD8C-FB0A-531A-B6B0-EED779A6A0CD}"/>
                    </a:ext>
                  </a:extLst>
                </p:cNvPr>
                <p:cNvSpPr>
                  <a:spLocks/>
                </p:cNvSpPr>
                <p:nvPr/>
              </p:nvSpPr>
              <p:spPr bwMode="auto">
                <a:xfrm>
                  <a:off x="4875" y="252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77" name="Freeform 719">
                  <a:extLst>
                    <a:ext uri="{FF2B5EF4-FFF2-40B4-BE49-F238E27FC236}">
                      <a16:creationId xmlns:a16="http://schemas.microsoft.com/office/drawing/2014/main" id="{AD392363-960E-CA92-FD9E-8259B280FE88}"/>
                    </a:ext>
                  </a:extLst>
                </p:cNvPr>
                <p:cNvSpPr>
                  <a:spLocks/>
                </p:cNvSpPr>
                <p:nvPr/>
              </p:nvSpPr>
              <p:spPr bwMode="auto">
                <a:xfrm>
                  <a:off x="4879" y="252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78" name="Freeform 720">
                  <a:extLst>
                    <a:ext uri="{FF2B5EF4-FFF2-40B4-BE49-F238E27FC236}">
                      <a16:creationId xmlns:a16="http://schemas.microsoft.com/office/drawing/2014/main" id="{2113C3EF-F0AA-AB68-236D-E5888F7DDE04}"/>
                    </a:ext>
                  </a:extLst>
                </p:cNvPr>
                <p:cNvSpPr>
                  <a:spLocks/>
                </p:cNvSpPr>
                <p:nvPr/>
              </p:nvSpPr>
              <p:spPr bwMode="auto">
                <a:xfrm>
                  <a:off x="4882" y="253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79" name="Freeform 721">
                  <a:extLst>
                    <a:ext uri="{FF2B5EF4-FFF2-40B4-BE49-F238E27FC236}">
                      <a16:creationId xmlns:a16="http://schemas.microsoft.com/office/drawing/2014/main" id="{5EACDBB8-3360-CBA9-E4B0-C4F2D5286093}"/>
                    </a:ext>
                  </a:extLst>
                </p:cNvPr>
                <p:cNvSpPr>
                  <a:spLocks/>
                </p:cNvSpPr>
                <p:nvPr/>
              </p:nvSpPr>
              <p:spPr bwMode="auto">
                <a:xfrm>
                  <a:off x="4882" y="252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80" name="Freeform 722">
                  <a:extLst>
                    <a:ext uri="{FF2B5EF4-FFF2-40B4-BE49-F238E27FC236}">
                      <a16:creationId xmlns:a16="http://schemas.microsoft.com/office/drawing/2014/main" id="{D1A05E83-57CC-06DC-1264-6C8B595E1E73}"/>
                    </a:ext>
                  </a:extLst>
                </p:cNvPr>
                <p:cNvSpPr>
                  <a:spLocks/>
                </p:cNvSpPr>
                <p:nvPr/>
              </p:nvSpPr>
              <p:spPr bwMode="auto">
                <a:xfrm>
                  <a:off x="4884" y="252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81" name="Freeform 723">
                  <a:extLst>
                    <a:ext uri="{FF2B5EF4-FFF2-40B4-BE49-F238E27FC236}">
                      <a16:creationId xmlns:a16="http://schemas.microsoft.com/office/drawing/2014/main" id="{D6BA0FBF-D1DF-4646-0335-7B69346CC4AB}"/>
                    </a:ext>
                  </a:extLst>
                </p:cNvPr>
                <p:cNvSpPr>
                  <a:spLocks/>
                </p:cNvSpPr>
                <p:nvPr/>
              </p:nvSpPr>
              <p:spPr bwMode="auto">
                <a:xfrm>
                  <a:off x="4875" y="2526"/>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82" name="Freeform 724">
                  <a:extLst>
                    <a:ext uri="{FF2B5EF4-FFF2-40B4-BE49-F238E27FC236}">
                      <a16:creationId xmlns:a16="http://schemas.microsoft.com/office/drawing/2014/main" id="{3FC51231-93E5-6D40-EBDF-4FFF98B0A111}"/>
                    </a:ext>
                  </a:extLst>
                </p:cNvPr>
                <p:cNvSpPr>
                  <a:spLocks/>
                </p:cNvSpPr>
                <p:nvPr/>
              </p:nvSpPr>
              <p:spPr bwMode="auto">
                <a:xfrm>
                  <a:off x="4877" y="252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83" name="Freeform 725">
                  <a:extLst>
                    <a:ext uri="{FF2B5EF4-FFF2-40B4-BE49-F238E27FC236}">
                      <a16:creationId xmlns:a16="http://schemas.microsoft.com/office/drawing/2014/main" id="{262F5EBD-5EC4-6E8D-EABF-631912D7C1FE}"/>
                    </a:ext>
                  </a:extLst>
                </p:cNvPr>
                <p:cNvSpPr>
                  <a:spLocks/>
                </p:cNvSpPr>
                <p:nvPr/>
              </p:nvSpPr>
              <p:spPr bwMode="auto">
                <a:xfrm>
                  <a:off x="4877" y="2525"/>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grpSp>
          <p:grpSp>
            <p:nvGrpSpPr>
              <p:cNvPr id="31" name="Group 726">
                <a:extLst>
                  <a:ext uri="{FF2B5EF4-FFF2-40B4-BE49-F238E27FC236}">
                    <a16:creationId xmlns:a16="http://schemas.microsoft.com/office/drawing/2014/main" id="{2699A789-11F0-6880-318C-12AEE7043E09}"/>
                  </a:ext>
                </a:extLst>
              </p:cNvPr>
              <p:cNvGrpSpPr>
                <a:grpSpLocks/>
              </p:cNvGrpSpPr>
              <p:nvPr/>
            </p:nvGrpSpPr>
            <p:grpSpPr bwMode="auto">
              <a:xfrm>
                <a:off x="4879" y="2492"/>
                <a:ext cx="68" cy="57"/>
                <a:chOff x="4879" y="2492"/>
                <a:chExt cx="68" cy="57"/>
              </a:xfrm>
            </p:grpSpPr>
            <p:sp>
              <p:nvSpPr>
                <p:cNvPr id="484" name="Freeform 727">
                  <a:extLst>
                    <a:ext uri="{FF2B5EF4-FFF2-40B4-BE49-F238E27FC236}">
                      <a16:creationId xmlns:a16="http://schemas.microsoft.com/office/drawing/2014/main" id="{CF81AEF3-FE3C-5DEB-B8B6-F406C11B32A3}"/>
                    </a:ext>
                  </a:extLst>
                </p:cNvPr>
                <p:cNvSpPr>
                  <a:spLocks/>
                </p:cNvSpPr>
                <p:nvPr/>
              </p:nvSpPr>
              <p:spPr bwMode="auto">
                <a:xfrm>
                  <a:off x="4880" y="252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85" name="Freeform 728">
                  <a:extLst>
                    <a:ext uri="{FF2B5EF4-FFF2-40B4-BE49-F238E27FC236}">
                      <a16:creationId xmlns:a16="http://schemas.microsoft.com/office/drawing/2014/main" id="{92D19F65-91F7-5E4B-894F-2C1840CF69C8}"/>
                    </a:ext>
                  </a:extLst>
                </p:cNvPr>
                <p:cNvSpPr>
                  <a:spLocks/>
                </p:cNvSpPr>
                <p:nvPr/>
              </p:nvSpPr>
              <p:spPr bwMode="auto">
                <a:xfrm>
                  <a:off x="4884" y="2526"/>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86" name="Freeform 729">
                  <a:extLst>
                    <a:ext uri="{FF2B5EF4-FFF2-40B4-BE49-F238E27FC236}">
                      <a16:creationId xmlns:a16="http://schemas.microsoft.com/office/drawing/2014/main" id="{5A8844DC-C1BD-545E-51D2-C1048B40FC98}"/>
                    </a:ext>
                  </a:extLst>
                </p:cNvPr>
                <p:cNvSpPr>
                  <a:spLocks/>
                </p:cNvSpPr>
                <p:nvPr/>
              </p:nvSpPr>
              <p:spPr bwMode="auto">
                <a:xfrm>
                  <a:off x="4886" y="252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87" name="Freeform 730">
                  <a:extLst>
                    <a:ext uri="{FF2B5EF4-FFF2-40B4-BE49-F238E27FC236}">
                      <a16:creationId xmlns:a16="http://schemas.microsoft.com/office/drawing/2014/main" id="{DA3065C0-8FFA-D8EA-1950-34C0EB2C385C}"/>
                    </a:ext>
                  </a:extLst>
                </p:cNvPr>
                <p:cNvSpPr>
                  <a:spLocks/>
                </p:cNvSpPr>
                <p:nvPr/>
              </p:nvSpPr>
              <p:spPr bwMode="auto">
                <a:xfrm>
                  <a:off x="4886" y="2525"/>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88" name="Freeform 731">
                  <a:extLst>
                    <a:ext uri="{FF2B5EF4-FFF2-40B4-BE49-F238E27FC236}">
                      <a16:creationId xmlns:a16="http://schemas.microsoft.com/office/drawing/2014/main" id="{68DB613D-7AED-DDEC-067C-89D6D3BBE795}"/>
                    </a:ext>
                  </a:extLst>
                </p:cNvPr>
                <p:cNvSpPr>
                  <a:spLocks/>
                </p:cNvSpPr>
                <p:nvPr/>
              </p:nvSpPr>
              <p:spPr bwMode="auto">
                <a:xfrm>
                  <a:off x="4889" y="252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89" name="Freeform 732">
                  <a:extLst>
                    <a:ext uri="{FF2B5EF4-FFF2-40B4-BE49-F238E27FC236}">
                      <a16:creationId xmlns:a16="http://schemas.microsoft.com/office/drawing/2014/main" id="{3D009345-4750-5980-919F-078DE3C1339B}"/>
                    </a:ext>
                  </a:extLst>
                </p:cNvPr>
                <p:cNvSpPr>
                  <a:spLocks/>
                </p:cNvSpPr>
                <p:nvPr/>
              </p:nvSpPr>
              <p:spPr bwMode="auto">
                <a:xfrm>
                  <a:off x="4879" y="252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90" name="Freeform 733">
                  <a:extLst>
                    <a:ext uri="{FF2B5EF4-FFF2-40B4-BE49-F238E27FC236}">
                      <a16:creationId xmlns:a16="http://schemas.microsoft.com/office/drawing/2014/main" id="{22DAD180-C890-9DB7-8F13-CA739B52D359}"/>
                    </a:ext>
                  </a:extLst>
                </p:cNvPr>
                <p:cNvSpPr>
                  <a:spLocks/>
                </p:cNvSpPr>
                <p:nvPr/>
              </p:nvSpPr>
              <p:spPr bwMode="auto">
                <a:xfrm>
                  <a:off x="4882" y="252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91" name="Freeform 734">
                  <a:extLst>
                    <a:ext uri="{FF2B5EF4-FFF2-40B4-BE49-F238E27FC236}">
                      <a16:creationId xmlns:a16="http://schemas.microsoft.com/office/drawing/2014/main" id="{CE7E892C-8EB3-5D85-9FC5-9F4DBF1AE347}"/>
                    </a:ext>
                  </a:extLst>
                </p:cNvPr>
                <p:cNvSpPr>
                  <a:spLocks/>
                </p:cNvSpPr>
                <p:nvPr/>
              </p:nvSpPr>
              <p:spPr bwMode="auto">
                <a:xfrm>
                  <a:off x="4882" y="252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92" name="Freeform 735">
                  <a:extLst>
                    <a:ext uri="{FF2B5EF4-FFF2-40B4-BE49-F238E27FC236}">
                      <a16:creationId xmlns:a16="http://schemas.microsoft.com/office/drawing/2014/main" id="{7E05DD3D-1C65-E7C6-BE68-A4FF5C356ECB}"/>
                    </a:ext>
                  </a:extLst>
                </p:cNvPr>
                <p:cNvSpPr>
                  <a:spLocks/>
                </p:cNvSpPr>
                <p:nvPr/>
              </p:nvSpPr>
              <p:spPr bwMode="auto">
                <a:xfrm>
                  <a:off x="4884" y="252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93" name="Freeform 736">
                  <a:extLst>
                    <a:ext uri="{FF2B5EF4-FFF2-40B4-BE49-F238E27FC236}">
                      <a16:creationId xmlns:a16="http://schemas.microsoft.com/office/drawing/2014/main" id="{29CFE313-DFF1-E555-943D-E1E05C1E377E}"/>
                    </a:ext>
                  </a:extLst>
                </p:cNvPr>
                <p:cNvSpPr>
                  <a:spLocks/>
                </p:cNvSpPr>
                <p:nvPr/>
              </p:nvSpPr>
              <p:spPr bwMode="auto">
                <a:xfrm>
                  <a:off x="4888" y="252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94" name="Freeform 737">
                  <a:extLst>
                    <a:ext uri="{FF2B5EF4-FFF2-40B4-BE49-F238E27FC236}">
                      <a16:creationId xmlns:a16="http://schemas.microsoft.com/office/drawing/2014/main" id="{8B3B8EB3-51C9-9E4F-7D4A-177FD2D1DE1F}"/>
                    </a:ext>
                  </a:extLst>
                </p:cNvPr>
                <p:cNvSpPr>
                  <a:spLocks/>
                </p:cNvSpPr>
                <p:nvPr/>
              </p:nvSpPr>
              <p:spPr bwMode="auto">
                <a:xfrm>
                  <a:off x="4891" y="252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95" name="Freeform 738">
                  <a:extLst>
                    <a:ext uri="{FF2B5EF4-FFF2-40B4-BE49-F238E27FC236}">
                      <a16:creationId xmlns:a16="http://schemas.microsoft.com/office/drawing/2014/main" id="{CE14D56F-F0C8-FA6A-A16E-6A6793FA8BE0}"/>
                    </a:ext>
                  </a:extLst>
                </p:cNvPr>
                <p:cNvSpPr>
                  <a:spLocks/>
                </p:cNvSpPr>
                <p:nvPr/>
              </p:nvSpPr>
              <p:spPr bwMode="auto">
                <a:xfrm>
                  <a:off x="4891" y="252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96" name="Freeform 739">
                  <a:extLst>
                    <a:ext uri="{FF2B5EF4-FFF2-40B4-BE49-F238E27FC236}">
                      <a16:creationId xmlns:a16="http://schemas.microsoft.com/office/drawing/2014/main" id="{863CC039-8936-571A-F517-B72C77969FB0}"/>
                    </a:ext>
                  </a:extLst>
                </p:cNvPr>
                <p:cNvSpPr>
                  <a:spLocks/>
                </p:cNvSpPr>
                <p:nvPr/>
              </p:nvSpPr>
              <p:spPr bwMode="auto">
                <a:xfrm>
                  <a:off x="4893" y="252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97" name="Freeform 740">
                  <a:extLst>
                    <a:ext uri="{FF2B5EF4-FFF2-40B4-BE49-F238E27FC236}">
                      <a16:creationId xmlns:a16="http://schemas.microsoft.com/office/drawing/2014/main" id="{8F629856-A98C-CDB1-D31F-8291AE43F618}"/>
                    </a:ext>
                  </a:extLst>
                </p:cNvPr>
                <p:cNvSpPr>
                  <a:spLocks/>
                </p:cNvSpPr>
                <p:nvPr/>
              </p:nvSpPr>
              <p:spPr bwMode="auto">
                <a:xfrm>
                  <a:off x="4884" y="252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98" name="Freeform 741">
                  <a:extLst>
                    <a:ext uri="{FF2B5EF4-FFF2-40B4-BE49-F238E27FC236}">
                      <a16:creationId xmlns:a16="http://schemas.microsoft.com/office/drawing/2014/main" id="{9BE56927-8546-2B4B-5A82-BE187F4F4522}"/>
                    </a:ext>
                  </a:extLst>
                </p:cNvPr>
                <p:cNvSpPr>
                  <a:spLocks/>
                </p:cNvSpPr>
                <p:nvPr/>
              </p:nvSpPr>
              <p:spPr bwMode="auto">
                <a:xfrm>
                  <a:off x="4886" y="252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99" name="Freeform 742">
                  <a:extLst>
                    <a:ext uri="{FF2B5EF4-FFF2-40B4-BE49-F238E27FC236}">
                      <a16:creationId xmlns:a16="http://schemas.microsoft.com/office/drawing/2014/main" id="{98946297-510E-38AA-B0E5-420FD3EA786C}"/>
                    </a:ext>
                  </a:extLst>
                </p:cNvPr>
                <p:cNvSpPr>
                  <a:spLocks/>
                </p:cNvSpPr>
                <p:nvPr/>
              </p:nvSpPr>
              <p:spPr bwMode="auto">
                <a:xfrm>
                  <a:off x="4886" y="252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00" name="Freeform 743">
                  <a:extLst>
                    <a:ext uri="{FF2B5EF4-FFF2-40B4-BE49-F238E27FC236}">
                      <a16:creationId xmlns:a16="http://schemas.microsoft.com/office/drawing/2014/main" id="{D0702C71-AC3A-A886-49E3-5083CECF65EF}"/>
                    </a:ext>
                  </a:extLst>
                </p:cNvPr>
                <p:cNvSpPr>
                  <a:spLocks/>
                </p:cNvSpPr>
                <p:nvPr/>
              </p:nvSpPr>
              <p:spPr bwMode="auto">
                <a:xfrm>
                  <a:off x="4889" y="252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01" name="Freeform 744">
                  <a:extLst>
                    <a:ext uri="{FF2B5EF4-FFF2-40B4-BE49-F238E27FC236}">
                      <a16:creationId xmlns:a16="http://schemas.microsoft.com/office/drawing/2014/main" id="{8A9859D0-BC8C-5B1A-D6EE-BF3872714D8C}"/>
                    </a:ext>
                  </a:extLst>
                </p:cNvPr>
                <p:cNvSpPr>
                  <a:spLocks/>
                </p:cNvSpPr>
                <p:nvPr/>
              </p:nvSpPr>
              <p:spPr bwMode="auto">
                <a:xfrm>
                  <a:off x="4893" y="252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02" name="Freeform 745">
                  <a:extLst>
                    <a:ext uri="{FF2B5EF4-FFF2-40B4-BE49-F238E27FC236}">
                      <a16:creationId xmlns:a16="http://schemas.microsoft.com/office/drawing/2014/main" id="{450770BE-A6DB-5129-ED8E-A14C86A9C882}"/>
                    </a:ext>
                  </a:extLst>
                </p:cNvPr>
                <p:cNvSpPr>
                  <a:spLocks/>
                </p:cNvSpPr>
                <p:nvPr/>
              </p:nvSpPr>
              <p:spPr bwMode="auto">
                <a:xfrm>
                  <a:off x="4895" y="252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03" name="Freeform 746">
                  <a:extLst>
                    <a:ext uri="{FF2B5EF4-FFF2-40B4-BE49-F238E27FC236}">
                      <a16:creationId xmlns:a16="http://schemas.microsoft.com/office/drawing/2014/main" id="{58226DD2-C21E-492C-8875-B3E61993A893}"/>
                    </a:ext>
                  </a:extLst>
                </p:cNvPr>
                <p:cNvSpPr>
                  <a:spLocks/>
                </p:cNvSpPr>
                <p:nvPr/>
              </p:nvSpPr>
              <p:spPr bwMode="auto">
                <a:xfrm>
                  <a:off x="4895" y="252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04" name="Freeform 747">
                  <a:extLst>
                    <a:ext uri="{FF2B5EF4-FFF2-40B4-BE49-F238E27FC236}">
                      <a16:creationId xmlns:a16="http://schemas.microsoft.com/office/drawing/2014/main" id="{03D559AF-E90A-FF0E-499B-553488A62B2F}"/>
                    </a:ext>
                  </a:extLst>
                </p:cNvPr>
                <p:cNvSpPr>
                  <a:spLocks/>
                </p:cNvSpPr>
                <p:nvPr/>
              </p:nvSpPr>
              <p:spPr bwMode="auto">
                <a:xfrm>
                  <a:off x="4898" y="252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05" name="Freeform 748">
                  <a:extLst>
                    <a:ext uri="{FF2B5EF4-FFF2-40B4-BE49-F238E27FC236}">
                      <a16:creationId xmlns:a16="http://schemas.microsoft.com/office/drawing/2014/main" id="{5463F255-E12A-B5DB-4828-66DF2A6C0D8C}"/>
                    </a:ext>
                  </a:extLst>
                </p:cNvPr>
                <p:cNvSpPr>
                  <a:spLocks/>
                </p:cNvSpPr>
                <p:nvPr/>
              </p:nvSpPr>
              <p:spPr bwMode="auto">
                <a:xfrm>
                  <a:off x="4888" y="251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06" name="Freeform 749">
                  <a:extLst>
                    <a:ext uri="{FF2B5EF4-FFF2-40B4-BE49-F238E27FC236}">
                      <a16:creationId xmlns:a16="http://schemas.microsoft.com/office/drawing/2014/main" id="{D36B2BFA-457E-D4B7-F2F6-814EE2299585}"/>
                    </a:ext>
                  </a:extLst>
                </p:cNvPr>
                <p:cNvSpPr>
                  <a:spLocks/>
                </p:cNvSpPr>
                <p:nvPr/>
              </p:nvSpPr>
              <p:spPr bwMode="auto">
                <a:xfrm>
                  <a:off x="4891" y="252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07" name="Freeform 750">
                  <a:extLst>
                    <a:ext uri="{FF2B5EF4-FFF2-40B4-BE49-F238E27FC236}">
                      <a16:creationId xmlns:a16="http://schemas.microsoft.com/office/drawing/2014/main" id="{78DB6495-3BDF-9E60-CC36-ADACEF96EE5D}"/>
                    </a:ext>
                  </a:extLst>
                </p:cNvPr>
                <p:cNvSpPr>
                  <a:spLocks/>
                </p:cNvSpPr>
                <p:nvPr/>
              </p:nvSpPr>
              <p:spPr bwMode="auto">
                <a:xfrm>
                  <a:off x="4891" y="251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08" name="Freeform 751">
                  <a:extLst>
                    <a:ext uri="{FF2B5EF4-FFF2-40B4-BE49-F238E27FC236}">
                      <a16:creationId xmlns:a16="http://schemas.microsoft.com/office/drawing/2014/main" id="{C3662835-98C1-A19B-5CD5-A1F56F690744}"/>
                    </a:ext>
                  </a:extLst>
                </p:cNvPr>
                <p:cNvSpPr>
                  <a:spLocks/>
                </p:cNvSpPr>
                <p:nvPr/>
              </p:nvSpPr>
              <p:spPr bwMode="auto">
                <a:xfrm>
                  <a:off x="4893" y="251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09" name="Freeform 752">
                  <a:extLst>
                    <a:ext uri="{FF2B5EF4-FFF2-40B4-BE49-F238E27FC236}">
                      <a16:creationId xmlns:a16="http://schemas.microsoft.com/office/drawing/2014/main" id="{3F4A829E-E471-EB7B-17A5-7926852C29DD}"/>
                    </a:ext>
                  </a:extLst>
                </p:cNvPr>
                <p:cNvSpPr>
                  <a:spLocks/>
                </p:cNvSpPr>
                <p:nvPr/>
              </p:nvSpPr>
              <p:spPr bwMode="auto">
                <a:xfrm>
                  <a:off x="4897" y="251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10" name="Freeform 753">
                  <a:extLst>
                    <a:ext uri="{FF2B5EF4-FFF2-40B4-BE49-F238E27FC236}">
                      <a16:creationId xmlns:a16="http://schemas.microsoft.com/office/drawing/2014/main" id="{C1701362-C832-9974-F80C-A0A7B8F8109D}"/>
                    </a:ext>
                  </a:extLst>
                </p:cNvPr>
                <p:cNvSpPr>
                  <a:spLocks/>
                </p:cNvSpPr>
                <p:nvPr/>
              </p:nvSpPr>
              <p:spPr bwMode="auto">
                <a:xfrm>
                  <a:off x="4900" y="252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11" name="Freeform 754">
                  <a:extLst>
                    <a:ext uri="{FF2B5EF4-FFF2-40B4-BE49-F238E27FC236}">
                      <a16:creationId xmlns:a16="http://schemas.microsoft.com/office/drawing/2014/main" id="{5006D7A8-349B-6A32-BC2B-2D76DF7A253F}"/>
                    </a:ext>
                  </a:extLst>
                </p:cNvPr>
                <p:cNvSpPr>
                  <a:spLocks/>
                </p:cNvSpPr>
                <p:nvPr/>
              </p:nvSpPr>
              <p:spPr bwMode="auto">
                <a:xfrm>
                  <a:off x="4900" y="251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12" name="Freeform 755">
                  <a:extLst>
                    <a:ext uri="{FF2B5EF4-FFF2-40B4-BE49-F238E27FC236}">
                      <a16:creationId xmlns:a16="http://schemas.microsoft.com/office/drawing/2014/main" id="{41DF9598-B903-97E8-A54E-5A4A9DE67111}"/>
                    </a:ext>
                  </a:extLst>
                </p:cNvPr>
                <p:cNvSpPr>
                  <a:spLocks/>
                </p:cNvSpPr>
                <p:nvPr/>
              </p:nvSpPr>
              <p:spPr bwMode="auto">
                <a:xfrm>
                  <a:off x="4902" y="251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13" name="Freeform 756">
                  <a:extLst>
                    <a:ext uri="{FF2B5EF4-FFF2-40B4-BE49-F238E27FC236}">
                      <a16:creationId xmlns:a16="http://schemas.microsoft.com/office/drawing/2014/main" id="{C3663130-260B-0673-A1A2-E76CE8E0F28E}"/>
                    </a:ext>
                  </a:extLst>
                </p:cNvPr>
                <p:cNvSpPr>
                  <a:spLocks/>
                </p:cNvSpPr>
                <p:nvPr/>
              </p:nvSpPr>
              <p:spPr bwMode="auto">
                <a:xfrm>
                  <a:off x="4893" y="251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14" name="Freeform 757">
                  <a:extLst>
                    <a:ext uri="{FF2B5EF4-FFF2-40B4-BE49-F238E27FC236}">
                      <a16:creationId xmlns:a16="http://schemas.microsoft.com/office/drawing/2014/main" id="{948F56B3-E2F9-99B4-874E-DC9D16ECE9E5}"/>
                    </a:ext>
                  </a:extLst>
                </p:cNvPr>
                <p:cNvSpPr>
                  <a:spLocks/>
                </p:cNvSpPr>
                <p:nvPr/>
              </p:nvSpPr>
              <p:spPr bwMode="auto">
                <a:xfrm>
                  <a:off x="4895" y="251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15" name="Freeform 758">
                  <a:extLst>
                    <a:ext uri="{FF2B5EF4-FFF2-40B4-BE49-F238E27FC236}">
                      <a16:creationId xmlns:a16="http://schemas.microsoft.com/office/drawing/2014/main" id="{B1949C1F-EE19-C387-6795-1D33EA86B056}"/>
                    </a:ext>
                  </a:extLst>
                </p:cNvPr>
                <p:cNvSpPr>
                  <a:spLocks/>
                </p:cNvSpPr>
                <p:nvPr/>
              </p:nvSpPr>
              <p:spPr bwMode="auto">
                <a:xfrm>
                  <a:off x="4895" y="251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16" name="Freeform 759">
                  <a:extLst>
                    <a:ext uri="{FF2B5EF4-FFF2-40B4-BE49-F238E27FC236}">
                      <a16:creationId xmlns:a16="http://schemas.microsoft.com/office/drawing/2014/main" id="{6CCB197E-7C86-7139-0DD5-EED1C8ABD914}"/>
                    </a:ext>
                  </a:extLst>
                </p:cNvPr>
                <p:cNvSpPr>
                  <a:spLocks/>
                </p:cNvSpPr>
                <p:nvPr/>
              </p:nvSpPr>
              <p:spPr bwMode="auto">
                <a:xfrm>
                  <a:off x="4898" y="251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17" name="Freeform 760">
                  <a:extLst>
                    <a:ext uri="{FF2B5EF4-FFF2-40B4-BE49-F238E27FC236}">
                      <a16:creationId xmlns:a16="http://schemas.microsoft.com/office/drawing/2014/main" id="{E025A61F-89EE-AF67-07C3-C82459625E43}"/>
                    </a:ext>
                  </a:extLst>
                </p:cNvPr>
                <p:cNvSpPr>
                  <a:spLocks/>
                </p:cNvSpPr>
                <p:nvPr/>
              </p:nvSpPr>
              <p:spPr bwMode="auto">
                <a:xfrm>
                  <a:off x="4902" y="251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18" name="Freeform 761">
                  <a:extLst>
                    <a:ext uri="{FF2B5EF4-FFF2-40B4-BE49-F238E27FC236}">
                      <a16:creationId xmlns:a16="http://schemas.microsoft.com/office/drawing/2014/main" id="{0844B474-6692-DC5C-1D3D-BB9AFCF04919}"/>
                    </a:ext>
                  </a:extLst>
                </p:cNvPr>
                <p:cNvSpPr>
                  <a:spLocks/>
                </p:cNvSpPr>
                <p:nvPr/>
              </p:nvSpPr>
              <p:spPr bwMode="auto">
                <a:xfrm>
                  <a:off x="4904" y="251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19" name="Freeform 762">
                  <a:extLst>
                    <a:ext uri="{FF2B5EF4-FFF2-40B4-BE49-F238E27FC236}">
                      <a16:creationId xmlns:a16="http://schemas.microsoft.com/office/drawing/2014/main" id="{F5872943-623C-CFAE-B81D-ADA3D7A9DB17}"/>
                    </a:ext>
                  </a:extLst>
                </p:cNvPr>
                <p:cNvSpPr>
                  <a:spLocks/>
                </p:cNvSpPr>
                <p:nvPr/>
              </p:nvSpPr>
              <p:spPr bwMode="auto">
                <a:xfrm>
                  <a:off x="4904" y="251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20" name="Freeform 763">
                  <a:extLst>
                    <a:ext uri="{FF2B5EF4-FFF2-40B4-BE49-F238E27FC236}">
                      <a16:creationId xmlns:a16="http://schemas.microsoft.com/office/drawing/2014/main" id="{55E0AC98-2E4F-4B32-6249-C08FF3C94C6F}"/>
                    </a:ext>
                  </a:extLst>
                </p:cNvPr>
                <p:cNvSpPr>
                  <a:spLocks/>
                </p:cNvSpPr>
                <p:nvPr/>
              </p:nvSpPr>
              <p:spPr bwMode="auto">
                <a:xfrm>
                  <a:off x="4907" y="251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21" name="Freeform 764">
                  <a:extLst>
                    <a:ext uri="{FF2B5EF4-FFF2-40B4-BE49-F238E27FC236}">
                      <a16:creationId xmlns:a16="http://schemas.microsoft.com/office/drawing/2014/main" id="{EB66DDE8-278B-D7E5-4AE1-0CCDF7A14F61}"/>
                    </a:ext>
                  </a:extLst>
                </p:cNvPr>
                <p:cNvSpPr>
                  <a:spLocks/>
                </p:cNvSpPr>
                <p:nvPr/>
              </p:nvSpPr>
              <p:spPr bwMode="auto">
                <a:xfrm>
                  <a:off x="4897" y="251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22" name="Freeform 765">
                  <a:extLst>
                    <a:ext uri="{FF2B5EF4-FFF2-40B4-BE49-F238E27FC236}">
                      <a16:creationId xmlns:a16="http://schemas.microsoft.com/office/drawing/2014/main" id="{AA1CC541-CBDF-1113-76DF-D5A5CDD8A8EB}"/>
                    </a:ext>
                  </a:extLst>
                </p:cNvPr>
                <p:cNvSpPr>
                  <a:spLocks/>
                </p:cNvSpPr>
                <p:nvPr/>
              </p:nvSpPr>
              <p:spPr bwMode="auto">
                <a:xfrm>
                  <a:off x="4900" y="251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23" name="Freeform 766">
                  <a:extLst>
                    <a:ext uri="{FF2B5EF4-FFF2-40B4-BE49-F238E27FC236}">
                      <a16:creationId xmlns:a16="http://schemas.microsoft.com/office/drawing/2014/main" id="{C7D9D7FD-B2FD-72E3-DA0F-9505C2059A61}"/>
                    </a:ext>
                  </a:extLst>
                </p:cNvPr>
                <p:cNvSpPr>
                  <a:spLocks/>
                </p:cNvSpPr>
                <p:nvPr/>
              </p:nvSpPr>
              <p:spPr bwMode="auto">
                <a:xfrm>
                  <a:off x="4900" y="251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24" name="Freeform 767">
                  <a:extLst>
                    <a:ext uri="{FF2B5EF4-FFF2-40B4-BE49-F238E27FC236}">
                      <a16:creationId xmlns:a16="http://schemas.microsoft.com/office/drawing/2014/main" id="{680D91F4-5ED7-F090-FFCB-18D7DDD0E783}"/>
                    </a:ext>
                  </a:extLst>
                </p:cNvPr>
                <p:cNvSpPr>
                  <a:spLocks/>
                </p:cNvSpPr>
                <p:nvPr/>
              </p:nvSpPr>
              <p:spPr bwMode="auto">
                <a:xfrm>
                  <a:off x="4902" y="251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25" name="Freeform 768">
                  <a:extLst>
                    <a:ext uri="{FF2B5EF4-FFF2-40B4-BE49-F238E27FC236}">
                      <a16:creationId xmlns:a16="http://schemas.microsoft.com/office/drawing/2014/main" id="{C5CBE21B-4C3A-6D4B-749C-1B4C2778D0BE}"/>
                    </a:ext>
                  </a:extLst>
                </p:cNvPr>
                <p:cNvSpPr>
                  <a:spLocks/>
                </p:cNvSpPr>
                <p:nvPr/>
              </p:nvSpPr>
              <p:spPr bwMode="auto">
                <a:xfrm>
                  <a:off x="4906" y="251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26" name="Freeform 769">
                  <a:extLst>
                    <a:ext uri="{FF2B5EF4-FFF2-40B4-BE49-F238E27FC236}">
                      <a16:creationId xmlns:a16="http://schemas.microsoft.com/office/drawing/2014/main" id="{892F8B54-1722-DFB5-2AA8-AD3AB86362AD}"/>
                    </a:ext>
                  </a:extLst>
                </p:cNvPr>
                <p:cNvSpPr>
                  <a:spLocks/>
                </p:cNvSpPr>
                <p:nvPr/>
              </p:nvSpPr>
              <p:spPr bwMode="auto">
                <a:xfrm>
                  <a:off x="4909" y="251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27" name="Freeform 770">
                  <a:extLst>
                    <a:ext uri="{FF2B5EF4-FFF2-40B4-BE49-F238E27FC236}">
                      <a16:creationId xmlns:a16="http://schemas.microsoft.com/office/drawing/2014/main" id="{481FE240-4314-D3BF-F86F-BBA30729EFA5}"/>
                    </a:ext>
                  </a:extLst>
                </p:cNvPr>
                <p:cNvSpPr>
                  <a:spLocks/>
                </p:cNvSpPr>
                <p:nvPr/>
              </p:nvSpPr>
              <p:spPr bwMode="auto">
                <a:xfrm>
                  <a:off x="4909" y="251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28" name="Freeform 771">
                  <a:extLst>
                    <a:ext uri="{FF2B5EF4-FFF2-40B4-BE49-F238E27FC236}">
                      <a16:creationId xmlns:a16="http://schemas.microsoft.com/office/drawing/2014/main" id="{0602616E-0042-00B8-022D-5045633AE130}"/>
                    </a:ext>
                  </a:extLst>
                </p:cNvPr>
                <p:cNvSpPr>
                  <a:spLocks/>
                </p:cNvSpPr>
                <p:nvPr/>
              </p:nvSpPr>
              <p:spPr bwMode="auto">
                <a:xfrm>
                  <a:off x="4911" y="251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29" name="Freeform 772">
                  <a:extLst>
                    <a:ext uri="{FF2B5EF4-FFF2-40B4-BE49-F238E27FC236}">
                      <a16:creationId xmlns:a16="http://schemas.microsoft.com/office/drawing/2014/main" id="{0C310521-5A58-8173-C352-0A21E02C55B7}"/>
                    </a:ext>
                  </a:extLst>
                </p:cNvPr>
                <p:cNvSpPr>
                  <a:spLocks/>
                </p:cNvSpPr>
                <p:nvPr/>
              </p:nvSpPr>
              <p:spPr bwMode="auto">
                <a:xfrm>
                  <a:off x="4902" y="251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30" name="Freeform 773">
                  <a:extLst>
                    <a:ext uri="{FF2B5EF4-FFF2-40B4-BE49-F238E27FC236}">
                      <a16:creationId xmlns:a16="http://schemas.microsoft.com/office/drawing/2014/main" id="{98738E41-BC27-9637-ADA8-54F6335E609A}"/>
                    </a:ext>
                  </a:extLst>
                </p:cNvPr>
                <p:cNvSpPr>
                  <a:spLocks/>
                </p:cNvSpPr>
                <p:nvPr/>
              </p:nvSpPr>
              <p:spPr bwMode="auto">
                <a:xfrm>
                  <a:off x="4904" y="251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31" name="Freeform 774">
                  <a:extLst>
                    <a:ext uri="{FF2B5EF4-FFF2-40B4-BE49-F238E27FC236}">
                      <a16:creationId xmlns:a16="http://schemas.microsoft.com/office/drawing/2014/main" id="{27713EA0-47F6-6B23-61FB-361F91E4FD34}"/>
                    </a:ext>
                  </a:extLst>
                </p:cNvPr>
                <p:cNvSpPr>
                  <a:spLocks/>
                </p:cNvSpPr>
                <p:nvPr/>
              </p:nvSpPr>
              <p:spPr bwMode="auto">
                <a:xfrm>
                  <a:off x="4904" y="2510"/>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32" name="Freeform 775">
                  <a:extLst>
                    <a:ext uri="{FF2B5EF4-FFF2-40B4-BE49-F238E27FC236}">
                      <a16:creationId xmlns:a16="http://schemas.microsoft.com/office/drawing/2014/main" id="{777D440A-1090-2727-E841-D60AB2F99FD6}"/>
                    </a:ext>
                  </a:extLst>
                </p:cNvPr>
                <p:cNvSpPr>
                  <a:spLocks/>
                </p:cNvSpPr>
                <p:nvPr/>
              </p:nvSpPr>
              <p:spPr bwMode="auto">
                <a:xfrm>
                  <a:off x="4907" y="251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33" name="Freeform 776">
                  <a:extLst>
                    <a:ext uri="{FF2B5EF4-FFF2-40B4-BE49-F238E27FC236}">
                      <a16:creationId xmlns:a16="http://schemas.microsoft.com/office/drawing/2014/main" id="{8561B86C-5760-53A4-F5C2-E04739C3E3A7}"/>
                    </a:ext>
                  </a:extLst>
                </p:cNvPr>
                <p:cNvSpPr>
                  <a:spLocks/>
                </p:cNvSpPr>
                <p:nvPr/>
              </p:nvSpPr>
              <p:spPr bwMode="auto">
                <a:xfrm>
                  <a:off x="4911" y="251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34" name="Freeform 777">
                  <a:extLst>
                    <a:ext uri="{FF2B5EF4-FFF2-40B4-BE49-F238E27FC236}">
                      <a16:creationId xmlns:a16="http://schemas.microsoft.com/office/drawing/2014/main" id="{1BB9D110-04F5-9101-0F7E-C13D77F3B092}"/>
                    </a:ext>
                  </a:extLst>
                </p:cNvPr>
                <p:cNvSpPr>
                  <a:spLocks/>
                </p:cNvSpPr>
                <p:nvPr/>
              </p:nvSpPr>
              <p:spPr bwMode="auto">
                <a:xfrm>
                  <a:off x="4913" y="251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35" name="Freeform 778">
                  <a:extLst>
                    <a:ext uri="{FF2B5EF4-FFF2-40B4-BE49-F238E27FC236}">
                      <a16:creationId xmlns:a16="http://schemas.microsoft.com/office/drawing/2014/main" id="{02E72E49-57DE-3154-DD37-C76AD1F14BD2}"/>
                    </a:ext>
                  </a:extLst>
                </p:cNvPr>
                <p:cNvSpPr>
                  <a:spLocks/>
                </p:cNvSpPr>
                <p:nvPr/>
              </p:nvSpPr>
              <p:spPr bwMode="auto">
                <a:xfrm>
                  <a:off x="4913" y="2510"/>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36" name="Freeform 779">
                  <a:extLst>
                    <a:ext uri="{FF2B5EF4-FFF2-40B4-BE49-F238E27FC236}">
                      <a16:creationId xmlns:a16="http://schemas.microsoft.com/office/drawing/2014/main" id="{AA80CCB7-2BE8-4201-A010-B8850CA51101}"/>
                    </a:ext>
                  </a:extLst>
                </p:cNvPr>
                <p:cNvSpPr>
                  <a:spLocks/>
                </p:cNvSpPr>
                <p:nvPr/>
              </p:nvSpPr>
              <p:spPr bwMode="auto">
                <a:xfrm>
                  <a:off x="4916" y="251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37" name="Freeform 780">
                  <a:extLst>
                    <a:ext uri="{FF2B5EF4-FFF2-40B4-BE49-F238E27FC236}">
                      <a16:creationId xmlns:a16="http://schemas.microsoft.com/office/drawing/2014/main" id="{8FBF1191-9668-4A20-E9CD-DD373E5BF25C}"/>
                    </a:ext>
                  </a:extLst>
                </p:cNvPr>
                <p:cNvSpPr>
                  <a:spLocks/>
                </p:cNvSpPr>
                <p:nvPr/>
              </p:nvSpPr>
              <p:spPr bwMode="auto">
                <a:xfrm>
                  <a:off x="4906" y="2508"/>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38" name="Freeform 781">
                  <a:extLst>
                    <a:ext uri="{FF2B5EF4-FFF2-40B4-BE49-F238E27FC236}">
                      <a16:creationId xmlns:a16="http://schemas.microsoft.com/office/drawing/2014/main" id="{3C99E073-7DFB-C9C9-7E0C-FE4DF295938B}"/>
                    </a:ext>
                  </a:extLst>
                </p:cNvPr>
                <p:cNvSpPr>
                  <a:spLocks/>
                </p:cNvSpPr>
                <p:nvPr/>
              </p:nvSpPr>
              <p:spPr bwMode="auto">
                <a:xfrm>
                  <a:off x="4909" y="251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39" name="Freeform 782">
                  <a:extLst>
                    <a:ext uri="{FF2B5EF4-FFF2-40B4-BE49-F238E27FC236}">
                      <a16:creationId xmlns:a16="http://schemas.microsoft.com/office/drawing/2014/main" id="{8EBD0C60-DF86-66B9-5C93-7BB1E9CF161D}"/>
                    </a:ext>
                  </a:extLst>
                </p:cNvPr>
                <p:cNvSpPr>
                  <a:spLocks/>
                </p:cNvSpPr>
                <p:nvPr/>
              </p:nvSpPr>
              <p:spPr bwMode="auto">
                <a:xfrm>
                  <a:off x="4909" y="250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40" name="Freeform 783">
                  <a:extLst>
                    <a:ext uri="{FF2B5EF4-FFF2-40B4-BE49-F238E27FC236}">
                      <a16:creationId xmlns:a16="http://schemas.microsoft.com/office/drawing/2014/main" id="{A56B0B18-7E57-43B8-5A8F-B8B9CB2D3C31}"/>
                    </a:ext>
                  </a:extLst>
                </p:cNvPr>
                <p:cNvSpPr>
                  <a:spLocks/>
                </p:cNvSpPr>
                <p:nvPr/>
              </p:nvSpPr>
              <p:spPr bwMode="auto">
                <a:xfrm>
                  <a:off x="4911" y="250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41" name="Freeform 784">
                  <a:extLst>
                    <a:ext uri="{FF2B5EF4-FFF2-40B4-BE49-F238E27FC236}">
                      <a16:creationId xmlns:a16="http://schemas.microsoft.com/office/drawing/2014/main" id="{FB92F741-A1AD-D7A6-972F-DBAA8139C537}"/>
                    </a:ext>
                  </a:extLst>
                </p:cNvPr>
                <p:cNvSpPr>
                  <a:spLocks/>
                </p:cNvSpPr>
                <p:nvPr/>
              </p:nvSpPr>
              <p:spPr bwMode="auto">
                <a:xfrm>
                  <a:off x="4915" y="2508"/>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42" name="Freeform 785">
                  <a:extLst>
                    <a:ext uri="{FF2B5EF4-FFF2-40B4-BE49-F238E27FC236}">
                      <a16:creationId xmlns:a16="http://schemas.microsoft.com/office/drawing/2014/main" id="{3C76B61E-3575-E83D-1183-4C39A4353D8F}"/>
                    </a:ext>
                  </a:extLst>
                </p:cNvPr>
                <p:cNvSpPr>
                  <a:spLocks/>
                </p:cNvSpPr>
                <p:nvPr/>
              </p:nvSpPr>
              <p:spPr bwMode="auto">
                <a:xfrm>
                  <a:off x="4918" y="251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43" name="Freeform 786">
                  <a:extLst>
                    <a:ext uri="{FF2B5EF4-FFF2-40B4-BE49-F238E27FC236}">
                      <a16:creationId xmlns:a16="http://schemas.microsoft.com/office/drawing/2014/main" id="{BFAE6B8D-A85A-939B-02CB-F4FD85125FD1}"/>
                    </a:ext>
                  </a:extLst>
                </p:cNvPr>
                <p:cNvSpPr>
                  <a:spLocks/>
                </p:cNvSpPr>
                <p:nvPr/>
              </p:nvSpPr>
              <p:spPr bwMode="auto">
                <a:xfrm>
                  <a:off x="4918" y="250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44" name="Freeform 787">
                  <a:extLst>
                    <a:ext uri="{FF2B5EF4-FFF2-40B4-BE49-F238E27FC236}">
                      <a16:creationId xmlns:a16="http://schemas.microsoft.com/office/drawing/2014/main" id="{EE0EF8F6-220E-0062-D796-6508A613BFB7}"/>
                    </a:ext>
                  </a:extLst>
                </p:cNvPr>
                <p:cNvSpPr>
                  <a:spLocks/>
                </p:cNvSpPr>
                <p:nvPr/>
              </p:nvSpPr>
              <p:spPr bwMode="auto">
                <a:xfrm>
                  <a:off x="4920" y="2508"/>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45" name="Freeform 788">
                  <a:extLst>
                    <a:ext uri="{FF2B5EF4-FFF2-40B4-BE49-F238E27FC236}">
                      <a16:creationId xmlns:a16="http://schemas.microsoft.com/office/drawing/2014/main" id="{CABA98B5-009F-110F-819A-206E5015FE9F}"/>
                    </a:ext>
                  </a:extLst>
                </p:cNvPr>
                <p:cNvSpPr>
                  <a:spLocks/>
                </p:cNvSpPr>
                <p:nvPr/>
              </p:nvSpPr>
              <p:spPr bwMode="auto">
                <a:xfrm>
                  <a:off x="4911" y="2506"/>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46" name="Freeform 789">
                  <a:extLst>
                    <a:ext uri="{FF2B5EF4-FFF2-40B4-BE49-F238E27FC236}">
                      <a16:creationId xmlns:a16="http://schemas.microsoft.com/office/drawing/2014/main" id="{E63903F1-7CB7-A0B3-9333-30E687CB4257}"/>
                    </a:ext>
                  </a:extLst>
                </p:cNvPr>
                <p:cNvSpPr>
                  <a:spLocks/>
                </p:cNvSpPr>
                <p:nvPr/>
              </p:nvSpPr>
              <p:spPr bwMode="auto">
                <a:xfrm>
                  <a:off x="4913" y="2507"/>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47" name="Freeform 790">
                  <a:extLst>
                    <a:ext uri="{FF2B5EF4-FFF2-40B4-BE49-F238E27FC236}">
                      <a16:creationId xmlns:a16="http://schemas.microsoft.com/office/drawing/2014/main" id="{E200858C-21C4-A365-AA33-4D448E001A30}"/>
                    </a:ext>
                  </a:extLst>
                </p:cNvPr>
                <p:cNvSpPr>
                  <a:spLocks/>
                </p:cNvSpPr>
                <p:nvPr/>
              </p:nvSpPr>
              <p:spPr bwMode="auto">
                <a:xfrm>
                  <a:off x="4913" y="250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48" name="Freeform 791">
                  <a:extLst>
                    <a:ext uri="{FF2B5EF4-FFF2-40B4-BE49-F238E27FC236}">
                      <a16:creationId xmlns:a16="http://schemas.microsoft.com/office/drawing/2014/main" id="{C61F2644-C4FB-888B-7434-8209C5550A96}"/>
                    </a:ext>
                  </a:extLst>
                </p:cNvPr>
                <p:cNvSpPr>
                  <a:spLocks/>
                </p:cNvSpPr>
                <p:nvPr/>
              </p:nvSpPr>
              <p:spPr bwMode="auto">
                <a:xfrm>
                  <a:off x="4916" y="250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49" name="Freeform 792">
                  <a:extLst>
                    <a:ext uri="{FF2B5EF4-FFF2-40B4-BE49-F238E27FC236}">
                      <a16:creationId xmlns:a16="http://schemas.microsoft.com/office/drawing/2014/main" id="{C79C7996-FD9B-9088-9359-3FF08698FC28}"/>
                    </a:ext>
                  </a:extLst>
                </p:cNvPr>
                <p:cNvSpPr>
                  <a:spLocks/>
                </p:cNvSpPr>
                <p:nvPr/>
              </p:nvSpPr>
              <p:spPr bwMode="auto">
                <a:xfrm>
                  <a:off x="4920" y="250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50" name="Freeform 793">
                  <a:extLst>
                    <a:ext uri="{FF2B5EF4-FFF2-40B4-BE49-F238E27FC236}">
                      <a16:creationId xmlns:a16="http://schemas.microsoft.com/office/drawing/2014/main" id="{EC4E1224-4533-44AC-0263-FF1916330883}"/>
                    </a:ext>
                  </a:extLst>
                </p:cNvPr>
                <p:cNvSpPr>
                  <a:spLocks/>
                </p:cNvSpPr>
                <p:nvPr/>
              </p:nvSpPr>
              <p:spPr bwMode="auto">
                <a:xfrm>
                  <a:off x="4922" y="2507"/>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51" name="Freeform 794">
                  <a:extLst>
                    <a:ext uri="{FF2B5EF4-FFF2-40B4-BE49-F238E27FC236}">
                      <a16:creationId xmlns:a16="http://schemas.microsoft.com/office/drawing/2014/main" id="{5708A086-ACE2-A464-C716-8C8079BA0D00}"/>
                    </a:ext>
                  </a:extLst>
                </p:cNvPr>
                <p:cNvSpPr>
                  <a:spLocks/>
                </p:cNvSpPr>
                <p:nvPr/>
              </p:nvSpPr>
              <p:spPr bwMode="auto">
                <a:xfrm>
                  <a:off x="4922" y="2505"/>
                  <a:ext cx="5" cy="2"/>
                </a:xfrm>
                <a:custGeom>
                  <a:avLst/>
                  <a:gdLst/>
                  <a:ahLst/>
                  <a:cxnLst>
                    <a:cxn ang="0">
                      <a:pos x="5" y="1"/>
                    </a:cxn>
                    <a:cxn ang="0">
                      <a:pos x="3" y="2"/>
                    </a:cxn>
                    <a:cxn ang="0">
                      <a:pos x="0" y="1"/>
                    </a:cxn>
                    <a:cxn ang="0">
                      <a:pos x="2" y="0"/>
                    </a:cxn>
                    <a:cxn ang="0">
                      <a:pos x="5" y="1"/>
                    </a:cxn>
                    <a:cxn ang="0">
                      <a:pos x="5" y="1"/>
                    </a:cxn>
                  </a:cxnLst>
                  <a:rect l="0" t="0" r="r" b="b"/>
                  <a:pathLst>
                    <a:path w="5" h="2">
                      <a:moveTo>
                        <a:pt x="5" y="1"/>
                      </a:moveTo>
                      <a:lnTo>
                        <a:pt x="3"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52" name="Freeform 795">
                  <a:extLst>
                    <a:ext uri="{FF2B5EF4-FFF2-40B4-BE49-F238E27FC236}">
                      <a16:creationId xmlns:a16="http://schemas.microsoft.com/office/drawing/2014/main" id="{73CEC047-25C4-FDED-2A48-F2C90308A3ED}"/>
                    </a:ext>
                  </a:extLst>
                </p:cNvPr>
                <p:cNvSpPr>
                  <a:spLocks/>
                </p:cNvSpPr>
                <p:nvPr/>
              </p:nvSpPr>
              <p:spPr bwMode="auto">
                <a:xfrm>
                  <a:off x="4925" y="250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53" name="Freeform 796">
                  <a:extLst>
                    <a:ext uri="{FF2B5EF4-FFF2-40B4-BE49-F238E27FC236}">
                      <a16:creationId xmlns:a16="http://schemas.microsoft.com/office/drawing/2014/main" id="{DF31822E-2A32-6E6C-7ECE-01AE8523427F}"/>
                    </a:ext>
                  </a:extLst>
                </p:cNvPr>
                <p:cNvSpPr>
                  <a:spLocks/>
                </p:cNvSpPr>
                <p:nvPr/>
              </p:nvSpPr>
              <p:spPr bwMode="auto">
                <a:xfrm>
                  <a:off x="4915" y="250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54" name="Freeform 797">
                  <a:extLst>
                    <a:ext uri="{FF2B5EF4-FFF2-40B4-BE49-F238E27FC236}">
                      <a16:creationId xmlns:a16="http://schemas.microsoft.com/office/drawing/2014/main" id="{E62C1DEC-AEC5-9AFC-5984-533406773C62}"/>
                    </a:ext>
                  </a:extLst>
                </p:cNvPr>
                <p:cNvSpPr>
                  <a:spLocks/>
                </p:cNvSpPr>
                <p:nvPr/>
              </p:nvSpPr>
              <p:spPr bwMode="auto">
                <a:xfrm>
                  <a:off x="4918" y="250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55" name="Freeform 798">
                  <a:extLst>
                    <a:ext uri="{FF2B5EF4-FFF2-40B4-BE49-F238E27FC236}">
                      <a16:creationId xmlns:a16="http://schemas.microsoft.com/office/drawing/2014/main" id="{1A998CEE-EFDC-00E8-499C-A5913C5E6D6B}"/>
                    </a:ext>
                  </a:extLst>
                </p:cNvPr>
                <p:cNvSpPr>
                  <a:spLocks/>
                </p:cNvSpPr>
                <p:nvPr/>
              </p:nvSpPr>
              <p:spPr bwMode="auto">
                <a:xfrm>
                  <a:off x="4918" y="250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56" name="Freeform 799">
                  <a:extLst>
                    <a:ext uri="{FF2B5EF4-FFF2-40B4-BE49-F238E27FC236}">
                      <a16:creationId xmlns:a16="http://schemas.microsoft.com/office/drawing/2014/main" id="{83E76B6D-B802-8CC5-D30F-772F2E0CEE91}"/>
                    </a:ext>
                  </a:extLst>
                </p:cNvPr>
                <p:cNvSpPr>
                  <a:spLocks/>
                </p:cNvSpPr>
                <p:nvPr/>
              </p:nvSpPr>
              <p:spPr bwMode="auto">
                <a:xfrm>
                  <a:off x="4920" y="250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57" name="Freeform 800">
                  <a:extLst>
                    <a:ext uri="{FF2B5EF4-FFF2-40B4-BE49-F238E27FC236}">
                      <a16:creationId xmlns:a16="http://schemas.microsoft.com/office/drawing/2014/main" id="{BF8754BE-AB75-1461-1290-38794A624FBF}"/>
                    </a:ext>
                  </a:extLst>
                </p:cNvPr>
                <p:cNvSpPr>
                  <a:spLocks/>
                </p:cNvSpPr>
                <p:nvPr/>
              </p:nvSpPr>
              <p:spPr bwMode="auto">
                <a:xfrm>
                  <a:off x="4924" y="250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58" name="Freeform 801">
                  <a:extLst>
                    <a:ext uri="{FF2B5EF4-FFF2-40B4-BE49-F238E27FC236}">
                      <a16:creationId xmlns:a16="http://schemas.microsoft.com/office/drawing/2014/main" id="{1C988FB0-BA59-DF2E-C924-47F8BBD2088C}"/>
                    </a:ext>
                  </a:extLst>
                </p:cNvPr>
                <p:cNvSpPr>
                  <a:spLocks/>
                </p:cNvSpPr>
                <p:nvPr/>
              </p:nvSpPr>
              <p:spPr bwMode="auto">
                <a:xfrm>
                  <a:off x="4927" y="250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59" name="Freeform 802">
                  <a:extLst>
                    <a:ext uri="{FF2B5EF4-FFF2-40B4-BE49-F238E27FC236}">
                      <a16:creationId xmlns:a16="http://schemas.microsoft.com/office/drawing/2014/main" id="{CF5B02FB-F1AB-7854-DD52-F274BED1E4FF}"/>
                    </a:ext>
                  </a:extLst>
                </p:cNvPr>
                <p:cNvSpPr>
                  <a:spLocks/>
                </p:cNvSpPr>
                <p:nvPr/>
              </p:nvSpPr>
              <p:spPr bwMode="auto">
                <a:xfrm>
                  <a:off x="4927" y="250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60" name="Freeform 803">
                  <a:extLst>
                    <a:ext uri="{FF2B5EF4-FFF2-40B4-BE49-F238E27FC236}">
                      <a16:creationId xmlns:a16="http://schemas.microsoft.com/office/drawing/2014/main" id="{F8DA891B-B77C-9C75-71FC-CCD2CDDDC78E}"/>
                    </a:ext>
                  </a:extLst>
                </p:cNvPr>
                <p:cNvSpPr>
                  <a:spLocks/>
                </p:cNvSpPr>
                <p:nvPr/>
              </p:nvSpPr>
              <p:spPr bwMode="auto">
                <a:xfrm>
                  <a:off x="4929" y="2503"/>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61" name="Freeform 804">
                  <a:extLst>
                    <a:ext uri="{FF2B5EF4-FFF2-40B4-BE49-F238E27FC236}">
                      <a16:creationId xmlns:a16="http://schemas.microsoft.com/office/drawing/2014/main" id="{22BA4397-0608-9DA4-F2AA-3AAD099D7B1A}"/>
                    </a:ext>
                  </a:extLst>
                </p:cNvPr>
                <p:cNvSpPr>
                  <a:spLocks/>
                </p:cNvSpPr>
                <p:nvPr/>
              </p:nvSpPr>
              <p:spPr bwMode="auto">
                <a:xfrm>
                  <a:off x="4920" y="2501"/>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62" name="Freeform 805">
                  <a:extLst>
                    <a:ext uri="{FF2B5EF4-FFF2-40B4-BE49-F238E27FC236}">
                      <a16:creationId xmlns:a16="http://schemas.microsoft.com/office/drawing/2014/main" id="{9CF6DA59-3401-58F3-3154-14D600B5F465}"/>
                    </a:ext>
                  </a:extLst>
                </p:cNvPr>
                <p:cNvSpPr>
                  <a:spLocks/>
                </p:cNvSpPr>
                <p:nvPr/>
              </p:nvSpPr>
              <p:spPr bwMode="auto">
                <a:xfrm>
                  <a:off x="4922" y="2502"/>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63" name="Freeform 806">
                  <a:extLst>
                    <a:ext uri="{FF2B5EF4-FFF2-40B4-BE49-F238E27FC236}">
                      <a16:creationId xmlns:a16="http://schemas.microsoft.com/office/drawing/2014/main" id="{F648DFD1-882A-EFC6-DFF5-F68953176E48}"/>
                    </a:ext>
                  </a:extLst>
                </p:cNvPr>
                <p:cNvSpPr>
                  <a:spLocks/>
                </p:cNvSpPr>
                <p:nvPr/>
              </p:nvSpPr>
              <p:spPr bwMode="auto">
                <a:xfrm>
                  <a:off x="4922" y="2499"/>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64" name="Freeform 807">
                  <a:extLst>
                    <a:ext uri="{FF2B5EF4-FFF2-40B4-BE49-F238E27FC236}">
                      <a16:creationId xmlns:a16="http://schemas.microsoft.com/office/drawing/2014/main" id="{7667FE52-8060-6AD7-3823-03675C5C2035}"/>
                    </a:ext>
                  </a:extLst>
                </p:cNvPr>
                <p:cNvSpPr>
                  <a:spLocks/>
                </p:cNvSpPr>
                <p:nvPr/>
              </p:nvSpPr>
              <p:spPr bwMode="auto">
                <a:xfrm>
                  <a:off x="4925" y="250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65" name="Freeform 808">
                  <a:extLst>
                    <a:ext uri="{FF2B5EF4-FFF2-40B4-BE49-F238E27FC236}">
                      <a16:creationId xmlns:a16="http://schemas.microsoft.com/office/drawing/2014/main" id="{7688A529-0B43-910A-1085-72CDA5B7AA6B}"/>
                    </a:ext>
                  </a:extLst>
                </p:cNvPr>
                <p:cNvSpPr>
                  <a:spLocks/>
                </p:cNvSpPr>
                <p:nvPr/>
              </p:nvSpPr>
              <p:spPr bwMode="auto">
                <a:xfrm>
                  <a:off x="4929" y="250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66" name="Freeform 809">
                  <a:extLst>
                    <a:ext uri="{FF2B5EF4-FFF2-40B4-BE49-F238E27FC236}">
                      <a16:creationId xmlns:a16="http://schemas.microsoft.com/office/drawing/2014/main" id="{756B15B8-F137-2685-EF9B-2AEDA49303F1}"/>
                    </a:ext>
                  </a:extLst>
                </p:cNvPr>
                <p:cNvSpPr>
                  <a:spLocks/>
                </p:cNvSpPr>
                <p:nvPr/>
              </p:nvSpPr>
              <p:spPr bwMode="auto">
                <a:xfrm>
                  <a:off x="4931" y="2502"/>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67" name="Freeform 810">
                  <a:extLst>
                    <a:ext uri="{FF2B5EF4-FFF2-40B4-BE49-F238E27FC236}">
                      <a16:creationId xmlns:a16="http://schemas.microsoft.com/office/drawing/2014/main" id="{ED1516C2-C984-7190-F43C-455750F80AF8}"/>
                    </a:ext>
                  </a:extLst>
                </p:cNvPr>
                <p:cNvSpPr>
                  <a:spLocks/>
                </p:cNvSpPr>
                <p:nvPr/>
              </p:nvSpPr>
              <p:spPr bwMode="auto">
                <a:xfrm>
                  <a:off x="4931" y="2499"/>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68" name="Freeform 811">
                  <a:extLst>
                    <a:ext uri="{FF2B5EF4-FFF2-40B4-BE49-F238E27FC236}">
                      <a16:creationId xmlns:a16="http://schemas.microsoft.com/office/drawing/2014/main" id="{8B146AD1-1876-86FA-5401-FA789F2E1B69}"/>
                    </a:ext>
                  </a:extLst>
                </p:cNvPr>
                <p:cNvSpPr>
                  <a:spLocks/>
                </p:cNvSpPr>
                <p:nvPr/>
              </p:nvSpPr>
              <p:spPr bwMode="auto">
                <a:xfrm>
                  <a:off x="4934" y="250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69" name="Freeform 812">
                  <a:extLst>
                    <a:ext uri="{FF2B5EF4-FFF2-40B4-BE49-F238E27FC236}">
                      <a16:creationId xmlns:a16="http://schemas.microsoft.com/office/drawing/2014/main" id="{F3990E33-2C31-4C6B-415B-7C1E4B84365A}"/>
                    </a:ext>
                  </a:extLst>
                </p:cNvPr>
                <p:cNvSpPr>
                  <a:spLocks/>
                </p:cNvSpPr>
                <p:nvPr/>
              </p:nvSpPr>
              <p:spPr bwMode="auto">
                <a:xfrm>
                  <a:off x="4924" y="249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70" name="Freeform 813">
                  <a:extLst>
                    <a:ext uri="{FF2B5EF4-FFF2-40B4-BE49-F238E27FC236}">
                      <a16:creationId xmlns:a16="http://schemas.microsoft.com/office/drawing/2014/main" id="{38A87B59-9C2B-F699-A9A9-FD681245D8DE}"/>
                    </a:ext>
                  </a:extLst>
                </p:cNvPr>
                <p:cNvSpPr>
                  <a:spLocks/>
                </p:cNvSpPr>
                <p:nvPr/>
              </p:nvSpPr>
              <p:spPr bwMode="auto">
                <a:xfrm>
                  <a:off x="4927" y="249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71" name="Freeform 814">
                  <a:extLst>
                    <a:ext uri="{FF2B5EF4-FFF2-40B4-BE49-F238E27FC236}">
                      <a16:creationId xmlns:a16="http://schemas.microsoft.com/office/drawing/2014/main" id="{941B5193-1155-32B7-29C5-A46004AE8464}"/>
                    </a:ext>
                  </a:extLst>
                </p:cNvPr>
                <p:cNvSpPr>
                  <a:spLocks/>
                </p:cNvSpPr>
                <p:nvPr/>
              </p:nvSpPr>
              <p:spPr bwMode="auto">
                <a:xfrm>
                  <a:off x="4927" y="249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72" name="Freeform 815">
                  <a:extLst>
                    <a:ext uri="{FF2B5EF4-FFF2-40B4-BE49-F238E27FC236}">
                      <a16:creationId xmlns:a16="http://schemas.microsoft.com/office/drawing/2014/main" id="{DEC58FDB-472D-ED57-0025-6929D5B96FDC}"/>
                    </a:ext>
                  </a:extLst>
                </p:cNvPr>
                <p:cNvSpPr>
                  <a:spLocks/>
                </p:cNvSpPr>
                <p:nvPr/>
              </p:nvSpPr>
              <p:spPr bwMode="auto">
                <a:xfrm>
                  <a:off x="4929" y="249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73" name="Freeform 816">
                  <a:extLst>
                    <a:ext uri="{FF2B5EF4-FFF2-40B4-BE49-F238E27FC236}">
                      <a16:creationId xmlns:a16="http://schemas.microsoft.com/office/drawing/2014/main" id="{D83270E2-9A01-37D0-ACA5-14FA4B6CAB61}"/>
                    </a:ext>
                  </a:extLst>
                </p:cNvPr>
                <p:cNvSpPr>
                  <a:spLocks/>
                </p:cNvSpPr>
                <p:nvPr/>
              </p:nvSpPr>
              <p:spPr bwMode="auto">
                <a:xfrm>
                  <a:off x="4933" y="249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74" name="Freeform 817">
                  <a:extLst>
                    <a:ext uri="{FF2B5EF4-FFF2-40B4-BE49-F238E27FC236}">
                      <a16:creationId xmlns:a16="http://schemas.microsoft.com/office/drawing/2014/main" id="{45879100-C451-FF6D-0E6F-836E63E2F158}"/>
                    </a:ext>
                  </a:extLst>
                </p:cNvPr>
                <p:cNvSpPr>
                  <a:spLocks/>
                </p:cNvSpPr>
                <p:nvPr/>
              </p:nvSpPr>
              <p:spPr bwMode="auto">
                <a:xfrm>
                  <a:off x="4936" y="249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75" name="Freeform 818">
                  <a:extLst>
                    <a:ext uri="{FF2B5EF4-FFF2-40B4-BE49-F238E27FC236}">
                      <a16:creationId xmlns:a16="http://schemas.microsoft.com/office/drawing/2014/main" id="{CE10D87A-D723-5AC1-E36B-947346137CDA}"/>
                    </a:ext>
                  </a:extLst>
                </p:cNvPr>
                <p:cNvSpPr>
                  <a:spLocks/>
                </p:cNvSpPr>
                <p:nvPr/>
              </p:nvSpPr>
              <p:spPr bwMode="auto">
                <a:xfrm>
                  <a:off x="4936" y="249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76" name="Freeform 819">
                  <a:extLst>
                    <a:ext uri="{FF2B5EF4-FFF2-40B4-BE49-F238E27FC236}">
                      <a16:creationId xmlns:a16="http://schemas.microsoft.com/office/drawing/2014/main" id="{59B5F5A6-45EF-708F-B4B5-8A39178BDBDA}"/>
                    </a:ext>
                  </a:extLst>
                </p:cNvPr>
                <p:cNvSpPr>
                  <a:spLocks/>
                </p:cNvSpPr>
                <p:nvPr/>
              </p:nvSpPr>
              <p:spPr bwMode="auto">
                <a:xfrm>
                  <a:off x="4938" y="249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77" name="Freeform 820">
                  <a:extLst>
                    <a:ext uri="{FF2B5EF4-FFF2-40B4-BE49-F238E27FC236}">
                      <a16:creationId xmlns:a16="http://schemas.microsoft.com/office/drawing/2014/main" id="{E1CFE69E-4353-9FC7-C1DD-4A59EAC8F21D}"/>
                    </a:ext>
                  </a:extLst>
                </p:cNvPr>
                <p:cNvSpPr>
                  <a:spLocks/>
                </p:cNvSpPr>
                <p:nvPr/>
              </p:nvSpPr>
              <p:spPr bwMode="auto">
                <a:xfrm>
                  <a:off x="4929" y="249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78" name="Freeform 821">
                  <a:extLst>
                    <a:ext uri="{FF2B5EF4-FFF2-40B4-BE49-F238E27FC236}">
                      <a16:creationId xmlns:a16="http://schemas.microsoft.com/office/drawing/2014/main" id="{15CC3644-3F5C-DC27-47A9-75D16C96D601}"/>
                    </a:ext>
                  </a:extLst>
                </p:cNvPr>
                <p:cNvSpPr>
                  <a:spLocks/>
                </p:cNvSpPr>
                <p:nvPr/>
              </p:nvSpPr>
              <p:spPr bwMode="auto">
                <a:xfrm>
                  <a:off x="4931" y="249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79" name="Freeform 822">
                  <a:extLst>
                    <a:ext uri="{FF2B5EF4-FFF2-40B4-BE49-F238E27FC236}">
                      <a16:creationId xmlns:a16="http://schemas.microsoft.com/office/drawing/2014/main" id="{9522D959-595E-9E56-1121-7FAEEDCECDC1}"/>
                    </a:ext>
                  </a:extLst>
                </p:cNvPr>
                <p:cNvSpPr>
                  <a:spLocks/>
                </p:cNvSpPr>
                <p:nvPr/>
              </p:nvSpPr>
              <p:spPr bwMode="auto">
                <a:xfrm>
                  <a:off x="4931" y="2494"/>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80" name="Freeform 823">
                  <a:extLst>
                    <a:ext uri="{FF2B5EF4-FFF2-40B4-BE49-F238E27FC236}">
                      <a16:creationId xmlns:a16="http://schemas.microsoft.com/office/drawing/2014/main" id="{3FE31342-B49B-5E0B-2B7A-E92B39EFFE59}"/>
                    </a:ext>
                  </a:extLst>
                </p:cNvPr>
                <p:cNvSpPr>
                  <a:spLocks/>
                </p:cNvSpPr>
                <p:nvPr/>
              </p:nvSpPr>
              <p:spPr bwMode="auto">
                <a:xfrm>
                  <a:off x="4933" y="249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81" name="Freeform 824">
                  <a:extLst>
                    <a:ext uri="{FF2B5EF4-FFF2-40B4-BE49-F238E27FC236}">
                      <a16:creationId xmlns:a16="http://schemas.microsoft.com/office/drawing/2014/main" id="{968C375E-1391-D2C6-2E88-8148624A318F}"/>
                    </a:ext>
                  </a:extLst>
                </p:cNvPr>
                <p:cNvSpPr>
                  <a:spLocks/>
                </p:cNvSpPr>
                <p:nvPr/>
              </p:nvSpPr>
              <p:spPr bwMode="auto">
                <a:xfrm>
                  <a:off x="4938" y="249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82" name="Freeform 825">
                  <a:extLst>
                    <a:ext uri="{FF2B5EF4-FFF2-40B4-BE49-F238E27FC236}">
                      <a16:creationId xmlns:a16="http://schemas.microsoft.com/office/drawing/2014/main" id="{89A2C0F2-BE59-2F24-7F32-801777B17E8E}"/>
                    </a:ext>
                  </a:extLst>
                </p:cNvPr>
                <p:cNvSpPr>
                  <a:spLocks/>
                </p:cNvSpPr>
                <p:nvPr/>
              </p:nvSpPr>
              <p:spPr bwMode="auto">
                <a:xfrm>
                  <a:off x="4940" y="249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83" name="Freeform 826">
                  <a:extLst>
                    <a:ext uri="{FF2B5EF4-FFF2-40B4-BE49-F238E27FC236}">
                      <a16:creationId xmlns:a16="http://schemas.microsoft.com/office/drawing/2014/main" id="{5E820FC6-684F-2D36-EF49-0E17BB0469DC}"/>
                    </a:ext>
                  </a:extLst>
                </p:cNvPr>
                <p:cNvSpPr>
                  <a:spLocks/>
                </p:cNvSpPr>
                <p:nvPr/>
              </p:nvSpPr>
              <p:spPr bwMode="auto">
                <a:xfrm>
                  <a:off x="4940" y="2494"/>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84" name="Freeform 827">
                  <a:extLst>
                    <a:ext uri="{FF2B5EF4-FFF2-40B4-BE49-F238E27FC236}">
                      <a16:creationId xmlns:a16="http://schemas.microsoft.com/office/drawing/2014/main" id="{95B6796D-ED49-6211-D235-1D97CB783B5A}"/>
                    </a:ext>
                  </a:extLst>
                </p:cNvPr>
                <p:cNvSpPr>
                  <a:spLocks/>
                </p:cNvSpPr>
                <p:nvPr/>
              </p:nvSpPr>
              <p:spPr bwMode="auto">
                <a:xfrm>
                  <a:off x="4942" y="249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85" name="Freeform 828">
                  <a:extLst>
                    <a:ext uri="{FF2B5EF4-FFF2-40B4-BE49-F238E27FC236}">
                      <a16:creationId xmlns:a16="http://schemas.microsoft.com/office/drawing/2014/main" id="{EBBB9327-9740-3850-7FE6-02F161E27928}"/>
                    </a:ext>
                  </a:extLst>
                </p:cNvPr>
                <p:cNvSpPr>
                  <a:spLocks/>
                </p:cNvSpPr>
                <p:nvPr/>
              </p:nvSpPr>
              <p:spPr bwMode="auto">
                <a:xfrm>
                  <a:off x="4933" y="249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86" name="Freeform 829">
                  <a:extLst>
                    <a:ext uri="{FF2B5EF4-FFF2-40B4-BE49-F238E27FC236}">
                      <a16:creationId xmlns:a16="http://schemas.microsoft.com/office/drawing/2014/main" id="{276DABB9-E9F6-4DA0-9F52-693032DCF325}"/>
                    </a:ext>
                  </a:extLst>
                </p:cNvPr>
                <p:cNvSpPr>
                  <a:spLocks/>
                </p:cNvSpPr>
                <p:nvPr/>
              </p:nvSpPr>
              <p:spPr bwMode="auto">
                <a:xfrm>
                  <a:off x="4936" y="249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87" name="Freeform 830">
                  <a:extLst>
                    <a:ext uri="{FF2B5EF4-FFF2-40B4-BE49-F238E27FC236}">
                      <a16:creationId xmlns:a16="http://schemas.microsoft.com/office/drawing/2014/main" id="{01323F6D-10F8-2664-AFDD-6B31080C5C78}"/>
                    </a:ext>
                  </a:extLst>
                </p:cNvPr>
                <p:cNvSpPr>
                  <a:spLocks/>
                </p:cNvSpPr>
                <p:nvPr/>
              </p:nvSpPr>
              <p:spPr bwMode="auto">
                <a:xfrm>
                  <a:off x="4935" y="2492"/>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88" name="Freeform 831">
                  <a:extLst>
                    <a:ext uri="{FF2B5EF4-FFF2-40B4-BE49-F238E27FC236}">
                      <a16:creationId xmlns:a16="http://schemas.microsoft.com/office/drawing/2014/main" id="{F0292CA7-79DD-89D4-30EF-DCC62644DBD9}"/>
                    </a:ext>
                  </a:extLst>
                </p:cNvPr>
                <p:cNvSpPr>
                  <a:spLocks/>
                </p:cNvSpPr>
                <p:nvPr/>
              </p:nvSpPr>
              <p:spPr bwMode="auto">
                <a:xfrm>
                  <a:off x="4938" y="2493"/>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89" name="Freeform 832">
                  <a:extLst>
                    <a:ext uri="{FF2B5EF4-FFF2-40B4-BE49-F238E27FC236}">
                      <a16:creationId xmlns:a16="http://schemas.microsoft.com/office/drawing/2014/main" id="{7004C390-BEDA-EB10-141B-94DBF350B252}"/>
                    </a:ext>
                  </a:extLst>
                </p:cNvPr>
                <p:cNvSpPr>
                  <a:spLocks/>
                </p:cNvSpPr>
                <p:nvPr/>
              </p:nvSpPr>
              <p:spPr bwMode="auto">
                <a:xfrm>
                  <a:off x="4889" y="254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90" name="Freeform 833">
                  <a:extLst>
                    <a:ext uri="{FF2B5EF4-FFF2-40B4-BE49-F238E27FC236}">
                      <a16:creationId xmlns:a16="http://schemas.microsoft.com/office/drawing/2014/main" id="{4E228275-22B6-BAC0-864F-B8C6D2BF7CC1}"/>
                    </a:ext>
                  </a:extLst>
                </p:cNvPr>
                <p:cNvSpPr>
                  <a:spLocks/>
                </p:cNvSpPr>
                <p:nvPr/>
              </p:nvSpPr>
              <p:spPr bwMode="auto">
                <a:xfrm>
                  <a:off x="4891" y="254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91" name="Freeform 834">
                  <a:extLst>
                    <a:ext uri="{FF2B5EF4-FFF2-40B4-BE49-F238E27FC236}">
                      <a16:creationId xmlns:a16="http://schemas.microsoft.com/office/drawing/2014/main" id="{36B38100-02A5-2DB3-975A-663639C4264C}"/>
                    </a:ext>
                  </a:extLst>
                </p:cNvPr>
                <p:cNvSpPr>
                  <a:spLocks/>
                </p:cNvSpPr>
                <p:nvPr/>
              </p:nvSpPr>
              <p:spPr bwMode="auto">
                <a:xfrm>
                  <a:off x="4891" y="254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92" name="Freeform 835">
                  <a:extLst>
                    <a:ext uri="{FF2B5EF4-FFF2-40B4-BE49-F238E27FC236}">
                      <a16:creationId xmlns:a16="http://schemas.microsoft.com/office/drawing/2014/main" id="{3C7F4C07-FE5C-E6BE-3E44-8E43263CE1C1}"/>
                    </a:ext>
                  </a:extLst>
                </p:cNvPr>
                <p:cNvSpPr>
                  <a:spLocks/>
                </p:cNvSpPr>
                <p:nvPr/>
              </p:nvSpPr>
              <p:spPr bwMode="auto">
                <a:xfrm>
                  <a:off x="4893" y="2545"/>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93" name="Freeform 836">
                  <a:extLst>
                    <a:ext uri="{FF2B5EF4-FFF2-40B4-BE49-F238E27FC236}">
                      <a16:creationId xmlns:a16="http://schemas.microsoft.com/office/drawing/2014/main" id="{4E3F1E6E-78BE-1B00-0E72-00FEFB93EA6D}"/>
                    </a:ext>
                  </a:extLst>
                </p:cNvPr>
                <p:cNvSpPr>
                  <a:spLocks/>
                </p:cNvSpPr>
                <p:nvPr/>
              </p:nvSpPr>
              <p:spPr bwMode="auto">
                <a:xfrm>
                  <a:off x="4884" y="2542"/>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94" name="Freeform 837">
                  <a:extLst>
                    <a:ext uri="{FF2B5EF4-FFF2-40B4-BE49-F238E27FC236}">
                      <a16:creationId xmlns:a16="http://schemas.microsoft.com/office/drawing/2014/main" id="{1C4D8AF2-436F-3122-7D5E-74D1C3AAEB9E}"/>
                    </a:ext>
                  </a:extLst>
                </p:cNvPr>
                <p:cNvSpPr>
                  <a:spLocks/>
                </p:cNvSpPr>
                <p:nvPr/>
              </p:nvSpPr>
              <p:spPr bwMode="auto">
                <a:xfrm>
                  <a:off x="4886" y="254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95" name="Freeform 838">
                  <a:extLst>
                    <a:ext uri="{FF2B5EF4-FFF2-40B4-BE49-F238E27FC236}">
                      <a16:creationId xmlns:a16="http://schemas.microsoft.com/office/drawing/2014/main" id="{0467BF4C-00E1-B983-622B-75F298B8DE8C}"/>
                    </a:ext>
                  </a:extLst>
                </p:cNvPr>
                <p:cNvSpPr>
                  <a:spLocks/>
                </p:cNvSpPr>
                <p:nvPr/>
              </p:nvSpPr>
              <p:spPr bwMode="auto">
                <a:xfrm>
                  <a:off x="4886" y="2541"/>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96" name="Freeform 839">
                  <a:extLst>
                    <a:ext uri="{FF2B5EF4-FFF2-40B4-BE49-F238E27FC236}">
                      <a16:creationId xmlns:a16="http://schemas.microsoft.com/office/drawing/2014/main" id="{0F9B8CFF-F0C4-5313-150A-660E8EE621BA}"/>
                    </a:ext>
                  </a:extLst>
                </p:cNvPr>
                <p:cNvSpPr>
                  <a:spLocks/>
                </p:cNvSpPr>
                <p:nvPr/>
              </p:nvSpPr>
              <p:spPr bwMode="auto">
                <a:xfrm>
                  <a:off x="4889" y="254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97" name="Freeform 840">
                  <a:extLst>
                    <a:ext uri="{FF2B5EF4-FFF2-40B4-BE49-F238E27FC236}">
                      <a16:creationId xmlns:a16="http://schemas.microsoft.com/office/drawing/2014/main" id="{A0C114C0-97A4-5C10-AF17-50ACF518C4BB}"/>
                    </a:ext>
                  </a:extLst>
                </p:cNvPr>
                <p:cNvSpPr>
                  <a:spLocks/>
                </p:cNvSpPr>
                <p:nvPr/>
              </p:nvSpPr>
              <p:spPr bwMode="auto">
                <a:xfrm>
                  <a:off x="4893" y="2542"/>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98" name="Freeform 841">
                  <a:extLst>
                    <a:ext uri="{FF2B5EF4-FFF2-40B4-BE49-F238E27FC236}">
                      <a16:creationId xmlns:a16="http://schemas.microsoft.com/office/drawing/2014/main" id="{4EBCF620-66AB-EABC-071B-6DF057E31723}"/>
                    </a:ext>
                  </a:extLst>
                </p:cNvPr>
                <p:cNvSpPr>
                  <a:spLocks/>
                </p:cNvSpPr>
                <p:nvPr/>
              </p:nvSpPr>
              <p:spPr bwMode="auto">
                <a:xfrm>
                  <a:off x="4895" y="254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99" name="Freeform 842">
                  <a:extLst>
                    <a:ext uri="{FF2B5EF4-FFF2-40B4-BE49-F238E27FC236}">
                      <a16:creationId xmlns:a16="http://schemas.microsoft.com/office/drawing/2014/main" id="{72159BA7-453B-5388-5A19-D65BB6633723}"/>
                    </a:ext>
                  </a:extLst>
                </p:cNvPr>
                <p:cNvSpPr>
                  <a:spLocks/>
                </p:cNvSpPr>
                <p:nvPr/>
              </p:nvSpPr>
              <p:spPr bwMode="auto">
                <a:xfrm>
                  <a:off x="4895" y="2540"/>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00" name="Freeform 843">
                  <a:extLst>
                    <a:ext uri="{FF2B5EF4-FFF2-40B4-BE49-F238E27FC236}">
                      <a16:creationId xmlns:a16="http://schemas.microsoft.com/office/drawing/2014/main" id="{AE9F9919-A636-D922-E62A-373DF3B9D886}"/>
                    </a:ext>
                  </a:extLst>
                </p:cNvPr>
                <p:cNvSpPr>
                  <a:spLocks/>
                </p:cNvSpPr>
                <p:nvPr/>
              </p:nvSpPr>
              <p:spPr bwMode="auto">
                <a:xfrm>
                  <a:off x="4898" y="254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01" name="Freeform 844">
                  <a:extLst>
                    <a:ext uri="{FF2B5EF4-FFF2-40B4-BE49-F238E27FC236}">
                      <a16:creationId xmlns:a16="http://schemas.microsoft.com/office/drawing/2014/main" id="{CD343AAF-B404-435F-6CF1-F4524B2EED41}"/>
                    </a:ext>
                  </a:extLst>
                </p:cNvPr>
                <p:cNvSpPr>
                  <a:spLocks/>
                </p:cNvSpPr>
                <p:nvPr/>
              </p:nvSpPr>
              <p:spPr bwMode="auto">
                <a:xfrm>
                  <a:off x="4889" y="253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02" name="Freeform 845">
                  <a:extLst>
                    <a:ext uri="{FF2B5EF4-FFF2-40B4-BE49-F238E27FC236}">
                      <a16:creationId xmlns:a16="http://schemas.microsoft.com/office/drawing/2014/main" id="{000B18D3-CD27-820F-5D9A-8E2CF54E6ACF}"/>
                    </a:ext>
                  </a:extLst>
                </p:cNvPr>
                <p:cNvSpPr>
                  <a:spLocks/>
                </p:cNvSpPr>
                <p:nvPr/>
              </p:nvSpPr>
              <p:spPr bwMode="auto">
                <a:xfrm>
                  <a:off x="4891" y="254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03" name="Freeform 846">
                  <a:extLst>
                    <a:ext uri="{FF2B5EF4-FFF2-40B4-BE49-F238E27FC236}">
                      <a16:creationId xmlns:a16="http://schemas.microsoft.com/office/drawing/2014/main" id="{5461DDCF-457F-E1FF-D9D9-D214F40087F4}"/>
                    </a:ext>
                  </a:extLst>
                </p:cNvPr>
                <p:cNvSpPr>
                  <a:spLocks/>
                </p:cNvSpPr>
                <p:nvPr/>
              </p:nvSpPr>
              <p:spPr bwMode="auto">
                <a:xfrm>
                  <a:off x="4891" y="253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04" name="Freeform 847">
                  <a:extLst>
                    <a:ext uri="{FF2B5EF4-FFF2-40B4-BE49-F238E27FC236}">
                      <a16:creationId xmlns:a16="http://schemas.microsoft.com/office/drawing/2014/main" id="{3FF119B5-B5BA-4534-4021-1FFDD340F8E7}"/>
                    </a:ext>
                  </a:extLst>
                </p:cNvPr>
                <p:cNvSpPr>
                  <a:spLocks/>
                </p:cNvSpPr>
                <p:nvPr/>
              </p:nvSpPr>
              <p:spPr bwMode="auto">
                <a:xfrm>
                  <a:off x="4893" y="2539"/>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05" name="Freeform 848">
                  <a:extLst>
                    <a:ext uri="{FF2B5EF4-FFF2-40B4-BE49-F238E27FC236}">
                      <a16:creationId xmlns:a16="http://schemas.microsoft.com/office/drawing/2014/main" id="{1B9292C1-CC83-3BB6-CF92-041DC8BCEC32}"/>
                    </a:ext>
                  </a:extLst>
                </p:cNvPr>
                <p:cNvSpPr>
                  <a:spLocks/>
                </p:cNvSpPr>
                <p:nvPr/>
              </p:nvSpPr>
              <p:spPr bwMode="auto">
                <a:xfrm>
                  <a:off x="4898" y="254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06" name="Freeform 849">
                  <a:extLst>
                    <a:ext uri="{FF2B5EF4-FFF2-40B4-BE49-F238E27FC236}">
                      <a16:creationId xmlns:a16="http://schemas.microsoft.com/office/drawing/2014/main" id="{D31CE5DA-4725-8CE7-60B4-C7BED891A839}"/>
                    </a:ext>
                  </a:extLst>
                </p:cNvPr>
                <p:cNvSpPr>
                  <a:spLocks/>
                </p:cNvSpPr>
                <p:nvPr/>
              </p:nvSpPr>
              <p:spPr bwMode="auto">
                <a:xfrm>
                  <a:off x="4900" y="254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07" name="Freeform 850">
                  <a:extLst>
                    <a:ext uri="{FF2B5EF4-FFF2-40B4-BE49-F238E27FC236}">
                      <a16:creationId xmlns:a16="http://schemas.microsoft.com/office/drawing/2014/main" id="{F5A3B031-13AE-FEAE-91D7-BE4E92F07638}"/>
                    </a:ext>
                  </a:extLst>
                </p:cNvPr>
                <p:cNvSpPr>
                  <a:spLocks/>
                </p:cNvSpPr>
                <p:nvPr/>
              </p:nvSpPr>
              <p:spPr bwMode="auto">
                <a:xfrm>
                  <a:off x="4900" y="253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08" name="Freeform 851">
                  <a:extLst>
                    <a:ext uri="{FF2B5EF4-FFF2-40B4-BE49-F238E27FC236}">
                      <a16:creationId xmlns:a16="http://schemas.microsoft.com/office/drawing/2014/main" id="{BADC2186-27CE-08E7-1765-C22EC17F3078}"/>
                    </a:ext>
                  </a:extLst>
                </p:cNvPr>
                <p:cNvSpPr>
                  <a:spLocks/>
                </p:cNvSpPr>
                <p:nvPr/>
              </p:nvSpPr>
              <p:spPr bwMode="auto">
                <a:xfrm>
                  <a:off x="4902" y="2540"/>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09" name="Freeform 852">
                  <a:extLst>
                    <a:ext uri="{FF2B5EF4-FFF2-40B4-BE49-F238E27FC236}">
                      <a16:creationId xmlns:a16="http://schemas.microsoft.com/office/drawing/2014/main" id="{C01FCAC4-30DC-7489-C8EF-D7160F1E9302}"/>
                    </a:ext>
                  </a:extLst>
                </p:cNvPr>
                <p:cNvSpPr>
                  <a:spLocks/>
                </p:cNvSpPr>
                <p:nvPr/>
              </p:nvSpPr>
              <p:spPr bwMode="auto">
                <a:xfrm>
                  <a:off x="4893" y="2537"/>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10" name="Freeform 853">
                  <a:extLst>
                    <a:ext uri="{FF2B5EF4-FFF2-40B4-BE49-F238E27FC236}">
                      <a16:creationId xmlns:a16="http://schemas.microsoft.com/office/drawing/2014/main" id="{7309E583-3593-EE07-17B5-97B871BD47FD}"/>
                    </a:ext>
                  </a:extLst>
                </p:cNvPr>
                <p:cNvSpPr>
                  <a:spLocks/>
                </p:cNvSpPr>
                <p:nvPr/>
              </p:nvSpPr>
              <p:spPr bwMode="auto">
                <a:xfrm>
                  <a:off x="4895" y="2538"/>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11" name="Freeform 854">
                  <a:extLst>
                    <a:ext uri="{FF2B5EF4-FFF2-40B4-BE49-F238E27FC236}">
                      <a16:creationId xmlns:a16="http://schemas.microsoft.com/office/drawing/2014/main" id="{BDA0DC48-B61B-DAC8-177C-316B4848101C}"/>
                    </a:ext>
                  </a:extLst>
                </p:cNvPr>
                <p:cNvSpPr>
                  <a:spLocks/>
                </p:cNvSpPr>
                <p:nvPr/>
              </p:nvSpPr>
              <p:spPr bwMode="auto">
                <a:xfrm>
                  <a:off x="4895" y="253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12" name="Freeform 855">
                  <a:extLst>
                    <a:ext uri="{FF2B5EF4-FFF2-40B4-BE49-F238E27FC236}">
                      <a16:creationId xmlns:a16="http://schemas.microsoft.com/office/drawing/2014/main" id="{CC6879F3-06E7-EF5D-E815-E664167A6420}"/>
                    </a:ext>
                  </a:extLst>
                </p:cNvPr>
                <p:cNvSpPr>
                  <a:spLocks/>
                </p:cNvSpPr>
                <p:nvPr/>
              </p:nvSpPr>
              <p:spPr bwMode="auto">
                <a:xfrm>
                  <a:off x="4898" y="253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13" name="Freeform 856">
                  <a:extLst>
                    <a:ext uri="{FF2B5EF4-FFF2-40B4-BE49-F238E27FC236}">
                      <a16:creationId xmlns:a16="http://schemas.microsoft.com/office/drawing/2014/main" id="{3A2CBFD6-EFC3-4F6F-36CF-534477DB7A5E}"/>
                    </a:ext>
                  </a:extLst>
                </p:cNvPr>
                <p:cNvSpPr>
                  <a:spLocks/>
                </p:cNvSpPr>
                <p:nvPr/>
              </p:nvSpPr>
              <p:spPr bwMode="auto">
                <a:xfrm>
                  <a:off x="4902" y="253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14" name="Freeform 857">
                  <a:extLst>
                    <a:ext uri="{FF2B5EF4-FFF2-40B4-BE49-F238E27FC236}">
                      <a16:creationId xmlns:a16="http://schemas.microsoft.com/office/drawing/2014/main" id="{AAC1A76F-5E8D-C1B8-DAA8-3959638A887E}"/>
                    </a:ext>
                  </a:extLst>
                </p:cNvPr>
                <p:cNvSpPr>
                  <a:spLocks/>
                </p:cNvSpPr>
                <p:nvPr/>
              </p:nvSpPr>
              <p:spPr bwMode="auto">
                <a:xfrm>
                  <a:off x="4904" y="253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15" name="Freeform 858">
                  <a:extLst>
                    <a:ext uri="{FF2B5EF4-FFF2-40B4-BE49-F238E27FC236}">
                      <a16:creationId xmlns:a16="http://schemas.microsoft.com/office/drawing/2014/main" id="{7826B587-E5BE-89DD-198A-A43E1C8E73B4}"/>
                    </a:ext>
                  </a:extLst>
                </p:cNvPr>
                <p:cNvSpPr>
                  <a:spLocks/>
                </p:cNvSpPr>
                <p:nvPr/>
              </p:nvSpPr>
              <p:spPr bwMode="auto">
                <a:xfrm>
                  <a:off x="4904" y="2535"/>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16" name="Freeform 859">
                  <a:extLst>
                    <a:ext uri="{FF2B5EF4-FFF2-40B4-BE49-F238E27FC236}">
                      <a16:creationId xmlns:a16="http://schemas.microsoft.com/office/drawing/2014/main" id="{AA64CD9B-B633-D6D4-5CEF-D17CBA068C00}"/>
                    </a:ext>
                  </a:extLst>
                </p:cNvPr>
                <p:cNvSpPr>
                  <a:spLocks/>
                </p:cNvSpPr>
                <p:nvPr/>
              </p:nvSpPr>
              <p:spPr bwMode="auto">
                <a:xfrm>
                  <a:off x="4907" y="253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17" name="Freeform 860">
                  <a:extLst>
                    <a:ext uri="{FF2B5EF4-FFF2-40B4-BE49-F238E27FC236}">
                      <a16:creationId xmlns:a16="http://schemas.microsoft.com/office/drawing/2014/main" id="{C10C1CD4-4BAF-D5E1-4659-A7F5F55411C9}"/>
                    </a:ext>
                  </a:extLst>
                </p:cNvPr>
                <p:cNvSpPr>
                  <a:spLocks/>
                </p:cNvSpPr>
                <p:nvPr/>
              </p:nvSpPr>
              <p:spPr bwMode="auto">
                <a:xfrm>
                  <a:off x="4898" y="253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18" name="Freeform 861">
                  <a:extLst>
                    <a:ext uri="{FF2B5EF4-FFF2-40B4-BE49-F238E27FC236}">
                      <a16:creationId xmlns:a16="http://schemas.microsoft.com/office/drawing/2014/main" id="{3DB127AB-3914-FCDB-4D09-9D529F582DDA}"/>
                    </a:ext>
                  </a:extLst>
                </p:cNvPr>
                <p:cNvSpPr>
                  <a:spLocks/>
                </p:cNvSpPr>
                <p:nvPr/>
              </p:nvSpPr>
              <p:spPr bwMode="auto">
                <a:xfrm>
                  <a:off x="4900" y="253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19" name="Freeform 862">
                  <a:extLst>
                    <a:ext uri="{FF2B5EF4-FFF2-40B4-BE49-F238E27FC236}">
                      <a16:creationId xmlns:a16="http://schemas.microsoft.com/office/drawing/2014/main" id="{6684029A-550A-2C6A-0642-F49856D52914}"/>
                    </a:ext>
                  </a:extLst>
                </p:cNvPr>
                <p:cNvSpPr>
                  <a:spLocks/>
                </p:cNvSpPr>
                <p:nvPr/>
              </p:nvSpPr>
              <p:spPr bwMode="auto">
                <a:xfrm>
                  <a:off x="4900" y="2533"/>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20" name="Freeform 863">
                  <a:extLst>
                    <a:ext uri="{FF2B5EF4-FFF2-40B4-BE49-F238E27FC236}">
                      <a16:creationId xmlns:a16="http://schemas.microsoft.com/office/drawing/2014/main" id="{4200AC81-D0FB-613C-72BD-49024000F34C}"/>
                    </a:ext>
                  </a:extLst>
                </p:cNvPr>
                <p:cNvSpPr>
                  <a:spLocks/>
                </p:cNvSpPr>
                <p:nvPr/>
              </p:nvSpPr>
              <p:spPr bwMode="auto">
                <a:xfrm>
                  <a:off x="4902" y="2534"/>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21" name="Freeform 864">
                  <a:extLst>
                    <a:ext uri="{FF2B5EF4-FFF2-40B4-BE49-F238E27FC236}">
                      <a16:creationId xmlns:a16="http://schemas.microsoft.com/office/drawing/2014/main" id="{5866C425-FCEF-E13E-6546-CA89EF7FF507}"/>
                    </a:ext>
                  </a:extLst>
                </p:cNvPr>
                <p:cNvSpPr>
                  <a:spLocks/>
                </p:cNvSpPr>
                <p:nvPr/>
              </p:nvSpPr>
              <p:spPr bwMode="auto">
                <a:xfrm>
                  <a:off x="4907" y="253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22" name="Freeform 865">
                  <a:extLst>
                    <a:ext uri="{FF2B5EF4-FFF2-40B4-BE49-F238E27FC236}">
                      <a16:creationId xmlns:a16="http://schemas.microsoft.com/office/drawing/2014/main" id="{F01FC632-785D-DD20-A1C6-651CB01E93DB}"/>
                    </a:ext>
                  </a:extLst>
                </p:cNvPr>
                <p:cNvSpPr>
                  <a:spLocks/>
                </p:cNvSpPr>
                <p:nvPr/>
              </p:nvSpPr>
              <p:spPr bwMode="auto">
                <a:xfrm>
                  <a:off x="4909" y="253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23" name="Freeform 866">
                  <a:extLst>
                    <a:ext uri="{FF2B5EF4-FFF2-40B4-BE49-F238E27FC236}">
                      <a16:creationId xmlns:a16="http://schemas.microsoft.com/office/drawing/2014/main" id="{0B68C88F-ECC8-94D6-7F3C-F31E02A2BD1C}"/>
                    </a:ext>
                  </a:extLst>
                </p:cNvPr>
                <p:cNvSpPr>
                  <a:spLocks/>
                </p:cNvSpPr>
                <p:nvPr/>
              </p:nvSpPr>
              <p:spPr bwMode="auto">
                <a:xfrm>
                  <a:off x="4909" y="253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24" name="Freeform 867">
                  <a:extLst>
                    <a:ext uri="{FF2B5EF4-FFF2-40B4-BE49-F238E27FC236}">
                      <a16:creationId xmlns:a16="http://schemas.microsoft.com/office/drawing/2014/main" id="{672EE312-827C-0F02-F104-A435B98135FD}"/>
                    </a:ext>
                  </a:extLst>
                </p:cNvPr>
                <p:cNvSpPr>
                  <a:spLocks/>
                </p:cNvSpPr>
                <p:nvPr/>
              </p:nvSpPr>
              <p:spPr bwMode="auto">
                <a:xfrm>
                  <a:off x="4911" y="2534"/>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25" name="Freeform 868">
                  <a:extLst>
                    <a:ext uri="{FF2B5EF4-FFF2-40B4-BE49-F238E27FC236}">
                      <a16:creationId xmlns:a16="http://schemas.microsoft.com/office/drawing/2014/main" id="{B6BBECDB-CCCD-E0EF-DBAC-1D10418A9AD5}"/>
                    </a:ext>
                  </a:extLst>
                </p:cNvPr>
                <p:cNvSpPr>
                  <a:spLocks/>
                </p:cNvSpPr>
                <p:nvPr/>
              </p:nvSpPr>
              <p:spPr bwMode="auto">
                <a:xfrm>
                  <a:off x="4902" y="253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26" name="Freeform 869">
                  <a:extLst>
                    <a:ext uri="{FF2B5EF4-FFF2-40B4-BE49-F238E27FC236}">
                      <a16:creationId xmlns:a16="http://schemas.microsoft.com/office/drawing/2014/main" id="{63181BCC-0B32-3FC2-CE08-B49EA296C78D}"/>
                    </a:ext>
                  </a:extLst>
                </p:cNvPr>
                <p:cNvSpPr>
                  <a:spLocks/>
                </p:cNvSpPr>
                <p:nvPr/>
              </p:nvSpPr>
              <p:spPr bwMode="auto">
                <a:xfrm>
                  <a:off x="4904" y="253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27" name="Freeform 870">
                  <a:extLst>
                    <a:ext uri="{FF2B5EF4-FFF2-40B4-BE49-F238E27FC236}">
                      <a16:creationId xmlns:a16="http://schemas.microsoft.com/office/drawing/2014/main" id="{25D6D6F5-3FE3-92AD-F44F-3F474EB7EC3A}"/>
                    </a:ext>
                  </a:extLst>
                </p:cNvPr>
                <p:cNvSpPr>
                  <a:spLocks/>
                </p:cNvSpPr>
                <p:nvPr/>
              </p:nvSpPr>
              <p:spPr bwMode="auto">
                <a:xfrm>
                  <a:off x="4904" y="253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28" name="Freeform 871">
                  <a:extLst>
                    <a:ext uri="{FF2B5EF4-FFF2-40B4-BE49-F238E27FC236}">
                      <a16:creationId xmlns:a16="http://schemas.microsoft.com/office/drawing/2014/main" id="{8E598EB3-3EBA-F9F7-BE37-999EDA3AB9AE}"/>
                    </a:ext>
                  </a:extLst>
                </p:cNvPr>
                <p:cNvSpPr>
                  <a:spLocks/>
                </p:cNvSpPr>
                <p:nvPr/>
              </p:nvSpPr>
              <p:spPr bwMode="auto">
                <a:xfrm>
                  <a:off x="4907" y="253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29" name="Freeform 872">
                  <a:extLst>
                    <a:ext uri="{FF2B5EF4-FFF2-40B4-BE49-F238E27FC236}">
                      <a16:creationId xmlns:a16="http://schemas.microsoft.com/office/drawing/2014/main" id="{978A84C1-8782-97FD-7E17-11CCEAB56141}"/>
                    </a:ext>
                  </a:extLst>
                </p:cNvPr>
                <p:cNvSpPr>
                  <a:spLocks/>
                </p:cNvSpPr>
                <p:nvPr/>
              </p:nvSpPr>
              <p:spPr bwMode="auto">
                <a:xfrm>
                  <a:off x="4911" y="253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30" name="Freeform 873">
                  <a:extLst>
                    <a:ext uri="{FF2B5EF4-FFF2-40B4-BE49-F238E27FC236}">
                      <a16:creationId xmlns:a16="http://schemas.microsoft.com/office/drawing/2014/main" id="{7A85ACAC-8009-54B8-9572-D38291F67BB7}"/>
                    </a:ext>
                  </a:extLst>
                </p:cNvPr>
                <p:cNvSpPr>
                  <a:spLocks/>
                </p:cNvSpPr>
                <p:nvPr/>
              </p:nvSpPr>
              <p:spPr bwMode="auto">
                <a:xfrm>
                  <a:off x="4913" y="253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31" name="Freeform 874">
                  <a:extLst>
                    <a:ext uri="{FF2B5EF4-FFF2-40B4-BE49-F238E27FC236}">
                      <a16:creationId xmlns:a16="http://schemas.microsoft.com/office/drawing/2014/main" id="{D7252AB1-7AD9-F487-3B34-5DE65C59EAE2}"/>
                    </a:ext>
                  </a:extLst>
                </p:cNvPr>
                <p:cNvSpPr>
                  <a:spLocks/>
                </p:cNvSpPr>
                <p:nvPr/>
              </p:nvSpPr>
              <p:spPr bwMode="auto">
                <a:xfrm>
                  <a:off x="4913" y="253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32" name="Freeform 875">
                  <a:extLst>
                    <a:ext uri="{FF2B5EF4-FFF2-40B4-BE49-F238E27FC236}">
                      <a16:creationId xmlns:a16="http://schemas.microsoft.com/office/drawing/2014/main" id="{655152AB-6319-E8C0-F668-F7341A7D4462}"/>
                    </a:ext>
                  </a:extLst>
                </p:cNvPr>
                <p:cNvSpPr>
                  <a:spLocks/>
                </p:cNvSpPr>
                <p:nvPr/>
              </p:nvSpPr>
              <p:spPr bwMode="auto">
                <a:xfrm>
                  <a:off x="4916" y="253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33" name="Freeform 876">
                  <a:extLst>
                    <a:ext uri="{FF2B5EF4-FFF2-40B4-BE49-F238E27FC236}">
                      <a16:creationId xmlns:a16="http://schemas.microsoft.com/office/drawing/2014/main" id="{34B69CAA-E72E-514C-9670-616374CDAAC1}"/>
                    </a:ext>
                  </a:extLst>
                </p:cNvPr>
                <p:cNvSpPr>
                  <a:spLocks/>
                </p:cNvSpPr>
                <p:nvPr/>
              </p:nvSpPr>
              <p:spPr bwMode="auto">
                <a:xfrm>
                  <a:off x="4907" y="252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34" name="Freeform 877">
                  <a:extLst>
                    <a:ext uri="{FF2B5EF4-FFF2-40B4-BE49-F238E27FC236}">
                      <a16:creationId xmlns:a16="http://schemas.microsoft.com/office/drawing/2014/main" id="{44384DDE-BB4A-F58F-3B4C-41B32126165D}"/>
                    </a:ext>
                  </a:extLst>
                </p:cNvPr>
                <p:cNvSpPr>
                  <a:spLocks/>
                </p:cNvSpPr>
                <p:nvPr/>
              </p:nvSpPr>
              <p:spPr bwMode="auto">
                <a:xfrm>
                  <a:off x="4909" y="253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35" name="Freeform 878">
                  <a:extLst>
                    <a:ext uri="{FF2B5EF4-FFF2-40B4-BE49-F238E27FC236}">
                      <a16:creationId xmlns:a16="http://schemas.microsoft.com/office/drawing/2014/main" id="{DB8026FF-B98B-1C75-7FA4-1E0CD9B5A623}"/>
                    </a:ext>
                  </a:extLst>
                </p:cNvPr>
                <p:cNvSpPr>
                  <a:spLocks/>
                </p:cNvSpPr>
                <p:nvPr/>
              </p:nvSpPr>
              <p:spPr bwMode="auto">
                <a:xfrm>
                  <a:off x="4909" y="252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36" name="Freeform 879">
                  <a:extLst>
                    <a:ext uri="{FF2B5EF4-FFF2-40B4-BE49-F238E27FC236}">
                      <a16:creationId xmlns:a16="http://schemas.microsoft.com/office/drawing/2014/main" id="{CF6AB37F-CBD4-3B44-B8EF-0DB229D9A513}"/>
                    </a:ext>
                  </a:extLst>
                </p:cNvPr>
                <p:cNvSpPr>
                  <a:spLocks/>
                </p:cNvSpPr>
                <p:nvPr/>
              </p:nvSpPr>
              <p:spPr bwMode="auto">
                <a:xfrm>
                  <a:off x="4911" y="252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37" name="Freeform 880">
                  <a:extLst>
                    <a:ext uri="{FF2B5EF4-FFF2-40B4-BE49-F238E27FC236}">
                      <a16:creationId xmlns:a16="http://schemas.microsoft.com/office/drawing/2014/main" id="{25EDF5F3-90B9-C46A-51F9-8F1C5E67DADD}"/>
                    </a:ext>
                  </a:extLst>
                </p:cNvPr>
                <p:cNvSpPr>
                  <a:spLocks/>
                </p:cNvSpPr>
                <p:nvPr/>
              </p:nvSpPr>
              <p:spPr bwMode="auto">
                <a:xfrm>
                  <a:off x="4916" y="252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38" name="Freeform 881">
                  <a:extLst>
                    <a:ext uri="{FF2B5EF4-FFF2-40B4-BE49-F238E27FC236}">
                      <a16:creationId xmlns:a16="http://schemas.microsoft.com/office/drawing/2014/main" id="{288461A7-EFAE-D3E0-709F-F31381D7B94A}"/>
                    </a:ext>
                  </a:extLst>
                </p:cNvPr>
                <p:cNvSpPr>
                  <a:spLocks/>
                </p:cNvSpPr>
                <p:nvPr/>
              </p:nvSpPr>
              <p:spPr bwMode="auto">
                <a:xfrm>
                  <a:off x="4918" y="253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39" name="Freeform 882">
                  <a:extLst>
                    <a:ext uri="{FF2B5EF4-FFF2-40B4-BE49-F238E27FC236}">
                      <a16:creationId xmlns:a16="http://schemas.microsoft.com/office/drawing/2014/main" id="{4ACE7479-D3F6-4221-716C-5CBB5694AD55}"/>
                    </a:ext>
                  </a:extLst>
                </p:cNvPr>
                <p:cNvSpPr>
                  <a:spLocks/>
                </p:cNvSpPr>
                <p:nvPr/>
              </p:nvSpPr>
              <p:spPr bwMode="auto">
                <a:xfrm>
                  <a:off x="4918" y="252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40" name="Freeform 883">
                  <a:extLst>
                    <a:ext uri="{FF2B5EF4-FFF2-40B4-BE49-F238E27FC236}">
                      <a16:creationId xmlns:a16="http://schemas.microsoft.com/office/drawing/2014/main" id="{10353A6C-83E0-80B7-5924-612DF23509CF}"/>
                    </a:ext>
                  </a:extLst>
                </p:cNvPr>
                <p:cNvSpPr>
                  <a:spLocks/>
                </p:cNvSpPr>
                <p:nvPr/>
              </p:nvSpPr>
              <p:spPr bwMode="auto">
                <a:xfrm>
                  <a:off x="4920" y="252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41" name="Freeform 884">
                  <a:extLst>
                    <a:ext uri="{FF2B5EF4-FFF2-40B4-BE49-F238E27FC236}">
                      <a16:creationId xmlns:a16="http://schemas.microsoft.com/office/drawing/2014/main" id="{29803FFE-7E26-2766-79F4-32FC7B06B67F}"/>
                    </a:ext>
                  </a:extLst>
                </p:cNvPr>
                <p:cNvSpPr>
                  <a:spLocks/>
                </p:cNvSpPr>
                <p:nvPr/>
              </p:nvSpPr>
              <p:spPr bwMode="auto">
                <a:xfrm>
                  <a:off x="4911" y="2526"/>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42" name="Freeform 885">
                  <a:extLst>
                    <a:ext uri="{FF2B5EF4-FFF2-40B4-BE49-F238E27FC236}">
                      <a16:creationId xmlns:a16="http://schemas.microsoft.com/office/drawing/2014/main" id="{67F850CB-BF07-28FE-3F09-951BD60006D1}"/>
                    </a:ext>
                  </a:extLst>
                </p:cNvPr>
                <p:cNvSpPr>
                  <a:spLocks/>
                </p:cNvSpPr>
                <p:nvPr/>
              </p:nvSpPr>
              <p:spPr bwMode="auto">
                <a:xfrm>
                  <a:off x="4913" y="252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43" name="Freeform 886">
                  <a:extLst>
                    <a:ext uri="{FF2B5EF4-FFF2-40B4-BE49-F238E27FC236}">
                      <a16:creationId xmlns:a16="http://schemas.microsoft.com/office/drawing/2014/main" id="{2293255C-B365-6C84-304D-5A949EB439C0}"/>
                    </a:ext>
                  </a:extLst>
                </p:cNvPr>
                <p:cNvSpPr>
                  <a:spLocks/>
                </p:cNvSpPr>
                <p:nvPr/>
              </p:nvSpPr>
              <p:spPr bwMode="auto">
                <a:xfrm>
                  <a:off x="4913" y="2525"/>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44" name="Freeform 887">
                  <a:extLst>
                    <a:ext uri="{FF2B5EF4-FFF2-40B4-BE49-F238E27FC236}">
                      <a16:creationId xmlns:a16="http://schemas.microsoft.com/office/drawing/2014/main" id="{5BCB3E1A-AF12-E005-9EEF-C5A94D60226C}"/>
                    </a:ext>
                  </a:extLst>
                </p:cNvPr>
                <p:cNvSpPr>
                  <a:spLocks/>
                </p:cNvSpPr>
                <p:nvPr/>
              </p:nvSpPr>
              <p:spPr bwMode="auto">
                <a:xfrm>
                  <a:off x="4916" y="252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45" name="Freeform 888">
                  <a:extLst>
                    <a:ext uri="{FF2B5EF4-FFF2-40B4-BE49-F238E27FC236}">
                      <a16:creationId xmlns:a16="http://schemas.microsoft.com/office/drawing/2014/main" id="{7CD6FADD-054E-F79D-0D98-C34533F829E0}"/>
                    </a:ext>
                  </a:extLst>
                </p:cNvPr>
                <p:cNvSpPr>
                  <a:spLocks/>
                </p:cNvSpPr>
                <p:nvPr/>
              </p:nvSpPr>
              <p:spPr bwMode="auto">
                <a:xfrm>
                  <a:off x="4920" y="2526"/>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46" name="Freeform 889">
                  <a:extLst>
                    <a:ext uri="{FF2B5EF4-FFF2-40B4-BE49-F238E27FC236}">
                      <a16:creationId xmlns:a16="http://schemas.microsoft.com/office/drawing/2014/main" id="{D6789031-728F-3CC8-7DA2-F5E975987F3E}"/>
                    </a:ext>
                  </a:extLst>
                </p:cNvPr>
                <p:cNvSpPr>
                  <a:spLocks/>
                </p:cNvSpPr>
                <p:nvPr/>
              </p:nvSpPr>
              <p:spPr bwMode="auto">
                <a:xfrm>
                  <a:off x="4922" y="252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47" name="Freeform 890">
                  <a:extLst>
                    <a:ext uri="{FF2B5EF4-FFF2-40B4-BE49-F238E27FC236}">
                      <a16:creationId xmlns:a16="http://schemas.microsoft.com/office/drawing/2014/main" id="{31835D40-EE4D-6636-8F4C-E929A33CC998}"/>
                    </a:ext>
                  </a:extLst>
                </p:cNvPr>
                <p:cNvSpPr>
                  <a:spLocks/>
                </p:cNvSpPr>
                <p:nvPr/>
              </p:nvSpPr>
              <p:spPr bwMode="auto">
                <a:xfrm>
                  <a:off x="4922" y="2525"/>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48" name="Freeform 891">
                  <a:extLst>
                    <a:ext uri="{FF2B5EF4-FFF2-40B4-BE49-F238E27FC236}">
                      <a16:creationId xmlns:a16="http://schemas.microsoft.com/office/drawing/2014/main" id="{D408CF1C-BFFF-EF9F-A9BD-48EA22FA1383}"/>
                    </a:ext>
                  </a:extLst>
                </p:cNvPr>
                <p:cNvSpPr>
                  <a:spLocks/>
                </p:cNvSpPr>
                <p:nvPr/>
              </p:nvSpPr>
              <p:spPr bwMode="auto">
                <a:xfrm>
                  <a:off x="4925" y="252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49" name="Freeform 892">
                  <a:extLst>
                    <a:ext uri="{FF2B5EF4-FFF2-40B4-BE49-F238E27FC236}">
                      <a16:creationId xmlns:a16="http://schemas.microsoft.com/office/drawing/2014/main" id="{9B542A90-E36C-45F1-C3DB-85D88A06E042}"/>
                    </a:ext>
                  </a:extLst>
                </p:cNvPr>
                <p:cNvSpPr>
                  <a:spLocks/>
                </p:cNvSpPr>
                <p:nvPr/>
              </p:nvSpPr>
              <p:spPr bwMode="auto">
                <a:xfrm>
                  <a:off x="4916" y="252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50" name="Freeform 893">
                  <a:extLst>
                    <a:ext uri="{FF2B5EF4-FFF2-40B4-BE49-F238E27FC236}">
                      <a16:creationId xmlns:a16="http://schemas.microsoft.com/office/drawing/2014/main" id="{B704DE16-4B19-8027-4BB0-21E3057032F4}"/>
                    </a:ext>
                  </a:extLst>
                </p:cNvPr>
                <p:cNvSpPr>
                  <a:spLocks/>
                </p:cNvSpPr>
                <p:nvPr/>
              </p:nvSpPr>
              <p:spPr bwMode="auto">
                <a:xfrm>
                  <a:off x="4918" y="252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51" name="Freeform 894">
                  <a:extLst>
                    <a:ext uri="{FF2B5EF4-FFF2-40B4-BE49-F238E27FC236}">
                      <a16:creationId xmlns:a16="http://schemas.microsoft.com/office/drawing/2014/main" id="{33DC2142-8149-8DED-32FE-B4BE6414D71B}"/>
                    </a:ext>
                  </a:extLst>
                </p:cNvPr>
                <p:cNvSpPr>
                  <a:spLocks/>
                </p:cNvSpPr>
                <p:nvPr/>
              </p:nvSpPr>
              <p:spPr bwMode="auto">
                <a:xfrm>
                  <a:off x="4918" y="252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52" name="Freeform 895">
                  <a:extLst>
                    <a:ext uri="{FF2B5EF4-FFF2-40B4-BE49-F238E27FC236}">
                      <a16:creationId xmlns:a16="http://schemas.microsoft.com/office/drawing/2014/main" id="{73CC479D-E127-4827-9FB5-9B32FC8C4FE0}"/>
                    </a:ext>
                  </a:extLst>
                </p:cNvPr>
                <p:cNvSpPr>
                  <a:spLocks/>
                </p:cNvSpPr>
                <p:nvPr/>
              </p:nvSpPr>
              <p:spPr bwMode="auto">
                <a:xfrm>
                  <a:off x="4920" y="252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53" name="Freeform 896">
                  <a:extLst>
                    <a:ext uri="{FF2B5EF4-FFF2-40B4-BE49-F238E27FC236}">
                      <a16:creationId xmlns:a16="http://schemas.microsoft.com/office/drawing/2014/main" id="{3FCFAB53-CD66-8383-AAA2-5F0D6837523C}"/>
                    </a:ext>
                  </a:extLst>
                </p:cNvPr>
                <p:cNvSpPr>
                  <a:spLocks/>
                </p:cNvSpPr>
                <p:nvPr/>
              </p:nvSpPr>
              <p:spPr bwMode="auto">
                <a:xfrm>
                  <a:off x="4925" y="252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54" name="Freeform 897">
                  <a:extLst>
                    <a:ext uri="{FF2B5EF4-FFF2-40B4-BE49-F238E27FC236}">
                      <a16:creationId xmlns:a16="http://schemas.microsoft.com/office/drawing/2014/main" id="{52090A43-633F-552B-4D72-77C4095C93A6}"/>
                    </a:ext>
                  </a:extLst>
                </p:cNvPr>
                <p:cNvSpPr>
                  <a:spLocks/>
                </p:cNvSpPr>
                <p:nvPr/>
              </p:nvSpPr>
              <p:spPr bwMode="auto">
                <a:xfrm>
                  <a:off x="4927" y="252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55" name="Freeform 898">
                  <a:extLst>
                    <a:ext uri="{FF2B5EF4-FFF2-40B4-BE49-F238E27FC236}">
                      <a16:creationId xmlns:a16="http://schemas.microsoft.com/office/drawing/2014/main" id="{3D0F202A-4890-97BB-EF15-A83B67FABE89}"/>
                    </a:ext>
                  </a:extLst>
                </p:cNvPr>
                <p:cNvSpPr>
                  <a:spLocks/>
                </p:cNvSpPr>
                <p:nvPr/>
              </p:nvSpPr>
              <p:spPr bwMode="auto">
                <a:xfrm>
                  <a:off x="4927" y="252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56" name="Freeform 899">
                  <a:extLst>
                    <a:ext uri="{FF2B5EF4-FFF2-40B4-BE49-F238E27FC236}">
                      <a16:creationId xmlns:a16="http://schemas.microsoft.com/office/drawing/2014/main" id="{4C9EF368-4D28-91C4-D830-EE445A099FAA}"/>
                    </a:ext>
                  </a:extLst>
                </p:cNvPr>
                <p:cNvSpPr>
                  <a:spLocks/>
                </p:cNvSpPr>
                <p:nvPr/>
              </p:nvSpPr>
              <p:spPr bwMode="auto">
                <a:xfrm>
                  <a:off x="4929" y="252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57" name="Freeform 900">
                  <a:extLst>
                    <a:ext uri="{FF2B5EF4-FFF2-40B4-BE49-F238E27FC236}">
                      <a16:creationId xmlns:a16="http://schemas.microsoft.com/office/drawing/2014/main" id="{6FBFE7AD-8762-9F1F-A4B5-8134B3350813}"/>
                    </a:ext>
                  </a:extLst>
                </p:cNvPr>
                <p:cNvSpPr>
                  <a:spLocks/>
                </p:cNvSpPr>
                <p:nvPr/>
              </p:nvSpPr>
              <p:spPr bwMode="auto">
                <a:xfrm>
                  <a:off x="4920" y="252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58" name="Freeform 901">
                  <a:extLst>
                    <a:ext uri="{FF2B5EF4-FFF2-40B4-BE49-F238E27FC236}">
                      <a16:creationId xmlns:a16="http://schemas.microsoft.com/office/drawing/2014/main" id="{BE3CD0ED-117B-6A0B-8064-491EE78683A6}"/>
                    </a:ext>
                  </a:extLst>
                </p:cNvPr>
                <p:cNvSpPr>
                  <a:spLocks/>
                </p:cNvSpPr>
                <p:nvPr/>
              </p:nvSpPr>
              <p:spPr bwMode="auto">
                <a:xfrm>
                  <a:off x="4922" y="252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59" name="Freeform 902">
                  <a:extLst>
                    <a:ext uri="{FF2B5EF4-FFF2-40B4-BE49-F238E27FC236}">
                      <a16:creationId xmlns:a16="http://schemas.microsoft.com/office/drawing/2014/main" id="{388F8D09-57C1-03E7-6904-1C577BE9D424}"/>
                    </a:ext>
                  </a:extLst>
                </p:cNvPr>
                <p:cNvSpPr>
                  <a:spLocks/>
                </p:cNvSpPr>
                <p:nvPr/>
              </p:nvSpPr>
              <p:spPr bwMode="auto">
                <a:xfrm>
                  <a:off x="4922" y="252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60" name="Freeform 903">
                  <a:extLst>
                    <a:ext uri="{FF2B5EF4-FFF2-40B4-BE49-F238E27FC236}">
                      <a16:creationId xmlns:a16="http://schemas.microsoft.com/office/drawing/2014/main" id="{18EF5FBB-476F-E9D7-669B-C14896BB547F}"/>
                    </a:ext>
                  </a:extLst>
                </p:cNvPr>
                <p:cNvSpPr>
                  <a:spLocks/>
                </p:cNvSpPr>
                <p:nvPr/>
              </p:nvSpPr>
              <p:spPr bwMode="auto">
                <a:xfrm>
                  <a:off x="4925" y="252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61" name="Freeform 904">
                  <a:extLst>
                    <a:ext uri="{FF2B5EF4-FFF2-40B4-BE49-F238E27FC236}">
                      <a16:creationId xmlns:a16="http://schemas.microsoft.com/office/drawing/2014/main" id="{BAB238FF-EEA3-F897-98FA-9A6AB419DA9F}"/>
                    </a:ext>
                  </a:extLst>
                </p:cNvPr>
                <p:cNvSpPr>
                  <a:spLocks/>
                </p:cNvSpPr>
                <p:nvPr/>
              </p:nvSpPr>
              <p:spPr bwMode="auto">
                <a:xfrm>
                  <a:off x="4929" y="252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62" name="Freeform 905">
                  <a:extLst>
                    <a:ext uri="{FF2B5EF4-FFF2-40B4-BE49-F238E27FC236}">
                      <a16:creationId xmlns:a16="http://schemas.microsoft.com/office/drawing/2014/main" id="{12CF7ACF-3F69-169B-898C-CB8E0025D0B4}"/>
                    </a:ext>
                  </a:extLst>
                </p:cNvPr>
                <p:cNvSpPr>
                  <a:spLocks/>
                </p:cNvSpPr>
                <p:nvPr/>
              </p:nvSpPr>
              <p:spPr bwMode="auto">
                <a:xfrm>
                  <a:off x="4931" y="252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63" name="Freeform 906">
                  <a:extLst>
                    <a:ext uri="{FF2B5EF4-FFF2-40B4-BE49-F238E27FC236}">
                      <a16:creationId xmlns:a16="http://schemas.microsoft.com/office/drawing/2014/main" id="{F7FAE039-B2EC-3A9F-8D6B-8D0DC1364F07}"/>
                    </a:ext>
                  </a:extLst>
                </p:cNvPr>
                <p:cNvSpPr>
                  <a:spLocks/>
                </p:cNvSpPr>
                <p:nvPr/>
              </p:nvSpPr>
              <p:spPr bwMode="auto">
                <a:xfrm>
                  <a:off x="4931" y="252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64" name="Freeform 907">
                  <a:extLst>
                    <a:ext uri="{FF2B5EF4-FFF2-40B4-BE49-F238E27FC236}">
                      <a16:creationId xmlns:a16="http://schemas.microsoft.com/office/drawing/2014/main" id="{D4BE012D-3FA6-1868-D5DA-42BF277C8836}"/>
                    </a:ext>
                  </a:extLst>
                </p:cNvPr>
                <p:cNvSpPr>
                  <a:spLocks/>
                </p:cNvSpPr>
                <p:nvPr/>
              </p:nvSpPr>
              <p:spPr bwMode="auto">
                <a:xfrm>
                  <a:off x="4934" y="252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65" name="Freeform 908">
                  <a:extLst>
                    <a:ext uri="{FF2B5EF4-FFF2-40B4-BE49-F238E27FC236}">
                      <a16:creationId xmlns:a16="http://schemas.microsoft.com/office/drawing/2014/main" id="{BA4B0591-C143-1627-0206-E28F30272F0A}"/>
                    </a:ext>
                  </a:extLst>
                </p:cNvPr>
                <p:cNvSpPr>
                  <a:spLocks/>
                </p:cNvSpPr>
                <p:nvPr/>
              </p:nvSpPr>
              <p:spPr bwMode="auto">
                <a:xfrm>
                  <a:off x="4925" y="251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66" name="Freeform 909">
                  <a:extLst>
                    <a:ext uri="{FF2B5EF4-FFF2-40B4-BE49-F238E27FC236}">
                      <a16:creationId xmlns:a16="http://schemas.microsoft.com/office/drawing/2014/main" id="{99AF411F-EBB3-CEBD-2E0B-1E8A84E729DA}"/>
                    </a:ext>
                  </a:extLst>
                </p:cNvPr>
                <p:cNvSpPr>
                  <a:spLocks/>
                </p:cNvSpPr>
                <p:nvPr/>
              </p:nvSpPr>
              <p:spPr bwMode="auto">
                <a:xfrm>
                  <a:off x="4927" y="252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67" name="Freeform 910">
                  <a:extLst>
                    <a:ext uri="{FF2B5EF4-FFF2-40B4-BE49-F238E27FC236}">
                      <a16:creationId xmlns:a16="http://schemas.microsoft.com/office/drawing/2014/main" id="{D7E9B9F1-9A65-5664-127A-A32E493F105C}"/>
                    </a:ext>
                  </a:extLst>
                </p:cNvPr>
                <p:cNvSpPr>
                  <a:spLocks/>
                </p:cNvSpPr>
                <p:nvPr/>
              </p:nvSpPr>
              <p:spPr bwMode="auto">
                <a:xfrm>
                  <a:off x="4927" y="251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68" name="Freeform 911">
                  <a:extLst>
                    <a:ext uri="{FF2B5EF4-FFF2-40B4-BE49-F238E27FC236}">
                      <a16:creationId xmlns:a16="http://schemas.microsoft.com/office/drawing/2014/main" id="{F872111B-76D9-ABB5-9DB6-6E6482F339B5}"/>
                    </a:ext>
                  </a:extLst>
                </p:cNvPr>
                <p:cNvSpPr>
                  <a:spLocks/>
                </p:cNvSpPr>
                <p:nvPr/>
              </p:nvSpPr>
              <p:spPr bwMode="auto">
                <a:xfrm>
                  <a:off x="4929" y="251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69" name="Freeform 912">
                  <a:extLst>
                    <a:ext uri="{FF2B5EF4-FFF2-40B4-BE49-F238E27FC236}">
                      <a16:creationId xmlns:a16="http://schemas.microsoft.com/office/drawing/2014/main" id="{B63F84DA-D59C-EC23-E84E-4DB59FEA36C3}"/>
                    </a:ext>
                  </a:extLst>
                </p:cNvPr>
                <p:cNvSpPr>
                  <a:spLocks/>
                </p:cNvSpPr>
                <p:nvPr/>
              </p:nvSpPr>
              <p:spPr bwMode="auto">
                <a:xfrm>
                  <a:off x="4934" y="251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70" name="Freeform 913">
                  <a:extLst>
                    <a:ext uri="{FF2B5EF4-FFF2-40B4-BE49-F238E27FC236}">
                      <a16:creationId xmlns:a16="http://schemas.microsoft.com/office/drawing/2014/main" id="{838B864F-BBAC-DF19-1FDA-0F402C78159F}"/>
                    </a:ext>
                  </a:extLst>
                </p:cNvPr>
                <p:cNvSpPr>
                  <a:spLocks/>
                </p:cNvSpPr>
                <p:nvPr/>
              </p:nvSpPr>
              <p:spPr bwMode="auto">
                <a:xfrm>
                  <a:off x="4936" y="252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71" name="Freeform 914">
                  <a:extLst>
                    <a:ext uri="{FF2B5EF4-FFF2-40B4-BE49-F238E27FC236}">
                      <a16:creationId xmlns:a16="http://schemas.microsoft.com/office/drawing/2014/main" id="{A80285D0-E0CB-39A0-A0DE-266452CEE054}"/>
                    </a:ext>
                  </a:extLst>
                </p:cNvPr>
                <p:cNvSpPr>
                  <a:spLocks/>
                </p:cNvSpPr>
                <p:nvPr/>
              </p:nvSpPr>
              <p:spPr bwMode="auto">
                <a:xfrm>
                  <a:off x="4936" y="251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72" name="Freeform 915">
                  <a:extLst>
                    <a:ext uri="{FF2B5EF4-FFF2-40B4-BE49-F238E27FC236}">
                      <a16:creationId xmlns:a16="http://schemas.microsoft.com/office/drawing/2014/main" id="{4850A166-0CFF-4B0B-A401-F64D78EA0CB6}"/>
                    </a:ext>
                  </a:extLst>
                </p:cNvPr>
                <p:cNvSpPr>
                  <a:spLocks/>
                </p:cNvSpPr>
                <p:nvPr/>
              </p:nvSpPr>
              <p:spPr bwMode="auto">
                <a:xfrm>
                  <a:off x="4938" y="251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73" name="Freeform 916">
                  <a:extLst>
                    <a:ext uri="{FF2B5EF4-FFF2-40B4-BE49-F238E27FC236}">
                      <a16:creationId xmlns:a16="http://schemas.microsoft.com/office/drawing/2014/main" id="{E50A385E-2101-23BB-ACEE-1082C5E8CCA9}"/>
                    </a:ext>
                  </a:extLst>
                </p:cNvPr>
                <p:cNvSpPr>
                  <a:spLocks/>
                </p:cNvSpPr>
                <p:nvPr/>
              </p:nvSpPr>
              <p:spPr bwMode="auto">
                <a:xfrm>
                  <a:off x="4929" y="251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74" name="Freeform 917">
                  <a:extLst>
                    <a:ext uri="{FF2B5EF4-FFF2-40B4-BE49-F238E27FC236}">
                      <a16:creationId xmlns:a16="http://schemas.microsoft.com/office/drawing/2014/main" id="{C95F6FEB-AB92-A079-E177-EEDD559E7D32}"/>
                    </a:ext>
                  </a:extLst>
                </p:cNvPr>
                <p:cNvSpPr>
                  <a:spLocks/>
                </p:cNvSpPr>
                <p:nvPr/>
              </p:nvSpPr>
              <p:spPr bwMode="auto">
                <a:xfrm>
                  <a:off x="4931" y="251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75" name="Freeform 918">
                  <a:extLst>
                    <a:ext uri="{FF2B5EF4-FFF2-40B4-BE49-F238E27FC236}">
                      <a16:creationId xmlns:a16="http://schemas.microsoft.com/office/drawing/2014/main" id="{8396FDC2-2E29-57C2-E1A7-AF8FA0C72F77}"/>
                    </a:ext>
                  </a:extLst>
                </p:cNvPr>
                <p:cNvSpPr>
                  <a:spLocks/>
                </p:cNvSpPr>
                <p:nvPr/>
              </p:nvSpPr>
              <p:spPr bwMode="auto">
                <a:xfrm>
                  <a:off x="4931" y="251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76" name="Freeform 919">
                  <a:extLst>
                    <a:ext uri="{FF2B5EF4-FFF2-40B4-BE49-F238E27FC236}">
                      <a16:creationId xmlns:a16="http://schemas.microsoft.com/office/drawing/2014/main" id="{8001220C-58F6-086E-3844-D9E37C2FBEF1}"/>
                    </a:ext>
                  </a:extLst>
                </p:cNvPr>
                <p:cNvSpPr>
                  <a:spLocks/>
                </p:cNvSpPr>
                <p:nvPr/>
              </p:nvSpPr>
              <p:spPr bwMode="auto">
                <a:xfrm>
                  <a:off x="4934" y="251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77" name="Freeform 920">
                  <a:extLst>
                    <a:ext uri="{FF2B5EF4-FFF2-40B4-BE49-F238E27FC236}">
                      <a16:creationId xmlns:a16="http://schemas.microsoft.com/office/drawing/2014/main" id="{1C7CC69F-246A-770D-9AF3-8CA3076050C5}"/>
                    </a:ext>
                  </a:extLst>
                </p:cNvPr>
                <p:cNvSpPr>
                  <a:spLocks/>
                </p:cNvSpPr>
                <p:nvPr/>
              </p:nvSpPr>
              <p:spPr bwMode="auto">
                <a:xfrm>
                  <a:off x="4938" y="251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78" name="Freeform 921">
                  <a:extLst>
                    <a:ext uri="{FF2B5EF4-FFF2-40B4-BE49-F238E27FC236}">
                      <a16:creationId xmlns:a16="http://schemas.microsoft.com/office/drawing/2014/main" id="{860A9FF8-07C6-6184-013C-32D5AD5BCB40}"/>
                    </a:ext>
                  </a:extLst>
                </p:cNvPr>
                <p:cNvSpPr>
                  <a:spLocks/>
                </p:cNvSpPr>
                <p:nvPr/>
              </p:nvSpPr>
              <p:spPr bwMode="auto">
                <a:xfrm>
                  <a:off x="4940" y="251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79" name="Freeform 922">
                  <a:extLst>
                    <a:ext uri="{FF2B5EF4-FFF2-40B4-BE49-F238E27FC236}">
                      <a16:creationId xmlns:a16="http://schemas.microsoft.com/office/drawing/2014/main" id="{143E2A91-3E63-7CD6-BDF3-AE76CBC73CE7}"/>
                    </a:ext>
                  </a:extLst>
                </p:cNvPr>
                <p:cNvSpPr>
                  <a:spLocks/>
                </p:cNvSpPr>
                <p:nvPr/>
              </p:nvSpPr>
              <p:spPr bwMode="auto">
                <a:xfrm>
                  <a:off x="4940" y="251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80" name="Freeform 923">
                  <a:extLst>
                    <a:ext uri="{FF2B5EF4-FFF2-40B4-BE49-F238E27FC236}">
                      <a16:creationId xmlns:a16="http://schemas.microsoft.com/office/drawing/2014/main" id="{954A35D9-9B99-524C-C839-F871FB16F7F9}"/>
                    </a:ext>
                  </a:extLst>
                </p:cNvPr>
                <p:cNvSpPr>
                  <a:spLocks/>
                </p:cNvSpPr>
                <p:nvPr/>
              </p:nvSpPr>
              <p:spPr bwMode="auto">
                <a:xfrm>
                  <a:off x="4943" y="251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81" name="Freeform 924">
                  <a:extLst>
                    <a:ext uri="{FF2B5EF4-FFF2-40B4-BE49-F238E27FC236}">
                      <a16:creationId xmlns:a16="http://schemas.microsoft.com/office/drawing/2014/main" id="{3460EE2E-A231-9C10-5F70-23F13DBED18C}"/>
                    </a:ext>
                  </a:extLst>
                </p:cNvPr>
                <p:cNvSpPr>
                  <a:spLocks/>
                </p:cNvSpPr>
                <p:nvPr/>
              </p:nvSpPr>
              <p:spPr bwMode="auto">
                <a:xfrm>
                  <a:off x="4934" y="251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82" name="Freeform 925">
                  <a:extLst>
                    <a:ext uri="{FF2B5EF4-FFF2-40B4-BE49-F238E27FC236}">
                      <a16:creationId xmlns:a16="http://schemas.microsoft.com/office/drawing/2014/main" id="{396C014D-6461-8307-46BA-A8D44751D1E6}"/>
                    </a:ext>
                  </a:extLst>
                </p:cNvPr>
                <p:cNvSpPr>
                  <a:spLocks/>
                </p:cNvSpPr>
                <p:nvPr/>
              </p:nvSpPr>
              <p:spPr bwMode="auto">
                <a:xfrm>
                  <a:off x="4936" y="251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83" name="Freeform 926">
                  <a:extLst>
                    <a:ext uri="{FF2B5EF4-FFF2-40B4-BE49-F238E27FC236}">
                      <a16:creationId xmlns:a16="http://schemas.microsoft.com/office/drawing/2014/main" id="{AA181179-E458-7B84-FDDD-965D275B9DCA}"/>
                    </a:ext>
                  </a:extLst>
                </p:cNvPr>
                <p:cNvSpPr>
                  <a:spLocks/>
                </p:cNvSpPr>
                <p:nvPr/>
              </p:nvSpPr>
              <p:spPr bwMode="auto">
                <a:xfrm>
                  <a:off x="4936" y="251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grpSp>
          <p:grpSp>
            <p:nvGrpSpPr>
              <p:cNvPr id="32" name="Group 927">
                <a:extLst>
                  <a:ext uri="{FF2B5EF4-FFF2-40B4-BE49-F238E27FC236}">
                    <a16:creationId xmlns:a16="http://schemas.microsoft.com/office/drawing/2014/main" id="{F097250A-B3AE-98D5-D3B3-B104797D16ED}"/>
                  </a:ext>
                </a:extLst>
              </p:cNvPr>
              <p:cNvGrpSpPr>
                <a:grpSpLocks/>
              </p:cNvGrpSpPr>
              <p:nvPr/>
            </p:nvGrpSpPr>
            <p:grpSpPr bwMode="auto">
              <a:xfrm>
                <a:off x="4903" y="2431"/>
                <a:ext cx="67" cy="86"/>
                <a:chOff x="4903" y="2431"/>
                <a:chExt cx="67" cy="86"/>
              </a:xfrm>
            </p:grpSpPr>
            <p:sp>
              <p:nvSpPr>
                <p:cNvPr id="284" name="Freeform 928">
                  <a:extLst>
                    <a:ext uri="{FF2B5EF4-FFF2-40B4-BE49-F238E27FC236}">
                      <a16:creationId xmlns:a16="http://schemas.microsoft.com/office/drawing/2014/main" id="{D1B70819-3336-66DD-4D10-5DB6FFC5EA3D}"/>
                    </a:ext>
                  </a:extLst>
                </p:cNvPr>
                <p:cNvSpPr>
                  <a:spLocks/>
                </p:cNvSpPr>
                <p:nvPr/>
              </p:nvSpPr>
              <p:spPr bwMode="auto">
                <a:xfrm>
                  <a:off x="4938" y="251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85" name="Freeform 929">
                  <a:extLst>
                    <a:ext uri="{FF2B5EF4-FFF2-40B4-BE49-F238E27FC236}">
                      <a16:creationId xmlns:a16="http://schemas.microsoft.com/office/drawing/2014/main" id="{0578C966-9715-8FC2-4C8F-8E493BB05B07}"/>
                    </a:ext>
                  </a:extLst>
                </p:cNvPr>
                <p:cNvSpPr>
                  <a:spLocks/>
                </p:cNvSpPr>
                <p:nvPr/>
              </p:nvSpPr>
              <p:spPr bwMode="auto">
                <a:xfrm>
                  <a:off x="4943" y="251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86" name="Freeform 930">
                  <a:extLst>
                    <a:ext uri="{FF2B5EF4-FFF2-40B4-BE49-F238E27FC236}">
                      <a16:creationId xmlns:a16="http://schemas.microsoft.com/office/drawing/2014/main" id="{6C200904-E28C-76FB-4485-21F6CC48EBC7}"/>
                    </a:ext>
                  </a:extLst>
                </p:cNvPr>
                <p:cNvSpPr>
                  <a:spLocks/>
                </p:cNvSpPr>
                <p:nvPr/>
              </p:nvSpPr>
              <p:spPr bwMode="auto">
                <a:xfrm>
                  <a:off x="4945" y="251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87" name="Freeform 931">
                  <a:extLst>
                    <a:ext uri="{FF2B5EF4-FFF2-40B4-BE49-F238E27FC236}">
                      <a16:creationId xmlns:a16="http://schemas.microsoft.com/office/drawing/2014/main" id="{DA2CC789-328D-BA8E-D9DA-6BCE6989DB9F}"/>
                    </a:ext>
                  </a:extLst>
                </p:cNvPr>
                <p:cNvSpPr>
                  <a:spLocks/>
                </p:cNvSpPr>
                <p:nvPr/>
              </p:nvSpPr>
              <p:spPr bwMode="auto">
                <a:xfrm>
                  <a:off x="4945" y="251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88" name="Freeform 932">
                  <a:extLst>
                    <a:ext uri="{FF2B5EF4-FFF2-40B4-BE49-F238E27FC236}">
                      <a16:creationId xmlns:a16="http://schemas.microsoft.com/office/drawing/2014/main" id="{04BC7870-7C0B-F233-97B1-C1197413128F}"/>
                    </a:ext>
                  </a:extLst>
                </p:cNvPr>
                <p:cNvSpPr>
                  <a:spLocks/>
                </p:cNvSpPr>
                <p:nvPr/>
              </p:nvSpPr>
              <p:spPr bwMode="auto">
                <a:xfrm>
                  <a:off x="4947" y="251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89" name="Freeform 933">
                  <a:extLst>
                    <a:ext uri="{FF2B5EF4-FFF2-40B4-BE49-F238E27FC236}">
                      <a16:creationId xmlns:a16="http://schemas.microsoft.com/office/drawing/2014/main" id="{57BADAEE-DD55-30F6-302C-BDAB5DE6B250}"/>
                    </a:ext>
                  </a:extLst>
                </p:cNvPr>
                <p:cNvSpPr>
                  <a:spLocks/>
                </p:cNvSpPr>
                <p:nvPr/>
              </p:nvSpPr>
              <p:spPr bwMode="auto">
                <a:xfrm>
                  <a:off x="4938" y="251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90" name="Freeform 934">
                  <a:extLst>
                    <a:ext uri="{FF2B5EF4-FFF2-40B4-BE49-F238E27FC236}">
                      <a16:creationId xmlns:a16="http://schemas.microsoft.com/office/drawing/2014/main" id="{847C90F3-C8C0-6D81-30C4-A5D2E228B1A8}"/>
                    </a:ext>
                  </a:extLst>
                </p:cNvPr>
                <p:cNvSpPr>
                  <a:spLocks/>
                </p:cNvSpPr>
                <p:nvPr/>
              </p:nvSpPr>
              <p:spPr bwMode="auto">
                <a:xfrm>
                  <a:off x="4940" y="251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91" name="Freeform 935">
                  <a:extLst>
                    <a:ext uri="{FF2B5EF4-FFF2-40B4-BE49-F238E27FC236}">
                      <a16:creationId xmlns:a16="http://schemas.microsoft.com/office/drawing/2014/main" id="{33D2BC7A-5929-F821-F2AF-4A5FD5DCF213}"/>
                    </a:ext>
                  </a:extLst>
                </p:cNvPr>
                <p:cNvSpPr>
                  <a:spLocks/>
                </p:cNvSpPr>
                <p:nvPr/>
              </p:nvSpPr>
              <p:spPr bwMode="auto">
                <a:xfrm>
                  <a:off x="4940" y="2510"/>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92" name="Freeform 936">
                  <a:extLst>
                    <a:ext uri="{FF2B5EF4-FFF2-40B4-BE49-F238E27FC236}">
                      <a16:creationId xmlns:a16="http://schemas.microsoft.com/office/drawing/2014/main" id="{3F733A91-EE22-73AA-FCE9-72058552E391}"/>
                    </a:ext>
                  </a:extLst>
                </p:cNvPr>
                <p:cNvSpPr>
                  <a:spLocks/>
                </p:cNvSpPr>
                <p:nvPr/>
              </p:nvSpPr>
              <p:spPr bwMode="auto">
                <a:xfrm>
                  <a:off x="4943" y="251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93" name="Freeform 937">
                  <a:extLst>
                    <a:ext uri="{FF2B5EF4-FFF2-40B4-BE49-F238E27FC236}">
                      <a16:creationId xmlns:a16="http://schemas.microsoft.com/office/drawing/2014/main" id="{DB671138-B5BC-4AC6-198D-87D9C8DBD84D}"/>
                    </a:ext>
                  </a:extLst>
                </p:cNvPr>
                <p:cNvSpPr>
                  <a:spLocks/>
                </p:cNvSpPr>
                <p:nvPr/>
              </p:nvSpPr>
              <p:spPr bwMode="auto">
                <a:xfrm>
                  <a:off x="4947" y="251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94" name="Freeform 938">
                  <a:extLst>
                    <a:ext uri="{FF2B5EF4-FFF2-40B4-BE49-F238E27FC236}">
                      <a16:creationId xmlns:a16="http://schemas.microsoft.com/office/drawing/2014/main" id="{7A51FE6D-C67F-73E9-BB56-16A60E00F511}"/>
                    </a:ext>
                  </a:extLst>
                </p:cNvPr>
                <p:cNvSpPr>
                  <a:spLocks/>
                </p:cNvSpPr>
                <p:nvPr/>
              </p:nvSpPr>
              <p:spPr bwMode="auto">
                <a:xfrm>
                  <a:off x="4949" y="251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95" name="Freeform 939">
                  <a:extLst>
                    <a:ext uri="{FF2B5EF4-FFF2-40B4-BE49-F238E27FC236}">
                      <a16:creationId xmlns:a16="http://schemas.microsoft.com/office/drawing/2014/main" id="{FE89A270-E5FA-7D6F-F084-54E980B4954E}"/>
                    </a:ext>
                  </a:extLst>
                </p:cNvPr>
                <p:cNvSpPr>
                  <a:spLocks/>
                </p:cNvSpPr>
                <p:nvPr/>
              </p:nvSpPr>
              <p:spPr bwMode="auto">
                <a:xfrm>
                  <a:off x="4949" y="2510"/>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96" name="Freeform 940">
                  <a:extLst>
                    <a:ext uri="{FF2B5EF4-FFF2-40B4-BE49-F238E27FC236}">
                      <a16:creationId xmlns:a16="http://schemas.microsoft.com/office/drawing/2014/main" id="{73DDD0E3-158B-EEBC-D80C-F8D3805A6D67}"/>
                    </a:ext>
                  </a:extLst>
                </p:cNvPr>
                <p:cNvSpPr>
                  <a:spLocks/>
                </p:cNvSpPr>
                <p:nvPr/>
              </p:nvSpPr>
              <p:spPr bwMode="auto">
                <a:xfrm>
                  <a:off x="4952" y="251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97" name="Freeform 941">
                  <a:extLst>
                    <a:ext uri="{FF2B5EF4-FFF2-40B4-BE49-F238E27FC236}">
                      <a16:creationId xmlns:a16="http://schemas.microsoft.com/office/drawing/2014/main" id="{684938E1-87EC-7476-8563-6F511E48263E}"/>
                    </a:ext>
                  </a:extLst>
                </p:cNvPr>
                <p:cNvSpPr>
                  <a:spLocks/>
                </p:cNvSpPr>
                <p:nvPr/>
              </p:nvSpPr>
              <p:spPr bwMode="auto">
                <a:xfrm>
                  <a:off x="4943" y="250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98" name="Freeform 942">
                  <a:extLst>
                    <a:ext uri="{FF2B5EF4-FFF2-40B4-BE49-F238E27FC236}">
                      <a16:creationId xmlns:a16="http://schemas.microsoft.com/office/drawing/2014/main" id="{4FAF98A2-6DD9-3E12-59A3-08B757B6EA76}"/>
                    </a:ext>
                  </a:extLst>
                </p:cNvPr>
                <p:cNvSpPr>
                  <a:spLocks/>
                </p:cNvSpPr>
                <p:nvPr/>
              </p:nvSpPr>
              <p:spPr bwMode="auto">
                <a:xfrm>
                  <a:off x="4945" y="251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99" name="Freeform 943">
                  <a:extLst>
                    <a:ext uri="{FF2B5EF4-FFF2-40B4-BE49-F238E27FC236}">
                      <a16:creationId xmlns:a16="http://schemas.microsoft.com/office/drawing/2014/main" id="{031F88B8-F88D-E76F-CC5D-81BF94971865}"/>
                    </a:ext>
                  </a:extLst>
                </p:cNvPr>
                <p:cNvSpPr>
                  <a:spLocks/>
                </p:cNvSpPr>
                <p:nvPr/>
              </p:nvSpPr>
              <p:spPr bwMode="auto">
                <a:xfrm>
                  <a:off x="4945" y="250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00" name="Freeform 944">
                  <a:extLst>
                    <a:ext uri="{FF2B5EF4-FFF2-40B4-BE49-F238E27FC236}">
                      <a16:creationId xmlns:a16="http://schemas.microsoft.com/office/drawing/2014/main" id="{D88293F0-0BF6-A16D-35A3-0B2FA0F683A3}"/>
                    </a:ext>
                  </a:extLst>
                </p:cNvPr>
                <p:cNvSpPr>
                  <a:spLocks/>
                </p:cNvSpPr>
                <p:nvPr/>
              </p:nvSpPr>
              <p:spPr bwMode="auto">
                <a:xfrm>
                  <a:off x="4947" y="2508"/>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01" name="Freeform 945">
                  <a:extLst>
                    <a:ext uri="{FF2B5EF4-FFF2-40B4-BE49-F238E27FC236}">
                      <a16:creationId xmlns:a16="http://schemas.microsoft.com/office/drawing/2014/main" id="{8E85EAE6-064A-3007-1682-1F5F5FBF4BC3}"/>
                    </a:ext>
                  </a:extLst>
                </p:cNvPr>
                <p:cNvSpPr>
                  <a:spLocks/>
                </p:cNvSpPr>
                <p:nvPr/>
              </p:nvSpPr>
              <p:spPr bwMode="auto">
                <a:xfrm>
                  <a:off x="4952" y="250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02" name="Freeform 946">
                  <a:extLst>
                    <a:ext uri="{FF2B5EF4-FFF2-40B4-BE49-F238E27FC236}">
                      <a16:creationId xmlns:a16="http://schemas.microsoft.com/office/drawing/2014/main" id="{632EAA44-40F7-CBFD-2FF2-C85F0744261B}"/>
                    </a:ext>
                  </a:extLst>
                </p:cNvPr>
                <p:cNvSpPr>
                  <a:spLocks/>
                </p:cNvSpPr>
                <p:nvPr/>
              </p:nvSpPr>
              <p:spPr bwMode="auto">
                <a:xfrm>
                  <a:off x="4954" y="251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03" name="Freeform 947">
                  <a:extLst>
                    <a:ext uri="{FF2B5EF4-FFF2-40B4-BE49-F238E27FC236}">
                      <a16:creationId xmlns:a16="http://schemas.microsoft.com/office/drawing/2014/main" id="{29C710BC-B5CA-8B31-7D18-7BB5B1AC8538}"/>
                    </a:ext>
                  </a:extLst>
                </p:cNvPr>
                <p:cNvSpPr>
                  <a:spLocks/>
                </p:cNvSpPr>
                <p:nvPr/>
              </p:nvSpPr>
              <p:spPr bwMode="auto">
                <a:xfrm>
                  <a:off x="4954" y="250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04" name="Freeform 948">
                  <a:extLst>
                    <a:ext uri="{FF2B5EF4-FFF2-40B4-BE49-F238E27FC236}">
                      <a16:creationId xmlns:a16="http://schemas.microsoft.com/office/drawing/2014/main" id="{1253B97A-30E9-B2B4-EE3E-EA89C70D94AA}"/>
                    </a:ext>
                  </a:extLst>
                </p:cNvPr>
                <p:cNvSpPr>
                  <a:spLocks/>
                </p:cNvSpPr>
                <p:nvPr/>
              </p:nvSpPr>
              <p:spPr bwMode="auto">
                <a:xfrm>
                  <a:off x="4956" y="2508"/>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05" name="Freeform 949">
                  <a:extLst>
                    <a:ext uri="{FF2B5EF4-FFF2-40B4-BE49-F238E27FC236}">
                      <a16:creationId xmlns:a16="http://schemas.microsoft.com/office/drawing/2014/main" id="{99374620-5B6D-CB44-5245-2E9B19F5271C}"/>
                    </a:ext>
                  </a:extLst>
                </p:cNvPr>
                <p:cNvSpPr>
                  <a:spLocks/>
                </p:cNvSpPr>
                <p:nvPr/>
              </p:nvSpPr>
              <p:spPr bwMode="auto">
                <a:xfrm>
                  <a:off x="4947" y="2506"/>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06" name="Freeform 950">
                  <a:extLst>
                    <a:ext uri="{FF2B5EF4-FFF2-40B4-BE49-F238E27FC236}">
                      <a16:creationId xmlns:a16="http://schemas.microsoft.com/office/drawing/2014/main" id="{C65E8271-BEEB-B2BD-9246-9EF685370B6C}"/>
                    </a:ext>
                  </a:extLst>
                </p:cNvPr>
                <p:cNvSpPr>
                  <a:spLocks/>
                </p:cNvSpPr>
                <p:nvPr/>
              </p:nvSpPr>
              <p:spPr bwMode="auto">
                <a:xfrm>
                  <a:off x="4949" y="2507"/>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07" name="Freeform 951">
                  <a:extLst>
                    <a:ext uri="{FF2B5EF4-FFF2-40B4-BE49-F238E27FC236}">
                      <a16:creationId xmlns:a16="http://schemas.microsoft.com/office/drawing/2014/main" id="{F7D5A4E1-8978-C05C-0F52-E7A31572A7B8}"/>
                    </a:ext>
                  </a:extLst>
                </p:cNvPr>
                <p:cNvSpPr>
                  <a:spLocks/>
                </p:cNvSpPr>
                <p:nvPr/>
              </p:nvSpPr>
              <p:spPr bwMode="auto">
                <a:xfrm>
                  <a:off x="4949" y="250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08" name="Freeform 952">
                  <a:extLst>
                    <a:ext uri="{FF2B5EF4-FFF2-40B4-BE49-F238E27FC236}">
                      <a16:creationId xmlns:a16="http://schemas.microsoft.com/office/drawing/2014/main" id="{6AB805B5-8A70-0735-A5B8-1B712D6910A8}"/>
                    </a:ext>
                  </a:extLst>
                </p:cNvPr>
                <p:cNvSpPr>
                  <a:spLocks/>
                </p:cNvSpPr>
                <p:nvPr/>
              </p:nvSpPr>
              <p:spPr bwMode="auto">
                <a:xfrm>
                  <a:off x="4952" y="250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09" name="Freeform 953">
                  <a:extLst>
                    <a:ext uri="{FF2B5EF4-FFF2-40B4-BE49-F238E27FC236}">
                      <a16:creationId xmlns:a16="http://schemas.microsoft.com/office/drawing/2014/main" id="{14ED6766-EEE4-606E-8FFA-AE217149E15B}"/>
                    </a:ext>
                  </a:extLst>
                </p:cNvPr>
                <p:cNvSpPr>
                  <a:spLocks/>
                </p:cNvSpPr>
                <p:nvPr/>
              </p:nvSpPr>
              <p:spPr bwMode="auto">
                <a:xfrm>
                  <a:off x="4956" y="2506"/>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10" name="Freeform 954">
                  <a:extLst>
                    <a:ext uri="{FF2B5EF4-FFF2-40B4-BE49-F238E27FC236}">
                      <a16:creationId xmlns:a16="http://schemas.microsoft.com/office/drawing/2014/main" id="{D5823834-2B7C-3912-AA34-23E739BF9963}"/>
                    </a:ext>
                  </a:extLst>
                </p:cNvPr>
                <p:cNvSpPr>
                  <a:spLocks/>
                </p:cNvSpPr>
                <p:nvPr/>
              </p:nvSpPr>
              <p:spPr bwMode="auto">
                <a:xfrm>
                  <a:off x="4958" y="2507"/>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11" name="Freeform 955">
                  <a:extLst>
                    <a:ext uri="{FF2B5EF4-FFF2-40B4-BE49-F238E27FC236}">
                      <a16:creationId xmlns:a16="http://schemas.microsoft.com/office/drawing/2014/main" id="{751FC15B-E033-0E7B-8536-4A7F70FA5471}"/>
                    </a:ext>
                  </a:extLst>
                </p:cNvPr>
                <p:cNvSpPr>
                  <a:spLocks/>
                </p:cNvSpPr>
                <p:nvPr/>
              </p:nvSpPr>
              <p:spPr bwMode="auto">
                <a:xfrm>
                  <a:off x="4958" y="2505"/>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12" name="Freeform 956">
                  <a:extLst>
                    <a:ext uri="{FF2B5EF4-FFF2-40B4-BE49-F238E27FC236}">
                      <a16:creationId xmlns:a16="http://schemas.microsoft.com/office/drawing/2014/main" id="{059670D3-A6F8-7235-E3AA-38F6B9BC759C}"/>
                    </a:ext>
                  </a:extLst>
                </p:cNvPr>
                <p:cNvSpPr>
                  <a:spLocks/>
                </p:cNvSpPr>
                <p:nvPr/>
              </p:nvSpPr>
              <p:spPr bwMode="auto">
                <a:xfrm>
                  <a:off x="4961" y="250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13" name="Freeform 957">
                  <a:extLst>
                    <a:ext uri="{FF2B5EF4-FFF2-40B4-BE49-F238E27FC236}">
                      <a16:creationId xmlns:a16="http://schemas.microsoft.com/office/drawing/2014/main" id="{A94FEB37-5F60-0343-49CE-B299E6088A78}"/>
                    </a:ext>
                  </a:extLst>
                </p:cNvPr>
                <p:cNvSpPr>
                  <a:spLocks/>
                </p:cNvSpPr>
                <p:nvPr/>
              </p:nvSpPr>
              <p:spPr bwMode="auto">
                <a:xfrm>
                  <a:off x="4952" y="250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14" name="Freeform 958">
                  <a:extLst>
                    <a:ext uri="{FF2B5EF4-FFF2-40B4-BE49-F238E27FC236}">
                      <a16:creationId xmlns:a16="http://schemas.microsoft.com/office/drawing/2014/main" id="{07C371EF-48BA-C0B2-441B-A9A08E8D0B7F}"/>
                    </a:ext>
                  </a:extLst>
                </p:cNvPr>
                <p:cNvSpPr>
                  <a:spLocks/>
                </p:cNvSpPr>
                <p:nvPr/>
              </p:nvSpPr>
              <p:spPr bwMode="auto">
                <a:xfrm>
                  <a:off x="4954" y="250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15" name="Freeform 959">
                  <a:extLst>
                    <a:ext uri="{FF2B5EF4-FFF2-40B4-BE49-F238E27FC236}">
                      <a16:creationId xmlns:a16="http://schemas.microsoft.com/office/drawing/2014/main" id="{8B734E45-3564-E8ED-625C-4EF4FD080D53}"/>
                    </a:ext>
                  </a:extLst>
                </p:cNvPr>
                <p:cNvSpPr>
                  <a:spLocks/>
                </p:cNvSpPr>
                <p:nvPr/>
              </p:nvSpPr>
              <p:spPr bwMode="auto">
                <a:xfrm>
                  <a:off x="4954" y="250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16" name="Freeform 960">
                  <a:extLst>
                    <a:ext uri="{FF2B5EF4-FFF2-40B4-BE49-F238E27FC236}">
                      <a16:creationId xmlns:a16="http://schemas.microsoft.com/office/drawing/2014/main" id="{3146D087-032B-939B-C4B0-F02BDF76254E}"/>
                    </a:ext>
                  </a:extLst>
                </p:cNvPr>
                <p:cNvSpPr>
                  <a:spLocks/>
                </p:cNvSpPr>
                <p:nvPr/>
              </p:nvSpPr>
              <p:spPr bwMode="auto">
                <a:xfrm>
                  <a:off x="4956" y="2503"/>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17" name="Freeform 961">
                  <a:extLst>
                    <a:ext uri="{FF2B5EF4-FFF2-40B4-BE49-F238E27FC236}">
                      <a16:creationId xmlns:a16="http://schemas.microsoft.com/office/drawing/2014/main" id="{9461556D-2472-104B-3603-EB2975636CCF}"/>
                    </a:ext>
                  </a:extLst>
                </p:cNvPr>
                <p:cNvSpPr>
                  <a:spLocks/>
                </p:cNvSpPr>
                <p:nvPr/>
              </p:nvSpPr>
              <p:spPr bwMode="auto">
                <a:xfrm>
                  <a:off x="4907" y="246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18" name="Freeform 962">
                  <a:extLst>
                    <a:ext uri="{FF2B5EF4-FFF2-40B4-BE49-F238E27FC236}">
                      <a16:creationId xmlns:a16="http://schemas.microsoft.com/office/drawing/2014/main" id="{9C5C0AF1-BC4B-C74C-766D-90738BEB5DDA}"/>
                    </a:ext>
                  </a:extLst>
                </p:cNvPr>
                <p:cNvSpPr>
                  <a:spLocks/>
                </p:cNvSpPr>
                <p:nvPr/>
              </p:nvSpPr>
              <p:spPr bwMode="auto">
                <a:xfrm>
                  <a:off x="4910" y="246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19" name="Freeform 963">
                  <a:extLst>
                    <a:ext uri="{FF2B5EF4-FFF2-40B4-BE49-F238E27FC236}">
                      <a16:creationId xmlns:a16="http://schemas.microsoft.com/office/drawing/2014/main" id="{CAE2E53A-9265-098D-0E26-F6072AB242DD}"/>
                    </a:ext>
                  </a:extLst>
                </p:cNvPr>
                <p:cNvSpPr>
                  <a:spLocks/>
                </p:cNvSpPr>
                <p:nvPr/>
              </p:nvSpPr>
              <p:spPr bwMode="auto">
                <a:xfrm>
                  <a:off x="4910" y="246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20" name="Freeform 964">
                  <a:extLst>
                    <a:ext uri="{FF2B5EF4-FFF2-40B4-BE49-F238E27FC236}">
                      <a16:creationId xmlns:a16="http://schemas.microsoft.com/office/drawing/2014/main" id="{55717D22-3212-DAEE-18EB-C0BDB59BF476}"/>
                    </a:ext>
                  </a:extLst>
                </p:cNvPr>
                <p:cNvSpPr>
                  <a:spLocks/>
                </p:cNvSpPr>
                <p:nvPr/>
              </p:nvSpPr>
              <p:spPr bwMode="auto">
                <a:xfrm>
                  <a:off x="4912" y="246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21" name="Freeform 965">
                  <a:extLst>
                    <a:ext uri="{FF2B5EF4-FFF2-40B4-BE49-F238E27FC236}">
                      <a16:creationId xmlns:a16="http://schemas.microsoft.com/office/drawing/2014/main" id="{6DF13D9D-9729-B7C1-27B5-CC0C7E4BE1F6}"/>
                    </a:ext>
                  </a:extLst>
                </p:cNvPr>
                <p:cNvSpPr>
                  <a:spLocks/>
                </p:cNvSpPr>
                <p:nvPr/>
              </p:nvSpPr>
              <p:spPr bwMode="auto">
                <a:xfrm>
                  <a:off x="4903" y="2463"/>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22" name="Freeform 966">
                  <a:extLst>
                    <a:ext uri="{FF2B5EF4-FFF2-40B4-BE49-F238E27FC236}">
                      <a16:creationId xmlns:a16="http://schemas.microsoft.com/office/drawing/2014/main" id="{4D7EA75B-709A-640A-81BE-B1581E8D5857}"/>
                    </a:ext>
                  </a:extLst>
                </p:cNvPr>
                <p:cNvSpPr>
                  <a:spLocks/>
                </p:cNvSpPr>
                <p:nvPr/>
              </p:nvSpPr>
              <p:spPr bwMode="auto">
                <a:xfrm>
                  <a:off x="4905" y="2464"/>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23" name="Freeform 967">
                  <a:extLst>
                    <a:ext uri="{FF2B5EF4-FFF2-40B4-BE49-F238E27FC236}">
                      <a16:creationId xmlns:a16="http://schemas.microsoft.com/office/drawing/2014/main" id="{9CFEA479-926C-ED4F-26E7-3E3B0E54B1C4}"/>
                    </a:ext>
                  </a:extLst>
                </p:cNvPr>
                <p:cNvSpPr>
                  <a:spLocks/>
                </p:cNvSpPr>
                <p:nvPr/>
              </p:nvSpPr>
              <p:spPr bwMode="auto">
                <a:xfrm>
                  <a:off x="4905" y="2462"/>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24" name="Freeform 968">
                  <a:extLst>
                    <a:ext uri="{FF2B5EF4-FFF2-40B4-BE49-F238E27FC236}">
                      <a16:creationId xmlns:a16="http://schemas.microsoft.com/office/drawing/2014/main" id="{34232909-84CA-06D7-BF0B-F51963C4E83A}"/>
                    </a:ext>
                  </a:extLst>
                </p:cNvPr>
                <p:cNvSpPr>
                  <a:spLocks/>
                </p:cNvSpPr>
                <p:nvPr/>
              </p:nvSpPr>
              <p:spPr bwMode="auto">
                <a:xfrm>
                  <a:off x="4907" y="246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25" name="Freeform 969">
                  <a:extLst>
                    <a:ext uri="{FF2B5EF4-FFF2-40B4-BE49-F238E27FC236}">
                      <a16:creationId xmlns:a16="http://schemas.microsoft.com/office/drawing/2014/main" id="{7438F6AD-028F-9958-F731-C7E002B1A53D}"/>
                    </a:ext>
                  </a:extLst>
                </p:cNvPr>
                <p:cNvSpPr>
                  <a:spLocks/>
                </p:cNvSpPr>
                <p:nvPr/>
              </p:nvSpPr>
              <p:spPr bwMode="auto">
                <a:xfrm>
                  <a:off x="4912" y="2463"/>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26" name="Freeform 970">
                  <a:extLst>
                    <a:ext uri="{FF2B5EF4-FFF2-40B4-BE49-F238E27FC236}">
                      <a16:creationId xmlns:a16="http://schemas.microsoft.com/office/drawing/2014/main" id="{65BCA37C-9C03-E18A-E205-EB5F9BD4DDCF}"/>
                    </a:ext>
                  </a:extLst>
                </p:cNvPr>
                <p:cNvSpPr>
                  <a:spLocks/>
                </p:cNvSpPr>
                <p:nvPr/>
              </p:nvSpPr>
              <p:spPr bwMode="auto">
                <a:xfrm>
                  <a:off x="4914" y="2464"/>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27" name="Freeform 971">
                  <a:extLst>
                    <a:ext uri="{FF2B5EF4-FFF2-40B4-BE49-F238E27FC236}">
                      <a16:creationId xmlns:a16="http://schemas.microsoft.com/office/drawing/2014/main" id="{1602EC43-D89D-C328-6CCD-864522E49F3D}"/>
                    </a:ext>
                  </a:extLst>
                </p:cNvPr>
                <p:cNvSpPr>
                  <a:spLocks/>
                </p:cNvSpPr>
                <p:nvPr/>
              </p:nvSpPr>
              <p:spPr bwMode="auto">
                <a:xfrm>
                  <a:off x="4914" y="2462"/>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28" name="Freeform 972">
                  <a:extLst>
                    <a:ext uri="{FF2B5EF4-FFF2-40B4-BE49-F238E27FC236}">
                      <a16:creationId xmlns:a16="http://schemas.microsoft.com/office/drawing/2014/main" id="{E05E563A-040D-1C9D-A66B-E76ECA6FAB4C}"/>
                    </a:ext>
                  </a:extLst>
                </p:cNvPr>
                <p:cNvSpPr>
                  <a:spLocks/>
                </p:cNvSpPr>
                <p:nvPr/>
              </p:nvSpPr>
              <p:spPr bwMode="auto">
                <a:xfrm>
                  <a:off x="4916" y="246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29" name="Freeform 973">
                  <a:extLst>
                    <a:ext uri="{FF2B5EF4-FFF2-40B4-BE49-F238E27FC236}">
                      <a16:creationId xmlns:a16="http://schemas.microsoft.com/office/drawing/2014/main" id="{1DFEF655-4BCB-988E-2400-2B2C2FDF5B1C}"/>
                    </a:ext>
                  </a:extLst>
                </p:cNvPr>
                <p:cNvSpPr>
                  <a:spLocks/>
                </p:cNvSpPr>
                <p:nvPr/>
              </p:nvSpPr>
              <p:spPr bwMode="auto">
                <a:xfrm>
                  <a:off x="4907" y="2460"/>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30" name="Freeform 974">
                  <a:extLst>
                    <a:ext uri="{FF2B5EF4-FFF2-40B4-BE49-F238E27FC236}">
                      <a16:creationId xmlns:a16="http://schemas.microsoft.com/office/drawing/2014/main" id="{C761A7ED-94B0-9BDD-0DEF-3224C556D9F8}"/>
                    </a:ext>
                  </a:extLst>
                </p:cNvPr>
                <p:cNvSpPr>
                  <a:spLocks/>
                </p:cNvSpPr>
                <p:nvPr/>
              </p:nvSpPr>
              <p:spPr bwMode="auto">
                <a:xfrm>
                  <a:off x="4910" y="246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31" name="Freeform 975">
                  <a:extLst>
                    <a:ext uri="{FF2B5EF4-FFF2-40B4-BE49-F238E27FC236}">
                      <a16:creationId xmlns:a16="http://schemas.microsoft.com/office/drawing/2014/main" id="{8CDB3A25-7A23-043E-0B6E-830C192D0450}"/>
                    </a:ext>
                  </a:extLst>
                </p:cNvPr>
                <p:cNvSpPr>
                  <a:spLocks/>
                </p:cNvSpPr>
                <p:nvPr/>
              </p:nvSpPr>
              <p:spPr bwMode="auto">
                <a:xfrm>
                  <a:off x="4909" y="2459"/>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32" name="Freeform 976">
                  <a:extLst>
                    <a:ext uri="{FF2B5EF4-FFF2-40B4-BE49-F238E27FC236}">
                      <a16:creationId xmlns:a16="http://schemas.microsoft.com/office/drawing/2014/main" id="{4EDB1220-7E57-59CF-CEDB-C58AC2344906}"/>
                    </a:ext>
                  </a:extLst>
                </p:cNvPr>
                <p:cNvSpPr>
                  <a:spLocks/>
                </p:cNvSpPr>
                <p:nvPr/>
              </p:nvSpPr>
              <p:spPr bwMode="auto">
                <a:xfrm>
                  <a:off x="4912" y="246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33" name="Freeform 977">
                  <a:extLst>
                    <a:ext uri="{FF2B5EF4-FFF2-40B4-BE49-F238E27FC236}">
                      <a16:creationId xmlns:a16="http://schemas.microsoft.com/office/drawing/2014/main" id="{AEC80F65-153E-0AA3-A17D-7DC4E8E80C32}"/>
                    </a:ext>
                  </a:extLst>
                </p:cNvPr>
                <p:cNvSpPr>
                  <a:spLocks/>
                </p:cNvSpPr>
                <p:nvPr/>
              </p:nvSpPr>
              <p:spPr bwMode="auto">
                <a:xfrm>
                  <a:off x="4916" y="2460"/>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34" name="Freeform 978">
                  <a:extLst>
                    <a:ext uri="{FF2B5EF4-FFF2-40B4-BE49-F238E27FC236}">
                      <a16:creationId xmlns:a16="http://schemas.microsoft.com/office/drawing/2014/main" id="{93E6E7E8-7853-2586-321B-9EBE3473D540}"/>
                    </a:ext>
                  </a:extLst>
                </p:cNvPr>
                <p:cNvSpPr>
                  <a:spLocks/>
                </p:cNvSpPr>
                <p:nvPr/>
              </p:nvSpPr>
              <p:spPr bwMode="auto">
                <a:xfrm>
                  <a:off x="4919" y="246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35" name="Freeform 979">
                  <a:extLst>
                    <a:ext uri="{FF2B5EF4-FFF2-40B4-BE49-F238E27FC236}">
                      <a16:creationId xmlns:a16="http://schemas.microsoft.com/office/drawing/2014/main" id="{66D31D7E-2577-A940-B48E-26CE258B2C76}"/>
                    </a:ext>
                  </a:extLst>
                </p:cNvPr>
                <p:cNvSpPr>
                  <a:spLocks/>
                </p:cNvSpPr>
                <p:nvPr/>
              </p:nvSpPr>
              <p:spPr bwMode="auto">
                <a:xfrm>
                  <a:off x="4919" y="245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36" name="Freeform 980">
                  <a:extLst>
                    <a:ext uri="{FF2B5EF4-FFF2-40B4-BE49-F238E27FC236}">
                      <a16:creationId xmlns:a16="http://schemas.microsoft.com/office/drawing/2014/main" id="{96764509-8349-5CDE-5F0D-1A10CD9589B1}"/>
                    </a:ext>
                  </a:extLst>
                </p:cNvPr>
                <p:cNvSpPr>
                  <a:spLocks/>
                </p:cNvSpPr>
                <p:nvPr/>
              </p:nvSpPr>
              <p:spPr bwMode="auto">
                <a:xfrm>
                  <a:off x="4921" y="246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37" name="Freeform 981">
                  <a:extLst>
                    <a:ext uri="{FF2B5EF4-FFF2-40B4-BE49-F238E27FC236}">
                      <a16:creationId xmlns:a16="http://schemas.microsoft.com/office/drawing/2014/main" id="{A67A5F9E-7F6B-5347-5F11-0B52AE95043D}"/>
                    </a:ext>
                  </a:extLst>
                </p:cNvPr>
                <p:cNvSpPr>
                  <a:spLocks/>
                </p:cNvSpPr>
                <p:nvPr/>
              </p:nvSpPr>
              <p:spPr bwMode="auto">
                <a:xfrm>
                  <a:off x="4912" y="245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38" name="Freeform 982">
                  <a:extLst>
                    <a:ext uri="{FF2B5EF4-FFF2-40B4-BE49-F238E27FC236}">
                      <a16:creationId xmlns:a16="http://schemas.microsoft.com/office/drawing/2014/main" id="{20B7C2A0-4C09-B5D3-B771-44AD5A8D1DFF}"/>
                    </a:ext>
                  </a:extLst>
                </p:cNvPr>
                <p:cNvSpPr>
                  <a:spLocks/>
                </p:cNvSpPr>
                <p:nvPr/>
              </p:nvSpPr>
              <p:spPr bwMode="auto">
                <a:xfrm>
                  <a:off x="4914" y="2459"/>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39" name="Freeform 983">
                  <a:extLst>
                    <a:ext uri="{FF2B5EF4-FFF2-40B4-BE49-F238E27FC236}">
                      <a16:creationId xmlns:a16="http://schemas.microsoft.com/office/drawing/2014/main" id="{908CB8FB-58B2-C7C6-2585-B17BFBCABFD8}"/>
                    </a:ext>
                  </a:extLst>
                </p:cNvPr>
                <p:cNvSpPr>
                  <a:spLocks/>
                </p:cNvSpPr>
                <p:nvPr/>
              </p:nvSpPr>
              <p:spPr bwMode="auto">
                <a:xfrm>
                  <a:off x="4914" y="245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40" name="Freeform 984">
                  <a:extLst>
                    <a:ext uri="{FF2B5EF4-FFF2-40B4-BE49-F238E27FC236}">
                      <a16:creationId xmlns:a16="http://schemas.microsoft.com/office/drawing/2014/main" id="{26FAFAEA-F4C8-5F3C-FFFA-29181929301F}"/>
                    </a:ext>
                  </a:extLst>
                </p:cNvPr>
                <p:cNvSpPr>
                  <a:spLocks/>
                </p:cNvSpPr>
                <p:nvPr/>
              </p:nvSpPr>
              <p:spPr bwMode="auto">
                <a:xfrm>
                  <a:off x="4916" y="245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41" name="Freeform 985">
                  <a:extLst>
                    <a:ext uri="{FF2B5EF4-FFF2-40B4-BE49-F238E27FC236}">
                      <a16:creationId xmlns:a16="http://schemas.microsoft.com/office/drawing/2014/main" id="{A0E2C204-9994-C511-28D2-16049B29BD43}"/>
                    </a:ext>
                  </a:extLst>
                </p:cNvPr>
                <p:cNvSpPr>
                  <a:spLocks/>
                </p:cNvSpPr>
                <p:nvPr/>
              </p:nvSpPr>
              <p:spPr bwMode="auto">
                <a:xfrm>
                  <a:off x="4921" y="245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42" name="Freeform 986">
                  <a:extLst>
                    <a:ext uri="{FF2B5EF4-FFF2-40B4-BE49-F238E27FC236}">
                      <a16:creationId xmlns:a16="http://schemas.microsoft.com/office/drawing/2014/main" id="{E29D6331-AE64-69F2-87B3-A3ED5F06AC71}"/>
                    </a:ext>
                  </a:extLst>
                </p:cNvPr>
                <p:cNvSpPr>
                  <a:spLocks/>
                </p:cNvSpPr>
                <p:nvPr/>
              </p:nvSpPr>
              <p:spPr bwMode="auto">
                <a:xfrm>
                  <a:off x="4923" y="2459"/>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43" name="Freeform 987">
                  <a:extLst>
                    <a:ext uri="{FF2B5EF4-FFF2-40B4-BE49-F238E27FC236}">
                      <a16:creationId xmlns:a16="http://schemas.microsoft.com/office/drawing/2014/main" id="{A972C1FF-0CB3-BEC5-C41E-A922C31B6FE1}"/>
                    </a:ext>
                  </a:extLst>
                </p:cNvPr>
                <p:cNvSpPr>
                  <a:spLocks/>
                </p:cNvSpPr>
                <p:nvPr/>
              </p:nvSpPr>
              <p:spPr bwMode="auto">
                <a:xfrm>
                  <a:off x="4923" y="245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44" name="Freeform 988">
                  <a:extLst>
                    <a:ext uri="{FF2B5EF4-FFF2-40B4-BE49-F238E27FC236}">
                      <a16:creationId xmlns:a16="http://schemas.microsoft.com/office/drawing/2014/main" id="{06509B8C-5569-C94E-B1E2-543B44E7E1DB}"/>
                    </a:ext>
                  </a:extLst>
                </p:cNvPr>
                <p:cNvSpPr>
                  <a:spLocks/>
                </p:cNvSpPr>
                <p:nvPr/>
              </p:nvSpPr>
              <p:spPr bwMode="auto">
                <a:xfrm>
                  <a:off x="4925" y="245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45" name="Freeform 989">
                  <a:extLst>
                    <a:ext uri="{FF2B5EF4-FFF2-40B4-BE49-F238E27FC236}">
                      <a16:creationId xmlns:a16="http://schemas.microsoft.com/office/drawing/2014/main" id="{C794FFDF-16D9-D596-3422-49ED12AA0272}"/>
                    </a:ext>
                  </a:extLst>
                </p:cNvPr>
                <p:cNvSpPr>
                  <a:spLocks/>
                </p:cNvSpPr>
                <p:nvPr/>
              </p:nvSpPr>
              <p:spPr bwMode="auto">
                <a:xfrm>
                  <a:off x="4916" y="2455"/>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46" name="Freeform 990">
                  <a:extLst>
                    <a:ext uri="{FF2B5EF4-FFF2-40B4-BE49-F238E27FC236}">
                      <a16:creationId xmlns:a16="http://schemas.microsoft.com/office/drawing/2014/main" id="{34441790-D205-40C5-65EF-BBB6D8548A94}"/>
                    </a:ext>
                  </a:extLst>
                </p:cNvPr>
                <p:cNvSpPr>
                  <a:spLocks/>
                </p:cNvSpPr>
                <p:nvPr/>
              </p:nvSpPr>
              <p:spPr bwMode="auto">
                <a:xfrm>
                  <a:off x="4919" y="245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47" name="Freeform 991">
                  <a:extLst>
                    <a:ext uri="{FF2B5EF4-FFF2-40B4-BE49-F238E27FC236}">
                      <a16:creationId xmlns:a16="http://schemas.microsoft.com/office/drawing/2014/main" id="{D08FC424-C5E2-90A6-07A1-3B80A53651EF}"/>
                    </a:ext>
                  </a:extLst>
                </p:cNvPr>
                <p:cNvSpPr>
                  <a:spLocks/>
                </p:cNvSpPr>
                <p:nvPr/>
              </p:nvSpPr>
              <p:spPr bwMode="auto">
                <a:xfrm>
                  <a:off x="4918" y="2454"/>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48" name="Freeform 992">
                  <a:extLst>
                    <a:ext uri="{FF2B5EF4-FFF2-40B4-BE49-F238E27FC236}">
                      <a16:creationId xmlns:a16="http://schemas.microsoft.com/office/drawing/2014/main" id="{63D53C8B-7453-570D-88CD-4D28334D9169}"/>
                    </a:ext>
                  </a:extLst>
                </p:cNvPr>
                <p:cNvSpPr>
                  <a:spLocks/>
                </p:cNvSpPr>
                <p:nvPr/>
              </p:nvSpPr>
              <p:spPr bwMode="auto">
                <a:xfrm>
                  <a:off x="4921" y="245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49" name="Freeform 993">
                  <a:extLst>
                    <a:ext uri="{FF2B5EF4-FFF2-40B4-BE49-F238E27FC236}">
                      <a16:creationId xmlns:a16="http://schemas.microsoft.com/office/drawing/2014/main" id="{B720A987-2B8F-0A57-2CA3-F28A90019B1A}"/>
                    </a:ext>
                  </a:extLst>
                </p:cNvPr>
                <p:cNvSpPr>
                  <a:spLocks/>
                </p:cNvSpPr>
                <p:nvPr/>
              </p:nvSpPr>
              <p:spPr bwMode="auto">
                <a:xfrm>
                  <a:off x="4925" y="2455"/>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50" name="Freeform 994">
                  <a:extLst>
                    <a:ext uri="{FF2B5EF4-FFF2-40B4-BE49-F238E27FC236}">
                      <a16:creationId xmlns:a16="http://schemas.microsoft.com/office/drawing/2014/main" id="{9465DF03-2723-AB83-C4FF-494B1F85F887}"/>
                    </a:ext>
                  </a:extLst>
                </p:cNvPr>
                <p:cNvSpPr>
                  <a:spLocks/>
                </p:cNvSpPr>
                <p:nvPr/>
              </p:nvSpPr>
              <p:spPr bwMode="auto">
                <a:xfrm>
                  <a:off x="4928" y="245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51" name="Freeform 995">
                  <a:extLst>
                    <a:ext uri="{FF2B5EF4-FFF2-40B4-BE49-F238E27FC236}">
                      <a16:creationId xmlns:a16="http://schemas.microsoft.com/office/drawing/2014/main" id="{1A8DAF9E-19E9-D8B2-E35D-6A59A61AB01F}"/>
                    </a:ext>
                  </a:extLst>
                </p:cNvPr>
                <p:cNvSpPr>
                  <a:spLocks/>
                </p:cNvSpPr>
                <p:nvPr/>
              </p:nvSpPr>
              <p:spPr bwMode="auto">
                <a:xfrm>
                  <a:off x="4928" y="245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52" name="Freeform 996">
                  <a:extLst>
                    <a:ext uri="{FF2B5EF4-FFF2-40B4-BE49-F238E27FC236}">
                      <a16:creationId xmlns:a16="http://schemas.microsoft.com/office/drawing/2014/main" id="{CB6F91EE-F302-0863-B605-9AAF232E3A56}"/>
                    </a:ext>
                  </a:extLst>
                </p:cNvPr>
                <p:cNvSpPr>
                  <a:spLocks/>
                </p:cNvSpPr>
                <p:nvPr/>
              </p:nvSpPr>
              <p:spPr bwMode="auto">
                <a:xfrm>
                  <a:off x="4930" y="245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53" name="Freeform 997">
                  <a:extLst>
                    <a:ext uri="{FF2B5EF4-FFF2-40B4-BE49-F238E27FC236}">
                      <a16:creationId xmlns:a16="http://schemas.microsoft.com/office/drawing/2014/main" id="{B03B1FE2-EDF4-B7AE-4F29-35FF89FC90FA}"/>
                    </a:ext>
                  </a:extLst>
                </p:cNvPr>
                <p:cNvSpPr>
                  <a:spLocks/>
                </p:cNvSpPr>
                <p:nvPr/>
              </p:nvSpPr>
              <p:spPr bwMode="auto">
                <a:xfrm>
                  <a:off x="4921" y="245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54" name="Freeform 998">
                  <a:extLst>
                    <a:ext uri="{FF2B5EF4-FFF2-40B4-BE49-F238E27FC236}">
                      <a16:creationId xmlns:a16="http://schemas.microsoft.com/office/drawing/2014/main" id="{E746D15F-ACB0-A972-7441-5AAFBD40F7BA}"/>
                    </a:ext>
                  </a:extLst>
                </p:cNvPr>
                <p:cNvSpPr>
                  <a:spLocks/>
                </p:cNvSpPr>
                <p:nvPr/>
              </p:nvSpPr>
              <p:spPr bwMode="auto">
                <a:xfrm>
                  <a:off x="4923" y="2454"/>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55" name="Freeform 999">
                  <a:extLst>
                    <a:ext uri="{FF2B5EF4-FFF2-40B4-BE49-F238E27FC236}">
                      <a16:creationId xmlns:a16="http://schemas.microsoft.com/office/drawing/2014/main" id="{9B0284A6-BBAA-F560-5D8C-5F634C2A8C9D}"/>
                    </a:ext>
                  </a:extLst>
                </p:cNvPr>
                <p:cNvSpPr>
                  <a:spLocks/>
                </p:cNvSpPr>
                <p:nvPr/>
              </p:nvSpPr>
              <p:spPr bwMode="auto">
                <a:xfrm>
                  <a:off x="4923" y="245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56" name="Freeform 1000">
                  <a:extLst>
                    <a:ext uri="{FF2B5EF4-FFF2-40B4-BE49-F238E27FC236}">
                      <a16:creationId xmlns:a16="http://schemas.microsoft.com/office/drawing/2014/main" id="{2A32C5F7-6200-099C-C66C-06F04615DD66}"/>
                    </a:ext>
                  </a:extLst>
                </p:cNvPr>
                <p:cNvSpPr>
                  <a:spLocks/>
                </p:cNvSpPr>
                <p:nvPr/>
              </p:nvSpPr>
              <p:spPr bwMode="auto">
                <a:xfrm>
                  <a:off x="4925" y="245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57" name="Freeform 1001">
                  <a:extLst>
                    <a:ext uri="{FF2B5EF4-FFF2-40B4-BE49-F238E27FC236}">
                      <a16:creationId xmlns:a16="http://schemas.microsoft.com/office/drawing/2014/main" id="{93BEFF85-348E-AA55-62A4-77368A7B3DF0}"/>
                    </a:ext>
                  </a:extLst>
                </p:cNvPr>
                <p:cNvSpPr>
                  <a:spLocks/>
                </p:cNvSpPr>
                <p:nvPr/>
              </p:nvSpPr>
              <p:spPr bwMode="auto">
                <a:xfrm>
                  <a:off x="4930" y="245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58" name="Freeform 1002">
                  <a:extLst>
                    <a:ext uri="{FF2B5EF4-FFF2-40B4-BE49-F238E27FC236}">
                      <a16:creationId xmlns:a16="http://schemas.microsoft.com/office/drawing/2014/main" id="{BEC5E848-400A-BF3C-27E0-28AD0014DE18}"/>
                    </a:ext>
                  </a:extLst>
                </p:cNvPr>
                <p:cNvSpPr>
                  <a:spLocks/>
                </p:cNvSpPr>
                <p:nvPr/>
              </p:nvSpPr>
              <p:spPr bwMode="auto">
                <a:xfrm>
                  <a:off x="4932" y="2454"/>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59" name="Freeform 1003">
                  <a:extLst>
                    <a:ext uri="{FF2B5EF4-FFF2-40B4-BE49-F238E27FC236}">
                      <a16:creationId xmlns:a16="http://schemas.microsoft.com/office/drawing/2014/main" id="{37E95E96-800E-4EEC-879A-FA02014572B1}"/>
                    </a:ext>
                  </a:extLst>
                </p:cNvPr>
                <p:cNvSpPr>
                  <a:spLocks/>
                </p:cNvSpPr>
                <p:nvPr/>
              </p:nvSpPr>
              <p:spPr bwMode="auto">
                <a:xfrm>
                  <a:off x="4932" y="245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60" name="Freeform 1004">
                  <a:extLst>
                    <a:ext uri="{FF2B5EF4-FFF2-40B4-BE49-F238E27FC236}">
                      <a16:creationId xmlns:a16="http://schemas.microsoft.com/office/drawing/2014/main" id="{2B652666-8583-589C-0966-8B20AC09EC3A}"/>
                    </a:ext>
                  </a:extLst>
                </p:cNvPr>
                <p:cNvSpPr>
                  <a:spLocks/>
                </p:cNvSpPr>
                <p:nvPr/>
              </p:nvSpPr>
              <p:spPr bwMode="auto">
                <a:xfrm>
                  <a:off x="4934" y="245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61" name="Freeform 1005">
                  <a:extLst>
                    <a:ext uri="{FF2B5EF4-FFF2-40B4-BE49-F238E27FC236}">
                      <a16:creationId xmlns:a16="http://schemas.microsoft.com/office/drawing/2014/main" id="{E6C0EA8E-DAA6-B240-7A45-A38ED551DB94}"/>
                    </a:ext>
                  </a:extLst>
                </p:cNvPr>
                <p:cNvSpPr>
                  <a:spLocks/>
                </p:cNvSpPr>
                <p:nvPr/>
              </p:nvSpPr>
              <p:spPr bwMode="auto">
                <a:xfrm>
                  <a:off x="4925" y="245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62" name="Freeform 1006">
                  <a:extLst>
                    <a:ext uri="{FF2B5EF4-FFF2-40B4-BE49-F238E27FC236}">
                      <a16:creationId xmlns:a16="http://schemas.microsoft.com/office/drawing/2014/main" id="{D0A81088-42D9-BC4F-E00A-16A45323294C}"/>
                    </a:ext>
                  </a:extLst>
                </p:cNvPr>
                <p:cNvSpPr>
                  <a:spLocks/>
                </p:cNvSpPr>
                <p:nvPr/>
              </p:nvSpPr>
              <p:spPr bwMode="auto">
                <a:xfrm>
                  <a:off x="4928" y="245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63" name="Freeform 1007">
                  <a:extLst>
                    <a:ext uri="{FF2B5EF4-FFF2-40B4-BE49-F238E27FC236}">
                      <a16:creationId xmlns:a16="http://schemas.microsoft.com/office/drawing/2014/main" id="{E2427EFE-D6FD-81AD-334E-9265DAF31E32}"/>
                    </a:ext>
                  </a:extLst>
                </p:cNvPr>
                <p:cNvSpPr>
                  <a:spLocks/>
                </p:cNvSpPr>
                <p:nvPr/>
              </p:nvSpPr>
              <p:spPr bwMode="auto">
                <a:xfrm>
                  <a:off x="4927" y="2448"/>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64" name="Freeform 1008">
                  <a:extLst>
                    <a:ext uri="{FF2B5EF4-FFF2-40B4-BE49-F238E27FC236}">
                      <a16:creationId xmlns:a16="http://schemas.microsoft.com/office/drawing/2014/main" id="{62358E5F-9264-4220-55B6-1C3A258C8D30}"/>
                    </a:ext>
                  </a:extLst>
                </p:cNvPr>
                <p:cNvSpPr>
                  <a:spLocks/>
                </p:cNvSpPr>
                <p:nvPr/>
              </p:nvSpPr>
              <p:spPr bwMode="auto">
                <a:xfrm>
                  <a:off x="4930" y="245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65" name="Freeform 1009">
                  <a:extLst>
                    <a:ext uri="{FF2B5EF4-FFF2-40B4-BE49-F238E27FC236}">
                      <a16:creationId xmlns:a16="http://schemas.microsoft.com/office/drawing/2014/main" id="{78D58C90-14A6-8A28-878B-98E83946DB49}"/>
                    </a:ext>
                  </a:extLst>
                </p:cNvPr>
                <p:cNvSpPr>
                  <a:spLocks/>
                </p:cNvSpPr>
                <p:nvPr/>
              </p:nvSpPr>
              <p:spPr bwMode="auto">
                <a:xfrm>
                  <a:off x="4934" y="245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66" name="Freeform 1010">
                  <a:extLst>
                    <a:ext uri="{FF2B5EF4-FFF2-40B4-BE49-F238E27FC236}">
                      <a16:creationId xmlns:a16="http://schemas.microsoft.com/office/drawing/2014/main" id="{6A4A42E2-522A-520A-2D19-76474E3DA7C6}"/>
                    </a:ext>
                  </a:extLst>
                </p:cNvPr>
                <p:cNvSpPr>
                  <a:spLocks/>
                </p:cNvSpPr>
                <p:nvPr/>
              </p:nvSpPr>
              <p:spPr bwMode="auto">
                <a:xfrm>
                  <a:off x="4937" y="245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67" name="Freeform 1011">
                  <a:extLst>
                    <a:ext uri="{FF2B5EF4-FFF2-40B4-BE49-F238E27FC236}">
                      <a16:creationId xmlns:a16="http://schemas.microsoft.com/office/drawing/2014/main" id="{41ABF1FA-2F5B-8ACD-7A5C-AF1F2C2E3D4F}"/>
                    </a:ext>
                  </a:extLst>
                </p:cNvPr>
                <p:cNvSpPr>
                  <a:spLocks/>
                </p:cNvSpPr>
                <p:nvPr/>
              </p:nvSpPr>
              <p:spPr bwMode="auto">
                <a:xfrm>
                  <a:off x="4937" y="244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68" name="Freeform 1012">
                  <a:extLst>
                    <a:ext uri="{FF2B5EF4-FFF2-40B4-BE49-F238E27FC236}">
                      <a16:creationId xmlns:a16="http://schemas.microsoft.com/office/drawing/2014/main" id="{C95CE7E7-0A95-1454-15DB-8907E960EE9C}"/>
                    </a:ext>
                  </a:extLst>
                </p:cNvPr>
                <p:cNvSpPr>
                  <a:spLocks/>
                </p:cNvSpPr>
                <p:nvPr/>
              </p:nvSpPr>
              <p:spPr bwMode="auto">
                <a:xfrm>
                  <a:off x="4939" y="245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69" name="Freeform 1013">
                  <a:extLst>
                    <a:ext uri="{FF2B5EF4-FFF2-40B4-BE49-F238E27FC236}">
                      <a16:creationId xmlns:a16="http://schemas.microsoft.com/office/drawing/2014/main" id="{2558DDA8-539F-2574-1932-A92958392B02}"/>
                    </a:ext>
                  </a:extLst>
                </p:cNvPr>
                <p:cNvSpPr>
                  <a:spLocks/>
                </p:cNvSpPr>
                <p:nvPr/>
              </p:nvSpPr>
              <p:spPr bwMode="auto">
                <a:xfrm>
                  <a:off x="4930" y="244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70" name="Freeform 1014">
                  <a:extLst>
                    <a:ext uri="{FF2B5EF4-FFF2-40B4-BE49-F238E27FC236}">
                      <a16:creationId xmlns:a16="http://schemas.microsoft.com/office/drawing/2014/main" id="{FB3C5A35-2B74-2B8E-E4A2-4B78B656F725}"/>
                    </a:ext>
                  </a:extLst>
                </p:cNvPr>
                <p:cNvSpPr>
                  <a:spLocks/>
                </p:cNvSpPr>
                <p:nvPr/>
              </p:nvSpPr>
              <p:spPr bwMode="auto">
                <a:xfrm>
                  <a:off x="4932" y="244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71" name="Freeform 1015">
                  <a:extLst>
                    <a:ext uri="{FF2B5EF4-FFF2-40B4-BE49-F238E27FC236}">
                      <a16:creationId xmlns:a16="http://schemas.microsoft.com/office/drawing/2014/main" id="{F54F6021-41BA-7B46-5716-C265CFAAD938}"/>
                    </a:ext>
                  </a:extLst>
                </p:cNvPr>
                <p:cNvSpPr>
                  <a:spLocks/>
                </p:cNvSpPr>
                <p:nvPr/>
              </p:nvSpPr>
              <p:spPr bwMode="auto">
                <a:xfrm>
                  <a:off x="4932" y="2446"/>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72" name="Freeform 1016">
                  <a:extLst>
                    <a:ext uri="{FF2B5EF4-FFF2-40B4-BE49-F238E27FC236}">
                      <a16:creationId xmlns:a16="http://schemas.microsoft.com/office/drawing/2014/main" id="{BD73378F-CBFE-FC9D-32BF-78AF28ABB77A}"/>
                    </a:ext>
                  </a:extLst>
                </p:cNvPr>
                <p:cNvSpPr>
                  <a:spLocks/>
                </p:cNvSpPr>
                <p:nvPr/>
              </p:nvSpPr>
              <p:spPr bwMode="auto">
                <a:xfrm>
                  <a:off x="4934" y="244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73" name="Freeform 1017">
                  <a:extLst>
                    <a:ext uri="{FF2B5EF4-FFF2-40B4-BE49-F238E27FC236}">
                      <a16:creationId xmlns:a16="http://schemas.microsoft.com/office/drawing/2014/main" id="{B3814ACF-5BFB-F8DF-256A-B96D35B8F8A7}"/>
                    </a:ext>
                  </a:extLst>
                </p:cNvPr>
                <p:cNvSpPr>
                  <a:spLocks/>
                </p:cNvSpPr>
                <p:nvPr/>
              </p:nvSpPr>
              <p:spPr bwMode="auto">
                <a:xfrm>
                  <a:off x="4939" y="244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74" name="Freeform 1018">
                  <a:extLst>
                    <a:ext uri="{FF2B5EF4-FFF2-40B4-BE49-F238E27FC236}">
                      <a16:creationId xmlns:a16="http://schemas.microsoft.com/office/drawing/2014/main" id="{04F1F8E4-163E-89DD-4580-0176C03BE99B}"/>
                    </a:ext>
                  </a:extLst>
                </p:cNvPr>
                <p:cNvSpPr>
                  <a:spLocks/>
                </p:cNvSpPr>
                <p:nvPr/>
              </p:nvSpPr>
              <p:spPr bwMode="auto">
                <a:xfrm>
                  <a:off x="4941" y="2448"/>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75" name="Freeform 1019">
                  <a:extLst>
                    <a:ext uri="{FF2B5EF4-FFF2-40B4-BE49-F238E27FC236}">
                      <a16:creationId xmlns:a16="http://schemas.microsoft.com/office/drawing/2014/main" id="{E5563726-5B2B-3C5A-F684-9AA76752BC49}"/>
                    </a:ext>
                  </a:extLst>
                </p:cNvPr>
                <p:cNvSpPr>
                  <a:spLocks/>
                </p:cNvSpPr>
                <p:nvPr/>
              </p:nvSpPr>
              <p:spPr bwMode="auto">
                <a:xfrm>
                  <a:off x="4941" y="244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76" name="Freeform 1020">
                  <a:extLst>
                    <a:ext uri="{FF2B5EF4-FFF2-40B4-BE49-F238E27FC236}">
                      <a16:creationId xmlns:a16="http://schemas.microsoft.com/office/drawing/2014/main" id="{70ECAD7B-E25A-177E-6E75-C0C2B1F77794}"/>
                    </a:ext>
                  </a:extLst>
                </p:cNvPr>
                <p:cNvSpPr>
                  <a:spLocks/>
                </p:cNvSpPr>
                <p:nvPr/>
              </p:nvSpPr>
              <p:spPr bwMode="auto">
                <a:xfrm>
                  <a:off x="4943" y="2447"/>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77" name="Freeform 1021">
                  <a:extLst>
                    <a:ext uri="{FF2B5EF4-FFF2-40B4-BE49-F238E27FC236}">
                      <a16:creationId xmlns:a16="http://schemas.microsoft.com/office/drawing/2014/main" id="{75B4F0A7-1864-9A7B-E88A-7A928716B60B}"/>
                    </a:ext>
                  </a:extLst>
                </p:cNvPr>
                <p:cNvSpPr>
                  <a:spLocks/>
                </p:cNvSpPr>
                <p:nvPr/>
              </p:nvSpPr>
              <p:spPr bwMode="auto">
                <a:xfrm>
                  <a:off x="4934" y="2445"/>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78" name="Freeform 1022">
                  <a:extLst>
                    <a:ext uri="{FF2B5EF4-FFF2-40B4-BE49-F238E27FC236}">
                      <a16:creationId xmlns:a16="http://schemas.microsoft.com/office/drawing/2014/main" id="{F1B48217-31C6-FB47-F35B-2DE0CD95C3D1}"/>
                    </a:ext>
                  </a:extLst>
                </p:cNvPr>
                <p:cNvSpPr>
                  <a:spLocks/>
                </p:cNvSpPr>
                <p:nvPr/>
              </p:nvSpPr>
              <p:spPr bwMode="auto">
                <a:xfrm>
                  <a:off x="4937" y="244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79" name="Freeform 1023">
                  <a:extLst>
                    <a:ext uri="{FF2B5EF4-FFF2-40B4-BE49-F238E27FC236}">
                      <a16:creationId xmlns:a16="http://schemas.microsoft.com/office/drawing/2014/main" id="{1A7477B7-7152-F357-18F2-777E63DF11F4}"/>
                    </a:ext>
                  </a:extLst>
                </p:cNvPr>
                <p:cNvSpPr>
                  <a:spLocks/>
                </p:cNvSpPr>
                <p:nvPr/>
              </p:nvSpPr>
              <p:spPr bwMode="auto">
                <a:xfrm>
                  <a:off x="4936" y="244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80" name="Freeform 1024">
                  <a:extLst>
                    <a:ext uri="{FF2B5EF4-FFF2-40B4-BE49-F238E27FC236}">
                      <a16:creationId xmlns:a16="http://schemas.microsoft.com/office/drawing/2014/main" id="{D2F286A7-6F13-B490-2F9B-91467E40392C}"/>
                    </a:ext>
                  </a:extLst>
                </p:cNvPr>
                <p:cNvSpPr>
                  <a:spLocks/>
                </p:cNvSpPr>
                <p:nvPr/>
              </p:nvSpPr>
              <p:spPr bwMode="auto">
                <a:xfrm>
                  <a:off x="4939" y="244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81" name="Freeform 1025">
                  <a:extLst>
                    <a:ext uri="{FF2B5EF4-FFF2-40B4-BE49-F238E27FC236}">
                      <a16:creationId xmlns:a16="http://schemas.microsoft.com/office/drawing/2014/main" id="{88164938-5ADD-2FF0-EA8D-2277AC14470B}"/>
                    </a:ext>
                  </a:extLst>
                </p:cNvPr>
                <p:cNvSpPr>
                  <a:spLocks/>
                </p:cNvSpPr>
                <p:nvPr/>
              </p:nvSpPr>
              <p:spPr bwMode="auto">
                <a:xfrm>
                  <a:off x="4943" y="2445"/>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82" name="Freeform 1026">
                  <a:extLst>
                    <a:ext uri="{FF2B5EF4-FFF2-40B4-BE49-F238E27FC236}">
                      <a16:creationId xmlns:a16="http://schemas.microsoft.com/office/drawing/2014/main" id="{20E347AE-77BC-C788-ED96-40415E831AC3}"/>
                    </a:ext>
                  </a:extLst>
                </p:cNvPr>
                <p:cNvSpPr>
                  <a:spLocks/>
                </p:cNvSpPr>
                <p:nvPr/>
              </p:nvSpPr>
              <p:spPr bwMode="auto">
                <a:xfrm>
                  <a:off x="4946" y="244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83" name="Freeform 1027">
                  <a:extLst>
                    <a:ext uri="{FF2B5EF4-FFF2-40B4-BE49-F238E27FC236}">
                      <a16:creationId xmlns:a16="http://schemas.microsoft.com/office/drawing/2014/main" id="{B2A65EF3-CB9E-0B68-AC71-879FEF112FF2}"/>
                    </a:ext>
                  </a:extLst>
                </p:cNvPr>
                <p:cNvSpPr>
                  <a:spLocks/>
                </p:cNvSpPr>
                <p:nvPr/>
              </p:nvSpPr>
              <p:spPr bwMode="auto">
                <a:xfrm>
                  <a:off x="4946" y="244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84" name="Freeform 1028">
                  <a:extLst>
                    <a:ext uri="{FF2B5EF4-FFF2-40B4-BE49-F238E27FC236}">
                      <a16:creationId xmlns:a16="http://schemas.microsoft.com/office/drawing/2014/main" id="{AC6EAB59-7410-3C4C-CE42-387AFC8275A4}"/>
                    </a:ext>
                  </a:extLst>
                </p:cNvPr>
                <p:cNvSpPr>
                  <a:spLocks/>
                </p:cNvSpPr>
                <p:nvPr/>
              </p:nvSpPr>
              <p:spPr bwMode="auto">
                <a:xfrm>
                  <a:off x="4948" y="244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85" name="Freeform 1029">
                  <a:extLst>
                    <a:ext uri="{FF2B5EF4-FFF2-40B4-BE49-F238E27FC236}">
                      <a16:creationId xmlns:a16="http://schemas.microsoft.com/office/drawing/2014/main" id="{74B65804-6570-3891-E657-71129266B5A8}"/>
                    </a:ext>
                  </a:extLst>
                </p:cNvPr>
                <p:cNvSpPr>
                  <a:spLocks/>
                </p:cNvSpPr>
                <p:nvPr/>
              </p:nvSpPr>
              <p:spPr bwMode="auto">
                <a:xfrm>
                  <a:off x="4939" y="244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86" name="Freeform 1030">
                  <a:extLst>
                    <a:ext uri="{FF2B5EF4-FFF2-40B4-BE49-F238E27FC236}">
                      <a16:creationId xmlns:a16="http://schemas.microsoft.com/office/drawing/2014/main" id="{4675203E-7785-74CD-EDDE-75826677F21D}"/>
                    </a:ext>
                  </a:extLst>
                </p:cNvPr>
                <p:cNvSpPr>
                  <a:spLocks/>
                </p:cNvSpPr>
                <p:nvPr/>
              </p:nvSpPr>
              <p:spPr bwMode="auto">
                <a:xfrm>
                  <a:off x="4941" y="244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87" name="Freeform 1031">
                  <a:extLst>
                    <a:ext uri="{FF2B5EF4-FFF2-40B4-BE49-F238E27FC236}">
                      <a16:creationId xmlns:a16="http://schemas.microsoft.com/office/drawing/2014/main" id="{F04F976B-133E-1F70-EF11-7A2BE65F300C}"/>
                    </a:ext>
                  </a:extLst>
                </p:cNvPr>
                <p:cNvSpPr>
                  <a:spLocks/>
                </p:cNvSpPr>
                <p:nvPr/>
              </p:nvSpPr>
              <p:spPr bwMode="auto">
                <a:xfrm>
                  <a:off x="4941" y="2441"/>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88" name="Freeform 1032">
                  <a:extLst>
                    <a:ext uri="{FF2B5EF4-FFF2-40B4-BE49-F238E27FC236}">
                      <a16:creationId xmlns:a16="http://schemas.microsoft.com/office/drawing/2014/main" id="{A1863013-35AE-A608-0651-B086B0CF2DE2}"/>
                    </a:ext>
                  </a:extLst>
                </p:cNvPr>
                <p:cNvSpPr>
                  <a:spLocks/>
                </p:cNvSpPr>
                <p:nvPr/>
              </p:nvSpPr>
              <p:spPr bwMode="auto">
                <a:xfrm>
                  <a:off x="4943" y="244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89" name="Freeform 1033">
                  <a:extLst>
                    <a:ext uri="{FF2B5EF4-FFF2-40B4-BE49-F238E27FC236}">
                      <a16:creationId xmlns:a16="http://schemas.microsoft.com/office/drawing/2014/main" id="{9EE3A88A-DED9-D435-08C3-B33E8821866B}"/>
                    </a:ext>
                  </a:extLst>
                </p:cNvPr>
                <p:cNvSpPr>
                  <a:spLocks/>
                </p:cNvSpPr>
                <p:nvPr/>
              </p:nvSpPr>
              <p:spPr bwMode="auto">
                <a:xfrm>
                  <a:off x="4948" y="244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90" name="Freeform 1034">
                  <a:extLst>
                    <a:ext uri="{FF2B5EF4-FFF2-40B4-BE49-F238E27FC236}">
                      <a16:creationId xmlns:a16="http://schemas.microsoft.com/office/drawing/2014/main" id="{7AB0ADB4-04FD-524D-5E27-EBAA0743FD37}"/>
                    </a:ext>
                  </a:extLst>
                </p:cNvPr>
                <p:cNvSpPr>
                  <a:spLocks/>
                </p:cNvSpPr>
                <p:nvPr/>
              </p:nvSpPr>
              <p:spPr bwMode="auto">
                <a:xfrm>
                  <a:off x="4950" y="2443"/>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91" name="Freeform 1035">
                  <a:extLst>
                    <a:ext uri="{FF2B5EF4-FFF2-40B4-BE49-F238E27FC236}">
                      <a16:creationId xmlns:a16="http://schemas.microsoft.com/office/drawing/2014/main" id="{1DCAA6C8-DCD8-109B-98E5-1D68B68FF11F}"/>
                    </a:ext>
                  </a:extLst>
                </p:cNvPr>
                <p:cNvSpPr>
                  <a:spLocks/>
                </p:cNvSpPr>
                <p:nvPr/>
              </p:nvSpPr>
              <p:spPr bwMode="auto">
                <a:xfrm>
                  <a:off x="4950" y="2441"/>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92" name="Freeform 1036">
                  <a:extLst>
                    <a:ext uri="{FF2B5EF4-FFF2-40B4-BE49-F238E27FC236}">
                      <a16:creationId xmlns:a16="http://schemas.microsoft.com/office/drawing/2014/main" id="{C145B0B9-8CAF-1DF1-E289-135772CC9692}"/>
                    </a:ext>
                  </a:extLst>
                </p:cNvPr>
                <p:cNvSpPr>
                  <a:spLocks/>
                </p:cNvSpPr>
                <p:nvPr/>
              </p:nvSpPr>
              <p:spPr bwMode="auto">
                <a:xfrm>
                  <a:off x="4952" y="2442"/>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93" name="Freeform 1037">
                  <a:extLst>
                    <a:ext uri="{FF2B5EF4-FFF2-40B4-BE49-F238E27FC236}">
                      <a16:creationId xmlns:a16="http://schemas.microsoft.com/office/drawing/2014/main" id="{C981E9BF-AF2C-9263-2902-584EB1198C5E}"/>
                    </a:ext>
                  </a:extLst>
                </p:cNvPr>
                <p:cNvSpPr>
                  <a:spLocks/>
                </p:cNvSpPr>
                <p:nvPr/>
              </p:nvSpPr>
              <p:spPr bwMode="auto">
                <a:xfrm>
                  <a:off x="4943" y="2439"/>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94" name="Freeform 1038">
                  <a:extLst>
                    <a:ext uri="{FF2B5EF4-FFF2-40B4-BE49-F238E27FC236}">
                      <a16:creationId xmlns:a16="http://schemas.microsoft.com/office/drawing/2014/main" id="{2280D195-963D-94FD-D5B9-2D786C02685B}"/>
                    </a:ext>
                  </a:extLst>
                </p:cNvPr>
                <p:cNvSpPr>
                  <a:spLocks/>
                </p:cNvSpPr>
                <p:nvPr/>
              </p:nvSpPr>
              <p:spPr bwMode="auto">
                <a:xfrm>
                  <a:off x="4946" y="244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95" name="Freeform 1039">
                  <a:extLst>
                    <a:ext uri="{FF2B5EF4-FFF2-40B4-BE49-F238E27FC236}">
                      <a16:creationId xmlns:a16="http://schemas.microsoft.com/office/drawing/2014/main" id="{76347372-E579-C29B-816C-8216E372E3F9}"/>
                    </a:ext>
                  </a:extLst>
                </p:cNvPr>
                <p:cNvSpPr>
                  <a:spLocks/>
                </p:cNvSpPr>
                <p:nvPr/>
              </p:nvSpPr>
              <p:spPr bwMode="auto">
                <a:xfrm>
                  <a:off x="4945" y="243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96" name="Freeform 1040">
                  <a:extLst>
                    <a:ext uri="{FF2B5EF4-FFF2-40B4-BE49-F238E27FC236}">
                      <a16:creationId xmlns:a16="http://schemas.microsoft.com/office/drawing/2014/main" id="{3ACB4E9D-20C1-6D15-D723-1EDF5521E824}"/>
                    </a:ext>
                  </a:extLst>
                </p:cNvPr>
                <p:cNvSpPr>
                  <a:spLocks/>
                </p:cNvSpPr>
                <p:nvPr/>
              </p:nvSpPr>
              <p:spPr bwMode="auto">
                <a:xfrm>
                  <a:off x="4948" y="243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97" name="Freeform 1041">
                  <a:extLst>
                    <a:ext uri="{FF2B5EF4-FFF2-40B4-BE49-F238E27FC236}">
                      <a16:creationId xmlns:a16="http://schemas.microsoft.com/office/drawing/2014/main" id="{9CF09DB6-6F9A-4052-D0F0-82EAA2C4A7A2}"/>
                    </a:ext>
                  </a:extLst>
                </p:cNvPr>
                <p:cNvSpPr>
                  <a:spLocks/>
                </p:cNvSpPr>
                <p:nvPr/>
              </p:nvSpPr>
              <p:spPr bwMode="auto">
                <a:xfrm>
                  <a:off x="4952" y="2439"/>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98" name="Freeform 1042">
                  <a:extLst>
                    <a:ext uri="{FF2B5EF4-FFF2-40B4-BE49-F238E27FC236}">
                      <a16:creationId xmlns:a16="http://schemas.microsoft.com/office/drawing/2014/main" id="{250F8EB7-3F33-F32E-4BA7-F5392D4E5E5E}"/>
                    </a:ext>
                  </a:extLst>
                </p:cNvPr>
                <p:cNvSpPr>
                  <a:spLocks/>
                </p:cNvSpPr>
                <p:nvPr/>
              </p:nvSpPr>
              <p:spPr bwMode="auto">
                <a:xfrm>
                  <a:off x="4955" y="244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99" name="Freeform 1043">
                  <a:extLst>
                    <a:ext uri="{FF2B5EF4-FFF2-40B4-BE49-F238E27FC236}">
                      <a16:creationId xmlns:a16="http://schemas.microsoft.com/office/drawing/2014/main" id="{A07E3007-0439-B623-EAB4-95389F83711D}"/>
                    </a:ext>
                  </a:extLst>
                </p:cNvPr>
                <p:cNvSpPr>
                  <a:spLocks/>
                </p:cNvSpPr>
                <p:nvPr/>
              </p:nvSpPr>
              <p:spPr bwMode="auto">
                <a:xfrm>
                  <a:off x="4955" y="243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00" name="Freeform 1044">
                  <a:extLst>
                    <a:ext uri="{FF2B5EF4-FFF2-40B4-BE49-F238E27FC236}">
                      <a16:creationId xmlns:a16="http://schemas.microsoft.com/office/drawing/2014/main" id="{8CB436CE-F41E-C9B0-2858-B53555A65249}"/>
                    </a:ext>
                  </a:extLst>
                </p:cNvPr>
                <p:cNvSpPr>
                  <a:spLocks/>
                </p:cNvSpPr>
                <p:nvPr/>
              </p:nvSpPr>
              <p:spPr bwMode="auto">
                <a:xfrm>
                  <a:off x="4957" y="243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01" name="Freeform 1045">
                  <a:extLst>
                    <a:ext uri="{FF2B5EF4-FFF2-40B4-BE49-F238E27FC236}">
                      <a16:creationId xmlns:a16="http://schemas.microsoft.com/office/drawing/2014/main" id="{01D2DC29-8772-BDE0-6B69-DD25F65CEE85}"/>
                    </a:ext>
                  </a:extLst>
                </p:cNvPr>
                <p:cNvSpPr>
                  <a:spLocks/>
                </p:cNvSpPr>
                <p:nvPr/>
              </p:nvSpPr>
              <p:spPr bwMode="auto">
                <a:xfrm>
                  <a:off x="4948" y="243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02" name="Freeform 1046">
                  <a:extLst>
                    <a:ext uri="{FF2B5EF4-FFF2-40B4-BE49-F238E27FC236}">
                      <a16:creationId xmlns:a16="http://schemas.microsoft.com/office/drawing/2014/main" id="{772ED345-9C8D-F71A-4132-B73E163943AE}"/>
                    </a:ext>
                  </a:extLst>
                </p:cNvPr>
                <p:cNvSpPr>
                  <a:spLocks/>
                </p:cNvSpPr>
                <p:nvPr/>
              </p:nvSpPr>
              <p:spPr bwMode="auto">
                <a:xfrm>
                  <a:off x="4950" y="243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03" name="Freeform 1047">
                  <a:extLst>
                    <a:ext uri="{FF2B5EF4-FFF2-40B4-BE49-F238E27FC236}">
                      <a16:creationId xmlns:a16="http://schemas.microsoft.com/office/drawing/2014/main" id="{AC9D7373-0055-9C78-64F4-A7C46C28A213}"/>
                    </a:ext>
                  </a:extLst>
                </p:cNvPr>
                <p:cNvSpPr>
                  <a:spLocks/>
                </p:cNvSpPr>
                <p:nvPr/>
              </p:nvSpPr>
              <p:spPr bwMode="auto">
                <a:xfrm>
                  <a:off x="4950" y="2436"/>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04" name="Freeform 1048">
                  <a:extLst>
                    <a:ext uri="{FF2B5EF4-FFF2-40B4-BE49-F238E27FC236}">
                      <a16:creationId xmlns:a16="http://schemas.microsoft.com/office/drawing/2014/main" id="{267EDACE-CDBC-13BC-EB39-63138993437D}"/>
                    </a:ext>
                  </a:extLst>
                </p:cNvPr>
                <p:cNvSpPr>
                  <a:spLocks/>
                </p:cNvSpPr>
                <p:nvPr/>
              </p:nvSpPr>
              <p:spPr bwMode="auto">
                <a:xfrm>
                  <a:off x="4952" y="243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05" name="Freeform 1049">
                  <a:extLst>
                    <a:ext uri="{FF2B5EF4-FFF2-40B4-BE49-F238E27FC236}">
                      <a16:creationId xmlns:a16="http://schemas.microsoft.com/office/drawing/2014/main" id="{330CCDE1-6D32-DA57-56EC-9A83C935B2D9}"/>
                    </a:ext>
                  </a:extLst>
                </p:cNvPr>
                <p:cNvSpPr>
                  <a:spLocks/>
                </p:cNvSpPr>
                <p:nvPr/>
              </p:nvSpPr>
              <p:spPr bwMode="auto">
                <a:xfrm>
                  <a:off x="4957" y="243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06" name="Freeform 1050">
                  <a:extLst>
                    <a:ext uri="{FF2B5EF4-FFF2-40B4-BE49-F238E27FC236}">
                      <a16:creationId xmlns:a16="http://schemas.microsoft.com/office/drawing/2014/main" id="{651C8067-4F93-C159-B9DE-10BE26A051B4}"/>
                    </a:ext>
                  </a:extLst>
                </p:cNvPr>
                <p:cNvSpPr>
                  <a:spLocks/>
                </p:cNvSpPr>
                <p:nvPr/>
              </p:nvSpPr>
              <p:spPr bwMode="auto">
                <a:xfrm>
                  <a:off x="4959" y="2438"/>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07" name="Freeform 1051">
                  <a:extLst>
                    <a:ext uri="{FF2B5EF4-FFF2-40B4-BE49-F238E27FC236}">
                      <a16:creationId xmlns:a16="http://schemas.microsoft.com/office/drawing/2014/main" id="{3536E5C3-73E7-EB73-2C60-3BB13C096374}"/>
                    </a:ext>
                  </a:extLst>
                </p:cNvPr>
                <p:cNvSpPr>
                  <a:spLocks/>
                </p:cNvSpPr>
                <p:nvPr/>
              </p:nvSpPr>
              <p:spPr bwMode="auto">
                <a:xfrm>
                  <a:off x="4959" y="2436"/>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08" name="Freeform 1052">
                  <a:extLst>
                    <a:ext uri="{FF2B5EF4-FFF2-40B4-BE49-F238E27FC236}">
                      <a16:creationId xmlns:a16="http://schemas.microsoft.com/office/drawing/2014/main" id="{A0DDAAC5-5F71-19D1-EE99-073AB139C249}"/>
                    </a:ext>
                  </a:extLst>
                </p:cNvPr>
                <p:cNvSpPr>
                  <a:spLocks/>
                </p:cNvSpPr>
                <p:nvPr/>
              </p:nvSpPr>
              <p:spPr bwMode="auto">
                <a:xfrm>
                  <a:off x="4961" y="2437"/>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09" name="Freeform 1053">
                  <a:extLst>
                    <a:ext uri="{FF2B5EF4-FFF2-40B4-BE49-F238E27FC236}">
                      <a16:creationId xmlns:a16="http://schemas.microsoft.com/office/drawing/2014/main" id="{20151E2A-3118-0FF6-36D1-B98C7FF05243}"/>
                    </a:ext>
                  </a:extLst>
                </p:cNvPr>
                <p:cNvSpPr>
                  <a:spLocks/>
                </p:cNvSpPr>
                <p:nvPr/>
              </p:nvSpPr>
              <p:spPr bwMode="auto">
                <a:xfrm>
                  <a:off x="4952" y="2434"/>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10" name="Freeform 1054">
                  <a:extLst>
                    <a:ext uri="{FF2B5EF4-FFF2-40B4-BE49-F238E27FC236}">
                      <a16:creationId xmlns:a16="http://schemas.microsoft.com/office/drawing/2014/main" id="{B83686DC-2352-4017-5848-0FC8AD047886}"/>
                    </a:ext>
                  </a:extLst>
                </p:cNvPr>
                <p:cNvSpPr>
                  <a:spLocks/>
                </p:cNvSpPr>
                <p:nvPr/>
              </p:nvSpPr>
              <p:spPr bwMode="auto">
                <a:xfrm>
                  <a:off x="4955" y="243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11" name="Freeform 1055">
                  <a:extLst>
                    <a:ext uri="{FF2B5EF4-FFF2-40B4-BE49-F238E27FC236}">
                      <a16:creationId xmlns:a16="http://schemas.microsoft.com/office/drawing/2014/main" id="{8F142C6D-6AA4-0930-4C56-54A02A3301EE}"/>
                    </a:ext>
                  </a:extLst>
                </p:cNvPr>
                <p:cNvSpPr>
                  <a:spLocks/>
                </p:cNvSpPr>
                <p:nvPr/>
              </p:nvSpPr>
              <p:spPr bwMode="auto">
                <a:xfrm>
                  <a:off x="4954" y="243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12" name="Freeform 1056">
                  <a:extLst>
                    <a:ext uri="{FF2B5EF4-FFF2-40B4-BE49-F238E27FC236}">
                      <a16:creationId xmlns:a16="http://schemas.microsoft.com/office/drawing/2014/main" id="{CF04A6AE-C800-BA1B-8EA5-A709684365E1}"/>
                    </a:ext>
                  </a:extLst>
                </p:cNvPr>
                <p:cNvSpPr>
                  <a:spLocks/>
                </p:cNvSpPr>
                <p:nvPr/>
              </p:nvSpPr>
              <p:spPr bwMode="auto">
                <a:xfrm>
                  <a:off x="4957" y="243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13" name="Freeform 1057">
                  <a:extLst>
                    <a:ext uri="{FF2B5EF4-FFF2-40B4-BE49-F238E27FC236}">
                      <a16:creationId xmlns:a16="http://schemas.microsoft.com/office/drawing/2014/main" id="{866BBC49-D619-20EB-D34E-66A44EF1C687}"/>
                    </a:ext>
                  </a:extLst>
                </p:cNvPr>
                <p:cNvSpPr>
                  <a:spLocks/>
                </p:cNvSpPr>
                <p:nvPr/>
              </p:nvSpPr>
              <p:spPr bwMode="auto">
                <a:xfrm>
                  <a:off x="4961" y="2434"/>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14" name="Freeform 1058">
                  <a:extLst>
                    <a:ext uri="{FF2B5EF4-FFF2-40B4-BE49-F238E27FC236}">
                      <a16:creationId xmlns:a16="http://schemas.microsoft.com/office/drawing/2014/main" id="{D73E6679-7F0B-D59C-4A06-F9FB69FA44F2}"/>
                    </a:ext>
                  </a:extLst>
                </p:cNvPr>
                <p:cNvSpPr>
                  <a:spLocks/>
                </p:cNvSpPr>
                <p:nvPr/>
              </p:nvSpPr>
              <p:spPr bwMode="auto">
                <a:xfrm>
                  <a:off x="4964" y="243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15" name="Freeform 1059">
                  <a:extLst>
                    <a:ext uri="{FF2B5EF4-FFF2-40B4-BE49-F238E27FC236}">
                      <a16:creationId xmlns:a16="http://schemas.microsoft.com/office/drawing/2014/main" id="{75739E04-8ABA-3AF8-DEB3-944DAAD5B6DC}"/>
                    </a:ext>
                  </a:extLst>
                </p:cNvPr>
                <p:cNvSpPr>
                  <a:spLocks/>
                </p:cNvSpPr>
                <p:nvPr/>
              </p:nvSpPr>
              <p:spPr bwMode="auto">
                <a:xfrm>
                  <a:off x="4964" y="2433"/>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16" name="Freeform 1060">
                  <a:extLst>
                    <a:ext uri="{FF2B5EF4-FFF2-40B4-BE49-F238E27FC236}">
                      <a16:creationId xmlns:a16="http://schemas.microsoft.com/office/drawing/2014/main" id="{AC91BAFF-8B50-795D-9775-7D67F9BF76ED}"/>
                    </a:ext>
                  </a:extLst>
                </p:cNvPr>
                <p:cNvSpPr>
                  <a:spLocks/>
                </p:cNvSpPr>
                <p:nvPr/>
              </p:nvSpPr>
              <p:spPr bwMode="auto">
                <a:xfrm>
                  <a:off x="4966" y="243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17" name="Freeform 1061">
                  <a:extLst>
                    <a:ext uri="{FF2B5EF4-FFF2-40B4-BE49-F238E27FC236}">
                      <a16:creationId xmlns:a16="http://schemas.microsoft.com/office/drawing/2014/main" id="{C0F65DA7-82F4-5FC0-AD5C-5114C794093B}"/>
                    </a:ext>
                  </a:extLst>
                </p:cNvPr>
                <p:cNvSpPr>
                  <a:spLocks/>
                </p:cNvSpPr>
                <p:nvPr/>
              </p:nvSpPr>
              <p:spPr bwMode="auto">
                <a:xfrm>
                  <a:off x="4957" y="243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18" name="Freeform 1062">
                  <a:extLst>
                    <a:ext uri="{FF2B5EF4-FFF2-40B4-BE49-F238E27FC236}">
                      <a16:creationId xmlns:a16="http://schemas.microsoft.com/office/drawing/2014/main" id="{11398C43-9313-7E42-29B6-4776888FC312}"/>
                    </a:ext>
                  </a:extLst>
                </p:cNvPr>
                <p:cNvSpPr>
                  <a:spLocks/>
                </p:cNvSpPr>
                <p:nvPr/>
              </p:nvSpPr>
              <p:spPr bwMode="auto">
                <a:xfrm>
                  <a:off x="4959" y="2433"/>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19" name="Freeform 1063">
                  <a:extLst>
                    <a:ext uri="{FF2B5EF4-FFF2-40B4-BE49-F238E27FC236}">
                      <a16:creationId xmlns:a16="http://schemas.microsoft.com/office/drawing/2014/main" id="{EF314A13-59D8-5194-AAA5-9AB2989A8C0E}"/>
                    </a:ext>
                  </a:extLst>
                </p:cNvPr>
                <p:cNvSpPr>
                  <a:spLocks/>
                </p:cNvSpPr>
                <p:nvPr/>
              </p:nvSpPr>
              <p:spPr bwMode="auto">
                <a:xfrm>
                  <a:off x="4959" y="2431"/>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20" name="Freeform 1064">
                  <a:extLst>
                    <a:ext uri="{FF2B5EF4-FFF2-40B4-BE49-F238E27FC236}">
                      <a16:creationId xmlns:a16="http://schemas.microsoft.com/office/drawing/2014/main" id="{5B826BF5-C9D1-787D-7935-DF27CF97E5BC}"/>
                    </a:ext>
                  </a:extLst>
                </p:cNvPr>
                <p:cNvSpPr>
                  <a:spLocks/>
                </p:cNvSpPr>
                <p:nvPr/>
              </p:nvSpPr>
              <p:spPr bwMode="auto">
                <a:xfrm>
                  <a:off x="4961" y="2432"/>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21" name="Freeform 1065">
                  <a:extLst>
                    <a:ext uri="{FF2B5EF4-FFF2-40B4-BE49-F238E27FC236}">
                      <a16:creationId xmlns:a16="http://schemas.microsoft.com/office/drawing/2014/main" id="{0393BD95-B7EF-0C3F-DE95-C50739FA3BF5}"/>
                    </a:ext>
                  </a:extLst>
                </p:cNvPr>
                <p:cNvSpPr>
                  <a:spLocks/>
                </p:cNvSpPr>
                <p:nvPr/>
              </p:nvSpPr>
              <p:spPr bwMode="auto">
                <a:xfrm>
                  <a:off x="4928" y="247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22" name="Freeform 1066">
                  <a:extLst>
                    <a:ext uri="{FF2B5EF4-FFF2-40B4-BE49-F238E27FC236}">
                      <a16:creationId xmlns:a16="http://schemas.microsoft.com/office/drawing/2014/main" id="{AAC46CCF-AC03-8D2B-AFB8-6F9BE70825BE}"/>
                    </a:ext>
                  </a:extLst>
                </p:cNvPr>
                <p:cNvSpPr>
                  <a:spLocks/>
                </p:cNvSpPr>
                <p:nvPr/>
              </p:nvSpPr>
              <p:spPr bwMode="auto">
                <a:xfrm>
                  <a:off x="4930" y="247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23" name="Freeform 1067">
                  <a:extLst>
                    <a:ext uri="{FF2B5EF4-FFF2-40B4-BE49-F238E27FC236}">
                      <a16:creationId xmlns:a16="http://schemas.microsoft.com/office/drawing/2014/main" id="{79E55BA9-EE71-A958-09B1-9BB9CDBCE424}"/>
                    </a:ext>
                  </a:extLst>
                </p:cNvPr>
                <p:cNvSpPr>
                  <a:spLocks/>
                </p:cNvSpPr>
                <p:nvPr/>
              </p:nvSpPr>
              <p:spPr bwMode="auto">
                <a:xfrm>
                  <a:off x="4930" y="247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24" name="Freeform 1068">
                  <a:extLst>
                    <a:ext uri="{FF2B5EF4-FFF2-40B4-BE49-F238E27FC236}">
                      <a16:creationId xmlns:a16="http://schemas.microsoft.com/office/drawing/2014/main" id="{53EC8BE9-C8C1-CAF9-D153-A51DD39DFD71}"/>
                    </a:ext>
                  </a:extLst>
                </p:cNvPr>
                <p:cNvSpPr>
                  <a:spLocks/>
                </p:cNvSpPr>
                <p:nvPr/>
              </p:nvSpPr>
              <p:spPr bwMode="auto">
                <a:xfrm>
                  <a:off x="4932" y="2477"/>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25" name="Freeform 1069">
                  <a:extLst>
                    <a:ext uri="{FF2B5EF4-FFF2-40B4-BE49-F238E27FC236}">
                      <a16:creationId xmlns:a16="http://schemas.microsoft.com/office/drawing/2014/main" id="{5C24E7D6-6F48-5158-DC54-E81C0707ABBA}"/>
                    </a:ext>
                  </a:extLst>
                </p:cNvPr>
                <p:cNvSpPr>
                  <a:spLocks/>
                </p:cNvSpPr>
                <p:nvPr/>
              </p:nvSpPr>
              <p:spPr bwMode="auto">
                <a:xfrm>
                  <a:off x="4923" y="2475"/>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26" name="Freeform 1070">
                  <a:extLst>
                    <a:ext uri="{FF2B5EF4-FFF2-40B4-BE49-F238E27FC236}">
                      <a16:creationId xmlns:a16="http://schemas.microsoft.com/office/drawing/2014/main" id="{815FF586-A27E-DE62-90F3-973583400E14}"/>
                    </a:ext>
                  </a:extLst>
                </p:cNvPr>
                <p:cNvSpPr>
                  <a:spLocks/>
                </p:cNvSpPr>
                <p:nvPr/>
              </p:nvSpPr>
              <p:spPr bwMode="auto">
                <a:xfrm>
                  <a:off x="4925" y="247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27" name="Freeform 1071">
                  <a:extLst>
                    <a:ext uri="{FF2B5EF4-FFF2-40B4-BE49-F238E27FC236}">
                      <a16:creationId xmlns:a16="http://schemas.microsoft.com/office/drawing/2014/main" id="{1ECABDFA-A748-C47D-C23D-DE0B5DA2C946}"/>
                    </a:ext>
                  </a:extLst>
                </p:cNvPr>
                <p:cNvSpPr>
                  <a:spLocks/>
                </p:cNvSpPr>
                <p:nvPr/>
              </p:nvSpPr>
              <p:spPr bwMode="auto">
                <a:xfrm>
                  <a:off x="4925" y="247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28" name="Freeform 1072">
                  <a:extLst>
                    <a:ext uri="{FF2B5EF4-FFF2-40B4-BE49-F238E27FC236}">
                      <a16:creationId xmlns:a16="http://schemas.microsoft.com/office/drawing/2014/main" id="{E04840B1-0448-3A8A-21E2-AF529943058B}"/>
                    </a:ext>
                  </a:extLst>
                </p:cNvPr>
                <p:cNvSpPr>
                  <a:spLocks/>
                </p:cNvSpPr>
                <p:nvPr/>
              </p:nvSpPr>
              <p:spPr bwMode="auto">
                <a:xfrm>
                  <a:off x="4928" y="247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29" name="Freeform 1073">
                  <a:extLst>
                    <a:ext uri="{FF2B5EF4-FFF2-40B4-BE49-F238E27FC236}">
                      <a16:creationId xmlns:a16="http://schemas.microsoft.com/office/drawing/2014/main" id="{E247B336-61CC-35DA-5676-72CCED917E3E}"/>
                    </a:ext>
                  </a:extLst>
                </p:cNvPr>
                <p:cNvSpPr>
                  <a:spLocks/>
                </p:cNvSpPr>
                <p:nvPr/>
              </p:nvSpPr>
              <p:spPr bwMode="auto">
                <a:xfrm>
                  <a:off x="4932" y="2475"/>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30" name="Freeform 1074">
                  <a:extLst>
                    <a:ext uri="{FF2B5EF4-FFF2-40B4-BE49-F238E27FC236}">
                      <a16:creationId xmlns:a16="http://schemas.microsoft.com/office/drawing/2014/main" id="{4EE6473E-742C-8F58-D5B0-9B7D99BE0482}"/>
                    </a:ext>
                  </a:extLst>
                </p:cNvPr>
                <p:cNvSpPr>
                  <a:spLocks/>
                </p:cNvSpPr>
                <p:nvPr/>
              </p:nvSpPr>
              <p:spPr bwMode="auto">
                <a:xfrm>
                  <a:off x="4934" y="247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31" name="Freeform 1075">
                  <a:extLst>
                    <a:ext uri="{FF2B5EF4-FFF2-40B4-BE49-F238E27FC236}">
                      <a16:creationId xmlns:a16="http://schemas.microsoft.com/office/drawing/2014/main" id="{FDD36F3F-210D-523C-E736-65F926B4EB05}"/>
                    </a:ext>
                  </a:extLst>
                </p:cNvPr>
                <p:cNvSpPr>
                  <a:spLocks/>
                </p:cNvSpPr>
                <p:nvPr/>
              </p:nvSpPr>
              <p:spPr bwMode="auto">
                <a:xfrm>
                  <a:off x="4934" y="247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32" name="Freeform 1076">
                  <a:extLst>
                    <a:ext uri="{FF2B5EF4-FFF2-40B4-BE49-F238E27FC236}">
                      <a16:creationId xmlns:a16="http://schemas.microsoft.com/office/drawing/2014/main" id="{E96F2220-4475-60AB-0EEA-E8E9CA60663F}"/>
                    </a:ext>
                  </a:extLst>
                </p:cNvPr>
                <p:cNvSpPr>
                  <a:spLocks/>
                </p:cNvSpPr>
                <p:nvPr/>
              </p:nvSpPr>
              <p:spPr bwMode="auto">
                <a:xfrm>
                  <a:off x="4937" y="247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33" name="Freeform 1077">
                  <a:extLst>
                    <a:ext uri="{FF2B5EF4-FFF2-40B4-BE49-F238E27FC236}">
                      <a16:creationId xmlns:a16="http://schemas.microsoft.com/office/drawing/2014/main" id="{03387F21-6086-DEB6-0CAE-33304B64AF6F}"/>
                    </a:ext>
                  </a:extLst>
                </p:cNvPr>
                <p:cNvSpPr>
                  <a:spLocks/>
                </p:cNvSpPr>
                <p:nvPr/>
              </p:nvSpPr>
              <p:spPr bwMode="auto">
                <a:xfrm>
                  <a:off x="4928" y="247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34" name="Freeform 1078">
                  <a:extLst>
                    <a:ext uri="{FF2B5EF4-FFF2-40B4-BE49-F238E27FC236}">
                      <a16:creationId xmlns:a16="http://schemas.microsoft.com/office/drawing/2014/main" id="{A05A3287-A62E-2C43-3EB9-2EF364943BC5}"/>
                    </a:ext>
                  </a:extLst>
                </p:cNvPr>
                <p:cNvSpPr>
                  <a:spLocks/>
                </p:cNvSpPr>
                <p:nvPr/>
              </p:nvSpPr>
              <p:spPr bwMode="auto">
                <a:xfrm>
                  <a:off x="4930" y="247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35" name="Freeform 1079">
                  <a:extLst>
                    <a:ext uri="{FF2B5EF4-FFF2-40B4-BE49-F238E27FC236}">
                      <a16:creationId xmlns:a16="http://schemas.microsoft.com/office/drawing/2014/main" id="{AFC24A00-28C2-B32C-B2EF-644F1FF0B92A}"/>
                    </a:ext>
                  </a:extLst>
                </p:cNvPr>
                <p:cNvSpPr>
                  <a:spLocks/>
                </p:cNvSpPr>
                <p:nvPr/>
              </p:nvSpPr>
              <p:spPr bwMode="auto">
                <a:xfrm>
                  <a:off x="4930" y="247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36" name="Freeform 1080">
                  <a:extLst>
                    <a:ext uri="{FF2B5EF4-FFF2-40B4-BE49-F238E27FC236}">
                      <a16:creationId xmlns:a16="http://schemas.microsoft.com/office/drawing/2014/main" id="{2548A4F2-1CB4-3D0C-7EA6-ABF8490ED059}"/>
                    </a:ext>
                  </a:extLst>
                </p:cNvPr>
                <p:cNvSpPr>
                  <a:spLocks/>
                </p:cNvSpPr>
                <p:nvPr/>
              </p:nvSpPr>
              <p:spPr bwMode="auto">
                <a:xfrm>
                  <a:off x="4932" y="2472"/>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37" name="Freeform 1081">
                  <a:extLst>
                    <a:ext uri="{FF2B5EF4-FFF2-40B4-BE49-F238E27FC236}">
                      <a16:creationId xmlns:a16="http://schemas.microsoft.com/office/drawing/2014/main" id="{C359B67A-83A9-760B-B43D-DC3CF56DF7C0}"/>
                    </a:ext>
                  </a:extLst>
                </p:cNvPr>
                <p:cNvSpPr>
                  <a:spLocks/>
                </p:cNvSpPr>
                <p:nvPr/>
              </p:nvSpPr>
              <p:spPr bwMode="auto">
                <a:xfrm>
                  <a:off x="4937" y="247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38" name="Freeform 1082">
                  <a:extLst>
                    <a:ext uri="{FF2B5EF4-FFF2-40B4-BE49-F238E27FC236}">
                      <a16:creationId xmlns:a16="http://schemas.microsoft.com/office/drawing/2014/main" id="{3314FB86-A316-4FCD-CD9D-861E4DDBDB43}"/>
                    </a:ext>
                  </a:extLst>
                </p:cNvPr>
                <p:cNvSpPr>
                  <a:spLocks/>
                </p:cNvSpPr>
                <p:nvPr/>
              </p:nvSpPr>
              <p:spPr bwMode="auto">
                <a:xfrm>
                  <a:off x="4939" y="247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39" name="Freeform 1083">
                  <a:extLst>
                    <a:ext uri="{FF2B5EF4-FFF2-40B4-BE49-F238E27FC236}">
                      <a16:creationId xmlns:a16="http://schemas.microsoft.com/office/drawing/2014/main" id="{2A3E8C87-123B-8FA2-29B2-C1A1CF6D183B}"/>
                    </a:ext>
                  </a:extLst>
                </p:cNvPr>
                <p:cNvSpPr>
                  <a:spLocks/>
                </p:cNvSpPr>
                <p:nvPr/>
              </p:nvSpPr>
              <p:spPr bwMode="auto">
                <a:xfrm>
                  <a:off x="4939" y="247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40" name="Freeform 1084">
                  <a:extLst>
                    <a:ext uri="{FF2B5EF4-FFF2-40B4-BE49-F238E27FC236}">
                      <a16:creationId xmlns:a16="http://schemas.microsoft.com/office/drawing/2014/main" id="{847DA7A2-C7BB-1DDD-FD18-C138CA73D2B9}"/>
                    </a:ext>
                  </a:extLst>
                </p:cNvPr>
                <p:cNvSpPr>
                  <a:spLocks/>
                </p:cNvSpPr>
                <p:nvPr/>
              </p:nvSpPr>
              <p:spPr bwMode="auto">
                <a:xfrm>
                  <a:off x="4941" y="2472"/>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41" name="Freeform 1085">
                  <a:extLst>
                    <a:ext uri="{FF2B5EF4-FFF2-40B4-BE49-F238E27FC236}">
                      <a16:creationId xmlns:a16="http://schemas.microsoft.com/office/drawing/2014/main" id="{E327DC93-8D8B-9EAC-04E6-3889DD6BBB9F}"/>
                    </a:ext>
                  </a:extLst>
                </p:cNvPr>
                <p:cNvSpPr>
                  <a:spLocks/>
                </p:cNvSpPr>
                <p:nvPr/>
              </p:nvSpPr>
              <p:spPr bwMode="auto">
                <a:xfrm>
                  <a:off x="4932" y="2469"/>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42" name="Freeform 1086">
                  <a:extLst>
                    <a:ext uri="{FF2B5EF4-FFF2-40B4-BE49-F238E27FC236}">
                      <a16:creationId xmlns:a16="http://schemas.microsoft.com/office/drawing/2014/main" id="{308C62EB-5117-450B-D5E3-D12C77ED7D3C}"/>
                    </a:ext>
                  </a:extLst>
                </p:cNvPr>
                <p:cNvSpPr>
                  <a:spLocks/>
                </p:cNvSpPr>
                <p:nvPr/>
              </p:nvSpPr>
              <p:spPr bwMode="auto">
                <a:xfrm>
                  <a:off x="4934" y="2471"/>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43" name="Freeform 1087">
                  <a:extLst>
                    <a:ext uri="{FF2B5EF4-FFF2-40B4-BE49-F238E27FC236}">
                      <a16:creationId xmlns:a16="http://schemas.microsoft.com/office/drawing/2014/main" id="{FD7F9A19-5541-E792-AFCA-CCED188C9F4C}"/>
                    </a:ext>
                  </a:extLst>
                </p:cNvPr>
                <p:cNvSpPr>
                  <a:spLocks/>
                </p:cNvSpPr>
                <p:nvPr/>
              </p:nvSpPr>
              <p:spPr bwMode="auto">
                <a:xfrm>
                  <a:off x="4934" y="246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44" name="Freeform 1088">
                  <a:extLst>
                    <a:ext uri="{FF2B5EF4-FFF2-40B4-BE49-F238E27FC236}">
                      <a16:creationId xmlns:a16="http://schemas.microsoft.com/office/drawing/2014/main" id="{F387CD12-6430-82A5-11DE-C71C3E893C35}"/>
                    </a:ext>
                  </a:extLst>
                </p:cNvPr>
                <p:cNvSpPr>
                  <a:spLocks/>
                </p:cNvSpPr>
                <p:nvPr/>
              </p:nvSpPr>
              <p:spPr bwMode="auto">
                <a:xfrm>
                  <a:off x="4937" y="246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45" name="Freeform 1089">
                  <a:extLst>
                    <a:ext uri="{FF2B5EF4-FFF2-40B4-BE49-F238E27FC236}">
                      <a16:creationId xmlns:a16="http://schemas.microsoft.com/office/drawing/2014/main" id="{E2110583-C363-3B00-0430-CB0CCFA5ABDF}"/>
                    </a:ext>
                  </a:extLst>
                </p:cNvPr>
                <p:cNvSpPr>
                  <a:spLocks/>
                </p:cNvSpPr>
                <p:nvPr/>
              </p:nvSpPr>
              <p:spPr bwMode="auto">
                <a:xfrm>
                  <a:off x="4941" y="2469"/>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46" name="Freeform 1090">
                  <a:extLst>
                    <a:ext uri="{FF2B5EF4-FFF2-40B4-BE49-F238E27FC236}">
                      <a16:creationId xmlns:a16="http://schemas.microsoft.com/office/drawing/2014/main" id="{D64EE084-F93E-70DD-A326-1D68D42D9F09}"/>
                    </a:ext>
                  </a:extLst>
                </p:cNvPr>
                <p:cNvSpPr>
                  <a:spLocks/>
                </p:cNvSpPr>
                <p:nvPr/>
              </p:nvSpPr>
              <p:spPr bwMode="auto">
                <a:xfrm>
                  <a:off x="4943" y="2471"/>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47" name="Freeform 1091">
                  <a:extLst>
                    <a:ext uri="{FF2B5EF4-FFF2-40B4-BE49-F238E27FC236}">
                      <a16:creationId xmlns:a16="http://schemas.microsoft.com/office/drawing/2014/main" id="{FBC0DCA6-A3A7-1C01-1C5D-0B95CFAF0A3B}"/>
                    </a:ext>
                  </a:extLst>
                </p:cNvPr>
                <p:cNvSpPr>
                  <a:spLocks/>
                </p:cNvSpPr>
                <p:nvPr/>
              </p:nvSpPr>
              <p:spPr bwMode="auto">
                <a:xfrm>
                  <a:off x="4943" y="246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48" name="Freeform 1092">
                  <a:extLst>
                    <a:ext uri="{FF2B5EF4-FFF2-40B4-BE49-F238E27FC236}">
                      <a16:creationId xmlns:a16="http://schemas.microsoft.com/office/drawing/2014/main" id="{4E77B2C9-DAAE-9018-99CA-4E4AD5ECB234}"/>
                    </a:ext>
                  </a:extLst>
                </p:cNvPr>
                <p:cNvSpPr>
                  <a:spLocks/>
                </p:cNvSpPr>
                <p:nvPr/>
              </p:nvSpPr>
              <p:spPr bwMode="auto">
                <a:xfrm>
                  <a:off x="4946" y="246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49" name="Freeform 1093">
                  <a:extLst>
                    <a:ext uri="{FF2B5EF4-FFF2-40B4-BE49-F238E27FC236}">
                      <a16:creationId xmlns:a16="http://schemas.microsoft.com/office/drawing/2014/main" id="{9C385CDD-8A95-9129-D087-71DE9F15B78D}"/>
                    </a:ext>
                  </a:extLst>
                </p:cNvPr>
                <p:cNvSpPr>
                  <a:spLocks/>
                </p:cNvSpPr>
                <p:nvPr/>
              </p:nvSpPr>
              <p:spPr bwMode="auto">
                <a:xfrm>
                  <a:off x="4937" y="246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50" name="Freeform 1094">
                  <a:extLst>
                    <a:ext uri="{FF2B5EF4-FFF2-40B4-BE49-F238E27FC236}">
                      <a16:creationId xmlns:a16="http://schemas.microsoft.com/office/drawing/2014/main" id="{B3BD41F5-4292-EA4B-F287-E89A8AE62004}"/>
                    </a:ext>
                  </a:extLst>
                </p:cNvPr>
                <p:cNvSpPr>
                  <a:spLocks/>
                </p:cNvSpPr>
                <p:nvPr/>
              </p:nvSpPr>
              <p:spPr bwMode="auto">
                <a:xfrm>
                  <a:off x="4939" y="246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51" name="Freeform 1095">
                  <a:extLst>
                    <a:ext uri="{FF2B5EF4-FFF2-40B4-BE49-F238E27FC236}">
                      <a16:creationId xmlns:a16="http://schemas.microsoft.com/office/drawing/2014/main" id="{72724051-CFB4-D240-0F3B-6A9C4BD87934}"/>
                    </a:ext>
                  </a:extLst>
                </p:cNvPr>
                <p:cNvSpPr>
                  <a:spLocks/>
                </p:cNvSpPr>
                <p:nvPr/>
              </p:nvSpPr>
              <p:spPr bwMode="auto">
                <a:xfrm>
                  <a:off x="4939" y="246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52" name="Freeform 1096">
                  <a:extLst>
                    <a:ext uri="{FF2B5EF4-FFF2-40B4-BE49-F238E27FC236}">
                      <a16:creationId xmlns:a16="http://schemas.microsoft.com/office/drawing/2014/main" id="{09B6AC25-CCE2-F302-8331-175FAB46BC04}"/>
                    </a:ext>
                  </a:extLst>
                </p:cNvPr>
                <p:cNvSpPr>
                  <a:spLocks/>
                </p:cNvSpPr>
                <p:nvPr/>
              </p:nvSpPr>
              <p:spPr bwMode="auto">
                <a:xfrm>
                  <a:off x="4941" y="246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53" name="Freeform 1097">
                  <a:extLst>
                    <a:ext uri="{FF2B5EF4-FFF2-40B4-BE49-F238E27FC236}">
                      <a16:creationId xmlns:a16="http://schemas.microsoft.com/office/drawing/2014/main" id="{41F7F98F-9284-616C-7339-17A014AC4929}"/>
                    </a:ext>
                  </a:extLst>
                </p:cNvPr>
                <p:cNvSpPr>
                  <a:spLocks/>
                </p:cNvSpPr>
                <p:nvPr/>
              </p:nvSpPr>
              <p:spPr bwMode="auto">
                <a:xfrm>
                  <a:off x="4946" y="246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54" name="Freeform 1098">
                  <a:extLst>
                    <a:ext uri="{FF2B5EF4-FFF2-40B4-BE49-F238E27FC236}">
                      <a16:creationId xmlns:a16="http://schemas.microsoft.com/office/drawing/2014/main" id="{9989F2F3-1A43-1233-0014-36956996B392}"/>
                    </a:ext>
                  </a:extLst>
                </p:cNvPr>
                <p:cNvSpPr>
                  <a:spLocks/>
                </p:cNvSpPr>
                <p:nvPr/>
              </p:nvSpPr>
              <p:spPr bwMode="auto">
                <a:xfrm>
                  <a:off x="4948" y="246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55" name="Freeform 1099">
                  <a:extLst>
                    <a:ext uri="{FF2B5EF4-FFF2-40B4-BE49-F238E27FC236}">
                      <a16:creationId xmlns:a16="http://schemas.microsoft.com/office/drawing/2014/main" id="{F89D0C14-E1CB-B63D-163A-DD4A4E6D5A8F}"/>
                    </a:ext>
                  </a:extLst>
                </p:cNvPr>
                <p:cNvSpPr>
                  <a:spLocks/>
                </p:cNvSpPr>
                <p:nvPr/>
              </p:nvSpPr>
              <p:spPr bwMode="auto">
                <a:xfrm>
                  <a:off x="4948" y="246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56" name="Freeform 1100">
                  <a:extLst>
                    <a:ext uri="{FF2B5EF4-FFF2-40B4-BE49-F238E27FC236}">
                      <a16:creationId xmlns:a16="http://schemas.microsoft.com/office/drawing/2014/main" id="{AE5D1BAF-5ABA-E48A-E51B-1087172F2BE3}"/>
                    </a:ext>
                  </a:extLst>
                </p:cNvPr>
                <p:cNvSpPr>
                  <a:spLocks/>
                </p:cNvSpPr>
                <p:nvPr/>
              </p:nvSpPr>
              <p:spPr bwMode="auto">
                <a:xfrm>
                  <a:off x="4950" y="246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57" name="Freeform 1101">
                  <a:extLst>
                    <a:ext uri="{FF2B5EF4-FFF2-40B4-BE49-F238E27FC236}">
                      <a16:creationId xmlns:a16="http://schemas.microsoft.com/office/drawing/2014/main" id="{B210B1DA-15C1-E5A0-BF50-53B288B657E6}"/>
                    </a:ext>
                  </a:extLst>
                </p:cNvPr>
                <p:cNvSpPr>
                  <a:spLocks/>
                </p:cNvSpPr>
                <p:nvPr/>
              </p:nvSpPr>
              <p:spPr bwMode="auto">
                <a:xfrm>
                  <a:off x="4941" y="2464"/>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58" name="Freeform 1102">
                  <a:extLst>
                    <a:ext uri="{FF2B5EF4-FFF2-40B4-BE49-F238E27FC236}">
                      <a16:creationId xmlns:a16="http://schemas.microsoft.com/office/drawing/2014/main" id="{063FA8A7-946C-9DDB-054E-0593DAFE4FFB}"/>
                    </a:ext>
                  </a:extLst>
                </p:cNvPr>
                <p:cNvSpPr>
                  <a:spLocks/>
                </p:cNvSpPr>
                <p:nvPr/>
              </p:nvSpPr>
              <p:spPr bwMode="auto">
                <a:xfrm>
                  <a:off x="4943" y="246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59" name="Freeform 1103">
                  <a:extLst>
                    <a:ext uri="{FF2B5EF4-FFF2-40B4-BE49-F238E27FC236}">
                      <a16:creationId xmlns:a16="http://schemas.microsoft.com/office/drawing/2014/main" id="{82ADB592-9267-44D6-DBE0-29308CCCC193}"/>
                    </a:ext>
                  </a:extLst>
                </p:cNvPr>
                <p:cNvSpPr>
                  <a:spLocks/>
                </p:cNvSpPr>
                <p:nvPr/>
              </p:nvSpPr>
              <p:spPr bwMode="auto">
                <a:xfrm>
                  <a:off x="4943" y="246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60" name="Freeform 1104">
                  <a:extLst>
                    <a:ext uri="{FF2B5EF4-FFF2-40B4-BE49-F238E27FC236}">
                      <a16:creationId xmlns:a16="http://schemas.microsoft.com/office/drawing/2014/main" id="{2E091239-2649-32EC-1BBC-4B2B73DD50ED}"/>
                    </a:ext>
                  </a:extLst>
                </p:cNvPr>
                <p:cNvSpPr>
                  <a:spLocks/>
                </p:cNvSpPr>
                <p:nvPr/>
              </p:nvSpPr>
              <p:spPr bwMode="auto">
                <a:xfrm>
                  <a:off x="4946" y="246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61" name="Freeform 1105">
                  <a:extLst>
                    <a:ext uri="{FF2B5EF4-FFF2-40B4-BE49-F238E27FC236}">
                      <a16:creationId xmlns:a16="http://schemas.microsoft.com/office/drawing/2014/main" id="{1E7CCFF2-44A0-7E1F-6AF1-3149569ECDFE}"/>
                    </a:ext>
                  </a:extLst>
                </p:cNvPr>
                <p:cNvSpPr>
                  <a:spLocks/>
                </p:cNvSpPr>
                <p:nvPr/>
              </p:nvSpPr>
              <p:spPr bwMode="auto">
                <a:xfrm>
                  <a:off x="4950" y="2464"/>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62" name="Freeform 1106">
                  <a:extLst>
                    <a:ext uri="{FF2B5EF4-FFF2-40B4-BE49-F238E27FC236}">
                      <a16:creationId xmlns:a16="http://schemas.microsoft.com/office/drawing/2014/main" id="{56048326-115C-CF98-414E-9FB967EB04AE}"/>
                    </a:ext>
                  </a:extLst>
                </p:cNvPr>
                <p:cNvSpPr>
                  <a:spLocks/>
                </p:cNvSpPr>
                <p:nvPr/>
              </p:nvSpPr>
              <p:spPr bwMode="auto">
                <a:xfrm>
                  <a:off x="4952" y="246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63" name="Freeform 1107">
                  <a:extLst>
                    <a:ext uri="{FF2B5EF4-FFF2-40B4-BE49-F238E27FC236}">
                      <a16:creationId xmlns:a16="http://schemas.microsoft.com/office/drawing/2014/main" id="{1BE26E72-A8BA-C59B-F4C5-164326D8BD2B}"/>
                    </a:ext>
                  </a:extLst>
                </p:cNvPr>
                <p:cNvSpPr>
                  <a:spLocks/>
                </p:cNvSpPr>
                <p:nvPr/>
              </p:nvSpPr>
              <p:spPr bwMode="auto">
                <a:xfrm>
                  <a:off x="4952" y="246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64" name="Freeform 1108">
                  <a:extLst>
                    <a:ext uri="{FF2B5EF4-FFF2-40B4-BE49-F238E27FC236}">
                      <a16:creationId xmlns:a16="http://schemas.microsoft.com/office/drawing/2014/main" id="{F639841D-9EAD-7CE5-325C-7AED494D0920}"/>
                    </a:ext>
                  </a:extLst>
                </p:cNvPr>
                <p:cNvSpPr>
                  <a:spLocks/>
                </p:cNvSpPr>
                <p:nvPr/>
              </p:nvSpPr>
              <p:spPr bwMode="auto">
                <a:xfrm>
                  <a:off x="4955" y="246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65" name="Freeform 1109">
                  <a:extLst>
                    <a:ext uri="{FF2B5EF4-FFF2-40B4-BE49-F238E27FC236}">
                      <a16:creationId xmlns:a16="http://schemas.microsoft.com/office/drawing/2014/main" id="{584675C5-3A0A-6D40-CCFF-DA985F4B0152}"/>
                    </a:ext>
                  </a:extLst>
                </p:cNvPr>
                <p:cNvSpPr>
                  <a:spLocks/>
                </p:cNvSpPr>
                <p:nvPr/>
              </p:nvSpPr>
              <p:spPr bwMode="auto">
                <a:xfrm>
                  <a:off x="4946" y="246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66" name="Freeform 1110">
                  <a:extLst>
                    <a:ext uri="{FF2B5EF4-FFF2-40B4-BE49-F238E27FC236}">
                      <a16:creationId xmlns:a16="http://schemas.microsoft.com/office/drawing/2014/main" id="{57E5D991-08F1-8DC9-3573-334004CE2842}"/>
                    </a:ext>
                  </a:extLst>
                </p:cNvPr>
                <p:cNvSpPr>
                  <a:spLocks/>
                </p:cNvSpPr>
                <p:nvPr/>
              </p:nvSpPr>
              <p:spPr bwMode="auto">
                <a:xfrm>
                  <a:off x="4948" y="2463"/>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67" name="Freeform 1111">
                  <a:extLst>
                    <a:ext uri="{FF2B5EF4-FFF2-40B4-BE49-F238E27FC236}">
                      <a16:creationId xmlns:a16="http://schemas.microsoft.com/office/drawing/2014/main" id="{23A07204-13BB-3374-5A37-16856F39921E}"/>
                    </a:ext>
                  </a:extLst>
                </p:cNvPr>
                <p:cNvSpPr>
                  <a:spLocks/>
                </p:cNvSpPr>
                <p:nvPr/>
              </p:nvSpPr>
              <p:spPr bwMode="auto">
                <a:xfrm>
                  <a:off x="4948" y="246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68" name="Freeform 1112">
                  <a:extLst>
                    <a:ext uri="{FF2B5EF4-FFF2-40B4-BE49-F238E27FC236}">
                      <a16:creationId xmlns:a16="http://schemas.microsoft.com/office/drawing/2014/main" id="{24B5FACA-AE81-1DA4-E484-D09751D5A63D}"/>
                    </a:ext>
                  </a:extLst>
                </p:cNvPr>
                <p:cNvSpPr>
                  <a:spLocks/>
                </p:cNvSpPr>
                <p:nvPr/>
              </p:nvSpPr>
              <p:spPr bwMode="auto">
                <a:xfrm>
                  <a:off x="4950" y="2462"/>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69" name="Freeform 1113">
                  <a:extLst>
                    <a:ext uri="{FF2B5EF4-FFF2-40B4-BE49-F238E27FC236}">
                      <a16:creationId xmlns:a16="http://schemas.microsoft.com/office/drawing/2014/main" id="{D749C3B7-4079-0A87-AEF2-DEF384D66606}"/>
                    </a:ext>
                  </a:extLst>
                </p:cNvPr>
                <p:cNvSpPr>
                  <a:spLocks/>
                </p:cNvSpPr>
                <p:nvPr/>
              </p:nvSpPr>
              <p:spPr bwMode="auto">
                <a:xfrm>
                  <a:off x="4955" y="246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70" name="Freeform 1114">
                  <a:extLst>
                    <a:ext uri="{FF2B5EF4-FFF2-40B4-BE49-F238E27FC236}">
                      <a16:creationId xmlns:a16="http://schemas.microsoft.com/office/drawing/2014/main" id="{2DF1FCB1-EE24-055F-8A92-FD68D91B9B6B}"/>
                    </a:ext>
                  </a:extLst>
                </p:cNvPr>
                <p:cNvSpPr>
                  <a:spLocks/>
                </p:cNvSpPr>
                <p:nvPr/>
              </p:nvSpPr>
              <p:spPr bwMode="auto">
                <a:xfrm>
                  <a:off x="4957" y="2463"/>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71" name="Freeform 1115">
                  <a:extLst>
                    <a:ext uri="{FF2B5EF4-FFF2-40B4-BE49-F238E27FC236}">
                      <a16:creationId xmlns:a16="http://schemas.microsoft.com/office/drawing/2014/main" id="{B1CFCD34-0765-3A97-C406-7E0CEDEA9E67}"/>
                    </a:ext>
                  </a:extLst>
                </p:cNvPr>
                <p:cNvSpPr>
                  <a:spLocks/>
                </p:cNvSpPr>
                <p:nvPr/>
              </p:nvSpPr>
              <p:spPr bwMode="auto">
                <a:xfrm>
                  <a:off x="4957" y="246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72" name="Freeform 1116">
                  <a:extLst>
                    <a:ext uri="{FF2B5EF4-FFF2-40B4-BE49-F238E27FC236}">
                      <a16:creationId xmlns:a16="http://schemas.microsoft.com/office/drawing/2014/main" id="{F61572C7-9411-A284-3DA0-038EE2010FA9}"/>
                    </a:ext>
                  </a:extLst>
                </p:cNvPr>
                <p:cNvSpPr>
                  <a:spLocks/>
                </p:cNvSpPr>
                <p:nvPr/>
              </p:nvSpPr>
              <p:spPr bwMode="auto">
                <a:xfrm>
                  <a:off x="4959" y="2462"/>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73" name="Freeform 1117">
                  <a:extLst>
                    <a:ext uri="{FF2B5EF4-FFF2-40B4-BE49-F238E27FC236}">
                      <a16:creationId xmlns:a16="http://schemas.microsoft.com/office/drawing/2014/main" id="{A1778952-834C-3DF9-4590-9B9B657F191C}"/>
                    </a:ext>
                  </a:extLst>
                </p:cNvPr>
                <p:cNvSpPr>
                  <a:spLocks/>
                </p:cNvSpPr>
                <p:nvPr/>
              </p:nvSpPr>
              <p:spPr bwMode="auto">
                <a:xfrm>
                  <a:off x="4950" y="2459"/>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74" name="Freeform 1118">
                  <a:extLst>
                    <a:ext uri="{FF2B5EF4-FFF2-40B4-BE49-F238E27FC236}">
                      <a16:creationId xmlns:a16="http://schemas.microsoft.com/office/drawing/2014/main" id="{F68A0662-23BB-4531-4A45-47D31C5615C4}"/>
                    </a:ext>
                  </a:extLst>
                </p:cNvPr>
                <p:cNvSpPr>
                  <a:spLocks/>
                </p:cNvSpPr>
                <p:nvPr/>
              </p:nvSpPr>
              <p:spPr bwMode="auto">
                <a:xfrm>
                  <a:off x="4952" y="2460"/>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75" name="Freeform 1119">
                  <a:extLst>
                    <a:ext uri="{FF2B5EF4-FFF2-40B4-BE49-F238E27FC236}">
                      <a16:creationId xmlns:a16="http://schemas.microsoft.com/office/drawing/2014/main" id="{F6863124-EBAB-6B8C-B039-BD4738BE2357}"/>
                    </a:ext>
                  </a:extLst>
                </p:cNvPr>
                <p:cNvSpPr>
                  <a:spLocks/>
                </p:cNvSpPr>
                <p:nvPr/>
              </p:nvSpPr>
              <p:spPr bwMode="auto">
                <a:xfrm>
                  <a:off x="4952" y="245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76" name="Freeform 1120">
                  <a:extLst>
                    <a:ext uri="{FF2B5EF4-FFF2-40B4-BE49-F238E27FC236}">
                      <a16:creationId xmlns:a16="http://schemas.microsoft.com/office/drawing/2014/main" id="{65A97D6F-A0E6-D927-6BA4-020E63E1043E}"/>
                    </a:ext>
                  </a:extLst>
                </p:cNvPr>
                <p:cNvSpPr>
                  <a:spLocks/>
                </p:cNvSpPr>
                <p:nvPr/>
              </p:nvSpPr>
              <p:spPr bwMode="auto">
                <a:xfrm>
                  <a:off x="4955" y="245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77" name="Freeform 1121">
                  <a:extLst>
                    <a:ext uri="{FF2B5EF4-FFF2-40B4-BE49-F238E27FC236}">
                      <a16:creationId xmlns:a16="http://schemas.microsoft.com/office/drawing/2014/main" id="{83D55DD2-0582-A3CF-97B6-A8DF883E5416}"/>
                    </a:ext>
                  </a:extLst>
                </p:cNvPr>
                <p:cNvSpPr>
                  <a:spLocks/>
                </p:cNvSpPr>
                <p:nvPr/>
              </p:nvSpPr>
              <p:spPr bwMode="auto">
                <a:xfrm>
                  <a:off x="4959" y="2459"/>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78" name="Freeform 1122">
                  <a:extLst>
                    <a:ext uri="{FF2B5EF4-FFF2-40B4-BE49-F238E27FC236}">
                      <a16:creationId xmlns:a16="http://schemas.microsoft.com/office/drawing/2014/main" id="{345681DD-DAA1-00ED-A89E-3925F097DED0}"/>
                    </a:ext>
                  </a:extLst>
                </p:cNvPr>
                <p:cNvSpPr>
                  <a:spLocks/>
                </p:cNvSpPr>
                <p:nvPr/>
              </p:nvSpPr>
              <p:spPr bwMode="auto">
                <a:xfrm>
                  <a:off x="4961" y="2460"/>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79" name="Freeform 1123">
                  <a:extLst>
                    <a:ext uri="{FF2B5EF4-FFF2-40B4-BE49-F238E27FC236}">
                      <a16:creationId xmlns:a16="http://schemas.microsoft.com/office/drawing/2014/main" id="{4B9D80C1-591D-3707-E83D-D662C11FF468}"/>
                    </a:ext>
                  </a:extLst>
                </p:cNvPr>
                <p:cNvSpPr>
                  <a:spLocks/>
                </p:cNvSpPr>
                <p:nvPr/>
              </p:nvSpPr>
              <p:spPr bwMode="auto">
                <a:xfrm>
                  <a:off x="4961" y="245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80" name="Freeform 1124">
                  <a:extLst>
                    <a:ext uri="{FF2B5EF4-FFF2-40B4-BE49-F238E27FC236}">
                      <a16:creationId xmlns:a16="http://schemas.microsoft.com/office/drawing/2014/main" id="{3E4B5D7A-40E6-72CA-C275-85432E563D8C}"/>
                    </a:ext>
                  </a:extLst>
                </p:cNvPr>
                <p:cNvSpPr>
                  <a:spLocks/>
                </p:cNvSpPr>
                <p:nvPr/>
              </p:nvSpPr>
              <p:spPr bwMode="auto">
                <a:xfrm>
                  <a:off x="4964" y="245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81" name="Freeform 1125">
                  <a:extLst>
                    <a:ext uri="{FF2B5EF4-FFF2-40B4-BE49-F238E27FC236}">
                      <a16:creationId xmlns:a16="http://schemas.microsoft.com/office/drawing/2014/main" id="{D8AF6F8B-61F0-C69F-E1A9-45840BD8FF42}"/>
                    </a:ext>
                  </a:extLst>
                </p:cNvPr>
                <p:cNvSpPr>
                  <a:spLocks/>
                </p:cNvSpPr>
                <p:nvPr/>
              </p:nvSpPr>
              <p:spPr bwMode="auto">
                <a:xfrm>
                  <a:off x="4955" y="245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82" name="Freeform 1126">
                  <a:extLst>
                    <a:ext uri="{FF2B5EF4-FFF2-40B4-BE49-F238E27FC236}">
                      <a16:creationId xmlns:a16="http://schemas.microsoft.com/office/drawing/2014/main" id="{BF80E96F-26D2-6798-F2F3-7F257016B07E}"/>
                    </a:ext>
                  </a:extLst>
                </p:cNvPr>
                <p:cNvSpPr>
                  <a:spLocks/>
                </p:cNvSpPr>
                <p:nvPr/>
              </p:nvSpPr>
              <p:spPr bwMode="auto">
                <a:xfrm>
                  <a:off x="4957" y="245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83" name="Freeform 1127">
                  <a:extLst>
                    <a:ext uri="{FF2B5EF4-FFF2-40B4-BE49-F238E27FC236}">
                      <a16:creationId xmlns:a16="http://schemas.microsoft.com/office/drawing/2014/main" id="{B904EE20-3A7F-4115-6ED6-CCB2F491CF4F}"/>
                    </a:ext>
                  </a:extLst>
                </p:cNvPr>
                <p:cNvSpPr>
                  <a:spLocks/>
                </p:cNvSpPr>
                <p:nvPr/>
              </p:nvSpPr>
              <p:spPr bwMode="auto">
                <a:xfrm>
                  <a:off x="4957" y="245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grpSp>
          <p:grpSp>
            <p:nvGrpSpPr>
              <p:cNvPr id="33" name="Group 1128">
                <a:extLst>
                  <a:ext uri="{FF2B5EF4-FFF2-40B4-BE49-F238E27FC236}">
                    <a16:creationId xmlns:a16="http://schemas.microsoft.com/office/drawing/2014/main" id="{173C8A22-F589-4B66-E329-04CE28A25B6C}"/>
                  </a:ext>
                </a:extLst>
              </p:cNvPr>
              <p:cNvGrpSpPr>
                <a:grpSpLocks/>
              </p:cNvGrpSpPr>
              <p:nvPr/>
            </p:nvGrpSpPr>
            <p:grpSpPr bwMode="auto">
              <a:xfrm>
                <a:off x="4943" y="2442"/>
                <a:ext cx="68" cy="61"/>
                <a:chOff x="4943" y="2442"/>
                <a:chExt cx="68" cy="61"/>
              </a:xfrm>
            </p:grpSpPr>
            <p:sp>
              <p:nvSpPr>
                <p:cNvPr id="84" name="Freeform 1129">
                  <a:extLst>
                    <a:ext uri="{FF2B5EF4-FFF2-40B4-BE49-F238E27FC236}">
                      <a16:creationId xmlns:a16="http://schemas.microsoft.com/office/drawing/2014/main" id="{E6B242B3-4959-6024-CBB9-489182F043CF}"/>
                    </a:ext>
                  </a:extLst>
                </p:cNvPr>
                <p:cNvSpPr>
                  <a:spLocks/>
                </p:cNvSpPr>
                <p:nvPr/>
              </p:nvSpPr>
              <p:spPr bwMode="auto">
                <a:xfrm>
                  <a:off x="4959" y="245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5" name="Freeform 1130">
                  <a:extLst>
                    <a:ext uri="{FF2B5EF4-FFF2-40B4-BE49-F238E27FC236}">
                      <a16:creationId xmlns:a16="http://schemas.microsoft.com/office/drawing/2014/main" id="{6F5FE0FE-7778-2629-864A-008180E18B8A}"/>
                    </a:ext>
                  </a:extLst>
                </p:cNvPr>
                <p:cNvSpPr>
                  <a:spLocks/>
                </p:cNvSpPr>
                <p:nvPr/>
              </p:nvSpPr>
              <p:spPr bwMode="auto">
                <a:xfrm>
                  <a:off x="4964" y="245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6" name="Freeform 1131">
                  <a:extLst>
                    <a:ext uri="{FF2B5EF4-FFF2-40B4-BE49-F238E27FC236}">
                      <a16:creationId xmlns:a16="http://schemas.microsoft.com/office/drawing/2014/main" id="{2B3A2050-6826-C46F-5B5E-62D1AE463BBA}"/>
                    </a:ext>
                  </a:extLst>
                </p:cNvPr>
                <p:cNvSpPr>
                  <a:spLocks/>
                </p:cNvSpPr>
                <p:nvPr/>
              </p:nvSpPr>
              <p:spPr bwMode="auto">
                <a:xfrm>
                  <a:off x="4966" y="245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7" name="Freeform 1132">
                  <a:extLst>
                    <a:ext uri="{FF2B5EF4-FFF2-40B4-BE49-F238E27FC236}">
                      <a16:creationId xmlns:a16="http://schemas.microsoft.com/office/drawing/2014/main" id="{1CF5726E-9BC8-10EF-4925-64303BD2BFE2}"/>
                    </a:ext>
                  </a:extLst>
                </p:cNvPr>
                <p:cNvSpPr>
                  <a:spLocks/>
                </p:cNvSpPr>
                <p:nvPr/>
              </p:nvSpPr>
              <p:spPr bwMode="auto">
                <a:xfrm>
                  <a:off x="4966" y="245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8" name="Freeform 1133">
                  <a:extLst>
                    <a:ext uri="{FF2B5EF4-FFF2-40B4-BE49-F238E27FC236}">
                      <a16:creationId xmlns:a16="http://schemas.microsoft.com/office/drawing/2014/main" id="{E32AE5BB-1890-346C-0FAB-26B852B298F3}"/>
                    </a:ext>
                  </a:extLst>
                </p:cNvPr>
                <p:cNvSpPr>
                  <a:spLocks/>
                </p:cNvSpPr>
                <p:nvPr/>
              </p:nvSpPr>
              <p:spPr bwMode="auto">
                <a:xfrm>
                  <a:off x="4968" y="245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9" name="Freeform 1134">
                  <a:extLst>
                    <a:ext uri="{FF2B5EF4-FFF2-40B4-BE49-F238E27FC236}">
                      <a16:creationId xmlns:a16="http://schemas.microsoft.com/office/drawing/2014/main" id="{69962661-F88C-0C37-C1C5-309FA42EE949}"/>
                    </a:ext>
                  </a:extLst>
                </p:cNvPr>
                <p:cNvSpPr>
                  <a:spLocks/>
                </p:cNvSpPr>
                <p:nvPr/>
              </p:nvSpPr>
              <p:spPr bwMode="auto">
                <a:xfrm>
                  <a:off x="4959" y="2454"/>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0" name="Freeform 1135">
                  <a:extLst>
                    <a:ext uri="{FF2B5EF4-FFF2-40B4-BE49-F238E27FC236}">
                      <a16:creationId xmlns:a16="http://schemas.microsoft.com/office/drawing/2014/main" id="{366B7CE9-1788-4F2D-D386-8671882EF4CE}"/>
                    </a:ext>
                  </a:extLst>
                </p:cNvPr>
                <p:cNvSpPr>
                  <a:spLocks/>
                </p:cNvSpPr>
                <p:nvPr/>
              </p:nvSpPr>
              <p:spPr bwMode="auto">
                <a:xfrm>
                  <a:off x="4961" y="2455"/>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1" name="Freeform 1136">
                  <a:extLst>
                    <a:ext uri="{FF2B5EF4-FFF2-40B4-BE49-F238E27FC236}">
                      <a16:creationId xmlns:a16="http://schemas.microsoft.com/office/drawing/2014/main" id="{92A9BAF0-1421-DC52-FAFD-EB69832F687F}"/>
                    </a:ext>
                  </a:extLst>
                </p:cNvPr>
                <p:cNvSpPr>
                  <a:spLocks/>
                </p:cNvSpPr>
                <p:nvPr/>
              </p:nvSpPr>
              <p:spPr bwMode="auto">
                <a:xfrm>
                  <a:off x="4961" y="245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2" name="Freeform 1137">
                  <a:extLst>
                    <a:ext uri="{FF2B5EF4-FFF2-40B4-BE49-F238E27FC236}">
                      <a16:creationId xmlns:a16="http://schemas.microsoft.com/office/drawing/2014/main" id="{D2F4CCD3-BEF2-629C-7DB9-63F41ACCDDFA}"/>
                    </a:ext>
                  </a:extLst>
                </p:cNvPr>
                <p:cNvSpPr>
                  <a:spLocks/>
                </p:cNvSpPr>
                <p:nvPr/>
              </p:nvSpPr>
              <p:spPr bwMode="auto">
                <a:xfrm>
                  <a:off x="4964" y="245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3" name="Freeform 1138">
                  <a:extLst>
                    <a:ext uri="{FF2B5EF4-FFF2-40B4-BE49-F238E27FC236}">
                      <a16:creationId xmlns:a16="http://schemas.microsoft.com/office/drawing/2014/main" id="{E302492B-1BFD-CBE3-750B-6527D18554AB}"/>
                    </a:ext>
                  </a:extLst>
                </p:cNvPr>
                <p:cNvSpPr>
                  <a:spLocks/>
                </p:cNvSpPr>
                <p:nvPr/>
              </p:nvSpPr>
              <p:spPr bwMode="auto">
                <a:xfrm>
                  <a:off x="4968" y="2454"/>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4" name="Freeform 1139">
                  <a:extLst>
                    <a:ext uri="{FF2B5EF4-FFF2-40B4-BE49-F238E27FC236}">
                      <a16:creationId xmlns:a16="http://schemas.microsoft.com/office/drawing/2014/main" id="{BEFCCF75-2843-7AD0-1779-CE441CCC00D3}"/>
                    </a:ext>
                  </a:extLst>
                </p:cNvPr>
                <p:cNvSpPr>
                  <a:spLocks/>
                </p:cNvSpPr>
                <p:nvPr/>
              </p:nvSpPr>
              <p:spPr bwMode="auto">
                <a:xfrm>
                  <a:off x="4970" y="2455"/>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5" name="Freeform 1140">
                  <a:extLst>
                    <a:ext uri="{FF2B5EF4-FFF2-40B4-BE49-F238E27FC236}">
                      <a16:creationId xmlns:a16="http://schemas.microsoft.com/office/drawing/2014/main" id="{F0C2FB27-87E6-63A4-0288-33DCA21A9679}"/>
                    </a:ext>
                  </a:extLst>
                </p:cNvPr>
                <p:cNvSpPr>
                  <a:spLocks/>
                </p:cNvSpPr>
                <p:nvPr/>
              </p:nvSpPr>
              <p:spPr bwMode="auto">
                <a:xfrm>
                  <a:off x="4970" y="2453"/>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6" name="Freeform 1141">
                  <a:extLst>
                    <a:ext uri="{FF2B5EF4-FFF2-40B4-BE49-F238E27FC236}">
                      <a16:creationId xmlns:a16="http://schemas.microsoft.com/office/drawing/2014/main" id="{E28566F6-18DD-690C-0733-45A8ACEDCAA1}"/>
                    </a:ext>
                  </a:extLst>
                </p:cNvPr>
                <p:cNvSpPr>
                  <a:spLocks/>
                </p:cNvSpPr>
                <p:nvPr/>
              </p:nvSpPr>
              <p:spPr bwMode="auto">
                <a:xfrm>
                  <a:off x="4973" y="245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7" name="Freeform 1142">
                  <a:extLst>
                    <a:ext uri="{FF2B5EF4-FFF2-40B4-BE49-F238E27FC236}">
                      <a16:creationId xmlns:a16="http://schemas.microsoft.com/office/drawing/2014/main" id="{1465E848-613E-26C7-F84E-3E3AA6377171}"/>
                    </a:ext>
                  </a:extLst>
                </p:cNvPr>
                <p:cNvSpPr>
                  <a:spLocks/>
                </p:cNvSpPr>
                <p:nvPr/>
              </p:nvSpPr>
              <p:spPr bwMode="auto">
                <a:xfrm>
                  <a:off x="4964" y="245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98" name="Freeform 1143">
                  <a:extLst>
                    <a:ext uri="{FF2B5EF4-FFF2-40B4-BE49-F238E27FC236}">
                      <a16:creationId xmlns:a16="http://schemas.microsoft.com/office/drawing/2014/main" id="{C0B97084-F203-3F56-D7CC-AC343A7702A2}"/>
                    </a:ext>
                  </a:extLst>
                </p:cNvPr>
                <p:cNvSpPr>
                  <a:spLocks/>
                </p:cNvSpPr>
                <p:nvPr/>
              </p:nvSpPr>
              <p:spPr bwMode="auto">
                <a:xfrm>
                  <a:off x="4966" y="245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99" name="Freeform 1144">
                  <a:extLst>
                    <a:ext uri="{FF2B5EF4-FFF2-40B4-BE49-F238E27FC236}">
                      <a16:creationId xmlns:a16="http://schemas.microsoft.com/office/drawing/2014/main" id="{ACB0B593-F3AF-9769-8448-785F0FF80CFA}"/>
                    </a:ext>
                  </a:extLst>
                </p:cNvPr>
                <p:cNvSpPr>
                  <a:spLocks/>
                </p:cNvSpPr>
                <p:nvPr/>
              </p:nvSpPr>
              <p:spPr bwMode="auto">
                <a:xfrm>
                  <a:off x="4966" y="245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0" name="Freeform 1145">
                  <a:extLst>
                    <a:ext uri="{FF2B5EF4-FFF2-40B4-BE49-F238E27FC236}">
                      <a16:creationId xmlns:a16="http://schemas.microsoft.com/office/drawing/2014/main" id="{C14FFF68-E433-16E1-7219-1DBFCACAE760}"/>
                    </a:ext>
                  </a:extLst>
                </p:cNvPr>
                <p:cNvSpPr>
                  <a:spLocks/>
                </p:cNvSpPr>
                <p:nvPr/>
              </p:nvSpPr>
              <p:spPr bwMode="auto">
                <a:xfrm>
                  <a:off x="4968" y="245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1" name="Freeform 1146">
                  <a:extLst>
                    <a:ext uri="{FF2B5EF4-FFF2-40B4-BE49-F238E27FC236}">
                      <a16:creationId xmlns:a16="http://schemas.microsoft.com/office/drawing/2014/main" id="{76B45524-C6AB-6806-ED88-CF6EB84C87C2}"/>
                    </a:ext>
                  </a:extLst>
                </p:cNvPr>
                <p:cNvSpPr>
                  <a:spLocks/>
                </p:cNvSpPr>
                <p:nvPr/>
              </p:nvSpPr>
              <p:spPr bwMode="auto">
                <a:xfrm>
                  <a:off x="4973" y="245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2" name="Freeform 1147">
                  <a:extLst>
                    <a:ext uri="{FF2B5EF4-FFF2-40B4-BE49-F238E27FC236}">
                      <a16:creationId xmlns:a16="http://schemas.microsoft.com/office/drawing/2014/main" id="{5C141D5F-C1DC-A918-6329-38C738807216}"/>
                    </a:ext>
                  </a:extLst>
                </p:cNvPr>
                <p:cNvSpPr>
                  <a:spLocks/>
                </p:cNvSpPr>
                <p:nvPr/>
              </p:nvSpPr>
              <p:spPr bwMode="auto">
                <a:xfrm>
                  <a:off x="4975" y="245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3" name="Freeform 1148">
                  <a:extLst>
                    <a:ext uri="{FF2B5EF4-FFF2-40B4-BE49-F238E27FC236}">
                      <a16:creationId xmlns:a16="http://schemas.microsoft.com/office/drawing/2014/main" id="{E8270714-BA96-AB8D-179D-719E29ECE248}"/>
                    </a:ext>
                  </a:extLst>
                </p:cNvPr>
                <p:cNvSpPr>
                  <a:spLocks/>
                </p:cNvSpPr>
                <p:nvPr/>
              </p:nvSpPr>
              <p:spPr bwMode="auto">
                <a:xfrm>
                  <a:off x="4975" y="245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4" name="Freeform 1149">
                  <a:extLst>
                    <a:ext uri="{FF2B5EF4-FFF2-40B4-BE49-F238E27FC236}">
                      <a16:creationId xmlns:a16="http://schemas.microsoft.com/office/drawing/2014/main" id="{F6B654BB-AED9-136A-037B-FBE9309654EE}"/>
                    </a:ext>
                  </a:extLst>
                </p:cNvPr>
                <p:cNvSpPr>
                  <a:spLocks/>
                </p:cNvSpPr>
                <p:nvPr/>
              </p:nvSpPr>
              <p:spPr bwMode="auto">
                <a:xfrm>
                  <a:off x="4977" y="2451"/>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5" name="Freeform 1150">
                  <a:extLst>
                    <a:ext uri="{FF2B5EF4-FFF2-40B4-BE49-F238E27FC236}">
                      <a16:creationId xmlns:a16="http://schemas.microsoft.com/office/drawing/2014/main" id="{EA1A1D01-B652-9352-4C73-4D64D7B5DEA1}"/>
                    </a:ext>
                  </a:extLst>
                </p:cNvPr>
                <p:cNvSpPr>
                  <a:spLocks/>
                </p:cNvSpPr>
                <p:nvPr/>
              </p:nvSpPr>
              <p:spPr bwMode="auto">
                <a:xfrm>
                  <a:off x="4968" y="244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6" name="Freeform 1151">
                  <a:extLst>
                    <a:ext uri="{FF2B5EF4-FFF2-40B4-BE49-F238E27FC236}">
                      <a16:creationId xmlns:a16="http://schemas.microsoft.com/office/drawing/2014/main" id="{B1A855DC-0A86-A494-24C8-1BD14C927E35}"/>
                    </a:ext>
                  </a:extLst>
                </p:cNvPr>
                <p:cNvSpPr>
                  <a:spLocks/>
                </p:cNvSpPr>
                <p:nvPr/>
              </p:nvSpPr>
              <p:spPr bwMode="auto">
                <a:xfrm>
                  <a:off x="4970" y="245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7" name="Freeform 1152">
                  <a:extLst>
                    <a:ext uri="{FF2B5EF4-FFF2-40B4-BE49-F238E27FC236}">
                      <a16:creationId xmlns:a16="http://schemas.microsoft.com/office/drawing/2014/main" id="{57150F95-2845-584A-166B-8860B838C888}"/>
                    </a:ext>
                  </a:extLst>
                </p:cNvPr>
                <p:cNvSpPr>
                  <a:spLocks/>
                </p:cNvSpPr>
                <p:nvPr/>
              </p:nvSpPr>
              <p:spPr bwMode="auto">
                <a:xfrm>
                  <a:off x="4970" y="244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08" name="Freeform 1153">
                  <a:extLst>
                    <a:ext uri="{FF2B5EF4-FFF2-40B4-BE49-F238E27FC236}">
                      <a16:creationId xmlns:a16="http://schemas.microsoft.com/office/drawing/2014/main" id="{794CB09F-4221-9466-5A24-2CE7D82D6468}"/>
                    </a:ext>
                  </a:extLst>
                </p:cNvPr>
                <p:cNvSpPr>
                  <a:spLocks/>
                </p:cNvSpPr>
                <p:nvPr/>
              </p:nvSpPr>
              <p:spPr bwMode="auto">
                <a:xfrm>
                  <a:off x="4973" y="244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09" name="Freeform 1154">
                  <a:extLst>
                    <a:ext uri="{FF2B5EF4-FFF2-40B4-BE49-F238E27FC236}">
                      <a16:creationId xmlns:a16="http://schemas.microsoft.com/office/drawing/2014/main" id="{5AED6956-CBE0-E0AC-C631-34775C88EE4C}"/>
                    </a:ext>
                  </a:extLst>
                </p:cNvPr>
                <p:cNvSpPr>
                  <a:spLocks/>
                </p:cNvSpPr>
                <p:nvPr/>
              </p:nvSpPr>
              <p:spPr bwMode="auto">
                <a:xfrm>
                  <a:off x="4977" y="2449"/>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10" name="Freeform 1155">
                  <a:extLst>
                    <a:ext uri="{FF2B5EF4-FFF2-40B4-BE49-F238E27FC236}">
                      <a16:creationId xmlns:a16="http://schemas.microsoft.com/office/drawing/2014/main" id="{FAC92249-2410-4134-1788-CC23FCDC53E3}"/>
                    </a:ext>
                  </a:extLst>
                </p:cNvPr>
                <p:cNvSpPr>
                  <a:spLocks/>
                </p:cNvSpPr>
                <p:nvPr/>
              </p:nvSpPr>
              <p:spPr bwMode="auto">
                <a:xfrm>
                  <a:off x="4979" y="2450"/>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11" name="Freeform 1156">
                  <a:extLst>
                    <a:ext uri="{FF2B5EF4-FFF2-40B4-BE49-F238E27FC236}">
                      <a16:creationId xmlns:a16="http://schemas.microsoft.com/office/drawing/2014/main" id="{BBB66F2A-8723-9624-92CF-EAAC1DE75FB6}"/>
                    </a:ext>
                  </a:extLst>
                </p:cNvPr>
                <p:cNvSpPr>
                  <a:spLocks/>
                </p:cNvSpPr>
                <p:nvPr/>
              </p:nvSpPr>
              <p:spPr bwMode="auto">
                <a:xfrm>
                  <a:off x="4979" y="244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12" name="Freeform 1157">
                  <a:extLst>
                    <a:ext uri="{FF2B5EF4-FFF2-40B4-BE49-F238E27FC236}">
                      <a16:creationId xmlns:a16="http://schemas.microsoft.com/office/drawing/2014/main" id="{FC9788FD-0616-1A03-50C7-9F16875CC602}"/>
                    </a:ext>
                  </a:extLst>
                </p:cNvPr>
                <p:cNvSpPr>
                  <a:spLocks/>
                </p:cNvSpPr>
                <p:nvPr/>
              </p:nvSpPr>
              <p:spPr bwMode="auto">
                <a:xfrm>
                  <a:off x="4982" y="244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13" name="Freeform 1158">
                  <a:extLst>
                    <a:ext uri="{FF2B5EF4-FFF2-40B4-BE49-F238E27FC236}">
                      <a16:creationId xmlns:a16="http://schemas.microsoft.com/office/drawing/2014/main" id="{35B095CC-9DF2-107A-8DC9-8F4DC1E487EE}"/>
                    </a:ext>
                  </a:extLst>
                </p:cNvPr>
                <p:cNvSpPr>
                  <a:spLocks/>
                </p:cNvSpPr>
                <p:nvPr/>
              </p:nvSpPr>
              <p:spPr bwMode="auto">
                <a:xfrm>
                  <a:off x="4973" y="244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14" name="Freeform 1159">
                  <a:extLst>
                    <a:ext uri="{FF2B5EF4-FFF2-40B4-BE49-F238E27FC236}">
                      <a16:creationId xmlns:a16="http://schemas.microsoft.com/office/drawing/2014/main" id="{B8FF4886-8989-765D-9DE8-CBDA44705714}"/>
                    </a:ext>
                  </a:extLst>
                </p:cNvPr>
                <p:cNvSpPr>
                  <a:spLocks/>
                </p:cNvSpPr>
                <p:nvPr/>
              </p:nvSpPr>
              <p:spPr bwMode="auto">
                <a:xfrm>
                  <a:off x="4975" y="244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15" name="Freeform 1160">
                  <a:extLst>
                    <a:ext uri="{FF2B5EF4-FFF2-40B4-BE49-F238E27FC236}">
                      <a16:creationId xmlns:a16="http://schemas.microsoft.com/office/drawing/2014/main" id="{3F595177-7F4D-DBA3-51D3-CFC5812FC74A}"/>
                    </a:ext>
                  </a:extLst>
                </p:cNvPr>
                <p:cNvSpPr>
                  <a:spLocks/>
                </p:cNvSpPr>
                <p:nvPr/>
              </p:nvSpPr>
              <p:spPr bwMode="auto">
                <a:xfrm>
                  <a:off x="4975" y="244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16" name="Freeform 1161">
                  <a:extLst>
                    <a:ext uri="{FF2B5EF4-FFF2-40B4-BE49-F238E27FC236}">
                      <a16:creationId xmlns:a16="http://schemas.microsoft.com/office/drawing/2014/main" id="{B6DD5917-1785-D014-208A-E1190D4A11DB}"/>
                    </a:ext>
                  </a:extLst>
                </p:cNvPr>
                <p:cNvSpPr>
                  <a:spLocks/>
                </p:cNvSpPr>
                <p:nvPr/>
              </p:nvSpPr>
              <p:spPr bwMode="auto">
                <a:xfrm>
                  <a:off x="4977" y="2446"/>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17" name="Freeform 1162">
                  <a:extLst>
                    <a:ext uri="{FF2B5EF4-FFF2-40B4-BE49-F238E27FC236}">
                      <a16:creationId xmlns:a16="http://schemas.microsoft.com/office/drawing/2014/main" id="{061041DC-FA5F-4164-8688-A4CC670890AE}"/>
                    </a:ext>
                  </a:extLst>
                </p:cNvPr>
                <p:cNvSpPr>
                  <a:spLocks/>
                </p:cNvSpPr>
                <p:nvPr/>
              </p:nvSpPr>
              <p:spPr bwMode="auto">
                <a:xfrm>
                  <a:off x="4982" y="244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18" name="Freeform 1163">
                  <a:extLst>
                    <a:ext uri="{FF2B5EF4-FFF2-40B4-BE49-F238E27FC236}">
                      <a16:creationId xmlns:a16="http://schemas.microsoft.com/office/drawing/2014/main" id="{8D1AFCB2-DD1C-C841-CDB2-BF31C6C7BEB5}"/>
                    </a:ext>
                  </a:extLst>
                </p:cNvPr>
                <p:cNvSpPr>
                  <a:spLocks/>
                </p:cNvSpPr>
                <p:nvPr/>
              </p:nvSpPr>
              <p:spPr bwMode="auto">
                <a:xfrm>
                  <a:off x="4984" y="244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19" name="Freeform 1164">
                  <a:extLst>
                    <a:ext uri="{FF2B5EF4-FFF2-40B4-BE49-F238E27FC236}">
                      <a16:creationId xmlns:a16="http://schemas.microsoft.com/office/drawing/2014/main" id="{708C0ADB-A9A0-B974-B4E1-467BF6228925}"/>
                    </a:ext>
                  </a:extLst>
                </p:cNvPr>
                <p:cNvSpPr>
                  <a:spLocks/>
                </p:cNvSpPr>
                <p:nvPr/>
              </p:nvSpPr>
              <p:spPr bwMode="auto">
                <a:xfrm>
                  <a:off x="4984" y="244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0" name="Freeform 1165">
                  <a:extLst>
                    <a:ext uri="{FF2B5EF4-FFF2-40B4-BE49-F238E27FC236}">
                      <a16:creationId xmlns:a16="http://schemas.microsoft.com/office/drawing/2014/main" id="{74E589C5-EBA8-033A-1299-F3818B7803CD}"/>
                    </a:ext>
                  </a:extLst>
                </p:cNvPr>
                <p:cNvSpPr>
                  <a:spLocks/>
                </p:cNvSpPr>
                <p:nvPr/>
              </p:nvSpPr>
              <p:spPr bwMode="auto">
                <a:xfrm>
                  <a:off x="4986" y="2446"/>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1" name="Freeform 1166">
                  <a:extLst>
                    <a:ext uri="{FF2B5EF4-FFF2-40B4-BE49-F238E27FC236}">
                      <a16:creationId xmlns:a16="http://schemas.microsoft.com/office/drawing/2014/main" id="{74EAD6A4-FB7C-FBC5-2AF7-C015D8C5CD5E}"/>
                    </a:ext>
                  </a:extLst>
                </p:cNvPr>
                <p:cNvSpPr>
                  <a:spLocks/>
                </p:cNvSpPr>
                <p:nvPr/>
              </p:nvSpPr>
              <p:spPr bwMode="auto">
                <a:xfrm>
                  <a:off x="4977" y="2444"/>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2" name="Freeform 1167">
                  <a:extLst>
                    <a:ext uri="{FF2B5EF4-FFF2-40B4-BE49-F238E27FC236}">
                      <a16:creationId xmlns:a16="http://schemas.microsoft.com/office/drawing/2014/main" id="{DD954493-4103-EF5D-72A5-F51A071CBBEB}"/>
                    </a:ext>
                  </a:extLst>
                </p:cNvPr>
                <p:cNvSpPr>
                  <a:spLocks/>
                </p:cNvSpPr>
                <p:nvPr/>
              </p:nvSpPr>
              <p:spPr bwMode="auto">
                <a:xfrm>
                  <a:off x="4979" y="2445"/>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3" name="Freeform 1168">
                  <a:extLst>
                    <a:ext uri="{FF2B5EF4-FFF2-40B4-BE49-F238E27FC236}">
                      <a16:creationId xmlns:a16="http://schemas.microsoft.com/office/drawing/2014/main" id="{1F522AFF-6341-FCF2-7009-E9848606C593}"/>
                    </a:ext>
                  </a:extLst>
                </p:cNvPr>
                <p:cNvSpPr>
                  <a:spLocks/>
                </p:cNvSpPr>
                <p:nvPr/>
              </p:nvSpPr>
              <p:spPr bwMode="auto">
                <a:xfrm>
                  <a:off x="4979" y="2442"/>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4" name="Freeform 1169">
                  <a:extLst>
                    <a:ext uri="{FF2B5EF4-FFF2-40B4-BE49-F238E27FC236}">
                      <a16:creationId xmlns:a16="http://schemas.microsoft.com/office/drawing/2014/main" id="{59526526-108B-B218-743D-9A6965537AF7}"/>
                    </a:ext>
                  </a:extLst>
                </p:cNvPr>
                <p:cNvSpPr>
                  <a:spLocks/>
                </p:cNvSpPr>
                <p:nvPr/>
              </p:nvSpPr>
              <p:spPr bwMode="auto">
                <a:xfrm>
                  <a:off x="4982" y="244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5" name="Freeform 1170">
                  <a:extLst>
                    <a:ext uri="{FF2B5EF4-FFF2-40B4-BE49-F238E27FC236}">
                      <a16:creationId xmlns:a16="http://schemas.microsoft.com/office/drawing/2014/main" id="{BA955EC1-B405-C202-7365-A4D3BBA0BD00}"/>
                    </a:ext>
                  </a:extLst>
                </p:cNvPr>
                <p:cNvSpPr>
                  <a:spLocks/>
                </p:cNvSpPr>
                <p:nvPr/>
              </p:nvSpPr>
              <p:spPr bwMode="auto">
                <a:xfrm>
                  <a:off x="4948" y="248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6" name="Freeform 1171">
                  <a:extLst>
                    <a:ext uri="{FF2B5EF4-FFF2-40B4-BE49-F238E27FC236}">
                      <a16:creationId xmlns:a16="http://schemas.microsoft.com/office/drawing/2014/main" id="{09F71415-76F9-2F1B-52E2-E9CA2DD4DDE2}"/>
                    </a:ext>
                  </a:extLst>
                </p:cNvPr>
                <p:cNvSpPr>
                  <a:spLocks/>
                </p:cNvSpPr>
                <p:nvPr/>
              </p:nvSpPr>
              <p:spPr bwMode="auto">
                <a:xfrm>
                  <a:off x="4950" y="2490"/>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7" name="Freeform 1172">
                  <a:extLst>
                    <a:ext uri="{FF2B5EF4-FFF2-40B4-BE49-F238E27FC236}">
                      <a16:creationId xmlns:a16="http://schemas.microsoft.com/office/drawing/2014/main" id="{35F0C8B0-1C9B-F095-684E-E1F3C90F70F2}"/>
                    </a:ext>
                  </a:extLst>
                </p:cNvPr>
                <p:cNvSpPr>
                  <a:spLocks/>
                </p:cNvSpPr>
                <p:nvPr/>
              </p:nvSpPr>
              <p:spPr bwMode="auto">
                <a:xfrm>
                  <a:off x="4950" y="2488"/>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28" name="Freeform 1173">
                  <a:extLst>
                    <a:ext uri="{FF2B5EF4-FFF2-40B4-BE49-F238E27FC236}">
                      <a16:creationId xmlns:a16="http://schemas.microsoft.com/office/drawing/2014/main" id="{917D71A5-9726-DFC4-CC6D-1AC1F66BDEE0}"/>
                    </a:ext>
                  </a:extLst>
                </p:cNvPr>
                <p:cNvSpPr>
                  <a:spLocks/>
                </p:cNvSpPr>
                <p:nvPr/>
              </p:nvSpPr>
              <p:spPr bwMode="auto">
                <a:xfrm>
                  <a:off x="4952" y="2489"/>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29" name="Freeform 1174">
                  <a:extLst>
                    <a:ext uri="{FF2B5EF4-FFF2-40B4-BE49-F238E27FC236}">
                      <a16:creationId xmlns:a16="http://schemas.microsoft.com/office/drawing/2014/main" id="{B21B430C-D89D-4B11-57DC-5505B286F9AB}"/>
                    </a:ext>
                  </a:extLst>
                </p:cNvPr>
                <p:cNvSpPr>
                  <a:spLocks/>
                </p:cNvSpPr>
                <p:nvPr/>
              </p:nvSpPr>
              <p:spPr bwMode="auto">
                <a:xfrm>
                  <a:off x="4943" y="2487"/>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30" name="Freeform 1175">
                  <a:extLst>
                    <a:ext uri="{FF2B5EF4-FFF2-40B4-BE49-F238E27FC236}">
                      <a16:creationId xmlns:a16="http://schemas.microsoft.com/office/drawing/2014/main" id="{1F0E23CF-2077-C4AF-69AC-BFE09FEDF8B6}"/>
                    </a:ext>
                  </a:extLst>
                </p:cNvPr>
                <p:cNvSpPr>
                  <a:spLocks/>
                </p:cNvSpPr>
                <p:nvPr/>
              </p:nvSpPr>
              <p:spPr bwMode="auto">
                <a:xfrm>
                  <a:off x="4946" y="248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31" name="Freeform 1176">
                  <a:extLst>
                    <a:ext uri="{FF2B5EF4-FFF2-40B4-BE49-F238E27FC236}">
                      <a16:creationId xmlns:a16="http://schemas.microsoft.com/office/drawing/2014/main" id="{77022075-E7A6-270C-2D69-7730425DE170}"/>
                    </a:ext>
                  </a:extLst>
                </p:cNvPr>
                <p:cNvSpPr>
                  <a:spLocks/>
                </p:cNvSpPr>
                <p:nvPr/>
              </p:nvSpPr>
              <p:spPr bwMode="auto">
                <a:xfrm>
                  <a:off x="4946" y="248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32" name="Freeform 1177">
                  <a:extLst>
                    <a:ext uri="{FF2B5EF4-FFF2-40B4-BE49-F238E27FC236}">
                      <a16:creationId xmlns:a16="http://schemas.microsoft.com/office/drawing/2014/main" id="{D6BC7144-1877-7732-4B1C-6E918349AAE9}"/>
                    </a:ext>
                  </a:extLst>
                </p:cNvPr>
                <p:cNvSpPr>
                  <a:spLocks/>
                </p:cNvSpPr>
                <p:nvPr/>
              </p:nvSpPr>
              <p:spPr bwMode="auto">
                <a:xfrm>
                  <a:off x="4948" y="248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33" name="Freeform 1178">
                  <a:extLst>
                    <a:ext uri="{FF2B5EF4-FFF2-40B4-BE49-F238E27FC236}">
                      <a16:creationId xmlns:a16="http://schemas.microsoft.com/office/drawing/2014/main" id="{8000AB5D-8BAD-A131-960E-D487D3B37818}"/>
                    </a:ext>
                  </a:extLst>
                </p:cNvPr>
                <p:cNvSpPr>
                  <a:spLocks/>
                </p:cNvSpPr>
                <p:nvPr/>
              </p:nvSpPr>
              <p:spPr bwMode="auto">
                <a:xfrm>
                  <a:off x="4952" y="2487"/>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34" name="Freeform 1179">
                  <a:extLst>
                    <a:ext uri="{FF2B5EF4-FFF2-40B4-BE49-F238E27FC236}">
                      <a16:creationId xmlns:a16="http://schemas.microsoft.com/office/drawing/2014/main" id="{BBC97A2D-E098-4E97-BEFD-801F3E661000}"/>
                    </a:ext>
                  </a:extLst>
                </p:cNvPr>
                <p:cNvSpPr>
                  <a:spLocks/>
                </p:cNvSpPr>
                <p:nvPr/>
              </p:nvSpPr>
              <p:spPr bwMode="auto">
                <a:xfrm>
                  <a:off x="4955" y="248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35" name="Freeform 1180">
                  <a:extLst>
                    <a:ext uri="{FF2B5EF4-FFF2-40B4-BE49-F238E27FC236}">
                      <a16:creationId xmlns:a16="http://schemas.microsoft.com/office/drawing/2014/main" id="{0F98BBF3-E88B-D5DD-5DE2-78F64523D50B}"/>
                    </a:ext>
                  </a:extLst>
                </p:cNvPr>
                <p:cNvSpPr>
                  <a:spLocks/>
                </p:cNvSpPr>
                <p:nvPr/>
              </p:nvSpPr>
              <p:spPr bwMode="auto">
                <a:xfrm>
                  <a:off x="4955" y="248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36" name="Freeform 1181">
                  <a:extLst>
                    <a:ext uri="{FF2B5EF4-FFF2-40B4-BE49-F238E27FC236}">
                      <a16:creationId xmlns:a16="http://schemas.microsoft.com/office/drawing/2014/main" id="{EB91F997-9FD3-F5DB-C028-C619E36AD0AB}"/>
                    </a:ext>
                  </a:extLst>
                </p:cNvPr>
                <p:cNvSpPr>
                  <a:spLocks/>
                </p:cNvSpPr>
                <p:nvPr/>
              </p:nvSpPr>
              <p:spPr bwMode="auto">
                <a:xfrm>
                  <a:off x="4957" y="248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37" name="Freeform 1182">
                  <a:extLst>
                    <a:ext uri="{FF2B5EF4-FFF2-40B4-BE49-F238E27FC236}">
                      <a16:creationId xmlns:a16="http://schemas.microsoft.com/office/drawing/2014/main" id="{C94470AF-0E29-6833-C25D-DEE972907E82}"/>
                    </a:ext>
                  </a:extLst>
                </p:cNvPr>
                <p:cNvSpPr>
                  <a:spLocks/>
                </p:cNvSpPr>
                <p:nvPr/>
              </p:nvSpPr>
              <p:spPr bwMode="auto">
                <a:xfrm>
                  <a:off x="4948" y="248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38" name="Freeform 1183">
                  <a:extLst>
                    <a:ext uri="{FF2B5EF4-FFF2-40B4-BE49-F238E27FC236}">
                      <a16:creationId xmlns:a16="http://schemas.microsoft.com/office/drawing/2014/main" id="{A03953F0-33A3-CB46-A601-42DEAD1FFE74}"/>
                    </a:ext>
                  </a:extLst>
                </p:cNvPr>
                <p:cNvSpPr>
                  <a:spLocks/>
                </p:cNvSpPr>
                <p:nvPr/>
              </p:nvSpPr>
              <p:spPr bwMode="auto">
                <a:xfrm>
                  <a:off x="4950" y="2485"/>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39" name="Freeform 1184">
                  <a:extLst>
                    <a:ext uri="{FF2B5EF4-FFF2-40B4-BE49-F238E27FC236}">
                      <a16:creationId xmlns:a16="http://schemas.microsoft.com/office/drawing/2014/main" id="{87F9852D-7334-9649-3AEA-94FAA9B3A618}"/>
                    </a:ext>
                  </a:extLst>
                </p:cNvPr>
                <p:cNvSpPr>
                  <a:spLocks/>
                </p:cNvSpPr>
                <p:nvPr/>
              </p:nvSpPr>
              <p:spPr bwMode="auto">
                <a:xfrm>
                  <a:off x="4950" y="2483"/>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40" name="Freeform 1185">
                  <a:extLst>
                    <a:ext uri="{FF2B5EF4-FFF2-40B4-BE49-F238E27FC236}">
                      <a16:creationId xmlns:a16="http://schemas.microsoft.com/office/drawing/2014/main" id="{E701237C-3EDB-6553-7301-D09D8390BA66}"/>
                    </a:ext>
                  </a:extLst>
                </p:cNvPr>
                <p:cNvSpPr>
                  <a:spLocks/>
                </p:cNvSpPr>
                <p:nvPr/>
              </p:nvSpPr>
              <p:spPr bwMode="auto">
                <a:xfrm>
                  <a:off x="4952" y="2484"/>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41" name="Freeform 1186">
                  <a:extLst>
                    <a:ext uri="{FF2B5EF4-FFF2-40B4-BE49-F238E27FC236}">
                      <a16:creationId xmlns:a16="http://schemas.microsoft.com/office/drawing/2014/main" id="{C54C0549-E19A-B415-19AA-A6C4EE411F30}"/>
                    </a:ext>
                  </a:extLst>
                </p:cNvPr>
                <p:cNvSpPr>
                  <a:spLocks/>
                </p:cNvSpPr>
                <p:nvPr/>
              </p:nvSpPr>
              <p:spPr bwMode="auto">
                <a:xfrm>
                  <a:off x="4957" y="248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42" name="Freeform 1187">
                  <a:extLst>
                    <a:ext uri="{FF2B5EF4-FFF2-40B4-BE49-F238E27FC236}">
                      <a16:creationId xmlns:a16="http://schemas.microsoft.com/office/drawing/2014/main" id="{9642CBAC-DFA3-B195-1CF7-494932759F77}"/>
                    </a:ext>
                  </a:extLst>
                </p:cNvPr>
                <p:cNvSpPr>
                  <a:spLocks/>
                </p:cNvSpPr>
                <p:nvPr/>
              </p:nvSpPr>
              <p:spPr bwMode="auto">
                <a:xfrm>
                  <a:off x="4959" y="2485"/>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43" name="Freeform 1188">
                  <a:extLst>
                    <a:ext uri="{FF2B5EF4-FFF2-40B4-BE49-F238E27FC236}">
                      <a16:creationId xmlns:a16="http://schemas.microsoft.com/office/drawing/2014/main" id="{3DD215B9-23AF-F089-981D-0A918660FA5B}"/>
                    </a:ext>
                  </a:extLst>
                </p:cNvPr>
                <p:cNvSpPr>
                  <a:spLocks/>
                </p:cNvSpPr>
                <p:nvPr/>
              </p:nvSpPr>
              <p:spPr bwMode="auto">
                <a:xfrm>
                  <a:off x="4959" y="2483"/>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44" name="Freeform 1189">
                  <a:extLst>
                    <a:ext uri="{FF2B5EF4-FFF2-40B4-BE49-F238E27FC236}">
                      <a16:creationId xmlns:a16="http://schemas.microsoft.com/office/drawing/2014/main" id="{4F30DC03-05C6-8AEE-F8F9-81F73495840E}"/>
                    </a:ext>
                  </a:extLst>
                </p:cNvPr>
                <p:cNvSpPr>
                  <a:spLocks/>
                </p:cNvSpPr>
                <p:nvPr/>
              </p:nvSpPr>
              <p:spPr bwMode="auto">
                <a:xfrm>
                  <a:off x="4961" y="2484"/>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45" name="Freeform 1190">
                  <a:extLst>
                    <a:ext uri="{FF2B5EF4-FFF2-40B4-BE49-F238E27FC236}">
                      <a16:creationId xmlns:a16="http://schemas.microsoft.com/office/drawing/2014/main" id="{19E9B29C-9545-D8DE-CE23-7E4D04638320}"/>
                    </a:ext>
                  </a:extLst>
                </p:cNvPr>
                <p:cNvSpPr>
                  <a:spLocks/>
                </p:cNvSpPr>
                <p:nvPr/>
              </p:nvSpPr>
              <p:spPr bwMode="auto">
                <a:xfrm>
                  <a:off x="4952" y="2481"/>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46" name="Freeform 1191">
                  <a:extLst>
                    <a:ext uri="{FF2B5EF4-FFF2-40B4-BE49-F238E27FC236}">
                      <a16:creationId xmlns:a16="http://schemas.microsoft.com/office/drawing/2014/main" id="{097F138C-E1E9-0347-B688-A27AA0C39AF5}"/>
                    </a:ext>
                  </a:extLst>
                </p:cNvPr>
                <p:cNvSpPr>
                  <a:spLocks/>
                </p:cNvSpPr>
                <p:nvPr/>
              </p:nvSpPr>
              <p:spPr bwMode="auto">
                <a:xfrm>
                  <a:off x="4955" y="248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47" name="Freeform 1192">
                  <a:extLst>
                    <a:ext uri="{FF2B5EF4-FFF2-40B4-BE49-F238E27FC236}">
                      <a16:creationId xmlns:a16="http://schemas.microsoft.com/office/drawing/2014/main" id="{922027E1-1015-7BEE-DA04-42007C749747}"/>
                    </a:ext>
                  </a:extLst>
                </p:cNvPr>
                <p:cNvSpPr>
                  <a:spLocks/>
                </p:cNvSpPr>
                <p:nvPr/>
              </p:nvSpPr>
              <p:spPr bwMode="auto">
                <a:xfrm>
                  <a:off x="4955" y="248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48" name="Freeform 1193">
                  <a:extLst>
                    <a:ext uri="{FF2B5EF4-FFF2-40B4-BE49-F238E27FC236}">
                      <a16:creationId xmlns:a16="http://schemas.microsoft.com/office/drawing/2014/main" id="{56442154-1E35-96FA-5BB2-0FC71BAB5A5B}"/>
                    </a:ext>
                  </a:extLst>
                </p:cNvPr>
                <p:cNvSpPr>
                  <a:spLocks/>
                </p:cNvSpPr>
                <p:nvPr/>
              </p:nvSpPr>
              <p:spPr bwMode="auto">
                <a:xfrm>
                  <a:off x="4957" y="248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49" name="Freeform 1194">
                  <a:extLst>
                    <a:ext uri="{FF2B5EF4-FFF2-40B4-BE49-F238E27FC236}">
                      <a16:creationId xmlns:a16="http://schemas.microsoft.com/office/drawing/2014/main" id="{77AAF40D-A017-299A-D697-AECB540E686C}"/>
                    </a:ext>
                  </a:extLst>
                </p:cNvPr>
                <p:cNvSpPr>
                  <a:spLocks/>
                </p:cNvSpPr>
                <p:nvPr/>
              </p:nvSpPr>
              <p:spPr bwMode="auto">
                <a:xfrm>
                  <a:off x="4961" y="2481"/>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50" name="Freeform 1195">
                  <a:extLst>
                    <a:ext uri="{FF2B5EF4-FFF2-40B4-BE49-F238E27FC236}">
                      <a16:creationId xmlns:a16="http://schemas.microsoft.com/office/drawing/2014/main" id="{ACC3413F-2270-3A38-5095-FFF528E0E5F7}"/>
                    </a:ext>
                  </a:extLst>
                </p:cNvPr>
                <p:cNvSpPr>
                  <a:spLocks/>
                </p:cNvSpPr>
                <p:nvPr/>
              </p:nvSpPr>
              <p:spPr bwMode="auto">
                <a:xfrm>
                  <a:off x="4964" y="248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51" name="Freeform 1196">
                  <a:extLst>
                    <a:ext uri="{FF2B5EF4-FFF2-40B4-BE49-F238E27FC236}">
                      <a16:creationId xmlns:a16="http://schemas.microsoft.com/office/drawing/2014/main" id="{1C7E3BEE-C534-EDCD-115E-B1ED18629FEC}"/>
                    </a:ext>
                  </a:extLst>
                </p:cNvPr>
                <p:cNvSpPr>
                  <a:spLocks/>
                </p:cNvSpPr>
                <p:nvPr/>
              </p:nvSpPr>
              <p:spPr bwMode="auto">
                <a:xfrm>
                  <a:off x="4964" y="248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52" name="Freeform 1197">
                  <a:extLst>
                    <a:ext uri="{FF2B5EF4-FFF2-40B4-BE49-F238E27FC236}">
                      <a16:creationId xmlns:a16="http://schemas.microsoft.com/office/drawing/2014/main" id="{EEF62C36-1CB3-065D-04F3-ADEF65FDCB8C}"/>
                    </a:ext>
                  </a:extLst>
                </p:cNvPr>
                <p:cNvSpPr>
                  <a:spLocks/>
                </p:cNvSpPr>
                <p:nvPr/>
              </p:nvSpPr>
              <p:spPr bwMode="auto">
                <a:xfrm>
                  <a:off x="4966" y="248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53" name="Freeform 1198">
                  <a:extLst>
                    <a:ext uri="{FF2B5EF4-FFF2-40B4-BE49-F238E27FC236}">
                      <a16:creationId xmlns:a16="http://schemas.microsoft.com/office/drawing/2014/main" id="{FFD21D2A-9813-2533-90A0-E0BA27E44F7D}"/>
                    </a:ext>
                  </a:extLst>
                </p:cNvPr>
                <p:cNvSpPr>
                  <a:spLocks/>
                </p:cNvSpPr>
                <p:nvPr/>
              </p:nvSpPr>
              <p:spPr bwMode="auto">
                <a:xfrm>
                  <a:off x="4957" y="247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54" name="Freeform 1199">
                  <a:extLst>
                    <a:ext uri="{FF2B5EF4-FFF2-40B4-BE49-F238E27FC236}">
                      <a16:creationId xmlns:a16="http://schemas.microsoft.com/office/drawing/2014/main" id="{0D8AA7EB-5188-E58C-7CE1-20E32A02802B}"/>
                    </a:ext>
                  </a:extLst>
                </p:cNvPr>
                <p:cNvSpPr>
                  <a:spLocks/>
                </p:cNvSpPr>
                <p:nvPr/>
              </p:nvSpPr>
              <p:spPr bwMode="auto">
                <a:xfrm>
                  <a:off x="4959" y="2480"/>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55" name="Freeform 1200">
                  <a:extLst>
                    <a:ext uri="{FF2B5EF4-FFF2-40B4-BE49-F238E27FC236}">
                      <a16:creationId xmlns:a16="http://schemas.microsoft.com/office/drawing/2014/main" id="{D6746AD4-6FD6-DD09-82E8-CD62370CC02A}"/>
                    </a:ext>
                  </a:extLst>
                </p:cNvPr>
                <p:cNvSpPr>
                  <a:spLocks/>
                </p:cNvSpPr>
                <p:nvPr/>
              </p:nvSpPr>
              <p:spPr bwMode="auto">
                <a:xfrm>
                  <a:off x="4959" y="2478"/>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56" name="Freeform 1201">
                  <a:extLst>
                    <a:ext uri="{FF2B5EF4-FFF2-40B4-BE49-F238E27FC236}">
                      <a16:creationId xmlns:a16="http://schemas.microsoft.com/office/drawing/2014/main" id="{F8427341-8024-FF71-031E-C2E053F56843}"/>
                    </a:ext>
                  </a:extLst>
                </p:cNvPr>
                <p:cNvSpPr>
                  <a:spLocks/>
                </p:cNvSpPr>
                <p:nvPr/>
              </p:nvSpPr>
              <p:spPr bwMode="auto">
                <a:xfrm>
                  <a:off x="4961" y="247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57" name="Freeform 1202">
                  <a:extLst>
                    <a:ext uri="{FF2B5EF4-FFF2-40B4-BE49-F238E27FC236}">
                      <a16:creationId xmlns:a16="http://schemas.microsoft.com/office/drawing/2014/main" id="{D1C1D25F-DC5C-773D-E279-93687C429624}"/>
                    </a:ext>
                  </a:extLst>
                </p:cNvPr>
                <p:cNvSpPr>
                  <a:spLocks/>
                </p:cNvSpPr>
                <p:nvPr/>
              </p:nvSpPr>
              <p:spPr bwMode="auto">
                <a:xfrm>
                  <a:off x="4966" y="247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58" name="Freeform 1203">
                  <a:extLst>
                    <a:ext uri="{FF2B5EF4-FFF2-40B4-BE49-F238E27FC236}">
                      <a16:creationId xmlns:a16="http://schemas.microsoft.com/office/drawing/2014/main" id="{44C3AA5F-C07D-3A05-2559-A4582B58F18C}"/>
                    </a:ext>
                  </a:extLst>
                </p:cNvPr>
                <p:cNvSpPr>
                  <a:spLocks/>
                </p:cNvSpPr>
                <p:nvPr/>
              </p:nvSpPr>
              <p:spPr bwMode="auto">
                <a:xfrm>
                  <a:off x="4968" y="2480"/>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59" name="Freeform 1204">
                  <a:extLst>
                    <a:ext uri="{FF2B5EF4-FFF2-40B4-BE49-F238E27FC236}">
                      <a16:creationId xmlns:a16="http://schemas.microsoft.com/office/drawing/2014/main" id="{04CA28A2-E834-BDD4-002A-A475B50A98B9}"/>
                    </a:ext>
                  </a:extLst>
                </p:cNvPr>
                <p:cNvSpPr>
                  <a:spLocks/>
                </p:cNvSpPr>
                <p:nvPr/>
              </p:nvSpPr>
              <p:spPr bwMode="auto">
                <a:xfrm>
                  <a:off x="4968" y="2478"/>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60" name="Freeform 1205">
                  <a:extLst>
                    <a:ext uri="{FF2B5EF4-FFF2-40B4-BE49-F238E27FC236}">
                      <a16:creationId xmlns:a16="http://schemas.microsoft.com/office/drawing/2014/main" id="{451C9E09-62B8-CAEF-9BE4-FFF2DC7C7B52}"/>
                    </a:ext>
                  </a:extLst>
                </p:cNvPr>
                <p:cNvSpPr>
                  <a:spLocks/>
                </p:cNvSpPr>
                <p:nvPr/>
              </p:nvSpPr>
              <p:spPr bwMode="auto">
                <a:xfrm>
                  <a:off x="4970" y="247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61" name="Freeform 1206">
                  <a:extLst>
                    <a:ext uri="{FF2B5EF4-FFF2-40B4-BE49-F238E27FC236}">
                      <a16:creationId xmlns:a16="http://schemas.microsoft.com/office/drawing/2014/main" id="{93381202-2D7A-654A-7EA1-E88616E19AC3}"/>
                    </a:ext>
                  </a:extLst>
                </p:cNvPr>
                <p:cNvSpPr>
                  <a:spLocks/>
                </p:cNvSpPr>
                <p:nvPr/>
              </p:nvSpPr>
              <p:spPr bwMode="auto">
                <a:xfrm>
                  <a:off x="4961" y="2476"/>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62" name="Freeform 1207">
                  <a:extLst>
                    <a:ext uri="{FF2B5EF4-FFF2-40B4-BE49-F238E27FC236}">
                      <a16:creationId xmlns:a16="http://schemas.microsoft.com/office/drawing/2014/main" id="{765250B8-8129-AC39-83D1-899270378741}"/>
                    </a:ext>
                  </a:extLst>
                </p:cNvPr>
                <p:cNvSpPr>
                  <a:spLocks/>
                </p:cNvSpPr>
                <p:nvPr/>
              </p:nvSpPr>
              <p:spPr bwMode="auto">
                <a:xfrm>
                  <a:off x="4964" y="247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63" name="Freeform 1208">
                  <a:extLst>
                    <a:ext uri="{FF2B5EF4-FFF2-40B4-BE49-F238E27FC236}">
                      <a16:creationId xmlns:a16="http://schemas.microsoft.com/office/drawing/2014/main" id="{6CC23881-0204-E454-8D5B-180E83E335AA}"/>
                    </a:ext>
                  </a:extLst>
                </p:cNvPr>
                <p:cNvSpPr>
                  <a:spLocks/>
                </p:cNvSpPr>
                <p:nvPr/>
              </p:nvSpPr>
              <p:spPr bwMode="auto">
                <a:xfrm>
                  <a:off x="4964" y="247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64" name="Freeform 1209">
                  <a:extLst>
                    <a:ext uri="{FF2B5EF4-FFF2-40B4-BE49-F238E27FC236}">
                      <a16:creationId xmlns:a16="http://schemas.microsoft.com/office/drawing/2014/main" id="{C4ACF354-E82F-B7DD-A530-8C65CB11CC50}"/>
                    </a:ext>
                  </a:extLst>
                </p:cNvPr>
                <p:cNvSpPr>
                  <a:spLocks/>
                </p:cNvSpPr>
                <p:nvPr/>
              </p:nvSpPr>
              <p:spPr bwMode="auto">
                <a:xfrm>
                  <a:off x="4966" y="247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65" name="Freeform 1210">
                  <a:extLst>
                    <a:ext uri="{FF2B5EF4-FFF2-40B4-BE49-F238E27FC236}">
                      <a16:creationId xmlns:a16="http://schemas.microsoft.com/office/drawing/2014/main" id="{E0357161-F92C-1C8A-700A-E1D5BD1C9820}"/>
                    </a:ext>
                  </a:extLst>
                </p:cNvPr>
                <p:cNvSpPr>
                  <a:spLocks/>
                </p:cNvSpPr>
                <p:nvPr/>
              </p:nvSpPr>
              <p:spPr bwMode="auto">
                <a:xfrm>
                  <a:off x="4970" y="2476"/>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66" name="Freeform 1211">
                  <a:extLst>
                    <a:ext uri="{FF2B5EF4-FFF2-40B4-BE49-F238E27FC236}">
                      <a16:creationId xmlns:a16="http://schemas.microsoft.com/office/drawing/2014/main" id="{6F69FAD3-7CE6-D7C8-B350-FBFE21B68B3E}"/>
                    </a:ext>
                  </a:extLst>
                </p:cNvPr>
                <p:cNvSpPr>
                  <a:spLocks/>
                </p:cNvSpPr>
                <p:nvPr/>
              </p:nvSpPr>
              <p:spPr bwMode="auto">
                <a:xfrm>
                  <a:off x="4973" y="247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67" name="Freeform 1212">
                  <a:extLst>
                    <a:ext uri="{FF2B5EF4-FFF2-40B4-BE49-F238E27FC236}">
                      <a16:creationId xmlns:a16="http://schemas.microsoft.com/office/drawing/2014/main" id="{1477B112-6A84-6A5A-98A7-F031C5EF2425}"/>
                    </a:ext>
                  </a:extLst>
                </p:cNvPr>
                <p:cNvSpPr>
                  <a:spLocks/>
                </p:cNvSpPr>
                <p:nvPr/>
              </p:nvSpPr>
              <p:spPr bwMode="auto">
                <a:xfrm>
                  <a:off x="4973" y="247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68" name="Freeform 1213">
                  <a:extLst>
                    <a:ext uri="{FF2B5EF4-FFF2-40B4-BE49-F238E27FC236}">
                      <a16:creationId xmlns:a16="http://schemas.microsoft.com/office/drawing/2014/main" id="{6034EC98-4C7B-80F1-5EAA-5CFB2E41BB60}"/>
                    </a:ext>
                  </a:extLst>
                </p:cNvPr>
                <p:cNvSpPr>
                  <a:spLocks/>
                </p:cNvSpPr>
                <p:nvPr/>
              </p:nvSpPr>
              <p:spPr bwMode="auto">
                <a:xfrm>
                  <a:off x="4975" y="247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69" name="Freeform 1214">
                  <a:extLst>
                    <a:ext uri="{FF2B5EF4-FFF2-40B4-BE49-F238E27FC236}">
                      <a16:creationId xmlns:a16="http://schemas.microsoft.com/office/drawing/2014/main" id="{D398F78A-AA4D-EF11-662A-F02FFBBF896E}"/>
                    </a:ext>
                  </a:extLst>
                </p:cNvPr>
                <p:cNvSpPr>
                  <a:spLocks/>
                </p:cNvSpPr>
                <p:nvPr/>
              </p:nvSpPr>
              <p:spPr bwMode="auto">
                <a:xfrm>
                  <a:off x="4966" y="247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70" name="Freeform 1215">
                  <a:extLst>
                    <a:ext uri="{FF2B5EF4-FFF2-40B4-BE49-F238E27FC236}">
                      <a16:creationId xmlns:a16="http://schemas.microsoft.com/office/drawing/2014/main" id="{23A8A151-00A5-2E6F-DAF4-ECFEDCE6BF78}"/>
                    </a:ext>
                  </a:extLst>
                </p:cNvPr>
                <p:cNvSpPr>
                  <a:spLocks/>
                </p:cNvSpPr>
                <p:nvPr/>
              </p:nvSpPr>
              <p:spPr bwMode="auto">
                <a:xfrm>
                  <a:off x="4968" y="2475"/>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71" name="Freeform 1216">
                  <a:extLst>
                    <a:ext uri="{FF2B5EF4-FFF2-40B4-BE49-F238E27FC236}">
                      <a16:creationId xmlns:a16="http://schemas.microsoft.com/office/drawing/2014/main" id="{1F38CF17-D4FB-9B5B-5161-3C6FBB474FF7}"/>
                    </a:ext>
                  </a:extLst>
                </p:cNvPr>
                <p:cNvSpPr>
                  <a:spLocks/>
                </p:cNvSpPr>
                <p:nvPr/>
              </p:nvSpPr>
              <p:spPr bwMode="auto">
                <a:xfrm>
                  <a:off x="4968" y="2472"/>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72" name="Freeform 1217">
                  <a:extLst>
                    <a:ext uri="{FF2B5EF4-FFF2-40B4-BE49-F238E27FC236}">
                      <a16:creationId xmlns:a16="http://schemas.microsoft.com/office/drawing/2014/main" id="{8D1B05C1-0A19-ED5B-7A27-C3957F4BFAC3}"/>
                    </a:ext>
                  </a:extLst>
                </p:cNvPr>
                <p:cNvSpPr>
                  <a:spLocks/>
                </p:cNvSpPr>
                <p:nvPr/>
              </p:nvSpPr>
              <p:spPr bwMode="auto">
                <a:xfrm>
                  <a:off x="4970" y="247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73" name="Freeform 1218">
                  <a:extLst>
                    <a:ext uri="{FF2B5EF4-FFF2-40B4-BE49-F238E27FC236}">
                      <a16:creationId xmlns:a16="http://schemas.microsoft.com/office/drawing/2014/main" id="{355580C1-97F3-81D0-71C3-17C61123504B}"/>
                    </a:ext>
                  </a:extLst>
                </p:cNvPr>
                <p:cNvSpPr>
                  <a:spLocks/>
                </p:cNvSpPr>
                <p:nvPr/>
              </p:nvSpPr>
              <p:spPr bwMode="auto">
                <a:xfrm>
                  <a:off x="4975" y="247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74" name="Freeform 1219">
                  <a:extLst>
                    <a:ext uri="{FF2B5EF4-FFF2-40B4-BE49-F238E27FC236}">
                      <a16:creationId xmlns:a16="http://schemas.microsoft.com/office/drawing/2014/main" id="{5DBB28E7-02A1-6EFD-D33C-A57B9FD9671F}"/>
                    </a:ext>
                  </a:extLst>
                </p:cNvPr>
                <p:cNvSpPr>
                  <a:spLocks/>
                </p:cNvSpPr>
                <p:nvPr/>
              </p:nvSpPr>
              <p:spPr bwMode="auto">
                <a:xfrm>
                  <a:off x="4977" y="2475"/>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75" name="Freeform 1220">
                  <a:extLst>
                    <a:ext uri="{FF2B5EF4-FFF2-40B4-BE49-F238E27FC236}">
                      <a16:creationId xmlns:a16="http://schemas.microsoft.com/office/drawing/2014/main" id="{628786DB-9AC4-0B2E-2D69-3513F854275F}"/>
                    </a:ext>
                  </a:extLst>
                </p:cNvPr>
                <p:cNvSpPr>
                  <a:spLocks/>
                </p:cNvSpPr>
                <p:nvPr/>
              </p:nvSpPr>
              <p:spPr bwMode="auto">
                <a:xfrm>
                  <a:off x="4977" y="2472"/>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76" name="Freeform 1221">
                  <a:extLst>
                    <a:ext uri="{FF2B5EF4-FFF2-40B4-BE49-F238E27FC236}">
                      <a16:creationId xmlns:a16="http://schemas.microsoft.com/office/drawing/2014/main" id="{97B0AB5E-7118-8E92-228D-8B83F4EB5D0E}"/>
                    </a:ext>
                  </a:extLst>
                </p:cNvPr>
                <p:cNvSpPr>
                  <a:spLocks/>
                </p:cNvSpPr>
                <p:nvPr/>
              </p:nvSpPr>
              <p:spPr bwMode="auto">
                <a:xfrm>
                  <a:off x="4979" y="247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77" name="Freeform 1222">
                  <a:extLst>
                    <a:ext uri="{FF2B5EF4-FFF2-40B4-BE49-F238E27FC236}">
                      <a16:creationId xmlns:a16="http://schemas.microsoft.com/office/drawing/2014/main" id="{DAC89436-64AD-9ED2-99E7-FF17AFDAFEFB}"/>
                    </a:ext>
                  </a:extLst>
                </p:cNvPr>
                <p:cNvSpPr>
                  <a:spLocks/>
                </p:cNvSpPr>
                <p:nvPr/>
              </p:nvSpPr>
              <p:spPr bwMode="auto">
                <a:xfrm>
                  <a:off x="4970" y="2471"/>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78" name="Freeform 1223">
                  <a:extLst>
                    <a:ext uri="{FF2B5EF4-FFF2-40B4-BE49-F238E27FC236}">
                      <a16:creationId xmlns:a16="http://schemas.microsoft.com/office/drawing/2014/main" id="{94BD4A31-DA16-A4A3-36D2-4E56C38C4BD5}"/>
                    </a:ext>
                  </a:extLst>
                </p:cNvPr>
                <p:cNvSpPr>
                  <a:spLocks/>
                </p:cNvSpPr>
                <p:nvPr/>
              </p:nvSpPr>
              <p:spPr bwMode="auto">
                <a:xfrm>
                  <a:off x="4973" y="247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79" name="Freeform 1224">
                  <a:extLst>
                    <a:ext uri="{FF2B5EF4-FFF2-40B4-BE49-F238E27FC236}">
                      <a16:creationId xmlns:a16="http://schemas.microsoft.com/office/drawing/2014/main" id="{72538D3D-0460-8E98-8C2C-EE51364F13D2}"/>
                    </a:ext>
                  </a:extLst>
                </p:cNvPr>
                <p:cNvSpPr>
                  <a:spLocks/>
                </p:cNvSpPr>
                <p:nvPr/>
              </p:nvSpPr>
              <p:spPr bwMode="auto">
                <a:xfrm>
                  <a:off x="4973" y="247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80" name="Freeform 1225">
                  <a:extLst>
                    <a:ext uri="{FF2B5EF4-FFF2-40B4-BE49-F238E27FC236}">
                      <a16:creationId xmlns:a16="http://schemas.microsoft.com/office/drawing/2014/main" id="{78076119-BC29-0F63-0676-F8A862062A55}"/>
                    </a:ext>
                  </a:extLst>
                </p:cNvPr>
                <p:cNvSpPr>
                  <a:spLocks/>
                </p:cNvSpPr>
                <p:nvPr/>
              </p:nvSpPr>
              <p:spPr bwMode="auto">
                <a:xfrm>
                  <a:off x="4975" y="247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81" name="Freeform 1226">
                  <a:extLst>
                    <a:ext uri="{FF2B5EF4-FFF2-40B4-BE49-F238E27FC236}">
                      <a16:creationId xmlns:a16="http://schemas.microsoft.com/office/drawing/2014/main" id="{50FD0CBE-2BD3-108C-B8F7-62754CBF7B4E}"/>
                    </a:ext>
                  </a:extLst>
                </p:cNvPr>
                <p:cNvSpPr>
                  <a:spLocks/>
                </p:cNvSpPr>
                <p:nvPr/>
              </p:nvSpPr>
              <p:spPr bwMode="auto">
                <a:xfrm>
                  <a:off x="4979" y="2471"/>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82" name="Freeform 1227">
                  <a:extLst>
                    <a:ext uri="{FF2B5EF4-FFF2-40B4-BE49-F238E27FC236}">
                      <a16:creationId xmlns:a16="http://schemas.microsoft.com/office/drawing/2014/main" id="{C9846374-0B56-4047-DEB8-973530102C24}"/>
                    </a:ext>
                  </a:extLst>
                </p:cNvPr>
                <p:cNvSpPr>
                  <a:spLocks/>
                </p:cNvSpPr>
                <p:nvPr/>
              </p:nvSpPr>
              <p:spPr bwMode="auto">
                <a:xfrm>
                  <a:off x="4982" y="247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83" name="Freeform 1228">
                  <a:extLst>
                    <a:ext uri="{FF2B5EF4-FFF2-40B4-BE49-F238E27FC236}">
                      <a16:creationId xmlns:a16="http://schemas.microsoft.com/office/drawing/2014/main" id="{01BFBBE8-4913-116E-6077-999E0F9BCA26}"/>
                    </a:ext>
                  </a:extLst>
                </p:cNvPr>
                <p:cNvSpPr>
                  <a:spLocks/>
                </p:cNvSpPr>
                <p:nvPr/>
              </p:nvSpPr>
              <p:spPr bwMode="auto">
                <a:xfrm>
                  <a:off x="4982" y="247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84" name="Freeform 1229">
                  <a:extLst>
                    <a:ext uri="{FF2B5EF4-FFF2-40B4-BE49-F238E27FC236}">
                      <a16:creationId xmlns:a16="http://schemas.microsoft.com/office/drawing/2014/main" id="{419226A3-E314-9459-8B5F-90AF205C8EB4}"/>
                    </a:ext>
                  </a:extLst>
                </p:cNvPr>
                <p:cNvSpPr>
                  <a:spLocks/>
                </p:cNvSpPr>
                <p:nvPr/>
              </p:nvSpPr>
              <p:spPr bwMode="auto">
                <a:xfrm>
                  <a:off x="4984" y="247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85" name="Freeform 1230">
                  <a:extLst>
                    <a:ext uri="{FF2B5EF4-FFF2-40B4-BE49-F238E27FC236}">
                      <a16:creationId xmlns:a16="http://schemas.microsoft.com/office/drawing/2014/main" id="{D9955C9C-4531-AD9B-3DCA-57D5968586A3}"/>
                    </a:ext>
                  </a:extLst>
                </p:cNvPr>
                <p:cNvSpPr>
                  <a:spLocks/>
                </p:cNvSpPr>
                <p:nvPr/>
              </p:nvSpPr>
              <p:spPr bwMode="auto">
                <a:xfrm>
                  <a:off x="4975" y="246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86" name="Freeform 1231">
                  <a:extLst>
                    <a:ext uri="{FF2B5EF4-FFF2-40B4-BE49-F238E27FC236}">
                      <a16:creationId xmlns:a16="http://schemas.microsoft.com/office/drawing/2014/main" id="{1409B843-8DDA-6C76-6B31-E194038962EC}"/>
                    </a:ext>
                  </a:extLst>
                </p:cNvPr>
                <p:cNvSpPr>
                  <a:spLocks/>
                </p:cNvSpPr>
                <p:nvPr/>
              </p:nvSpPr>
              <p:spPr bwMode="auto">
                <a:xfrm>
                  <a:off x="4977" y="2470"/>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87" name="Freeform 1232">
                  <a:extLst>
                    <a:ext uri="{FF2B5EF4-FFF2-40B4-BE49-F238E27FC236}">
                      <a16:creationId xmlns:a16="http://schemas.microsoft.com/office/drawing/2014/main" id="{D69B1B33-27AA-9706-C328-B3E1A392652A}"/>
                    </a:ext>
                  </a:extLst>
                </p:cNvPr>
                <p:cNvSpPr>
                  <a:spLocks/>
                </p:cNvSpPr>
                <p:nvPr/>
              </p:nvSpPr>
              <p:spPr bwMode="auto">
                <a:xfrm>
                  <a:off x="4977" y="2467"/>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88" name="Freeform 1233">
                  <a:extLst>
                    <a:ext uri="{FF2B5EF4-FFF2-40B4-BE49-F238E27FC236}">
                      <a16:creationId xmlns:a16="http://schemas.microsoft.com/office/drawing/2014/main" id="{EB1C6542-95C2-77DB-7E74-610AF2379E45}"/>
                    </a:ext>
                  </a:extLst>
                </p:cNvPr>
                <p:cNvSpPr>
                  <a:spLocks/>
                </p:cNvSpPr>
                <p:nvPr/>
              </p:nvSpPr>
              <p:spPr bwMode="auto">
                <a:xfrm>
                  <a:off x="4979" y="246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89" name="Freeform 1234">
                  <a:extLst>
                    <a:ext uri="{FF2B5EF4-FFF2-40B4-BE49-F238E27FC236}">
                      <a16:creationId xmlns:a16="http://schemas.microsoft.com/office/drawing/2014/main" id="{896A459A-FDDB-7A5B-63A6-84A05F1FC1B5}"/>
                    </a:ext>
                  </a:extLst>
                </p:cNvPr>
                <p:cNvSpPr>
                  <a:spLocks/>
                </p:cNvSpPr>
                <p:nvPr/>
              </p:nvSpPr>
              <p:spPr bwMode="auto">
                <a:xfrm>
                  <a:off x="4984" y="2468"/>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90" name="Freeform 1235">
                  <a:extLst>
                    <a:ext uri="{FF2B5EF4-FFF2-40B4-BE49-F238E27FC236}">
                      <a16:creationId xmlns:a16="http://schemas.microsoft.com/office/drawing/2014/main" id="{976257BB-FFFA-D377-30AE-EF3C0CC98D16}"/>
                    </a:ext>
                  </a:extLst>
                </p:cNvPr>
                <p:cNvSpPr>
                  <a:spLocks/>
                </p:cNvSpPr>
                <p:nvPr/>
              </p:nvSpPr>
              <p:spPr bwMode="auto">
                <a:xfrm>
                  <a:off x="4986" y="2470"/>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91" name="Freeform 1236">
                  <a:extLst>
                    <a:ext uri="{FF2B5EF4-FFF2-40B4-BE49-F238E27FC236}">
                      <a16:creationId xmlns:a16="http://schemas.microsoft.com/office/drawing/2014/main" id="{1005281E-0A42-BBE5-DAE2-9C50E0ADD3D1}"/>
                    </a:ext>
                  </a:extLst>
                </p:cNvPr>
                <p:cNvSpPr>
                  <a:spLocks/>
                </p:cNvSpPr>
                <p:nvPr/>
              </p:nvSpPr>
              <p:spPr bwMode="auto">
                <a:xfrm>
                  <a:off x="4986" y="2467"/>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92" name="Freeform 1237">
                  <a:extLst>
                    <a:ext uri="{FF2B5EF4-FFF2-40B4-BE49-F238E27FC236}">
                      <a16:creationId xmlns:a16="http://schemas.microsoft.com/office/drawing/2014/main" id="{52532910-6BFD-659A-857D-8803360D2C3D}"/>
                    </a:ext>
                  </a:extLst>
                </p:cNvPr>
                <p:cNvSpPr>
                  <a:spLocks/>
                </p:cNvSpPr>
                <p:nvPr/>
              </p:nvSpPr>
              <p:spPr bwMode="auto">
                <a:xfrm>
                  <a:off x="4988" y="2468"/>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93" name="Freeform 1238">
                  <a:extLst>
                    <a:ext uri="{FF2B5EF4-FFF2-40B4-BE49-F238E27FC236}">
                      <a16:creationId xmlns:a16="http://schemas.microsoft.com/office/drawing/2014/main" id="{42CBEBE8-D292-D4A7-384E-62243EF5D6EF}"/>
                    </a:ext>
                  </a:extLst>
                </p:cNvPr>
                <p:cNvSpPr>
                  <a:spLocks/>
                </p:cNvSpPr>
                <p:nvPr/>
              </p:nvSpPr>
              <p:spPr bwMode="auto">
                <a:xfrm>
                  <a:off x="4979" y="2466"/>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94" name="Freeform 1239">
                  <a:extLst>
                    <a:ext uri="{FF2B5EF4-FFF2-40B4-BE49-F238E27FC236}">
                      <a16:creationId xmlns:a16="http://schemas.microsoft.com/office/drawing/2014/main" id="{B3B8E390-DB9E-80FD-79E4-A51A1ACB4193}"/>
                    </a:ext>
                  </a:extLst>
                </p:cNvPr>
                <p:cNvSpPr>
                  <a:spLocks/>
                </p:cNvSpPr>
                <p:nvPr/>
              </p:nvSpPr>
              <p:spPr bwMode="auto">
                <a:xfrm>
                  <a:off x="4982" y="246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95" name="Freeform 1240">
                  <a:extLst>
                    <a:ext uri="{FF2B5EF4-FFF2-40B4-BE49-F238E27FC236}">
                      <a16:creationId xmlns:a16="http://schemas.microsoft.com/office/drawing/2014/main" id="{81580D00-F40E-0F6F-C3AF-34A426463F80}"/>
                    </a:ext>
                  </a:extLst>
                </p:cNvPr>
                <p:cNvSpPr>
                  <a:spLocks/>
                </p:cNvSpPr>
                <p:nvPr/>
              </p:nvSpPr>
              <p:spPr bwMode="auto">
                <a:xfrm>
                  <a:off x="4982" y="2465"/>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96" name="Freeform 1241">
                  <a:extLst>
                    <a:ext uri="{FF2B5EF4-FFF2-40B4-BE49-F238E27FC236}">
                      <a16:creationId xmlns:a16="http://schemas.microsoft.com/office/drawing/2014/main" id="{760DFA63-6B11-9EAA-EDAB-52051DB12A48}"/>
                    </a:ext>
                  </a:extLst>
                </p:cNvPr>
                <p:cNvSpPr>
                  <a:spLocks/>
                </p:cNvSpPr>
                <p:nvPr/>
              </p:nvSpPr>
              <p:spPr bwMode="auto">
                <a:xfrm>
                  <a:off x="4984" y="246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97" name="Freeform 1242">
                  <a:extLst>
                    <a:ext uri="{FF2B5EF4-FFF2-40B4-BE49-F238E27FC236}">
                      <a16:creationId xmlns:a16="http://schemas.microsoft.com/office/drawing/2014/main" id="{A32F0FE8-8283-EA39-0486-EB49895B00E0}"/>
                    </a:ext>
                  </a:extLst>
                </p:cNvPr>
                <p:cNvSpPr>
                  <a:spLocks/>
                </p:cNvSpPr>
                <p:nvPr/>
              </p:nvSpPr>
              <p:spPr bwMode="auto">
                <a:xfrm>
                  <a:off x="4988" y="246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198" name="Freeform 1243">
                  <a:extLst>
                    <a:ext uri="{FF2B5EF4-FFF2-40B4-BE49-F238E27FC236}">
                      <a16:creationId xmlns:a16="http://schemas.microsoft.com/office/drawing/2014/main" id="{7CB6A1A8-C85D-FB30-33F0-96464567A018}"/>
                    </a:ext>
                  </a:extLst>
                </p:cNvPr>
                <p:cNvSpPr>
                  <a:spLocks/>
                </p:cNvSpPr>
                <p:nvPr/>
              </p:nvSpPr>
              <p:spPr bwMode="auto">
                <a:xfrm>
                  <a:off x="4991" y="246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199" name="Freeform 1244">
                  <a:extLst>
                    <a:ext uri="{FF2B5EF4-FFF2-40B4-BE49-F238E27FC236}">
                      <a16:creationId xmlns:a16="http://schemas.microsoft.com/office/drawing/2014/main" id="{597B3467-5924-EE37-283F-8AA998ABCA7D}"/>
                    </a:ext>
                  </a:extLst>
                </p:cNvPr>
                <p:cNvSpPr>
                  <a:spLocks/>
                </p:cNvSpPr>
                <p:nvPr/>
              </p:nvSpPr>
              <p:spPr bwMode="auto">
                <a:xfrm>
                  <a:off x="4991" y="246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00" name="Freeform 1245">
                  <a:extLst>
                    <a:ext uri="{FF2B5EF4-FFF2-40B4-BE49-F238E27FC236}">
                      <a16:creationId xmlns:a16="http://schemas.microsoft.com/office/drawing/2014/main" id="{B4D1EA2A-A66F-7F86-3821-8E5543A20197}"/>
                    </a:ext>
                  </a:extLst>
                </p:cNvPr>
                <p:cNvSpPr>
                  <a:spLocks/>
                </p:cNvSpPr>
                <p:nvPr/>
              </p:nvSpPr>
              <p:spPr bwMode="auto">
                <a:xfrm>
                  <a:off x="4993" y="246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01" name="Freeform 1246">
                  <a:extLst>
                    <a:ext uri="{FF2B5EF4-FFF2-40B4-BE49-F238E27FC236}">
                      <a16:creationId xmlns:a16="http://schemas.microsoft.com/office/drawing/2014/main" id="{98DBE169-14A4-35E8-AE12-F3EEE59B3A3F}"/>
                    </a:ext>
                  </a:extLst>
                </p:cNvPr>
                <p:cNvSpPr>
                  <a:spLocks/>
                </p:cNvSpPr>
                <p:nvPr/>
              </p:nvSpPr>
              <p:spPr bwMode="auto">
                <a:xfrm>
                  <a:off x="4984" y="2463"/>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02" name="Freeform 1247">
                  <a:extLst>
                    <a:ext uri="{FF2B5EF4-FFF2-40B4-BE49-F238E27FC236}">
                      <a16:creationId xmlns:a16="http://schemas.microsoft.com/office/drawing/2014/main" id="{4C8FBFC1-3F48-CC20-C640-00978A8961A1}"/>
                    </a:ext>
                  </a:extLst>
                </p:cNvPr>
                <p:cNvSpPr>
                  <a:spLocks/>
                </p:cNvSpPr>
                <p:nvPr/>
              </p:nvSpPr>
              <p:spPr bwMode="auto">
                <a:xfrm>
                  <a:off x="4986" y="2464"/>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03" name="Freeform 1248">
                  <a:extLst>
                    <a:ext uri="{FF2B5EF4-FFF2-40B4-BE49-F238E27FC236}">
                      <a16:creationId xmlns:a16="http://schemas.microsoft.com/office/drawing/2014/main" id="{D5958D14-AF3A-8401-0547-C0B937B4DA3D}"/>
                    </a:ext>
                  </a:extLst>
                </p:cNvPr>
                <p:cNvSpPr>
                  <a:spLocks/>
                </p:cNvSpPr>
                <p:nvPr/>
              </p:nvSpPr>
              <p:spPr bwMode="auto">
                <a:xfrm>
                  <a:off x="4986" y="2462"/>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04" name="Freeform 1249">
                  <a:extLst>
                    <a:ext uri="{FF2B5EF4-FFF2-40B4-BE49-F238E27FC236}">
                      <a16:creationId xmlns:a16="http://schemas.microsoft.com/office/drawing/2014/main" id="{CEDCB072-0BA1-4AA3-84D1-89CF3F69E28A}"/>
                    </a:ext>
                  </a:extLst>
                </p:cNvPr>
                <p:cNvSpPr>
                  <a:spLocks/>
                </p:cNvSpPr>
                <p:nvPr/>
              </p:nvSpPr>
              <p:spPr bwMode="auto">
                <a:xfrm>
                  <a:off x="4988" y="246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05" name="Freeform 1250">
                  <a:extLst>
                    <a:ext uri="{FF2B5EF4-FFF2-40B4-BE49-F238E27FC236}">
                      <a16:creationId xmlns:a16="http://schemas.microsoft.com/office/drawing/2014/main" id="{2F95C92A-2AF1-B509-5ECE-9CF9137E4604}"/>
                    </a:ext>
                  </a:extLst>
                </p:cNvPr>
                <p:cNvSpPr>
                  <a:spLocks/>
                </p:cNvSpPr>
                <p:nvPr/>
              </p:nvSpPr>
              <p:spPr bwMode="auto">
                <a:xfrm>
                  <a:off x="4993" y="2463"/>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06" name="Freeform 1251">
                  <a:extLst>
                    <a:ext uri="{FF2B5EF4-FFF2-40B4-BE49-F238E27FC236}">
                      <a16:creationId xmlns:a16="http://schemas.microsoft.com/office/drawing/2014/main" id="{EE326A3D-95CF-7017-2931-EDDC9C68301B}"/>
                    </a:ext>
                  </a:extLst>
                </p:cNvPr>
                <p:cNvSpPr>
                  <a:spLocks/>
                </p:cNvSpPr>
                <p:nvPr/>
              </p:nvSpPr>
              <p:spPr bwMode="auto">
                <a:xfrm>
                  <a:off x="4995" y="2465"/>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07" name="Freeform 1252">
                  <a:extLst>
                    <a:ext uri="{FF2B5EF4-FFF2-40B4-BE49-F238E27FC236}">
                      <a16:creationId xmlns:a16="http://schemas.microsoft.com/office/drawing/2014/main" id="{7D5A0B49-A7DB-6643-3C8B-F4561FE000C7}"/>
                    </a:ext>
                  </a:extLst>
                </p:cNvPr>
                <p:cNvSpPr>
                  <a:spLocks/>
                </p:cNvSpPr>
                <p:nvPr/>
              </p:nvSpPr>
              <p:spPr bwMode="auto">
                <a:xfrm>
                  <a:off x="4995" y="2462"/>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08" name="Freeform 1253">
                  <a:extLst>
                    <a:ext uri="{FF2B5EF4-FFF2-40B4-BE49-F238E27FC236}">
                      <a16:creationId xmlns:a16="http://schemas.microsoft.com/office/drawing/2014/main" id="{70729608-5B8C-19AD-6CA1-CF726805E080}"/>
                    </a:ext>
                  </a:extLst>
                </p:cNvPr>
                <p:cNvSpPr>
                  <a:spLocks/>
                </p:cNvSpPr>
                <p:nvPr/>
              </p:nvSpPr>
              <p:spPr bwMode="auto">
                <a:xfrm>
                  <a:off x="4997" y="2463"/>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09" name="Freeform 1254">
                  <a:extLst>
                    <a:ext uri="{FF2B5EF4-FFF2-40B4-BE49-F238E27FC236}">
                      <a16:creationId xmlns:a16="http://schemas.microsoft.com/office/drawing/2014/main" id="{14447438-9C19-4928-62B7-BAAAC45D007F}"/>
                    </a:ext>
                  </a:extLst>
                </p:cNvPr>
                <p:cNvSpPr>
                  <a:spLocks/>
                </p:cNvSpPr>
                <p:nvPr/>
              </p:nvSpPr>
              <p:spPr bwMode="auto">
                <a:xfrm>
                  <a:off x="4988" y="2461"/>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10" name="Freeform 1255">
                  <a:extLst>
                    <a:ext uri="{FF2B5EF4-FFF2-40B4-BE49-F238E27FC236}">
                      <a16:creationId xmlns:a16="http://schemas.microsoft.com/office/drawing/2014/main" id="{B4B2AB14-3497-2DF3-DC4B-87E70DE7C11E}"/>
                    </a:ext>
                  </a:extLst>
                </p:cNvPr>
                <p:cNvSpPr>
                  <a:spLocks/>
                </p:cNvSpPr>
                <p:nvPr/>
              </p:nvSpPr>
              <p:spPr bwMode="auto">
                <a:xfrm>
                  <a:off x="4991" y="246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11" name="Freeform 1256">
                  <a:extLst>
                    <a:ext uri="{FF2B5EF4-FFF2-40B4-BE49-F238E27FC236}">
                      <a16:creationId xmlns:a16="http://schemas.microsoft.com/office/drawing/2014/main" id="{3996E455-D66D-ABA3-72E4-164FCF50C949}"/>
                    </a:ext>
                  </a:extLst>
                </p:cNvPr>
                <p:cNvSpPr>
                  <a:spLocks/>
                </p:cNvSpPr>
                <p:nvPr/>
              </p:nvSpPr>
              <p:spPr bwMode="auto">
                <a:xfrm>
                  <a:off x="4991" y="246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12" name="Freeform 1257">
                  <a:extLst>
                    <a:ext uri="{FF2B5EF4-FFF2-40B4-BE49-F238E27FC236}">
                      <a16:creationId xmlns:a16="http://schemas.microsoft.com/office/drawing/2014/main" id="{6D2EBEDA-1533-336F-E53E-C461E610B24C}"/>
                    </a:ext>
                  </a:extLst>
                </p:cNvPr>
                <p:cNvSpPr>
                  <a:spLocks/>
                </p:cNvSpPr>
                <p:nvPr/>
              </p:nvSpPr>
              <p:spPr bwMode="auto">
                <a:xfrm>
                  <a:off x="4993" y="246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13" name="Freeform 1258">
                  <a:extLst>
                    <a:ext uri="{FF2B5EF4-FFF2-40B4-BE49-F238E27FC236}">
                      <a16:creationId xmlns:a16="http://schemas.microsoft.com/office/drawing/2014/main" id="{42D7F384-97C2-9B5D-111C-9FD72F965A86}"/>
                    </a:ext>
                  </a:extLst>
                </p:cNvPr>
                <p:cNvSpPr>
                  <a:spLocks/>
                </p:cNvSpPr>
                <p:nvPr/>
              </p:nvSpPr>
              <p:spPr bwMode="auto">
                <a:xfrm>
                  <a:off x="4997" y="2460"/>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14" name="Freeform 1259">
                  <a:extLst>
                    <a:ext uri="{FF2B5EF4-FFF2-40B4-BE49-F238E27FC236}">
                      <a16:creationId xmlns:a16="http://schemas.microsoft.com/office/drawing/2014/main" id="{6F8D5217-2EC8-A9F1-0312-85BB1D959053}"/>
                    </a:ext>
                  </a:extLst>
                </p:cNvPr>
                <p:cNvSpPr>
                  <a:spLocks/>
                </p:cNvSpPr>
                <p:nvPr/>
              </p:nvSpPr>
              <p:spPr bwMode="auto">
                <a:xfrm>
                  <a:off x="5000" y="2462"/>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15" name="Freeform 1260">
                  <a:extLst>
                    <a:ext uri="{FF2B5EF4-FFF2-40B4-BE49-F238E27FC236}">
                      <a16:creationId xmlns:a16="http://schemas.microsoft.com/office/drawing/2014/main" id="{3F9C86D9-0394-AC01-09B1-E78AA1C67E3C}"/>
                    </a:ext>
                  </a:extLst>
                </p:cNvPr>
                <p:cNvSpPr>
                  <a:spLocks/>
                </p:cNvSpPr>
                <p:nvPr/>
              </p:nvSpPr>
              <p:spPr bwMode="auto">
                <a:xfrm>
                  <a:off x="5000" y="245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16" name="Freeform 1261">
                  <a:extLst>
                    <a:ext uri="{FF2B5EF4-FFF2-40B4-BE49-F238E27FC236}">
                      <a16:creationId xmlns:a16="http://schemas.microsoft.com/office/drawing/2014/main" id="{3FBBD732-D627-5B51-117C-9B73765259D1}"/>
                    </a:ext>
                  </a:extLst>
                </p:cNvPr>
                <p:cNvSpPr>
                  <a:spLocks/>
                </p:cNvSpPr>
                <p:nvPr/>
              </p:nvSpPr>
              <p:spPr bwMode="auto">
                <a:xfrm>
                  <a:off x="5002" y="246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17" name="Freeform 1262">
                  <a:extLst>
                    <a:ext uri="{FF2B5EF4-FFF2-40B4-BE49-F238E27FC236}">
                      <a16:creationId xmlns:a16="http://schemas.microsoft.com/office/drawing/2014/main" id="{06B9829C-D48E-B6EC-984E-E2D15E50D10F}"/>
                    </a:ext>
                  </a:extLst>
                </p:cNvPr>
                <p:cNvSpPr>
                  <a:spLocks/>
                </p:cNvSpPr>
                <p:nvPr/>
              </p:nvSpPr>
              <p:spPr bwMode="auto">
                <a:xfrm>
                  <a:off x="4993" y="245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18" name="Freeform 1263">
                  <a:extLst>
                    <a:ext uri="{FF2B5EF4-FFF2-40B4-BE49-F238E27FC236}">
                      <a16:creationId xmlns:a16="http://schemas.microsoft.com/office/drawing/2014/main" id="{0EA035D4-83AF-011B-C66A-7DB08C5E3B82}"/>
                    </a:ext>
                  </a:extLst>
                </p:cNvPr>
                <p:cNvSpPr>
                  <a:spLocks/>
                </p:cNvSpPr>
                <p:nvPr/>
              </p:nvSpPr>
              <p:spPr bwMode="auto">
                <a:xfrm>
                  <a:off x="4995" y="2459"/>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19" name="Freeform 1264">
                  <a:extLst>
                    <a:ext uri="{FF2B5EF4-FFF2-40B4-BE49-F238E27FC236}">
                      <a16:creationId xmlns:a16="http://schemas.microsoft.com/office/drawing/2014/main" id="{AE5F7385-F301-0428-5728-E1FC0B156202}"/>
                    </a:ext>
                  </a:extLst>
                </p:cNvPr>
                <p:cNvSpPr>
                  <a:spLocks/>
                </p:cNvSpPr>
                <p:nvPr/>
              </p:nvSpPr>
              <p:spPr bwMode="auto">
                <a:xfrm>
                  <a:off x="4995" y="2457"/>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20" name="Freeform 1265">
                  <a:extLst>
                    <a:ext uri="{FF2B5EF4-FFF2-40B4-BE49-F238E27FC236}">
                      <a16:creationId xmlns:a16="http://schemas.microsoft.com/office/drawing/2014/main" id="{0F6D6C4E-7878-69C3-B152-8D27C4F84492}"/>
                    </a:ext>
                  </a:extLst>
                </p:cNvPr>
                <p:cNvSpPr>
                  <a:spLocks/>
                </p:cNvSpPr>
                <p:nvPr/>
              </p:nvSpPr>
              <p:spPr bwMode="auto">
                <a:xfrm>
                  <a:off x="4997" y="245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21" name="Freeform 1266">
                  <a:extLst>
                    <a:ext uri="{FF2B5EF4-FFF2-40B4-BE49-F238E27FC236}">
                      <a16:creationId xmlns:a16="http://schemas.microsoft.com/office/drawing/2014/main" id="{3AD8E782-C4E5-9717-D1C8-2A6D33C4047E}"/>
                    </a:ext>
                  </a:extLst>
                </p:cNvPr>
                <p:cNvSpPr>
                  <a:spLocks/>
                </p:cNvSpPr>
                <p:nvPr/>
              </p:nvSpPr>
              <p:spPr bwMode="auto">
                <a:xfrm>
                  <a:off x="5002" y="245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22" name="Freeform 1267">
                  <a:extLst>
                    <a:ext uri="{FF2B5EF4-FFF2-40B4-BE49-F238E27FC236}">
                      <a16:creationId xmlns:a16="http://schemas.microsoft.com/office/drawing/2014/main" id="{5511BB4A-0012-5866-F438-61EA4DCD56CC}"/>
                    </a:ext>
                  </a:extLst>
                </p:cNvPr>
                <p:cNvSpPr>
                  <a:spLocks/>
                </p:cNvSpPr>
                <p:nvPr/>
              </p:nvSpPr>
              <p:spPr bwMode="auto">
                <a:xfrm>
                  <a:off x="5004" y="2459"/>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23" name="Freeform 1268">
                  <a:extLst>
                    <a:ext uri="{FF2B5EF4-FFF2-40B4-BE49-F238E27FC236}">
                      <a16:creationId xmlns:a16="http://schemas.microsoft.com/office/drawing/2014/main" id="{803826C6-FA40-8084-14A0-82977F46C06D}"/>
                    </a:ext>
                  </a:extLst>
                </p:cNvPr>
                <p:cNvSpPr>
                  <a:spLocks/>
                </p:cNvSpPr>
                <p:nvPr/>
              </p:nvSpPr>
              <p:spPr bwMode="auto">
                <a:xfrm>
                  <a:off x="5004" y="2457"/>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24" name="Freeform 1269">
                  <a:extLst>
                    <a:ext uri="{FF2B5EF4-FFF2-40B4-BE49-F238E27FC236}">
                      <a16:creationId xmlns:a16="http://schemas.microsoft.com/office/drawing/2014/main" id="{CE92D428-B767-1A47-9841-D0DE62629543}"/>
                    </a:ext>
                  </a:extLst>
                </p:cNvPr>
                <p:cNvSpPr>
                  <a:spLocks/>
                </p:cNvSpPr>
                <p:nvPr/>
              </p:nvSpPr>
              <p:spPr bwMode="auto">
                <a:xfrm>
                  <a:off x="5006" y="245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25" name="Freeform 1270">
                  <a:extLst>
                    <a:ext uri="{FF2B5EF4-FFF2-40B4-BE49-F238E27FC236}">
                      <a16:creationId xmlns:a16="http://schemas.microsoft.com/office/drawing/2014/main" id="{1C2834E2-C129-1AAA-6999-5B4F7700C36B}"/>
                    </a:ext>
                  </a:extLst>
                </p:cNvPr>
                <p:cNvSpPr>
                  <a:spLocks/>
                </p:cNvSpPr>
                <p:nvPr/>
              </p:nvSpPr>
              <p:spPr bwMode="auto">
                <a:xfrm>
                  <a:off x="4997" y="2455"/>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26" name="Freeform 1271">
                  <a:extLst>
                    <a:ext uri="{FF2B5EF4-FFF2-40B4-BE49-F238E27FC236}">
                      <a16:creationId xmlns:a16="http://schemas.microsoft.com/office/drawing/2014/main" id="{AD031EED-19F3-38AC-BF2A-C73BF1DF1C01}"/>
                    </a:ext>
                  </a:extLst>
                </p:cNvPr>
                <p:cNvSpPr>
                  <a:spLocks/>
                </p:cNvSpPr>
                <p:nvPr/>
              </p:nvSpPr>
              <p:spPr bwMode="auto">
                <a:xfrm>
                  <a:off x="5000" y="2457"/>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27" name="Freeform 1272">
                  <a:extLst>
                    <a:ext uri="{FF2B5EF4-FFF2-40B4-BE49-F238E27FC236}">
                      <a16:creationId xmlns:a16="http://schemas.microsoft.com/office/drawing/2014/main" id="{2D8FEBEC-5699-C23C-89CE-D361C728E864}"/>
                    </a:ext>
                  </a:extLst>
                </p:cNvPr>
                <p:cNvSpPr>
                  <a:spLocks/>
                </p:cNvSpPr>
                <p:nvPr/>
              </p:nvSpPr>
              <p:spPr bwMode="auto">
                <a:xfrm>
                  <a:off x="5000" y="245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28" name="Freeform 1273">
                  <a:extLst>
                    <a:ext uri="{FF2B5EF4-FFF2-40B4-BE49-F238E27FC236}">
                      <a16:creationId xmlns:a16="http://schemas.microsoft.com/office/drawing/2014/main" id="{75992BDB-0949-9B0B-671A-13A2EC52EEC0}"/>
                    </a:ext>
                  </a:extLst>
                </p:cNvPr>
                <p:cNvSpPr>
                  <a:spLocks/>
                </p:cNvSpPr>
                <p:nvPr/>
              </p:nvSpPr>
              <p:spPr bwMode="auto">
                <a:xfrm>
                  <a:off x="5002" y="245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29" name="Freeform 1274">
                  <a:extLst>
                    <a:ext uri="{FF2B5EF4-FFF2-40B4-BE49-F238E27FC236}">
                      <a16:creationId xmlns:a16="http://schemas.microsoft.com/office/drawing/2014/main" id="{1F06D372-EB81-A56A-D543-1C50061F7774}"/>
                    </a:ext>
                  </a:extLst>
                </p:cNvPr>
                <p:cNvSpPr>
                  <a:spLocks/>
                </p:cNvSpPr>
                <p:nvPr/>
              </p:nvSpPr>
              <p:spPr bwMode="auto">
                <a:xfrm>
                  <a:off x="4966" y="2499"/>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30" name="Freeform 1275">
                  <a:extLst>
                    <a:ext uri="{FF2B5EF4-FFF2-40B4-BE49-F238E27FC236}">
                      <a16:creationId xmlns:a16="http://schemas.microsoft.com/office/drawing/2014/main" id="{AB25DF53-C473-08BD-8419-E8C049B25940}"/>
                    </a:ext>
                  </a:extLst>
                </p:cNvPr>
                <p:cNvSpPr>
                  <a:spLocks/>
                </p:cNvSpPr>
                <p:nvPr/>
              </p:nvSpPr>
              <p:spPr bwMode="auto">
                <a:xfrm>
                  <a:off x="4969" y="2501"/>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31" name="Freeform 1276">
                  <a:extLst>
                    <a:ext uri="{FF2B5EF4-FFF2-40B4-BE49-F238E27FC236}">
                      <a16:creationId xmlns:a16="http://schemas.microsoft.com/office/drawing/2014/main" id="{12F9EE35-6C83-181F-4AA5-946BE8B647CC}"/>
                    </a:ext>
                  </a:extLst>
                </p:cNvPr>
                <p:cNvSpPr>
                  <a:spLocks/>
                </p:cNvSpPr>
                <p:nvPr/>
              </p:nvSpPr>
              <p:spPr bwMode="auto">
                <a:xfrm>
                  <a:off x="4969" y="2498"/>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32" name="Freeform 1277">
                  <a:extLst>
                    <a:ext uri="{FF2B5EF4-FFF2-40B4-BE49-F238E27FC236}">
                      <a16:creationId xmlns:a16="http://schemas.microsoft.com/office/drawing/2014/main" id="{8109871E-EE23-1A41-DBC3-7F6BA1372E95}"/>
                    </a:ext>
                  </a:extLst>
                </p:cNvPr>
                <p:cNvSpPr>
                  <a:spLocks/>
                </p:cNvSpPr>
                <p:nvPr/>
              </p:nvSpPr>
              <p:spPr bwMode="auto">
                <a:xfrm>
                  <a:off x="4971" y="2499"/>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33" name="Freeform 1278">
                  <a:extLst>
                    <a:ext uri="{FF2B5EF4-FFF2-40B4-BE49-F238E27FC236}">
                      <a16:creationId xmlns:a16="http://schemas.microsoft.com/office/drawing/2014/main" id="{EA61E99B-64B8-C1CD-4717-0A4F9F07D8E6}"/>
                    </a:ext>
                  </a:extLst>
                </p:cNvPr>
                <p:cNvSpPr>
                  <a:spLocks/>
                </p:cNvSpPr>
                <p:nvPr/>
              </p:nvSpPr>
              <p:spPr bwMode="auto">
                <a:xfrm>
                  <a:off x="4962" y="249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34" name="Freeform 1279">
                  <a:extLst>
                    <a:ext uri="{FF2B5EF4-FFF2-40B4-BE49-F238E27FC236}">
                      <a16:creationId xmlns:a16="http://schemas.microsoft.com/office/drawing/2014/main" id="{D6489E50-9EFF-0150-5B35-43E5B7CDBC15}"/>
                    </a:ext>
                  </a:extLst>
                </p:cNvPr>
                <p:cNvSpPr>
                  <a:spLocks/>
                </p:cNvSpPr>
                <p:nvPr/>
              </p:nvSpPr>
              <p:spPr bwMode="auto">
                <a:xfrm>
                  <a:off x="4964" y="2498"/>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35" name="Freeform 1280">
                  <a:extLst>
                    <a:ext uri="{FF2B5EF4-FFF2-40B4-BE49-F238E27FC236}">
                      <a16:creationId xmlns:a16="http://schemas.microsoft.com/office/drawing/2014/main" id="{87C46A23-91A6-DA29-01F9-55F4A9AAB8EE}"/>
                    </a:ext>
                  </a:extLst>
                </p:cNvPr>
                <p:cNvSpPr>
                  <a:spLocks/>
                </p:cNvSpPr>
                <p:nvPr/>
              </p:nvSpPr>
              <p:spPr bwMode="auto">
                <a:xfrm>
                  <a:off x="4964" y="2496"/>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36" name="Freeform 1281">
                  <a:extLst>
                    <a:ext uri="{FF2B5EF4-FFF2-40B4-BE49-F238E27FC236}">
                      <a16:creationId xmlns:a16="http://schemas.microsoft.com/office/drawing/2014/main" id="{D7131742-FA4F-3003-116B-906B5F1B68C4}"/>
                    </a:ext>
                  </a:extLst>
                </p:cNvPr>
                <p:cNvSpPr>
                  <a:spLocks/>
                </p:cNvSpPr>
                <p:nvPr/>
              </p:nvSpPr>
              <p:spPr bwMode="auto">
                <a:xfrm>
                  <a:off x="4967" y="249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37" name="Freeform 1282">
                  <a:extLst>
                    <a:ext uri="{FF2B5EF4-FFF2-40B4-BE49-F238E27FC236}">
                      <a16:creationId xmlns:a16="http://schemas.microsoft.com/office/drawing/2014/main" id="{2F7A0B00-D5CA-6221-D80B-62C03957B95F}"/>
                    </a:ext>
                  </a:extLst>
                </p:cNvPr>
                <p:cNvSpPr>
                  <a:spLocks/>
                </p:cNvSpPr>
                <p:nvPr/>
              </p:nvSpPr>
              <p:spPr bwMode="auto">
                <a:xfrm>
                  <a:off x="4971" y="249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38" name="Freeform 1283">
                  <a:extLst>
                    <a:ext uri="{FF2B5EF4-FFF2-40B4-BE49-F238E27FC236}">
                      <a16:creationId xmlns:a16="http://schemas.microsoft.com/office/drawing/2014/main" id="{E1061917-52D0-E7FE-97FF-5073AA82B1CE}"/>
                    </a:ext>
                  </a:extLst>
                </p:cNvPr>
                <p:cNvSpPr>
                  <a:spLocks/>
                </p:cNvSpPr>
                <p:nvPr/>
              </p:nvSpPr>
              <p:spPr bwMode="auto">
                <a:xfrm>
                  <a:off x="4973" y="2498"/>
                  <a:ext cx="5" cy="3"/>
                </a:xfrm>
                <a:custGeom>
                  <a:avLst/>
                  <a:gdLst/>
                  <a:ahLst/>
                  <a:cxnLst>
                    <a:cxn ang="0">
                      <a:pos x="5" y="1"/>
                    </a:cxn>
                    <a:cxn ang="0">
                      <a:pos x="3" y="3"/>
                    </a:cxn>
                    <a:cxn ang="0">
                      <a:pos x="0" y="1"/>
                    </a:cxn>
                    <a:cxn ang="0">
                      <a:pos x="2" y="0"/>
                    </a:cxn>
                    <a:cxn ang="0">
                      <a:pos x="5" y="1"/>
                    </a:cxn>
                    <a:cxn ang="0">
                      <a:pos x="5" y="1"/>
                    </a:cxn>
                  </a:cxnLst>
                  <a:rect l="0" t="0" r="r" b="b"/>
                  <a:pathLst>
                    <a:path w="5" h="3">
                      <a:moveTo>
                        <a:pt x="5" y="1"/>
                      </a:moveTo>
                      <a:lnTo>
                        <a:pt x="3"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39" name="Freeform 1284">
                  <a:extLst>
                    <a:ext uri="{FF2B5EF4-FFF2-40B4-BE49-F238E27FC236}">
                      <a16:creationId xmlns:a16="http://schemas.microsoft.com/office/drawing/2014/main" id="{AB01261A-79F9-BBB2-DA30-6B4A53456952}"/>
                    </a:ext>
                  </a:extLst>
                </p:cNvPr>
                <p:cNvSpPr>
                  <a:spLocks/>
                </p:cNvSpPr>
                <p:nvPr/>
              </p:nvSpPr>
              <p:spPr bwMode="auto">
                <a:xfrm>
                  <a:off x="4973" y="2496"/>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40" name="Freeform 1285">
                  <a:extLst>
                    <a:ext uri="{FF2B5EF4-FFF2-40B4-BE49-F238E27FC236}">
                      <a16:creationId xmlns:a16="http://schemas.microsoft.com/office/drawing/2014/main" id="{4AF3F6A7-8D6E-CA40-4446-06AF7DF5F7FE}"/>
                    </a:ext>
                  </a:extLst>
                </p:cNvPr>
                <p:cNvSpPr>
                  <a:spLocks/>
                </p:cNvSpPr>
                <p:nvPr/>
              </p:nvSpPr>
              <p:spPr bwMode="auto">
                <a:xfrm>
                  <a:off x="4975" y="2497"/>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41" name="Freeform 1286">
                  <a:extLst>
                    <a:ext uri="{FF2B5EF4-FFF2-40B4-BE49-F238E27FC236}">
                      <a16:creationId xmlns:a16="http://schemas.microsoft.com/office/drawing/2014/main" id="{A0285565-FD56-E0EB-EE19-B19651688122}"/>
                    </a:ext>
                  </a:extLst>
                </p:cNvPr>
                <p:cNvSpPr>
                  <a:spLocks/>
                </p:cNvSpPr>
                <p:nvPr/>
              </p:nvSpPr>
              <p:spPr bwMode="auto">
                <a:xfrm>
                  <a:off x="4966" y="2494"/>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42" name="Freeform 1287">
                  <a:extLst>
                    <a:ext uri="{FF2B5EF4-FFF2-40B4-BE49-F238E27FC236}">
                      <a16:creationId xmlns:a16="http://schemas.microsoft.com/office/drawing/2014/main" id="{66597E7B-33EC-44DE-5408-F651C70C5146}"/>
                    </a:ext>
                  </a:extLst>
                </p:cNvPr>
                <p:cNvSpPr>
                  <a:spLocks/>
                </p:cNvSpPr>
                <p:nvPr/>
              </p:nvSpPr>
              <p:spPr bwMode="auto">
                <a:xfrm>
                  <a:off x="4969" y="249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43" name="Freeform 1288">
                  <a:extLst>
                    <a:ext uri="{FF2B5EF4-FFF2-40B4-BE49-F238E27FC236}">
                      <a16:creationId xmlns:a16="http://schemas.microsoft.com/office/drawing/2014/main" id="{243C764E-C179-727E-4D53-4A91F6C4A1D9}"/>
                    </a:ext>
                  </a:extLst>
                </p:cNvPr>
                <p:cNvSpPr>
                  <a:spLocks/>
                </p:cNvSpPr>
                <p:nvPr/>
              </p:nvSpPr>
              <p:spPr bwMode="auto">
                <a:xfrm>
                  <a:off x="4969" y="2493"/>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44" name="Freeform 1289">
                  <a:extLst>
                    <a:ext uri="{FF2B5EF4-FFF2-40B4-BE49-F238E27FC236}">
                      <a16:creationId xmlns:a16="http://schemas.microsoft.com/office/drawing/2014/main" id="{B899A1F0-0449-E755-A212-037BC84F32B5}"/>
                    </a:ext>
                  </a:extLst>
                </p:cNvPr>
                <p:cNvSpPr>
                  <a:spLocks/>
                </p:cNvSpPr>
                <p:nvPr/>
              </p:nvSpPr>
              <p:spPr bwMode="auto">
                <a:xfrm>
                  <a:off x="4971" y="249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45" name="Freeform 1290">
                  <a:extLst>
                    <a:ext uri="{FF2B5EF4-FFF2-40B4-BE49-F238E27FC236}">
                      <a16:creationId xmlns:a16="http://schemas.microsoft.com/office/drawing/2014/main" id="{189CBD8E-1AFE-43D5-29C9-7E22E9B01917}"/>
                    </a:ext>
                  </a:extLst>
                </p:cNvPr>
                <p:cNvSpPr>
                  <a:spLocks/>
                </p:cNvSpPr>
                <p:nvPr/>
              </p:nvSpPr>
              <p:spPr bwMode="auto">
                <a:xfrm>
                  <a:off x="4975" y="2494"/>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46" name="Freeform 1291">
                  <a:extLst>
                    <a:ext uri="{FF2B5EF4-FFF2-40B4-BE49-F238E27FC236}">
                      <a16:creationId xmlns:a16="http://schemas.microsoft.com/office/drawing/2014/main" id="{FC166C93-2D98-7E33-1A40-A71AD24D0C3F}"/>
                    </a:ext>
                  </a:extLst>
                </p:cNvPr>
                <p:cNvSpPr>
                  <a:spLocks/>
                </p:cNvSpPr>
                <p:nvPr/>
              </p:nvSpPr>
              <p:spPr bwMode="auto">
                <a:xfrm>
                  <a:off x="4978" y="2496"/>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47" name="Freeform 1292">
                  <a:extLst>
                    <a:ext uri="{FF2B5EF4-FFF2-40B4-BE49-F238E27FC236}">
                      <a16:creationId xmlns:a16="http://schemas.microsoft.com/office/drawing/2014/main" id="{1581FC6C-2E88-921F-9C7A-7D5141440815}"/>
                    </a:ext>
                  </a:extLst>
                </p:cNvPr>
                <p:cNvSpPr>
                  <a:spLocks/>
                </p:cNvSpPr>
                <p:nvPr/>
              </p:nvSpPr>
              <p:spPr bwMode="auto">
                <a:xfrm>
                  <a:off x="4978" y="2493"/>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48" name="Freeform 1293">
                  <a:extLst>
                    <a:ext uri="{FF2B5EF4-FFF2-40B4-BE49-F238E27FC236}">
                      <a16:creationId xmlns:a16="http://schemas.microsoft.com/office/drawing/2014/main" id="{7B0EA473-9DF1-800C-2755-FA65ACEF7ACD}"/>
                    </a:ext>
                  </a:extLst>
                </p:cNvPr>
                <p:cNvSpPr>
                  <a:spLocks/>
                </p:cNvSpPr>
                <p:nvPr/>
              </p:nvSpPr>
              <p:spPr bwMode="auto">
                <a:xfrm>
                  <a:off x="4980" y="2494"/>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49" name="Freeform 1294">
                  <a:extLst>
                    <a:ext uri="{FF2B5EF4-FFF2-40B4-BE49-F238E27FC236}">
                      <a16:creationId xmlns:a16="http://schemas.microsoft.com/office/drawing/2014/main" id="{CE0C39D5-4E94-4681-A276-F9922B2736D9}"/>
                    </a:ext>
                  </a:extLst>
                </p:cNvPr>
                <p:cNvSpPr>
                  <a:spLocks/>
                </p:cNvSpPr>
                <p:nvPr/>
              </p:nvSpPr>
              <p:spPr bwMode="auto">
                <a:xfrm>
                  <a:off x="4971" y="249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50" name="Freeform 1295">
                  <a:extLst>
                    <a:ext uri="{FF2B5EF4-FFF2-40B4-BE49-F238E27FC236}">
                      <a16:creationId xmlns:a16="http://schemas.microsoft.com/office/drawing/2014/main" id="{B550E2D5-0A36-7A3D-583C-0BCC4621E6EF}"/>
                    </a:ext>
                  </a:extLst>
                </p:cNvPr>
                <p:cNvSpPr>
                  <a:spLocks/>
                </p:cNvSpPr>
                <p:nvPr/>
              </p:nvSpPr>
              <p:spPr bwMode="auto">
                <a:xfrm>
                  <a:off x="4973" y="2493"/>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51" name="Freeform 1296">
                  <a:extLst>
                    <a:ext uri="{FF2B5EF4-FFF2-40B4-BE49-F238E27FC236}">
                      <a16:creationId xmlns:a16="http://schemas.microsoft.com/office/drawing/2014/main" id="{BAF9247C-C0F9-F286-BFA0-A1F2FC93B39B}"/>
                    </a:ext>
                  </a:extLst>
                </p:cNvPr>
                <p:cNvSpPr>
                  <a:spLocks/>
                </p:cNvSpPr>
                <p:nvPr/>
              </p:nvSpPr>
              <p:spPr bwMode="auto">
                <a:xfrm>
                  <a:off x="4973" y="2490"/>
                  <a:ext cx="5" cy="3"/>
                </a:xfrm>
                <a:custGeom>
                  <a:avLst/>
                  <a:gdLst/>
                  <a:ahLst/>
                  <a:cxnLst>
                    <a:cxn ang="0">
                      <a:pos x="5" y="2"/>
                    </a:cxn>
                    <a:cxn ang="0">
                      <a:pos x="3" y="3"/>
                    </a:cxn>
                    <a:cxn ang="0">
                      <a:pos x="0" y="2"/>
                    </a:cxn>
                    <a:cxn ang="0">
                      <a:pos x="2" y="0"/>
                    </a:cxn>
                    <a:cxn ang="0">
                      <a:pos x="5" y="2"/>
                    </a:cxn>
                    <a:cxn ang="0">
                      <a:pos x="5" y="2"/>
                    </a:cxn>
                  </a:cxnLst>
                  <a:rect l="0" t="0" r="r" b="b"/>
                  <a:pathLst>
                    <a:path w="5" h="3">
                      <a:moveTo>
                        <a:pt x="5" y="2"/>
                      </a:moveTo>
                      <a:lnTo>
                        <a:pt x="3"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52" name="Freeform 1297">
                  <a:extLst>
                    <a:ext uri="{FF2B5EF4-FFF2-40B4-BE49-F238E27FC236}">
                      <a16:creationId xmlns:a16="http://schemas.microsoft.com/office/drawing/2014/main" id="{6924FFCD-4239-64D0-836A-1E7D899492A6}"/>
                    </a:ext>
                  </a:extLst>
                </p:cNvPr>
                <p:cNvSpPr>
                  <a:spLocks/>
                </p:cNvSpPr>
                <p:nvPr/>
              </p:nvSpPr>
              <p:spPr bwMode="auto">
                <a:xfrm>
                  <a:off x="4975" y="2492"/>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53" name="Freeform 1298">
                  <a:extLst>
                    <a:ext uri="{FF2B5EF4-FFF2-40B4-BE49-F238E27FC236}">
                      <a16:creationId xmlns:a16="http://schemas.microsoft.com/office/drawing/2014/main" id="{3C4170C2-AB79-8DA9-00DC-9F2293500512}"/>
                    </a:ext>
                  </a:extLst>
                </p:cNvPr>
                <p:cNvSpPr>
                  <a:spLocks/>
                </p:cNvSpPr>
                <p:nvPr/>
              </p:nvSpPr>
              <p:spPr bwMode="auto">
                <a:xfrm>
                  <a:off x="4980" y="2492"/>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54" name="Freeform 1299">
                  <a:extLst>
                    <a:ext uri="{FF2B5EF4-FFF2-40B4-BE49-F238E27FC236}">
                      <a16:creationId xmlns:a16="http://schemas.microsoft.com/office/drawing/2014/main" id="{2E8E92AD-BF4A-7FDF-57A7-F495720B7735}"/>
                    </a:ext>
                  </a:extLst>
                </p:cNvPr>
                <p:cNvSpPr>
                  <a:spLocks/>
                </p:cNvSpPr>
                <p:nvPr/>
              </p:nvSpPr>
              <p:spPr bwMode="auto">
                <a:xfrm>
                  <a:off x="4982" y="2493"/>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55" name="Freeform 1300">
                  <a:extLst>
                    <a:ext uri="{FF2B5EF4-FFF2-40B4-BE49-F238E27FC236}">
                      <a16:creationId xmlns:a16="http://schemas.microsoft.com/office/drawing/2014/main" id="{4F3B8A1A-9D1C-3857-92E2-13DA30EDB9B2}"/>
                    </a:ext>
                  </a:extLst>
                </p:cNvPr>
                <p:cNvSpPr>
                  <a:spLocks/>
                </p:cNvSpPr>
                <p:nvPr/>
              </p:nvSpPr>
              <p:spPr bwMode="auto">
                <a:xfrm>
                  <a:off x="4982" y="2490"/>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56" name="Freeform 1301">
                  <a:extLst>
                    <a:ext uri="{FF2B5EF4-FFF2-40B4-BE49-F238E27FC236}">
                      <a16:creationId xmlns:a16="http://schemas.microsoft.com/office/drawing/2014/main" id="{24F782A7-A16A-E49B-D6DA-2EB2D5999661}"/>
                    </a:ext>
                  </a:extLst>
                </p:cNvPr>
                <p:cNvSpPr>
                  <a:spLocks/>
                </p:cNvSpPr>
                <p:nvPr/>
              </p:nvSpPr>
              <p:spPr bwMode="auto">
                <a:xfrm>
                  <a:off x="4984" y="2492"/>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57" name="Freeform 1302">
                  <a:extLst>
                    <a:ext uri="{FF2B5EF4-FFF2-40B4-BE49-F238E27FC236}">
                      <a16:creationId xmlns:a16="http://schemas.microsoft.com/office/drawing/2014/main" id="{D19EEF25-95F7-E913-3FA6-9B354637BFF8}"/>
                    </a:ext>
                  </a:extLst>
                </p:cNvPr>
                <p:cNvSpPr>
                  <a:spLocks/>
                </p:cNvSpPr>
                <p:nvPr/>
              </p:nvSpPr>
              <p:spPr bwMode="auto">
                <a:xfrm>
                  <a:off x="4975" y="2489"/>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58" name="Freeform 1303">
                  <a:extLst>
                    <a:ext uri="{FF2B5EF4-FFF2-40B4-BE49-F238E27FC236}">
                      <a16:creationId xmlns:a16="http://schemas.microsoft.com/office/drawing/2014/main" id="{0A98444F-6733-9B1B-21F2-C77CE57EF650}"/>
                    </a:ext>
                  </a:extLst>
                </p:cNvPr>
                <p:cNvSpPr>
                  <a:spLocks/>
                </p:cNvSpPr>
                <p:nvPr/>
              </p:nvSpPr>
              <p:spPr bwMode="auto">
                <a:xfrm>
                  <a:off x="4978" y="249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59" name="Freeform 1304">
                  <a:extLst>
                    <a:ext uri="{FF2B5EF4-FFF2-40B4-BE49-F238E27FC236}">
                      <a16:creationId xmlns:a16="http://schemas.microsoft.com/office/drawing/2014/main" id="{4E6AB242-3478-8202-AB59-229A3416F127}"/>
                    </a:ext>
                  </a:extLst>
                </p:cNvPr>
                <p:cNvSpPr>
                  <a:spLocks/>
                </p:cNvSpPr>
                <p:nvPr/>
              </p:nvSpPr>
              <p:spPr bwMode="auto">
                <a:xfrm>
                  <a:off x="4978" y="248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60" name="Freeform 1305">
                  <a:extLst>
                    <a:ext uri="{FF2B5EF4-FFF2-40B4-BE49-F238E27FC236}">
                      <a16:creationId xmlns:a16="http://schemas.microsoft.com/office/drawing/2014/main" id="{15FB8D13-8661-722E-B1A3-8614BA420AD2}"/>
                    </a:ext>
                  </a:extLst>
                </p:cNvPr>
                <p:cNvSpPr>
                  <a:spLocks/>
                </p:cNvSpPr>
                <p:nvPr/>
              </p:nvSpPr>
              <p:spPr bwMode="auto">
                <a:xfrm>
                  <a:off x="4980" y="248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61" name="Freeform 1306">
                  <a:extLst>
                    <a:ext uri="{FF2B5EF4-FFF2-40B4-BE49-F238E27FC236}">
                      <a16:creationId xmlns:a16="http://schemas.microsoft.com/office/drawing/2014/main" id="{C43FEDA9-0006-D964-227B-56E9BEFB0948}"/>
                    </a:ext>
                  </a:extLst>
                </p:cNvPr>
                <p:cNvSpPr>
                  <a:spLocks/>
                </p:cNvSpPr>
                <p:nvPr/>
              </p:nvSpPr>
              <p:spPr bwMode="auto">
                <a:xfrm>
                  <a:off x="4984" y="2489"/>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62" name="Freeform 1307">
                  <a:extLst>
                    <a:ext uri="{FF2B5EF4-FFF2-40B4-BE49-F238E27FC236}">
                      <a16:creationId xmlns:a16="http://schemas.microsoft.com/office/drawing/2014/main" id="{2F0042E8-83D3-5315-8DDF-126488DDFB0E}"/>
                    </a:ext>
                  </a:extLst>
                </p:cNvPr>
                <p:cNvSpPr>
                  <a:spLocks/>
                </p:cNvSpPr>
                <p:nvPr/>
              </p:nvSpPr>
              <p:spPr bwMode="auto">
                <a:xfrm>
                  <a:off x="4987" y="2490"/>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63" name="Freeform 1308">
                  <a:extLst>
                    <a:ext uri="{FF2B5EF4-FFF2-40B4-BE49-F238E27FC236}">
                      <a16:creationId xmlns:a16="http://schemas.microsoft.com/office/drawing/2014/main" id="{6519EA1C-C591-63D0-C3C0-154FCB6D1809}"/>
                    </a:ext>
                  </a:extLst>
                </p:cNvPr>
                <p:cNvSpPr>
                  <a:spLocks/>
                </p:cNvSpPr>
                <p:nvPr/>
              </p:nvSpPr>
              <p:spPr bwMode="auto">
                <a:xfrm>
                  <a:off x="4987" y="248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64" name="Freeform 1309">
                  <a:extLst>
                    <a:ext uri="{FF2B5EF4-FFF2-40B4-BE49-F238E27FC236}">
                      <a16:creationId xmlns:a16="http://schemas.microsoft.com/office/drawing/2014/main" id="{9F8F32FA-7731-FCB1-9CA1-C5C6631DD9DE}"/>
                    </a:ext>
                  </a:extLst>
                </p:cNvPr>
                <p:cNvSpPr>
                  <a:spLocks/>
                </p:cNvSpPr>
                <p:nvPr/>
              </p:nvSpPr>
              <p:spPr bwMode="auto">
                <a:xfrm>
                  <a:off x="4989" y="2489"/>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65" name="Freeform 1310">
                  <a:extLst>
                    <a:ext uri="{FF2B5EF4-FFF2-40B4-BE49-F238E27FC236}">
                      <a16:creationId xmlns:a16="http://schemas.microsoft.com/office/drawing/2014/main" id="{67FC1BFB-E8D0-9719-1BAF-B3E8616B1C0E}"/>
                    </a:ext>
                  </a:extLst>
                </p:cNvPr>
                <p:cNvSpPr>
                  <a:spLocks/>
                </p:cNvSpPr>
                <p:nvPr/>
              </p:nvSpPr>
              <p:spPr bwMode="auto">
                <a:xfrm>
                  <a:off x="4980" y="248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66" name="Freeform 1311">
                  <a:extLst>
                    <a:ext uri="{FF2B5EF4-FFF2-40B4-BE49-F238E27FC236}">
                      <a16:creationId xmlns:a16="http://schemas.microsoft.com/office/drawing/2014/main" id="{45AB7C03-525E-CD2D-389E-D39F390B7186}"/>
                    </a:ext>
                  </a:extLst>
                </p:cNvPr>
                <p:cNvSpPr>
                  <a:spLocks/>
                </p:cNvSpPr>
                <p:nvPr/>
              </p:nvSpPr>
              <p:spPr bwMode="auto">
                <a:xfrm>
                  <a:off x="4982" y="2488"/>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67" name="Freeform 1312">
                  <a:extLst>
                    <a:ext uri="{FF2B5EF4-FFF2-40B4-BE49-F238E27FC236}">
                      <a16:creationId xmlns:a16="http://schemas.microsoft.com/office/drawing/2014/main" id="{5AF51E2E-CDDF-0975-CF90-1274DA9F9CEE}"/>
                    </a:ext>
                  </a:extLst>
                </p:cNvPr>
                <p:cNvSpPr>
                  <a:spLocks/>
                </p:cNvSpPr>
                <p:nvPr/>
              </p:nvSpPr>
              <p:spPr bwMode="auto">
                <a:xfrm>
                  <a:off x="4982" y="2485"/>
                  <a:ext cx="5" cy="3"/>
                </a:xfrm>
                <a:custGeom>
                  <a:avLst/>
                  <a:gdLst/>
                  <a:ahLst/>
                  <a:cxnLst>
                    <a:cxn ang="0">
                      <a:pos x="5" y="2"/>
                    </a:cxn>
                    <a:cxn ang="0">
                      <a:pos x="3" y="3"/>
                    </a:cxn>
                    <a:cxn ang="0">
                      <a:pos x="0" y="2"/>
                    </a:cxn>
                    <a:cxn ang="0">
                      <a:pos x="2" y="0"/>
                    </a:cxn>
                    <a:cxn ang="0">
                      <a:pos x="5" y="2"/>
                    </a:cxn>
                    <a:cxn ang="0">
                      <a:pos x="5" y="2"/>
                    </a:cxn>
                  </a:cxnLst>
                  <a:rect l="0" t="0" r="r" b="b"/>
                  <a:pathLst>
                    <a:path w="5" h="3">
                      <a:moveTo>
                        <a:pt x="5" y="2"/>
                      </a:moveTo>
                      <a:lnTo>
                        <a:pt x="3"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68" name="Freeform 1313">
                  <a:extLst>
                    <a:ext uri="{FF2B5EF4-FFF2-40B4-BE49-F238E27FC236}">
                      <a16:creationId xmlns:a16="http://schemas.microsoft.com/office/drawing/2014/main" id="{E6608463-5B1D-5C4C-3703-E6ABB8A0FECE}"/>
                    </a:ext>
                  </a:extLst>
                </p:cNvPr>
                <p:cNvSpPr>
                  <a:spLocks/>
                </p:cNvSpPr>
                <p:nvPr/>
              </p:nvSpPr>
              <p:spPr bwMode="auto">
                <a:xfrm>
                  <a:off x="4984" y="2487"/>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69" name="Freeform 1314">
                  <a:extLst>
                    <a:ext uri="{FF2B5EF4-FFF2-40B4-BE49-F238E27FC236}">
                      <a16:creationId xmlns:a16="http://schemas.microsoft.com/office/drawing/2014/main" id="{CB2617DE-FAF2-57C9-BAD6-F756FA649BDC}"/>
                    </a:ext>
                  </a:extLst>
                </p:cNvPr>
                <p:cNvSpPr>
                  <a:spLocks/>
                </p:cNvSpPr>
                <p:nvPr/>
              </p:nvSpPr>
              <p:spPr bwMode="auto">
                <a:xfrm>
                  <a:off x="4989" y="2487"/>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70" name="Freeform 1315">
                  <a:extLst>
                    <a:ext uri="{FF2B5EF4-FFF2-40B4-BE49-F238E27FC236}">
                      <a16:creationId xmlns:a16="http://schemas.microsoft.com/office/drawing/2014/main" id="{0C2C09A8-1472-349F-6F2F-A8A4E6E7254B}"/>
                    </a:ext>
                  </a:extLst>
                </p:cNvPr>
                <p:cNvSpPr>
                  <a:spLocks/>
                </p:cNvSpPr>
                <p:nvPr/>
              </p:nvSpPr>
              <p:spPr bwMode="auto">
                <a:xfrm>
                  <a:off x="4991" y="2488"/>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71" name="Freeform 1316">
                  <a:extLst>
                    <a:ext uri="{FF2B5EF4-FFF2-40B4-BE49-F238E27FC236}">
                      <a16:creationId xmlns:a16="http://schemas.microsoft.com/office/drawing/2014/main" id="{A5BDECD8-8205-CDCC-71DF-FC839FCAE14E}"/>
                    </a:ext>
                  </a:extLst>
                </p:cNvPr>
                <p:cNvSpPr>
                  <a:spLocks/>
                </p:cNvSpPr>
                <p:nvPr/>
              </p:nvSpPr>
              <p:spPr bwMode="auto">
                <a:xfrm>
                  <a:off x="4991" y="2485"/>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72" name="Freeform 1317">
                  <a:extLst>
                    <a:ext uri="{FF2B5EF4-FFF2-40B4-BE49-F238E27FC236}">
                      <a16:creationId xmlns:a16="http://schemas.microsoft.com/office/drawing/2014/main" id="{D6F9A59E-7F33-8260-84AD-E55F748F77DB}"/>
                    </a:ext>
                  </a:extLst>
                </p:cNvPr>
                <p:cNvSpPr>
                  <a:spLocks/>
                </p:cNvSpPr>
                <p:nvPr/>
              </p:nvSpPr>
              <p:spPr bwMode="auto">
                <a:xfrm>
                  <a:off x="4993" y="2487"/>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73" name="Freeform 1318">
                  <a:extLst>
                    <a:ext uri="{FF2B5EF4-FFF2-40B4-BE49-F238E27FC236}">
                      <a16:creationId xmlns:a16="http://schemas.microsoft.com/office/drawing/2014/main" id="{3F40B2EC-E4A8-6D29-687C-73A5616A3460}"/>
                    </a:ext>
                  </a:extLst>
                </p:cNvPr>
                <p:cNvSpPr>
                  <a:spLocks/>
                </p:cNvSpPr>
                <p:nvPr/>
              </p:nvSpPr>
              <p:spPr bwMode="auto">
                <a:xfrm>
                  <a:off x="4984" y="2484"/>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74" name="Freeform 1319">
                  <a:extLst>
                    <a:ext uri="{FF2B5EF4-FFF2-40B4-BE49-F238E27FC236}">
                      <a16:creationId xmlns:a16="http://schemas.microsoft.com/office/drawing/2014/main" id="{5B752D00-2560-B201-7DBD-DD33ED3D5512}"/>
                    </a:ext>
                  </a:extLst>
                </p:cNvPr>
                <p:cNvSpPr>
                  <a:spLocks/>
                </p:cNvSpPr>
                <p:nvPr/>
              </p:nvSpPr>
              <p:spPr bwMode="auto">
                <a:xfrm>
                  <a:off x="4987" y="248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75" name="Freeform 1320">
                  <a:extLst>
                    <a:ext uri="{FF2B5EF4-FFF2-40B4-BE49-F238E27FC236}">
                      <a16:creationId xmlns:a16="http://schemas.microsoft.com/office/drawing/2014/main" id="{ADA2238B-2359-EE71-6B4C-E7049B3F3B0E}"/>
                    </a:ext>
                  </a:extLst>
                </p:cNvPr>
                <p:cNvSpPr>
                  <a:spLocks/>
                </p:cNvSpPr>
                <p:nvPr/>
              </p:nvSpPr>
              <p:spPr bwMode="auto">
                <a:xfrm>
                  <a:off x="4987" y="248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76" name="Freeform 1321">
                  <a:extLst>
                    <a:ext uri="{FF2B5EF4-FFF2-40B4-BE49-F238E27FC236}">
                      <a16:creationId xmlns:a16="http://schemas.microsoft.com/office/drawing/2014/main" id="{66C0D5ED-E712-41A0-7293-D118F5E44B73}"/>
                    </a:ext>
                  </a:extLst>
                </p:cNvPr>
                <p:cNvSpPr>
                  <a:spLocks/>
                </p:cNvSpPr>
                <p:nvPr/>
              </p:nvSpPr>
              <p:spPr bwMode="auto">
                <a:xfrm>
                  <a:off x="4989" y="248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77" name="Freeform 1322">
                  <a:extLst>
                    <a:ext uri="{FF2B5EF4-FFF2-40B4-BE49-F238E27FC236}">
                      <a16:creationId xmlns:a16="http://schemas.microsoft.com/office/drawing/2014/main" id="{B51B586B-4BCC-2E3B-B5AF-742D071CC8F9}"/>
                    </a:ext>
                  </a:extLst>
                </p:cNvPr>
                <p:cNvSpPr>
                  <a:spLocks/>
                </p:cNvSpPr>
                <p:nvPr/>
              </p:nvSpPr>
              <p:spPr bwMode="auto">
                <a:xfrm>
                  <a:off x="4993" y="2484"/>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78" name="Freeform 1323">
                  <a:extLst>
                    <a:ext uri="{FF2B5EF4-FFF2-40B4-BE49-F238E27FC236}">
                      <a16:creationId xmlns:a16="http://schemas.microsoft.com/office/drawing/2014/main" id="{29432AD2-56B1-DBF6-76D9-4A25C7F075E2}"/>
                    </a:ext>
                  </a:extLst>
                </p:cNvPr>
                <p:cNvSpPr>
                  <a:spLocks/>
                </p:cNvSpPr>
                <p:nvPr/>
              </p:nvSpPr>
              <p:spPr bwMode="auto">
                <a:xfrm>
                  <a:off x="4996" y="2485"/>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79" name="Freeform 1324">
                  <a:extLst>
                    <a:ext uri="{FF2B5EF4-FFF2-40B4-BE49-F238E27FC236}">
                      <a16:creationId xmlns:a16="http://schemas.microsoft.com/office/drawing/2014/main" id="{151F9806-3828-DC34-9CB7-8F2B74ED3706}"/>
                    </a:ext>
                  </a:extLst>
                </p:cNvPr>
                <p:cNvSpPr>
                  <a:spLocks/>
                </p:cNvSpPr>
                <p:nvPr/>
              </p:nvSpPr>
              <p:spPr bwMode="auto">
                <a:xfrm>
                  <a:off x="4996" y="2483"/>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80" name="Freeform 1325">
                  <a:extLst>
                    <a:ext uri="{FF2B5EF4-FFF2-40B4-BE49-F238E27FC236}">
                      <a16:creationId xmlns:a16="http://schemas.microsoft.com/office/drawing/2014/main" id="{24ACA639-1A0F-78E8-9C35-D09C216C9ED1}"/>
                    </a:ext>
                  </a:extLst>
                </p:cNvPr>
                <p:cNvSpPr>
                  <a:spLocks/>
                </p:cNvSpPr>
                <p:nvPr/>
              </p:nvSpPr>
              <p:spPr bwMode="auto">
                <a:xfrm>
                  <a:off x="4998" y="2484"/>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81" name="Freeform 1326">
                  <a:extLst>
                    <a:ext uri="{FF2B5EF4-FFF2-40B4-BE49-F238E27FC236}">
                      <a16:creationId xmlns:a16="http://schemas.microsoft.com/office/drawing/2014/main" id="{6CE3498B-59ED-CFAD-7574-618AB6268CB6}"/>
                    </a:ext>
                  </a:extLst>
                </p:cNvPr>
                <p:cNvSpPr>
                  <a:spLocks/>
                </p:cNvSpPr>
                <p:nvPr/>
              </p:nvSpPr>
              <p:spPr bwMode="auto">
                <a:xfrm>
                  <a:off x="4989" y="248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282" name="Freeform 1327">
                  <a:extLst>
                    <a:ext uri="{FF2B5EF4-FFF2-40B4-BE49-F238E27FC236}">
                      <a16:creationId xmlns:a16="http://schemas.microsoft.com/office/drawing/2014/main" id="{57E52AF6-836F-D547-5E53-83E982E8781A}"/>
                    </a:ext>
                  </a:extLst>
                </p:cNvPr>
                <p:cNvSpPr>
                  <a:spLocks/>
                </p:cNvSpPr>
                <p:nvPr/>
              </p:nvSpPr>
              <p:spPr bwMode="auto">
                <a:xfrm>
                  <a:off x="4991" y="2483"/>
                  <a:ext cx="5" cy="2"/>
                </a:xfrm>
                <a:custGeom>
                  <a:avLst/>
                  <a:gdLst/>
                  <a:ahLst/>
                  <a:cxnLst>
                    <a:cxn ang="0">
                      <a:pos x="5" y="1"/>
                    </a:cxn>
                    <a:cxn ang="0">
                      <a:pos x="3" y="2"/>
                    </a:cxn>
                    <a:cxn ang="0">
                      <a:pos x="0" y="1"/>
                    </a:cxn>
                    <a:cxn ang="0">
                      <a:pos x="2" y="0"/>
                    </a:cxn>
                    <a:cxn ang="0">
                      <a:pos x="5" y="1"/>
                    </a:cxn>
                    <a:cxn ang="0">
                      <a:pos x="5" y="1"/>
                    </a:cxn>
                  </a:cxnLst>
                  <a:rect l="0" t="0" r="r" b="b"/>
                  <a:pathLst>
                    <a:path w="5" h="2">
                      <a:moveTo>
                        <a:pt x="5" y="1"/>
                      </a:moveTo>
                      <a:lnTo>
                        <a:pt x="3"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283" name="Freeform 1328">
                  <a:extLst>
                    <a:ext uri="{FF2B5EF4-FFF2-40B4-BE49-F238E27FC236}">
                      <a16:creationId xmlns:a16="http://schemas.microsoft.com/office/drawing/2014/main" id="{B07E23C2-5923-6FE9-F32A-6184CDD12B30}"/>
                    </a:ext>
                  </a:extLst>
                </p:cNvPr>
                <p:cNvSpPr>
                  <a:spLocks/>
                </p:cNvSpPr>
                <p:nvPr/>
              </p:nvSpPr>
              <p:spPr bwMode="auto">
                <a:xfrm>
                  <a:off x="4991" y="2480"/>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grpSp>
          <p:sp>
            <p:nvSpPr>
              <p:cNvPr id="34" name="Freeform 1329">
                <a:extLst>
                  <a:ext uri="{FF2B5EF4-FFF2-40B4-BE49-F238E27FC236}">
                    <a16:creationId xmlns:a16="http://schemas.microsoft.com/office/drawing/2014/main" id="{7B646A8B-E274-E989-934B-497D4B16A965}"/>
                  </a:ext>
                </a:extLst>
              </p:cNvPr>
              <p:cNvSpPr>
                <a:spLocks/>
              </p:cNvSpPr>
              <p:nvPr/>
            </p:nvSpPr>
            <p:spPr bwMode="auto">
              <a:xfrm>
                <a:off x="4993" y="2481"/>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5" name="Freeform 1330">
                <a:extLst>
                  <a:ext uri="{FF2B5EF4-FFF2-40B4-BE49-F238E27FC236}">
                    <a16:creationId xmlns:a16="http://schemas.microsoft.com/office/drawing/2014/main" id="{D4E84A9A-52CE-0054-EA76-F776FEB41F6D}"/>
                  </a:ext>
                </a:extLst>
              </p:cNvPr>
              <p:cNvSpPr>
                <a:spLocks/>
              </p:cNvSpPr>
              <p:nvPr/>
            </p:nvSpPr>
            <p:spPr bwMode="auto">
              <a:xfrm>
                <a:off x="4998" y="2481"/>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6" name="Freeform 1331">
                <a:extLst>
                  <a:ext uri="{FF2B5EF4-FFF2-40B4-BE49-F238E27FC236}">
                    <a16:creationId xmlns:a16="http://schemas.microsoft.com/office/drawing/2014/main" id="{AE3F398C-C92E-5D95-FCBF-D3B9312BAEC2}"/>
                  </a:ext>
                </a:extLst>
              </p:cNvPr>
              <p:cNvSpPr>
                <a:spLocks/>
              </p:cNvSpPr>
              <p:nvPr/>
            </p:nvSpPr>
            <p:spPr bwMode="auto">
              <a:xfrm>
                <a:off x="5000" y="2483"/>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7" name="Freeform 1332">
                <a:extLst>
                  <a:ext uri="{FF2B5EF4-FFF2-40B4-BE49-F238E27FC236}">
                    <a16:creationId xmlns:a16="http://schemas.microsoft.com/office/drawing/2014/main" id="{0A17D9B1-FEF8-6B25-8CCE-1D1C34686476}"/>
                  </a:ext>
                </a:extLst>
              </p:cNvPr>
              <p:cNvSpPr>
                <a:spLocks/>
              </p:cNvSpPr>
              <p:nvPr/>
            </p:nvSpPr>
            <p:spPr bwMode="auto">
              <a:xfrm>
                <a:off x="5000" y="2480"/>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38" name="Freeform 1333">
                <a:extLst>
                  <a:ext uri="{FF2B5EF4-FFF2-40B4-BE49-F238E27FC236}">
                    <a16:creationId xmlns:a16="http://schemas.microsoft.com/office/drawing/2014/main" id="{63B40C86-0C8E-BB42-D39B-E26B1EA507DA}"/>
                  </a:ext>
                </a:extLst>
              </p:cNvPr>
              <p:cNvSpPr>
                <a:spLocks/>
              </p:cNvSpPr>
              <p:nvPr/>
            </p:nvSpPr>
            <p:spPr bwMode="auto">
              <a:xfrm>
                <a:off x="5002" y="2481"/>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39" name="Freeform 1334">
                <a:extLst>
                  <a:ext uri="{FF2B5EF4-FFF2-40B4-BE49-F238E27FC236}">
                    <a16:creationId xmlns:a16="http://schemas.microsoft.com/office/drawing/2014/main" id="{87B20B45-9B02-106B-2382-511B7AFCE63D}"/>
                  </a:ext>
                </a:extLst>
              </p:cNvPr>
              <p:cNvSpPr>
                <a:spLocks/>
              </p:cNvSpPr>
              <p:nvPr/>
            </p:nvSpPr>
            <p:spPr bwMode="auto">
              <a:xfrm>
                <a:off x="4993" y="247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0" name="Freeform 1335">
                <a:extLst>
                  <a:ext uri="{FF2B5EF4-FFF2-40B4-BE49-F238E27FC236}">
                    <a16:creationId xmlns:a16="http://schemas.microsoft.com/office/drawing/2014/main" id="{FEF48074-D7BC-9C38-68DC-186E619BA303}"/>
                  </a:ext>
                </a:extLst>
              </p:cNvPr>
              <p:cNvSpPr>
                <a:spLocks/>
              </p:cNvSpPr>
              <p:nvPr/>
            </p:nvSpPr>
            <p:spPr bwMode="auto">
              <a:xfrm>
                <a:off x="4996" y="248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1" name="Freeform 1336">
                <a:extLst>
                  <a:ext uri="{FF2B5EF4-FFF2-40B4-BE49-F238E27FC236}">
                    <a16:creationId xmlns:a16="http://schemas.microsoft.com/office/drawing/2014/main" id="{4860DFDE-1918-F6F9-7B04-164146933DAE}"/>
                  </a:ext>
                </a:extLst>
              </p:cNvPr>
              <p:cNvSpPr>
                <a:spLocks/>
              </p:cNvSpPr>
              <p:nvPr/>
            </p:nvSpPr>
            <p:spPr bwMode="auto">
              <a:xfrm>
                <a:off x="4996" y="247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2" name="Freeform 1337">
                <a:extLst>
                  <a:ext uri="{FF2B5EF4-FFF2-40B4-BE49-F238E27FC236}">
                    <a16:creationId xmlns:a16="http://schemas.microsoft.com/office/drawing/2014/main" id="{56022770-A428-77AF-64FD-DF6DD69A854C}"/>
                  </a:ext>
                </a:extLst>
              </p:cNvPr>
              <p:cNvSpPr>
                <a:spLocks/>
              </p:cNvSpPr>
              <p:nvPr/>
            </p:nvSpPr>
            <p:spPr bwMode="auto">
              <a:xfrm>
                <a:off x="4998" y="247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3" name="Freeform 1338">
                <a:extLst>
                  <a:ext uri="{FF2B5EF4-FFF2-40B4-BE49-F238E27FC236}">
                    <a16:creationId xmlns:a16="http://schemas.microsoft.com/office/drawing/2014/main" id="{4E1235C9-F60E-3AF9-DBA3-8078D6918A93}"/>
                  </a:ext>
                </a:extLst>
              </p:cNvPr>
              <p:cNvSpPr>
                <a:spLocks/>
              </p:cNvSpPr>
              <p:nvPr/>
            </p:nvSpPr>
            <p:spPr bwMode="auto">
              <a:xfrm>
                <a:off x="5002" y="247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4" name="Freeform 1339">
                <a:extLst>
                  <a:ext uri="{FF2B5EF4-FFF2-40B4-BE49-F238E27FC236}">
                    <a16:creationId xmlns:a16="http://schemas.microsoft.com/office/drawing/2014/main" id="{9E69D7D7-6C34-629D-A00D-6D293991E03C}"/>
                  </a:ext>
                </a:extLst>
              </p:cNvPr>
              <p:cNvSpPr>
                <a:spLocks/>
              </p:cNvSpPr>
              <p:nvPr/>
            </p:nvSpPr>
            <p:spPr bwMode="auto">
              <a:xfrm>
                <a:off x="5005" y="2480"/>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5" name="Freeform 1340">
                <a:extLst>
                  <a:ext uri="{FF2B5EF4-FFF2-40B4-BE49-F238E27FC236}">
                    <a16:creationId xmlns:a16="http://schemas.microsoft.com/office/drawing/2014/main" id="{6389C969-8493-EDE7-F941-E7D45B6678AE}"/>
                  </a:ext>
                </a:extLst>
              </p:cNvPr>
              <p:cNvSpPr>
                <a:spLocks/>
              </p:cNvSpPr>
              <p:nvPr/>
            </p:nvSpPr>
            <p:spPr bwMode="auto">
              <a:xfrm>
                <a:off x="5005" y="2478"/>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46" name="Freeform 1341">
                <a:extLst>
                  <a:ext uri="{FF2B5EF4-FFF2-40B4-BE49-F238E27FC236}">
                    <a16:creationId xmlns:a16="http://schemas.microsoft.com/office/drawing/2014/main" id="{21BBEA82-828F-65F3-1AFE-D7F52BC76262}"/>
                  </a:ext>
                </a:extLst>
              </p:cNvPr>
              <p:cNvSpPr>
                <a:spLocks/>
              </p:cNvSpPr>
              <p:nvPr/>
            </p:nvSpPr>
            <p:spPr bwMode="auto">
              <a:xfrm>
                <a:off x="5007" y="247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7" name="Freeform 1342">
                <a:extLst>
                  <a:ext uri="{FF2B5EF4-FFF2-40B4-BE49-F238E27FC236}">
                    <a16:creationId xmlns:a16="http://schemas.microsoft.com/office/drawing/2014/main" id="{E2A0F571-6BFC-86DF-BCA9-34166C26A1FA}"/>
                  </a:ext>
                </a:extLst>
              </p:cNvPr>
              <p:cNvSpPr>
                <a:spLocks/>
              </p:cNvSpPr>
              <p:nvPr/>
            </p:nvSpPr>
            <p:spPr bwMode="auto">
              <a:xfrm>
                <a:off x="4998" y="247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49" name="Freeform 1343">
                <a:extLst>
                  <a:ext uri="{FF2B5EF4-FFF2-40B4-BE49-F238E27FC236}">
                    <a16:creationId xmlns:a16="http://schemas.microsoft.com/office/drawing/2014/main" id="{F73FDBA1-A381-8935-F5E1-E9DDA9D78D26}"/>
                  </a:ext>
                </a:extLst>
              </p:cNvPr>
              <p:cNvSpPr>
                <a:spLocks/>
              </p:cNvSpPr>
              <p:nvPr/>
            </p:nvSpPr>
            <p:spPr bwMode="auto">
              <a:xfrm>
                <a:off x="5000" y="2478"/>
                <a:ext cx="5" cy="2"/>
              </a:xfrm>
              <a:custGeom>
                <a:avLst/>
                <a:gdLst/>
                <a:ahLst/>
                <a:cxnLst>
                  <a:cxn ang="0">
                    <a:pos x="5" y="1"/>
                  </a:cxn>
                  <a:cxn ang="0">
                    <a:pos x="3" y="2"/>
                  </a:cxn>
                  <a:cxn ang="0">
                    <a:pos x="0" y="1"/>
                  </a:cxn>
                  <a:cxn ang="0">
                    <a:pos x="2" y="0"/>
                  </a:cxn>
                  <a:cxn ang="0">
                    <a:pos x="5" y="1"/>
                  </a:cxn>
                  <a:cxn ang="0">
                    <a:pos x="5" y="1"/>
                  </a:cxn>
                </a:cxnLst>
                <a:rect l="0" t="0" r="r" b="b"/>
                <a:pathLst>
                  <a:path w="5" h="2">
                    <a:moveTo>
                      <a:pt x="5" y="1"/>
                    </a:moveTo>
                    <a:lnTo>
                      <a:pt x="3"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0" name="Freeform 1344">
                <a:extLst>
                  <a:ext uri="{FF2B5EF4-FFF2-40B4-BE49-F238E27FC236}">
                    <a16:creationId xmlns:a16="http://schemas.microsoft.com/office/drawing/2014/main" id="{AC7EFF8B-B504-8520-976C-600861331756}"/>
                  </a:ext>
                </a:extLst>
              </p:cNvPr>
              <p:cNvSpPr>
                <a:spLocks/>
              </p:cNvSpPr>
              <p:nvPr/>
            </p:nvSpPr>
            <p:spPr bwMode="auto">
              <a:xfrm>
                <a:off x="5000" y="2475"/>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1" name="Freeform 1345">
                <a:extLst>
                  <a:ext uri="{FF2B5EF4-FFF2-40B4-BE49-F238E27FC236}">
                    <a16:creationId xmlns:a16="http://schemas.microsoft.com/office/drawing/2014/main" id="{43180B17-2381-7D2A-1B5A-67442E57C781}"/>
                  </a:ext>
                </a:extLst>
              </p:cNvPr>
              <p:cNvSpPr>
                <a:spLocks/>
              </p:cNvSpPr>
              <p:nvPr/>
            </p:nvSpPr>
            <p:spPr bwMode="auto">
              <a:xfrm>
                <a:off x="5002" y="2476"/>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2" name="Freeform 1346">
                <a:extLst>
                  <a:ext uri="{FF2B5EF4-FFF2-40B4-BE49-F238E27FC236}">
                    <a16:creationId xmlns:a16="http://schemas.microsoft.com/office/drawing/2014/main" id="{2072D337-263D-0729-D7D4-106D0063383F}"/>
                  </a:ext>
                </a:extLst>
              </p:cNvPr>
              <p:cNvSpPr>
                <a:spLocks/>
              </p:cNvSpPr>
              <p:nvPr/>
            </p:nvSpPr>
            <p:spPr bwMode="auto">
              <a:xfrm>
                <a:off x="5007" y="2476"/>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3" name="Freeform 1347">
                <a:extLst>
                  <a:ext uri="{FF2B5EF4-FFF2-40B4-BE49-F238E27FC236}">
                    <a16:creationId xmlns:a16="http://schemas.microsoft.com/office/drawing/2014/main" id="{BEA66F88-4B76-2231-E4D5-1427B4CCE21B}"/>
                  </a:ext>
                </a:extLst>
              </p:cNvPr>
              <p:cNvSpPr>
                <a:spLocks/>
              </p:cNvSpPr>
              <p:nvPr/>
            </p:nvSpPr>
            <p:spPr bwMode="auto">
              <a:xfrm>
                <a:off x="5009" y="2478"/>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4" name="Freeform 1348">
                <a:extLst>
                  <a:ext uri="{FF2B5EF4-FFF2-40B4-BE49-F238E27FC236}">
                    <a16:creationId xmlns:a16="http://schemas.microsoft.com/office/drawing/2014/main" id="{8C94E3D5-F0D9-2481-7AD0-DF78CC478A8E}"/>
                  </a:ext>
                </a:extLst>
              </p:cNvPr>
              <p:cNvSpPr>
                <a:spLocks/>
              </p:cNvSpPr>
              <p:nvPr/>
            </p:nvSpPr>
            <p:spPr bwMode="auto">
              <a:xfrm>
                <a:off x="5009" y="2475"/>
                <a:ext cx="5" cy="3"/>
              </a:xfrm>
              <a:custGeom>
                <a:avLst/>
                <a:gdLst/>
                <a:ahLst/>
                <a:cxnLst>
                  <a:cxn ang="0">
                    <a:pos x="5" y="1"/>
                  </a:cxn>
                  <a:cxn ang="0">
                    <a:pos x="2" y="3"/>
                  </a:cxn>
                  <a:cxn ang="0">
                    <a:pos x="0" y="1"/>
                  </a:cxn>
                  <a:cxn ang="0">
                    <a:pos x="2" y="0"/>
                  </a:cxn>
                  <a:cxn ang="0">
                    <a:pos x="5" y="1"/>
                  </a:cxn>
                  <a:cxn ang="0">
                    <a:pos x="5" y="1"/>
                  </a:cxn>
                </a:cxnLst>
                <a:rect l="0" t="0" r="r" b="b"/>
                <a:pathLst>
                  <a:path w="5" h="3">
                    <a:moveTo>
                      <a:pt x="5" y="1"/>
                    </a:moveTo>
                    <a:lnTo>
                      <a:pt x="2" y="3"/>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5" name="Freeform 1349">
                <a:extLst>
                  <a:ext uri="{FF2B5EF4-FFF2-40B4-BE49-F238E27FC236}">
                    <a16:creationId xmlns:a16="http://schemas.microsoft.com/office/drawing/2014/main" id="{B909ADFC-1411-7C19-06E6-76F30AF26CCB}"/>
                  </a:ext>
                </a:extLst>
              </p:cNvPr>
              <p:cNvSpPr>
                <a:spLocks/>
              </p:cNvSpPr>
              <p:nvPr/>
            </p:nvSpPr>
            <p:spPr bwMode="auto">
              <a:xfrm>
                <a:off x="5011" y="2476"/>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6" name="Freeform 1350">
                <a:extLst>
                  <a:ext uri="{FF2B5EF4-FFF2-40B4-BE49-F238E27FC236}">
                    <a16:creationId xmlns:a16="http://schemas.microsoft.com/office/drawing/2014/main" id="{0F4A9DBD-AF6D-FB8D-58B9-F862CFB3310C}"/>
                  </a:ext>
                </a:extLst>
              </p:cNvPr>
              <p:cNvSpPr>
                <a:spLocks/>
              </p:cNvSpPr>
              <p:nvPr/>
            </p:nvSpPr>
            <p:spPr bwMode="auto">
              <a:xfrm>
                <a:off x="5002" y="247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57" name="Freeform 1351">
                <a:extLst>
                  <a:ext uri="{FF2B5EF4-FFF2-40B4-BE49-F238E27FC236}">
                    <a16:creationId xmlns:a16="http://schemas.microsoft.com/office/drawing/2014/main" id="{68050DA4-E38F-E4CF-0D5A-46099EAA8706}"/>
                  </a:ext>
                </a:extLst>
              </p:cNvPr>
              <p:cNvSpPr>
                <a:spLocks/>
              </p:cNvSpPr>
              <p:nvPr/>
            </p:nvSpPr>
            <p:spPr bwMode="auto">
              <a:xfrm>
                <a:off x="5005" y="247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8" name="Freeform 1352">
                <a:extLst>
                  <a:ext uri="{FF2B5EF4-FFF2-40B4-BE49-F238E27FC236}">
                    <a16:creationId xmlns:a16="http://schemas.microsoft.com/office/drawing/2014/main" id="{54B7D3FA-C914-11AF-E177-83CD0F4C69BC}"/>
                  </a:ext>
                </a:extLst>
              </p:cNvPr>
              <p:cNvSpPr>
                <a:spLocks/>
              </p:cNvSpPr>
              <p:nvPr/>
            </p:nvSpPr>
            <p:spPr bwMode="auto">
              <a:xfrm>
                <a:off x="5005" y="247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59" name="Freeform 1353">
                <a:extLst>
                  <a:ext uri="{FF2B5EF4-FFF2-40B4-BE49-F238E27FC236}">
                    <a16:creationId xmlns:a16="http://schemas.microsoft.com/office/drawing/2014/main" id="{590763DF-873C-D8C0-4A17-D786497ED765}"/>
                  </a:ext>
                </a:extLst>
              </p:cNvPr>
              <p:cNvSpPr>
                <a:spLocks/>
              </p:cNvSpPr>
              <p:nvPr/>
            </p:nvSpPr>
            <p:spPr bwMode="auto">
              <a:xfrm>
                <a:off x="5007" y="247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0" name="Freeform 1354">
                <a:extLst>
                  <a:ext uri="{FF2B5EF4-FFF2-40B4-BE49-F238E27FC236}">
                    <a16:creationId xmlns:a16="http://schemas.microsoft.com/office/drawing/2014/main" id="{D3376AF3-9F23-F916-FDCA-E085D2F2E7D6}"/>
                  </a:ext>
                </a:extLst>
              </p:cNvPr>
              <p:cNvSpPr>
                <a:spLocks/>
              </p:cNvSpPr>
              <p:nvPr/>
            </p:nvSpPr>
            <p:spPr bwMode="auto">
              <a:xfrm>
                <a:off x="5011" y="2474"/>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1" name="Freeform 1355">
                <a:extLst>
                  <a:ext uri="{FF2B5EF4-FFF2-40B4-BE49-F238E27FC236}">
                    <a16:creationId xmlns:a16="http://schemas.microsoft.com/office/drawing/2014/main" id="{D80F8471-44CA-6CC9-3FFD-0F5A5B801C3F}"/>
                  </a:ext>
                </a:extLst>
              </p:cNvPr>
              <p:cNvSpPr>
                <a:spLocks/>
              </p:cNvSpPr>
              <p:nvPr/>
            </p:nvSpPr>
            <p:spPr bwMode="auto">
              <a:xfrm>
                <a:off x="5014" y="2475"/>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2" name="Freeform 1356">
                <a:extLst>
                  <a:ext uri="{FF2B5EF4-FFF2-40B4-BE49-F238E27FC236}">
                    <a16:creationId xmlns:a16="http://schemas.microsoft.com/office/drawing/2014/main" id="{E9288B94-DD70-CFD4-3006-A4F85B403152}"/>
                  </a:ext>
                </a:extLst>
              </p:cNvPr>
              <p:cNvSpPr>
                <a:spLocks/>
              </p:cNvSpPr>
              <p:nvPr/>
            </p:nvSpPr>
            <p:spPr bwMode="auto">
              <a:xfrm>
                <a:off x="5014" y="2472"/>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3" name="Freeform 1357">
                <a:extLst>
                  <a:ext uri="{FF2B5EF4-FFF2-40B4-BE49-F238E27FC236}">
                    <a16:creationId xmlns:a16="http://schemas.microsoft.com/office/drawing/2014/main" id="{17CBEDB8-6589-0776-EDFC-F32200B0C1F8}"/>
                  </a:ext>
                </a:extLst>
              </p:cNvPr>
              <p:cNvSpPr>
                <a:spLocks/>
              </p:cNvSpPr>
              <p:nvPr/>
            </p:nvSpPr>
            <p:spPr bwMode="auto">
              <a:xfrm>
                <a:off x="5016" y="2474"/>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4" name="Freeform 1358">
                <a:extLst>
                  <a:ext uri="{FF2B5EF4-FFF2-40B4-BE49-F238E27FC236}">
                    <a16:creationId xmlns:a16="http://schemas.microsoft.com/office/drawing/2014/main" id="{10356531-A47C-E5FB-28BB-6C5572B1D827}"/>
                  </a:ext>
                </a:extLst>
              </p:cNvPr>
              <p:cNvSpPr>
                <a:spLocks/>
              </p:cNvSpPr>
              <p:nvPr/>
            </p:nvSpPr>
            <p:spPr bwMode="auto">
              <a:xfrm>
                <a:off x="5007" y="247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5" name="Freeform 1359">
                <a:extLst>
                  <a:ext uri="{FF2B5EF4-FFF2-40B4-BE49-F238E27FC236}">
                    <a16:creationId xmlns:a16="http://schemas.microsoft.com/office/drawing/2014/main" id="{BF417124-6B5F-C941-F4AB-07B3EFF3364D}"/>
                  </a:ext>
                </a:extLst>
              </p:cNvPr>
              <p:cNvSpPr>
                <a:spLocks/>
              </p:cNvSpPr>
              <p:nvPr/>
            </p:nvSpPr>
            <p:spPr bwMode="auto">
              <a:xfrm>
                <a:off x="5009" y="2472"/>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6" name="Freeform 1360">
                <a:extLst>
                  <a:ext uri="{FF2B5EF4-FFF2-40B4-BE49-F238E27FC236}">
                    <a16:creationId xmlns:a16="http://schemas.microsoft.com/office/drawing/2014/main" id="{04231EE0-137B-8D8C-7946-068034D62B35}"/>
                  </a:ext>
                </a:extLst>
              </p:cNvPr>
              <p:cNvSpPr>
                <a:spLocks/>
              </p:cNvSpPr>
              <p:nvPr/>
            </p:nvSpPr>
            <p:spPr bwMode="auto">
              <a:xfrm>
                <a:off x="5009" y="2470"/>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67" name="Freeform 1361">
                <a:extLst>
                  <a:ext uri="{FF2B5EF4-FFF2-40B4-BE49-F238E27FC236}">
                    <a16:creationId xmlns:a16="http://schemas.microsoft.com/office/drawing/2014/main" id="{89D45546-48A3-09CA-76DB-8D8EBC516FB9}"/>
                  </a:ext>
                </a:extLst>
              </p:cNvPr>
              <p:cNvSpPr>
                <a:spLocks/>
              </p:cNvSpPr>
              <p:nvPr/>
            </p:nvSpPr>
            <p:spPr bwMode="auto">
              <a:xfrm>
                <a:off x="5011" y="2471"/>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8" name="Freeform 1362">
                <a:extLst>
                  <a:ext uri="{FF2B5EF4-FFF2-40B4-BE49-F238E27FC236}">
                    <a16:creationId xmlns:a16="http://schemas.microsoft.com/office/drawing/2014/main" id="{BCA40EC0-1B37-0CB4-AC30-38626269483C}"/>
                  </a:ext>
                </a:extLst>
              </p:cNvPr>
              <p:cNvSpPr>
                <a:spLocks/>
              </p:cNvSpPr>
              <p:nvPr/>
            </p:nvSpPr>
            <p:spPr bwMode="auto">
              <a:xfrm>
                <a:off x="5016" y="2471"/>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69" name="Freeform 1363">
                <a:extLst>
                  <a:ext uri="{FF2B5EF4-FFF2-40B4-BE49-F238E27FC236}">
                    <a16:creationId xmlns:a16="http://schemas.microsoft.com/office/drawing/2014/main" id="{68527227-6E9D-479B-EBA6-6DAF1CB8C5EB}"/>
                  </a:ext>
                </a:extLst>
              </p:cNvPr>
              <p:cNvSpPr>
                <a:spLocks/>
              </p:cNvSpPr>
              <p:nvPr/>
            </p:nvSpPr>
            <p:spPr bwMode="auto">
              <a:xfrm>
                <a:off x="5018" y="2472"/>
                <a:ext cx="5" cy="3"/>
              </a:xfrm>
              <a:custGeom>
                <a:avLst/>
                <a:gdLst/>
                <a:ahLst/>
                <a:cxnLst>
                  <a:cxn ang="0">
                    <a:pos x="5" y="2"/>
                  </a:cxn>
                  <a:cxn ang="0">
                    <a:pos x="2" y="3"/>
                  </a:cxn>
                  <a:cxn ang="0">
                    <a:pos x="0" y="2"/>
                  </a:cxn>
                  <a:cxn ang="0">
                    <a:pos x="2" y="0"/>
                  </a:cxn>
                  <a:cxn ang="0">
                    <a:pos x="5" y="2"/>
                  </a:cxn>
                  <a:cxn ang="0">
                    <a:pos x="5" y="2"/>
                  </a:cxn>
                </a:cxnLst>
                <a:rect l="0" t="0" r="r" b="b"/>
                <a:pathLst>
                  <a:path w="5" h="3">
                    <a:moveTo>
                      <a:pt x="5" y="2"/>
                    </a:moveTo>
                    <a:lnTo>
                      <a:pt x="2"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0" name="Freeform 1364">
                <a:extLst>
                  <a:ext uri="{FF2B5EF4-FFF2-40B4-BE49-F238E27FC236}">
                    <a16:creationId xmlns:a16="http://schemas.microsoft.com/office/drawing/2014/main" id="{F0FECDBB-276D-C346-A9E5-9BE7121739E8}"/>
                  </a:ext>
                </a:extLst>
              </p:cNvPr>
              <p:cNvSpPr>
                <a:spLocks/>
              </p:cNvSpPr>
              <p:nvPr/>
            </p:nvSpPr>
            <p:spPr bwMode="auto">
              <a:xfrm>
                <a:off x="5018" y="2470"/>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1" name="Freeform 1365">
                <a:extLst>
                  <a:ext uri="{FF2B5EF4-FFF2-40B4-BE49-F238E27FC236}">
                    <a16:creationId xmlns:a16="http://schemas.microsoft.com/office/drawing/2014/main" id="{2E2CFEB0-98F4-F9CB-687B-25A92DCCDC65}"/>
                  </a:ext>
                </a:extLst>
              </p:cNvPr>
              <p:cNvSpPr>
                <a:spLocks/>
              </p:cNvSpPr>
              <p:nvPr/>
            </p:nvSpPr>
            <p:spPr bwMode="auto">
              <a:xfrm>
                <a:off x="5020" y="2471"/>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2" name="Freeform 1366">
                <a:extLst>
                  <a:ext uri="{FF2B5EF4-FFF2-40B4-BE49-F238E27FC236}">
                    <a16:creationId xmlns:a16="http://schemas.microsoft.com/office/drawing/2014/main" id="{0968E5B8-CDB9-3094-2B29-E674C95F215D}"/>
                  </a:ext>
                </a:extLst>
              </p:cNvPr>
              <p:cNvSpPr>
                <a:spLocks/>
              </p:cNvSpPr>
              <p:nvPr/>
            </p:nvSpPr>
            <p:spPr bwMode="auto">
              <a:xfrm>
                <a:off x="5011" y="246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3" name="Freeform 1367">
                <a:extLst>
                  <a:ext uri="{FF2B5EF4-FFF2-40B4-BE49-F238E27FC236}">
                    <a16:creationId xmlns:a16="http://schemas.microsoft.com/office/drawing/2014/main" id="{618DB761-5F49-7D33-83DB-3A8312D9B063}"/>
                  </a:ext>
                </a:extLst>
              </p:cNvPr>
              <p:cNvSpPr>
                <a:spLocks/>
              </p:cNvSpPr>
              <p:nvPr/>
            </p:nvSpPr>
            <p:spPr bwMode="auto">
              <a:xfrm>
                <a:off x="5014" y="247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4" name="Freeform 1368">
                <a:extLst>
                  <a:ext uri="{FF2B5EF4-FFF2-40B4-BE49-F238E27FC236}">
                    <a16:creationId xmlns:a16="http://schemas.microsoft.com/office/drawing/2014/main" id="{25078B10-385A-2955-C190-898337EAB6A0}"/>
                  </a:ext>
                </a:extLst>
              </p:cNvPr>
              <p:cNvSpPr>
                <a:spLocks/>
              </p:cNvSpPr>
              <p:nvPr/>
            </p:nvSpPr>
            <p:spPr bwMode="auto">
              <a:xfrm>
                <a:off x="5013" y="2467"/>
                <a:ext cx="5" cy="3"/>
              </a:xfrm>
              <a:custGeom>
                <a:avLst/>
                <a:gdLst/>
                <a:ahLst/>
                <a:cxnLst>
                  <a:cxn ang="0">
                    <a:pos x="5" y="2"/>
                  </a:cxn>
                  <a:cxn ang="0">
                    <a:pos x="3" y="3"/>
                  </a:cxn>
                  <a:cxn ang="0">
                    <a:pos x="0" y="2"/>
                  </a:cxn>
                  <a:cxn ang="0">
                    <a:pos x="3" y="0"/>
                  </a:cxn>
                  <a:cxn ang="0">
                    <a:pos x="5" y="2"/>
                  </a:cxn>
                  <a:cxn ang="0">
                    <a:pos x="5" y="2"/>
                  </a:cxn>
                </a:cxnLst>
                <a:rect l="0" t="0" r="r" b="b"/>
                <a:pathLst>
                  <a:path w="5" h="3">
                    <a:moveTo>
                      <a:pt x="5" y="2"/>
                    </a:moveTo>
                    <a:lnTo>
                      <a:pt x="3" y="3"/>
                    </a:lnTo>
                    <a:lnTo>
                      <a:pt x="0" y="2"/>
                    </a:lnTo>
                    <a:lnTo>
                      <a:pt x="3"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5" name="Freeform 1369">
                <a:extLst>
                  <a:ext uri="{FF2B5EF4-FFF2-40B4-BE49-F238E27FC236}">
                    <a16:creationId xmlns:a16="http://schemas.microsoft.com/office/drawing/2014/main" id="{55552B37-4320-0E0C-0769-4BB3B94DB797}"/>
                  </a:ext>
                </a:extLst>
              </p:cNvPr>
              <p:cNvSpPr>
                <a:spLocks/>
              </p:cNvSpPr>
              <p:nvPr/>
            </p:nvSpPr>
            <p:spPr bwMode="auto">
              <a:xfrm>
                <a:off x="5016" y="246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6" name="Freeform 1370">
                <a:extLst>
                  <a:ext uri="{FF2B5EF4-FFF2-40B4-BE49-F238E27FC236}">
                    <a16:creationId xmlns:a16="http://schemas.microsoft.com/office/drawing/2014/main" id="{01BA6513-1E24-3061-256C-143B15E662AD}"/>
                  </a:ext>
                </a:extLst>
              </p:cNvPr>
              <p:cNvSpPr>
                <a:spLocks/>
              </p:cNvSpPr>
              <p:nvPr/>
            </p:nvSpPr>
            <p:spPr bwMode="auto">
              <a:xfrm>
                <a:off x="5020" y="2469"/>
                <a:ext cx="5" cy="2"/>
              </a:xfrm>
              <a:custGeom>
                <a:avLst/>
                <a:gdLst/>
                <a:ahLst/>
                <a:cxnLst>
                  <a:cxn ang="0">
                    <a:pos x="5" y="1"/>
                  </a:cxn>
                  <a:cxn ang="0">
                    <a:pos x="3" y="2"/>
                  </a:cxn>
                  <a:cxn ang="0">
                    <a:pos x="0" y="1"/>
                  </a:cxn>
                  <a:cxn ang="0">
                    <a:pos x="3" y="0"/>
                  </a:cxn>
                  <a:cxn ang="0">
                    <a:pos x="5" y="1"/>
                  </a:cxn>
                  <a:cxn ang="0">
                    <a:pos x="5" y="1"/>
                  </a:cxn>
                </a:cxnLst>
                <a:rect l="0" t="0" r="r" b="b"/>
                <a:pathLst>
                  <a:path w="5" h="2">
                    <a:moveTo>
                      <a:pt x="5" y="1"/>
                    </a:moveTo>
                    <a:lnTo>
                      <a:pt x="3" y="2"/>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77" name="Freeform 1371">
                <a:extLst>
                  <a:ext uri="{FF2B5EF4-FFF2-40B4-BE49-F238E27FC236}">
                    <a16:creationId xmlns:a16="http://schemas.microsoft.com/office/drawing/2014/main" id="{682DFE07-0954-4B6D-B0F1-A9C4098E4C54}"/>
                  </a:ext>
                </a:extLst>
              </p:cNvPr>
              <p:cNvSpPr>
                <a:spLocks/>
              </p:cNvSpPr>
              <p:nvPr/>
            </p:nvSpPr>
            <p:spPr bwMode="auto">
              <a:xfrm>
                <a:off x="5023" y="2470"/>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8" name="Freeform 1372">
                <a:extLst>
                  <a:ext uri="{FF2B5EF4-FFF2-40B4-BE49-F238E27FC236}">
                    <a16:creationId xmlns:a16="http://schemas.microsoft.com/office/drawing/2014/main" id="{EBA0627C-CD7E-D4A9-B63D-2929FAADAAB8}"/>
                  </a:ext>
                </a:extLst>
              </p:cNvPr>
              <p:cNvSpPr>
                <a:spLocks/>
              </p:cNvSpPr>
              <p:nvPr/>
            </p:nvSpPr>
            <p:spPr bwMode="auto">
              <a:xfrm>
                <a:off x="5023" y="2467"/>
                <a:ext cx="4" cy="3"/>
              </a:xfrm>
              <a:custGeom>
                <a:avLst/>
                <a:gdLst/>
                <a:ahLst/>
                <a:cxnLst>
                  <a:cxn ang="0">
                    <a:pos x="4" y="2"/>
                  </a:cxn>
                  <a:cxn ang="0">
                    <a:pos x="2" y="3"/>
                  </a:cxn>
                  <a:cxn ang="0">
                    <a:pos x="0" y="2"/>
                  </a:cxn>
                  <a:cxn ang="0">
                    <a:pos x="2" y="0"/>
                  </a:cxn>
                  <a:cxn ang="0">
                    <a:pos x="4" y="2"/>
                  </a:cxn>
                  <a:cxn ang="0">
                    <a:pos x="4" y="2"/>
                  </a:cxn>
                </a:cxnLst>
                <a:rect l="0" t="0" r="r" b="b"/>
                <a:pathLst>
                  <a:path w="4" h="3">
                    <a:moveTo>
                      <a:pt x="4" y="2"/>
                    </a:moveTo>
                    <a:lnTo>
                      <a:pt x="2" y="3"/>
                    </a:lnTo>
                    <a:lnTo>
                      <a:pt x="0" y="2"/>
                    </a:lnTo>
                    <a:lnTo>
                      <a:pt x="2" y="0"/>
                    </a:lnTo>
                    <a:lnTo>
                      <a:pt x="4" y="2"/>
                    </a:lnTo>
                    <a:lnTo>
                      <a:pt x="4"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79" name="Freeform 1373">
                <a:extLst>
                  <a:ext uri="{FF2B5EF4-FFF2-40B4-BE49-F238E27FC236}">
                    <a16:creationId xmlns:a16="http://schemas.microsoft.com/office/drawing/2014/main" id="{755F9766-CA86-52B6-102F-E8E2967BD8A1}"/>
                  </a:ext>
                </a:extLst>
              </p:cNvPr>
              <p:cNvSpPr>
                <a:spLocks/>
              </p:cNvSpPr>
              <p:nvPr/>
            </p:nvSpPr>
            <p:spPr bwMode="auto">
              <a:xfrm>
                <a:off x="5025" y="2469"/>
                <a:ext cx="4" cy="2"/>
              </a:xfrm>
              <a:custGeom>
                <a:avLst/>
                <a:gdLst/>
                <a:ahLst/>
                <a:cxnLst>
                  <a:cxn ang="0">
                    <a:pos x="4" y="1"/>
                  </a:cxn>
                  <a:cxn ang="0">
                    <a:pos x="2" y="2"/>
                  </a:cxn>
                  <a:cxn ang="0">
                    <a:pos x="0" y="1"/>
                  </a:cxn>
                  <a:cxn ang="0">
                    <a:pos x="2" y="0"/>
                  </a:cxn>
                  <a:cxn ang="0">
                    <a:pos x="4" y="1"/>
                  </a:cxn>
                  <a:cxn ang="0">
                    <a:pos x="4" y="1"/>
                  </a:cxn>
                </a:cxnLst>
                <a:rect l="0" t="0" r="r" b="b"/>
                <a:pathLst>
                  <a:path w="4" h="2">
                    <a:moveTo>
                      <a:pt x="4" y="1"/>
                    </a:moveTo>
                    <a:lnTo>
                      <a:pt x="2" y="2"/>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0" name="Freeform 1374">
                <a:extLst>
                  <a:ext uri="{FF2B5EF4-FFF2-40B4-BE49-F238E27FC236}">
                    <a16:creationId xmlns:a16="http://schemas.microsoft.com/office/drawing/2014/main" id="{E0D9ED96-7A2B-F7E4-079E-6BE298743C8B}"/>
                  </a:ext>
                </a:extLst>
              </p:cNvPr>
              <p:cNvSpPr>
                <a:spLocks/>
              </p:cNvSpPr>
              <p:nvPr/>
            </p:nvSpPr>
            <p:spPr bwMode="auto">
              <a:xfrm>
                <a:off x="5016" y="2466"/>
                <a:ext cx="4" cy="3"/>
              </a:xfrm>
              <a:custGeom>
                <a:avLst/>
                <a:gdLst/>
                <a:ahLst/>
                <a:cxnLst>
                  <a:cxn ang="0">
                    <a:pos x="4" y="1"/>
                  </a:cxn>
                  <a:cxn ang="0">
                    <a:pos x="2" y="3"/>
                  </a:cxn>
                  <a:cxn ang="0">
                    <a:pos x="0" y="1"/>
                  </a:cxn>
                  <a:cxn ang="0">
                    <a:pos x="2" y="0"/>
                  </a:cxn>
                  <a:cxn ang="0">
                    <a:pos x="4" y="1"/>
                  </a:cxn>
                  <a:cxn ang="0">
                    <a:pos x="4" y="1"/>
                  </a:cxn>
                </a:cxnLst>
                <a:rect l="0" t="0" r="r" b="b"/>
                <a:pathLst>
                  <a:path w="4" h="3">
                    <a:moveTo>
                      <a:pt x="4" y="1"/>
                    </a:moveTo>
                    <a:lnTo>
                      <a:pt x="2" y="3"/>
                    </a:lnTo>
                    <a:lnTo>
                      <a:pt x="0" y="1"/>
                    </a:lnTo>
                    <a:lnTo>
                      <a:pt x="2" y="0"/>
                    </a:lnTo>
                    <a:lnTo>
                      <a:pt x="4" y="1"/>
                    </a:lnTo>
                    <a:lnTo>
                      <a:pt x="4" y="1"/>
                    </a:lnTo>
                    <a:close/>
                  </a:path>
                </a:pathLst>
              </a:custGeom>
              <a:solidFill>
                <a:srgbClr val="FFFFFF"/>
              </a:solidFill>
              <a:ln w="9525">
                <a:noFill/>
                <a:round/>
                <a:headEnd/>
                <a:tailEnd/>
              </a:ln>
            </p:spPr>
            <p:txBody>
              <a:bodyPr/>
              <a:lstStyle/>
              <a:p>
                <a:endParaRPr lang="zh-CN" altLang="en-US">
                  <a:latin typeface="+mn-ea"/>
                  <a:ea typeface="+mn-ea"/>
                </a:endParaRPr>
              </a:p>
            </p:txBody>
          </p:sp>
          <p:sp>
            <p:nvSpPr>
              <p:cNvPr id="81" name="Freeform 1375">
                <a:extLst>
                  <a:ext uri="{FF2B5EF4-FFF2-40B4-BE49-F238E27FC236}">
                    <a16:creationId xmlns:a16="http://schemas.microsoft.com/office/drawing/2014/main" id="{E78C1416-8237-B2DD-B590-1A0705977025}"/>
                  </a:ext>
                </a:extLst>
              </p:cNvPr>
              <p:cNvSpPr>
                <a:spLocks/>
              </p:cNvSpPr>
              <p:nvPr/>
            </p:nvSpPr>
            <p:spPr bwMode="auto">
              <a:xfrm>
                <a:off x="5018" y="2467"/>
                <a:ext cx="5" cy="3"/>
              </a:xfrm>
              <a:custGeom>
                <a:avLst/>
                <a:gdLst/>
                <a:ahLst/>
                <a:cxnLst>
                  <a:cxn ang="0">
                    <a:pos x="5" y="2"/>
                  </a:cxn>
                  <a:cxn ang="0">
                    <a:pos x="3" y="3"/>
                  </a:cxn>
                  <a:cxn ang="0">
                    <a:pos x="0" y="2"/>
                  </a:cxn>
                  <a:cxn ang="0">
                    <a:pos x="2" y="0"/>
                  </a:cxn>
                  <a:cxn ang="0">
                    <a:pos x="5" y="2"/>
                  </a:cxn>
                  <a:cxn ang="0">
                    <a:pos x="5" y="2"/>
                  </a:cxn>
                </a:cxnLst>
                <a:rect l="0" t="0" r="r" b="b"/>
                <a:pathLst>
                  <a:path w="5" h="3">
                    <a:moveTo>
                      <a:pt x="5" y="2"/>
                    </a:moveTo>
                    <a:lnTo>
                      <a:pt x="3" y="3"/>
                    </a:lnTo>
                    <a:lnTo>
                      <a:pt x="0" y="2"/>
                    </a:lnTo>
                    <a:lnTo>
                      <a:pt x="2" y="0"/>
                    </a:lnTo>
                    <a:lnTo>
                      <a:pt x="5" y="2"/>
                    </a:lnTo>
                    <a:lnTo>
                      <a:pt x="5" y="2"/>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2" name="Freeform 1376">
                <a:extLst>
                  <a:ext uri="{FF2B5EF4-FFF2-40B4-BE49-F238E27FC236}">
                    <a16:creationId xmlns:a16="http://schemas.microsoft.com/office/drawing/2014/main" id="{2F75D9F7-3A8C-4005-7165-690A7DE9E06A}"/>
                  </a:ext>
                </a:extLst>
              </p:cNvPr>
              <p:cNvSpPr>
                <a:spLocks/>
              </p:cNvSpPr>
              <p:nvPr/>
            </p:nvSpPr>
            <p:spPr bwMode="auto">
              <a:xfrm>
                <a:off x="5018" y="2465"/>
                <a:ext cx="5" cy="2"/>
              </a:xfrm>
              <a:custGeom>
                <a:avLst/>
                <a:gdLst/>
                <a:ahLst/>
                <a:cxnLst>
                  <a:cxn ang="0">
                    <a:pos x="5" y="1"/>
                  </a:cxn>
                  <a:cxn ang="0">
                    <a:pos x="2" y="2"/>
                  </a:cxn>
                  <a:cxn ang="0">
                    <a:pos x="0" y="1"/>
                  </a:cxn>
                  <a:cxn ang="0">
                    <a:pos x="2" y="0"/>
                  </a:cxn>
                  <a:cxn ang="0">
                    <a:pos x="5" y="1"/>
                  </a:cxn>
                  <a:cxn ang="0">
                    <a:pos x="5" y="1"/>
                  </a:cxn>
                </a:cxnLst>
                <a:rect l="0" t="0" r="r" b="b"/>
                <a:pathLst>
                  <a:path w="5" h="2">
                    <a:moveTo>
                      <a:pt x="5" y="1"/>
                    </a:moveTo>
                    <a:lnTo>
                      <a:pt x="2" y="2"/>
                    </a:lnTo>
                    <a:lnTo>
                      <a:pt x="0" y="1"/>
                    </a:lnTo>
                    <a:lnTo>
                      <a:pt x="2" y="0"/>
                    </a:lnTo>
                    <a:lnTo>
                      <a:pt x="5" y="1"/>
                    </a:lnTo>
                    <a:lnTo>
                      <a:pt x="5" y="1"/>
                    </a:lnTo>
                    <a:close/>
                  </a:path>
                </a:pathLst>
              </a:custGeom>
              <a:solidFill>
                <a:srgbClr val="0E153D"/>
              </a:solidFill>
              <a:ln w="9525">
                <a:noFill/>
                <a:round/>
                <a:headEnd/>
                <a:tailEnd/>
              </a:ln>
            </p:spPr>
            <p:txBody>
              <a:bodyPr/>
              <a:lstStyle/>
              <a:p>
                <a:endParaRPr lang="zh-CN" altLang="en-US">
                  <a:latin typeface="+mn-ea"/>
                  <a:ea typeface="+mn-ea"/>
                </a:endParaRPr>
              </a:p>
            </p:txBody>
          </p:sp>
          <p:sp>
            <p:nvSpPr>
              <p:cNvPr id="83" name="Freeform 1377">
                <a:extLst>
                  <a:ext uri="{FF2B5EF4-FFF2-40B4-BE49-F238E27FC236}">
                    <a16:creationId xmlns:a16="http://schemas.microsoft.com/office/drawing/2014/main" id="{38C2E03E-92A8-31A3-023D-BDC5EAE172C7}"/>
                  </a:ext>
                </a:extLst>
              </p:cNvPr>
              <p:cNvSpPr>
                <a:spLocks/>
              </p:cNvSpPr>
              <p:nvPr/>
            </p:nvSpPr>
            <p:spPr bwMode="auto">
              <a:xfrm>
                <a:off x="5020" y="2466"/>
                <a:ext cx="5" cy="3"/>
              </a:xfrm>
              <a:custGeom>
                <a:avLst/>
                <a:gdLst/>
                <a:ahLst/>
                <a:cxnLst>
                  <a:cxn ang="0">
                    <a:pos x="5" y="1"/>
                  </a:cxn>
                  <a:cxn ang="0">
                    <a:pos x="3" y="3"/>
                  </a:cxn>
                  <a:cxn ang="0">
                    <a:pos x="0" y="1"/>
                  </a:cxn>
                  <a:cxn ang="0">
                    <a:pos x="3" y="0"/>
                  </a:cxn>
                  <a:cxn ang="0">
                    <a:pos x="5" y="1"/>
                  </a:cxn>
                  <a:cxn ang="0">
                    <a:pos x="5" y="1"/>
                  </a:cxn>
                </a:cxnLst>
                <a:rect l="0" t="0" r="r" b="b"/>
                <a:pathLst>
                  <a:path w="5" h="3">
                    <a:moveTo>
                      <a:pt x="5" y="1"/>
                    </a:moveTo>
                    <a:lnTo>
                      <a:pt x="3" y="3"/>
                    </a:lnTo>
                    <a:lnTo>
                      <a:pt x="0" y="1"/>
                    </a:lnTo>
                    <a:lnTo>
                      <a:pt x="3" y="0"/>
                    </a:lnTo>
                    <a:lnTo>
                      <a:pt x="5" y="1"/>
                    </a:lnTo>
                    <a:lnTo>
                      <a:pt x="5" y="1"/>
                    </a:lnTo>
                    <a:close/>
                  </a:path>
                </a:pathLst>
              </a:custGeom>
              <a:solidFill>
                <a:srgbClr val="FFFFFF"/>
              </a:solidFill>
              <a:ln w="9525">
                <a:noFill/>
                <a:round/>
                <a:headEnd/>
                <a:tailEnd/>
              </a:ln>
            </p:spPr>
            <p:txBody>
              <a:bodyPr/>
              <a:lstStyle/>
              <a:p>
                <a:endParaRPr lang="zh-CN" altLang="en-US">
                  <a:latin typeface="+mn-ea"/>
                  <a:ea typeface="+mn-ea"/>
                </a:endParaRPr>
              </a:p>
            </p:txBody>
          </p:sp>
        </p:grpSp>
        <p:sp>
          <p:nvSpPr>
            <p:cNvPr id="15" name="Text Box 1378">
              <a:extLst>
                <a:ext uri="{FF2B5EF4-FFF2-40B4-BE49-F238E27FC236}">
                  <a16:creationId xmlns:a16="http://schemas.microsoft.com/office/drawing/2014/main" id="{CB63F0DE-FA41-F1F9-5A7E-68A1F9800261}"/>
                </a:ext>
              </a:extLst>
            </p:cNvPr>
            <p:cNvSpPr txBox="1">
              <a:spLocks noChangeArrowheads="1"/>
            </p:cNvSpPr>
            <p:nvPr/>
          </p:nvSpPr>
          <p:spPr bwMode="auto">
            <a:xfrm>
              <a:off x="3349308" y="5167783"/>
              <a:ext cx="2274412" cy="578493"/>
            </a:xfrm>
            <a:prstGeom prst="rect">
              <a:avLst/>
            </a:prstGeom>
            <a:noFill/>
            <a:ln w="9525">
              <a:noFill/>
              <a:miter lim="800000"/>
              <a:headEnd/>
              <a:tailEnd/>
            </a:ln>
            <a:effectLst/>
          </p:spPr>
          <p:txBody>
            <a:bodyPr wrap="square">
              <a:spAutoFit/>
            </a:bodyPr>
            <a:lstStyle/>
            <a:p>
              <a:pPr algn="ctr" eaLnBrk="0" hangingPunct="0"/>
              <a:r>
                <a:rPr lang="en-US" altLang="zh-CN" sz="1400" dirty="0">
                  <a:solidFill>
                    <a:schemeClr val="tx1"/>
                  </a:solidFill>
                  <a:latin typeface="+mn-lt"/>
                  <a:ea typeface="+mn-ea"/>
                </a:rPr>
                <a:t>Integrated Controller and Disk </a:t>
              </a:r>
              <a:r>
                <a:rPr lang="en-US" altLang="zh-CN" sz="1400" dirty="0">
                  <a:latin typeface="+mn-lt"/>
                  <a:ea typeface="+mn-ea"/>
                </a:rPr>
                <a:t>Enclosure</a:t>
              </a:r>
              <a:endParaRPr lang="zh-CN" altLang="en-US" sz="1400" dirty="0">
                <a:solidFill>
                  <a:schemeClr val="tx1"/>
                </a:solidFill>
                <a:latin typeface="+mn-lt"/>
                <a:ea typeface="+mn-ea"/>
              </a:endParaRPr>
            </a:p>
          </p:txBody>
        </p:sp>
        <p:sp>
          <p:nvSpPr>
            <p:cNvPr id="16" name="Text Box 1379">
              <a:extLst>
                <a:ext uri="{FF2B5EF4-FFF2-40B4-BE49-F238E27FC236}">
                  <a16:creationId xmlns:a16="http://schemas.microsoft.com/office/drawing/2014/main" id="{4BC4AD2F-B309-7D1B-254C-A91701348909}"/>
                </a:ext>
              </a:extLst>
            </p:cNvPr>
            <p:cNvSpPr txBox="1">
              <a:spLocks noChangeArrowheads="1"/>
            </p:cNvSpPr>
            <p:nvPr/>
          </p:nvSpPr>
          <p:spPr bwMode="auto">
            <a:xfrm>
              <a:off x="825592" y="5245004"/>
              <a:ext cx="1736719" cy="340291"/>
            </a:xfrm>
            <a:prstGeom prst="rect">
              <a:avLst/>
            </a:prstGeom>
            <a:noFill/>
            <a:ln w="9525">
              <a:noFill/>
              <a:miter lim="800000"/>
              <a:headEnd/>
              <a:tailEnd/>
            </a:ln>
            <a:effectLst/>
          </p:spPr>
          <p:txBody>
            <a:bodyPr wrap="none">
              <a:spAutoFit/>
            </a:bodyPr>
            <a:lstStyle/>
            <a:p>
              <a:pPr algn="ctr" eaLnBrk="0" hangingPunct="0"/>
              <a:r>
                <a:rPr lang="en-US" altLang="zh-CN" sz="1400" dirty="0">
                  <a:solidFill>
                    <a:schemeClr val="tx1"/>
                  </a:solidFill>
                  <a:latin typeface="+mn-lt"/>
                  <a:ea typeface="+mn-ea"/>
                </a:rPr>
                <a:t>Controller Module</a:t>
              </a:r>
              <a:endParaRPr lang="zh-CN" altLang="en-US" sz="1400" dirty="0">
                <a:solidFill>
                  <a:schemeClr val="tx1"/>
                </a:solidFill>
                <a:latin typeface="+mn-lt"/>
                <a:ea typeface="+mn-ea"/>
              </a:endParaRPr>
            </a:p>
          </p:txBody>
        </p:sp>
        <p:sp>
          <p:nvSpPr>
            <p:cNvPr id="17" name="Text Box 1380">
              <a:extLst>
                <a:ext uri="{FF2B5EF4-FFF2-40B4-BE49-F238E27FC236}">
                  <a16:creationId xmlns:a16="http://schemas.microsoft.com/office/drawing/2014/main" id="{08AD70E7-F75D-A71F-77F1-168E13FA6677}"/>
                </a:ext>
              </a:extLst>
            </p:cNvPr>
            <p:cNvSpPr txBox="1">
              <a:spLocks noChangeArrowheads="1"/>
            </p:cNvSpPr>
            <p:nvPr/>
          </p:nvSpPr>
          <p:spPr bwMode="auto">
            <a:xfrm>
              <a:off x="5867400" y="4364508"/>
              <a:ext cx="402674" cy="523220"/>
            </a:xfrm>
            <a:prstGeom prst="rect">
              <a:avLst/>
            </a:prstGeom>
            <a:noFill/>
            <a:ln w="9525">
              <a:noFill/>
              <a:miter lim="800000"/>
              <a:headEnd/>
              <a:tailEnd/>
            </a:ln>
            <a:effectLst/>
          </p:spPr>
          <p:txBody>
            <a:bodyPr wrap="none">
              <a:spAutoFit/>
            </a:bodyPr>
            <a:lstStyle/>
            <a:p>
              <a:pPr eaLnBrk="0" hangingPunct="0"/>
              <a:r>
                <a:rPr lang="en-US" altLang="zh-CN" sz="2800" b="1" dirty="0">
                  <a:solidFill>
                    <a:schemeClr val="tx1"/>
                  </a:solidFill>
                  <a:latin typeface="+mn-ea"/>
                  <a:ea typeface="+mn-ea"/>
                </a:rPr>
                <a:t>=</a:t>
              </a:r>
            </a:p>
          </p:txBody>
        </p:sp>
        <p:sp>
          <p:nvSpPr>
            <p:cNvPr id="18" name="Text Box 1381">
              <a:extLst>
                <a:ext uri="{FF2B5EF4-FFF2-40B4-BE49-F238E27FC236}">
                  <a16:creationId xmlns:a16="http://schemas.microsoft.com/office/drawing/2014/main" id="{59995163-A442-E6E6-B94B-ED7E0E5949C6}"/>
                </a:ext>
              </a:extLst>
            </p:cNvPr>
            <p:cNvSpPr txBox="1">
              <a:spLocks noChangeArrowheads="1"/>
            </p:cNvSpPr>
            <p:nvPr/>
          </p:nvSpPr>
          <p:spPr bwMode="auto">
            <a:xfrm>
              <a:off x="2843213" y="4421658"/>
              <a:ext cx="402674" cy="523220"/>
            </a:xfrm>
            <a:prstGeom prst="rect">
              <a:avLst/>
            </a:prstGeom>
            <a:noFill/>
            <a:ln w="9525">
              <a:noFill/>
              <a:miter lim="800000"/>
              <a:headEnd/>
              <a:tailEnd/>
            </a:ln>
            <a:effectLst/>
          </p:spPr>
          <p:txBody>
            <a:bodyPr wrap="none">
              <a:spAutoFit/>
            </a:bodyPr>
            <a:lstStyle/>
            <a:p>
              <a:pPr eaLnBrk="0" hangingPunct="0"/>
              <a:r>
                <a:rPr lang="en-US" altLang="zh-CN" sz="2800" b="1" dirty="0">
                  <a:solidFill>
                    <a:schemeClr val="tx1"/>
                  </a:solidFill>
                  <a:latin typeface="+mn-ea"/>
                  <a:ea typeface="+mn-ea"/>
                </a:rPr>
                <a:t>+</a:t>
              </a:r>
            </a:p>
          </p:txBody>
        </p:sp>
        <p:sp>
          <p:nvSpPr>
            <p:cNvPr id="19" name="Text Box 1386">
              <a:extLst>
                <a:ext uri="{FF2B5EF4-FFF2-40B4-BE49-F238E27FC236}">
                  <a16:creationId xmlns:a16="http://schemas.microsoft.com/office/drawing/2014/main" id="{2F0807C5-02F8-4E44-A46A-C9AA538A3DBF}"/>
                </a:ext>
              </a:extLst>
            </p:cNvPr>
            <p:cNvSpPr txBox="1">
              <a:spLocks noChangeArrowheads="1"/>
            </p:cNvSpPr>
            <p:nvPr/>
          </p:nvSpPr>
          <p:spPr bwMode="auto">
            <a:xfrm>
              <a:off x="6182307" y="3095452"/>
              <a:ext cx="1994666" cy="340291"/>
            </a:xfrm>
            <a:prstGeom prst="rect">
              <a:avLst/>
            </a:prstGeom>
            <a:noFill/>
            <a:ln w="9525">
              <a:noFill/>
              <a:miter lim="800000"/>
              <a:headEnd/>
              <a:tailEnd/>
            </a:ln>
            <a:effectLst/>
          </p:spPr>
          <p:txBody>
            <a:bodyPr wrap="none">
              <a:spAutoFit/>
            </a:bodyPr>
            <a:lstStyle/>
            <a:p>
              <a:pPr algn="ctr" eaLnBrk="0" hangingPunct="0"/>
              <a:r>
                <a:rPr lang="en-US" altLang="zh-CN" sz="1400" dirty="0">
                  <a:solidFill>
                    <a:schemeClr val="tx1"/>
                  </a:solidFill>
                  <a:latin typeface="+mn-lt"/>
                  <a:ea typeface="+mn-ea"/>
                </a:rPr>
                <a:t>Storage Array System</a:t>
              </a:r>
              <a:endParaRPr lang="zh-CN" altLang="en-US" sz="1400" dirty="0">
                <a:solidFill>
                  <a:schemeClr val="tx1"/>
                </a:solidFill>
                <a:latin typeface="+mn-lt"/>
                <a:ea typeface="+mn-ea"/>
              </a:endParaRPr>
            </a:p>
          </p:txBody>
        </p:sp>
        <p:pic>
          <p:nvPicPr>
            <p:cNvPr id="20" name="Picture 22" descr="C">
              <a:extLst>
                <a:ext uri="{FF2B5EF4-FFF2-40B4-BE49-F238E27FC236}">
                  <a16:creationId xmlns:a16="http://schemas.microsoft.com/office/drawing/2014/main" id="{27669DDD-B2E6-E6B1-8273-F5A745E88EEB}"/>
                </a:ext>
              </a:extLst>
            </p:cNvPr>
            <p:cNvPicPr>
              <a:picLocks noChangeAspect="1" noChangeArrowheads="1"/>
            </p:cNvPicPr>
            <p:nvPr/>
          </p:nvPicPr>
          <p:blipFill>
            <a:blip r:embed="rId4" cstate="print"/>
            <a:srcRect/>
            <a:stretch>
              <a:fillRect/>
            </a:stretch>
          </p:blipFill>
          <p:spPr bwMode="auto">
            <a:xfrm>
              <a:off x="3635896" y="1992710"/>
              <a:ext cx="1656184" cy="770318"/>
            </a:xfrm>
            <a:prstGeom prst="rect">
              <a:avLst/>
            </a:prstGeom>
            <a:noFill/>
            <a:ln w="9525" algn="ctr">
              <a:noFill/>
              <a:miter lim="800000"/>
              <a:headEnd/>
              <a:tailEnd/>
            </a:ln>
          </p:spPr>
        </p:pic>
        <p:pic>
          <p:nvPicPr>
            <p:cNvPr id="21" name="Picture 10" descr="控制框前视图">
              <a:extLst>
                <a:ext uri="{FF2B5EF4-FFF2-40B4-BE49-F238E27FC236}">
                  <a16:creationId xmlns:a16="http://schemas.microsoft.com/office/drawing/2014/main" id="{096D5489-6B44-E298-733D-A71DAB5F7B45}"/>
                </a:ext>
              </a:extLst>
            </p:cNvPr>
            <p:cNvPicPr>
              <a:picLocks noChangeAspect="1" noChangeArrowheads="1"/>
            </p:cNvPicPr>
            <p:nvPr/>
          </p:nvPicPr>
          <p:blipFill>
            <a:blip r:embed="rId5" cstate="print"/>
            <a:srcRect/>
            <a:stretch>
              <a:fillRect/>
            </a:stretch>
          </p:blipFill>
          <p:spPr bwMode="auto">
            <a:xfrm>
              <a:off x="899592" y="2208734"/>
              <a:ext cx="1735772" cy="576064"/>
            </a:xfrm>
            <a:prstGeom prst="rect">
              <a:avLst/>
            </a:prstGeom>
            <a:noFill/>
            <a:ln w="9525">
              <a:noFill/>
              <a:miter lim="800000"/>
              <a:headEnd/>
              <a:tailEnd/>
            </a:ln>
          </p:spPr>
        </p:pic>
        <p:pic>
          <p:nvPicPr>
            <p:cNvPr id="22" name="Picture 22" descr="C">
              <a:extLst>
                <a:ext uri="{FF2B5EF4-FFF2-40B4-BE49-F238E27FC236}">
                  <a16:creationId xmlns:a16="http://schemas.microsoft.com/office/drawing/2014/main" id="{20009DE6-FFCF-C6E0-BB68-BB2543F78664}"/>
                </a:ext>
              </a:extLst>
            </p:cNvPr>
            <p:cNvPicPr>
              <a:picLocks noChangeAspect="1" noChangeArrowheads="1"/>
            </p:cNvPicPr>
            <p:nvPr/>
          </p:nvPicPr>
          <p:blipFill>
            <a:blip r:embed="rId4" cstate="print"/>
            <a:srcRect/>
            <a:stretch>
              <a:fillRect/>
            </a:stretch>
          </p:blipFill>
          <p:spPr bwMode="auto">
            <a:xfrm>
              <a:off x="6372200" y="2280742"/>
              <a:ext cx="1656184" cy="770318"/>
            </a:xfrm>
            <a:prstGeom prst="rect">
              <a:avLst/>
            </a:prstGeom>
            <a:noFill/>
            <a:ln w="9525" algn="ctr">
              <a:noFill/>
              <a:miter lim="800000"/>
              <a:headEnd/>
              <a:tailEnd/>
            </a:ln>
          </p:spPr>
        </p:pic>
        <p:pic>
          <p:nvPicPr>
            <p:cNvPr id="23" name="Picture 10" descr="控制框前视图">
              <a:extLst>
                <a:ext uri="{FF2B5EF4-FFF2-40B4-BE49-F238E27FC236}">
                  <a16:creationId xmlns:a16="http://schemas.microsoft.com/office/drawing/2014/main" id="{0F829F4B-CAC3-3612-CBE8-3283AEE2B48C}"/>
                </a:ext>
              </a:extLst>
            </p:cNvPr>
            <p:cNvPicPr>
              <a:picLocks noChangeAspect="1" noChangeArrowheads="1"/>
            </p:cNvPicPr>
            <p:nvPr/>
          </p:nvPicPr>
          <p:blipFill>
            <a:blip r:embed="rId5" cstate="print"/>
            <a:srcRect/>
            <a:stretch>
              <a:fillRect/>
            </a:stretch>
          </p:blipFill>
          <p:spPr bwMode="auto">
            <a:xfrm>
              <a:off x="6372200" y="1704678"/>
              <a:ext cx="1663764" cy="576064"/>
            </a:xfrm>
            <a:prstGeom prst="rect">
              <a:avLst/>
            </a:prstGeom>
            <a:noFill/>
            <a:ln w="9525">
              <a:noFill/>
              <a:miter lim="800000"/>
              <a:headEnd/>
              <a:tailEnd/>
            </a:ln>
          </p:spPr>
        </p:pic>
        <p:pic>
          <p:nvPicPr>
            <p:cNvPr id="24" name="图片 1280">
              <a:extLst>
                <a:ext uri="{FF2B5EF4-FFF2-40B4-BE49-F238E27FC236}">
                  <a16:creationId xmlns:a16="http://schemas.microsoft.com/office/drawing/2014/main" id="{B7F5DC3F-3A5F-1799-A7DE-9A9B5E5746B1}"/>
                </a:ext>
              </a:extLst>
            </p:cNvPr>
            <p:cNvPicPr/>
            <p:nvPr/>
          </p:nvPicPr>
          <p:blipFill>
            <a:blip r:embed="rId6" cstate="print">
              <a:clrChange>
                <a:clrFrom>
                  <a:srgbClr val="FFFFFF"/>
                </a:clrFrom>
                <a:clrTo>
                  <a:srgbClr val="FFFFFF">
                    <a:alpha val="0"/>
                  </a:srgbClr>
                </a:clrTo>
              </a:clrChange>
            </a:blip>
            <a:srcRect/>
            <a:stretch>
              <a:fillRect/>
            </a:stretch>
          </p:blipFill>
          <p:spPr bwMode="auto">
            <a:xfrm>
              <a:off x="3419872" y="4365104"/>
              <a:ext cx="2304256" cy="563374"/>
            </a:xfrm>
            <a:prstGeom prst="rect">
              <a:avLst/>
            </a:prstGeom>
            <a:noFill/>
            <a:ln w="9525">
              <a:noFill/>
              <a:miter lim="800000"/>
              <a:headEnd/>
              <a:tailEnd/>
            </a:ln>
          </p:spPr>
        </p:pic>
        <p:pic>
          <p:nvPicPr>
            <p:cNvPr id="26" name="图片 1282">
              <a:extLst>
                <a:ext uri="{FF2B5EF4-FFF2-40B4-BE49-F238E27FC236}">
                  <a16:creationId xmlns:a16="http://schemas.microsoft.com/office/drawing/2014/main" id="{DC5164D6-5C57-76AF-0FD3-00DF8A8DDBFD}"/>
                </a:ext>
              </a:extLst>
            </p:cNvPr>
            <p:cNvPicPr/>
            <p:nvPr/>
          </p:nvPicPr>
          <p:blipFill>
            <a:blip r:embed="rId6" cstate="print">
              <a:clrChange>
                <a:clrFrom>
                  <a:srgbClr val="FFFFFF"/>
                </a:clrFrom>
                <a:clrTo>
                  <a:srgbClr val="FFFFFF">
                    <a:alpha val="0"/>
                  </a:srgbClr>
                </a:clrTo>
              </a:clrChange>
            </a:blip>
            <a:srcRect/>
            <a:stretch>
              <a:fillRect/>
            </a:stretch>
          </p:blipFill>
          <p:spPr bwMode="auto">
            <a:xfrm>
              <a:off x="6300192" y="4365104"/>
              <a:ext cx="2304256" cy="563374"/>
            </a:xfrm>
            <a:prstGeom prst="rect">
              <a:avLst/>
            </a:prstGeom>
            <a:noFill/>
            <a:ln w="9525">
              <a:noFill/>
              <a:miter lim="800000"/>
              <a:headEnd/>
              <a:tailEnd/>
            </a:ln>
          </p:spPr>
        </p:pic>
      </p:grpSp>
    </p:spTree>
    <p:extLst>
      <p:ext uri="{BB962C8B-B14F-4D97-AF65-F5344CB8AC3E}">
        <p14:creationId xmlns:p14="http://schemas.microsoft.com/office/powerpoint/2010/main" val="31599411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3DD7C-9679-191D-E66D-820D1D5D74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830670-E03D-D60A-2D3A-33AE3AFCD6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B00F08F-5785-E755-B29F-BE5E5051FA8A}"/>
              </a:ext>
            </a:extLst>
          </p:cNvPr>
          <p:cNvSpPr txBox="1"/>
          <p:nvPr/>
        </p:nvSpPr>
        <p:spPr>
          <a:xfrm>
            <a:off x="875057" y="1052918"/>
            <a:ext cx="7702886" cy="584775"/>
          </a:xfrm>
          <a:prstGeom prst="rect">
            <a:avLst/>
          </a:prstGeom>
          <a:noFill/>
        </p:spPr>
        <p:txBody>
          <a:bodyPr wrap="square" rtlCol="0">
            <a:spAutoFit/>
          </a:bodyPr>
          <a:lstStyle/>
          <a:p>
            <a:pPr fontAlgn="base"/>
            <a:r>
              <a:rPr lang="en-US" sz="3200" dirty="0"/>
              <a:t>Chassis with Controller and Disk Separation</a:t>
            </a:r>
            <a:endParaRPr lang="en-US" sz="3200" b="1" i="0" dirty="0">
              <a:solidFill>
                <a:srgbClr val="273239"/>
              </a:solidFill>
              <a:effectLst/>
              <a:latin typeface="Nunito" pitchFamily="2" charset="0"/>
            </a:endParaRPr>
          </a:p>
        </p:txBody>
      </p:sp>
      <p:pic>
        <p:nvPicPr>
          <p:cNvPr id="7" name="Graphic 21">
            <a:extLst>
              <a:ext uri="{FF2B5EF4-FFF2-40B4-BE49-F238E27FC236}">
                <a16:creationId xmlns:a16="http://schemas.microsoft.com/office/drawing/2014/main" id="{26D0F58A-5DDB-4989-FAEB-3F0821CE5E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9F1DA5A-CC3E-7C90-93B4-F548238AEBE5}"/>
              </a:ext>
            </a:extLst>
          </p:cNvPr>
          <p:cNvPicPr>
            <a:picLocks noChangeAspect="1"/>
          </p:cNvPicPr>
          <p:nvPr/>
        </p:nvPicPr>
        <p:blipFill>
          <a:blip r:embed="rId4"/>
          <a:stretch>
            <a:fillRect/>
          </a:stretch>
        </p:blipFill>
        <p:spPr>
          <a:xfrm>
            <a:off x="6284661" y="2278118"/>
            <a:ext cx="5145339" cy="3081701"/>
          </a:xfrm>
          <a:prstGeom prst="rect">
            <a:avLst/>
          </a:prstGeom>
        </p:spPr>
      </p:pic>
      <p:sp>
        <p:nvSpPr>
          <p:cNvPr id="43" name="TextBox 42">
            <a:extLst>
              <a:ext uri="{FF2B5EF4-FFF2-40B4-BE49-F238E27FC236}">
                <a16:creationId xmlns:a16="http://schemas.microsoft.com/office/drawing/2014/main" id="{28BDBC1C-5B76-BAEE-8D85-9C7B7D65D40F}"/>
              </a:ext>
            </a:extLst>
          </p:cNvPr>
          <p:cNvSpPr txBox="1"/>
          <p:nvPr/>
        </p:nvSpPr>
        <p:spPr bwMode="auto">
          <a:xfrm>
            <a:off x="617280" y="1786333"/>
            <a:ext cx="6208464" cy="4211538"/>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Ø"/>
            </a:pPr>
            <a:r>
              <a:rPr lang="en-US" sz="1500" dirty="0"/>
              <a:t>The diagram above shows the different components that makes up the controller and disk separated chassis. </a:t>
            </a:r>
          </a:p>
          <a:p>
            <a:pPr marL="285750" indent="-285750" algn="just">
              <a:lnSpc>
                <a:spcPct val="150000"/>
              </a:lnSpc>
              <a:buFont typeface="Wingdings" panose="05000000000000000000" pitchFamily="2" charset="2"/>
              <a:buChar char="Ø"/>
            </a:pPr>
            <a:endParaRPr lang="en-US" sz="1500" dirty="0"/>
          </a:p>
          <a:p>
            <a:pPr marL="285750" indent="-285750" algn="just">
              <a:lnSpc>
                <a:spcPct val="150000"/>
              </a:lnSpc>
              <a:buFont typeface="Wingdings" panose="05000000000000000000" pitchFamily="2" charset="2"/>
              <a:buChar char="Ø"/>
            </a:pPr>
            <a:r>
              <a:rPr lang="en-US" sz="1500" dirty="0"/>
              <a:t>The </a:t>
            </a:r>
            <a:r>
              <a:rPr lang="en-US" sz="1500" b="1" dirty="0"/>
              <a:t>main components </a:t>
            </a:r>
            <a:r>
              <a:rPr lang="en-US" sz="1500" dirty="0"/>
              <a:t>consist of the chassis, IO module, fan and power module and the controller and BBU (Backup Battery Unit) module.</a:t>
            </a:r>
          </a:p>
          <a:p>
            <a:pPr marL="285750" indent="-285750" algn="just">
              <a:lnSpc>
                <a:spcPct val="150000"/>
              </a:lnSpc>
              <a:buFont typeface="Wingdings" panose="05000000000000000000" pitchFamily="2" charset="2"/>
              <a:buChar char="Ø"/>
            </a:pPr>
            <a:endParaRPr lang="en-US" sz="1500" dirty="0"/>
          </a:p>
          <a:p>
            <a:pPr marL="285750" indent="-285750" algn="just">
              <a:lnSpc>
                <a:spcPct val="150000"/>
              </a:lnSpc>
              <a:buFont typeface="Wingdings" panose="05000000000000000000" pitchFamily="2" charset="2"/>
              <a:buChar char="Ø"/>
            </a:pPr>
            <a:r>
              <a:rPr lang="en-US" sz="1500" dirty="0"/>
              <a:t>This </a:t>
            </a:r>
            <a:r>
              <a:rPr lang="en-US" sz="1500" b="1" dirty="0"/>
              <a:t>chassis</a:t>
            </a:r>
            <a:r>
              <a:rPr lang="en-US" sz="1500" dirty="0"/>
              <a:t> is connected to the external high density disk enclosures via the I/O module.</a:t>
            </a:r>
          </a:p>
          <a:p>
            <a:pPr marL="285750" indent="-285750" algn="just">
              <a:lnSpc>
                <a:spcPct val="150000"/>
              </a:lnSpc>
              <a:buFont typeface="Wingdings" panose="05000000000000000000" pitchFamily="2" charset="2"/>
              <a:buChar char="Ø"/>
            </a:pPr>
            <a:endParaRPr lang="en-US" sz="1500" dirty="0"/>
          </a:p>
          <a:p>
            <a:pPr marL="285750" indent="-285750" algn="just">
              <a:lnSpc>
                <a:spcPct val="150000"/>
              </a:lnSpc>
              <a:buFont typeface="Wingdings" panose="05000000000000000000" pitchFamily="2" charset="2"/>
              <a:buChar char="Ø"/>
            </a:pPr>
            <a:r>
              <a:rPr lang="en-US" sz="1500" b="1" dirty="0"/>
              <a:t>BBU</a:t>
            </a:r>
            <a:r>
              <a:rPr lang="en-US" sz="1500" dirty="0"/>
              <a:t> unit is the backup battery that provides power to the storage controller to save all the I/O cache into the coffer disks in the event of a power failure. </a:t>
            </a:r>
          </a:p>
        </p:txBody>
      </p:sp>
    </p:spTree>
    <p:extLst>
      <p:ext uri="{BB962C8B-B14F-4D97-AF65-F5344CB8AC3E}">
        <p14:creationId xmlns:p14="http://schemas.microsoft.com/office/powerpoint/2010/main" val="452325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AE7AC-A6AD-D50E-0517-C7EC025D49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EEF173-0568-D5E6-0110-DF00E8E354E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8DF04B-6AAC-0359-C744-11F6DE446BC9}"/>
              </a:ext>
            </a:extLst>
          </p:cNvPr>
          <p:cNvSpPr txBox="1"/>
          <p:nvPr/>
        </p:nvSpPr>
        <p:spPr>
          <a:xfrm>
            <a:off x="875057" y="1052918"/>
            <a:ext cx="7702886" cy="584775"/>
          </a:xfrm>
          <a:prstGeom prst="rect">
            <a:avLst/>
          </a:prstGeom>
          <a:noFill/>
        </p:spPr>
        <p:txBody>
          <a:bodyPr wrap="square" rtlCol="0">
            <a:spAutoFit/>
          </a:bodyPr>
          <a:lstStyle/>
          <a:p>
            <a:pPr fontAlgn="base"/>
            <a:r>
              <a:rPr lang="en-US" sz="3200" dirty="0"/>
              <a:t>Controller</a:t>
            </a:r>
          </a:p>
        </p:txBody>
      </p:sp>
      <p:pic>
        <p:nvPicPr>
          <p:cNvPr id="7" name="Graphic 21">
            <a:extLst>
              <a:ext uri="{FF2B5EF4-FFF2-40B4-BE49-F238E27FC236}">
                <a16:creationId xmlns:a16="http://schemas.microsoft.com/office/drawing/2014/main" id="{9854CD3A-3B02-D809-A5EF-069F1F4393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E830E9E0-2C8A-C419-AD8A-7A7F55FA93DF}"/>
              </a:ext>
            </a:extLst>
          </p:cNvPr>
          <p:cNvPicPr>
            <a:picLocks noChangeAspect="1"/>
          </p:cNvPicPr>
          <p:nvPr/>
        </p:nvPicPr>
        <p:blipFill>
          <a:blip r:embed="rId4"/>
          <a:stretch>
            <a:fillRect/>
          </a:stretch>
        </p:blipFill>
        <p:spPr>
          <a:xfrm>
            <a:off x="1002797" y="1977881"/>
            <a:ext cx="10211143" cy="3624133"/>
          </a:xfrm>
          <a:prstGeom prst="rect">
            <a:avLst/>
          </a:prstGeom>
        </p:spPr>
      </p:pic>
    </p:spTree>
    <p:extLst>
      <p:ext uri="{BB962C8B-B14F-4D97-AF65-F5344CB8AC3E}">
        <p14:creationId xmlns:p14="http://schemas.microsoft.com/office/powerpoint/2010/main" val="39394983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E347E-26F8-37BD-6CAB-889B3A12B0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A2B8B3-8FA8-11AF-BFF2-CBE5B4768E90}"/>
              </a:ext>
            </a:extLst>
          </p:cNvPr>
          <p:cNvSpPr/>
          <p:nvPr/>
        </p:nvSpPr>
        <p:spPr>
          <a:xfrm>
            <a:off x="617280" y="1637693"/>
            <a:ext cx="10812720" cy="44688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A8931D6-5FD6-D28B-62B6-D871A7F9DA30}"/>
              </a:ext>
            </a:extLst>
          </p:cNvPr>
          <p:cNvSpPr txBox="1"/>
          <p:nvPr/>
        </p:nvSpPr>
        <p:spPr>
          <a:xfrm>
            <a:off x="875057" y="1052918"/>
            <a:ext cx="7702886" cy="584775"/>
          </a:xfrm>
          <a:prstGeom prst="rect">
            <a:avLst/>
          </a:prstGeom>
          <a:noFill/>
        </p:spPr>
        <p:txBody>
          <a:bodyPr wrap="square" rtlCol="0">
            <a:spAutoFit/>
          </a:bodyPr>
          <a:lstStyle/>
          <a:p>
            <a:pPr fontAlgn="base"/>
            <a:r>
              <a:rPr lang="en-US" sz="3200" dirty="0"/>
              <a:t>Controller</a:t>
            </a:r>
          </a:p>
        </p:txBody>
      </p:sp>
      <p:pic>
        <p:nvPicPr>
          <p:cNvPr id="7" name="Graphic 21">
            <a:extLst>
              <a:ext uri="{FF2B5EF4-FFF2-40B4-BE49-F238E27FC236}">
                <a16:creationId xmlns:a16="http://schemas.microsoft.com/office/drawing/2014/main" id="{BB803520-CE7D-44F0-9A76-A1A6582BB2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358970D-1654-C2BA-67EE-196E8DE64F41}"/>
              </a:ext>
            </a:extLst>
          </p:cNvPr>
          <p:cNvSpPr txBox="1"/>
          <p:nvPr/>
        </p:nvSpPr>
        <p:spPr bwMode="auto">
          <a:xfrm>
            <a:off x="762000" y="1548752"/>
            <a:ext cx="8560973" cy="4557786"/>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
            </a:pPr>
            <a:r>
              <a:rPr lang="en-US" sz="1500" b="1" dirty="0"/>
              <a:t>The controller </a:t>
            </a:r>
            <a:r>
              <a:rPr lang="en-US" sz="1500" dirty="0"/>
              <a:t>is a core module that processes services in a storage system.</a:t>
            </a:r>
          </a:p>
          <a:p>
            <a:pPr lvl="1" algn="just">
              <a:lnSpc>
                <a:spcPct val="150000"/>
              </a:lnSpc>
            </a:pPr>
            <a:r>
              <a:rPr lang="en-US" sz="1500" dirty="0"/>
              <a:t> ▫ The CPU and cache on the controller work together to process I/O requests from the host and manage RAID of the storage system.</a:t>
            </a:r>
          </a:p>
          <a:p>
            <a:pPr lvl="1" algn="just">
              <a:lnSpc>
                <a:spcPct val="150000"/>
              </a:lnSpc>
            </a:pPr>
            <a:r>
              <a:rPr lang="en-US" sz="1500" dirty="0"/>
              <a:t> ▫ Each controller has multiple built-in disks to store system data. If a power failure occurs, these disks also store cache data. Disks on different controllers are redundant of each other.</a:t>
            </a:r>
          </a:p>
          <a:p>
            <a:pPr algn="just">
              <a:lnSpc>
                <a:spcPct val="150000"/>
              </a:lnSpc>
            </a:pPr>
            <a:r>
              <a:rPr lang="en-US" sz="1500" dirty="0"/>
              <a:t>• </a:t>
            </a:r>
            <a:r>
              <a:rPr lang="en-US" sz="1500" b="1" dirty="0"/>
              <a:t>Front-end (FE) </a:t>
            </a:r>
            <a:r>
              <a:rPr lang="en-US" sz="1500" dirty="0"/>
              <a:t>ports are used for service communication between application servers and the storage system, that is, for processing host I/</a:t>
            </a:r>
            <a:r>
              <a:rPr lang="en-US" sz="1500" dirty="0" err="1"/>
              <a:t>Os</a:t>
            </a:r>
            <a:r>
              <a:rPr lang="en-US" sz="1500" dirty="0"/>
              <a:t>.</a:t>
            </a:r>
          </a:p>
          <a:p>
            <a:pPr algn="just">
              <a:lnSpc>
                <a:spcPct val="150000"/>
              </a:lnSpc>
            </a:pPr>
            <a:r>
              <a:rPr lang="en-US" sz="1500" dirty="0"/>
              <a:t> • </a:t>
            </a:r>
            <a:r>
              <a:rPr lang="en-US" sz="1500" b="1" dirty="0"/>
              <a:t>Back-end (BE) </a:t>
            </a:r>
            <a:r>
              <a:rPr lang="en-US" sz="1500" dirty="0"/>
              <a:t>ports connect a controller enclosure to a disk enclosure and provide channels for reading/writing data from/to disks.</a:t>
            </a:r>
          </a:p>
          <a:p>
            <a:pPr algn="just">
              <a:lnSpc>
                <a:spcPct val="150000"/>
              </a:lnSpc>
            </a:pPr>
            <a:r>
              <a:rPr lang="en-US" sz="1500" dirty="0"/>
              <a:t> • A </a:t>
            </a:r>
            <a:r>
              <a:rPr lang="en-US" sz="1500" b="1" dirty="0"/>
              <a:t>cache</a:t>
            </a:r>
            <a:r>
              <a:rPr lang="en-US" sz="1500" dirty="0"/>
              <a:t> is a memory chip on a disk controller. It provides fast data access speed and functions as a buffer between the internal storage and external interfaces. </a:t>
            </a:r>
          </a:p>
          <a:p>
            <a:pPr algn="just">
              <a:lnSpc>
                <a:spcPct val="150000"/>
              </a:lnSpc>
            </a:pPr>
            <a:r>
              <a:rPr lang="en-US" sz="1500" dirty="0"/>
              <a:t>• An </a:t>
            </a:r>
            <a:r>
              <a:rPr lang="en-US" sz="1500" b="1" dirty="0"/>
              <a:t>engine</a:t>
            </a:r>
            <a:r>
              <a:rPr lang="en-US" sz="1500" dirty="0"/>
              <a:t> is a core component of a development program or system on an electronic platform. It is usually the support part of a program or a set of systems.</a:t>
            </a:r>
          </a:p>
        </p:txBody>
      </p:sp>
    </p:spTree>
    <p:extLst>
      <p:ext uri="{BB962C8B-B14F-4D97-AF65-F5344CB8AC3E}">
        <p14:creationId xmlns:p14="http://schemas.microsoft.com/office/powerpoint/2010/main" val="23689476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1E5025-B4CD-8596-2E6F-19D61C7E57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152C2B-69DC-ADA5-8201-6B8D5287E83A}"/>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DC1D795-6537-0FD8-6D62-B86ADF6EA480}"/>
              </a:ext>
            </a:extLst>
          </p:cNvPr>
          <p:cNvSpPr txBox="1"/>
          <p:nvPr/>
        </p:nvSpPr>
        <p:spPr>
          <a:xfrm>
            <a:off x="875057" y="1052918"/>
            <a:ext cx="7702886" cy="584775"/>
          </a:xfrm>
          <a:prstGeom prst="rect">
            <a:avLst/>
          </a:prstGeom>
          <a:noFill/>
        </p:spPr>
        <p:txBody>
          <a:bodyPr wrap="square" rtlCol="0">
            <a:spAutoFit/>
          </a:bodyPr>
          <a:lstStyle/>
          <a:p>
            <a:pPr fontAlgn="base"/>
            <a:r>
              <a:rPr lang="en-US" sz="3200" dirty="0"/>
              <a:t>BBU and Fan Module</a:t>
            </a:r>
            <a:endParaRPr lang="en-US" sz="3200" b="1" i="0" dirty="0">
              <a:solidFill>
                <a:srgbClr val="273239"/>
              </a:solidFill>
              <a:effectLst/>
              <a:latin typeface="Nunito" pitchFamily="2" charset="0"/>
            </a:endParaRPr>
          </a:p>
        </p:txBody>
      </p:sp>
      <p:pic>
        <p:nvPicPr>
          <p:cNvPr id="7" name="Graphic 21">
            <a:extLst>
              <a:ext uri="{FF2B5EF4-FFF2-40B4-BE49-F238E27FC236}">
                <a16:creationId xmlns:a16="http://schemas.microsoft.com/office/drawing/2014/main" id="{9CD34C2E-3BD9-1CEF-E24C-E12DE9C193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3" name="TextBox 42">
            <a:extLst>
              <a:ext uri="{FF2B5EF4-FFF2-40B4-BE49-F238E27FC236}">
                <a16:creationId xmlns:a16="http://schemas.microsoft.com/office/drawing/2014/main" id="{11888F64-6D28-04F3-3AC1-692F90C18256}"/>
              </a:ext>
            </a:extLst>
          </p:cNvPr>
          <p:cNvSpPr txBox="1"/>
          <p:nvPr/>
        </p:nvSpPr>
        <p:spPr bwMode="auto">
          <a:xfrm>
            <a:off x="524884" y="5159661"/>
            <a:ext cx="11459107" cy="792781"/>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
            </a:pPr>
            <a:r>
              <a:rPr lang="en-US" sz="1600" b="1" dirty="0"/>
              <a:t>Fan</a:t>
            </a:r>
            <a:r>
              <a:rPr lang="en-US" sz="1600" dirty="0"/>
              <a:t> modules dissipate heat from the system, allowing the controller enclosure to operate normally at maximum power.</a:t>
            </a:r>
          </a:p>
          <a:p>
            <a:pPr marL="285750" indent="-285750" algn="just">
              <a:lnSpc>
                <a:spcPct val="150000"/>
              </a:lnSpc>
              <a:buFont typeface="Wingdings" panose="05000000000000000000" pitchFamily="2" charset="2"/>
              <a:buChar char="§"/>
            </a:pPr>
            <a:r>
              <a:rPr lang="en-US" sz="1600" b="1" dirty="0"/>
              <a:t>BBUs</a:t>
            </a:r>
            <a:r>
              <a:rPr lang="en-US" sz="1600" dirty="0"/>
              <a:t> supply power to the storage system in the event of an external power supply failure to protect data in the storage system.</a:t>
            </a:r>
          </a:p>
        </p:txBody>
      </p:sp>
      <p:pic>
        <p:nvPicPr>
          <p:cNvPr id="5" name="Picture 4">
            <a:extLst>
              <a:ext uri="{FF2B5EF4-FFF2-40B4-BE49-F238E27FC236}">
                <a16:creationId xmlns:a16="http://schemas.microsoft.com/office/drawing/2014/main" id="{3C8E4F66-E311-749F-33EB-B2954739C5A9}"/>
              </a:ext>
            </a:extLst>
          </p:cNvPr>
          <p:cNvPicPr>
            <a:picLocks noChangeAspect="1"/>
          </p:cNvPicPr>
          <p:nvPr/>
        </p:nvPicPr>
        <p:blipFill>
          <a:blip r:embed="rId4"/>
          <a:stretch>
            <a:fillRect/>
          </a:stretch>
        </p:blipFill>
        <p:spPr>
          <a:xfrm>
            <a:off x="2601989" y="1770910"/>
            <a:ext cx="6233691" cy="3401595"/>
          </a:xfrm>
          <a:prstGeom prst="rect">
            <a:avLst/>
          </a:prstGeom>
        </p:spPr>
      </p:pic>
    </p:spTree>
    <p:extLst>
      <p:ext uri="{BB962C8B-B14F-4D97-AF65-F5344CB8AC3E}">
        <p14:creationId xmlns:p14="http://schemas.microsoft.com/office/powerpoint/2010/main" val="1202561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AC7E7-9F4A-6120-6645-0C1A5FA07E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E19469-DE47-C188-F2AC-9EF67682B831}"/>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C01E02-E72F-72CF-4FDB-0805E16BBBD5}"/>
              </a:ext>
            </a:extLst>
          </p:cNvPr>
          <p:cNvSpPr txBox="1"/>
          <p:nvPr/>
        </p:nvSpPr>
        <p:spPr>
          <a:xfrm>
            <a:off x="956663" y="1005715"/>
            <a:ext cx="8862251" cy="584775"/>
          </a:xfrm>
          <a:prstGeom prst="rect">
            <a:avLst/>
          </a:prstGeom>
          <a:noFill/>
        </p:spPr>
        <p:txBody>
          <a:bodyPr wrap="square" rtlCol="0">
            <a:spAutoFit/>
          </a:bodyPr>
          <a:lstStyle/>
          <a:p>
            <a:pPr fontAlgn="base"/>
            <a:r>
              <a:rPr lang="en-US" sz="3200" dirty="0"/>
              <a:t>BBU (Backup Battery Unit) </a:t>
            </a:r>
            <a:endParaRPr lang="en-US" sz="3200" b="1" dirty="0">
              <a:solidFill>
                <a:srgbClr val="273239"/>
              </a:solidFill>
              <a:latin typeface="Nunito" pitchFamily="2" charset="0"/>
            </a:endParaRPr>
          </a:p>
        </p:txBody>
      </p:sp>
      <p:pic>
        <p:nvPicPr>
          <p:cNvPr id="7" name="Graphic 21">
            <a:extLst>
              <a:ext uri="{FF2B5EF4-FFF2-40B4-BE49-F238E27FC236}">
                <a16:creationId xmlns:a16="http://schemas.microsoft.com/office/drawing/2014/main" id="{52F2A5BD-BD0D-2BFE-8B76-719841BC0B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7DEF5B18-CE02-E04D-594B-E259505F7869}"/>
              </a:ext>
            </a:extLst>
          </p:cNvPr>
          <p:cNvSpPr txBox="1"/>
          <p:nvPr/>
        </p:nvSpPr>
        <p:spPr bwMode="auto">
          <a:xfrm>
            <a:off x="762000" y="1685495"/>
            <a:ext cx="10421007" cy="4619854"/>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Ø"/>
            </a:pPr>
            <a:r>
              <a:rPr lang="en-US" dirty="0"/>
              <a:t>When the external power supplies are normal, the BBUs are standing by. Faulty BBUs can be isolated without affecting normal running of the storage system. </a:t>
            </a:r>
          </a:p>
          <a:p>
            <a:pPr marL="285750" indent="-285750" algn="just">
              <a:lnSpc>
                <a:spcPct val="150000"/>
              </a:lnSpc>
              <a:buFont typeface="Wingdings" panose="05000000000000000000" pitchFamily="2" charset="2"/>
              <a:buChar char="Ø"/>
            </a:pPr>
            <a:endParaRPr lang="en-US" dirty="0"/>
          </a:p>
          <a:p>
            <a:pPr marL="285750" indent="-285750" algn="just">
              <a:lnSpc>
                <a:spcPct val="150000"/>
              </a:lnSpc>
              <a:buFont typeface="Wingdings" panose="05000000000000000000" pitchFamily="2" charset="2"/>
              <a:buChar char="Ø"/>
            </a:pPr>
            <a:r>
              <a:rPr lang="en-US" dirty="0"/>
              <a:t>The BBUs allow the system to write cache data to the built-in disks of the controllers upon a power failure to prevent data loss. </a:t>
            </a:r>
            <a:endParaRPr lang="ar-IQ" dirty="0"/>
          </a:p>
          <a:p>
            <a:pPr algn="just">
              <a:lnSpc>
                <a:spcPct val="150000"/>
              </a:lnSpc>
            </a:pPr>
            <a:endParaRPr lang="en-US" dirty="0"/>
          </a:p>
          <a:p>
            <a:pPr marL="285750" indent="-285750" algn="just">
              <a:lnSpc>
                <a:spcPct val="150000"/>
              </a:lnSpc>
              <a:buFont typeface="Wingdings" panose="05000000000000000000" pitchFamily="2" charset="2"/>
              <a:buChar char="Ø"/>
            </a:pPr>
            <a:r>
              <a:rPr lang="en-US" dirty="0"/>
              <a:t>When the external power supply recovers, storage software recovers data from the built-in disks of the controllers into the cache.</a:t>
            </a:r>
            <a:endParaRPr lang="ar-IQ" dirty="0"/>
          </a:p>
          <a:p>
            <a:pPr marL="285750" indent="-285750" algn="just">
              <a:lnSpc>
                <a:spcPct val="150000"/>
              </a:lnSpc>
              <a:buFont typeface="Wingdings" panose="05000000000000000000" pitchFamily="2" charset="2"/>
              <a:buChar char="Ø"/>
            </a:pPr>
            <a:endParaRPr lang="en-US" dirty="0"/>
          </a:p>
          <a:p>
            <a:pPr marL="285750" indent="-285750" algn="just">
              <a:lnSpc>
                <a:spcPct val="150000"/>
              </a:lnSpc>
              <a:buFont typeface="Wingdings" panose="05000000000000000000" pitchFamily="2" charset="2"/>
              <a:buChar char="Ø"/>
            </a:pPr>
            <a:r>
              <a:rPr lang="en-US" dirty="0"/>
              <a:t>Battery capacity is regularly tested through charging and discharging to detect issues early and ensure reliable data backup during power failures.</a:t>
            </a:r>
          </a:p>
        </p:txBody>
      </p:sp>
    </p:spTree>
    <p:extLst>
      <p:ext uri="{BB962C8B-B14F-4D97-AF65-F5344CB8AC3E}">
        <p14:creationId xmlns:p14="http://schemas.microsoft.com/office/powerpoint/2010/main" val="11247978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085D83-E510-6E49-0CD1-AB013905E2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EACBF2-5B81-EC0C-3946-CFD3AC86B2A5}"/>
              </a:ext>
            </a:extLst>
          </p:cNvPr>
          <p:cNvSpPr/>
          <p:nvPr/>
        </p:nvSpPr>
        <p:spPr>
          <a:xfrm>
            <a:off x="617280" y="1685494"/>
            <a:ext cx="10812720"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3D47954-7F62-42A6-8FFD-809BD6B48F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75AA2A43-82D8-73C1-B35F-11EED01B37D6}"/>
              </a:ext>
            </a:extLst>
          </p:cNvPr>
          <p:cNvSpPr txBox="1"/>
          <p:nvPr/>
        </p:nvSpPr>
        <p:spPr>
          <a:xfrm>
            <a:off x="956663" y="1005715"/>
            <a:ext cx="7512423" cy="584775"/>
          </a:xfrm>
          <a:prstGeom prst="rect">
            <a:avLst/>
          </a:prstGeom>
          <a:noFill/>
        </p:spPr>
        <p:txBody>
          <a:bodyPr wrap="square" rtlCol="0">
            <a:spAutoFit/>
          </a:bodyPr>
          <a:lstStyle/>
          <a:p>
            <a:pPr fontAlgn="base"/>
            <a:r>
              <a:rPr lang="en-US" sz="3200" dirty="0"/>
              <a:t>Coffer Disk</a:t>
            </a:r>
          </a:p>
        </p:txBody>
      </p:sp>
      <p:pic>
        <p:nvPicPr>
          <p:cNvPr id="6" name="Picture 5">
            <a:extLst>
              <a:ext uri="{FF2B5EF4-FFF2-40B4-BE49-F238E27FC236}">
                <a16:creationId xmlns:a16="http://schemas.microsoft.com/office/drawing/2014/main" id="{670FA20D-B10A-F0CC-28D2-0F3BE82E76AF}"/>
              </a:ext>
            </a:extLst>
          </p:cNvPr>
          <p:cNvPicPr>
            <a:picLocks noChangeAspect="1"/>
          </p:cNvPicPr>
          <p:nvPr/>
        </p:nvPicPr>
        <p:blipFill>
          <a:blip r:embed="rId4"/>
          <a:stretch>
            <a:fillRect/>
          </a:stretch>
        </p:blipFill>
        <p:spPr>
          <a:xfrm>
            <a:off x="2181416" y="1767567"/>
            <a:ext cx="7309426" cy="3190802"/>
          </a:xfrm>
          <a:prstGeom prst="rect">
            <a:avLst/>
          </a:prstGeom>
        </p:spPr>
      </p:pic>
      <p:sp>
        <p:nvSpPr>
          <p:cNvPr id="8" name="TextBox 7">
            <a:extLst>
              <a:ext uri="{FF2B5EF4-FFF2-40B4-BE49-F238E27FC236}">
                <a16:creationId xmlns:a16="http://schemas.microsoft.com/office/drawing/2014/main" id="{351D7BB7-7237-013B-BFB1-5209C3B1EB6A}"/>
              </a:ext>
            </a:extLst>
          </p:cNvPr>
          <p:cNvSpPr txBox="1"/>
          <p:nvPr/>
        </p:nvSpPr>
        <p:spPr bwMode="auto">
          <a:xfrm>
            <a:off x="956663" y="5092302"/>
            <a:ext cx="10110730" cy="1200329"/>
          </a:xfrm>
          <a:prstGeom prst="rect">
            <a:avLst/>
          </a:prstGeom>
          <a:noFill/>
          <a:ln w="9525">
            <a:noFill/>
            <a:miter lim="800000"/>
            <a:headEnd/>
            <a:tailEnd/>
          </a:ln>
        </p:spPr>
        <p:txBody>
          <a:bodyPr wrap="square">
            <a:spAutoFit/>
          </a:bodyPr>
          <a:lstStyle/>
          <a:p>
            <a:r>
              <a:rPr lang="en-US" b="1" dirty="0"/>
              <a:t> • Coffer disks </a:t>
            </a:r>
            <a:r>
              <a:rPr lang="en-US" dirty="0"/>
              <a:t>are used to store user data, system configurations, logs, and dirty data in the cache in the   event of an unexpected power outage</a:t>
            </a:r>
            <a:r>
              <a:rPr lang="en-US" b="1" dirty="0"/>
              <a:t>.</a:t>
            </a:r>
          </a:p>
          <a:p>
            <a:endParaRPr lang="en-US" b="1" dirty="0"/>
          </a:p>
          <a:p>
            <a:r>
              <a:rPr lang="en-US" b="1" dirty="0"/>
              <a:t> • </a:t>
            </a:r>
            <a:r>
              <a:rPr lang="en-US" dirty="0"/>
              <a:t>There are </a:t>
            </a:r>
            <a:r>
              <a:rPr lang="en-US" b="1" u="sng" dirty="0"/>
              <a:t>built-in coffer disks </a:t>
            </a:r>
            <a:r>
              <a:rPr lang="en-US" dirty="0"/>
              <a:t>and</a:t>
            </a:r>
            <a:r>
              <a:rPr lang="en-US" b="1" dirty="0"/>
              <a:t> </a:t>
            </a:r>
            <a:r>
              <a:rPr lang="en-US" b="1" u="sng" dirty="0"/>
              <a:t>external coffer disks</a:t>
            </a:r>
            <a:r>
              <a:rPr lang="en-US" b="1" dirty="0"/>
              <a:t>.</a:t>
            </a:r>
            <a:endParaRPr lang="en-US" dirty="0"/>
          </a:p>
        </p:txBody>
      </p:sp>
    </p:spTree>
    <p:extLst>
      <p:ext uri="{BB962C8B-B14F-4D97-AF65-F5344CB8AC3E}">
        <p14:creationId xmlns:p14="http://schemas.microsoft.com/office/powerpoint/2010/main" val="4249807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543C7-B4A5-8CF9-52D2-EB6864EA0D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8C7250-D3F8-23F6-8074-ED8467DCA5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C49EAE-F4C7-4BC4-94EA-F25E6954D1AE}"/>
              </a:ext>
            </a:extLst>
          </p:cNvPr>
          <p:cNvSpPr txBox="1"/>
          <p:nvPr/>
        </p:nvSpPr>
        <p:spPr>
          <a:xfrm>
            <a:off x="1106660" y="992181"/>
            <a:ext cx="5313492" cy="584775"/>
          </a:xfrm>
          <a:prstGeom prst="rect">
            <a:avLst/>
          </a:prstGeom>
          <a:noFill/>
        </p:spPr>
        <p:txBody>
          <a:bodyPr wrap="square" rtlCol="0">
            <a:spAutoFit/>
          </a:bodyPr>
          <a:lstStyle/>
          <a:p>
            <a:pPr fontAlgn="base"/>
            <a:r>
              <a:rPr lang="en-US" sz="3200" dirty="0"/>
              <a:t>Power Module</a:t>
            </a:r>
          </a:p>
        </p:txBody>
      </p:sp>
      <p:pic>
        <p:nvPicPr>
          <p:cNvPr id="7" name="Graphic 21">
            <a:extLst>
              <a:ext uri="{FF2B5EF4-FFF2-40B4-BE49-F238E27FC236}">
                <a16:creationId xmlns:a16="http://schemas.microsoft.com/office/drawing/2014/main" id="{95E56E00-699D-F6B0-160A-A02E5FC413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35293FE6-51E0-F45B-72E8-F1243AFB7056}"/>
              </a:ext>
            </a:extLst>
          </p:cNvPr>
          <p:cNvPicPr>
            <a:picLocks noChangeAspect="1"/>
          </p:cNvPicPr>
          <p:nvPr/>
        </p:nvPicPr>
        <p:blipFill>
          <a:blip r:embed="rId4"/>
          <a:stretch>
            <a:fillRect/>
          </a:stretch>
        </p:blipFill>
        <p:spPr>
          <a:xfrm>
            <a:off x="1292773" y="1813680"/>
            <a:ext cx="9076192" cy="4121332"/>
          </a:xfrm>
          <a:prstGeom prst="rect">
            <a:avLst/>
          </a:prstGeom>
        </p:spPr>
      </p:pic>
    </p:spTree>
    <p:extLst>
      <p:ext uri="{BB962C8B-B14F-4D97-AF65-F5344CB8AC3E}">
        <p14:creationId xmlns:p14="http://schemas.microsoft.com/office/powerpoint/2010/main" val="3209362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487BB-230B-0D3F-DF4A-AC7435AF13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F4DB87-80F2-7B1E-70CA-D5CB94E1A848}"/>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13F5E9-D95E-A6CE-6E1F-EF940D6CA489}"/>
              </a:ext>
            </a:extLst>
          </p:cNvPr>
          <p:cNvSpPr txBox="1"/>
          <p:nvPr/>
        </p:nvSpPr>
        <p:spPr>
          <a:xfrm>
            <a:off x="956664" y="1005715"/>
            <a:ext cx="9112246" cy="584775"/>
          </a:xfrm>
          <a:prstGeom prst="rect">
            <a:avLst/>
          </a:prstGeom>
          <a:noFill/>
        </p:spPr>
        <p:txBody>
          <a:bodyPr wrap="square" rtlCol="0">
            <a:spAutoFit/>
          </a:bodyPr>
          <a:lstStyle/>
          <a:p>
            <a:pPr fontAlgn="base"/>
            <a:r>
              <a:rPr lang="en-US" sz="3200" b="1" dirty="0">
                <a:solidFill>
                  <a:srgbClr val="273239"/>
                </a:solidFill>
                <a:latin typeface="Nunito" pitchFamily="2" charset="0"/>
              </a:rPr>
              <a:t>2U 2.5” Disk Enclosure</a:t>
            </a:r>
          </a:p>
        </p:txBody>
      </p:sp>
      <p:pic>
        <p:nvPicPr>
          <p:cNvPr id="7" name="Graphic 21">
            <a:extLst>
              <a:ext uri="{FF2B5EF4-FFF2-40B4-BE49-F238E27FC236}">
                <a16:creationId xmlns:a16="http://schemas.microsoft.com/office/drawing/2014/main" id="{AE58E26F-27C2-7BE3-695B-A3078424F6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84" name="Picture 1283">
            <a:extLst>
              <a:ext uri="{FF2B5EF4-FFF2-40B4-BE49-F238E27FC236}">
                <a16:creationId xmlns:a16="http://schemas.microsoft.com/office/drawing/2014/main" id="{11E093D2-F454-5262-21DA-657ADC115416}"/>
              </a:ext>
            </a:extLst>
          </p:cNvPr>
          <p:cNvPicPr>
            <a:picLocks noChangeAspect="1"/>
          </p:cNvPicPr>
          <p:nvPr/>
        </p:nvPicPr>
        <p:blipFill>
          <a:blip r:embed="rId4"/>
          <a:stretch>
            <a:fillRect/>
          </a:stretch>
        </p:blipFill>
        <p:spPr>
          <a:xfrm>
            <a:off x="2290231" y="1865320"/>
            <a:ext cx="7778679" cy="4332306"/>
          </a:xfrm>
          <a:prstGeom prst="rect">
            <a:avLst/>
          </a:prstGeom>
        </p:spPr>
      </p:pic>
    </p:spTree>
    <p:extLst>
      <p:ext uri="{BB962C8B-B14F-4D97-AF65-F5344CB8AC3E}">
        <p14:creationId xmlns:p14="http://schemas.microsoft.com/office/powerpoint/2010/main" val="14972794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320E1-BA76-749E-1C59-F13D809BFC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8FA56F-0CDA-2A9C-5EBA-9A5D6CE7A622}"/>
              </a:ext>
            </a:extLst>
          </p:cNvPr>
          <p:cNvSpPr/>
          <p:nvPr/>
        </p:nvSpPr>
        <p:spPr>
          <a:xfrm>
            <a:off x="617279" y="1481960"/>
            <a:ext cx="11068259" cy="4823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35B9ADC-760B-7BDF-85C7-B210EC203E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2CE166D6-CB4E-4235-5B70-E98EF0D6E02D}"/>
              </a:ext>
            </a:extLst>
          </p:cNvPr>
          <p:cNvSpPr txBox="1"/>
          <p:nvPr/>
        </p:nvSpPr>
        <p:spPr>
          <a:xfrm>
            <a:off x="956663" y="897185"/>
            <a:ext cx="8271362" cy="584775"/>
          </a:xfrm>
          <a:prstGeom prst="rect">
            <a:avLst/>
          </a:prstGeom>
          <a:noFill/>
        </p:spPr>
        <p:txBody>
          <a:bodyPr wrap="square" rtlCol="0">
            <a:spAutoFit/>
          </a:bodyPr>
          <a:lstStyle/>
          <a:p>
            <a:pPr fontAlgn="base"/>
            <a:r>
              <a:rPr lang="en-US" sz="3200" dirty="0"/>
              <a:t>Disk Enclosure</a:t>
            </a:r>
          </a:p>
        </p:txBody>
      </p:sp>
      <p:sp>
        <p:nvSpPr>
          <p:cNvPr id="3" name="TextBox 2">
            <a:extLst>
              <a:ext uri="{FF2B5EF4-FFF2-40B4-BE49-F238E27FC236}">
                <a16:creationId xmlns:a16="http://schemas.microsoft.com/office/drawing/2014/main" id="{B0BDD2CE-154E-FBD4-264A-A67390FE209F}"/>
              </a:ext>
            </a:extLst>
          </p:cNvPr>
          <p:cNvSpPr txBox="1"/>
          <p:nvPr/>
        </p:nvSpPr>
        <p:spPr bwMode="auto">
          <a:xfrm>
            <a:off x="762000" y="4396302"/>
            <a:ext cx="10835320" cy="1708160"/>
          </a:xfrm>
          <a:prstGeom prst="rect">
            <a:avLst/>
          </a:prstGeom>
          <a:noFill/>
          <a:ln w="9525">
            <a:noFill/>
            <a:miter lim="800000"/>
            <a:headEnd/>
            <a:tailEnd/>
          </a:ln>
        </p:spPr>
        <p:txBody>
          <a:bodyPr wrap="square">
            <a:spAutoFit/>
          </a:bodyPr>
          <a:lstStyle/>
          <a:p>
            <a:r>
              <a:rPr lang="ar-IQ" sz="1500" b="1" dirty="0"/>
              <a:t> </a:t>
            </a:r>
            <a:r>
              <a:rPr lang="en-US" sz="1500" b="1" dirty="0"/>
              <a:t>• </a:t>
            </a:r>
            <a:r>
              <a:rPr lang="en-US" sz="1500" b="1" dirty="0">
                <a:solidFill>
                  <a:schemeClr val="accent2">
                    <a:lumMod val="50000"/>
                  </a:schemeClr>
                </a:solidFill>
              </a:rPr>
              <a:t>The system </a:t>
            </a:r>
            <a:r>
              <a:rPr lang="en-US" sz="1500" b="1" dirty="0" err="1">
                <a:solidFill>
                  <a:schemeClr val="accent2">
                    <a:lumMod val="50000"/>
                  </a:schemeClr>
                </a:solidFill>
              </a:rPr>
              <a:t>subrack</a:t>
            </a:r>
            <a:r>
              <a:rPr lang="en-US" sz="1500" b="1" dirty="0">
                <a:solidFill>
                  <a:schemeClr val="accent2">
                    <a:lumMod val="50000"/>
                  </a:schemeClr>
                </a:solidFill>
              </a:rPr>
              <a:t> </a:t>
            </a:r>
            <a:r>
              <a:rPr lang="en-US" sz="1500" dirty="0"/>
              <a:t>integrates a backplane to provide signal and power connectivity among modules.</a:t>
            </a:r>
          </a:p>
          <a:p>
            <a:endParaRPr lang="en-US" sz="1500" b="1" dirty="0"/>
          </a:p>
          <a:p>
            <a:r>
              <a:rPr lang="en-US" sz="1500" b="1" dirty="0"/>
              <a:t> • </a:t>
            </a:r>
            <a:r>
              <a:rPr lang="en-US" sz="1500" b="1" dirty="0">
                <a:solidFill>
                  <a:srgbClr val="002060"/>
                </a:solidFill>
              </a:rPr>
              <a:t>The expansion module </a:t>
            </a:r>
            <a:r>
              <a:rPr lang="en-US" sz="1500" dirty="0"/>
              <a:t>provides expansion ports to connect to a controller enclosure or another disk enclosure for data transmission.</a:t>
            </a:r>
          </a:p>
          <a:p>
            <a:endParaRPr lang="en-US" sz="1500" b="1" dirty="0"/>
          </a:p>
          <a:p>
            <a:r>
              <a:rPr lang="en-US" sz="1500" b="1" dirty="0"/>
              <a:t> • The power module </a:t>
            </a:r>
            <a:r>
              <a:rPr lang="en-US" sz="1500" dirty="0"/>
              <a:t>supplies power to the disk enclosure, allowing the enclosure to operate normally at maximum power.</a:t>
            </a:r>
          </a:p>
          <a:p>
            <a:endParaRPr lang="en-US" sz="1500" b="1" dirty="0"/>
          </a:p>
          <a:p>
            <a:r>
              <a:rPr lang="en-US" sz="1500" b="1" dirty="0"/>
              <a:t> • </a:t>
            </a:r>
            <a:r>
              <a:rPr lang="en-US" sz="1500" b="1" dirty="0">
                <a:solidFill>
                  <a:schemeClr val="accent6">
                    <a:lumMod val="50000"/>
                  </a:schemeClr>
                </a:solidFill>
              </a:rPr>
              <a:t>Disks</a:t>
            </a:r>
            <a:r>
              <a:rPr lang="en-US" sz="1500" b="1" dirty="0"/>
              <a:t> </a:t>
            </a:r>
            <a:r>
              <a:rPr lang="en-US" sz="1500" dirty="0"/>
              <a:t>provide storage space for the storage system to save service data, system data, and cache data.</a:t>
            </a:r>
          </a:p>
        </p:txBody>
      </p:sp>
      <p:pic>
        <p:nvPicPr>
          <p:cNvPr id="10" name="Picture 9">
            <a:extLst>
              <a:ext uri="{FF2B5EF4-FFF2-40B4-BE49-F238E27FC236}">
                <a16:creationId xmlns:a16="http://schemas.microsoft.com/office/drawing/2014/main" id="{93AE5A87-05FE-2D69-65ED-D72FCA3D8463}"/>
              </a:ext>
            </a:extLst>
          </p:cNvPr>
          <p:cNvPicPr>
            <a:picLocks noChangeAspect="1"/>
          </p:cNvPicPr>
          <p:nvPr/>
        </p:nvPicPr>
        <p:blipFill>
          <a:blip r:embed="rId4"/>
          <a:stretch>
            <a:fillRect/>
          </a:stretch>
        </p:blipFill>
        <p:spPr>
          <a:xfrm>
            <a:off x="762000" y="1618614"/>
            <a:ext cx="8439585" cy="2777688"/>
          </a:xfrm>
          <a:prstGeom prst="rect">
            <a:avLst/>
          </a:prstGeom>
        </p:spPr>
      </p:pic>
    </p:spTree>
    <p:extLst>
      <p:ext uri="{BB962C8B-B14F-4D97-AF65-F5344CB8AC3E}">
        <p14:creationId xmlns:p14="http://schemas.microsoft.com/office/powerpoint/2010/main" val="1764811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63D30-3074-8CE5-F971-77B2EAC792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584ED1-C761-ED43-ACEF-9B1FA24DAB41}"/>
              </a:ext>
            </a:extLst>
          </p:cNvPr>
          <p:cNvSpPr/>
          <p:nvPr/>
        </p:nvSpPr>
        <p:spPr>
          <a:xfrm>
            <a:off x="617279" y="1481960"/>
            <a:ext cx="11068259" cy="4823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DF13031-E34A-175D-FB15-FEB2A3BF70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41080704-1A5B-E68C-D671-5D5CE2CF5D51}"/>
              </a:ext>
            </a:extLst>
          </p:cNvPr>
          <p:cNvSpPr txBox="1"/>
          <p:nvPr/>
        </p:nvSpPr>
        <p:spPr>
          <a:xfrm>
            <a:off x="956663" y="897185"/>
            <a:ext cx="8271362" cy="584775"/>
          </a:xfrm>
          <a:prstGeom prst="rect">
            <a:avLst/>
          </a:prstGeom>
          <a:noFill/>
        </p:spPr>
        <p:txBody>
          <a:bodyPr wrap="square" rtlCol="0">
            <a:spAutoFit/>
          </a:bodyPr>
          <a:lstStyle/>
          <a:p>
            <a:pPr fontAlgn="base"/>
            <a:r>
              <a:rPr lang="en-US" sz="3200" dirty="0"/>
              <a:t>Expansion Module</a:t>
            </a:r>
          </a:p>
        </p:txBody>
      </p:sp>
      <p:sp>
        <p:nvSpPr>
          <p:cNvPr id="3" name="TextBox 2">
            <a:extLst>
              <a:ext uri="{FF2B5EF4-FFF2-40B4-BE49-F238E27FC236}">
                <a16:creationId xmlns:a16="http://schemas.microsoft.com/office/drawing/2014/main" id="{A776BB4D-407A-5557-1B81-9F4B13F1E172}"/>
              </a:ext>
            </a:extLst>
          </p:cNvPr>
          <p:cNvSpPr txBox="1"/>
          <p:nvPr/>
        </p:nvSpPr>
        <p:spPr bwMode="auto">
          <a:xfrm>
            <a:off x="850218" y="5515496"/>
            <a:ext cx="10835320" cy="323165"/>
          </a:xfrm>
          <a:prstGeom prst="rect">
            <a:avLst/>
          </a:prstGeom>
          <a:noFill/>
          <a:ln w="9525">
            <a:noFill/>
            <a:miter lim="800000"/>
            <a:headEnd/>
            <a:tailEnd/>
          </a:ln>
        </p:spPr>
        <p:txBody>
          <a:bodyPr wrap="square">
            <a:spAutoFit/>
          </a:bodyPr>
          <a:lstStyle/>
          <a:p>
            <a:r>
              <a:rPr lang="en-US" sz="1500" b="1" dirty="0"/>
              <a:t>The expansion module provides </a:t>
            </a:r>
            <a:r>
              <a:rPr lang="en-US" sz="1500" dirty="0"/>
              <a:t>expansion ports to connect to a </a:t>
            </a:r>
            <a:r>
              <a:rPr lang="en-US" sz="1500" b="1" dirty="0"/>
              <a:t>controller enclosure </a:t>
            </a:r>
            <a:r>
              <a:rPr lang="en-US" sz="1500" dirty="0"/>
              <a:t>or another </a:t>
            </a:r>
            <a:r>
              <a:rPr lang="en-US" sz="1500" b="1" dirty="0"/>
              <a:t>disk enclosure </a:t>
            </a:r>
            <a:r>
              <a:rPr lang="en-US" sz="1500" dirty="0"/>
              <a:t>for data transmission.</a:t>
            </a:r>
          </a:p>
        </p:txBody>
      </p:sp>
      <p:pic>
        <p:nvPicPr>
          <p:cNvPr id="5" name="Picture 4">
            <a:extLst>
              <a:ext uri="{FF2B5EF4-FFF2-40B4-BE49-F238E27FC236}">
                <a16:creationId xmlns:a16="http://schemas.microsoft.com/office/drawing/2014/main" id="{A4911B3E-AC63-53DB-75F8-2B17A177C4C8}"/>
              </a:ext>
            </a:extLst>
          </p:cNvPr>
          <p:cNvPicPr>
            <a:picLocks noChangeAspect="1"/>
          </p:cNvPicPr>
          <p:nvPr/>
        </p:nvPicPr>
        <p:blipFill>
          <a:blip r:embed="rId4"/>
          <a:stretch>
            <a:fillRect/>
          </a:stretch>
        </p:blipFill>
        <p:spPr>
          <a:xfrm>
            <a:off x="1484533" y="1677668"/>
            <a:ext cx="8739233" cy="3502663"/>
          </a:xfrm>
          <a:prstGeom prst="rect">
            <a:avLst/>
          </a:prstGeom>
        </p:spPr>
      </p:pic>
    </p:spTree>
    <p:extLst>
      <p:ext uri="{BB962C8B-B14F-4D97-AF65-F5344CB8AC3E}">
        <p14:creationId xmlns:p14="http://schemas.microsoft.com/office/powerpoint/2010/main" val="28152675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3685E-BFA2-01BA-61DF-95D11DFBF5D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A2B6AC8-E002-6219-18A6-2E5F2992F37F}"/>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560BD147-AAA2-7570-6925-7CEB51BDA72C}"/>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C595F740-07D7-3B67-EDEA-CD891D6A00A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C4CEB568-FAAC-E900-7E2D-43B1BD67FF2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A9518C9-0D29-4618-A387-6FF2E85F68D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6FD13C88-6DC9-8B69-77E7-028CFAD96E9D}"/>
              </a:ext>
            </a:extLst>
          </p:cNvPr>
          <p:cNvSpPr txBox="1"/>
          <p:nvPr/>
        </p:nvSpPr>
        <p:spPr>
          <a:xfrm>
            <a:off x="6344927" y="1358397"/>
            <a:ext cx="4376968" cy="553998"/>
          </a:xfrm>
          <a:prstGeom prst="rect">
            <a:avLst/>
          </a:prstGeom>
          <a:noFill/>
        </p:spPr>
        <p:txBody>
          <a:bodyPr wrap="none" rtlCol="0">
            <a:spAutoFit/>
          </a:bodyPr>
          <a:lstStyle/>
          <a:p>
            <a:pPr lvl="0" algn="ctr"/>
            <a:r>
              <a:rPr lang="en-US" sz="3000" dirty="0"/>
              <a:t>Supported Hard Disk Types</a:t>
            </a:r>
          </a:p>
        </p:txBody>
      </p:sp>
      <p:pic>
        <p:nvPicPr>
          <p:cNvPr id="5" name="Graphic 21">
            <a:extLst>
              <a:ext uri="{FF2B5EF4-FFF2-40B4-BE49-F238E27FC236}">
                <a16:creationId xmlns:a16="http://schemas.microsoft.com/office/drawing/2014/main" id="{41E95C12-72C4-1824-934E-BA02EA01B38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909FE49B-45CD-A0D8-5106-52A8A672D493}"/>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790DC80C-F21D-7E8F-9752-DC4264BA07C6}"/>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534429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207AF-3BD5-FF71-D797-2201A909C3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B31F91-B56F-0645-F8F0-1E7CBA8746F4}"/>
              </a:ext>
            </a:extLst>
          </p:cNvPr>
          <p:cNvSpPr/>
          <p:nvPr/>
        </p:nvSpPr>
        <p:spPr>
          <a:xfrm>
            <a:off x="617280" y="1685495"/>
            <a:ext cx="10664227" cy="44322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F296F80-0A57-54C6-9842-FFE31484B44F}"/>
              </a:ext>
            </a:extLst>
          </p:cNvPr>
          <p:cNvSpPr txBox="1"/>
          <p:nvPr/>
        </p:nvSpPr>
        <p:spPr>
          <a:xfrm>
            <a:off x="910493" y="1100720"/>
            <a:ext cx="11746965" cy="584775"/>
          </a:xfrm>
          <a:prstGeom prst="rect">
            <a:avLst/>
          </a:prstGeom>
          <a:noFill/>
        </p:spPr>
        <p:txBody>
          <a:bodyPr wrap="square" rtlCol="0">
            <a:spAutoFit/>
          </a:bodyPr>
          <a:lstStyle/>
          <a:p>
            <a:pPr fontAlgn="base"/>
            <a:r>
              <a:rPr lang="en-US" sz="3200" dirty="0"/>
              <a:t>Disk Types</a:t>
            </a:r>
            <a:endParaRPr lang="en-US" sz="3200" b="1" dirty="0">
              <a:solidFill>
                <a:srgbClr val="273239"/>
              </a:solidFill>
              <a:latin typeface="Nunito" pitchFamily="2" charset="0"/>
            </a:endParaRPr>
          </a:p>
        </p:txBody>
      </p:sp>
      <p:pic>
        <p:nvPicPr>
          <p:cNvPr id="7" name="Graphic 21">
            <a:extLst>
              <a:ext uri="{FF2B5EF4-FFF2-40B4-BE49-F238E27FC236}">
                <a16:creationId xmlns:a16="http://schemas.microsoft.com/office/drawing/2014/main" id="{6B920F9A-53D2-707D-A5B8-7EE482FCCD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705DECA8-BE94-2FFD-7107-78218657CAB0}"/>
              </a:ext>
            </a:extLst>
          </p:cNvPr>
          <p:cNvPicPr>
            <a:picLocks noChangeAspect="1"/>
          </p:cNvPicPr>
          <p:nvPr/>
        </p:nvPicPr>
        <p:blipFill>
          <a:blip r:embed="rId4"/>
          <a:stretch>
            <a:fillRect/>
          </a:stretch>
        </p:blipFill>
        <p:spPr>
          <a:xfrm>
            <a:off x="2087746" y="1741081"/>
            <a:ext cx="7455647" cy="3059489"/>
          </a:xfrm>
          <a:prstGeom prst="rect">
            <a:avLst/>
          </a:prstGeom>
        </p:spPr>
      </p:pic>
      <p:sp>
        <p:nvSpPr>
          <p:cNvPr id="8" name="TextBox 7">
            <a:extLst>
              <a:ext uri="{FF2B5EF4-FFF2-40B4-BE49-F238E27FC236}">
                <a16:creationId xmlns:a16="http://schemas.microsoft.com/office/drawing/2014/main" id="{A1D38C24-0910-8197-A36E-1DD094AE9354}"/>
              </a:ext>
            </a:extLst>
          </p:cNvPr>
          <p:cNvSpPr txBox="1"/>
          <p:nvPr/>
        </p:nvSpPr>
        <p:spPr bwMode="auto">
          <a:xfrm>
            <a:off x="617280" y="4821844"/>
            <a:ext cx="10565727" cy="1295868"/>
          </a:xfrm>
          <a:prstGeom prst="rect">
            <a:avLst/>
          </a:prstGeom>
          <a:noFill/>
          <a:ln w="9525">
            <a:noFill/>
            <a:miter lim="800000"/>
            <a:headEnd/>
            <a:tailEnd/>
          </a:ln>
        </p:spPr>
        <p:txBody>
          <a:bodyPr wrap="square">
            <a:spAutoFit/>
          </a:bodyPr>
          <a:lstStyle/>
          <a:p>
            <a:pPr marL="285750" indent="-285750">
              <a:lnSpc>
                <a:spcPct val="150000"/>
              </a:lnSpc>
              <a:buFont typeface="Wingdings" panose="05000000000000000000" pitchFamily="2" charset="2"/>
              <a:buChar char="§"/>
            </a:pPr>
            <a:r>
              <a:rPr lang="en-US" b="1" dirty="0"/>
              <a:t>Desktop grade </a:t>
            </a:r>
            <a:r>
              <a:rPr lang="en-US" dirty="0"/>
              <a:t>hard disks are mainly for personal and home use and mostly used in desktop PC and laptops.</a:t>
            </a:r>
          </a:p>
          <a:p>
            <a:pPr marL="285750" indent="-285750">
              <a:lnSpc>
                <a:spcPct val="150000"/>
              </a:lnSpc>
              <a:buFont typeface="Wingdings" panose="05000000000000000000" pitchFamily="2" charset="2"/>
              <a:buChar char="§"/>
            </a:pPr>
            <a:r>
              <a:rPr lang="en-US" b="1" dirty="0"/>
              <a:t>Enterprise grade </a:t>
            </a:r>
            <a:r>
              <a:rPr lang="en-US" dirty="0"/>
              <a:t>hard disks are mainly for enterprise level usage and mostly used in servers, storage arrays, and workstations.</a:t>
            </a:r>
          </a:p>
        </p:txBody>
      </p:sp>
    </p:spTree>
    <p:extLst>
      <p:ext uri="{BB962C8B-B14F-4D97-AF65-F5344CB8AC3E}">
        <p14:creationId xmlns:p14="http://schemas.microsoft.com/office/powerpoint/2010/main" val="793945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F9820F-B87D-A849-C018-5DD2D1198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6E6CB669-D604-021A-0125-3EC59800A23D}"/>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5EB58EA0-B63A-5B44-75BD-34ED9F079773}"/>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7DA402BE-6383-95E3-C18F-41EC32B3F11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91CCBFB-441C-57E0-CF00-57B5E558FBD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C7DBC28-89AC-2544-A48C-0A653B23DE1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10EAF7F0-0E36-1C67-AF01-94F5338F4F4C}"/>
              </a:ext>
            </a:extLst>
          </p:cNvPr>
          <p:cNvSpPr txBox="1"/>
          <p:nvPr/>
        </p:nvSpPr>
        <p:spPr>
          <a:xfrm>
            <a:off x="6067888" y="1405000"/>
            <a:ext cx="5758632" cy="523220"/>
          </a:xfrm>
          <a:prstGeom prst="rect">
            <a:avLst/>
          </a:prstGeom>
          <a:noFill/>
        </p:spPr>
        <p:txBody>
          <a:bodyPr wrap="square" rtlCol="0">
            <a:spAutoFit/>
          </a:bodyPr>
          <a:lstStyle/>
          <a:p>
            <a:r>
              <a:rPr lang="en-US" altLang="zh-CN" sz="2800" dirty="0"/>
              <a:t>Mechanical Hard Disk Drive (HDD)</a:t>
            </a:r>
          </a:p>
        </p:txBody>
      </p:sp>
      <p:pic>
        <p:nvPicPr>
          <p:cNvPr id="5" name="Graphic 21">
            <a:extLst>
              <a:ext uri="{FF2B5EF4-FFF2-40B4-BE49-F238E27FC236}">
                <a16:creationId xmlns:a16="http://schemas.microsoft.com/office/drawing/2014/main" id="{CB3614A3-55AE-E4FF-0725-CEAD887279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66F9A0EB-6A8D-E7B5-4657-F7A09540C330}"/>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268474B8-9AD6-06DA-F637-40548D212258}"/>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069399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A6BF7-CCD1-CF2A-F2AB-E34F33D138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9E0075-3D53-D281-9DBD-62EC6C903494}"/>
              </a:ext>
            </a:extLst>
          </p:cNvPr>
          <p:cNvSpPr/>
          <p:nvPr/>
        </p:nvSpPr>
        <p:spPr>
          <a:xfrm>
            <a:off x="617280" y="1828800"/>
            <a:ext cx="10812720" cy="3930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9016B5F-8D93-F7AE-FDAB-F3FF25B9E4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792698FB-38BB-6DA1-E569-87E93B302601}"/>
              </a:ext>
            </a:extLst>
          </p:cNvPr>
          <p:cNvSpPr txBox="1"/>
          <p:nvPr/>
        </p:nvSpPr>
        <p:spPr>
          <a:xfrm>
            <a:off x="904111" y="1133045"/>
            <a:ext cx="7512423" cy="584775"/>
          </a:xfrm>
          <a:prstGeom prst="rect">
            <a:avLst/>
          </a:prstGeom>
          <a:noFill/>
        </p:spPr>
        <p:txBody>
          <a:bodyPr wrap="square" rtlCol="0">
            <a:spAutoFit/>
          </a:bodyPr>
          <a:lstStyle/>
          <a:p>
            <a:pPr fontAlgn="base"/>
            <a:r>
              <a:rPr lang="en-US" sz="3200" dirty="0"/>
              <a:t>Components of a Hard Disk</a:t>
            </a:r>
            <a:endParaRPr lang="en-US" sz="3200" b="1" dirty="0">
              <a:solidFill>
                <a:srgbClr val="273239"/>
              </a:solidFill>
              <a:latin typeface="Nunito" pitchFamily="2" charset="0"/>
            </a:endParaRPr>
          </a:p>
        </p:txBody>
      </p:sp>
      <p:pic>
        <p:nvPicPr>
          <p:cNvPr id="6" name="Picture 5">
            <a:extLst>
              <a:ext uri="{FF2B5EF4-FFF2-40B4-BE49-F238E27FC236}">
                <a16:creationId xmlns:a16="http://schemas.microsoft.com/office/drawing/2014/main" id="{51D4F1D8-7614-55F8-A2C2-A439A8714F30}"/>
              </a:ext>
            </a:extLst>
          </p:cNvPr>
          <p:cNvPicPr>
            <a:picLocks noChangeAspect="1"/>
          </p:cNvPicPr>
          <p:nvPr/>
        </p:nvPicPr>
        <p:blipFill>
          <a:blip r:embed="rId4"/>
          <a:stretch>
            <a:fillRect/>
          </a:stretch>
        </p:blipFill>
        <p:spPr>
          <a:xfrm>
            <a:off x="6411310" y="1996966"/>
            <a:ext cx="4961127" cy="3527682"/>
          </a:xfrm>
          <a:prstGeom prst="rect">
            <a:avLst/>
          </a:prstGeom>
        </p:spPr>
      </p:pic>
      <p:sp>
        <p:nvSpPr>
          <p:cNvPr id="8" name="TextBox 7">
            <a:extLst>
              <a:ext uri="{FF2B5EF4-FFF2-40B4-BE49-F238E27FC236}">
                <a16:creationId xmlns:a16="http://schemas.microsoft.com/office/drawing/2014/main" id="{AF3CAB12-364F-E04E-2A08-A56EE78F12B1}"/>
              </a:ext>
            </a:extLst>
          </p:cNvPr>
          <p:cNvSpPr txBox="1"/>
          <p:nvPr/>
        </p:nvSpPr>
        <p:spPr bwMode="auto">
          <a:xfrm>
            <a:off x="646062" y="1833435"/>
            <a:ext cx="5736467" cy="4322209"/>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sz="1700" b="1" dirty="0"/>
              <a:t>The Read/Write Arm </a:t>
            </a:r>
            <a:r>
              <a:rPr lang="en-US" sz="1700" dirty="0"/>
              <a:t>: Handles the data reading and writing </a:t>
            </a:r>
          </a:p>
          <a:p>
            <a:pPr marL="285750" indent="-285750" algn="just">
              <a:lnSpc>
                <a:spcPct val="150000"/>
              </a:lnSpc>
              <a:buFont typeface="Wingdings" panose="05000000000000000000" pitchFamily="2" charset="2"/>
              <a:buChar char="q"/>
            </a:pPr>
            <a:r>
              <a:rPr lang="en-US" sz="1700" b="1" dirty="0"/>
              <a:t>Platter</a:t>
            </a:r>
            <a:r>
              <a:rPr lang="en-US" sz="1700" dirty="0"/>
              <a:t>: Preserves or saves the written data.</a:t>
            </a:r>
            <a:endParaRPr lang="ar-IQ" sz="1700" b="1" dirty="0"/>
          </a:p>
          <a:p>
            <a:pPr marL="285750" indent="-285750" algn="just">
              <a:lnSpc>
                <a:spcPct val="150000"/>
              </a:lnSpc>
              <a:buFont typeface="Wingdings" panose="05000000000000000000" pitchFamily="2" charset="2"/>
              <a:buChar char="q"/>
            </a:pPr>
            <a:r>
              <a:rPr lang="en-US" sz="1700" b="1" dirty="0"/>
              <a:t>Actuator</a:t>
            </a:r>
            <a:r>
              <a:rPr lang="en-US" sz="1700" dirty="0"/>
              <a:t>: Moves the Read/Write arm to the specified locations on the platter.</a:t>
            </a:r>
          </a:p>
          <a:p>
            <a:pPr marL="285750" indent="-285750" algn="just">
              <a:lnSpc>
                <a:spcPct val="150000"/>
              </a:lnSpc>
              <a:buFont typeface="Wingdings" panose="05000000000000000000" pitchFamily="2" charset="2"/>
              <a:buChar char="q"/>
            </a:pPr>
            <a:r>
              <a:rPr lang="en-US" sz="1700" b="1" dirty="0"/>
              <a:t>Spindle</a:t>
            </a:r>
            <a:r>
              <a:rPr lang="en-US" sz="1700" dirty="0"/>
              <a:t>: Rotates the disk platter and moves the disc’s specified location to under the Read/Write arm.</a:t>
            </a:r>
          </a:p>
          <a:p>
            <a:pPr marL="285750" indent="-285750" algn="just">
              <a:lnSpc>
                <a:spcPct val="150000"/>
              </a:lnSpc>
              <a:buFont typeface="Wingdings" panose="05000000000000000000" pitchFamily="2" charset="2"/>
              <a:buChar char="q"/>
            </a:pPr>
            <a:r>
              <a:rPr lang="en-US" sz="1700" b="1" dirty="0"/>
              <a:t>Control Circuit Board</a:t>
            </a:r>
            <a:r>
              <a:rPr lang="en-US" sz="1700" dirty="0"/>
              <a:t>: Controls the disk speed, movement of the actuator and send commands to the disk head.</a:t>
            </a:r>
            <a:endParaRPr lang="ar-IQ" sz="1700" dirty="0"/>
          </a:p>
          <a:p>
            <a:pPr marL="285750" indent="-285750" algn="just">
              <a:lnSpc>
                <a:spcPct val="150000"/>
              </a:lnSpc>
              <a:buFont typeface="Wingdings" panose="05000000000000000000" pitchFamily="2" charset="2"/>
              <a:buChar char="q"/>
            </a:pPr>
            <a:r>
              <a:rPr lang="en-US" sz="1600" b="1" dirty="0"/>
              <a:t>Disk Connector: </a:t>
            </a:r>
            <a:r>
              <a:rPr lang="en-US" sz="1600" dirty="0"/>
              <a:t>The interface that connects the hard disk to the rest of the system</a:t>
            </a:r>
            <a:r>
              <a:rPr lang="en-US" sz="1600" b="1" dirty="0"/>
              <a:t>.</a:t>
            </a:r>
            <a:endParaRPr lang="en-US" sz="1600" dirty="0"/>
          </a:p>
          <a:p>
            <a:pPr marL="285750" indent="-285750" algn="just">
              <a:lnSpc>
                <a:spcPct val="150000"/>
              </a:lnSpc>
              <a:buFont typeface="Wingdings" panose="05000000000000000000" pitchFamily="2" charset="2"/>
              <a:buChar char="q"/>
            </a:pPr>
            <a:endParaRPr lang="en-US" sz="1700" dirty="0"/>
          </a:p>
        </p:txBody>
      </p:sp>
    </p:spTree>
    <p:extLst>
      <p:ext uri="{BB962C8B-B14F-4D97-AF65-F5344CB8AC3E}">
        <p14:creationId xmlns:p14="http://schemas.microsoft.com/office/powerpoint/2010/main" val="4812251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A00D5-9C27-F7D7-52BF-6314B1450C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178D4A-A6A4-8DA7-6B0D-3706849E31C8}"/>
              </a:ext>
            </a:extLst>
          </p:cNvPr>
          <p:cNvSpPr/>
          <p:nvPr/>
        </p:nvSpPr>
        <p:spPr>
          <a:xfrm>
            <a:off x="617280" y="1717820"/>
            <a:ext cx="10812720" cy="4651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837A1D3-9BBE-B3D5-A6C5-F2D5276EEF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6057B4B5-BC31-E3E4-EC1F-0AF3B4F9B0AF}"/>
              </a:ext>
            </a:extLst>
          </p:cNvPr>
          <p:cNvSpPr txBox="1"/>
          <p:nvPr/>
        </p:nvSpPr>
        <p:spPr>
          <a:xfrm>
            <a:off x="904111" y="1133045"/>
            <a:ext cx="7512423" cy="584775"/>
          </a:xfrm>
          <a:prstGeom prst="rect">
            <a:avLst/>
          </a:prstGeom>
          <a:noFill/>
        </p:spPr>
        <p:txBody>
          <a:bodyPr wrap="square" rtlCol="0">
            <a:spAutoFit/>
          </a:bodyPr>
          <a:lstStyle/>
          <a:p>
            <a:pPr fontAlgn="base"/>
            <a:r>
              <a:rPr lang="en-US" sz="3200" dirty="0"/>
              <a:t>HDD Working Principles</a:t>
            </a:r>
            <a:endParaRPr lang="en-US" sz="3200" b="1" dirty="0">
              <a:solidFill>
                <a:srgbClr val="273239"/>
              </a:solidFill>
              <a:latin typeface="Nunito" pitchFamily="2" charset="0"/>
            </a:endParaRPr>
          </a:p>
        </p:txBody>
      </p:sp>
      <p:sp>
        <p:nvSpPr>
          <p:cNvPr id="8" name="TextBox 7">
            <a:extLst>
              <a:ext uri="{FF2B5EF4-FFF2-40B4-BE49-F238E27FC236}">
                <a16:creationId xmlns:a16="http://schemas.microsoft.com/office/drawing/2014/main" id="{9A6937BA-C5B6-D427-ABC7-CCDE63854F2D}"/>
              </a:ext>
            </a:extLst>
          </p:cNvPr>
          <p:cNvSpPr txBox="1"/>
          <p:nvPr/>
        </p:nvSpPr>
        <p:spPr bwMode="auto">
          <a:xfrm>
            <a:off x="622535" y="1998963"/>
            <a:ext cx="6687409" cy="3934539"/>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b="1" dirty="0"/>
              <a:t> Working principles:</a:t>
            </a:r>
          </a:p>
          <a:p>
            <a:pPr algn="just">
              <a:lnSpc>
                <a:spcPct val="150000"/>
              </a:lnSpc>
            </a:pPr>
            <a:r>
              <a:rPr lang="en-US" sz="1500" dirty="0"/>
              <a:t> ▫ At the beginning, the </a:t>
            </a:r>
            <a:r>
              <a:rPr lang="en-US" sz="1500" b="1" dirty="0"/>
              <a:t>read/write head </a:t>
            </a:r>
            <a:r>
              <a:rPr lang="en-US" sz="1500" dirty="0"/>
              <a:t>is in the </a:t>
            </a:r>
            <a:r>
              <a:rPr lang="en-US" sz="1500" u="sng" dirty="0"/>
              <a:t>landing zone </a:t>
            </a:r>
            <a:r>
              <a:rPr lang="en-US" sz="1500" dirty="0"/>
              <a:t>near the </a:t>
            </a:r>
            <a:r>
              <a:rPr lang="en-US" sz="1500" b="1" dirty="0"/>
              <a:t>spindle</a:t>
            </a:r>
            <a:r>
              <a:rPr lang="en-US" sz="1500" dirty="0"/>
              <a:t> of the </a:t>
            </a:r>
            <a:r>
              <a:rPr lang="en-US" sz="1500" b="1" dirty="0"/>
              <a:t>platters</a:t>
            </a:r>
            <a:r>
              <a:rPr lang="en-US" sz="1500" dirty="0"/>
              <a:t>.</a:t>
            </a:r>
          </a:p>
          <a:p>
            <a:pPr algn="just">
              <a:lnSpc>
                <a:spcPct val="150000"/>
              </a:lnSpc>
            </a:pPr>
            <a:r>
              <a:rPr lang="en-US" sz="1500" dirty="0"/>
              <a:t> ▫ The spindle connects to all </a:t>
            </a:r>
            <a:r>
              <a:rPr lang="en-US" sz="1500" b="1" dirty="0"/>
              <a:t>platters</a:t>
            </a:r>
            <a:r>
              <a:rPr lang="en-US" sz="1500" dirty="0"/>
              <a:t> and a motor. The </a:t>
            </a:r>
            <a:r>
              <a:rPr lang="en-US" sz="1500" b="1" dirty="0"/>
              <a:t>spindle</a:t>
            </a:r>
            <a:r>
              <a:rPr lang="en-US" sz="1500" dirty="0"/>
              <a:t> motor rotates at a constant speed to drive the </a:t>
            </a:r>
            <a:r>
              <a:rPr lang="en-US" sz="1500" b="1" dirty="0"/>
              <a:t>platters</a:t>
            </a:r>
            <a:r>
              <a:rPr lang="en-US" sz="1500" dirty="0"/>
              <a:t>.</a:t>
            </a:r>
          </a:p>
          <a:p>
            <a:pPr algn="just">
              <a:lnSpc>
                <a:spcPct val="150000"/>
              </a:lnSpc>
            </a:pPr>
            <a:r>
              <a:rPr lang="en-US" sz="1500" dirty="0"/>
              <a:t> ▫ When the spindle rotates, there is a small gap between the head and the platter, which is called the </a:t>
            </a:r>
            <a:r>
              <a:rPr lang="en-US" sz="1500" u="sng" dirty="0"/>
              <a:t>flying height </a:t>
            </a:r>
            <a:r>
              <a:rPr lang="en-US" sz="1500" dirty="0"/>
              <a:t>of the head.</a:t>
            </a:r>
          </a:p>
          <a:p>
            <a:pPr algn="just">
              <a:lnSpc>
                <a:spcPct val="150000"/>
              </a:lnSpc>
            </a:pPr>
            <a:r>
              <a:rPr lang="en-US" sz="1500" dirty="0"/>
              <a:t> ▫ The </a:t>
            </a:r>
            <a:r>
              <a:rPr lang="en-US" sz="1500" b="1" dirty="0"/>
              <a:t>head</a:t>
            </a:r>
            <a:r>
              <a:rPr lang="en-US" sz="1500" dirty="0"/>
              <a:t> is attached to the end of the </a:t>
            </a:r>
            <a:r>
              <a:rPr lang="en-US" sz="1500" b="1" dirty="0"/>
              <a:t>actuator arm</a:t>
            </a:r>
            <a:r>
              <a:rPr lang="en-US" sz="1500" dirty="0"/>
              <a:t>, which drives the head to the specified position above the platter where data needs to be written or read.</a:t>
            </a:r>
          </a:p>
          <a:p>
            <a:pPr algn="just">
              <a:lnSpc>
                <a:spcPct val="150000"/>
              </a:lnSpc>
            </a:pPr>
            <a:r>
              <a:rPr lang="en-US" sz="1500" dirty="0"/>
              <a:t> ▫ The </a:t>
            </a:r>
            <a:r>
              <a:rPr lang="en-US" sz="1500" b="1" dirty="0"/>
              <a:t>head</a:t>
            </a:r>
            <a:r>
              <a:rPr lang="en-US" sz="1500" dirty="0"/>
              <a:t> reads and writes data in binary format on the </a:t>
            </a:r>
            <a:r>
              <a:rPr lang="en-US" sz="1500" b="1" dirty="0"/>
              <a:t>platter</a:t>
            </a:r>
            <a:r>
              <a:rPr lang="en-US" sz="1500" dirty="0"/>
              <a:t> surface. The read data is stored in the </a:t>
            </a:r>
            <a:r>
              <a:rPr lang="en-US" sz="1500" b="1" dirty="0"/>
              <a:t>flash chip </a:t>
            </a:r>
            <a:r>
              <a:rPr lang="en-US" sz="1500" dirty="0"/>
              <a:t>of the disk and then transmitted to the program.</a:t>
            </a:r>
          </a:p>
        </p:txBody>
      </p:sp>
      <p:pic>
        <p:nvPicPr>
          <p:cNvPr id="3" name="Picture 2">
            <a:extLst>
              <a:ext uri="{FF2B5EF4-FFF2-40B4-BE49-F238E27FC236}">
                <a16:creationId xmlns:a16="http://schemas.microsoft.com/office/drawing/2014/main" id="{E2ADD2C9-CC76-61FD-D435-CD5D99EA8097}"/>
              </a:ext>
            </a:extLst>
          </p:cNvPr>
          <p:cNvPicPr>
            <a:picLocks noChangeAspect="1"/>
          </p:cNvPicPr>
          <p:nvPr/>
        </p:nvPicPr>
        <p:blipFill>
          <a:blip r:embed="rId4"/>
          <a:stretch>
            <a:fillRect/>
          </a:stretch>
        </p:blipFill>
        <p:spPr>
          <a:xfrm>
            <a:off x="7309944" y="2681069"/>
            <a:ext cx="3946636" cy="2570329"/>
          </a:xfrm>
          <a:prstGeom prst="rect">
            <a:avLst/>
          </a:prstGeom>
        </p:spPr>
      </p:pic>
    </p:spTree>
    <p:extLst>
      <p:ext uri="{BB962C8B-B14F-4D97-AF65-F5344CB8AC3E}">
        <p14:creationId xmlns:p14="http://schemas.microsoft.com/office/powerpoint/2010/main" val="31401167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10D873-7268-0C44-39EF-64E940C0DD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6B7A58-EC8F-62A2-7525-6CB989133E1A}"/>
              </a:ext>
            </a:extLst>
          </p:cNvPr>
          <p:cNvSpPr/>
          <p:nvPr/>
        </p:nvSpPr>
        <p:spPr>
          <a:xfrm>
            <a:off x="617280" y="1828800"/>
            <a:ext cx="10812720" cy="3930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7164BD3-B4BF-B8E3-4D2F-8AB0DB1796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59A562B-1A57-0E37-B64C-63CF5C81098D}"/>
              </a:ext>
            </a:extLst>
          </p:cNvPr>
          <p:cNvSpPr txBox="1"/>
          <p:nvPr/>
        </p:nvSpPr>
        <p:spPr>
          <a:xfrm>
            <a:off x="904111" y="1133045"/>
            <a:ext cx="7512423" cy="584775"/>
          </a:xfrm>
          <a:prstGeom prst="rect">
            <a:avLst/>
          </a:prstGeom>
          <a:noFill/>
        </p:spPr>
        <p:txBody>
          <a:bodyPr wrap="square" rtlCol="0">
            <a:spAutoFit/>
          </a:bodyPr>
          <a:lstStyle/>
          <a:p>
            <a:pPr fontAlgn="base"/>
            <a:r>
              <a:rPr lang="en-US" sz="3200" dirty="0"/>
              <a:t>Data Organization on a Disk</a:t>
            </a:r>
          </a:p>
        </p:txBody>
      </p:sp>
      <p:sp>
        <p:nvSpPr>
          <p:cNvPr id="8" name="TextBox 7">
            <a:extLst>
              <a:ext uri="{FF2B5EF4-FFF2-40B4-BE49-F238E27FC236}">
                <a16:creationId xmlns:a16="http://schemas.microsoft.com/office/drawing/2014/main" id="{A3CD7DA0-9EE2-E8B3-2E43-6A0E7064401B}"/>
              </a:ext>
            </a:extLst>
          </p:cNvPr>
          <p:cNvSpPr txBox="1"/>
          <p:nvPr/>
        </p:nvSpPr>
        <p:spPr bwMode="auto">
          <a:xfrm>
            <a:off x="617280" y="2111917"/>
            <a:ext cx="6910552" cy="3508653"/>
          </a:xfrm>
          <a:prstGeom prst="rect">
            <a:avLst/>
          </a:prstGeom>
          <a:noFill/>
          <a:ln w="9525">
            <a:noFill/>
            <a:miter lim="800000"/>
            <a:headEnd/>
            <a:tailEnd/>
          </a:ln>
        </p:spPr>
        <p:txBody>
          <a:bodyPr wrap="square">
            <a:spAutoFit/>
          </a:bodyPr>
          <a:lstStyle/>
          <a:p>
            <a:pPr marL="342900" marR="0" lvl="0" indent="-342900" rtl="0">
              <a:buFont typeface="Wingdings" panose="05000000000000000000" pitchFamily="2" charset="2"/>
              <a:buChar char=""/>
            </a:pPr>
            <a:r>
              <a:rPr lang="en-US" b="1" dirty="0"/>
              <a:t>Platter Surface:</a:t>
            </a:r>
            <a:br>
              <a:rPr lang="en-US" sz="1500" dirty="0"/>
            </a:br>
            <a:r>
              <a:rPr lang="en-US" sz="1500" dirty="0"/>
              <a:t>Each disk platter has two usable surfaces for data storage. Surfaces are numbered starting from 0, and each one corresponds to a read/write head.</a:t>
            </a:r>
          </a:p>
          <a:p>
            <a:pPr marL="342900" marR="0" lvl="0" indent="-342900">
              <a:buFont typeface="Wingdings" panose="05000000000000000000" pitchFamily="2" charset="2"/>
              <a:buChar char=""/>
            </a:pPr>
            <a:r>
              <a:rPr lang="en-US" b="1" dirty="0"/>
              <a:t>Track</a:t>
            </a:r>
            <a:r>
              <a:rPr lang="en-US" sz="1500" b="1" dirty="0"/>
              <a:t>:</a:t>
            </a:r>
            <a:br>
              <a:rPr lang="en-US" sz="1500" dirty="0"/>
            </a:br>
            <a:r>
              <a:rPr lang="en-US" sz="1500" dirty="0"/>
              <a:t>Tracks are concentric circles on a platter where data is stored. They are numbered from the outer edge inward. Each surface typically contains 300 to 1024 tracks, or more in modern disks.</a:t>
            </a:r>
          </a:p>
          <a:p>
            <a:pPr marL="342900" marR="0" lvl="0" indent="-342900">
              <a:buFont typeface="Wingdings" panose="05000000000000000000" pitchFamily="2" charset="2"/>
              <a:buChar char=""/>
            </a:pPr>
            <a:r>
              <a:rPr lang="en-US" b="1" dirty="0"/>
              <a:t>Cylinder:</a:t>
            </a:r>
            <a:br>
              <a:rPr lang="en-US" sz="1500" dirty="0"/>
            </a:br>
            <a:r>
              <a:rPr lang="en-US" sz="1500" dirty="0"/>
              <a:t>A cylinder consists of tracks with the same number on all platter surfaces. Data is read/written sequentially from head 0 downwards. The switching between cylinders is called </a:t>
            </a:r>
            <a:r>
              <a:rPr lang="en-US" sz="1500" b="1" dirty="0">
                <a:solidFill>
                  <a:schemeClr val="accent2">
                    <a:lumMod val="50000"/>
                  </a:schemeClr>
                </a:solidFill>
              </a:rPr>
              <a:t>seek</a:t>
            </a:r>
            <a:r>
              <a:rPr lang="en-US" sz="1500" dirty="0"/>
              <a:t>.</a:t>
            </a:r>
          </a:p>
          <a:p>
            <a:pPr marL="342900" marR="0" lvl="0" indent="-342900">
              <a:buFont typeface="Wingdings" panose="05000000000000000000" pitchFamily="2" charset="2"/>
              <a:buChar char=""/>
            </a:pPr>
            <a:r>
              <a:rPr lang="en-US" b="1" dirty="0"/>
              <a:t>Sector:</a:t>
            </a:r>
            <a:br>
              <a:rPr lang="en-US" sz="1500" dirty="0"/>
            </a:br>
            <a:r>
              <a:rPr lang="en-US" sz="1500" dirty="0"/>
              <a:t>Each track is divided into sectors, which are the smallest addressable units of storage. Most sectors store 512 bytes, though some disks use larger 4 KB sectors.</a:t>
            </a:r>
          </a:p>
        </p:txBody>
      </p:sp>
      <p:pic>
        <p:nvPicPr>
          <p:cNvPr id="3" name="Picture 2">
            <a:extLst>
              <a:ext uri="{FF2B5EF4-FFF2-40B4-BE49-F238E27FC236}">
                <a16:creationId xmlns:a16="http://schemas.microsoft.com/office/drawing/2014/main" id="{551740CE-4DCF-4810-409F-11C455AFFFFE}"/>
              </a:ext>
            </a:extLst>
          </p:cNvPr>
          <p:cNvPicPr>
            <a:picLocks noChangeAspect="1"/>
          </p:cNvPicPr>
          <p:nvPr/>
        </p:nvPicPr>
        <p:blipFill>
          <a:blip r:embed="rId4"/>
          <a:stretch>
            <a:fillRect/>
          </a:stretch>
        </p:blipFill>
        <p:spPr>
          <a:xfrm>
            <a:off x="7363392" y="2501462"/>
            <a:ext cx="4019768" cy="2809997"/>
          </a:xfrm>
          <a:prstGeom prst="rect">
            <a:avLst/>
          </a:prstGeom>
        </p:spPr>
      </p:pic>
    </p:spTree>
    <p:extLst>
      <p:ext uri="{BB962C8B-B14F-4D97-AF65-F5344CB8AC3E}">
        <p14:creationId xmlns:p14="http://schemas.microsoft.com/office/powerpoint/2010/main" val="32399842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3ED61-2865-28BA-2D40-6AE9D261F9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617B58-DB3B-22AC-7326-BA14E0DBB55D}"/>
              </a:ext>
            </a:extLst>
          </p:cNvPr>
          <p:cNvSpPr/>
          <p:nvPr/>
        </p:nvSpPr>
        <p:spPr>
          <a:xfrm>
            <a:off x="617280" y="1828800"/>
            <a:ext cx="10812720" cy="3930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7E52B01-1C51-4CB5-AD23-FCF17160B8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275A374B-790C-E4CB-A815-ADD4749158A5}"/>
              </a:ext>
            </a:extLst>
          </p:cNvPr>
          <p:cNvSpPr txBox="1"/>
          <p:nvPr/>
        </p:nvSpPr>
        <p:spPr>
          <a:xfrm>
            <a:off x="904111" y="1133045"/>
            <a:ext cx="7512423" cy="584775"/>
          </a:xfrm>
          <a:prstGeom prst="rect">
            <a:avLst/>
          </a:prstGeom>
          <a:noFill/>
        </p:spPr>
        <p:txBody>
          <a:bodyPr wrap="square" rtlCol="0">
            <a:spAutoFit/>
          </a:bodyPr>
          <a:lstStyle/>
          <a:p>
            <a:pPr fontAlgn="base"/>
            <a:r>
              <a:rPr lang="en-US" sz="3200" dirty="0"/>
              <a:t>Disk Capacity and Cache</a:t>
            </a:r>
            <a:endParaRPr lang="en-US" sz="3200" b="1" dirty="0">
              <a:solidFill>
                <a:srgbClr val="273239"/>
              </a:solidFill>
              <a:latin typeface="Nunito" pitchFamily="2" charset="0"/>
            </a:endParaRPr>
          </a:p>
        </p:txBody>
      </p:sp>
      <p:pic>
        <p:nvPicPr>
          <p:cNvPr id="3" name="Picture 2">
            <a:extLst>
              <a:ext uri="{FF2B5EF4-FFF2-40B4-BE49-F238E27FC236}">
                <a16:creationId xmlns:a16="http://schemas.microsoft.com/office/drawing/2014/main" id="{85595919-2FC9-5431-1025-DB273D55491C}"/>
              </a:ext>
            </a:extLst>
          </p:cNvPr>
          <p:cNvPicPr>
            <a:picLocks noChangeAspect="1"/>
          </p:cNvPicPr>
          <p:nvPr/>
        </p:nvPicPr>
        <p:blipFill>
          <a:blip r:embed="rId4"/>
          <a:stretch>
            <a:fillRect/>
          </a:stretch>
        </p:blipFill>
        <p:spPr>
          <a:xfrm>
            <a:off x="904111" y="2128045"/>
            <a:ext cx="9831172" cy="3381847"/>
          </a:xfrm>
          <a:prstGeom prst="rect">
            <a:avLst/>
          </a:prstGeom>
        </p:spPr>
      </p:pic>
    </p:spTree>
    <p:extLst>
      <p:ext uri="{BB962C8B-B14F-4D97-AF65-F5344CB8AC3E}">
        <p14:creationId xmlns:p14="http://schemas.microsoft.com/office/powerpoint/2010/main" val="12007670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342B4-17C4-6EAC-5810-E03051F940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698A0F-F758-05A7-B608-558A6CD8D90A}"/>
              </a:ext>
            </a:extLst>
          </p:cNvPr>
          <p:cNvSpPr/>
          <p:nvPr/>
        </p:nvSpPr>
        <p:spPr>
          <a:xfrm>
            <a:off x="617279" y="1828800"/>
            <a:ext cx="10881037" cy="44638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127D556-487C-FFAE-376C-E0B77F1A73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CB81C4B-1412-8EC6-1FF4-364839F061AB}"/>
              </a:ext>
            </a:extLst>
          </p:cNvPr>
          <p:cNvSpPr txBox="1"/>
          <p:nvPr/>
        </p:nvSpPr>
        <p:spPr>
          <a:xfrm>
            <a:off x="904111" y="1133045"/>
            <a:ext cx="7512423" cy="584775"/>
          </a:xfrm>
          <a:prstGeom prst="rect">
            <a:avLst/>
          </a:prstGeom>
          <a:noFill/>
        </p:spPr>
        <p:txBody>
          <a:bodyPr wrap="square" rtlCol="0">
            <a:spAutoFit/>
          </a:bodyPr>
          <a:lstStyle/>
          <a:p>
            <a:pPr fontAlgn="base"/>
            <a:r>
              <a:rPr lang="en-US" sz="3200" dirty="0"/>
              <a:t>Factors Relevant to Disk Performance</a:t>
            </a:r>
          </a:p>
        </p:txBody>
      </p:sp>
      <p:pic>
        <p:nvPicPr>
          <p:cNvPr id="3" name="Picture 2">
            <a:extLst>
              <a:ext uri="{FF2B5EF4-FFF2-40B4-BE49-F238E27FC236}">
                <a16:creationId xmlns:a16="http://schemas.microsoft.com/office/drawing/2014/main" id="{D61DA601-B035-122C-DC93-CC7AAB488824}"/>
              </a:ext>
            </a:extLst>
          </p:cNvPr>
          <p:cNvPicPr>
            <a:picLocks noChangeAspect="1"/>
          </p:cNvPicPr>
          <p:nvPr/>
        </p:nvPicPr>
        <p:blipFill>
          <a:blip r:embed="rId4"/>
          <a:stretch>
            <a:fillRect/>
          </a:stretch>
        </p:blipFill>
        <p:spPr>
          <a:xfrm>
            <a:off x="1530008" y="2113908"/>
            <a:ext cx="8945223" cy="4067743"/>
          </a:xfrm>
          <a:prstGeom prst="rect">
            <a:avLst/>
          </a:prstGeom>
        </p:spPr>
      </p:pic>
    </p:spTree>
    <p:extLst>
      <p:ext uri="{BB962C8B-B14F-4D97-AF65-F5344CB8AC3E}">
        <p14:creationId xmlns:p14="http://schemas.microsoft.com/office/powerpoint/2010/main" val="9242786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AC9F0-C8BF-2DE2-AB89-DB4EDD5F37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9F7155-9462-079F-3CC1-FC0FBCB2342F}"/>
              </a:ext>
            </a:extLst>
          </p:cNvPr>
          <p:cNvSpPr/>
          <p:nvPr/>
        </p:nvSpPr>
        <p:spPr>
          <a:xfrm>
            <a:off x="617279" y="1597572"/>
            <a:ext cx="11112265" cy="46950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325D28-19E5-D710-467C-C9F76A0C49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7557771D-8FAB-CF1E-9FC7-EFAC8A03C0DB}"/>
              </a:ext>
            </a:extLst>
          </p:cNvPr>
          <p:cNvSpPr txBox="1"/>
          <p:nvPr/>
        </p:nvSpPr>
        <p:spPr>
          <a:xfrm>
            <a:off x="890547" y="1006912"/>
            <a:ext cx="7512423" cy="584775"/>
          </a:xfrm>
          <a:prstGeom prst="rect">
            <a:avLst/>
          </a:prstGeom>
          <a:noFill/>
        </p:spPr>
        <p:txBody>
          <a:bodyPr wrap="square" rtlCol="0">
            <a:spAutoFit/>
          </a:bodyPr>
          <a:lstStyle/>
          <a:p>
            <a:pPr fontAlgn="base"/>
            <a:r>
              <a:rPr lang="en-US" sz="3200" dirty="0"/>
              <a:t>Average Access Time</a:t>
            </a:r>
          </a:p>
        </p:txBody>
      </p:sp>
      <p:pic>
        <p:nvPicPr>
          <p:cNvPr id="3" name="Picture 2">
            <a:extLst>
              <a:ext uri="{FF2B5EF4-FFF2-40B4-BE49-F238E27FC236}">
                <a16:creationId xmlns:a16="http://schemas.microsoft.com/office/drawing/2014/main" id="{9ED9DD4B-689C-B3B3-4108-7895D4462477}"/>
              </a:ext>
            </a:extLst>
          </p:cNvPr>
          <p:cNvPicPr>
            <a:picLocks noChangeAspect="1"/>
          </p:cNvPicPr>
          <p:nvPr/>
        </p:nvPicPr>
        <p:blipFill>
          <a:blip r:embed="rId4"/>
          <a:stretch>
            <a:fillRect/>
          </a:stretch>
        </p:blipFill>
        <p:spPr>
          <a:xfrm>
            <a:off x="890547" y="1749351"/>
            <a:ext cx="6017174" cy="2875705"/>
          </a:xfrm>
          <a:prstGeom prst="rect">
            <a:avLst/>
          </a:prstGeom>
        </p:spPr>
      </p:pic>
      <p:sp>
        <p:nvSpPr>
          <p:cNvPr id="9" name="TextBox 8">
            <a:extLst>
              <a:ext uri="{FF2B5EF4-FFF2-40B4-BE49-F238E27FC236}">
                <a16:creationId xmlns:a16="http://schemas.microsoft.com/office/drawing/2014/main" id="{D94E2905-7A56-9861-E4A6-04A89FDC68FB}"/>
              </a:ext>
            </a:extLst>
          </p:cNvPr>
          <p:cNvSpPr txBox="1"/>
          <p:nvPr/>
        </p:nvSpPr>
        <p:spPr bwMode="auto">
          <a:xfrm>
            <a:off x="890547" y="4294712"/>
            <a:ext cx="10565727" cy="1997919"/>
          </a:xfrm>
          <a:prstGeom prst="rect">
            <a:avLst/>
          </a:prstGeom>
          <a:noFill/>
          <a:ln w="9525">
            <a:noFill/>
            <a:miter lim="800000"/>
            <a:headEnd/>
            <a:tailEnd/>
          </a:ln>
        </p:spPr>
        <p:txBody>
          <a:bodyPr wrap="square">
            <a:spAutoFit/>
          </a:bodyPr>
          <a:lstStyle/>
          <a:p>
            <a:pPr marL="285750" indent="-285750">
              <a:lnSpc>
                <a:spcPct val="150000"/>
              </a:lnSpc>
              <a:buFont typeface="Wingdings" panose="05000000000000000000" pitchFamily="2" charset="2"/>
              <a:buChar char="q"/>
            </a:pPr>
            <a:r>
              <a:rPr lang="en-US" sz="1400" b="1" dirty="0">
                <a:solidFill>
                  <a:schemeClr val="accent2">
                    <a:lumMod val="50000"/>
                  </a:schemeClr>
                </a:solidFill>
              </a:rPr>
              <a:t>Average Seek Time:</a:t>
            </a:r>
          </a:p>
          <a:p>
            <a:pPr marL="285750" indent="-285750">
              <a:lnSpc>
                <a:spcPct val="150000"/>
              </a:lnSpc>
              <a:buFont typeface="Wingdings" panose="05000000000000000000" pitchFamily="2" charset="2"/>
              <a:buChar char="Ø"/>
            </a:pPr>
            <a:r>
              <a:rPr lang="en-US" sz="1400" dirty="0"/>
              <a:t>The time it takes for the read/write head to move from its current position to a target track.</a:t>
            </a:r>
          </a:p>
          <a:p>
            <a:pPr marL="742950" lvl="1" indent="-285750">
              <a:lnSpc>
                <a:spcPct val="150000"/>
              </a:lnSpc>
              <a:buFont typeface="Courier New" panose="02070309020205020404" pitchFamily="49" charset="0"/>
              <a:buChar char="o"/>
            </a:pPr>
            <a:r>
              <a:rPr lang="en-US" sz="1400" dirty="0"/>
              <a:t>It's a key factor in the disk's internal data transfer rate—the shorter, the better.</a:t>
            </a:r>
          </a:p>
          <a:p>
            <a:pPr marL="285750" indent="-285750">
              <a:lnSpc>
                <a:spcPct val="150000"/>
              </a:lnSpc>
              <a:buFont typeface="Wingdings" panose="05000000000000000000" pitchFamily="2" charset="2"/>
              <a:buChar char="q"/>
            </a:pPr>
            <a:r>
              <a:rPr lang="en-US" sz="1400" b="1" dirty="0">
                <a:solidFill>
                  <a:schemeClr val="accent5">
                    <a:lumMod val="50000"/>
                  </a:schemeClr>
                </a:solidFill>
              </a:rPr>
              <a:t>Average Latency Time:</a:t>
            </a:r>
          </a:p>
          <a:p>
            <a:pPr marL="285750" indent="-285750">
              <a:lnSpc>
                <a:spcPct val="150000"/>
              </a:lnSpc>
              <a:buFont typeface="Wingdings" panose="05000000000000000000" pitchFamily="2" charset="2"/>
              <a:buChar char="Ø"/>
            </a:pPr>
            <a:r>
              <a:rPr lang="en-US" sz="1400" dirty="0"/>
              <a:t>The waiting time for the desired sector to rotate under the head after reaching the correct track.</a:t>
            </a:r>
          </a:p>
          <a:p>
            <a:pPr marL="742950" lvl="1" indent="-285750">
              <a:lnSpc>
                <a:spcPct val="150000"/>
              </a:lnSpc>
              <a:buFont typeface="Courier New" panose="02070309020205020404" pitchFamily="49" charset="0"/>
              <a:buChar char="o"/>
            </a:pPr>
            <a:r>
              <a:rPr lang="en-US" sz="1400" dirty="0"/>
              <a:t>Typically, it's half the time of a full disk rotation. So, higher rotation speed means lower latency.</a:t>
            </a:r>
          </a:p>
        </p:txBody>
      </p:sp>
    </p:spTree>
    <p:extLst>
      <p:ext uri="{BB962C8B-B14F-4D97-AF65-F5344CB8AC3E}">
        <p14:creationId xmlns:p14="http://schemas.microsoft.com/office/powerpoint/2010/main" val="42707593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F2936-C5CF-2322-73D5-23194A2D17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B651A9-17F4-F9DA-5DC9-C792B83E6FB2}"/>
              </a:ext>
            </a:extLst>
          </p:cNvPr>
          <p:cNvSpPr/>
          <p:nvPr/>
        </p:nvSpPr>
        <p:spPr>
          <a:xfrm>
            <a:off x="617280" y="1828800"/>
            <a:ext cx="10812720" cy="44638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1CAEA1C-8F26-AA6E-E927-33A67037E3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D0E69598-0A37-A11E-1AA7-88184CA9DC99}"/>
              </a:ext>
            </a:extLst>
          </p:cNvPr>
          <p:cNvSpPr txBox="1"/>
          <p:nvPr/>
        </p:nvSpPr>
        <p:spPr>
          <a:xfrm>
            <a:off x="904111" y="1133045"/>
            <a:ext cx="7512423" cy="584775"/>
          </a:xfrm>
          <a:prstGeom prst="rect">
            <a:avLst/>
          </a:prstGeom>
          <a:noFill/>
        </p:spPr>
        <p:txBody>
          <a:bodyPr wrap="square" rtlCol="0">
            <a:spAutoFit/>
          </a:bodyPr>
          <a:lstStyle/>
          <a:p>
            <a:pPr fontAlgn="base"/>
            <a:r>
              <a:rPr lang="en-US" sz="3200" dirty="0"/>
              <a:t>Data Transfer Rate</a:t>
            </a:r>
          </a:p>
        </p:txBody>
      </p:sp>
      <p:sp>
        <p:nvSpPr>
          <p:cNvPr id="8" name="TextBox 7">
            <a:extLst>
              <a:ext uri="{FF2B5EF4-FFF2-40B4-BE49-F238E27FC236}">
                <a16:creationId xmlns:a16="http://schemas.microsoft.com/office/drawing/2014/main" id="{AE6760F4-E95E-E550-1926-45557A3BDB09}"/>
              </a:ext>
            </a:extLst>
          </p:cNvPr>
          <p:cNvSpPr txBox="1"/>
          <p:nvPr/>
        </p:nvSpPr>
        <p:spPr bwMode="auto">
          <a:xfrm>
            <a:off x="762000" y="3999081"/>
            <a:ext cx="10536621" cy="2013885"/>
          </a:xfrm>
          <a:prstGeom prst="rect">
            <a:avLst/>
          </a:prstGeom>
          <a:noFill/>
          <a:ln w="9525">
            <a:noFill/>
            <a:miter lim="800000"/>
            <a:headEnd/>
            <a:tailEnd/>
          </a:ln>
        </p:spPr>
        <p:txBody>
          <a:bodyPr wrap="square">
            <a:spAutoFit/>
          </a:bodyPr>
          <a:lstStyle/>
          <a:p>
            <a:pPr>
              <a:lnSpc>
                <a:spcPct val="150000"/>
              </a:lnSpc>
            </a:pPr>
            <a:r>
              <a:rPr lang="en-US" sz="1700" b="1" dirty="0">
                <a:solidFill>
                  <a:schemeClr val="accent5">
                    <a:lumMod val="50000"/>
                  </a:schemeClr>
                </a:solidFill>
              </a:rPr>
              <a:t>Data Transfer Rate</a:t>
            </a:r>
          </a:p>
          <a:p>
            <a:pPr marL="285750" lvl="0" indent="-285750">
              <a:lnSpc>
                <a:spcPct val="150000"/>
              </a:lnSpc>
              <a:buFont typeface="Wingdings" panose="05000000000000000000" pitchFamily="2" charset="2"/>
              <a:buChar char="Ø"/>
            </a:pPr>
            <a:r>
              <a:rPr lang="en-US" sz="1700" dirty="0"/>
              <a:t>It refers to how fast data is transferred to and from the hard disk, whether during reading or writing.</a:t>
            </a:r>
            <a:endParaRPr lang="ar-IQ" sz="1700" dirty="0"/>
          </a:p>
          <a:p>
            <a:pPr marL="742950" lvl="1" indent="-285750">
              <a:lnSpc>
                <a:spcPct val="150000"/>
              </a:lnSpc>
              <a:buFont typeface="Wingdings" panose="05000000000000000000" pitchFamily="2" charset="2"/>
              <a:buChar char="§"/>
            </a:pPr>
            <a:r>
              <a:rPr lang="en-US" sz="1700" dirty="0"/>
              <a:t>The unit is usually </a:t>
            </a:r>
            <a:r>
              <a:rPr lang="en-US" sz="1700" u="sng" dirty="0"/>
              <a:t>megabytes per second </a:t>
            </a:r>
            <a:r>
              <a:rPr lang="en-US" sz="1700" dirty="0"/>
              <a:t>(MB/s), and it is </a:t>
            </a:r>
            <a:r>
              <a:rPr lang="en-US" sz="1700" u="sng" dirty="0"/>
              <a:t>divided into two types</a:t>
            </a:r>
            <a:r>
              <a:rPr lang="en-US" sz="1700" dirty="0"/>
              <a:t>:</a:t>
            </a:r>
          </a:p>
          <a:p>
            <a:pPr lvl="1">
              <a:lnSpc>
                <a:spcPct val="150000"/>
              </a:lnSpc>
            </a:pPr>
            <a:r>
              <a:rPr lang="en-US" sz="1700" b="1" dirty="0"/>
              <a:t>Internal Transfer Rate </a:t>
            </a:r>
            <a:r>
              <a:rPr lang="en-US" sz="1700" dirty="0"/>
              <a:t>→ Reflects the hard disk's actual performance in reading/writing data from the disk itself.</a:t>
            </a:r>
          </a:p>
          <a:p>
            <a:pPr lvl="1">
              <a:lnSpc>
                <a:spcPct val="150000"/>
              </a:lnSpc>
            </a:pPr>
            <a:r>
              <a:rPr lang="en-US" sz="1700" b="1" dirty="0"/>
              <a:t>External Transfer Rate </a:t>
            </a:r>
            <a:r>
              <a:rPr lang="en-US" sz="1700" dirty="0"/>
              <a:t>→ Indicates the speed at which data is delivered from the hard disk to the computer.</a:t>
            </a:r>
          </a:p>
        </p:txBody>
      </p:sp>
      <p:pic>
        <p:nvPicPr>
          <p:cNvPr id="3" name="Picture 2">
            <a:extLst>
              <a:ext uri="{FF2B5EF4-FFF2-40B4-BE49-F238E27FC236}">
                <a16:creationId xmlns:a16="http://schemas.microsoft.com/office/drawing/2014/main" id="{5D48FCAB-B61C-CCD2-0726-DD209ADB4FAF}"/>
              </a:ext>
            </a:extLst>
          </p:cNvPr>
          <p:cNvPicPr>
            <a:picLocks noChangeAspect="1"/>
          </p:cNvPicPr>
          <p:nvPr/>
        </p:nvPicPr>
        <p:blipFill>
          <a:blip r:embed="rId4"/>
          <a:stretch>
            <a:fillRect/>
          </a:stretch>
        </p:blipFill>
        <p:spPr>
          <a:xfrm>
            <a:off x="3541986" y="1976235"/>
            <a:ext cx="6345493" cy="2431376"/>
          </a:xfrm>
          <a:prstGeom prst="rect">
            <a:avLst/>
          </a:prstGeom>
        </p:spPr>
      </p:pic>
    </p:spTree>
    <p:extLst>
      <p:ext uri="{BB962C8B-B14F-4D97-AF65-F5344CB8AC3E}">
        <p14:creationId xmlns:p14="http://schemas.microsoft.com/office/powerpoint/2010/main" val="14042326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1B9988-80CB-0B61-0D58-F69D4CAFDC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650A0E-CBE8-B860-96C7-B51DA765A8E4}"/>
              </a:ext>
            </a:extLst>
          </p:cNvPr>
          <p:cNvSpPr/>
          <p:nvPr/>
        </p:nvSpPr>
        <p:spPr>
          <a:xfrm>
            <a:off x="483476" y="1828800"/>
            <a:ext cx="10946524" cy="44638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7684CE13-07EC-9128-534F-EE4774E5C6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2174A3DD-5182-7C40-F573-397ABD0EB406}"/>
              </a:ext>
            </a:extLst>
          </p:cNvPr>
          <p:cNvSpPr txBox="1"/>
          <p:nvPr/>
        </p:nvSpPr>
        <p:spPr>
          <a:xfrm>
            <a:off x="904111" y="1133045"/>
            <a:ext cx="7512423" cy="584775"/>
          </a:xfrm>
          <a:prstGeom prst="rect">
            <a:avLst/>
          </a:prstGeom>
          <a:noFill/>
        </p:spPr>
        <p:txBody>
          <a:bodyPr wrap="square" rtlCol="0">
            <a:spAutoFit/>
          </a:bodyPr>
          <a:lstStyle/>
          <a:p>
            <a:pPr fontAlgn="base"/>
            <a:r>
              <a:rPr lang="en-US" sz="3200" dirty="0"/>
              <a:t>Disk IOPS and Transmission Bandwidth</a:t>
            </a:r>
          </a:p>
        </p:txBody>
      </p:sp>
      <p:pic>
        <p:nvPicPr>
          <p:cNvPr id="3" name="Picture 2">
            <a:extLst>
              <a:ext uri="{FF2B5EF4-FFF2-40B4-BE49-F238E27FC236}">
                <a16:creationId xmlns:a16="http://schemas.microsoft.com/office/drawing/2014/main" id="{E07DACD6-9026-377D-7E52-6AB079D91F56}"/>
              </a:ext>
            </a:extLst>
          </p:cNvPr>
          <p:cNvPicPr>
            <a:picLocks noChangeAspect="1"/>
          </p:cNvPicPr>
          <p:nvPr/>
        </p:nvPicPr>
        <p:blipFill>
          <a:blip r:embed="rId4"/>
          <a:stretch>
            <a:fillRect/>
          </a:stretch>
        </p:blipFill>
        <p:spPr>
          <a:xfrm>
            <a:off x="1136415" y="2041133"/>
            <a:ext cx="9640645" cy="4039164"/>
          </a:xfrm>
          <a:prstGeom prst="rect">
            <a:avLst/>
          </a:prstGeom>
        </p:spPr>
      </p:pic>
    </p:spTree>
    <p:extLst>
      <p:ext uri="{BB962C8B-B14F-4D97-AF65-F5344CB8AC3E}">
        <p14:creationId xmlns:p14="http://schemas.microsoft.com/office/powerpoint/2010/main" val="23514337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38C18-820C-A9C7-32EE-6B6A981AC0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F79534-6948-5D36-6425-2074A1299B82}"/>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B358E22-E5AE-5B46-470A-000AEA8589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B6A87F83-98F2-718C-0881-8C06860BFA67}"/>
              </a:ext>
            </a:extLst>
          </p:cNvPr>
          <p:cNvSpPr txBox="1"/>
          <p:nvPr/>
        </p:nvSpPr>
        <p:spPr>
          <a:xfrm>
            <a:off x="956663" y="1005715"/>
            <a:ext cx="7512423" cy="584775"/>
          </a:xfrm>
          <a:prstGeom prst="rect">
            <a:avLst/>
          </a:prstGeom>
          <a:noFill/>
        </p:spPr>
        <p:txBody>
          <a:bodyPr wrap="square" rtlCol="0">
            <a:spAutoFit/>
          </a:bodyPr>
          <a:lstStyle/>
          <a:p>
            <a:pPr fontAlgn="base"/>
            <a:r>
              <a:rPr lang="en-US" sz="3200" dirty="0"/>
              <a:t>Parallel and Serial Transmission</a:t>
            </a:r>
          </a:p>
        </p:txBody>
      </p:sp>
      <p:pic>
        <p:nvPicPr>
          <p:cNvPr id="3" name="Picture 2">
            <a:extLst>
              <a:ext uri="{FF2B5EF4-FFF2-40B4-BE49-F238E27FC236}">
                <a16:creationId xmlns:a16="http://schemas.microsoft.com/office/drawing/2014/main" id="{027756AE-2701-F7A5-FEB4-7053AEEB58FB}"/>
              </a:ext>
            </a:extLst>
          </p:cNvPr>
          <p:cNvPicPr>
            <a:picLocks noChangeAspect="1"/>
          </p:cNvPicPr>
          <p:nvPr/>
        </p:nvPicPr>
        <p:blipFill>
          <a:blip r:embed="rId4"/>
          <a:stretch>
            <a:fillRect/>
          </a:stretch>
        </p:blipFill>
        <p:spPr>
          <a:xfrm>
            <a:off x="1246186" y="1861524"/>
            <a:ext cx="9554908" cy="4267796"/>
          </a:xfrm>
          <a:prstGeom prst="rect">
            <a:avLst/>
          </a:prstGeom>
        </p:spPr>
      </p:pic>
    </p:spTree>
    <p:extLst>
      <p:ext uri="{BB962C8B-B14F-4D97-AF65-F5344CB8AC3E}">
        <p14:creationId xmlns:p14="http://schemas.microsoft.com/office/powerpoint/2010/main" val="18717751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761CF-8240-6BAB-6048-24CE9ECF458E}"/>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7770D5B-12CC-BEA4-BCCB-74B4EAE40EB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81DBCF09-1AB0-83B2-4F7B-93D0E20692F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AC0E63FB-8F00-7CF0-C6B4-A7067F8460C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C90BA1EF-40A1-9615-1C07-DF92FD75C4E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90FA81C8-2F53-5599-F785-5340D493BC5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FCB29AF9-C28F-AC89-AD1B-BDED502243D3}"/>
              </a:ext>
            </a:extLst>
          </p:cNvPr>
          <p:cNvSpPr txBox="1"/>
          <p:nvPr/>
        </p:nvSpPr>
        <p:spPr>
          <a:xfrm>
            <a:off x="6067888" y="1405000"/>
            <a:ext cx="5758632" cy="523220"/>
          </a:xfrm>
          <a:prstGeom prst="rect">
            <a:avLst/>
          </a:prstGeom>
          <a:noFill/>
        </p:spPr>
        <p:txBody>
          <a:bodyPr wrap="square" rtlCol="0">
            <a:spAutoFit/>
          </a:bodyPr>
          <a:lstStyle/>
          <a:p>
            <a:r>
              <a:rPr lang="en-US" altLang="zh-CN" sz="2800" dirty="0"/>
              <a:t>HDD Port Technology</a:t>
            </a:r>
          </a:p>
        </p:txBody>
      </p:sp>
      <p:pic>
        <p:nvPicPr>
          <p:cNvPr id="5" name="Graphic 21">
            <a:extLst>
              <a:ext uri="{FF2B5EF4-FFF2-40B4-BE49-F238E27FC236}">
                <a16:creationId xmlns:a16="http://schemas.microsoft.com/office/drawing/2014/main" id="{1BC46E33-25EF-D077-D994-4E54C3B8AE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FDDE213A-E268-6BE5-3504-482789FAAF32}"/>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1224F78D-1440-D61F-0982-68E900D0BC0D}"/>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206104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CA649-67ED-1A30-1A91-E50C090FAD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1A7B16-E3AB-169F-7B8F-1CAD2CA3DF27}"/>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A7B0F55E-49B5-EB2E-D9E7-6BAE34C6CE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7BB7AA5D-825B-00F2-0D2F-9EA473244750}"/>
              </a:ext>
            </a:extLst>
          </p:cNvPr>
          <p:cNvSpPr txBox="1"/>
          <p:nvPr/>
        </p:nvSpPr>
        <p:spPr>
          <a:xfrm>
            <a:off x="956663" y="1005715"/>
            <a:ext cx="7512423" cy="584775"/>
          </a:xfrm>
          <a:prstGeom prst="rect">
            <a:avLst/>
          </a:prstGeom>
          <a:noFill/>
        </p:spPr>
        <p:txBody>
          <a:bodyPr wrap="square" rtlCol="0">
            <a:spAutoFit/>
          </a:bodyPr>
          <a:lstStyle/>
          <a:p>
            <a:pPr fontAlgn="base"/>
            <a:r>
              <a:rPr lang="en-US" sz="3200" dirty="0"/>
              <a:t>HDD Port Technology</a:t>
            </a:r>
            <a:endParaRPr lang="en-US" sz="3200" b="1" dirty="0">
              <a:solidFill>
                <a:srgbClr val="273239"/>
              </a:solidFill>
              <a:latin typeface="Nunito" pitchFamily="2" charset="0"/>
            </a:endParaRPr>
          </a:p>
        </p:txBody>
      </p:sp>
      <p:pic>
        <p:nvPicPr>
          <p:cNvPr id="3" name="Picture 2">
            <a:extLst>
              <a:ext uri="{FF2B5EF4-FFF2-40B4-BE49-F238E27FC236}">
                <a16:creationId xmlns:a16="http://schemas.microsoft.com/office/drawing/2014/main" id="{8510E130-1F5F-CB3D-BE7A-F793C495F0D3}"/>
              </a:ext>
            </a:extLst>
          </p:cNvPr>
          <p:cNvPicPr>
            <a:picLocks noChangeAspect="1"/>
          </p:cNvPicPr>
          <p:nvPr/>
        </p:nvPicPr>
        <p:blipFill>
          <a:blip r:embed="rId4"/>
          <a:stretch>
            <a:fillRect/>
          </a:stretch>
        </p:blipFill>
        <p:spPr>
          <a:xfrm>
            <a:off x="1166124" y="2121479"/>
            <a:ext cx="9859751" cy="4001058"/>
          </a:xfrm>
          <a:prstGeom prst="rect">
            <a:avLst/>
          </a:prstGeom>
        </p:spPr>
      </p:pic>
    </p:spTree>
    <p:extLst>
      <p:ext uri="{BB962C8B-B14F-4D97-AF65-F5344CB8AC3E}">
        <p14:creationId xmlns:p14="http://schemas.microsoft.com/office/powerpoint/2010/main" val="28568906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F2442-8FA0-0DA1-4D90-D938613A97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35AC86-0395-00EA-D61F-6837D97D2B98}"/>
              </a:ext>
            </a:extLst>
          </p:cNvPr>
          <p:cNvSpPr/>
          <p:nvPr/>
        </p:nvSpPr>
        <p:spPr>
          <a:xfrm>
            <a:off x="617280" y="1685495"/>
            <a:ext cx="10812720" cy="4368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64409E8-A2AF-C0F9-FDAD-6A31F2BC1B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7C626BC3-A22A-28A9-9F6C-FA70E947A8D6}"/>
              </a:ext>
            </a:extLst>
          </p:cNvPr>
          <p:cNvSpPr txBox="1"/>
          <p:nvPr/>
        </p:nvSpPr>
        <p:spPr>
          <a:xfrm>
            <a:off x="956663" y="1005715"/>
            <a:ext cx="7512423" cy="584775"/>
          </a:xfrm>
          <a:prstGeom prst="rect">
            <a:avLst/>
          </a:prstGeom>
          <a:noFill/>
        </p:spPr>
        <p:txBody>
          <a:bodyPr wrap="square" rtlCol="0">
            <a:spAutoFit/>
          </a:bodyPr>
          <a:lstStyle/>
          <a:p>
            <a:pPr fontAlgn="base"/>
            <a:r>
              <a:rPr lang="en-US" sz="3200" dirty="0"/>
              <a:t>IDE Disk Port</a:t>
            </a:r>
          </a:p>
        </p:txBody>
      </p:sp>
      <p:pic>
        <p:nvPicPr>
          <p:cNvPr id="6" name="Picture 5">
            <a:extLst>
              <a:ext uri="{FF2B5EF4-FFF2-40B4-BE49-F238E27FC236}">
                <a16:creationId xmlns:a16="http://schemas.microsoft.com/office/drawing/2014/main" id="{A83C43EB-DA83-1F3C-196D-6F22D27D2B19}"/>
              </a:ext>
            </a:extLst>
          </p:cNvPr>
          <p:cNvPicPr>
            <a:picLocks noChangeAspect="1"/>
          </p:cNvPicPr>
          <p:nvPr/>
        </p:nvPicPr>
        <p:blipFill>
          <a:blip r:embed="rId4"/>
          <a:stretch>
            <a:fillRect/>
          </a:stretch>
        </p:blipFill>
        <p:spPr>
          <a:xfrm>
            <a:off x="1289967" y="1814742"/>
            <a:ext cx="9612066" cy="4239217"/>
          </a:xfrm>
          <a:prstGeom prst="rect">
            <a:avLst/>
          </a:prstGeom>
        </p:spPr>
      </p:pic>
    </p:spTree>
    <p:extLst>
      <p:ext uri="{BB962C8B-B14F-4D97-AF65-F5344CB8AC3E}">
        <p14:creationId xmlns:p14="http://schemas.microsoft.com/office/powerpoint/2010/main" val="7048564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8D79E-353C-26EE-E2AC-E862AC5934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EB9997-EB99-921E-5DEE-817B46E26E5B}"/>
              </a:ext>
            </a:extLst>
          </p:cNvPr>
          <p:cNvSpPr/>
          <p:nvPr/>
        </p:nvSpPr>
        <p:spPr>
          <a:xfrm>
            <a:off x="617280" y="1685495"/>
            <a:ext cx="10812720" cy="4442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D03CB8A-1EC0-4F9F-D13D-3F18A4E59C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ACFCE968-C37C-4F9B-FA1E-760D7F4F2F02}"/>
              </a:ext>
            </a:extLst>
          </p:cNvPr>
          <p:cNvSpPr txBox="1"/>
          <p:nvPr/>
        </p:nvSpPr>
        <p:spPr>
          <a:xfrm>
            <a:off x="956663" y="1005715"/>
            <a:ext cx="7512423" cy="584775"/>
          </a:xfrm>
          <a:prstGeom prst="rect">
            <a:avLst/>
          </a:prstGeom>
          <a:noFill/>
        </p:spPr>
        <p:txBody>
          <a:bodyPr wrap="square" rtlCol="0">
            <a:spAutoFit/>
          </a:bodyPr>
          <a:lstStyle/>
          <a:p>
            <a:pPr fontAlgn="base"/>
            <a:r>
              <a:rPr lang="en-US" sz="3200" dirty="0"/>
              <a:t>SATA Port</a:t>
            </a:r>
          </a:p>
        </p:txBody>
      </p:sp>
      <p:pic>
        <p:nvPicPr>
          <p:cNvPr id="3" name="Picture 2">
            <a:extLst>
              <a:ext uri="{FF2B5EF4-FFF2-40B4-BE49-F238E27FC236}">
                <a16:creationId xmlns:a16="http://schemas.microsoft.com/office/drawing/2014/main" id="{5FCF7592-20F5-FD5A-04EB-377BDE945E34}"/>
              </a:ext>
            </a:extLst>
          </p:cNvPr>
          <p:cNvPicPr>
            <a:picLocks noChangeAspect="1"/>
          </p:cNvPicPr>
          <p:nvPr/>
        </p:nvPicPr>
        <p:blipFill>
          <a:blip r:embed="rId4"/>
          <a:stretch>
            <a:fillRect/>
          </a:stretch>
        </p:blipFill>
        <p:spPr>
          <a:xfrm>
            <a:off x="762000" y="2071953"/>
            <a:ext cx="9650172" cy="3982006"/>
          </a:xfrm>
          <a:prstGeom prst="rect">
            <a:avLst/>
          </a:prstGeom>
        </p:spPr>
      </p:pic>
    </p:spTree>
    <p:extLst>
      <p:ext uri="{BB962C8B-B14F-4D97-AF65-F5344CB8AC3E}">
        <p14:creationId xmlns:p14="http://schemas.microsoft.com/office/powerpoint/2010/main" val="38044532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04292-A510-2C66-DFDE-B1A77E2BD7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5BE221-96ED-C395-9009-75D1A96EE394}"/>
              </a:ext>
            </a:extLst>
          </p:cNvPr>
          <p:cNvSpPr/>
          <p:nvPr/>
        </p:nvSpPr>
        <p:spPr>
          <a:xfrm>
            <a:off x="617280" y="1685495"/>
            <a:ext cx="10812720" cy="4368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2F47A08-5105-B582-FA7D-80CE0709CE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D7959716-B067-4213-E3DE-0ECE44A6EC43}"/>
              </a:ext>
            </a:extLst>
          </p:cNvPr>
          <p:cNvSpPr txBox="1"/>
          <p:nvPr/>
        </p:nvSpPr>
        <p:spPr>
          <a:xfrm>
            <a:off x="956663" y="1005715"/>
            <a:ext cx="7512423" cy="584775"/>
          </a:xfrm>
          <a:prstGeom prst="rect">
            <a:avLst/>
          </a:prstGeom>
          <a:noFill/>
        </p:spPr>
        <p:txBody>
          <a:bodyPr wrap="square" rtlCol="0">
            <a:spAutoFit/>
          </a:bodyPr>
          <a:lstStyle/>
          <a:p>
            <a:pPr fontAlgn="base"/>
            <a:r>
              <a:rPr lang="en-US" sz="3200" dirty="0"/>
              <a:t>SCSI Port</a:t>
            </a:r>
          </a:p>
        </p:txBody>
      </p:sp>
      <p:pic>
        <p:nvPicPr>
          <p:cNvPr id="3" name="Picture 2">
            <a:extLst>
              <a:ext uri="{FF2B5EF4-FFF2-40B4-BE49-F238E27FC236}">
                <a16:creationId xmlns:a16="http://schemas.microsoft.com/office/drawing/2014/main" id="{FE37CACE-DF63-A2D2-CCFA-0BD6AC5F1CF0}"/>
              </a:ext>
            </a:extLst>
          </p:cNvPr>
          <p:cNvPicPr>
            <a:picLocks noChangeAspect="1"/>
          </p:cNvPicPr>
          <p:nvPr/>
        </p:nvPicPr>
        <p:blipFill>
          <a:blip r:embed="rId4"/>
          <a:stretch>
            <a:fillRect/>
          </a:stretch>
        </p:blipFill>
        <p:spPr>
          <a:xfrm>
            <a:off x="903500" y="1956016"/>
            <a:ext cx="10069299" cy="4057482"/>
          </a:xfrm>
          <a:prstGeom prst="rect">
            <a:avLst/>
          </a:prstGeom>
        </p:spPr>
      </p:pic>
    </p:spTree>
    <p:extLst>
      <p:ext uri="{BB962C8B-B14F-4D97-AF65-F5344CB8AC3E}">
        <p14:creationId xmlns:p14="http://schemas.microsoft.com/office/powerpoint/2010/main" val="16062065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B958E-32FB-E81B-FB40-6FCAC4A1BB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246D54-B149-98CE-F17E-069DD0B0C239}"/>
              </a:ext>
            </a:extLst>
          </p:cNvPr>
          <p:cNvSpPr/>
          <p:nvPr/>
        </p:nvSpPr>
        <p:spPr>
          <a:xfrm>
            <a:off x="617280" y="1685495"/>
            <a:ext cx="10812720"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D4FB20-9939-DE6F-94EA-280C741D6352}"/>
              </a:ext>
            </a:extLst>
          </p:cNvPr>
          <p:cNvSpPr txBox="1"/>
          <p:nvPr/>
        </p:nvSpPr>
        <p:spPr>
          <a:xfrm>
            <a:off x="956663" y="1005715"/>
            <a:ext cx="8862251" cy="584775"/>
          </a:xfrm>
          <a:prstGeom prst="rect">
            <a:avLst/>
          </a:prstGeom>
          <a:noFill/>
        </p:spPr>
        <p:txBody>
          <a:bodyPr wrap="square" rtlCol="0">
            <a:spAutoFit/>
          </a:bodyPr>
          <a:lstStyle/>
          <a:p>
            <a:pPr fontAlgn="base"/>
            <a:r>
              <a:rPr lang="en-US" sz="3200" dirty="0"/>
              <a:t>SCSI Port</a:t>
            </a:r>
            <a:endParaRPr lang="en-US" sz="3200" b="1" dirty="0">
              <a:solidFill>
                <a:srgbClr val="273239"/>
              </a:solidFill>
              <a:latin typeface="Nunito" pitchFamily="2" charset="0"/>
            </a:endParaRPr>
          </a:p>
        </p:txBody>
      </p:sp>
      <p:pic>
        <p:nvPicPr>
          <p:cNvPr id="7" name="Graphic 21">
            <a:extLst>
              <a:ext uri="{FF2B5EF4-FFF2-40B4-BE49-F238E27FC236}">
                <a16:creationId xmlns:a16="http://schemas.microsoft.com/office/drawing/2014/main" id="{EEF45023-F23D-7CDF-D887-9EDC202FF9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5F9FE286-1E20-1C47-C274-1EB446C649E7}"/>
              </a:ext>
            </a:extLst>
          </p:cNvPr>
          <p:cNvSpPr txBox="1"/>
          <p:nvPr/>
        </p:nvSpPr>
        <p:spPr bwMode="auto">
          <a:xfrm>
            <a:off x="762000" y="1829162"/>
            <a:ext cx="10557641" cy="4368464"/>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
            </a:pPr>
            <a:r>
              <a:rPr lang="en-US" dirty="0">
                <a:solidFill>
                  <a:schemeClr val="accent5">
                    <a:lumMod val="50000"/>
                  </a:schemeClr>
                </a:solidFill>
              </a:rPr>
              <a:t>SCSI</a:t>
            </a:r>
            <a:r>
              <a:rPr lang="en-US" dirty="0"/>
              <a:t> disks were developed to replace IDE disks to provide higher rotation speed and transmission rate. </a:t>
            </a:r>
          </a:p>
          <a:p>
            <a:pPr marL="285750" indent="-285750" algn="just">
              <a:lnSpc>
                <a:spcPct val="150000"/>
              </a:lnSpc>
              <a:buFont typeface="Wingdings" panose="05000000000000000000" pitchFamily="2" charset="2"/>
              <a:buChar char="§"/>
            </a:pPr>
            <a:r>
              <a:rPr lang="en-US" dirty="0">
                <a:solidFill>
                  <a:schemeClr val="accent5">
                    <a:lumMod val="50000"/>
                  </a:schemeClr>
                </a:solidFill>
              </a:rPr>
              <a:t>SCSI</a:t>
            </a:r>
            <a:r>
              <a:rPr lang="en-US" dirty="0"/>
              <a:t> is originally a bus-type interface and works independently of the system bus.</a:t>
            </a:r>
          </a:p>
          <a:p>
            <a:pPr algn="just">
              <a:lnSpc>
                <a:spcPct val="150000"/>
              </a:lnSpc>
            </a:pPr>
            <a:endParaRPr lang="en-US" dirty="0"/>
          </a:p>
          <a:p>
            <a:pPr algn="just">
              <a:lnSpc>
                <a:spcPct val="150000"/>
              </a:lnSpc>
            </a:pPr>
            <a:r>
              <a:rPr lang="en-US" dirty="0"/>
              <a:t> • </a:t>
            </a:r>
            <a:r>
              <a:rPr lang="en-US" b="1" dirty="0"/>
              <a:t>Advantages</a:t>
            </a:r>
            <a:r>
              <a:rPr lang="en-US" dirty="0"/>
              <a:t>:</a:t>
            </a:r>
          </a:p>
          <a:p>
            <a:pPr algn="just">
              <a:lnSpc>
                <a:spcPct val="150000"/>
              </a:lnSpc>
            </a:pPr>
            <a:r>
              <a:rPr lang="en-US" dirty="0"/>
              <a:t> ▫ Applicable to a wide range of devices. One SCSI controller card can connect to 15 devices simultaneously.</a:t>
            </a:r>
          </a:p>
          <a:p>
            <a:pPr algn="just">
              <a:lnSpc>
                <a:spcPct val="150000"/>
              </a:lnSpc>
            </a:pPr>
            <a:r>
              <a:rPr lang="en-US" dirty="0"/>
              <a:t> ▫ High performance (multi-task processing, low CPU usage, fast rotation speed, and high transmission rate)</a:t>
            </a:r>
          </a:p>
          <a:p>
            <a:pPr algn="just">
              <a:lnSpc>
                <a:spcPct val="150000"/>
              </a:lnSpc>
            </a:pPr>
            <a:r>
              <a:rPr lang="en-US" dirty="0"/>
              <a:t> ▫ SCSI disks can be external or built-in ones and are hot-swappable.</a:t>
            </a:r>
          </a:p>
          <a:p>
            <a:pPr algn="just">
              <a:lnSpc>
                <a:spcPct val="150000"/>
              </a:lnSpc>
            </a:pPr>
            <a:endParaRPr lang="en-US" dirty="0"/>
          </a:p>
          <a:p>
            <a:pPr algn="just">
              <a:lnSpc>
                <a:spcPct val="150000"/>
              </a:lnSpc>
            </a:pPr>
            <a:r>
              <a:rPr lang="en-US" b="1" dirty="0"/>
              <a:t> • Disadvantages:</a:t>
            </a:r>
          </a:p>
          <a:p>
            <a:pPr algn="just">
              <a:lnSpc>
                <a:spcPct val="150000"/>
              </a:lnSpc>
            </a:pPr>
            <a:r>
              <a:rPr lang="en-US" dirty="0"/>
              <a:t> ▫ High cost and complex installation and configuration.</a:t>
            </a:r>
          </a:p>
        </p:txBody>
      </p:sp>
    </p:spTree>
    <p:extLst>
      <p:ext uri="{BB962C8B-B14F-4D97-AF65-F5344CB8AC3E}">
        <p14:creationId xmlns:p14="http://schemas.microsoft.com/office/powerpoint/2010/main" val="7878748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A9B4B-6EE7-A92A-2F66-93130D09EE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A65067-0F99-BFFA-C270-187B5B9B58F8}"/>
              </a:ext>
            </a:extLst>
          </p:cNvPr>
          <p:cNvSpPr/>
          <p:nvPr/>
        </p:nvSpPr>
        <p:spPr>
          <a:xfrm>
            <a:off x="617280" y="1685495"/>
            <a:ext cx="10812720" cy="4368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77F5AF3-2CBE-3D65-13E1-E96A14A4B5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A1AB5B7-9FB7-EDF2-1666-B72B529B0504}"/>
              </a:ext>
            </a:extLst>
          </p:cNvPr>
          <p:cNvSpPr txBox="1"/>
          <p:nvPr/>
        </p:nvSpPr>
        <p:spPr>
          <a:xfrm>
            <a:off x="956663" y="1005715"/>
            <a:ext cx="7512423" cy="584775"/>
          </a:xfrm>
          <a:prstGeom prst="rect">
            <a:avLst/>
          </a:prstGeom>
          <a:noFill/>
        </p:spPr>
        <p:txBody>
          <a:bodyPr wrap="square" rtlCol="0">
            <a:spAutoFit/>
          </a:bodyPr>
          <a:lstStyle/>
          <a:p>
            <a:pPr fontAlgn="base"/>
            <a:r>
              <a:rPr lang="en-US" sz="3200" dirty="0"/>
              <a:t>SAS Port</a:t>
            </a:r>
          </a:p>
        </p:txBody>
      </p:sp>
      <p:pic>
        <p:nvPicPr>
          <p:cNvPr id="3" name="Picture 2">
            <a:extLst>
              <a:ext uri="{FF2B5EF4-FFF2-40B4-BE49-F238E27FC236}">
                <a16:creationId xmlns:a16="http://schemas.microsoft.com/office/drawing/2014/main" id="{01614155-731B-2F99-D0CA-0335F2B7CFAD}"/>
              </a:ext>
            </a:extLst>
          </p:cNvPr>
          <p:cNvPicPr>
            <a:picLocks noChangeAspect="1"/>
          </p:cNvPicPr>
          <p:nvPr/>
        </p:nvPicPr>
        <p:blipFill>
          <a:blip r:embed="rId4"/>
          <a:stretch>
            <a:fillRect/>
          </a:stretch>
        </p:blipFill>
        <p:spPr>
          <a:xfrm>
            <a:off x="956663" y="1829162"/>
            <a:ext cx="8965103" cy="4094156"/>
          </a:xfrm>
          <a:prstGeom prst="rect">
            <a:avLst/>
          </a:prstGeom>
        </p:spPr>
      </p:pic>
    </p:spTree>
    <p:extLst>
      <p:ext uri="{BB962C8B-B14F-4D97-AF65-F5344CB8AC3E}">
        <p14:creationId xmlns:p14="http://schemas.microsoft.com/office/powerpoint/2010/main" val="36930644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6A4CF-5C1E-5D9F-6B4A-E773A9E4ED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811C6B-565F-EAB9-676D-F1B6C733B79D}"/>
              </a:ext>
            </a:extLst>
          </p:cNvPr>
          <p:cNvSpPr/>
          <p:nvPr/>
        </p:nvSpPr>
        <p:spPr>
          <a:xfrm>
            <a:off x="617280" y="1828800"/>
            <a:ext cx="10796954" cy="44638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02E42BB-D4F9-433E-B5D5-7B597021B6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239FC7FC-2F4A-058B-DD3E-0C494755C24A}"/>
              </a:ext>
            </a:extLst>
          </p:cNvPr>
          <p:cNvSpPr txBox="1"/>
          <p:nvPr/>
        </p:nvSpPr>
        <p:spPr>
          <a:xfrm>
            <a:off x="904111" y="1133045"/>
            <a:ext cx="7512423" cy="584775"/>
          </a:xfrm>
          <a:prstGeom prst="rect">
            <a:avLst/>
          </a:prstGeom>
          <a:noFill/>
        </p:spPr>
        <p:txBody>
          <a:bodyPr wrap="square" rtlCol="0">
            <a:spAutoFit/>
          </a:bodyPr>
          <a:lstStyle/>
          <a:p>
            <a:pPr fontAlgn="base"/>
            <a:r>
              <a:rPr lang="en-US" sz="3200" dirty="0"/>
              <a:t>Fiber Channel Port</a:t>
            </a:r>
          </a:p>
        </p:txBody>
      </p:sp>
      <p:sp>
        <p:nvSpPr>
          <p:cNvPr id="8" name="TextBox 7">
            <a:extLst>
              <a:ext uri="{FF2B5EF4-FFF2-40B4-BE49-F238E27FC236}">
                <a16:creationId xmlns:a16="http://schemas.microsoft.com/office/drawing/2014/main" id="{FCC36130-2D62-1E49-0490-009C3F57AFF5}"/>
              </a:ext>
            </a:extLst>
          </p:cNvPr>
          <p:cNvSpPr txBox="1"/>
          <p:nvPr/>
        </p:nvSpPr>
        <p:spPr bwMode="auto">
          <a:xfrm>
            <a:off x="617279" y="3745784"/>
            <a:ext cx="10957441" cy="2406300"/>
          </a:xfrm>
          <a:prstGeom prst="rect">
            <a:avLst/>
          </a:prstGeom>
          <a:noFill/>
          <a:ln w="9525">
            <a:noFill/>
            <a:miter lim="800000"/>
            <a:headEnd/>
            <a:tailEnd/>
          </a:ln>
        </p:spPr>
        <p:txBody>
          <a:bodyPr wrap="square">
            <a:spAutoFit/>
          </a:bodyPr>
          <a:lstStyle/>
          <a:p>
            <a:pPr marL="285750" indent="-285750" algn="just">
              <a:lnSpc>
                <a:spcPct val="150000"/>
              </a:lnSpc>
              <a:buFont typeface="Wingdings" panose="05000000000000000000" pitchFamily="2" charset="2"/>
              <a:buChar char="q"/>
            </a:pPr>
            <a:r>
              <a:rPr lang="en-US" sz="1700" b="1" dirty="0"/>
              <a:t>Fiber Channel </a:t>
            </a:r>
            <a:r>
              <a:rPr lang="en-US" sz="1700" dirty="0"/>
              <a:t>disks use the Fiber Channel arbitrated loop (</a:t>
            </a:r>
            <a:r>
              <a:rPr lang="en-US" sz="1700" b="1" dirty="0"/>
              <a:t>FC-AL</a:t>
            </a:r>
            <a:r>
              <a:rPr lang="en-US" sz="1700" dirty="0"/>
              <a:t>).</a:t>
            </a:r>
          </a:p>
          <a:p>
            <a:pPr marL="285750" indent="-285750" algn="just">
              <a:lnSpc>
                <a:spcPct val="150000"/>
              </a:lnSpc>
              <a:buFont typeface="Wingdings" panose="05000000000000000000" pitchFamily="2" charset="2"/>
              <a:buChar char="q"/>
            </a:pPr>
            <a:endParaRPr lang="en-US" sz="1700" dirty="0"/>
          </a:p>
          <a:p>
            <a:pPr marL="285750" indent="-285750" algn="just">
              <a:lnSpc>
                <a:spcPct val="150000"/>
              </a:lnSpc>
              <a:buFont typeface="Wingdings" panose="05000000000000000000" pitchFamily="2" charset="2"/>
              <a:buChar char="§"/>
            </a:pPr>
            <a:r>
              <a:rPr lang="en-US" sz="1700" dirty="0"/>
              <a:t>FC-AL is a dual-port serial storage interface based on the SCSI protocol.</a:t>
            </a:r>
          </a:p>
          <a:p>
            <a:pPr marL="285750" indent="-285750" algn="just">
              <a:lnSpc>
                <a:spcPct val="150000"/>
              </a:lnSpc>
              <a:buFont typeface="Wingdings" panose="05000000000000000000" pitchFamily="2" charset="2"/>
              <a:buChar char="§"/>
            </a:pPr>
            <a:r>
              <a:rPr lang="en-US" sz="1700" dirty="0"/>
              <a:t>FC-AL supports full-duplex mode.</a:t>
            </a:r>
          </a:p>
          <a:p>
            <a:pPr marL="285750" indent="-285750" algn="just">
              <a:lnSpc>
                <a:spcPct val="150000"/>
              </a:lnSpc>
              <a:buFont typeface="Wingdings" panose="05000000000000000000" pitchFamily="2" charset="2"/>
              <a:buChar char="§"/>
            </a:pPr>
            <a:r>
              <a:rPr lang="en-US" sz="1700" b="1" dirty="0"/>
              <a:t>Fiber Channel </a:t>
            </a:r>
            <a:r>
              <a:rPr lang="en-US" sz="1700" dirty="0"/>
              <a:t>provides a universal hardware transmission platform for upper-layer protocols (SCSI and IP). It is a serial data transmission interface that features high speed, high reliability, low latency, and high throughput.</a:t>
            </a:r>
          </a:p>
        </p:txBody>
      </p:sp>
      <p:pic>
        <p:nvPicPr>
          <p:cNvPr id="3" name="Picture 2">
            <a:extLst>
              <a:ext uri="{FF2B5EF4-FFF2-40B4-BE49-F238E27FC236}">
                <a16:creationId xmlns:a16="http://schemas.microsoft.com/office/drawing/2014/main" id="{4E044F45-F7F5-DBB4-3A62-3C73571E534A}"/>
              </a:ext>
            </a:extLst>
          </p:cNvPr>
          <p:cNvPicPr>
            <a:picLocks noChangeAspect="1"/>
          </p:cNvPicPr>
          <p:nvPr/>
        </p:nvPicPr>
        <p:blipFill>
          <a:blip r:embed="rId4"/>
          <a:stretch>
            <a:fillRect/>
          </a:stretch>
        </p:blipFill>
        <p:spPr>
          <a:xfrm>
            <a:off x="2367875" y="2073353"/>
            <a:ext cx="7456250" cy="1804963"/>
          </a:xfrm>
          <a:prstGeom prst="rect">
            <a:avLst/>
          </a:prstGeom>
        </p:spPr>
      </p:pic>
    </p:spTree>
    <p:extLst>
      <p:ext uri="{BB962C8B-B14F-4D97-AF65-F5344CB8AC3E}">
        <p14:creationId xmlns:p14="http://schemas.microsoft.com/office/powerpoint/2010/main" val="10252755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2E352-7D6D-F261-93DE-FAE6B3261751}"/>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CB519848-8220-D806-2F48-4EAB651B7BF1}"/>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6C1F3791-6B80-C6C5-155A-09D6416D21F5}"/>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6B3F34F5-C9C5-D2A1-A8FF-0B821F85EA1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EA6ABCD1-8335-BD9E-9116-85D4972437EF}"/>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EF2AA581-0D31-CAB9-7597-72C0A4E92C6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E333DD2B-DE46-0230-387F-30D0B0BE2093}"/>
              </a:ext>
            </a:extLst>
          </p:cNvPr>
          <p:cNvSpPr txBox="1"/>
          <p:nvPr/>
        </p:nvSpPr>
        <p:spPr>
          <a:xfrm>
            <a:off x="6122194" y="1455957"/>
            <a:ext cx="3318987" cy="492443"/>
          </a:xfrm>
          <a:prstGeom prst="rect">
            <a:avLst/>
          </a:prstGeom>
          <a:noFill/>
        </p:spPr>
        <p:txBody>
          <a:bodyPr wrap="none" rtlCol="0">
            <a:spAutoFit/>
          </a:bodyPr>
          <a:lstStyle/>
          <a:p>
            <a:pPr lvl="0" algn="ctr"/>
            <a:r>
              <a:rPr lang="en-US" sz="2600" dirty="0"/>
              <a:t>Solid State Drives (SSD)</a:t>
            </a:r>
          </a:p>
        </p:txBody>
      </p:sp>
      <p:pic>
        <p:nvPicPr>
          <p:cNvPr id="5" name="Graphic 21">
            <a:extLst>
              <a:ext uri="{FF2B5EF4-FFF2-40B4-BE49-F238E27FC236}">
                <a16:creationId xmlns:a16="http://schemas.microsoft.com/office/drawing/2014/main" id="{9953E225-2B30-60C9-0DA3-6979DEE3B67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27EC1E4A-37BE-3F3D-D26C-793F2E2ABB65}"/>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8FB9234-FDD1-DED6-7841-601E49B5E2A3}"/>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16121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FC741-0343-B6B0-9AE0-68174EF9E4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2475DB-29CD-E355-A258-1069518D1FEB}"/>
              </a:ext>
            </a:extLst>
          </p:cNvPr>
          <p:cNvSpPr/>
          <p:nvPr/>
        </p:nvSpPr>
        <p:spPr>
          <a:xfrm>
            <a:off x="617280" y="1685495"/>
            <a:ext cx="1025041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EBFE6F8-FA49-B397-1A08-DBDE8BE2CC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911B847-3E61-1031-8F63-1034ED493597}"/>
              </a:ext>
            </a:extLst>
          </p:cNvPr>
          <p:cNvSpPr txBox="1"/>
          <p:nvPr/>
        </p:nvSpPr>
        <p:spPr>
          <a:xfrm>
            <a:off x="956663" y="1005715"/>
            <a:ext cx="7512423" cy="584775"/>
          </a:xfrm>
          <a:prstGeom prst="rect">
            <a:avLst/>
          </a:prstGeom>
          <a:noFill/>
        </p:spPr>
        <p:txBody>
          <a:bodyPr wrap="square" rtlCol="0">
            <a:spAutoFit/>
          </a:bodyPr>
          <a:lstStyle/>
          <a:p>
            <a:pPr fontAlgn="base"/>
            <a:r>
              <a:rPr lang="en-US" sz="3200" dirty="0"/>
              <a:t>SSD Overview</a:t>
            </a:r>
          </a:p>
        </p:txBody>
      </p:sp>
      <p:pic>
        <p:nvPicPr>
          <p:cNvPr id="11" name="Picture 10">
            <a:extLst>
              <a:ext uri="{FF2B5EF4-FFF2-40B4-BE49-F238E27FC236}">
                <a16:creationId xmlns:a16="http://schemas.microsoft.com/office/drawing/2014/main" id="{24E62333-93D1-14BC-E502-D65DDD08F4BF}"/>
              </a:ext>
            </a:extLst>
          </p:cNvPr>
          <p:cNvPicPr>
            <a:picLocks noChangeAspect="1"/>
          </p:cNvPicPr>
          <p:nvPr/>
        </p:nvPicPr>
        <p:blipFill>
          <a:blip r:embed="rId4"/>
          <a:stretch>
            <a:fillRect/>
          </a:stretch>
        </p:blipFill>
        <p:spPr>
          <a:xfrm>
            <a:off x="956663" y="1930679"/>
            <a:ext cx="8460606" cy="4163006"/>
          </a:xfrm>
          <a:prstGeom prst="rect">
            <a:avLst/>
          </a:prstGeom>
        </p:spPr>
      </p:pic>
    </p:spTree>
    <p:extLst>
      <p:ext uri="{BB962C8B-B14F-4D97-AF65-F5344CB8AC3E}">
        <p14:creationId xmlns:p14="http://schemas.microsoft.com/office/powerpoint/2010/main" val="33596166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79247E-E6CC-1A03-3722-D0D4C3E14A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909FE7-A828-52F4-61FB-D532191C65D8}"/>
              </a:ext>
            </a:extLst>
          </p:cNvPr>
          <p:cNvSpPr/>
          <p:nvPr/>
        </p:nvSpPr>
        <p:spPr>
          <a:xfrm>
            <a:off x="617280" y="1685495"/>
            <a:ext cx="10812720" cy="43684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F10CBED-8930-D7C6-514A-94F34C62F6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88AB5B10-5939-FFC1-1C67-EBE622431CEA}"/>
              </a:ext>
            </a:extLst>
          </p:cNvPr>
          <p:cNvSpPr txBox="1"/>
          <p:nvPr/>
        </p:nvSpPr>
        <p:spPr>
          <a:xfrm>
            <a:off x="956663" y="1005715"/>
            <a:ext cx="7512423" cy="584775"/>
          </a:xfrm>
          <a:prstGeom prst="rect">
            <a:avLst/>
          </a:prstGeom>
          <a:noFill/>
        </p:spPr>
        <p:txBody>
          <a:bodyPr wrap="square" rtlCol="0">
            <a:spAutoFit/>
          </a:bodyPr>
          <a:lstStyle/>
          <a:p>
            <a:pPr fontAlgn="base"/>
            <a:r>
              <a:rPr lang="en-US" sz="3200" dirty="0"/>
              <a:t>SSD Architecture</a:t>
            </a:r>
          </a:p>
        </p:txBody>
      </p:sp>
      <p:pic>
        <p:nvPicPr>
          <p:cNvPr id="3" name="Picture 2">
            <a:extLst>
              <a:ext uri="{FF2B5EF4-FFF2-40B4-BE49-F238E27FC236}">
                <a16:creationId xmlns:a16="http://schemas.microsoft.com/office/drawing/2014/main" id="{6906381B-1617-A171-9220-4F68626B2FB2}"/>
              </a:ext>
            </a:extLst>
          </p:cNvPr>
          <p:cNvPicPr>
            <a:picLocks noChangeAspect="1"/>
          </p:cNvPicPr>
          <p:nvPr/>
        </p:nvPicPr>
        <p:blipFill>
          <a:blip r:embed="rId4"/>
          <a:stretch>
            <a:fillRect/>
          </a:stretch>
        </p:blipFill>
        <p:spPr>
          <a:xfrm>
            <a:off x="956662" y="1829162"/>
            <a:ext cx="9290923" cy="4060850"/>
          </a:xfrm>
          <a:prstGeom prst="rect">
            <a:avLst/>
          </a:prstGeom>
        </p:spPr>
      </p:pic>
    </p:spTree>
    <p:extLst>
      <p:ext uri="{BB962C8B-B14F-4D97-AF65-F5344CB8AC3E}">
        <p14:creationId xmlns:p14="http://schemas.microsoft.com/office/powerpoint/2010/main" val="11464887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472C1-83C2-776A-1BA7-5E114799F5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9B8F6D-47A5-20C2-F630-8226997836C9}"/>
              </a:ext>
            </a:extLst>
          </p:cNvPr>
          <p:cNvSpPr/>
          <p:nvPr/>
        </p:nvSpPr>
        <p:spPr>
          <a:xfrm>
            <a:off x="617280" y="1590490"/>
            <a:ext cx="10008679" cy="4463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4B0AC9E-8AA3-0DE3-160F-1E6E1A9154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4C72C17B-231F-5979-F7E8-630CF5726843}"/>
              </a:ext>
            </a:extLst>
          </p:cNvPr>
          <p:cNvSpPr txBox="1"/>
          <p:nvPr/>
        </p:nvSpPr>
        <p:spPr>
          <a:xfrm>
            <a:off x="956663" y="1005715"/>
            <a:ext cx="7512423" cy="584775"/>
          </a:xfrm>
          <a:prstGeom prst="rect">
            <a:avLst/>
          </a:prstGeom>
          <a:noFill/>
        </p:spPr>
        <p:txBody>
          <a:bodyPr wrap="square" rtlCol="0">
            <a:spAutoFit/>
          </a:bodyPr>
          <a:lstStyle/>
          <a:p>
            <a:pPr fontAlgn="base"/>
            <a:r>
              <a:rPr lang="en-US" sz="3200" dirty="0"/>
              <a:t>NAND Flash</a:t>
            </a:r>
          </a:p>
        </p:txBody>
      </p:sp>
      <p:pic>
        <p:nvPicPr>
          <p:cNvPr id="3" name="Picture 2">
            <a:extLst>
              <a:ext uri="{FF2B5EF4-FFF2-40B4-BE49-F238E27FC236}">
                <a16:creationId xmlns:a16="http://schemas.microsoft.com/office/drawing/2014/main" id="{3183621E-BCDD-429A-9788-23F1F28503EA}"/>
              </a:ext>
            </a:extLst>
          </p:cNvPr>
          <p:cNvPicPr>
            <a:picLocks noChangeAspect="1"/>
          </p:cNvPicPr>
          <p:nvPr/>
        </p:nvPicPr>
        <p:blipFill>
          <a:blip r:embed="rId4"/>
          <a:stretch>
            <a:fillRect/>
          </a:stretch>
        </p:blipFill>
        <p:spPr>
          <a:xfrm>
            <a:off x="956663" y="1696238"/>
            <a:ext cx="8535992" cy="4245462"/>
          </a:xfrm>
          <a:prstGeom prst="rect">
            <a:avLst/>
          </a:prstGeom>
        </p:spPr>
      </p:pic>
    </p:spTree>
    <p:extLst>
      <p:ext uri="{BB962C8B-B14F-4D97-AF65-F5344CB8AC3E}">
        <p14:creationId xmlns:p14="http://schemas.microsoft.com/office/powerpoint/2010/main" val="4087013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75581-89EA-E6DF-7C88-D14B9CA68D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FDAAC3-C9FE-B9B8-C642-58B21CE37FD3}"/>
              </a:ext>
            </a:extLst>
          </p:cNvPr>
          <p:cNvSpPr/>
          <p:nvPr/>
        </p:nvSpPr>
        <p:spPr>
          <a:xfrm>
            <a:off x="617280" y="1717820"/>
            <a:ext cx="10118852" cy="4338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000CBF3-871A-C7EE-0B56-23E085B7ED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085DE73-2FD0-6AEC-7669-82EA6EAEC5CD}"/>
              </a:ext>
            </a:extLst>
          </p:cNvPr>
          <p:cNvSpPr txBox="1"/>
          <p:nvPr/>
        </p:nvSpPr>
        <p:spPr>
          <a:xfrm>
            <a:off x="904111" y="1133045"/>
            <a:ext cx="7512423" cy="584775"/>
          </a:xfrm>
          <a:prstGeom prst="rect">
            <a:avLst/>
          </a:prstGeom>
          <a:noFill/>
        </p:spPr>
        <p:txBody>
          <a:bodyPr wrap="square" rtlCol="0">
            <a:spAutoFit/>
          </a:bodyPr>
          <a:lstStyle/>
          <a:p>
            <a:pPr fontAlgn="base"/>
            <a:r>
              <a:rPr lang="en-US" sz="3200" dirty="0"/>
              <a:t>Advantages of SSD Performance</a:t>
            </a:r>
          </a:p>
        </p:txBody>
      </p:sp>
      <p:pic>
        <p:nvPicPr>
          <p:cNvPr id="3" name="Picture 2">
            <a:extLst>
              <a:ext uri="{FF2B5EF4-FFF2-40B4-BE49-F238E27FC236}">
                <a16:creationId xmlns:a16="http://schemas.microsoft.com/office/drawing/2014/main" id="{4A13CAD1-8709-09A0-5F40-C3366CA3007B}"/>
              </a:ext>
            </a:extLst>
          </p:cNvPr>
          <p:cNvPicPr>
            <a:picLocks noChangeAspect="1"/>
          </p:cNvPicPr>
          <p:nvPr/>
        </p:nvPicPr>
        <p:blipFill>
          <a:blip r:embed="rId4"/>
          <a:stretch>
            <a:fillRect/>
          </a:stretch>
        </p:blipFill>
        <p:spPr>
          <a:xfrm>
            <a:off x="2832595" y="1828800"/>
            <a:ext cx="6042464" cy="4113016"/>
          </a:xfrm>
          <a:prstGeom prst="rect">
            <a:avLst/>
          </a:prstGeom>
        </p:spPr>
      </p:pic>
    </p:spTree>
    <p:extLst>
      <p:ext uri="{BB962C8B-B14F-4D97-AF65-F5344CB8AC3E}">
        <p14:creationId xmlns:p14="http://schemas.microsoft.com/office/powerpoint/2010/main" val="31527127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24CD7-2B74-2C55-A2C0-2314DEA4ED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46759F-5BA6-EBAF-6392-CEFBB883F2FD}"/>
              </a:ext>
            </a:extLst>
          </p:cNvPr>
          <p:cNvSpPr/>
          <p:nvPr/>
        </p:nvSpPr>
        <p:spPr>
          <a:xfrm>
            <a:off x="617280" y="1685495"/>
            <a:ext cx="10678249" cy="461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FA046A5-C1C2-C054-874E-6FE0897440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6B9AC4D-C9E0-5AD7-EFB2-164C507DB8B0}"/>
              </a:ext>
            </a:extLst>
          </p:cNvPr>
          <p:cNvSpPr txBox="1"/>
          <p:nvPr/>
        </p:nvSpPr>
        <p:spPr>
          <a:xfrm>
            <a:off x="956663" y="1005715"/>
            <a:ext cx="10473337" cy="584775"/>
          </a:xfrm>
          <a:prstGeom prst="rect">
            <a:avLst/>
          </a:prstGeom>
          <a:noFill/>
        </p:spPr>
        <p:txBody>
          <a:bodyPr wrap="square" rtlCol="0">
            <a:spAutoFit/>
          </a:bodyPr>
          <a:lstStyle/>
          <a:p>
            <a:pPr fontAlgn="base"/>
            <a:r>
              <a:rPr lang="en-US" sz="3200" dirty="0"/>
              <a:t>Use of SSDs in Storage Systems</a:t>
            </a:r>
          </a:p>
        </p:txBody>
      </p:sp>
      <p:pic>
        <p:nvPicPr>
          <p:cNvPr id="3" name="Picture 2">
            <a:extLst>
              <a:ext uri="{FF2B5EF4-FFF2-40B4-BE49-F238E27FC236}">
                <a16:creationId xmlns:a16="http://schemas.microsoft.com/office/drawing/2014/main" id="{1B4DC5BC-3674-E40A-75F0-5C5B70F273C1}"/>
              </a:ext>
            </a:extLst>
          </p:cNvPr>
          <p:cNvPicPr>
            <a:picLocks noChangeAspect="1"/>
          </p:cNvPicPr>
          <p:nvPr/>
        </p:nvPicPr>
        <p:blipFill>
          <a:blip r:embed="rId4"/>
          <a:stretch>
            <a:fillRect/>
          </a:stretch>
        </p:blipFill>
        <p:spPr>
          <a:xfrm>
            <a:off x="1074975" y="1932971"/>
            <a:ext cx="9497750" cy="4124901"/>
          </a:xfrm>
          <a:prstGeom prst="rect">
            <a:avLst/>
          </a:prstGeom>
        </p:spPr>
      </p:pic>
    </p:spTree>
    <p:extLst>
      <p:ext uri="{BB962C8B-B14F-4D97-AF65-F5344CB8AC3E}">
        <p14:creationId xmlns:p14="http://schemas.microsoft.com/office/powerpoint/2010/main" val="3593580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DE191-1DA4-14D3-29F6-460D5FC0E9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C93A60-5A75-3FAA-7D22-08A1CD882B5D}"/>
              </a:ext>
            </a:extLst>
          </p:cNvPr>
          <p:cNvSpPr/>
          <p:nvPr/>
        </p:nvSpPr>
        <p:spPr>
          <a:xfrm>
            <a:off x="617280" y="1685495"/>
            <a:ext cx="106498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5742D00-2F90-77E4-26C8-091D3F53FB64}"/>
              </a:ext>
            </a:extLst>
          </p:cNvPr>
          <p:cNvSpPr txBox="1"/>
          <p:nvPr/>
        </p:nvSpPr>
        <p:spPr>
          <a:xfrm>
            <a:off x="1106660" y="992181"/>
            <a:ext cx="5313492" cy="584775"/>
          </a:xfrm>
          <a:prstGeom prst="rect">
            <a:avLst/>
          </a:prstGeom>
          <a:noFill/>
        </p:spPr>
        <p:txBody>
          <a:bodyPr wrap="square" rtlCol="0">
            <a:spAutoFit/>
          </a:bodyPr>
          <a:lstStyle/>
          <a:p>
            <a:pPr fontAlgn="base"/>
            <a:r>
              <a:rPr lang="en-US" sz="3200" dirty="0"/>
              <a:t>Summary</a:t>
            </a:r>
            <a:endParaRPr lang="en-US" sz="3200" b="1" i="0" dirty="0">
              <a:solidFill>
                <a:srgbClr val="273239"/>
              </a:solidFill>
              <a:effectLst/>
              <a:latin typeface="Nunito" pitchFamily="2" charset="0"/>
            </a:endParaRPr>
          </a:p>
        </p:txBody>
      </p:sp>
      <p:pic>
        <p:nvPicPr>
          <p:cNvPr id="7" name="Graphic 21">
            <a:extLst>
              <a:ext uri="{FF2B5EF4-FFF2-40B4-BE49-F238E27FC236}">
                <a16:creationId xmlns:a16="http://schemas.microsoft.com/office/drawing/2014/main" id="{8AB3A49B-9259-EC1B-B7D0-075DD9BA6E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FF4F4C-D6E0-C422-0974-ACDA9ADC1590}"/>
              </a:ext>
            </a:extLst>
          </p:cNvPr>
          <p:cNvSpPr txBox="1"/>
          <p:nvPr/>
        </p:nvSpPr>
        <p:spPr>
          <a:xfrm>
            <a:off x="344011" y="2021691"/>
            <a:ext cx="10649810" cy="2814617"/>
          </a:xfrm>
          <a:prstGeom prst="rect">
            <a:avLst/>
          </a:prstGeom>
          <a:noFill/>
        </p:spPr>
        <p:txBody>
          <a:bodyPr wrap="square" rtlCol="0">
            <a:spAutoFit/>
          </a:bodyPr>
          <a:lstStyle/>
          <a:p>
            <a:pPr marL="800100" lvl="1" indent="-342900" algn="just">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Architecture of Storage Systems → general design and main components of storage.</a:t>
            </a:r>
            <a:endParaRPr lang="ar-IQ" sz="2000"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Supported Hard Disk Types → different types of disks used in storage systems.</a:t>
            </a:r>
            <a:endParaRPr lang="ar-IQ" sz="2000"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Mechanical Hard Disk Drive (HDD) → description of traditional hard disks and how they work.</a:t>
            </a:r>
            <a:endParaRPr lang="ar-IQ" sz="2000"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HDD Port Technology → the interfaces used to connect HDDs with the system.</a:t>
            </a:r>
            <a:endParaRPr lang="ar-IQ" sz="2000" dirty="0">
              <a:solidFill>
                <a:srgbClr val="2C2C2C"/>
              </a:solidFill>
              <a:latin typeface="Calibri" panose="020F0502020204030204" pitchFamily="34" charset="0"/>
              <a:cs typeface="Calibri" panose="020F0502020204030204" pitchFamily="34" charset="0"/>
            </a:endParaRPr>
          </a:p>
          <a:p>
            <a:pPr marL="800100" lvl="1" indent="-342900" algn="just">
              <a:lnSpc>
                <a:spcPct val="150000"/>
              </a:lnSpc>
              <a:buFont typeface="Wingdings" panose="05000000000000000000" pitchFamily="2" charset="2"/>
              <a:buChar char="§"/>
            </a:pPr>
            <a:r>
              <a:rPr lang="en-US" sz="2000" dirty="0">
                <a:solidFill>
                  <a:srgbClr val="2C2C2C"/>
                </a:solidFill>
                <a:latin typeface="Calibri" panose="020F0502020204030204" pitchFamily="34" charset="0"/>
                <a:cs typeface="Calibri" panose="020F0502020204030204" pitchFamily="34" charset="0"/>
              </a:rPr>
              <a:t>Solid State Drives (SSD) → modern drives that are faster, more efficient, and consume less power compared to HDDs.</a:t>
            </a:r>
          </a:p>
        </p:txBody>
      </p:sp>
    </p:spTree>
    <p:extLst>
      <p:ext uri="{BB962C8B-B14F-4D97-AF65-F5344CB8AC3E}">
        <p14:creationId xmlns:p14="http://schemas.microsoft.com/office/powerpoint/2010/main" val="28435333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8009</TotalTime>
  <Words>7444</Words>
  <Application>Microsoft Office PowerPoint</Application>
  <PresentationFormat>Widescreen</PresentationFormat>
  <Paragraphs>523</Paragraphs>
  <Slides>44</Slides>
  <Notes>44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Alexandria</vt:lpstr>
      <vt:lpstr>Arial</vt:lpstr>
      <vt:lpstr>Calibri</vt:lpstr>
      <vt:lpstr>Calibri Light</vt:lpstr>
      <vt:lpstr>Cambria Math</vt:lpstr>
      <vt:lpstr>Courier New</vt:lpstr>
      <vt:lpstr>Nunito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212</cp:revision>
  <dcterms:created xsi:type="dcterms:W3CDTF">2023-04-29T09:08:00Z</dcterms:created>
  <dcterms:modified xsi:type="dcterms:W3CDTF">2026-02-19T09:22:36Z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