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  <p:sldId id="272" r:id="rId17"/>
    <p:sldId id="273" r:id="rId18"/>
    <p:sldId id="274" r:id="rId19"/>
    <p:sldId id="275" r:id="rId20"/>
    <p:sldId id="276" r:id="rId21"/>
    <p:sldId id="277" r:id="rId22"/>
    <p:sldId id="278" r:id="rId23"/>
    <p:sldId id="279" r:id="rId24"/>
    <p:sldId id="280" r:id="rId25"/>
    <p:sldId id="281" r:id="rId26"/>
    <p:sldId id="282" r:id="rId27"/>
    <p:sldId id="283" r:id="rId28"/>
    <p:sldId id="284" r:id="rId29"/>
    <p:sldId id="285" r:id="rId30"/>
    <p:sldId id="286" r:id="rId31"/>
    <p:sldId id="287" r:id="rId32"/>
    <p:sldId id="288" r:id="rId33"/>
    <p:sldId id="289" r:id="rId34"/>
    <p:sldId id="290" r:id="rId35"/>
    <p:sldId id="291" r:id="rId36"/>
    <p:sldId id="292" r:id="rId37"/>
    <p:sldId id="293" r:id="rId38"/>
    <p:sldId id="294" r:id="rId39"/>
    <p:sldId id="295" r:id="rId40"/>
    <p:sldId id="296" r:id="rId41"/>
    <p:sldId id="297" r:id="rId42"/>
    <p:sldId id="298" r:id="rId43"/>
    <p:sldId id="299" r:id="rId44"/>
    <p:sldId id="300" r:id="rId45"/>
    <p:sldId id="301" r:id="rId46"/>
    <p:sldId id="302" r:id="rId47"/>
  </p:sldIdLst>
  <p:sldSz cx="12192000" cy="6858000"/>
  <p:notesSz cx="6858000" cy="9144000"/>
  <p:photoAlbum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75" d="100"/>
          <a:sy n="75" d="100"/>
        </p:scale>
        <p:origin x="874" y="4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theme" Target="theme/theme1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presProps" Target="presProps.xml"/><Relationship Id="rId8" Type="http://schemas.openxmlformats.org/officeDocument/2006/relationships/slide" Target="slides/slide7.xml"/><Relationship Id="rId51" Type="http://schemas.openxmlformats.org/officeDocument/2006/relationships/tableStyles" Target="tableStyles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28DC50-4ED0-0690-4331-CB5E4B3C6CB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9B98D07-2298-4E92-EA75-AADE7B6BEBB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4B2E65C-3730-F781-B2D3-881217A9FB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8FA976-27CD-438B-A709-98E7CEE0CBAD}" type="datetimeFigureOut">
              <a:rPr lang="en-US" smtClean="0"/>
              <a:t>12/12/2025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8B87FD8-94AF-D3C2-D0DB-05549F2F79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BB3241-9CF4-F4AF-2D52-84F06A696C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A2ECE3-F0D7-41F5-B740-27DCA2ABBFC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5676872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8D59FD-029D-870D-E4E3-68E4BF5BFF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F695AF-6D89-CEAF-FA40-4286E202C1F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446619E-9068-8BB9-6895-4B542FD3D21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8FA976-27CD-438B-A709-98E7CEE0CBAD}" type="datetimeFigureOut">
              <a:rPr lang="en-US" smtClean="0"/>
              <a:t>12/12/2025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312A75-C493-CB66-5D0E-79382082E8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BA7967B-DF5F-EB4D-31DE-43309343C4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A2ECE3-F0D7-41F5-B740-27DCA2ABBFC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0459617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6C7DE5-D8F3-5456-0B6C-F30DE75B88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970EDAE-03A9-0BBD-EA56-EAC37832B53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25109DC-E904-874E-9002-848080ACBB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8FA976-27CD-438B-A709-98E7CEE0CBAD}" type="datetimeFigureOut">
              <a:rPr lang="en-US" smtClean="0"/>
              <a:t>12/12/2025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ACE2368-B1C2-899B-434E-C990F568EBB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55181A9-2A1C-9FBC-9ECA-CBC9A6C385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A2ECE3-F0D7-41F5-B740-27DCA2ABBFC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4089709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5390DB-7185-4F6C-AF39-A0B2AB1D5E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662E08-A32E-3DDF-3940-3894A5DD860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515C5B1-D6BF-EC7D-8723-44C92B6D3D3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D4E645D-F5F3-29E8-3C86-5A7603F6E92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8FA976-27CD-438B-A709-98E7CEE0CBAD}" type="datetimeFigureOut">
              <a:rPr lang="en-US" smtClean="0"/>
              <a:t>12/12/2025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C843E1C-9E08-FBCF-C5B6-6151DD5BB7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AA048A2-E4D6-E0DD-863C-2C0555239A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A2ECE3-F0D7-41F5-B740-27DCA2ABBFC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512488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31625A-22F4-4B0B-7F0F-F8399BBE2A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0DFB2E8-0671-0743-DB2E-054914C8FDF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615A109-46EC-D96C-9930-79C939E4F8C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96AAC7C-5729-D323-8165-DF14B0A6B23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866C7D6-1E9A-6BC6-BA9E-57DA538D752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134C923-1D17-3CC2-F085-8998E3D753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8FA976-27CD-438B-A709-98E7CEE0CBAD}" type="datetimeFigureOut">
              <a:rPr lang="en-US" smtClean="0"/>
              <a:t>12/12/2025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B1BB69F-A474-0E18-E1DC-E12DB42DF7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044F753-77C5-D0F2-2D8C-3EE14AF2B2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A2ECE3-F0D7-41F5-B740-27DCA2ABBFC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767347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E8CFA6-33AD-1775-E256-4DB3DABE3A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AF351C4-FF2E-8021-177B-88934CB049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8FA976-27CD-438B-A709-98E7CEE0CBAD}" type="datetimeFigureOut">
              <a:rPr lang="en-US" smtClean="0"/>
              <a:t>12/12/2025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187691D-D7FE-E741-B96C-5892135280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85F5F4D-2821-BB94-75FC-D8B18C96A4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A2ECE3-F0D7-41F5-B740-27DCA2ABBFC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476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E981C86-4853-89CA-C077-6B008C6EF3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8FA976-27CD-438B-A709-98E7CEE0CBAD}" type="datetimeFigureOut">
              <a:rPr lang="en-US" smtClean="0"/>
              <a:t>12/12/2025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4587F8C-ED58-1227-64DD-DD474FAF9D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6B9B37E-83E8-D04E-D7AA-B4E38E33DE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A2ECE3-F0D7-41F5-B740-27DCA2ABBFC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5391043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D4CB79-BBC3-164D-43E6-CAE401AFFE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A185DD-8461-930E-A1EB-83E5B939DEA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8AA8F6F-E43B-FB11-8535-0787CC79979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41549A0-2256-9D51-2611-4B3FB226E8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8FA976-27CD-438B-A709-98E7CEE0CBAD}" type="datetimeFigureOut">
              <a:rPr lang="en-US" smtClean="0"/>
              <a:t>12/12/2025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EEE96C0-7864-CB8C-F36F-05ACB220AA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50F3BE3-D99A-0ADF-6448-2825BA5450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A2ECE3-F0D7-41F5-B740-27DCA2ABBFC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891291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E7DE28-4AEF-01AE-9645-C17CA9234A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3B32F13-B08F-CCE6-44F0-EBFEB497569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0FB3FD4-E115-C3EF-E4FE-3373ABC3963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AFE0A26-2131-BC59-57F8-7D1DA02EE8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8FA976-27CD-438B-A709-98E7CEE0CBAD}" type="datetimeFigureOut">
              <a:rPr lang="en-US" smtClean="0"/>
              <a:t>12/12/2025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1951824-DD65-F061-4B2B-A2F0BFCAC85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0059FDB-46B3-28E6-F9F0-9DEA519E93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A2ECE3-F0D7-41F5-B740-27DCA2ABBFC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2979700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14CB22-A70E-10CD-7D2C-F92BB68615B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DF48B69-BFD2-EC76-810E-6A263342A87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A04212-3BEC-15A5-262C-9CE2A4A8368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8FA976-27CD-438B-A709-98E7CEE0CBAD}" type="datetimeFigureOut">
              <a:rPr lang="en-US" smtClean="0"/>
              <a:t>12/12/2025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1D00706-83CF-1F64-17BC-9E9ED81D543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84DCB79-0520-6350-B2CB-A09789F634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A2ECE3-F0D7-41F5-B740-27DCA2ABBFC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393266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F6313A9-C730-6F93-685E-B304C578F6D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B99DD9C-D6C2-9EB0-A8B3-CA4C0D424B8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038AD58-0468-C850-B43F-4A14EB9CF1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8FA976-27CD-438B-A709-98E7CEE0CBAD}" type="datetimeFigureOut">
              <a:rPr lang="en-US" smtClean="0"/>
              <a:t>12/12/2025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B608380-CB2D-E78D-6787-7A2CFCED52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ED0BD6A-AC7F-EBAE-2A18-C0054DD61B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A2ECE3-F0D7-41F5-B740-27DCA2ABBFC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924310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E83DDFE-72E3-5E72-9CE4-41525CE0DE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17CE312-006F-98DC-6C00-C9861A2C1B7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BB1D5E8-F394-8C82-F311-093A95515F9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F98FA976-27CD-438B-A709-98E7CEE0CBAD}" type="datetimeFigureOut">
              <a:rPr lang="en-US" smtClean="0"/>
              <a:t>12/12/2025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DAC714D-0CB8-FCFB-4740-0F50D6514DB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FBACD7A-41B3-38D9-5422-E9C16BB6B01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A7A2ECE3-F0D7-41F5-B740-27DCA2ABBFC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4957387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G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G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G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G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G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G"/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JPG"/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JPG"/><Relationship Id="rId1" Type="http://schemas.openxmlformats.org/officeDocument/2006/relationships/slideLayout" Target="../slideLayouts/slideLayout7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JPG"/><Relationship Id="rId1" Type="http://schemas.openxmlformats.org/officeDocument/2006/relationships/slideLayout" Target="../slideLayouts/slideLayout7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JPG"/><Relationship Id="rId1" Type="http://schemas.openxmlformats.org/officeDocument/2006/relationships/slideLayout" Target="../slideLayouts/slideLayout7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JPG"/><Relationship Id="rId1" Type="http://schemas.openxmlformats.org/officeDocument/2006/relationships/slideLayout" Target="../slideLayouts/slideLayout7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JPG"/><Relationship Id="rId1" Type="http://schemas.openxmlformats.org/officeDocument/2006/relationships/slideLayout" Target="../slideLayouts/slideLayout7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JPG"/><Relationship Id="rId1" Type="http://schemas.openxmlformats.org/officeDocument/2006/relationships/slideLayout" Target="../slideLayouts/slideLayout7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JPG"/><Relationship Id="rId1" Type="http://schemas.openxmlformats.org/officeDocument/2006/relationships/slideLayout" Target="../slideLayouts/slideLayout7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JPG"/><Relationship Id="rId1" Type="http://schemas.openxmlformats.org/officeDocument/2006/relationships/slideLayout" Target="../slideLayouts/slideLayout7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JPG"/><Relationship Id="rId1" Type="http://schemas.openxmlformats.org/officeDocument/2006/relationships/slideLayout" Target="../slideLayouts/slideLayout7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JPG"/><Relationship Id="rId1" Type="http://schemas.openxmlformats.org/officeDocument/2006/relationships/slideLayout" Target="../slideLayouts/slideLayout7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JPG"/><Relationship Id="rId1" Type="http://schemas.openxmlformats.org/officeDocument/2006/relationships/slideLayout" Target="../slideLayouts/slideLayout7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JPG"/><Relationship Id="rId1" Type="http://schemas.openxmlformats.org/officeDocument/2006/relationships/slideLayout" Target="../slideLayouts/slideLayout7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JPG"/><Relationship Id="rId1" Type="http://schemas.openxmlformats.org/officeDocument/2006/relationships/slideLayout" Target="../slideLayouts/slideLayout7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JPG"/><Relationship Id="rId1" Type="http://schemas.openxmlformats.org/officeDocument/2006/relationships/slideLayout" Target="../slideLayouts/slideLayout7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JP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1">
            <a:extLst>
              <a:ext uri="{FF2B5EF4-FFF2-40B4-BE49-F238E27FC236}">
                <a16:creationId xmlns:a16="http://schemas.microsoft.com/office/drawing/2014/main" id="{3A46F663-C3D8-826C-6504-A3DD7056BF22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0007080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2">
            <a:extLst>
              <a:ext uri="{FF2B5EF4-FFF2-40B4-BE49-F238E27FC236}">
                <a16:creationId xmlns:a16="http://schemas.microsoft.com/office/drawing/2014/main" id="{AD1B1E85-A5EB-9C74-22DE-ACD1FFA64E1E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3533468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3">
            <a:extLst>
              <a:ext uri="{FF2B5EF4-FFF2-40B4-BE49-F238E27FC236}">
                <a16:creationId xmlns:a16="http://schemas.microsoft.com/office/drawing/2014/main" id="{90D5B89B-06BD-A32A-4828-FB3807E17532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6849870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4">
            <a:extLst>
              <a:ext uri="{FF2B5EF4-FFF2-40B4-BE49-F238E27FC236}">
                <a16:creationId xmlns:a16="http://schemas.microsoft.com/office/drawing/2014/main" id="{BEE3D9F1-5E3E-2CC1-6725-C8E0D7194182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797710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5">
            <a:extLst>
              <a:ext uri="{FF2B5EF4-FFF2-40B4-BE49-F238E27FC236}">
                <a16:creationId xmlns:a16="http://schemas.microsoft.com/office/drawing/2014/main" id="{6A26A4F1-DBFF-689D-0A5E-B7C120C7809E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5684822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6">
            <a:extLst>
              <a:ext uri="{FF2B5EF4-FFF2-40B4-BE49-F238E27FC236}">
                <a16:creationId xmlns:a16="http://schemas.microsoft.com/office/drawing/2014/main" id="{3121F0BA-E925-85FE-E340-087FDE32ED6C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2542921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7">
            <a:extLst>
              <a:ext uri="{FF2B5EF4-FFF2-40B4-BE49-F238E27FC236}">
                <a16:creationId xmlns:a16="http://schemas.microsoft.com/office/drawing/2014/main" id="{A41758FE-3B91-2DD4-70BB-32A22E63FDE6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1243441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8">
            <a:extLst>
              <a:ext uri="{FF2B5EF4-FFF2-40B4-BE49-F238E27FC236}">
                <a16:creationId xmlns:a16="http://schemas.microsoft.com/office/drawing/2014/main" id="{EF8C1392-1942-CFF6-E298-5A066D43A765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5943799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9">
            <a:extLst>
              <a:ext uri="{FF2B5EF4-FFF2-40B4-BE49-F238E27FC236}">
                <a16:creationId xmlns:a16="http://schemas.microsoft.com/office/drawing/2014/main" id="{D3E53CFF-5026-6F68-AE84-94C2A8429FA8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1156480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10">
            <a:extLst>
              <a:ext uri="{FF2B5EF4-FFF2-40B4-BE49-F238E27FC236}">
                <a16:creationId xmlns:a16="http://schemas.microsoft.com/office/drawing/2014/main" id="{3F4AA196-D46C-CE37-B44B-49976E7E6C25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9656988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11">
            <a:extLst>
              <a:ext uri="{FF2B5EF4-FFF2-40B4-BE49-F238E27FC236}">
                <a16:creationId xmlns:a16="http://schemas.microsoft.com/office/drawing/2014/main" id="{B6209708-BA6A-48F3-00F8-E0A661896412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0284811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12">
            <a:extLst>
              <a:ext uri="{FF2B5EF4-FFF2-40B4-BE49-F238E27FC236}">
                <a16:creationId xmlns:a16="http://schemas.microsoft.com/office/drawing/2014/main" id="{8C56B4F2-212B-E570-8A3B-7EE2C1FCFEB1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592504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13">
            <a:extLst>
              <a:ext uri="{FF2B5EF4-FFF2-40B4-BE49-F238E27FC236}">
                <a16:creationId xmlns:a16="http://schemas.microsoft.com/office/drawing/2014/main" id="{758A4705-463C-6DA7-F352-ACF3EE4F781B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5268541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14">
            <a:extLst>
              <a:ext uri="{FF2B5EF4-FFF2-40B4-BE49-F238E27FC236}">
                <a16:creationId xmlns:a16="http://schemas.microsoft.com/office/drawing/2014/main" id="{33C1074A-E66F-D33A-C1CB-7762666C4E78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442203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15">
            <a:extLst>
              <a:ext uri="{FF2B5EF4-FFF2-40B4-BE49-F238E27FC236}">
                <a16:creationId xmlns:a16="http://schemas.microsoft.com/office/drawing/2014/main" id="{F44C3193-9439-9405-190E-3AAD9C074A8F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7058810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16">
            <a:extLst>
              <a:ext uri="{FF2B5EF4-FFF2-40B4-BE49-F238E27FC236}">
                <a16:creationId xmlns:a16="http://schemas.microsoft.com/office/drawing/2014/main" id="{7EB20346-3CE0-777D-0495-9CAEE82A39B3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1938999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17">
            <a:extLst>
              <a:ext uri="{FF2B5EF4-FFF2-40B4-BE49-F238E27FC236}">
                <a16:creationId xmlns:a16="http://schemas.microsoft.com/office/drawing/2014/main" id="{73BCF214-C7CE-5537-14BE-8E1C346E9142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2866656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18">
            <a:extLst>
              <a:ext uri="{FF2B5EF4-FFF2-40B4-BE49-F238E27FC236}">
                <a16:creationId xmlns:a16="http://schemas.microsoft.com/office/drawing/2014/main" id="{C2C7C838-6870-92FF-D552-1F85FC0E1DEC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9960389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19">
            <a:extLst>
              <a:ext uri="{FF2B5EF4-FFF2-40B4-BE49-F238E27FC236}">
                <a16:creationId xmlns:a16="http://schemas.microsoft.com/office/drawing/2014/main" id="{38CFBE19-A895-B2AA-232B-51C6AA07D5FE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9771204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20">
            <a:extLst>
              <a:ext uri="{FF2B5EF4-FFF2-40B4-BE49-F238E27FC236}">
                <a16:creationId xmlns:a16="http://schemas.microsoft.com/office/drawing/2014/main" id="{0536E78C-3D35-1B43-E6DA-8384A00E4B1C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053013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21">
            <a:extLst>
              <a:ext uri="{FF2B5EF4-FFF2-40B4-BE49-F238E27FC236}">
                <a16:creationId xmlns:a16="http://schemas.microsoft.com/office/drawing/2014/main" id="{53A1AEBF-FED9-69E9-A332-6193FCB01954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972574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22">
            <a:extLst>
              <a:ext uri="{FF2B5EF4-FFF2-40B4-BE49-F238E27FC236}">
                <a16:creationId xmlns:a16="http://schemas.microsoft.com/office/drawing/2014/main" id="{3234AD79-4F6B-4D05-CC62-88612CF85212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32141974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23">
            <a:extLst>
              <a:ext uri="{FF2B5EF4-FFF2-40B4-BE49-F238E27FC236}">
                <a16:creationId xmlns:a16="http://schemas.microsoft.com/office/drawing/2014/main" id="{B0833454-F4E0-AD33-4922-C8A7185B93FA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35731992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24">
            <a:extLst>
              <a:ext uri="{FF2B5EF4-FFF2-40B4-BE49-F238E27FC236}">
                <a16:creationId xmlns:a16="http://schemas.microsoft.com/office/drawing/2014/main" id="{D0A86719-BB4F-67CA-8024-D432DE70FC71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35505624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25">
            <a:extLst>
              <a:ext uri="{FF2B5EF4-FFF2-40B4-BE49-F238E27FC236}">
                <a16:creationId xmlns:a16="http://schemas.microsoft.com/office/drawing/2014/main" id="{3C22D013-D4B7-20C3-CE1C-B757E2EF95F7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01940732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26">
            <a:extLst>
              <a:ext uri="{FF2B5EF4-FFF2-40B4-BE49-F238E27FC236}">
                <a16:creationId xmlns:a16="http://schemas.microsoft.com/office/drawing/2014/main" id="{947541F2-513D-F3D5-C91F-1C74C7DB29C8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35641110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27">
            <a:extLst>
              <a:ext uri="{FF2B5EF4-FFF2-40B4-BE49-F238E27FC236}">
                <a16:creationId xmlns:a16="http://schemas.microsoft.com/office/drawing/2014/main" id="{FD13152A-0AA0-BF59-6DB7-65ACE99789C7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27055690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28">
            <a:extLst>
              <a:ext uri="{FF2B5EF4-FFF2-40B4-BE49-F238E27FC236}">
                <a16:creationId xmlns:a16="http://schemas.microsoft.com/office/drawing/2014/main" id="{22C61DC9-94C9-564C-BAA6-AF471ED07DD7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53118863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29">
            <a:extLst>
              <a:ext uri="{FF2B5EF4-FFF2-40B4-BE49-F238E27FC236}">
                <a16:creationId xmlns:a16="http://schemas.microsoft.com/office/drawing/2014/main" id="{933FB0E8-BFF1-468B-94C6-1C1BF7AEFC4C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94028486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30">
            <a:extLst>
              <a:ext uri="{FF2B5EF4-FFF2-40B4-BE49-F238E27FC236}">
                <a16:creationId xmlns:a16="http://schemas.microsoft.com/office/drawing/2014/main" id="{D02DA41A-BD4C-31E3-4EF4-D86055017143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22189811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31">
            <a:extLst>
              <a:ext uri="{FF2B5EF4-FFF2-40B4-BE49-F238E27FC236}">
                <a16:creationId xmlns:a16="http://schemas.microsoft.com/office/drawing/2014/main" id="{2FEE1E39-A8C5-53EB-F28D-E2102E3611EC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16591585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32">
            <a:extLst>
              <a:ext uri="{FF2B5EF4-FFF2-40B4-BE49-F238E27FC236}">
                <a16:creationId xmlns:a16="http://schemas.microsoft.com/office/drawing/2014/main" id="{CF8FA9F9-26AB-F801-9DBD-293BB4BE9740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40050856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33">
            <a:extLst>
              <a:ext uri="{FF2B5EF4-FFF2-40B4-BE49-F238E27FC236}">
                <a16:creationId xmlns:a16="http://schemas.microsoft.com/office/drawing/2014/main" id="{7962DCCB-17D2-3C25-6867-975CA21797A9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86184466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34">
            <a:extLst>
              <a:ext uri="{FF2B5EF4-FFF2-40B4-BE49-F238E27FC236}">
                <a16:creationId xmlns:a16="http://schemas.microsoft.com/office/drawing/2014/main" id="{534A053A-566B-8123-4664-FE44C817AD58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59938131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35">
            <a:extLst>
              <a:ext uri="{FF2B5EF4-FFF2-40B4-BE49-F238E27FC236}">
                <a16:creationId xmlns:a16="http://schemas.microsoft.com/office/drawing/2014/main" id="{144D41E0-0C83-F09C-F498-52147E9451E9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44534623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36">
            <a:extLst>
              <a:ext uri="{FF2B5EF4-FFF2-40B4-BE49-F238E27FC236}">
                <a16:creationId xmlns:a16="http://schemas.microsoft.com/office/drawing/2014/main" id="{F2ECF3C0-DB32-8BBC-B129-8A969347E377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73099063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37">
            <a:extLst>
              <a:ext uri="{FF2B5EF4-FFF2-40B4-BE49-F238E27FC236}">
                <a16:creationId xmlns:a16="http://schemas.microsoft.com/office/drawing/2014/main" id="{F7E04471-4C50-5EC6-71CD-B166D85B166D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02186019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38">
            <a:extLst>
              <a:ext uri="{FF2B5EF4-FFF2-40B4-BE49-F238E27FC236}">
                <a16:creationId xmlns:a16="http://schemas.microsoft.com/office/drawing/2014/main" id="{1607D270-6B1B-A61B-E339-B7E3074E5DF3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06615852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39">
            <a:extLst>
              <a:ext uri="{FF2B5EF4-FFF2-40B4-BE49-F238E27FC236}">
                <a16:creationId xmlns:a16="http://schemas.microsoft.com/office/drawing/2014/main" id="{E214AE9C-F686-8FCE-8402-076E5D1F4623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14026382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40">
            <a:extLst>
              <a:ext uri="{FF2B5EF4-FFF2-40B4-BE49-F238E27FC236}">
                <a16:creationId xmlns:a16="http://schemas.microsoft.com/office/drawing/2014/main" id="{EC477AC5-A77E-232A-26A4-7F32CCC08210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8771491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41">
            <a:extLst>
              <a:ext uri="{FF2B5EF4-FFF2-40B4-BE49-F238E27FC236}">
                <a16:creationId xmlns:a16="http://schemas.microsoft.com/office/drawing/2014/main" id="{10D80D5B-6BDA-3F20-9F5F-5E93DD824B62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15606732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42">
            <a:extLst>
              <a:ext uri="{FF2B5EF4-FFF2-40B4-BE49-F238E27FC236}">
                <a16:creationId xmlns:a16="http://schemas.microsoft.com/office/drawing/2014/main" id="{65700955-ED76-FABD-E10A-201507891D54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79406805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43">
            <a:extLst>
              <a:ext uri="{FF2B5EF4-FFF2-40B4-BE49-F238E27FC236}">
                <a16:creationId xmlns:a16="http://schemas.microsoft.com/office/drawing/2014/main" id="{BD1042FA-142B-A0BA-9654-18A984DE64CC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20694547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44">
            <a:extLst>
              <a:ext uri="{FF2B5EF4-FFF2-40B4-BE49-F238E27FC236}">
                <a16:creationId xmlns:a16="http://schemas.microsoft.com/office/drawing/2014/main" id="{ED9C29C9-5F74-7238-254C-AEFEC3D35D3C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27493797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45">
            <a:extLst>
              <a:ext uri="{FF2B5EF4-FFF2-40B4-BE49-F238E27FC236}">
                <a16:creationId xmlns:a16="http://schemas.microsoft.com/office/drawing/2014/main" id="{EBC74DC1-591B-9543-66CF-9A99E20164D6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53571423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46">
            <a:extLst>
              <a:ext uri="{FF2B5EF4-FFF2-40B4-BE49-F238E27FC236}">
                <a16:creationId xmlns:a16="http://schemas.microsoft.com/office/drawing/2014/main" id="{8B725E3F-DEE0-C956-6302-5B9B9F8FA97E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7495690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Widescreen</PresentationFormat>
  <Paragraphs>0</Paragraphs>
  <Slides>46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46</vt:i4>
      </vt:variant>
    </vt:vector>
  </HeadingPairs>
  <TitlesOfParts>
    <vt:vector size="50" baseType="lpstr">
      <vt:lpstr>Aptos</vt:lpstr>
      <vt:lpstr>Aptos Display</vt:lpstr>
      <vt:lpstr>Arial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Aml MoawadMohamed Moawad</dc:creator>
  <cp:lastModifiedBy>Aml MoawadMohamed Moawad</cp:lastModifiedBy>
  <cp:revision>1</cp:revision>
  <dcterms:created xsi:type="dcterms:W3CDTF">2025-12-12T02:23:19Z</dcterms:created>
  <dcterms:modified xsi:type="dcterms:W3CDTF">2025-12-12T02:23:59Z</dcterms:modified>
</cp:coreProperties>
</file>