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ink/inkAction1.xml" ContentType="application/vnd.ms-office.inkAction+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ink/inkAction2.xml" ContentType="application/vnd.ms-office.inkAction+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ink/inkAction3.xml" ContentType="application/vnd.ms-office.inkAction+xml"/>
  <Override PartName="/ppt/notesSlides/notesSlide32.xml" ContentType="application/vnd.openxmlformats-officedocument.presentationml.notesSlide+xml"/>
  <Override PartName="/ppt/ink/inkAction4.xml" ContentType="application/vnd.ms-office.inkAction+xml"/>
  <Override PartName="/ppt/notesSlides/notesSlide33.xml" ContentType="application/vnd.openxmlformats-officedocument.presentationml.notesSlide+xml"/>
  <Override PartName="/ppt/ink/inkAction5.xml" ContentType="application/vnd.ms-office.inkAction+xml"/>
  <Override PartName="/ppt/notesSlides/notesSlide34.xml" ContentType="application/vnd.openxmlformats-officedocument.presentationml.notesSlide+xml"/>
  <Override PartName="/ppt/ink/inkAction6.xml" ContentType="application/vnd.ms-office.inkAction+xml"/>
  <Override PartName="/ppt/notesSlides/notesSlide35.xml" ContentType="application/vnd.openxmlformats-officedocument.presentationml.notesSlide+xml"/>
  <Override PartName="/ppt/ink/inkAction7.xml" ContentType="application/vnd.ms-office.inkAction+xml"/>
  <Override PartName="/ppt/notesSlides/notesSlide36.xml" ContentType="application/vnd.openxmlformats-officedocument.presentationml.notesSlide+xml"/>
  <Override PartName="/ppt/ink/inkAction8.xml" ContentType="application/vnd.ms-office.inkAction+xml"/>
  <Override PartName="/ppt/notesSlides/notesSlide37.xml" ContentType="application/vnd.openxmlformats-officedocument.presentationml.notesSlide+xml"/>
  <Override PartName="/ppt/ink/inkAction9.xml" ContentType="application/vnd.ms-office.inkAction+xml"/>
  <Override PartName="/ppt/notesSlides/notesSlide38.xml" ContentType="application/vnd.openxmlformats-officedocument.presentationml.notesSlide+xml"/>
  <Override PartName="/ppt/ink/inkAction10.xml" ContentType="application/vnd.ms-office.inkAction+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259" r:id="rId3"/>
    <p:sldId id="260" r:id="rId4"/>
    <p:sldId id="342" r:id="rId5"/>
    <p:sldId id="343" r:id="rId6"/>
    <p:sldId id="345" r:id="rId7"/>
    <p:sldId id="346" r:id="rId8"/>
    <p:sldId id="347" r:id="rId9"/>
    <p:sldId id="348" r:id="rId10"/>
    <p:sldId id="349" r:id="rId11"/>
    <p:sldId id="350" r:id="rId12"/>
    <p:sldId id="351" r:id="rId13"/>
    <p:sldId id="352" r:id="rId14"/>
    <p:sldId id="353" r:id="rId15"/>
    <p:sldId id="354" r:id="rId16"/>
    <p:sldId id="355" r:id="rId17"/>
    <p:sldId id="356" r:id="rId18"/>
    <p:sldId id="357" r:id="rId19"/>
    <p:sldId id="359" r:id="rId20"/>
    <p:sldId id="358" r:id="rId21"/>
    <p:sldId id="360" r:id="rId22"/>
    <p:sldId id="361" r:id="rId23"/>
    <p:sldId id="362" r:id="rId24"/>
    <p:sldId id="363" r:id="rId25"/>
    <p:sldId id="364" r:id="rId26"/>
    <p:sldId id="365" r:id="rId27"/>
    <p:sldId id="366" r:id="rId28"/>
    <p:sldId id="367" r:id="rId29"/>
    <p:sldId id="368" r:id="rId30"/>
    <p:sldId id="369" r:id="rId31"/>
    <p:sldId id="371" r:id="rId32"/>
    <p:sldId id="373" r:id="rId33"/>
    <p:sldId id="372" r:id="rId34"/>
    <p:sldId id="375" r:id="rId35"/>
    <p:sldId id="376" r:id="rId36"/>
    <p:sldId id="378" r:id="rId37"/>
    <p:sldId id="377" r:id="rId38"/>
    <p:sldId id="379" r:id="rId39"/>
    <p:sldId id="380" r:id="rId40"/>
    <p:sldId id="340" r:id="rId41"/>
  </p:sldIdLst>
  <p:sldSz cx="12192000" cy="6858000"/>
  <p:notesSz cx="6858000" cy="9144000"/>
  <p:defaultText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27" autoAdjust="0"/>
  </p:normalViewPr>
  <p:slideViewPr>
    <p:cSldViewPr snapToGrid="0">
      <p:cViewPr varScale="1">
        <p:scale>
          <a:sx n="69" d="100"/>
          <a:sy n="69" d="100"/>
        </p:scale>
        <p:origin x="7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FF0000"/>
    </inkml:brush>
  </inkml:definitions>
  <iact:action type="add" startTime="15657">
    <iact:property name="dataType"/>
    <iact:actionData xml:id="d0">
      <inkml:trace xmlns:inkml="http://www.w3.org/2003/InkML" xml:id="stk0" contextRef="#ctx0" brushRef="#br0">1082 8932 0,'2470'-135'156,"-1895"67"-152,-67 35 7,-68-1-2,-34 34 1,-102 0-1,34 0 2,-67 0 0,-68 0-2,0 0 1,-68 34-2,-33-34 3,-1 0-2,-33 0 3,34 0-3,-69 0-1,1-34 2,34 34 2,-34 0 18</inkml:trace>
    </iact:actionData>
  </iact:action>
  <iact:action type="add" startTime="17235">
    <iact:property name="dataType"/>
    <iact:actionData xml:id="d1">
      <inkml:trace xmlns:inkml="http://www.w3.org/2003/InkML" xml:id="stk1" contextRef="#ctx0" brushRef="#br0">9777 8899 0,'0'33'258,"34"-33"-250,34 0 0,67 0 2,68 0 3,-67 0-5,33 0 1,34 34 3,-34-34-3,34 34 0,-68-34-1,34 0 2,1 0 4,-1 0-6,0 0 0,34 0 2,-34 0 0,34 0 0,-34 0 1,68 0-1,-68 0 0,-34 0 0,1 0-2,-1 0 4,-33 0-3,33 0 0,-34 0 3,-33 0 0,0 0-5,-34 0 5,-1 0-3,69 0 0,-68 0 9,0 0-5,-1 0-4,1 0 34</inkml:trace>
    </iact:actionData>
  </iact:action>
  <iact:action type="add" startTime="21153">
    <iact:property name="dataType"/>
    <iact:actionData xml:id="d2">
      <inkml:trace xmlns:inkml="http://www.w3.org/2003/InkML" xml:id="stk2" contextRef="#ctx0" brushRef="#br0">18675 9203 0,'34'0'217,"169"-34"-207,68 34-1,67-34 2,68 34-1,102 0 0,-68 0-1,-34 0 0,0 0 2,-68 0 0,0 0-2,-67 0 0,-102 0 1,34 0 1,-135 0-2,-1 0 0,-33 0 3,0 0-4,0 0 15,0 0 15,0 0 298,101 0-326,102-33-1,33-1 2,69 0-2,-1 0 2,34 0-2,-101 34 0,-1-34 1,-134 34 48,67-33-53</inkml:trace>
    </iact:actionData>
  </iact:action>
  <iact:action type="add" startTime="23192">
    <iact:property name="dataType"/>
    <iact:actionData xml:id="d3">
      <inkml:trace xmlns:inkml="http://www.w3.org/2003/InkML" xml:id="stk3" contextRef="#ctx0" brushRef="#br0">27337 9203 0,'33'0'10,"1"0"-1,34 34 13,0-34-15,33 0 6,68 0-1,68 0-4,101 0 2,1 0 0,33-34 0,0 34-4,-34 0 4,1-34 1,-35 34-3,-33-34 4,-34 34-1,-34-33-1,-68 33-2,-67 0 1,-1-34 2,-33 34-1,0 0 0,0 0 0,0 0 10,0 0 20</inkml:trace>
    </iact:actionData>
  </iact:action>
  <iact:action type="add" startTime="41071">
    <iact:property name="dataType"/>
    <iact:actionData xml:id="d4">
      <inkml:trace xmlns:inkml="http://www.w3.org/2003/InkML" xml:id="stk4" contextRef="#ctx0" brushRef="#br0">9338 10184 0,'33'0'179,"1"0"-167,0 0-4,-34 34 0,68-34 1,-1 34 1,1-34-1,34 0 3,-35 0-2,35 0-3,-1 0 6,1 0-2,-1 34-4,1-34 4,33 0-1,-33 34 0,101-34-2,-68 34 2,34-34 2,-34 0-4,-33 0 3,-1 0-3,35 0 4,-35 0-3,35 0 0,33 0 3,-68 0-1,1 0-2,-1 0 0,-33 0 2,-1 0-2,35 0-1,-68 0 3,33 0 2,35 0-5,-34 0 2,-1 0-2,1 0 2,0-34 0,-1 34-1,1 0 4,0 0-6,-35-34 3,69 34 0,-34 0 2,33 0-3,-33 0 0,33 0 1,1 0 1,-1 0-2,1 0 3,-1 0-5,1 0 5,33 0-1,0 0-2,-33 0 0,-34 0 0,-1 0 2,-33 0-2,34 0 2,-34 34 8,-1-34 270,69 0-279,33 0-2,34-34 5,68 0-6,102 34 2,-1-34 2,34 34 0,-67-34-1,-35 34-3,35-34 3,-102 34 2,34 0-2,-102 0-2,68 0 5,-102 0-6,-33 0 4,0 0 2,-34 0-7,-1 0 6,69 0-5,-68 0 5,33 0 9</inkml:trace>
    </iact:actionData>
  </iact:action>
  <iact:action type="add" startTime="44000">
    <iact:property name="dataType"/>
    <iact:actionData xml:id="d5">
      <inkml:trace xmlns:inkml="http://www.w3.org/2003/InkML" xml:id="stk5" contextRef="#ctx0" brushRef="#br0">18675 10150 0,'34'0'632,"0"0"-612,34 0-1,-34 0-6,-1 0-1,35 0-4,0 0 0,-1 0 0,-33 0 2,0 0 1,34 0-1,33 0 0,35 0-2,-35 0 4,68 0-1,-33 0-4,-35 0 4,34 34-2,-33-34 1,-1 0 1,1 0-2,-34 0 2,33 0-1,1 0-1,-1 0 4,1 0-6,33 0 3,-34 0 0,1 0-1,-1 0 3,35 0-3,33 0 1,-68 0-1,1-34 0,-1 34 1,1 0 1,-1 0-1,1 0 1,-34 0-2,-1 0 0,1 0 1,0 0 0,33 0 1,1 0-2,-35 0 0,35 0 2,-35 0 0,35 0-3,-1 0 2,1 0 0,-1 0 1,1 0 1,-1 34-4,35-34 0,-1 0 4,0 0-3,1 34 3,-35-34-5,-33 0 3,-1 34 1,-33-34-1,0 0 2,0 0-5,0 0 250,67 0-246,102-34-2,68 0 1,33 0 3,69 1-2,-1 33-5,34 0 3,0 0 1,34 0 0,-68 0 0,-34 0 1,-33 0-1,-1 0 0,-33 0 0,-68 0-2,0 33 2,34 1 1,-102-34 0,0 0-2,-33 0-1,-1 0 4,-33 0-2,33 0-2,-33 0 2,0 0 0,-1 0 1,-33 0 1,0 0-5,34 0 4,-34 0-1,-1 0-1,1 0 4,34 0 5,-34 0 0,0 0 2,-1 0-9,1 0 0,0 0-3,0-34 12,0 34-10,0 0 19,-1 0-7,1 0-3,0 0-11,0 0 4,0 0-4,0 0 3,33 0 0,-33 0-3,0 0 16,0 0-17,0 0 12</inkml:trace>
    </iact:actionData>
  </iact:action>
</iact:actions>
</file>

<file path=ppt/ink/inkAction2.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FF0000"/>
    </inkml:brush>
  </inkml:definitions>
  <iact:action type="add" startTime="119854">
    <iact:property name="dataType"/>
    <iact:actionData xml:id="d0">
      <inkml:trace xmlns:inkml="http://www.w3.org/2003/InkML" xml:id="stk0" contextRef="#ctx0" brushRef="#br0">1996 7748 0,'0'34'200,"0"0"-184,0 0 5,34-34 8,33 0-20,69 0 3,100-34-4,35-34 3,101 0-1,0-33-1,34 33 3,34 34-5,-34 1 6,-34-1-4,1 0 1,-103 34-1,1 0 0,-34 0 2,-68 0-3,34 34 5,-102-34-4,-67 0-1,34 0 3,-34 0 2,0 0 5</inkml:trace>
    </iact:actionData>
  </iact:action>
  <iact:action type="add" startTime="122971">
    <iact:property name="dataType"/>
    <iact:actionData xml:id="d1">
      <inkml:trace xmlns:inkml="http://www.w3.org/2003/InkML" xml:id="stk1" contextRef="#ctx0" brushRef="#br0">2334 12384 0,'34'0'306,"0"0"-297,33 0 1,1 0 2,34 0-5,-35 0 3,-33 0 0,34 0 2,-34 0-3,67 0-1,-33 0 4,-1 0-2,1 0-2,34-34 4,-35 34-2,1 0-2,33 0 3,1-34-3,-34 34 4,33-34-4,1 0 4,-35 34-4,35 0 2,-35-33 2,35 33-4,-1 0 3,1 0 1,33 0-4,1 0 2,33 0-2,0-34 3,-34 34-2,34-34 3,1 34-2,-1-34-2,-34-34 2,68 35-1,-68-1 3,68 0-3,-33 0 3,33 34-4,-68 0 1,68-34 2,-68 0-1,34 34 1,34-34-2,34 34-1,-68 0 4,34-33 0,-33 33-4,-35-34 0,102 34 2,-102 0 0,68 0 1,-68 0-2,1 0 0,-1 0 1,34 34 2,-33-1-2,-35-33 0,34 0-1,1 0 0,-35 34 1,1 0 0,-1-34 1,-33 0 0,0 34-4,-35-34 5,1 0-4,0 0 2,0 0 2,0 0 38</inkml:trace>
    </iact:actionData>
  </iact:action>
</iact:actions>
</file>

<file path=ppt/ink/inkAction3.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FF0000"/>
    </inkml:brush>
  </inkml:definitions>
  <iact:action type="add" startTime="32078">
    <iact:property name="dataType"/>
    <iact:actionData xml:id="d0">
      <inkml:trace xmlns:inkml="http://www.w3.org/2003/InkML" xml:id="stk0" contextRef="#ctx0" brushRef="#br0">19183 7071 0,'-34'0'86,"0"0"-36,0 0-7,1 0-25,-1 0-9,0 0 1,-34 0 4,34 0-7,-33 0 1,-35 34 3,1-34-2,-1 0 0,1 0 3,-1 0-1,35 0-2,-35 0-1,68 0 2,-67 0 1,67 0 1,-34 0-4,1 34 0,-1-34 4,0 34-2,1-34 2,-1 0-4,-34 0 0,69 34 2,-1-34 1,-34 0 1,34 0-5,0 0 4,1 0-1,-1 0 12,0 0-16,0 0 6,0 0-4,0 0 3,1 0-2,-1 0 11,0 0-9,0 0-2,0 0 0,-33 0 3,33 0-2,0 0 0,-34 0-1,34 0 0,-33 0 2,33 0 1,-34 0-4,34 0 2,-33 0-2,33 0 4,0 0-1,0 0-3,0 0 2,-33 0 0,33 0 0,0 0-1,0-34 2,0 34 9,1 0 11,-1 0-24,0 0 15,0 0-1,0-34-10,0 34-5,-33 0 7,33 0-5,0 0 2,-34 0 0,-33 0 0,33 0-1,34-34-1,1 34 3,-35 0 1,-34 0-3,69 0 0,-1 0 0,0 0 2,-68 0 1,69 0-4,-1 0 1,0 0 1,-34 0-1,34 0 11,1 0 0,-1 0 10</inkml:trace>
    </iact:actionData>
  </iact:action>
  <iact:action type="add" startTime="37353">
    <iact:property name="dataType"/>
    <iact:actionData xml:id="d1">
      <inkml:trace xmlns:inkml="http://www.w3.org/2003/InkML" xml:id="stk1" contextRef="#ctx0" brushRef="#br0">19893 13873 0,'-33'0'89,"-35"0"-81,-34 0 6,-33-34-8,0 0 6,-102 0-3,0-34-1,-34 35 3,35-1-3,-35 0 4,-34 34-2,35-34-2,-35 34 3,1 0-2,33 0 2,-67 0-1,135 0 0,-102 0 0,35 34 0,33 0 0,68 0-2,-68-1 4,34 1-4,34-34 2,-34 34 1,0-34-2,0 34 2,-34-34 0,0 34-4,-34 0 4,1 33-2,-69 1 3,69 0-3,-1-35 2,34 69-3,-67-34 1,67-1 3,0 1-1,0 0-2,0-1-1,1 1 5,66-34-6,-33 0 6,0-1-4,68 1 0,0-34 1,-1 0 0,-33 34-2,34 0 2,0 0 0,-35 0 0,35-1 0,0 1 4,-34 0-6,33-34 0,1 34 2,0 0 1,67-34-2,0 0 0,34 0 2,1 0-2,-35 34 3,34-34 6,102 33 53,-34 1-61,67 68-2,34-1 8,35 69-13,33-1 10,0 34-3,-34-68-3,34 0 6,-34-33-1,-68-1-5,-33-67 4,34 0-4,-35 0 4,-33 0 1,0-34-6,-34 34 5,68-34-2,-35 0 14,35 0-15,-34 33 2,101-33 0,1 34 0,100-34-2,1 0 3,34 34-1,101-34 1,34 34-3,68-34 1,33 34 4,102-34-5,135 0 2,1 0 0,304-136-1,101 35 1,-203-1 2,34 1-2,-202-68-1,33 33 0,-305 35 2,-67-1 1,-102 35-4,-101-1 2,0 34-2,-136 34 2,-33-34 4,0 34-8,-34 0 5,-1 0-2,1 0 22</inkml:trace>
    </iact:actionData>
  </iact:action>
  <iact:action type="add" startTime="39936">
    <iact:property name="dataType"/>
    <iact:actionData xml:id="d2">
      <inkml:trace xmlns:inkml="http://www.w3.org/2003/InkML" xml:id="stk2" contextRef="#ctx0" brushRef="#br0">21281 7139 0,'-34'0'216,"-34"0"-196,-67 0-9,-1-34-2,-134 0 0,-69 34 2,35-33-3,-68 33 4,67-34-1,1 34-4,67 0 4,-34-34-3,68 34 3,0 0 1,-34-34-5,34 34 5,34 0-1,-34 0-3,0 0 4,34 0-5,0 0 3,34 34-1,-68-34 3,67 34 1,-67-34-6,102 34 1,-35-34 2,69 0 1,-35 0 2,-33 0-6,0 0 3,33 0-2,34 0 4,-33 33-3,-1 1 2,1-34-1,-34 0 0,33-34-1,-33 34 0,33 0 1,1 0 1,-1 0-2,1 0 2,-35 0-3,1 0 3,0 34 0,-1 34-1,-33-68-1,68 0 0,-68 34 2,67-34 1,-33 0-5,33 0 3,1 0-1,33 0 0,0 0 4,1 0-4,33 0 0,-34 0 0,1 0 1,33 0 248,-34 34-245,-67-34-7,-136 0 6,1-34-2,-103 0-2,-33 0 2,34 0 5,-34-33-7,102 67 0,-1-34 4,35 34-5,-35-34 2,102 0 3,34 34-1,-34-68-4,68 35 4,67-1-2,-34 0 3,69 34-1,-69-34-1,68 34 6,0-34-3,1 34-3,-1 0 37,34-34-28,-34 34 2,34-34-8,0 1-5,-34-35 11,0 34-1,34 0 3,0 0-9,0-33-3,0-1 3,0-33-4,0 33 2,0 0-3,0 34 5,0 1-3,0-35 2,0 34 0,34 0-2,-34 0 1,34 1-2,0 33 3,0-34 1,67 0-4,-33 34 0,-1-34 7,1 34-8,67-68 3,-33 35-2,67 33 2,0-68 0,34 0 1,-34 1 3,1-1-7,-1 34 1,-34 0 5,68 0-4,-34 1-2,68-1 3,-34 34 0,-68 0 0,1-34 1,-35 34-1,35 0-1,-35 0 1,1 0 0,-1 0 1,-33 0-3,67 0 4,-33 0-1,-1 0-2,-33 0-1,33 0 2,1 0 1,-35 0 0,35 0-1,-1 0-1,35 0 4,-1 0-6,34 0 5,-34 0-3,35 0-2,-1 0 3,68 0 1,33 34-1,1-34-2,-34 34 5,67-1-6,1 35 5,-1-34 1,-33 34-8,67-35 8,-67 1-7,67 0 7,-33 0 0,-35 0-6,-33-34 4,-68 34-5,68-1 5,-34-33-2,-34 0 2,-33 0-1,67 0 1,-68 0-2,-33 0-1,-1 0 4,1 0-2,67 0 0,-34 0-1,34 0 0,34 0 2,-34 0-1,-33 0 0,-35 0-2,1 0 2,-1 0 2,1 0-4,-68 0 4,33 0-2,-33 0-2,34 34 2,-34-34 10,-1 0-8,1 0-2,0 0 28,-34 34 34,34-34-66,-34 34 16,34 34-13,-34-35 3,0 69-5,0-34 4,34 33-1,33 68-2,-33-101 4,-34 0-5,0-1 3,34-33 4,-34 0-8,0 0 4,0 0 70,0 33 82,34-33-151,33 34-2,-67 33-1</inkml:trace>
    </iact:actionData>
  </iact:action>
  <iact:action type="add" startTime="51468">
    <iact:property name="dataType"/>
    <iact:actionData xml:id="d3">
      <inkml:trace xmlns:inkml="http://www.w3.org/2003/InkML" xml:id="stk3" contextRef="#ctx0" brushRef="#br0">14615 9305 0,'-33'0'295,"-35"0"-279,34 0-7,-34-34 2,-33 34 3,67 0-9,-67 0 8,-1-34-7,1 0 7,33 34-2,-67-34-5,-1 34 6,1-34 3,-68 34-11,68 0 5,-1-33 0,-67 33 2,34-34-1,-34 0 0,0 34 2,68 0-3,0 0 0,-1 0-1,-33 0 4,0 0-1,0 0-2,33 0 1,1 0-2,0 0 3,33 0-1,-101 0-2,102 0 2,-35 34 0,35-34 0,-1 34 2,1-34-2,-1 0-2,1 0 2,-1 0 2,35 0-4,-1 0 3,34 0-2,-33 0 3,-1 0-3,0 0-1,34 0 4,-33 0-4,-1 0 4,34 0-2,0 0-2,1 0 3,-35 0 10,34 0 29,34-68 86,0 34-112,0 0-18,0-33 16,0 33-15,0 0 8,0 0-10,0 0 7,0 0-4,0-33 5,0 33-5,0-34 1,0 34 2,0-33-4,0-1 5,0 34-2,0 0 0,0 0 8,0 1 14,34 33 57,-34-34-77,34 0 24,0 34-24,-1 0 16,1 0-18,34-34 0,0 0 1,33 34-1,1-67 3,101 33-3,33-34 1,-33 34-3,34-33 2,68 33-2,-35 0-2,-33 0 4,0 0 3,-34 0-6,34 1 3,-34 33 0,-34 0 0,34 0 1,-68 0-2,-33 0 2,-1 0-1,1 0-2,-35 0 4,1 0-3,0 0 1,-34 0-1,33 0 2,1 0 0,0 0-2,-1 0 1,1 0 0,0 0 0,33 0 2,-67 0-5,34 0 2,-1-34 3,35 34-3,-35 0 3,1 0-4,0 0 3,-34 0-2,67 0 1,-67 34 1,67-1-3,-67-33 4,34 34-3,0 0-1,-35 0 5,1 0-5,34 0 2,-34-1 1,33 1-4,-67 0 5,34-34-4,-34 34 13,34-34-2,-34 34-10,0 0 43,0 33-23,0-33-16,0 34 3,0-1-6,-34-33-1,0 0 3,34 68-2,0-68-2,0-1 3,0 35 1,-33 0-3,33-1-2,-34-33 3,34 0 2,0 0 0,0 0-6,-34 0 6,34-1-4,0 1 3,0 0 9,0 0-1,-34-34 21,34 34-31,0 0 22,0-1 28,-34-33 743,34 34-208,0 0-525,-34 0-8,34 0 87,0 0-61,0-1-26,-33-33 19</inkml:trace>
    </iact:actionData>
  </iact:action>
  <iact:action type="add" startTime="62514">
    <iact:property name="dataType"/>
    <iact:actionData xml:id="d4">
      <inkml:trace xmlns:inkml="http://www.w3.org/2003/InkML" xml:id="stk4" contextRef="#ctx0" brushRef="#br0">16679 9372 0,'68'0'285,"0"0"-272,67 0-7,34 0 7,-34 0-1,1 0-4,33 0 0,0 0 4,0-34-4,-33 34 4,-35 0-4,-33 0 0,33 0 2,-67-33 1,0 33-1,34 0 0,-1 0 0,35 0-2,-1 0 4,35 0-4,67 0 4,-68 0-2,68-34-2,-68 34 3,1 0 1,-35 0-5,1-34 4,-1 34-1,1 0-1,-1 0 0,1 0 1,-1 0 4,-33 0-8,-1 0 3,35 0 1,-34 0 0,-1 0 2,-33 0-4,0 0 2,34 0 0,-35 0 12,1 0-12,0 0-2,0 0 13,0 0-11,0 0 0,-1 0-1,1 0 0,34 0 3,33 0 0,1 0-5,-1 0 3,1 0-2,-1 0 4,1 0-4,33 0 3,34 34-1,-33-34 1,-1 0-2,34 0 0,-33 0 2,33 0 0,-68 0-1,1 0-1,-35-34-1,35 34 3,-68 0-3,33-34 3,-33 34-1,0-34-1,0 34 3,0 0 7</inkml:trace>
    </iact:actionData>
  </iact:action>
  <iact:action type="add" startTime="74582">
    <iact:property name="dataType"/>
    <iact:actionData xml:id="d5">
      <inkml:trace xmlns:inkml="http://www.w3.org/2003/InkML" xml:id="stk5" contextRef="#ctx0" brushRef="#br0">7138 6259 0,'0'68'219,"0"-34"-209,0 0-3,0 33 6,0-33 5,0 0 0</inkml:trace>
    </iact:actionData>
  </iact:action>
  <iact:action type="add" startTime="75998">
    <iact:property name="dataType"/>
    <iact:actionData xml:id="d6">
      <inkml:trace xmlns:inkml="http://www.w3.org/2003/InkML" xml:id="stk6" contextRef="#ctx0" brushRef="#br0">6496 8019 0,'0'-34'166,"0"0"-135,0 0-22,0 0 3,33 34-4,-33-67 1,68 33 3,-68 0-1,68 0-3,-34 0 2,33-33-2,1 33 4,0 0 0,-1 0-4,1 34 2,0-34-2,-1 34 2,-33-33-1,0 33 3,0 0-2,0 0 0,-1 0 8,-33 33-7,34 1-2,-34 0 2,34 34 8,-34-34-8,34-1-1,-34 35 0,0-34 0,0 34 0,0-1 1,0 1 3,0 33-11,0 1 6,-34-34 1,0 33 2,-33 68-4,-35-67 5,1 67-3,33-101-3,0-1 3,68 1-1,-34-68 3,1 34 26,66-34 22,35-34-40,0 34-8,33-68-4,-33 68 4,33 0-4,-33-33 2,0 33 0,-34-34 2,-1 34-4,1 0 4,0 0 5</inkml:trace>
    </iact:actionData>
  </iact:action>
  <iact:action type="add" startTime="77679">
    <iact:property name="dataType"/>
    <iact:actionData xml:id="d7">
      <inkml:trace xmlns:inkml="http://www.w3.org/2003/InkML" xml:id="stk7" contextRef="#ctx0" brushRef="#br0">5819 10015 0,'34'0'121,"0"-34"-114,-1 34 13,35 0-8,34 0-4,-1 0 2,1 0-2,-1 0 3,1 0-2,-35 0 3,1 0-4,-34 0 4,33 0-5,-33 0 13,-68 0 82,-33 34-94,-1 34 5,0-34-7,1 33 4,-69 35 0,103-68 1,-35 0 0,34-1-1,-34 1 7,68 0-7,-33-34 1,-1 0 39,34 34-31,34-34 63,-1 0-65,69 0-5,-34 0-4,33 0 2,1-34 3,-1 0-6,1 34 2,-35 0 3,1 0-3,0 0 3,-35 0 4,1 0 37,-34 34-33,0 34 0,0-34-10,0-1-3,-34 1 12,1-34-7,-1 34-1,-34 0-2,34-34-1,0 0 2,-33 0 1,33 34 0,-34-34-2,34 0 1,-33 0-2,-1 34 4,34-34-1,0 0-2,-67 0-1,67 0 2,0 0 1,0 0 1</inkml:trace>
    </iact:actionData>
  </iact:action>
  <iact:action type="add" startTime="80026">
    <iact:property name="dataType"/>
    <iact:actionData xml:id="d8">
      <inkml:trace xmlns:inkml="http://www.w3.org/2003/InkML" xml:id="stk8" contextRef="#ctx0" brushRef="#br0">5954 12147 0,'34'34'129,"-34"0"-121,34 67 1,-34 1 1,0-1 4,34 34-9,0 1 8,-1 33-6,1-34 8,0-33-8,-34-35 2,0-33 1,34 34 1,-34-34 26,34-34 45,0-34-64,67 0-9,-33 0 3,33 0-2,-33 1-3,0-1 5,33-34-4,-33 68 2,-34-34 2,33 0-4,-33 1 12,0-1 2,0 34-4,-34-34 2,34 34-9,-34-34 16,0-34 3,0 35 20</inkml:trace>
    </iact:actionData>
  </iact:action>
  <iact:action type="add" startTime="81362">
    <iact:property name="dataType"/>
    <iact:actionData xml:id="d9">
      <inkml:trace xmlns:inkml="http://www.w3.org/2003/InkML" xml:id="stk9" contextRef="#ctx0" brushRef="#br0">6969 12418 0,'0'0'2,"0"33"25,0 1-19,0 0 4,0 0-5,0 34 4,34-1-2,-34-33 3,0 34-3,0-1 11,34-33-9,-34 34-2,34 0 1,-34 33-2,0-67 3,0 34-2,0-1 2,0 1-1,34-34 0,-1 33-2,-33 1 5,34 0 7,-34-34 39</inkml:trace>
    </iact:actionData>
  </iact:action>
  <iact:action type="add" startTime="82855">
    <iact:property name="dataType"/>
    <iact:actionData xml:id="d10">
      <inkml:trace xmlns:inkml="http://www.w3.org/2003/InkML" xml:id="stk10" contextRef="#ctx0" brushRef="#br0">6699 14786 0,'-34'0'8,"0"0"12,0 0-10,0 0-1,-33 34 2,-1 0-1,0-34-1,1 0 2,-1 0-3,0 34 4,34-34-3,1 0 0,-1 0 3,34 33 47,0 1-19,34 0-21,-34 0 0,33 0-7,1-34-5,-34 34 3,0-1 2,34 1-3,-34 0 11,34-34-10,-34 34 8,0 0 12,0 0 21,34-34-12,0 0 1,-34-34 2,33 34-35,1 0 24,-34-34-21,68 34-2,0-34 3,-1-34-2,69 35 1,33-1 2,0 0 0,-68 0-7,1 34 6,-1 0-2,-33 0 3,0 0 0,-34 0-6,-1 34 8,35-34-6,-68 34 1,68-34-1,-68 34 2,67-1 1,-67 35-1,34-34 2,0 0-5,-34 33 3,34-33 5,0 0 1,-34 34-8,0 101 4,-68-169 175,0 0-178,1-34 2,-1 34 1,-33-101-5,-35 67 3,1-34 1,33 34-3,35 0 5,33 34-4,0 0-1,34-33 12,-34 33-9</inkml:trace>
    </iact:actionData>
  </iact:action>
  <iact:action type="add" startTime="95164">
    <iact:property name="dataType"/>
    <iact:actionData xml:id="d11">
      <inkml:trace xmlns:inkml="http://www.w3.org/2003/InkML" xml:id="stk11" contextRef="#ctx0" brushRef="#br0">10014 10996 0,'-34'0'257,"1"-33"-248,-1 33 19,0 0-17,-34-34-1,1 34-2,-35 0 3,-33 0-1,-1 0-2,1 0 4,-68 34-1,0-1-4,0-33 5,0 34-4,0 0 3,68-34 1,-1 0-5,35 0 6,-1 0-7,35 0 4,-1 0 5,34 0-9,0 0 3,1 0 1,-1 0 9,0 0 43</inkml:trace>
    </iact:actionData>
  </iact:action>
  <iact:action type="add" startTime="97785">
    <iact:property name="dataType"/>
    <iact:actionData xml:id="d12">
      <inkml:trace xmlns:inkml="http://www.w3.org/2003/InkML" xml:id="stk12" contextRef="#ctx0" brushRef="#br0">7206 9880 0,'0'0'3,"0"-34"31,0 0 16,0 0-22,0 0-18,0 1 10,0-1-10,0 0 0,0 0-1,0-67 3,0 67-4,0-34 2,0 0 0,0 1 1,0-1-1,0 34-1,0 0 2,0 1-3,34-1 4,-34 0-1</inkml:trace>
    </iact:actionData>
  </iact:action>
  <iact:action type="add" startTime="99001">
    <iact:property name="dataType"/>
    <iact:actionData xml:id="d13">
      <inkml:trace xmlns:inkml="http://www.w3.org/2003/InkML" xml:id="stk13" contextRef="#ctx0" brushRef="#br0">6868 9169 0,'0'34'218,"0"0"-180,0 0-29,-34 33 3,34 1-4,-68 34 2,34-35 1,34 1-3,-33 0 1,-1-35 12,34-100 71,0 33-82,0 0 7,34 0-7,-1-33 1,1-1 2,102-67-8,-35-1 5,34-33 2,1 68-4,-69-35 3,35 69 0,-68-1-2,33 68 0,-67-34 0,34 34 12,0 0 117,-34 34-128,68 0 10,-34 0-9,33-1 0,136 137 9,-67-35-13,-69 34 6,35-67-7,-35 67 4,1-102 1,-34 1 3,-34 0-7,34-34 5,0-34-7,-34 33 6,0 1 20</inkml:trace>
    </iact:actionData>
  </iact:action>
  <iact:action type="add" startTime="103897">
    <iact:property name="dataType"/>
    <iact:actionData xml:id="d14">
      <inkml:trace xmlns:inkml="http://www.w3.org/2003/InkML" xml:id="stk14" contextRef="#ctx0" brushRef="#br0">13702 13297 0,'-34'0'248,"0"34"-228,-33 0-2,-1-34-5,0 0-8,-67 0 8,33 34-4,1-34-1,-1 34 4,1-1-4,-1-33 2,35 0 3,-1 0-6,0 34 4,35-34-3,-1 0 3,0 34 2,0-34 12,0 0-14,0 0 9,-33 0 1,33 0-12,-68 0 1,35 0 1,-1 0-3,34 0 2,-33 0 1,-35 34-3,1-34 4,-1 0-4,-67 0 2,34 0 1,33 0-2,1 0 2,33 0-1,34 0-1,-33 0 2,-1 0 1,34 0-4,0 0 3,0 0-2,1 0 9,-1 34-7,0-34 0,0 0-4,0 0 13,0 0-10,1 0 11,-1 0 19,0 0-12,34 34-7,-34-34-12,0 0 22,0 34 0,1-34-4,-1 0-16,0-34 18,34 0-10,-34 34-7,34-34-2,-34-34 8,0 34 5,1-33-4,33-1-12,-34 0 6,0 1-2,34-1-3,-34 0 0,34 1 2,0 33 1,0-34 1,-34 1-5,34-1 4,0 34-3,0 0 4,0-33 0,0-1 7,0 34-1,0 0 11,34 34 10,0 0 1,0 0-19,0 0-11,-1 0-1,1-34 0,0 34 1,34 0 3,-1 0-5,1-33 2,0 33-2,-1 0 2,35-34 2,-34 34-2,33 0 0,-33 0-2,-1-34 4,1 0-1,-34 34-3,135-34 1,-67 34 1,-35 0 1,35 0-3,-1 0 4,1 0-2,-1 0 0,35 0-1,-35 0 4,0 0-6,1 0 3,-34 0-2,-1 34 4,1-34-4,0 0 4,-1 34 0,-33-34-4,0 0 1,34 0 0,-35 0 1,1 0 0,34 0 1,-34 0-3,33 0 4,35 0-2,-34 0 0,33 0 0,-33 0 0,33 34-2,-33-34 3,-34 34-3,0-34 4,-1 33-1,1-33 6,0 0-7,-34 34 1,34-34 28,-34 34-16,0 0 145,0 34-151,0-1-7,0 35-1,0-1 3,-34 1-4,34-35 3,0 35-2,0-68 2,0 0-2,0 33 1,0-33 9</inkml:trace>
    </iact:actionData>
  </iact:action>
</iact:actions>
</file>

<file path=ppt/ink/inkAction4.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FF0000"/>
    </inkml:brush>
  </inkml:definitions>
  <iact:action type="add" startTime="7090">
    <iact:property name="dataType"/>
    <iact:actionData xml:id="d0">
      <inkml:trace xmlns:inkml="http://www.w3.org/2003/InkML" xml:id="stk0" contextRef="#ctx0" brushRef="#br0">19690 2909 0,'-33'0'171,"-1"0"-163,-34 0-1,0 0 3,-67 0 0,-34 34 4,-68-34-9,-101 34 7,33 0 0,1-34-6,-68 0 6,-34 0-4,33 0 3,-33 0-1,102 0-1,-1-34 0,-33 34 1,67 0 1,1 0 1,33 0-4,34 34 0,-34-34 4,34 0-3,68 0 2,-1 34-2,35-34 1,33 0 1,1 0-3,-1 0 5,34 0-5,0 0 2,0 0 0,-33 0-1,33 0 2,0 0-2,0 0 0,0 34 2,1-34-2,-35 0 1,34 0 1,0 0-2,0 0 2,1 0 7,-1 0 4,0 0-3,34-34 0,0-34 1,0 34-11,0 0 1,34-33 1,0-35 1,-34 35-4,33-69 2,35 1-2,-34-34 4,-34 101 0,0-33-5,0 33 3,34 0-1,-34 1 2,34 33-3,-34 0 4,33 0-1,1 34-2,-34-34 0,34 34 0,0-34 22,0 1-21,0 33 10,-34-34-9,33 34-2,1 0-1,34-34 2,0 0 1,-1 34 0,1-34-2,0 34 1,-1 0 1,35-34-2,-1 0 3,68 34-4,-33-33 2,-35 33 1,1-34-1,-1 34 1,1-34 0,-35 0-3,35 34 1,-34 0 3,33 0-2,34 0 0,1 0-1,-1 0-2,0 0 2,-33 0 1,-34 0 0,-1 0 1,1 0-2,0 0 1,67 0-1,-34 0 2,69 0-1,-1 0-1,-34-34 2,68 34-2,-34 0 2,-33 0 1,33 0-4,-34 0 1,0 0 0,1 0 2,-35 0 2,1 0-5,-1 34 1,1 0 0,-1 0 1,-33-34 3,0 0-5,33 34 2,-33-34 0,-1 33 0,1-33 2,-34 0-4,34 0 1,-35 0 3,1 0-4,0 0 6,0 0-7,-34 34 103,0 0-100,0 34 7,0 101-6,0 68 2,0-68-5,0-34-1,0 35 7,0-103-6,0-33 3,0 0-2,0 0 0,0 0 10</inkml:trace>
    </iact:actionData>
  </iact:action>
  <iact:action type="add" startTime="10474">
    <iact:property name="dataType"/>
    <iact:actionData xml:id="d1">
      <inkml:trace xmlns:inkml="http://www.w3.org/2003/InkML" xml:id="stk1" contextRef="#ctx0" brushRef="#br0">19386 16275 0,'-135'-34'159,"-102"-67"-149,-68-1-3,-101 34 7,-67 1-4,-35-1-2,-67 0 2,67 68-3,35 0 4,-35 68-1,102-34 0,34 34 0,0 33-2,101-33 4,-33 67-2,67-67 0,68-34-1,0 67 0,-34-67 2,101 34 0,68-35-3,-33-33 3,33 0-2,0 34 2,0-34 9,34 34 39,0 0-46,0 0 8,-34 33-15,0 1 5,-33 67-1,33 69-2,0-1 3,-34 33-2,35 35 1,-1-34 1,34-68-3,0 0 1,0 0 2,0-101-2,0 0 1,0-34 1,0 0-2,0-1 14</inkml:trace>
    </iact:actionData>
  </iact:action>
  <iact:action type="add" startTime="12850">
    <iact:property name="dataType"/>
    <iact:actionData xml:id="d2">
      <inkml:trace xmlns:inkml="http://www.w3.org/2003/InkML" xml:id="stk2" contextRef="#ctx0" brushRef="#br0">19352 16546 0,'34'0'266,"0"33"-256,67 69-1,35 101 1,33 102 6,0-35-10,34 35 3,-34-68 3,0-34-6,0 0 5,-33-68-3,-102-67 4,33-1-4</inkml:trace>
    </iact:actionData>
  </iact:action>
  <iact:action type="add" startTime="21096">
    <iact:property name="dataType"/>
    <iact:actionData xml:id="d3">
      <inkml:trace xmlns:inkml="http://www.w3.org/2003/InkML" xml:id="stk3" contextRef="#ctx0" brushRef="#br0">13499 4534 0,'0'33'217,"-34"-33"-210,0 0 3,0 0 0,-33 34 0,-35-34 2,1 0 0,-1 0-6,-33 0 6,33 34-4,-33 0 4,-34 34-5,34-35 6,33-33-5,1 34 0,-1 0 4,1-34-1,-1 0-2,35 0 1,-1 34-2,0-34 2,34 0-1,-67 0 3,67 0-3,0 0 0,0 0 3,1 0 8,-1 0-12,0 0 2,0 34 1,-34-34 1,35 0-4,-35 34 4,34-34-4,-34 0 2,1 0-2,33 0 2,-34 33 1,1-33-2,33 0 0,0 0 1,-34 0 0,34 0 1,1 0-1,-1 0 0,-34 0-1,0-33 12,35 33 0,-1 0-2,0-34-7,0 34 6,34-34-10,-34 0 2,0 0 12,1 0 9,-1 34-24,34-33 3,-34-1 1,34 0 7,-34 34-8,34-34 1,0 0 0,0 0-1,0 1-1,0-35-1,0 34 3,0-67-2,34 33 3,-34-34-3,34 35-1,0-1 4,33-33 0,-67-1-4,0 1 2,34 33 0,-34 34-1,34-34 4,-34 1-6,0 33 3,0 0-2,0-34 2,34 1 4,-34 33-6,0 0 1,34 0 0,-34 0 1,0 0 3,33 1-5,1-1 12,-34 0-12,34 34 3,-34-34 0,34 0 7,0 34 3,0-34-10,-1 1-1,1 33 0,0 0-1,0 0 9,0-34-5,33 34-6,1 0 4,0 0-2,101 0 2,-34 0 1,68 0-4,-34 0 1,34 34 0,-33-34 1,-69 33 2,0-33-3,1 34 2,-68-34-1,33 0 0,-33 0-1,34 0 3,0 0-3,-35 0 0,1 0 3,34 0-2,-34 0-2,0 0 4,-1 0-3,35 0 3,-34 0 8,34 34-10,-1-34 9,-33 0 3,-34 34-4,34-34-9,-34 34-1,34-34 11,0 0-9,-34 34-2,33-1 12,-33 35 1,34 0-13,34 67 2,0 34 2,-68-33-4,67-1 1,-67-33 4,34-35-5,0-33 3,-34 0 1,0 0-5,0 0 4,0-1 8,0 1 20,0 0 3,34-34-13,-34 34-21,0 0 32,0 0-17,0-1-16,0 1 12,0 0 2,0 0 7,0 0-8,0 0 2,0-1 6,0 1 62</inkml:trace>
    </iact:actionData>
  </iact:action>
  <iact:action type="add" startTime="28393">
    <iact:property name="dataType"/>
    <iact:actionData xml:id="d4">
      <inkml:trace xmlns:inkml="http://www.w3.org/2003/InkML" xml:id="stk4" contextRef="#ctx0" brushRef="#br0">15258 5684 0,'34'0'519,"0"0"-490,0 0 52,0 0 8,-1 0-10,1 0-51,0 0 41,0 0 0,0 0 100,0 0-118,-34 34 2216,33 0-2196,1-34-44,0 0-5,0 0-5,-34 34-6,34-34-2,0 0 63,-1 0-54,1 0-9,0 0 2,68 0 0,-1 0-1,1 0-2,-1-34 1,1 34 2,-35 0 1,-33-34-5,34 34 45,202-34-45,-168 34-5,33 0 6,-33 0 2,-1 0 0,1 0 3,-1 0-2,1 0-6,-1 0 6,1 0-2,33 0 1,-67 0 0,-1 34 2,1 0-5,-34-34 3,34 0 2,-35 0 6</inkml:trace>
    </iact:actionData>
  </iact:action>
  <iact:action type="add" startTime="34150">
    <iact:property name="dataType"/>
    <iact:actionData xml:id="d5">
      <inkml:trace xmlns:inkml="http://www.w3.org/2003/InkML" xml:id="stk5" contextRef="#ctx0" brushRef="#br0">21687 5853 0,'-34'0'21,"0"0"28,0 0-31,0 0 11,0 0-18,1 0-2,-1 0 2,0 0 9,0 0-11,0 0 3,-33 0-5,-35 0 2,34 0 1,1 0 2,-35 0-2,35 34-2,-1-34 2,-34 0 0,1 0 0,33 68 1,-67-34 0,33-1-4,35 35 3,33-68 0,-68 34 5,69 34-8,-1-68 1,-68 33 2,102 1 2,-34-34-2,34 34 0,-33-34-2,-1 34 4,34 0-3,0 0 3,-34 33-4,34 1 1,-34 0 3,34-35-3,0 35-1,0-34 3,0 34-1,0-34-1,0-1 2,0 1 7,0 0-4,68-34 162,101 0-163,34 0-8,68 34 9,-1-34-7,69 34 2,-35-34 5,68 0-5,-101 0-1,-68 0 2,34 0 0,-102 0 0,-33 0 2,-69 0-5,1 0 13,0 0-11</inkml:trace>
    </iact:actionData>
  </iact:action>
  <iact:action type="add" startTime="39365">
    <iact:property name="dataType"/>
    <iact:actionData xml:id="d6">
      <inkml:trace xmlns:inkml="http://www.w3.org/2003/InkML" xml:id="stk6" contextRef="#ctx0" brushRef="#br0">17728 5989 0,'-34'0'110,"0"33"-89,1-33-11,-35 0-3,0 0 4,-33 0 1,-35 0-5,-33 0 2,-68 34 2,1-34-3,-1 68 3,-68 0 0,68-68 0,-33 33-1,33 1-2,0-34 1,102 0 2,67 0 1,0 0-4,1 0 2,33 0 8,0 0 4,0 0-4</inkml:trace>
    </iact:actionData>
  </iact:action>
  <iact:action type="add" startTime="40841">
    <iact:property name="dataType"/>
    <iact:actionData xml:id="d7">
      <inkml:trace xmlns:inkml="http://www.w3.org/2003/InkML" xml:id="stk7" contextRef="#ctx0" brushRef="#br0">14683 6056 0,'0'34'41,"-34"-34"-32,34 34-1,-34-34 5,1 0-2,33 34-6,-34-34 5,34 34-1,-34-1 23,34 1 7,-34-34-21,34 34 4,-34-34-14,68 0 72,0 0-47,0 0-16,33 0-5,1 0-5,0 0 3,-1 34-1,1 0 2,34-34 0,-69 0-3,1 34 2,0-34 12</inkml:trace>
    </iact:actionData>
  </iact:action>
  <iact:action type="add" startTime="43196">
    <iact:property name="dataType"/>
    <iact:actionData xml:id="d8">
      <inkml:trace xmlns:inkml="http://www.w3.org/2003/InkML" xml:id="stk8" contextRef="#ctx0" brushRef="#br0">14988 8391 0,'-34'34'278,"0"-34"-268,-34 0-2,-33 68 1,33-35 2,-33 1-3,33-34 2,0 0 2,1 34-1,33-34-4,0 0 4,34 34 167,34-34-96,0 0 116,-1 0-180,1 0-6,0 0-6,0 0 4,0 0 0,0 0 0,-1 0 10,1 0 1,0 0-12</inkml:trace>
    </iact:actionData>
  </iact:action>
  <iact:action type="add" startTime="47293">
    <iact:property name="dataType"/>
    <iact:actionData xml:id="d9">
      <inkml:trace xmlns:inkml="http://www.w3.org/2003/InkML" xml:id="stk9" contextRef="#ctx0" brushRef="#br0">19657 8662 0,'0'34'276,"-34"-34"-253,0 0-7,0 0 16,0 0-23,0 0 2,34-34-4,-33 34 3,-35 0 1,0 0-2,1 0 2,-1-34-1,0 34 0,1-34 0,-1 34-2,34 0 2,-34 0 4,35-34-7,-1 34 2,0 0 0,-34 0 11,34 0 1,1 0-2,-1 0 3,0 0-11,0 0-4,0 0 12,0 0-8,1 0 0,-1 0-3,0 0 5,0-34-7,-34 34 5,1 0-1,33 0 0,0 0 0,-34 0-1,35 0 1,-1 0 2,-68 34-3,68-34 1,1 0-1,-35 0 1,0 0 2,34 0-5,1 0 4,-1 0-2,-34 0 2,34 0 0,-33 0-3,33 0 3,-68 34-2,35-34 2,-35 34 1,34-34-6,1 34 6,-35-34-4,1 0 3,-1 0-2,35 34 2,-35-34-1,1 0-1,-1 0 2,1 0 1,33 33-5,0-33 5,-33 34-3,33-34-1,0 0 2,35 0 1,-69 0-1,68 0 0,0 0-1,1 0 0,-1 0 2,0 0 0,0 0-2,0 0 30,0 0 51,1 0-50,33-34-26,-34 34 31,0 0 14</inkml:trace>
    </iact:actionData>
  </iact:action>
  <iact:action type="add" startTime="54428">
    <iact:property name="dataType"/>
    <iact:actionData xml:id="d10">
      <inkml:trace xmlns:inkml="http://www.w3.org/2003/InkML" xml:id="stk10" contextRef="#ctx0" brushRef="#br0">15258 10658 0,'34'-34'338,"0"34"-331,0 0 5,0 0-5,-34-34 4,33 34-2,1 0 1,0 0 3,-34-33-5,34 33 23,0 0-13,0 0 32,-1 0-1,1 0-10</inkml:trace>
    </iact:actionData>
  </iact:action>
  <iact:action type="add" startTime="60226">
    <iact:property name="dataType"/>
    <iact:actionData xml:id="d11">
      <inkml:trace xmlns:inkml="http://www.w3.org/2003/InkML" xml:id="stk11" contextRef="#ctx0" brushRef="#br0">20029 10861 0,'-34'0'544,"0"0"-505,0 0-19,0 0-1,1 0 25,-1 0-16,0 0 10,34-34-26,-34 34-4,0 0 2,0 0-2,1 0 11,-1 0-7,0 0-4,0-34 14,-34 34-4,35 0 3,-1 0-3,0 0-7,0 0 8,34-33-7,-34 33-4,-33 0 13,33 0-2,-34 0-10,34 0 2,0 0 0,-33 0-1,-35-34-1,35 34 0,-1-34 1,0 34-1,-33-34 5,-35 34-7,1 0 2,-68-34 2,0 0-2,34 34 3,-34 0-2,68 0-2,-1 0 4,69 0-1,-35 0-3,-33 0 3,-1 0-3,1 0 3,34 0-3,33 0 4,-34 0-1,35 0-4,-1 0 4,34 0-3,0 0 4,1 0-1,-1-33 7,0 33-9,0 0 15,0 0 1,0 0 27,1 0-22,-1 0 58</inkml:trace>
    </iact:actionData>
  </iact:action>
  <iact:action type="add" startTime="62957">
    <iact:property name="dataType"/>
    <iact:actionData xml:id="d12">
      <inkml:trace xmlns:inkml="http://www.w3.org/2003/InkML" xml:id="stk12" contextRef="#ctx0" brushRef="#br0">16307 10455 0,'-34'34'178,"0"-34"-166,34 34-6,-33-34 3,-1 34 3,0-1-4,-34 1 2,34 0 12,34 0-1,-33-34-15,33 34 24,33-34 60,1 0-71,34 0-7,0 0-5,67 0 5,68 67-2,-68-33-2,-33 0 4,67 34-1,-101-34-4,-1-34 4,1 0-2,-68 33 2,34-33 0</inkml:trace>
    </iact:actionData>
  </iact:action>
</iact:actions>
</file>

<file path=ppt/ink/inkAction5.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FF0000"/>
    </inkml:brush>
  </inkml:definitions>
  <iact:action type="add" startTime="4886">
    <iact:property name="dataType"/>
    <iact:actionData xml:id="d0">
      <inkml:trace xmlns:inkml="http://www.w3.org/2003/InkML" xml:id="stk0" contextRef="#ctx0" brushRef="#br0">21247 5244 0,'-34'0'217,"0"-67"-208,-135-35 2,-34-67-2,-68 33 0,-101 35 1,0 33 0,0-33 0,-34 101 4,67-34-6,-33 34 1,-34 0 0,102 0 2,-35 0 2,69 0-6,-1 0 3,-33 0-2,33 0 3,34 34 0,0 0-3,68-34 3,68 0-1,-1 0 0,1 33 2,-69 1-6,69-34 6,33 34-4,1-34 3,-1 0 2,0 0-6,1 0 3,-1 0-1,0 0 0,1 0 1,-35 34 2,34 0-2,-33 0-2,-1-34 2,35 33 0,-1 1 1,0 0 0,-33 0-1,-1 0 0,-33 0 0,0 33-1,-1-67 2,35 34-1,-68 0-2,67 0 1,35-34 2,-1 0 1,0 34-4,-33-34 1,33 0 0,-33 0 2,-1-34 1,34 0-4,-33 34 1,0 0 1,33-34 0,0 34 2,34-34-3,1 34 0,-1-67 0,0-1 11,0 0-10,34 34 2,-34 1-1,34-69-3,0 1 0,0-1 3,0-67-1,34 0 1,0-136-1,67 68 2,35-33-6,-35 67 5,1-34 0,-69 68-1,69 33-3,-68 35 5,0 67 0,-1 0-3,1 0-2,0 0 3,34 34 2,67-67-1,68-1-2,68 0 1,33 1-2,1-1 5,33 0-4,-33 1 5,33 33-6,-34 0 4,1 34-7,67 0 8,-101 0-5,33 0 0,-67 0 1,34 0 0,-34 34 1,-1 0 0,35 0 3,-34 33-3,0 1-3,0 0 7,-1-35-9,1 35 8,-34-34-3,34 34-1,-34-35-1,-34 1 4,0 0 0,-67 0-3,-1 0 0,-67-34-2,34 0 5,0 0 0,-35 0-5,1 0 4,0 0-3,34 0 2,-34 0 10,-1 34-9,1-34-2,-34 33 2,34-33 9,0 34-12,0 0 2,33 0 2,1 0-4,34 101 4,-35-101-4,1 67 2,0-67 2,-68 0-5,33 34 6,1-34-2,-34 33-4,0 1 4,0 67-3,0-33 4,0-1-1,0 1-2,0-1 0,0 1-1,0-1 4,-34-33-1,34-34-2,0 0 1</inkml:trace>
    </iact:actionData>
  </iact:action>
  <iact:action type="add" startTime="7519">
    <iact:property name="dataType"/>
    <iact:actionData xml:id="d1">
      <inkml:trace xmlns:inkml="http://www.w3.org/2003/InkML" xml:id="stk1" contextRef="#ctx0" brushRef="#br0">22228 7207 0,'0'0'3,"-34"0"3,0 0 5,0 0-2,-33 0-1,33 0 3,-34 0-2,1 0 2,-69 0 0,-33 0-3,0 34 4,-34-1-5,-34 1 3,0 0 0,0 0 0,-33 0 0,-35 0 0,-33 33 2,33-33-4,-67 0 1,68 0 4,-35 0-5,1-34 4,0 33 0,33 1-7,-33 0 6,33-34 0,35 34-2,-69-34 0,136 34 2,-101 0-1,33-34 0,68 0 0,-34 0-2,1 0 2,-1 0 3,68 0-4,33 0-1,-67 0 2,68 0 1,33 0-1,35 0 0,33-34-1,-68 0 0,35 0 3,33-34-4,-34 1 4,34-1-4,1 0 4,33 1-3,-34 67-1,34-34 4,-34-34-2,34 34-1,-34 1 2,34-35-3,0 0 2,0-33 1,0 33 0,0 0-3,34-33 5,0 33-6,-34 0 2,34 68 3,-1-67-3,-33 33 0,68 0 1,-68 0 0,34 0 2,0 1-3,0-1 3,-34 0-4,67 34 3,1-34-2,33-34 1,1 35-2,101-35 4,0 0-4,0 1 2,-68-1 1,68 0-2,-67 1 2,67-35-3,0 1 4,0-1-1,-34 34-4,-34-33 5,68-34 1,0 33-5,34 34 0,67-33 1,-67-1 4,0 35 0,0-1-5,-34 34 0,0 0 6,0 0-5,0 34 0,0 0 1,0-33-1,34 33-2,-68 0 3,68 33-2,-34 1 2,-68 0 5,102 0-7,-102-34-1,34 68 3,34-1 0,-33 1-1,33 67 1,67 1 0,-33 67 0,0-68 0,-34 0 5,-34-67-8,0 67 1,-67-33 4,-35-68-5,1 33 7,-34-33-6,0 34 0,0-34 4,-34 33-3,33 69 0,1 101 4,-34 0-6,0-1 3,0-33 4,34 0-8,-34-67 5,0-35 0,0-67-4,0 68 6,0-69 4,-34 1 14,0-34-21,1 0 0,-1 0-2,-68 0 2,-33 0 1,-34 34-2,-34 0 2,34 0-2,-34 0 0</inkml:trace>
    </iact:actionData>
  </iact:action>
  <iact:action type="add" startTime="12714">
    <iact:property name="dataType"/>
    <iact:actionData xml:id="d2">
      <inkml:trace xmlns:inkml="http://www.w3.org/2003/InkML" xml:id="stk2" contextRef="#ctx0" brushRef="#br0">19623 10590 0,'0'-33'31,"-34"-1"-3,-34 34-17,-101 0-3,-68-34 5,-67 0-7,-68-34 6,-102 35-1,-101 33-2,33 0 0,-33 33 3,34 35-4,67-34 3,68 34-1,34-35-2,101-33 1,68 34 3,68-34-2,101 0-1,-33 34 0</inkml:trace>
    </iact:actionData>
  </iact:action>
  <iact:action type="add" startTime="13746">
    <iact:property name="dataType"/>
    <iact:actionData xml:id="d3">
      <inkml:trace xmlns:inkml="http://www.w3.org/2003/InkML" xml:id="stk3" contextRef="#ctx0" brushRef="#br0">18168 12621 0,'0'0'2,"-237"33"6,-135-33-1,34 34 2,-136 0 1,0 34-1,-101-34 3,101-1-5,-101-33 5,102 0-2,134 0 0,69 0 0,100 0-2,69 0 4,67 0-4,0 0 4</inkml:trace>
    </iact:actionData>
  </iact:action>
  <iact:action type="add" startTime="45195">
    <iact:property name="dataType"/>
    <iact:actionData xml:id="d4">
      <inkml:trace xmlns:inkml="http://www.w3.org/2003/InkML" xml:id="stk4" contextRef="#ctx0" brushRef="#br0">20739 16749 0,'-34'0'145,"-33"0"-125,33 0-9,-68-34-3,-101-34 5,-33 34-5,-35 0 3,-101-33-2,-34-35 2,0 1-3,34 33 1,-1 0 1,35 35-1,0-35 5,-34-34-6,67 35 0,-33 33 2,33 34 1,-67 0 1,34 0-4,-1 0 2,35 0-1,-34 34 2,67 0 1,0-34-4,34 33 2,1 1-2,-1 34 3,68-34-2,-68 33 1,34-67 1,67 34 0,-66 34-2,66-34-1,35 33 2,-35-33 1,69 34 0,-1-34-3,0 33 2,-67 1 0,67 34 1,-67-1 0,34 34-2,-35-33-1,35 67 4,-35 0-2,103-101 0,-35 34 0,34-1 0,0-67 0,0 34-1,34-35 1,0 35 0,0-34-1,0 0 1,0 33 1,0-33 9,0 0-12,0 0 2,34 0 0,-34 0 1,0-1-1,34 1 42</inkml:trace>
    </iact:actionData>
  </iact:action>
</iact:actions>
</file>

<file path=ppt/ink/inkAction6.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FF0000"/>
    </inkml:brush>
  </inkml:definitions>
  <iact:action type="add" startTime="5041">
    <iact:property name="dataType"/>
    <iact:actionData xml:id="d0">
      <inkml:trace xmlns:inkml="http://www.w3.org/2003/InkML" xml:id="stk0" contextRef="#ctx0" brushRef="#br0">9811 6936 0,'-34'0'254,"1"0"-224,-35 0-20,0 0-1,1 0 1,-35 0 3,1 34-6,-35-34 3,-67 0 1,34 0-1,0 0 0,-34 0-2,68 0 2,-1 0 0,35 0 1,-1 0-2,35 0 2,-1 0-1,-34 0-1,35 0 2,-35 0-3,68 0 4,-33 0-2,33 0-2,-68 0 2,69 0 0,-1 0 0,0 0 2,-34 0-3,1 0 0,-1 0 10,34 0 1,0 0 10,0 0 70,1 0-78,-1 0 15,0 0-25,0 0-5,0 0 14,0 0-9,1 0-5,-1 0 3,-34 0 3,34 0-5,-33 0 1,-1 34 0,0-34 4,34 0-6,-33 0 4,-1 0-1,0 0 0,1 0 1,33 0-4,0 0 4,0 0 0,-33 0 9,33-34 1,0 34-15,34-34 6,-34 34 0,0 0-4,34-34 1,-34 34 0,34-34 2,-33 34-2,-1-67 2,-34 67 0,34-68-2,0 34 1,-67-34-2,33-33 4,-33-68-2,-1 33-2,35-33 3,-35 0-2,1-34 3,33 34-4,34 0 1,0-68 4,34 68-5,0-1 2,0-66 4,34 33-6,0 0 1,0 67 1,0 35 0,33-1 0,-67 68 1,34 1 1,-34-1-1,34 0 8,0 0 1,0 34-10,-1 0 1,35 0-1,67 0-1,1 0 1,33 0 2,1759-101 40,-1623 101-43,67 0 1,-101 33-1,-1 1 1,1 0 0,-34 0 0,-102 0 4,34-34-2,-67 34-3,-34-1-4,-35 1 4,1-34 3,0 0-4,0 0 4,0 0 19,-34 34 6,34-34-23,-34 34 35,33 0-32,1 0-7,0 33 1,0-33-4,0 34 3,33 67 2,1 34-2,-34 34 0,0 34 0,-34-68-3,0 68 5,0-101 0,0-1-4,0-34 2,0-33-2,0-34 3,-34 34 1,34-35-4,0 1 12,0 0 51,0 0-34,0 34-18,0-35 3,0 1-13,0 0-1,0 0 14</inkml:trace>
    </iact:actionData>
  </iact:action>
  <iact:action type="add" startTime="13430">
    <iact:property name="dataType"/>
    <iact:actionData xml:id="d1">
      <inkml:trace xmlns:inkml="http://www.w3.org/2003/InkML" xml:id="stk1" contextRef="#ctx0" brushRef="#br0">10826 7376 0,'0'0'3,"-67"0"4,33 0 11,0 0 1,34 34 102,-34-34-83,34 34 0,34-34 82,0 33-108,0-33-5,33 34 3,-33 34 2,0-68-1,67 68-1,-67-68-4,0 0 6,0 33-2,0 1-2,0-34 3,-34 34-2,33 0 2,-33 0 0,0 0 16,0-1-3,0 1-14,0 0 0,0 0 7,-33-34 2,33 34-7,-34 0 6,0-34-5,34 33-6,-34-33 33,34 34-11,-34-34-16,0 0 5,1 0 0,-1 0 2,0 0 10,0 0 1,34 34-19</inkml:trace>
    </iact:actionData>
  </iact:action>
  <iact:action type="add" startTime="15705">
    <iact:property name="dataType"/>
    <iact:actionData xml:id="d2">
      <inkml:trace xmlns:inkml="http://www.w3.org/2003/InkML" xml:id="stk2" contextRef="#ctx0" brushRef="#br0">10826 10387 0,'34'0'226,"0"0"-195,0 0-20,0-33-4,-1 33 3,35-34 2,0 0-4,-1-68 4,103 1 0,-35-1-7,34-67 9,-34 0-6,1 0 0,-1-34 2,-34 67 2,1 1-2,-68 101 0,33-33-1,-33 33 11</inkml:trace>
    </iact:actionData>
  </iact:action>
  <iact:action type="add" startTime="16862">
    <iact:property name="dataType"/>
    <iact:actionData xml:id="d3">
      <inkml:trace xmlns:inkml="http://www.w3.org/2003/InkML" xml:id="stk3" contextRef="#ctx0" brushRef="#br0">10826 12654 0,'0'-33'51,"34"33"7,0-34-49,0 34 3,33-34-4,1 0 3,34-34-2,33-33 0,34-1 2,-67 35 4,33-35 12,102-67-26,-170 101 5,1-33 5,0 67-2,-68 0-1,33 34 2</inkml:trace>
    </iact:actionData>
  </iact:action>
  <iact:action type="add" startTime="18432">
    <iact:property name="dataType"/>
    <iact:actionData xml:id="d4">
      <inkml:trace xmlns:inkml="http://www.w3.org/2003/InkML" xml:id="stk4" contextRef="#ctx0" brushRef="#br0">12315 14718 0,'0'34'282,"-34"0"-264,0 0 3,-34 34-3,35-35 1,33 1-8,-68 0-3,34 0 12,0-34 1,1 34-11,-1-34 8,0 34-6,0-1-2,-34-33-2,35 0 3,-1 0-2,-34 34 2,34-34 0,-33 34-3,-1 0 3,-34-34-1,1 0 0,-68 34 2,33 0-6,35 33 6,-1-33-4,-67-34 2,34 34 4,-34-34-9,-34 34 7,67-34-4,-33 34 4,102-34-2,-1 0-1,34 0 259,0 34-259,-135-1 1,0 1 4,-136 68-9,1-35 10,-34 1-10,33-34 4,-33 0 3,67 0-4,34-1 4,34-33-2,-34 0-2,34 0 3,34 0-2,34 0 1,-68 0 0,68 0 0,-1 0 0,1 0-1,0 0 1,67 0 3,0 0-4,1 0-1,-1-33 2,0 33 13,34 0-15,1-34 0,-1 34 4,-34 0 9,68-34-13,-34 0 2,0 34-1,34-34 2,-67 34-1,67-34 0,-34 34 0,34-33-2,0-1 3,-34 0 8,34 0-9,-34 0 2,34 0 5,0-33-5,0-1-3,0 34 2,0-34-1,0 35 0,0-69-1,0 68 10,0-33-8,34-1 9,0 34-10,34-34 0,-1 35-1,35-1 0,-1 0 3,35 0-1,-35 0-2,68 0 0,0 1-1,34-35 2,0 34 0,-33 0 2,-35 34-1,68-34-4,-68 34 4,68-33-3,-34 33 3,34 0 1,-33-34-3,33 34-1,-34 0 1,34 0 3,-34 0-2,34 0-2,0 0 4,0 0-4,-68 34 4,68-34 0,-67 33-6,67 1 5,-68-34-2,0 0 1,68 34 3,-101-34-6,-1 0 4,-33 0-3,-34 34 4,0-34-2,33 0-1,-33 0 2,0 0-1,0 0-2,0 68 249,-1 33-244,35 136-6,-34 67 3,0-33 5,0-34-10,-34 34 6,0-68 2,0 0-8,0-102 8,0-33-4,0-34 0,0 0-1</inkml:trace>
    </iact:actionData>
  </iact:action>
</iact:actions>
</file>

<file path=ppt/ink/inkAction7.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FF0000"/>
    </inkml:brush>
    <inkml:brush xml:id="br1">
      <inkml:brushProperty name="width" value="0.05292" units="cm"/>
      <inkml:brushProperty name="height" value="0.05292" units="cm"/>
      <inkml:brushProperty name="color" value="#002060"/>
    </inkml:brush>
    <inkml:brush xml:id="br2">
      <inkml:brushProperty name="width" value="0.05292" units="cm"/>
      <inkml:brushProperty name="height" value="0.05292" units="cm"/>
      <inkml:brushProperty name="color" value="#FFFF00"/>
    </inkml:brush>
  </inkml:definitions>
  <iact:action type="add" startTime="23979">
    <iact:property name="dataType"/>
    <iact:actionData xml:id="d0">
      <inkml:trace xmlns:inkml="http://www.w3.org/2003/InkML" xml:id="stk0" contextRef="#ctx0" brushRef="#br0">6123 5413 0,'34'0'307,"102"0"-298,67 0 1,0 0 1,101 0-3,-101 34 3,34 0 0,0 0-2,0 0 1,-34 0-1,33-1 3,-66 1 0,33-34-5,-34 34 3,34-34-2,0 0 2,0 34 0,34-34 0,-68 34 4,68 0-8,-34-34 4,33 33 0,-66-33-1,33 0 13,-34 34-21,68-34 7,-1 34 1,1-34 1,34 0 3,-102 0-5,68 0 46,135 0-44,-304 0-1,-35 0 267,1 0-265,68 0-5,101 0 3,34 0 1,33 0 10,35 0-19,-35 0 9,69 0 0,-35 0-1,1 0 2,-35 0-3,1 0 4,-34 0-3,0 0 2,-34 34-3,-68 0 2,-67-34 0,-1 0 1,-33 0 284,34 0-285,135 0 1,68-34-1,101-34 0,-68 34 1,68 1-2,-101-1 2,34 0-4,-69 0 3,1 0 0,0 0 0,-68 34 0,0-33-1,-67 33 3,-34 0-2,-35 0-1,1 0 2,0 0 255,0 0-254,101 0-4,68 0 1,0 0 1,68-34 0,33 0 1,-101 34-3,34 0 4,0 0-2,-68 0-1,-67 0 0,-1 0 2,1 0-2,-68 0 13,-1 0 6</inkml:trace>
    </iact:actionData>
  </iact:action>
  <iact:action type="add" startTime="29958">
    <iact:property name="dataType"/>
    <iact:actionData xml:id="d1">
      <inkml:trace xmlns:inkml="http://www.w3.org/2003/InkML" xml:id="stk1" contextRef="#ctx0" brushRef="#br0">20435 5278 0,'0'-34'186,"0"0"-167,0-33 1,0-35-11,0-33 3,-34-68-2,34 67 0,-34-33-2,34 0 2,-34 101 0,34 1 2,-34-35-2,34 68-3,0 1 9,0-1-11,0 0 4,-33 0 2,33 0 8,-34 34 2,0 0 7,0 0 12,0 0-20,-33 0-1,33 0 1,-34 0-9,34 0-2,0 0 1,-33 0 2,-1 0-3,-33 0-1,-1 0 2,1 0 0,-35 0 3,1-34-5,-102 34 2,102 0-1,-34-33 1,-34 33-1,33 0 3,35 0-3,-68 0 1,68 0 0,-1 0 3,35 33-6,33-33 3,1 0-1,33 0 2,0 0-3,0 0 2,0 0 2,34 34-3,-34-34 268,-67 0-267,-1 0 0,-33 0-1,-34 0 2,-68 0 2,0 0-3,34 0-4,-34 0 7,-33 0-3,33 0-1,34 0-2,0 34 5,-34-34 0,34 0-6,34 0 6,-34 34-4,101-34 4,1 0-4,33 0 2,1 0-1,33 0 1,0 0 3,0 0 4</inkml:trace>
    </iact:actionData>
  </iact:action>
  <iact:action type="add" startTime="32194">
    <iact:property name="dataType"/>
    <iact:actionData xml:id="d2">
      <inkml:trace xmlns:inkml="http://www.w3.org/2003/InkML" xml:id="stk2" contextRef="#ctx0" brushRef="#br0">20875 5650 0,'135'0'226,"102"0"-217,67 0 1,170-67 1,67 67 1,102 0-3,135-34 2,-67 34-2,-35 0 0,-202-34 1,-68 34 0,-68 0-2,-67 0 3,-68 0-1,-34 34-1,-67-34 2,-35 0 1,1 0-4,0 0 3,-1 0-4,1 0 4,-34 0-2,0 0 14,-1 0-14,35-34 0,-34-34-1,34 68 2,-68-34 3,33 34-4,35-33 0,-68-1 0,68 34 1,-34 0 11,-34-34-11,33 34 49,-33-34-39,0 0-9,0-33-1,34-103 0,0 1-3,0-68 7,-34 0-6,34 34 0,0 68 4,-34 67-5,0 35 3,0-35 2,0 34 9,0 0 56,-34 34-54,0 0 3,0 0-16,-34 0 4,1-34-4,-102 34-5,33 0 8,-101 0-6,-33 0 5,-69 0-2,35 68-2,-68-34 1,0 34 7,-1 67-9,35-67 3,0-1-3,-1 1 3,69-34 0,-1-34 1,0 34 1,1-34-3,101 0-1,-68 33 4,0-33-3,0 0 0,68 0 0,-34 0 3,68 0-4,-1 34 4,35-34-2,-34 0-3,-1 34 6,35-34-6,-68 0 5,67 34-3,1-34 2,-1 34 0,1 0-4,-1-1 6,34-33-6,1 0 3,-1 0 1,0 0 0,1 0-4,33 0 3,0 0 2,0 0-3,0 0 23,1 0-25,-1 0 36,0 0-1</inkml:trace>
    </iact:actionData>
  </iact:action>
  <iact:action type="add" startTime="37062">
    <iact:property name="dataType"/>
    <iact:actionData xml:id="d3">
      <inkml:trace xmlns:inkml="http://www.w3.org/2003/InkML" xml:id="stk3" contextRef="#ctx0" brushRef="#br0">6123 5583 0,'-33'0'11,"-1"0"9,0 0-3,0-34-5,0 0 9,0 34-5,1 0 4,-1 0 73,34-34 121,-68 0-204,68 0 3,-34-33-3,-33-35-2,-1-101 2,-34 34 2,35 0-5,33 67 3,-34-33 17,68 67-15,0 34 17,0 1 120,34 33-100,68 0-39,33 0 2,68-34-3,-34-34 1,0 68-1,0-68 3,68 1-3,-68 33-1,34-34 6,34 1-7,-34-1 2,-67 34 3,67 0-5,-68 34 3,-34-34 5,1 34-10,-34 0 7,-1 0-4,35 0 4,-1 0-1,1 0-2,33 0-2,-33 0 8,-1 0-10,68 0 9,-33 34-5,-1 0 0,68 0-1,34 34 2,-34-35 4,-34 1-5,-34 0 1,68-34-4,0 34 7,-34-34-2,-33 0-3,-35 0 2,-33 0-2,0 34 3,-1-34-3,-33 0 14,0 0 236,0 0-250,0 0 1,67 0 1,68-34 2,34 0-2,34 0 2,0 34-6,33-34 3,-67 34 1,-33 0 2,-1 0-2,34 0-2,-68 34 6,-33-34-8,-35 0 4,-33 0 1,0 0-2,0 0 4,0 0 6,-1 0-8,1 0 15,0 0-2,0 0-16,0-34 2,67 34 0,35-67 0,-1-1 2,68 34-3,-102 0 1,1 34-4,-1-33 7,-67 33-4,34-34 2,-34 34 7,0 0-8</inkml:trace>
    </iact:actionData>
  </iact:action>
  <iact:action type="add" startTime="40090">
    <iact:property name="dataType"/>
    <iact:actionData xml:id="d4">
      <inkml:trace xmlns:inkml="http://www.w3.org/2003/InkML" xml:id="stk4" contextRef="#ctx0" brushRef="#br0">15292 5447 0,'0'34'176,"-101"-34"-156,-35 68-9,-33-34 0,-68-1-4,0 1 3,34-34 2,0 34-2,34 0 0,68-34-2,67 0 2,0 0 1,0 0-2</inkml:trace>
    </iact:actionData>
  </iact:action>
  <iact:action type="add" startTime="65067">
    <iact:property name="dataType"/>
    <iact:actionData xml:id="d5">
      <inkml:trace xmlns:inkml="http://www.w3.org/2003/InkML" xml:id="stk5" contextRef="#ctx0" brushRef="#br0">20435 7647 0,'34'0'177,"33"0"-155,-33 0-15,34 0 4,33 0 0,1 0-2,67-34 1,68 34-2,0-34 2,67-34 0,68 1 0,0-1 1,1 0-2,-1 1 1,-68 33 3,1 34-6,-35 0 5,1 0-4,-34 0 2,-34 0-2,-34 34 3,0-1 0,0-33-2,-67 34 1,-35 0-1,35-34 2,-34 0-1,-35 0-1,1 0 2,34 0-3,-34 0 13,0 0-11,-1 0 9,1 0-8,0 0 19,0 0 219,0 0-241,135 0 1,102-68 2,33 35 1,1-35-1,67 34-2,0-34 2,-101 35-6,-1-1 7,1 34-4,-34 0 2,-68 0 2,34 0-2,-102-34-1,-33 34-1,-34 0 2,34 0 4,-35 0 2</inkml:trace>
    </iact:actionData>
  </iact:action>
  <iact:action type="add" startTime="87108">
    <iact:property name="dataType"/>
    <iact:actionData xml:id="d6">
      <inkml:trace xmlns:inkml="http://www.w3.org/2003/InkML" xml:id="stk6" contextRef="#ctx0" brushRef="#br0">23311 8797 0,'0'34'119,"33"-34"-112,1 0 4,-34 34 1,34-34-4,34 0 0,33 0 2,34 0 2,35 0-2,-35 0-1,68 0 1,68 0 0,-1 0 1,69 0-2,-1 0 0,-67 0 0,33-34 2,-33 0-2,-1 34 2,35-34-1,-136 0-1,68 1 3,-102 33-5,34-34 5,-101 34-4,34 0 4,-35 0-3,1 0 0,0 0 1,-35 0 3,35 0-5,0 0 10,-34 0 23,-1 0 325,69 34-356,67-34 1,34 0-3,68 0 5,67 0-2,-33 0-5,33 0 4,-67 0-1,-102 0 2,0 0 0,34 0-3,-102 0 3,-67 33-2,34-33 1,-34 0 29</inkml:trace>
    </iact:actionData>
  </iact:action>
  <iact:action type="add" startTime="90323">
    <iact:property name="dataType"/>
    <iact:actionData xml:id="d7">
      <inkml:trace xmlns:inkml="http://www.w3.org/2003/InkML" xml:id="stk7" contextRef="#ctx0" brushRef="#br0">1218 10150 0,'33'0'226,"1"0"-216,0 0 2,68 0-5,-1 0 7,1-33-7,67-1 1,0 0 4,0 0-3,34 34 2,-68-68-2,68 35 0,-67 33 0,-35 0 5,-33-34-6,33 34 2,1-34-2,-34 34 4,-1 0-4,-33 0 2,34 0 1,-1 0 0,-33 0 6,0 0-5,0 0 6,0 0-7</inkml:trace>
    </iact:actionData>
  </iact:action>
  <iact:action type="add" startTime="94054">
    <iact:property name="dataType"/>
    <iact:actionData xml:id="d8">
      <inkml:trace xmlns:inkml="http://www.w3.org/2003/InkML" xml:id="stk8" contextRef="#ctx0" brushRef="#br0">5075 10015 0,'33'0'308,"1"0"-301,34 0 2,0 0 1,33 0 0,34 0 0,102 0 2,0 0 0,0 0-3,34 0 1,-1 0-1,1 0 1,-34 0-3,33 0 6,-100 0-3,66 34-2,-66-34 2,33 0 1,-34 0-2,34 0 0,-34 0 0,-34 0 0,-33 0 5,-35 0-6,35 0 0,-68 0 2,33 0 0,-33 0 1,0 0-1,34 0 10,-68 34 405,34-34-324,-1 0-94,1 0 8,34 0-10,33 0 6,1 0 0,67 0-3,-67 0 3,-1 0 1,1 0-4,-1 0 2,68 0-2,-101 0 2,33 0 0,-33 0 1,0 0-1,-1 0-1,-33 0 1,34 0-1,-34 0 3,33 0 8,-33 0-2,0 0 5,0 0-14,0 0 10,0 0 1,-34-34-12,33 34 12,1 0-9,0 0 19,0 0 336,-34 34-357,68-34 4,-35 0-6,35 0 3,0 0 1,33 0-2,-33 0 5,33 0-9,-33 0 5,67 0 2,1 0-2,33 0-1,-68 0-1,-67 0 2,0 0 0,0 0 2,33 0-3,-33 0-1,0 0 3,0 0 10,0 0 364,33 0-365,-33 0-8,34 0-3,33-34-1,1 34 4,-1-34-4,1 34 5,67 0-4,0 0 0,-33 0-1,-1 0 3,0 0-2,68 0 5,-101 0-6,-1 0 1,-33 0-1,-34 0 4,0 0-3,-1 0 0,35 0 239,34 0-233,101 0-9,0-34 7,33 0-7,137 1 10,-1-35-13,34 34 10,-34 0-3,34 0-4,-102 1 7,-67 33-5,-68 0 2,34 0-1,-169 0 242,0 0-240,0 0-3,34 33 3,101 1-5,34 0 11,34 0-12,-34-34 4,33 0-1,1 0 4,34 0 0,0 0-4,-102 34 2,34 33-2,-169-67 292,67 0-292,68 0 1,68-33 1,34-1 4,-1 0-5,1 0 1,0 34-3,-1-34 5,-33 34 0,-34 0-5,-169 0 370,34 0-369,33 0 2,68 0 2,0 0-2,68 0-3,34 0 4,-34 0-3,-68 34 4,34 0-2,-34-34 1,-67 34-1,-35-34-3,-33 0 271,0 0-268,101 34-1,102-1 5,34 1-7,-1-34 2,1 0 1,-34 0 5,0 0-9,0 0 4,-204 34 790,1-34-791,34 0 1,-34 0 3,67 0-3,1 0 0,33 0-1,-33 0 1,33 0-1,-34 0 2,1 0-3,-1 0 4,35 0-3,-35 0-1,35 0 2,-35 0 1,1 0-2,-1 0 3,-33 0 244,67-34-244,68 0-5,135-33 4,1 33-2,33-34 2,-34 1 0,34-1 1,-101 34-4,0 0 4,-102 34-7,-34 0 7,-33 0-4</inkml:trace>
    </iact:actionData>
  </iact:action>
  <iact:action type="add" startTime="102515">
    <iact:property name="dataType"/>
    <iact:actionData xml:id="d9">
      <inkml:trace xmlns:inkml="http://www.w3.org/2003/InkML" xml:id="stk9" contextRef="#ctx0" brushRef="#br0">1691 11132 0,'68'0'137,"0"-34"-124,33-34-7,68 68 8,68-34-4,101-33-2,-33 67 0,67-34 2,0 0 5,34 0-11,-67 34 8,33 0-3,-68 0 0,35 0 0,-103 34 1,35-34 0,-68 0 3,34 0-5,-102 0 1,1 0 1,-35 0 1,-33 0 0,-1 0-2,-33 34 0,0-34 0</inkml:trace>
    </iact:actionData>
  </iact:action>
  <iact:action type="add" startTime="120076">
    <iact:property name="dataType"/>
    <iact:actionData xml:id="d10">
      <inkml:trace xmlns:inkml="http://www.w3.org/2003/InkML" xml:id="stk10" contextRef="#ctx0" brushRef="#br0">28250 9677 0,'34'0'276,"67"34"-266,69-34 0,-1 0 1,68 33-3,-1-33 5,35 0-5,0 34 1,-102 0 2,34-34 1,-34 0-4,0 34 1,-67-34 0,-35 34 3,1-34-4,0 0 3,-34 0 0,-1 0-3,1 0 1,0 0 12</inkml:trace>
    </iact:actionData>
  </iact:action>
  <iact:action type="add" startTime="130461">
    <iact:property name="dataType"/>
    <iact:actionData xml:id="d11">
      <inkml:trace xmlns:inkml="http://www.w3.org/2003/InkML" xml:id="stk11" contextRef="#ctx0" brushRef="#br0">9608 11301 0,'68'0'247,"67"0"-236,1 0-3,100 0 2,35-34 3,34-34-7,67 68 6,0-33 0,-34-1-5,0-34 3,-33 34-2,67 34 3,-34 0 1,1 0-4,-69 0 0,35 0 2,-34 0 0,-1 0 3,-33 0-6,0 0 5,-102 0-4,1 34 3,-35 0-1,1 0 2,-69-34-4,1 0 10,0 0 292,0 0-300,34 0-3,-35 0 6,69 0-4,67 0-1,68 0 6,0-34-8,0 0 5,-1 0-1,35 0 1,-34 34-3,34 0 1,-102 0 2,34-33-2,-68 33 2,-33 0-1,-69 0-2,35 0 4,-34 0-1,34 0 254,-35 0-255,137 0 0,-1 0 0,34-34 0,34 34-1,-1-34 1,35 34 0,-102 0-1,68 0 1,-68 0 4,-33 0-8,-35 0 5,-67 0 8,0 0-10,0 0 310,-1 0-307,103 34-1,-1-34-6,0 34 8,35-1-6,-35 1 6,-34-34-4,1 68-1,-1-34 4,-67 0-5,0-34 324,0 0-322,34 0-1,101 0 6,68-34-5,33 0-2,1 0 6,-34 0-8,33 0 8,1 34-6,-34 0 4,0 0 1,-136 0-4,1 0 2,-35 0-2,-33 0 4,0 0 274,34 0-266,33 0-7,68 34-7,102-34 8,0 0-8,-1 0 4,69 0 4,-35 0-8,1 0 5,-35 0-3,-33 0 2,-34 0 2,-101 0-4,-35 34 260,1-34-255,101 0-5,68 0 1,-34 0 1,135 0 3,1 34-6,33-34 3,0 34-1,-68 0 2,1 33-3,-102-33 5,0 34-2,-135-68-2</inkml:trace>
    </iact:actionData>
  </iact:action>
  <iact:action type="add" startTime="146375">
    <iact:property name="dataType"/>
    <iact:actionData xml:id="d12">
      <inkml:trace xmlns:inkml="http://www.w3.org/2003/InkML" xml:id="stk12" contextRef="#ctx0" brushRef="#br0">31058 11132 0,'34'0'49,"0"0"-8,67 0-33,1-68 2,67 68 3,68-34-7,0 0 6,33 1-4,69 33 2,-136 0 2,67 0-4,-33 0 3,-34 0-3,-101 0 3,-35 0 2,-33 0-4,0 0-2</inkml:trace>
    </iact:actionData>
  </iact:action>
  <iact:action type="add" startTime="148394">
    <iact:property name="dataType"/>
    <iact:actionData xml:id="d13">
      <inkml:trace xmlns:inkml="http://www.w3.org/2003/InkML" xml:id="stk13" contextRef="#ctx0" brushRef="#br0">1522 12113 0,'34'0'309,"135"0"-302,68 0 3,67 0 3,102 0-7,0-34 6,0 0-2,0 34-3,-33 0 5,-103 0-4,1 0 4,-34-33-1,-102 33-2,-67 0 1,-34 0-2</inkml:trace>
    </iact:actionData>
  </iact:action>
  <iact:action type="add" startTime="152175">
    <iact:property name="dataType"/>
    <iact:actionData xml:id="d14">
      <inkml:trace xmlns:inkml="http://www.w3.org/2003/InkML" xml:id="stk14" contextRef="#ctx0" brushRef="#br0">11368 12316 0,'33'0'464,"1"0"-433,0 0-2,0 0-20,0 0 20,-34 34-17,34-34-4,-1 0 11,1 0-9,-34 34 1,34-34 9,-34 34-9,34-34-3,0 0 12,0 0-10,-1 0 3,1 0-7,34 0 5,33-34 1,102 0-5,-34 34 3,68-34 1,34 0-2,33 0 0,1 1 1,33-35 0,-101 34 0,-34 34 1,34-34-2</inkml:trace>
    </iact:actionData>
  </iact:action>
  <iact:action type="add" startTime="165952">
    <iact:property name="dataType"/>
    <iact:actionData xml:id="d15">
      <inkml:trace xmlns:inkml="http://www.w3.org/2003/InkML" xml:id="stk15" contextRef="#ctx0" brushRef="#br0">4804 13196 0</inkml:trace>
    </iact:actionData>
  </iact:action>
  <iact:action type="add" startTime="167617">
    <iact:property name="dataType"/>
    <iact:actionData xml:id="d16">
      <inkml:trace xmlns:inkml="http://www.w3.org/2003/InkML" xml:id="stk16" contextRef="#ctx0" brushRef="#br0">4702 13230 0,'-33'0'185,"-35"33"-175,-34-33 2,-101 34-1,-67 0-4,-69-34 2,35 34 0,-1-34 1,-33 0 2,67 0-3,1 0 1,33 34-2,68-34 4,33 34-2,35-34-2,67 0 4,0 0 6</inkml:trace>
    </iact:actionData>
  </iact:action>
  <iact:action type="add" startTime="169110">
    <iact:property name="dataType"/>
    <iact:actionData xml:id="d17">
      <inkml:trace xmlns:inkml="http://www.w3.org/2003/InkML" xml:id="stk17" contextRef="#ctx0" brushRef="#br0">9947 13636 0,'-34'0'186,"-68"0"-176,-101 0-1,-34 0 4,-33 0-5,-35-34 1,-33 0 2,33-34 0,35 34-4,-1 1 5,34 33-4,102 0 2,33 0 1,35 0-2</inkml:trace>
    </iact:actionData>
  </iact:action>
  <iact:action type="add" startTime="178471">
    <iact:property name="dataType"/>
    <iact:actionData xml:id="d18">
      <inkml:trace xmlns:inkml="http://www.w3.org/2003/InkML" xml:id="stk18" contextRef="#ctx0" brushRef="#br0">11875 13230 0,'68'0'177,"-1"33"-167,1 1 1,67 0-3,68 0 6,-34 0-6,68-34 0,34 0 1,33 0 2,1 0 0,-1 0 0,1 0-2,-1 0 0,35 0 0,-35-34 2,35 34 0,-69-68-1,-33 68-1,-68 0-1,-33 0 3,-69 0-1,35 0-1,-68 0 2,-1 0 21,1 0 265,0 0-288,135 0-2,0 0 5,102 0-4,0 0 2,67 0 0,-33 0 0,-35 0 1,35 0 0,-68 0-1,33 0-1,-33 0-1,-102 0 4,1 0-3,-102 0 0,33 34 3,-33-34 8,0 0 305,0 0-315,67 0 3,35 0-3,33 0-1,101 0 1,1 0 0,67 0 0,-67 0-3,0 0 6,-34 0-2,-34 34-4,-34 0 2,-68 0 0,-67-34 2,0 0 334,0 0-334,0 0 2,67 0-7,102-34 5,0 0-1,-34 0-2,68 0 4,0 34-3,-68 0 2,68 0-2,-68 0 0,34 0 1,0 34-1,-102-34 1,-33 34 1,0-34-1,-34 0 9,-1 0 2</inkml:trace>
    </iact:actionData>
  </iact:action>
  <iact:action type="add" startTime="182904">
    <iact:property name="dataType"/>
    <iact:actionData xml:id="d19">
      <inkml:trace xmlns:inkml="http://www.w3.org/2003/InkML" xml:id="stk19" contextRef="#ctx0" brushRef="#br0">25916 13399 0,'33'0'80,"1"0"-72,34 0 4,67-34-5,102 0 6,0 0-6,34 34 2,67-34 4,0 34-6,-67 0 5,0 0-4,-1 0 2,-67 34 0,-67-34-1,-35 0 1,-33 34 3,-1-34-4,-33 0 1,0 34-2,0-34 2,0 0 2,0 0-2,-1 0-3,35 0 15,-34 0-9,34 34-6,-1 0 1,35-34 3,-35 0-1,35 33 0,67 1 0,0 0 0,-33 34-2,-35-34 4,68-34-1,-135 0-4,0 34 4,0-34 9</inkml:trace>
    </iact:actionData>
  </iact:action>
  <iact:action type="add" startTime="184952">
    <iact:property name="dataType"/>
    <iact:actionData xml:id="d20">
      <inkml:trace xmlns:inkml="http://www.w3.org/2003/InkML" xml:id="stk20" contextRef="#ctx0" brushRef="#br0">14311 13365 0,'-34'0'132,"-34"0"-126,-33 34 7,-34 33-3,-102-33-3,34 0 2,-34 0 4,34 0-6,-34-34 2,-34 34 1,35-34 1,-1 0-1,0 0 1,102 0-4,-34 0 3,33 0 0,-67 0 2,68 0-1,0-34-4,67 0 4,-34 0-2,69 34 2,-35 0-2,34 0 1,0-34 0,0 0-1,1 34 3,33-33 0,-34 33-6,34-34 5,-34 34-3,0-34 12,34 0-8,-34 34 6,34-34-8,0 0 0,0 1 2,0-1-4,0 0 1,0-34 3,34 34-4,0-67 4,34 67-1,-1-67-4,1-1 5,67 34 1,-67 1-6,33-1 4,35 0-4,-1 1 5,-33 33-5,67-68 6,-68 69-3,68-1-3,-67-34 6,-1 68-2,1 0-5,-1 0 6,1-34-2,-1 34-2,-33 0 1,33 0 1,1 0 4,-1 0-7,1 0 2,-34 0 1,33 0 1,1 34 1,-35-34-4,1 0 1,-34 34 0,33 0 3,35-34 0,-34 0-4,-35 34 2,1-1-2,34-33 3,-34 34-3,33 0 2,-33 0 10,0-34-10,0 34 0,0 0 12,0-1 17,-34 1-18,33 0-11,-33 0-3,0 34 15,0-35-4,0 1-9,0 0 3,0 0 0,0 34-6,0-35 26,0 1-12</inkml:trace>
    </iact:actionData>
  </iact:action>
  <iact:action type="add" startTime="191021">
    <iact:property name="dataType"/>
    <iact:actionData xml:id="d21">
      <inkml:trace xmlns:inkml="http://www.w3.org/2003/InkML" xml:id="stk21" contextRef="#ctx0" brushRef="#br0">31430 13466 0,'34'0'226,"-34"34"-215,34-34-3,0 0 0,0 0 5,0 0-3,338 0 51,-305 0-53,1 0 11,-34 0-1,0 0 24</inkml:trace>
    </iact:actionData>
  </iact:action>
  <iact:action type="add" startTime="193048">
    <iact:property name="dataType"/>
    <iact:actionData xml:id="d22">
      <inkml:trace xmlns:inkml="http://www.w3.org/2003/InkML" xml:id="stk22" contextRef="#ctx0" brushRef="#br0">31498 13060 0,'0'0'3,"0"-33"24,0-1-10,0 0-6,0 0 3,0-34 0,0 35-3,0-69-1,0 34 0,0 35 0,0-35-1,0 34 4,0 0-5,0 0 1,0 1 12,34-1 8,0 0-10,0 0 3,-34 0-12,67 34-3,-33-67 5,0 33 0,34-34-4,-68 34 2,33 0-2,1 1 4,-34-1 19,34 34 29,0 0-23,0 0-25,0 0 5,33 0-7,1 0-1,0 0 3,-1 0-4,-33 34 4,34-34-5,-34 0 15,-1 0 7,-33 33-9,0 1 19,0 0-5,34 0-28,-34 0 3,0 67 4,68 68-1,-68-101-5,34 34 5,0-1-7,-34-33 8,0-34-2,33 33-5,-33-33 7,0 0-6,0 0 17</inkml:trace>
    </iact:actionData>
  </iact:action>
  <iact:action type="add" startTime="195512">
    <iact:property name="dataType"/>
    <iact:actionData xml:id="d23">
      <inkml:trace xmlns:inkml="http://www.w3.org/2003/InkML" xml:id="stk23" contextRef="#ctx0" brushRef="#br0">1184 14752 0,'0'34'227,"67"-34"-208,1 0-7,101 0-3,0 34 0,34 0 3,-33-34-3,66 34 1,69-1 1,-102 1-2,34 0 0,-34 0 0,34 34 2,-102-68 1,68 33-4,-68 1 1,1-34 0,-1 0 2,34 34-3,-67-34 4,33 0-2,0 0 0,1 0-2,67 0 2,-34 0 1,68-34 0,-68 34-1,34 0-1,34 0-1,-68 0 4,0 0-1,68 0-2,-34 0 0,-68 0 0,0 34 1,-33-34 1,-1 34-1,-33-34 0,0 34-1,-34-34 12,-1 0 612,1 0-623,0 0 3,34-34-7,101 0 5,34 0-3,744-135 44,-710 135-50,34-33 5,-102 67 5,68 0-3,-68 0 0,34-34-1,-68 0 4,68 34 0,-67 0-4,33 0 0,0 0 1,0 0 4,-34 34-1,68-34-4,-101 0 1,33 0-1,-33 0 4,-35 0-4,1 0 4,0 0-1,-35 0 8,1 0 286,0 0-294,0 0-3,34 0 3,33 0 3,1 0-9,-1 0 6,68 0-3,0 0 2,-33 0 2,371-68 40,-439 68-45,0 0 6,-35 0 4,35 0 1,-34 0 2,-34 34-8,34-34 6,33 0 243,1 0-254,67-34 8,102-34-11,0 1 6,68-35 0,-35 35-1,35-1 2,-1 34-2,-33 34 3,0-34 0,-35 34-4,-33-34 0,0 1 2,34 33 1,-68-34 3,34 34-8,-67-34 5,-1 34-2,-33 0 1,-1 0-1,-33 0 0,-34 0 4,-1 0-4,35 0 0,-34 0 267,101 0-266,102 0 0,34 34 2,-1-34-3,69 34-1,33-34 2,-68 33 0,1 1 3,33 0-4,-67 0-1,-68 0 4,-34 0-3,-67-34 2,-35 0-2,1 0-1,-34 0 17</inkml:trace>
    </iact:actionData>
  </iact:action>
  <iact:action type="add" startTime="203460">
    <iact:property name="dataType"/>
    <iact:actionData xml:id="d24">
      <inkml:trace xmlns:inkml="http://www.w3.org/2003/InkML" xml:id="stk24" contextRef="#ctx0" brushRef="#br1">32378 11775 0,'-68'0'208,"0"-34"-200,-67 34 1,34 0 1,-35 0 4,35 0-8,33 0 4,0 34 3,1-1-6,33-33 4,0 0 3,34 34 37,0 0-14,0 34-25,-34-34-5,34 33 0,0-33 1,0 0 3,0 0 1,0 0-3,0 0 1,0-1-2,0 69 4,0 67 36,0-101-45,0 33 5,0 1 2,-34-35 0,34 1-2,0 0 3,0-1-1,0-33 8,0 34-8,0-34 0,-33 0 0,33-1 0,0 35 1,0-34 8,-34 0-9,0 0 0,34-1 3,-34 1-6,0 0 12,0 0-9,-33 0 5,33-34-7,-34 34-1,1 0 3,-1-34-1,0 33 3,-33-33-1,-35 0-4,-67 0 6,68 0-4,-34 0 0,34 0 1,-68 0 1,101 0-3,-33 0 3,-1 0 2,1 0-7,34 0 6,-102 0-5,33 0 6,1 0-6,-34 0 4,-34 0-2,68 0 0,-101 0 1,33 0 3,-34 0-5,-33 34 2,-35 0-1,35 0 2,-68 0 0,-1 0-2,35-1 2,0 1-1,-34 34-1,67-34-1,-33 0 4,67-1-1,1-33-3,-35 34 2,34-34 2,35 0-4,66 0 1,-66 0 4,100 0-3,1 0-2,33 0 2,35 0 1,33 0-2,0 0-1,34-34 350,34 1-339,-34-1-9,34 34 3,33-68-7,-33 34 14,0-33-11,0 67 1,-34-34 0,0 0 42,0 0-14,-68 34-18,34 0-6,-33-34-8,-1 34 2,-33 0 4,-1 0-2,-33-34-1,33 34 1,35 0-1,-69-33 3,69 33-1,-35 0-4,1 0 5,-35 0-2,1 0-2,-34 0 2,-34 33 1,0-33-2,-34 34 0,68-34 1,-34 68 6,34-68-11,-1 34 7,35 0-5,0-34 3,33 0 3,-33 0-5,33 0 3,1 0-1,33 0-2,1 0 1,-1 0 2,-34 0 1,35 0-3,-35 0 0,-33 33-1,33-33 4,1 0-1,-1 0-4,1 0 5,33 0-4,-33-33 3,-1 33 1,35 0-3,-69 0-1,35 0 1,-1 0 3,-33 0-2,0-34 0,-35 34-1,35 0 2,0-34-2,-1 34 0,-67 0 2,102 0 0,-34 0-3,-1 0 3,35 0-2,-35-34 0,1 34 4,34 0-4,-1-34-1,-33 34 2,33 0 0,1 0 2,-1 0-3,35 0 0,-1 0 0,-34 0 3,69 0-3,-35 0 2,34 0-3,-67-34 2,33 1 1,34-1 2,-67 34-6,33 0 1,0 0 2,1 0 1,-1 0 2,0 0-5,34 0 0,-33 0 2,-1 0-1,0-34 1,1 34 1,-1-34 2,34 34-4,-67 0 0,67 0-1,-34 0 2,34 0 1,-33 0-2,-1 0 2,34 0-3,-33 0 4,-1 0-2,-33 0 0,-1 34 0,1-34-2,-1 0 4,1 34-3,-35-34 2,69 0-2,33 0-1,-34 0 4,0 0-1,35 0-4,-35 0 5,34 34-4,-34-34 3,35 0 2,-35 0-6,34 33 5,0-33-3,-33 0 0,33 0-1,-34 0 4,34 0 8,-33 0-11,33 0 3,0 0-4,-34 0 1,34 0 2,1-33-1,-35 33-2,34 0 13,0 0-10,0 0-2,1 0 2,-35 0 9,34 0-2,0 0 1,0 0 1,1 0-9,-1 0 19,0-34-11,0 34 13,0 0-25,34-68 15,0 34-5,-34 34 13,1 0 409,-35-34-422,-34 0-3,1 34-9,-68-33 5,0 33 1,-102 0 1,-67 0-3,33 0 1,-67 0-3,67 0 5,1 33 0,-34 1-5,67 34 7,0-68-9,68 0 6,34 0-2,-34 0 1,34 0 1,34 0-3,-35 0 2,69 0 4,-1 0-7,69 0 3,-1 0 1,0 0-2,0 0 11,0 0 0,0 0 29,1 0-38,-1 0-3,0 0 5,-68 0-6,35 0 3,-35 0 0,35 0-1,-1 0 3,34 0 0,-34 0-4,1-34 0,33 34 2,0 0 1,-67 0 1,67 0-4,-34 0 1,34-34 0,-33 34 3,33 0-4,-34-34 3,34 34 0,0 0-1,1 0-1,-1 0-1,-34 0 4,34 0-1,0 0-1,-33 0-2,-35 0 1,35 0 1,-1 0 3,0 0-4,1-33 0,-1 33-1,-34 0 5,35 0-2,-35 0-3,68 0 0,1 0 2,-35 0 0,34 0 3,0 0-4,0 33-1,-33-33 2,33 0-1,0 0 5,0 0-6,0 0 0,1 0 5,-35 0-4,34 0 2,0 34-2,0-34 1,1 0-2,-35 0 3,34 34-3,-34 0 4,35-34-1,-35 0-2,34 0 1,-67 0-2,67 0 13,0 0-10,0 0 6,0 0-5,0 34 26,1-34 17,33 34-47,0 0 9,-34-34 14,34 33-11,-34-33-9,34 34 6,0 0 3,0 0-1,0 34 4,0-35-5,0 1-8,0 0-1,0 0 0,0 0 13,34-34-14,-34 34 23,34-34-11,-1 0 49,1 0-26,0 33-37,0-33 8,169 0-9,-68 0 9,34 0-8,34 0 6,0 0-2,34 0-2,0 0 4,0 0-1,-68 0-2,-67 0 0,33 0-1,34 0 2,0 0 3,34 0-3,0 0-3,0 0 3,0 0 2,68 0-3,-34 0 2,67 0-1,1 0-3,33 0 3,-33 0 0,-1 34 2,34-34-4,35 34 2,-69-34 2,68 34-5,-33-34 3,33 34 1,0-34-2,-68 0 3,1 0 0,33 34-6,1-34 5,-69 0-2,1 0 3,0 0-4,-68 0 2,33 0 3,-66 0-4,-35 0 0,-34 0-1,1 0 4,-35 0-1,-33 0-1</inkml:trace>
    </iact:actionData>
  </iact:action>
  <iact:action type="add" startTime="246473">
    <iact:property name="dataType"/>
    <iact:actionData xml:id="d25">
      <inkml:trace xmlns:inkml="http://www.w3.org/2003/InkML" xml:id="stk25" contextRef="#ctx0" brushRef="#br2">18269 11098 0,'0'0'3,"0"34"25,-33-34-2,33 34-15,0-1-1,0 1 259,0 34-262,0 135 4,0-68 1,-34 34-6,34-67 6,0 0-1,0-35-3,0-33 3,0 0 9,0 0-9,34-34 76,-1 0-78,69 34 4,33-34-6,68 0 3,34 0 0,-34 0-1,135 33 3,-67-33-4,0 0 2,33 0 1,-33 0 2,0 0-6,67 0 3,-67 0 0,33 34-1,1-34 0,-35 34 1,69 0 3,-69-34-4,1 34 1,-34-34-3,-1 34 6,-66-34-2,-35 0-3,-34 0 0,-33 0 2,-34 0 1,0 0 1,0 0 243,33 0-244,69 0-2,100-34 5,35 0-9,101-34 6,-33 34-3,67 1 7,-34 33-7,-68 0-1,35 0 4,-69 0 2,-67 0-6,34 0 3,-34 33-2,-34-33 2,-67 0 0,-35 0 1,35 0-1,-34 34-1,-1-34 1,1 0 9,-34 0 3,0 0 8,-1 0-11,1 0-9,0 0 10,0 0-7,0 0-8,0-34 7,33 34 7,-33 0 0,0 0 1,0-33-1,0 33-7,-1 0 7,1 0-1,-34-34-6,34 34 8,0 0 10,-34-34-10,34-34-2,-34 34-7,34-33 2,-1 33-6,1-102 4,-34 69-4,34-35 6,-34 1-3,0-1-1,0 1-1,0 33 1,0 0 3,0 1 0,0-1-6,-34 34 5,0-33-2,1-1 4,-1 34-6,0 0 5,-34 0-4,34 1 5,1-1-4,-1 0-2,-34 34 14,34 0-10,-67 0-3,-35 0 2,-100 0-1,-35 0 1,-34 0 0,-33 68 2,-68-35-4,0 1 2,0 0 1,0-34-1,68 0-1,-34 0 1,67 0-1,34 0 3,35 0-3,-1 0 1,34 0-1,0 0 2,-34 0 1,0 0-5,68 0 2,-34-34 1,0 34 1,0-34-2,-34 34 2,68 0-2,-34-33 1,34 33 0,-34 0-1,68 0 2,-1 0-1,1 0 1,0 0-2,101 0-1,-34 0 4,34 0-1,0 0-2,34 33 248,-33-33-248,-35 0 4,-101 68-5,-102-34 2,-101 34 4,0-35-7,-34 69 3,34-34-3,-1-1 5,69 1-5,33-34 7,68 33-5,68-67-2,67 34 6,1-34-6</inkml:trace>
    </iact:actionData>
  </iact:action>
  <iact:action type="add" startTime="250467">
    <iact:property name="dataType"/>
    <iact:actionData xml:id="d26">
      <inkml:trace xmlns:inkml="http://www.w3.org/2003/InkML" xml:id="stk26" contextRef="#ctx0" brushRef="#br2">5379 12485 0,'-34'0'168,"0"0"-154,-33 0-7,-35 0 7,-67 0-10,0 0 6,-68-34 4,-67 1-6,-1 33 0,34-34 6,35 34-7,-1-34 2,34 34 2,67 0-3,-33 0 6,68 0-7,33 0 2,-33 0 2,67 0-1,-34 0 3,0 0-6,35 0 4,-1 0-2,0 0 0,-34-34 2,34 34-2,1-34 3,-1 34-4,0 0 2,0 0-1,0 0 1,0-34 2,1 34-4,-1 0 3,-34-33-3,34 33 15,0 0-16,1 0 3,-1 0 0,-34 0 0,34-34 3,0 34-7,1-34 6,-35 34-4,34 0 3,0-34-2,-33 34 2,-1 0 8,34 0 1,-34 34 0,35 0 31,33 0 9,0-1-43,0 1 15,0 34-23,0-34 0,0 67 2,0-33-2,0 67 2,-34-67-1,34 33-1,-34-33 3,34-34-5,0 34 5,-34-1 0,34-33 4,0 0 6,34-34 98,0 0-111,0 0-1,-1 34 6,35-34-4,34 34-4,-1 33 3,1-33 1,-1-34 1,1 34-2,-69-34 1,69 0-1,-1 0 1,35 0 1,-35-34-3,1 0 2,67 0 3,34 1-3,0-1-3,34 0 8,-68 34-8,68 0 4,-68 0-4,34 0 3,-34 0-1,-34 0 2,68 0 1,-135 0-4,-34 34 2,34-34-1,-35 0 15</inkml:trace>
    </iact:actionData>
  </iact:action>
  <iact:action type="add" startTime="253159">
    <iact:property name="dataType"/>
    <iact:actionData xml:id="d27">
      <inkml:trace xmlns:inkml="http://www.w3.org/2003/InkML" xml:id="stk27" contextRef="#ctx0" brushRef="#br2">9980 13331 0,'-33'0'29,"-1"0"-18,0 0 1,-34 0-5,-101 0 3,34 0 0,-102 0 1,68 0-3,-68 0 2,0 0 2,34 0-4,0 0 2,68 0 1,-1 0 0,69 0-1,-1 0-3,34 0 4,-33-34 9,33 0 13,34 1 14,0-1-29,-34 34 3,34-34-2,-34 34-9,34-34 0,-34 0 12,0 34-13,1-34 2,-35 1-2,34-1-1,-34 0 3,35-34-2,-1 68 1,0-67-1,0 33 3,34 0-1,-34 34-4,34-34 5,0 0 6,0 0-4,0 1 2,0-1 15,68 34-23,0-34 2,33 0 0,1 0 0,101 0 1,-102 1-2,34-1 1,1-34-1,-35 34 4,1 34-6,-68-34 3,-1 34 0,1 0 0,0-33 0,0 33 0,0 0 11,0 0-13,-1 0 2,1 0 0,0 0 0,34-34 1,-1 34-2,35 0 3,67 0-4,0 0 2,34 34 1,68-34-3,0 33 2,-35 1 4,1 34-8,0-34 6,-34 0-4,-68-1 6,1 1-8,-69-34 4,1 0 2,-34 0 7,-34 34 29,0 0-15,0 0-25,0 0 1,0 33 0,0-33 1,-34 68 0,0-69 0,34 35 1,0 0-2,-34-34 0,34 33 1,-33-33 0,33 0 2,0 0 36</inkml:trace>
    </iact:actionData>
  </iact:action>
  <iact:action type="add" startTime="273241">
    <iact:property name="dataType"/>
    <iact:actionData xml:id="d28">
      <inkml:trace xmlns:inkml="http://www.w3.org/2003/InkML" xml:id="stk28" contextRef="#ctx0" brushRef="#br1">9642 11030 0,'34'0'187,"67"0"-179,1-67 4,67 33-4,-34 0-4,68-34 8,0 68-5,-33-34 1,-1 34 2,-34 0-1,0 0 2,35 0 1,-1 0-3,-34 0-1,68 0 1,-68 0 3,-33 0 0,33 0-4,-33 0 0,67 0 2,-68 34 1,1-34-2,33 34 3,-33-34-3,-1 34-1,34-34 4,-33 34 1,-1 0-6,1-1 3,-1-33-1,-33 0 1,-34 0 3,34 0-4,-1 0-1,35 0 3,-68 0 1,33 0-1,1 0-4,0 0 1,-1 34 1,1-34 3,-34 0 7,0 0-8,-1 0 375,1 0-365,68 0-15,-35 0 8,103 0-8,-35-34 4,102 34 1,-68 0-1,34 0 0,-34 0 0,34 0-2,-34 0 4,-33 0-4,-1 0 4,-34 0-2,1 0 0,-34 0-1,-35 0-1,1 34 2,0-34 4,0 0 351,0 0-343,0 0-6,-1 0 3,35 0-7,-34 0-4,34 0 3,-1 0 1,1 0-6,0 0 6,-1 0-4,-33 0 3,34 0 1,-34 0-4,33-34 1,-33 34 0,34 0 3,-1 0-1,35-33-4,-34 33 4,-1 0-2,1 0 1,0-34-1,-1 34 2,-33 0-1,0 0 11,0 0 220,0 0-229,-1-34-6,35 0 3,0 34-1,-34 0 2,67 0 4,-33 0-9,-1 0 6,1 0-2,34 0 2,-35 0 0,1 0-3,-34 0 3,33 0-3,-33 0 2,-34 34 10,-34-34 132,1 0-135,-1-34-6,34 0-2,-34 34 1,0-34 1,-34-67-3,1-1 2,-69-33 0,69 0 3,-35-1-6,35 35 7,33-1-4,-34-33-3,34 67 8,34 34-6,0 1 0,-34 33 20,1 0 42,-1 0-46,0 0 5,0 0-21,0 0 0,0 0 0,1 0 3,-35 0-3,0 0 0,-67 33 1,-68 1 0,34-34 1,-34 34-1,0-34 1,34 34 1,-34 0-7,-34-34 7,68 0-3,33 0 2,-33 0-1,68 0-2,-69-68 4,1 34 0,34 0-3,0 1 1,-35-1-4,35 0 7,0 34-6,-34 0 5,67-34-2,1 0 1,33 34-1,0 0 2,1 0-3,33 0-1,-34-34 2,0 34 2,35 0-3,-35 0 1,0-33 0,1 33 12,33 0-14,-34 0 14,34 0-2,-33 0-9,33 0-2,0 0 3,0 0 0,0 0-5,0 0 3,1 0 0,-1 0 0,-34 0 2,34 0-3,-33 0 10,33 0 3,-34 33-15,34-33 11,0 34-8,1-34-3,-1 0 3,-34 34 8,34-34-10,0 34 5,-33-34-4,33 0-1,0 0 3,0 34-3,0 0 4,-33-34-1,-1 0-1,34 33-3,-33 1 3,-1-34 2,34 34-3,0-34 2,-33 34-4,33-34 3,0 34 3,-34 0-3,1-1 7,67 1-7,-34-34 2,0 34 9,0-34-1,0 34 0,1 0 10,33 0-18,-34-34 39,34 33-21,-34-33 14,0 34-18,0 0 15,34 0-31,-34-34 12,34 34-14,0 0 12,-33-34-7</inkml:trace>
    </iact:actionData>
  </iact:action>
</iact:actions>
</file>

<file path=ppt/ink/inkAction8.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002060"/>
    </inkml:brush>
  </inkml:definitions>
  <iact:action type="add" startTime="14277">
    <iact:property name="dataType"/>
    <iact:actionData xml:id="d0">
      <inkml:trace xmlns:inkml="http://www.w3.org/2003/InkML" xml:id="stk0" contextRef="#ctx0" brushRef="#br0">4398 6428 0,'-34'0'413,"0"0"-403,-33 34 0,33-34 1,-68 34 0,-33 0-3,-68 0 3,-34 33-3,0-67 2,0 0 2,68 0-4,0 0 4,-34 0-4,102 0 2,-1 0 2,68 0-4,0 0 3,-33 0-3,33 0 2,0 0 2,0 0-3,0 0 1,1 0-2,-1 0 4,0 0-2,0-33-1,0-1 11,0 34 1,1-34-12,-1 34 10,34-34-8,-68 0 8,68-33-9,-34 33 0,34-34 1,-101 0-3,67 35 4,-34-35-1,1 34-2,-1-67-2,0 67 3,1-34 2,-35 34 0,68-33-4,-67 33 0,67-34 5,0 68-4,-33-34 2,33 0-2,0 1 0,34-1 0,-34 34 2,0 0-1,34-34-2,-34 34 5,34-34 6,-33 34-11,33-34 4,-68 0-3,34 1 9,0 33 12,34-34-18,-34 34 6,34-34-7,-33 0 1,33 0 5,-34 34-8,34-34 3,0 1 8,0-1-10,0 0 8,0 0-4,34 34-6,-1 0 2,1-34-2,0 0 13,0 34-3,0-34-8,33 34 2,-33 0-5,34-67 4,-34 67-2,67-34 1,-33 34 2,-1-34-4,69 34 4,-69 0-2,1-34-2,34 34 3,-1-34-3,-33 34 5,33 0-4,1 0 0,-1-33 3,35-1-2,-1 0 2,-34 34-2,35-34 1,-1 34-3,0 0 5,35-34-7,-35 34 4,102 0 0,-34 0-2,-68 0 0,0 0 2,-33 0 2,-1-34-2,1 34 0,33 0-3,-33 0 4,33-33-2,-33 33 3,33 0-2,0 0-2,1 0 4,33 0-4,-34 0 3,0 0-2,-33 0 1,-1 0 1,-33 0-3,0 0 4,-1 0 0,1 0-3,34 0 0,33 33 3,-34-33-4,1 34 1,-34-34 3,-1 0-3,-33 0 0,0 0 3,0 0 5,-34 34 362,34-34-359,67 0-13,68 0 3,136-68 0,-35 1 0,1 33 1,67-68-4,-33 69 4,-68 33 1,33 0-5,-33-34 5,-34 34-4,34 0 3,-34 0-2,-34 0 1,34 0 1,-34 0-3,-33 0 4,67 0-3,-68 0 2,34 0-2,-33 0 0,-1 0 1,-34 0 3,1 0-6,-1 0 4,1 0-3,-1 0 4,35 0-2,-1 0-2,0 0 4,-33 0-4,-1 0 4,-33 0-1,-34 0-3,0 0 2,-1 0 198,35 0-199,169-34 1,135-34 1,203-33 2,136-1-4,67 35 1,0-35-4,102 1 7,-68 101-4,-68 0 2,-236 0-1,-170 0-3,-101 0 5,-102 0-5,-67 0 6,-1 0-3,-33 33-3,0-33 5,0 0 206,101 34-209,170-34 3,168 0-3,1 0-2,135 0 6,34 0-6,304 68 6,102 33-3,-68 1-3,-406-68 3,-169 0 5,-135-1-7,-136 1 4,-33 0-7,-68-34 5,-1 0 0,69 0 208,135 0-205,135 0-6,169-34 2,237-33 2,-33 33 2,-1 34-8,-101 0 39,676 67-42,-743 136 34,-509-169-25,-67 0 217,0 0-219,34 0-1,0 67 6,-34-33-5,0 101-1,0-101 1,0 33 2,0 1-2,0-68-1,0 0 2,0 33 2,0-33 26,-34-34 44,0 0-52,0 0-23,1 0 3,-1 0 13,0 0-17,0 0 19,0 0-20,-33 0 9,33 0-3,0 0-6,-68 0 7,35 0-5,-69 34 5,-33-34-4,0 34 5,34-34-4,-68 34 2,67-1-3,-33 1 0,34 0 2,33 0 3,35-34-6,-1 0 3,34 0 0,0 0 2,1 0 237,-1 34-242,-102-34 7,-67 0-3,-33 0-4,-69-34 0,-67-34 2,67 34 1,1 1 4,33-1-7,68 34 5,-34-34-5,34 34 5,34 0 0,68 0-4,33-34 1,34 34 0,0 0 14,1 0 255,-35 0-261,-34 34-6,-101 0-4,-33 0 5,-1-1-2,68 1-2,-68 0 3,34-34 2,34 0-6,33 34 3,-67 0 1,136-34-1,-1 0-3,0 34 3,34-34 2,1 0 36,-1 0 329,0 0-368,0 0 5,-34 0-8,-33 0 4,-1 0 0,1 0 6,-1 0-13,-67-34 11,34 34-9,0 0 5,-35 0 1,35 0 0,0 0-3,33 0 4,35 0-3,33 0 1,0 0-1,0 0 2,-34 0 308,1-34-312,-1-34 6,-67 34-5,-68-67 0,-68 33 5,34 1-6,-67-35 2,67 34 1,-34 1 3,35 33-6,-1-34 7,101 34-6,-33 0 1,102 34 2,-1 0-3,34 0 1,0 0 1,0 0 1,1 0 278,-1 34-281,-34 34 4,-33 0-3,-69 67-1,35 0 7,-34 1-4,34-35-4,33 1 2,-67-1 3,67-67-2,35 0 1,-35 0-3,35-34-2,-1 34 8,-67-34-7,67 0 2,-34 0 1,35 0 0,-35 0 2,1 0-4,33 0 4,34 0-5,-33 0 4,-1 0 0,0 0 0,-33 0-4,33-34 5,-33 0-4,-35 34 4,-67-34 0,34 34-4,-34-34 3,34 0-5,-68 1 4,34-1 5,-34 0-10,68 0 9,-34 34-9,68-34 6,-68 34 0,101 0 0,-33 0-3,67 0 4,1 0-3,33 0 0,0 0 2,0 0-1,0 0-2,0 0 229,-33 0-227,-69 0 1,-33 0-2,-68 0 3,-33 0-5,-1 0 7,0 0-5,1 0-1,33 0 3,-34 0-3,1 0 5,100 0-5,-66 0 1,33 0 1,33 0-1,35 0 6,-271 0 14,339 0-17,33 0-6,0 0 3,0 0 9,0 0 214,-33 0-221,-35 0 1,-135 0-8,0-34 6,-101 34-2,-34 0 4,0 0-3,-34-33 2,67 33-1,-33 0-2,68 0 4,67 0-2,-34 0 0,68 0-1,68 0-1,33 0 4,69 0 0,-1 0-4,-34 0 218,0 0-217,-33 0 2,-68 0 0,-68 0-1,-34 0 0,-33 0-2,33-34 2,34 34 0,0 0 1,102 0-1,34 0-2,33 0 4,0 0-2,34 0 0,1 0-2,-35 0 2,34 0 1,0 0 1,0 0 6,1 0 34,-1 0-41,0 0-5,-34 0 13,34 0-9,1 0 3,-1 0-6,0 0 2,0 34 13,0-34-12,34 33 7,-34-33 6,34 34-14,0 0 9,-33 0-7,33 0 1,0 0-5,0-1 4,0 1-2,0 0 1,0 0 2,0 0-3,0 0 1,0-1-2,0 1 2,0 0 11,0 0-11,0 0 10,0 0 10,0-1-1,0 1 5,33-34-9,-33 34-15,0 0 12,34-34-3,0 34 9,-34 0 37,0-1 58</inkml:trace>
    </iact:actionData>
  </iact:action>
  <iact:action type="add" startTime="29035">
    <iact:property name="dataType"/>
    <iact:actionData xml:id="d1">
      <inkml:trace xmlns:inkml="http://www.w3.org/2003/InkML" xml:id="stk1" contextRef="#ctx0" brushRef="#br0">5548 6496 0,'34'0'355,"34"0"-345,33 0-1,102 0 1,34-34-1,0 0 1,67 34 2,-33 0-4,67-33 5,-33 33-6,-34-34 3,101 34 0,-68 0 0,68 0 1,1 0 1,-69 0-4,1 0 2,-35 0 0,1 0-1,-34 0 0,0 0 2,-34 34 0,-102-34-3,-33 0 3,-34 0-3,-1 0 3,1 0 0,34 0 314,33 0-313,35 0-4,67 0 2,33 0 3,35 0-4,0 0-1,-1 0 1,35 0 2,-34 0 1,-35 0-5,1 0 5,-101 0-5,-1 0 5,-67 0-1,-1 33-2,-33-33 316,0 34-309,67-34-11,35 0 9,134 0-9,1 34 5,34-34-1,33 0 2,-34 0 1,35 34-4,-136-34 2,34 34-1,-34-34 0,-102 0 1,1 34 0,-69-1 0,1-33 0,0 34 2,0-34 293,34 0-295,33 0 0,68 0 2,68-34-3,34 34 1,33 0-1,1 0-1,33 0 4,-33 34 0,-69-34-3,1 34-1,0 0 1,-102 0 3,-33-34-1,-68 34-4,0-34 333,-1 0-330,1 0-4,34 0 7,67 0 0,1 0-5,-1 0 1,0 0 1,1 0-2,-35 0 1,1 0 0,-35 0 2,1 0-2,-34 0 14,0 0-14,-1 0 316,1 0-313,68 0-3,67 0 1,68-34 1,-68 0-3,102 0 0,33-34 5,-67 35-4,-34-1 2,-34 34-3,-34 0 1,-67 0 2,-34 0-3,0 0 4,-1 0 317,35-34-319,101 34-1,34-34-2,68 0 4,0 0 0,67-33-4,-67 33 6,-35 34-6,-66 0 5,-69 0-3,-67 0 0,0 0 249,67-34-248,68 0 3,68 34-7,34 0 4,33 0 0,1-34 1,33 34-1,-67 0-2,-68 0 3,0 34 0,0 0-3,-68 0 4,-67-34-5,0 0 3,-35 0 249,69 0-247,33 0-5,102 0 3,34 0 4,-34 0-9,33 0 5,-101 0 1,-33 0 0,-1 0-3,-33 34 2,-69-34-1,1 34 3,0-34-1,0 0 267,67 0-271,35 0 6,33-34-7,0 34 6,68 0-3,-68 0-1,34 0 4,-135 0-4,-34 0 4,-1 0-2</inkml:trace>
    </iact:actionData>
  </iact:action>
  <iact:action type="add" startTime="43828">
    <iact:property name="dataType"/>
    <iact:actionData xml:id="d2">
      <inkml:trace xmlns:inkml="http://www.w3.org/2003/InkML" xml:id="stk2" contextRef="#ctx0" brushRef="#br0">5514 7850 0,'0'0'3</inkml:trace>
    </iact:actionData>
  </iact:action>
  <iact:action type="add" startTime="45045">
    <iact:property name="dataType"/>
    <iact:actionData xml:id="d3">
      <inkml:trace xmlns:inkml="http://www.w3.org/2003/InkML" xml:id="stk3" contextRef="#ctx0" brushRef="#br0">12518 7511 0,'34'0'268,"-1"0"-261,69 34 2,135-34 1,33 0 0,1 0-1,101 0 2,68 0-1,68 0 0,-69 0-1,-33 0 1,0 0 2,-101 0-3,-1 0 2,-33 0-1,-68 0-2,-34 0 3,-67 0 1,-1 0-4,-67 0 0,0 0 2,0 0 2,-34 34-3,34-34 2,-1 0 297,103 0-298,33-34 0,68 34 0,67-34 3,847-33 13,-745 33-19,0 34 4,0 0-2,-68 0 2,0 0-2,-67 0 1,-34 34 1,-68-1-3,0 35 4,-101-68-1,-1 0-4,-33 0 4,0 0 305,0 0-307,-34 34 5,34-34-2,0 0-6,-1 0 2,35 0 13,-34 0-11,34 0 1,67 0-4,0 0 3,1 0 2,66 0-4,-100 0 4,-1 0-2,-33 0 0,0 0-2,-34 0 1,-1 0 3,1 0 18,0 0 287,0 0-298,34 0-7,-35 0-5,1 0 5,34 34-4,0-34 4,-1 34-1,-33-34-5,34 0 5,-1 33-3,1-33 4,-34 0-2,0 0 0,0 0 0,-1 34-2,1-34 14,0 0-12,34 0 288,101 0-291,34 0 7,68 0-7,67-34 1,-34 1 6,-33 33-3,0 0-4,-1 0 3,-100 0-3,-1 0 6,-102 0-5,1 0 3,-34 0 7,0 0-6,0 0 217,135 0-218,135-34-5,1 0 4,-1 0 4,-33 34-9,-34 0 9,0 0-4,-102 0-4,-67 0 9</inkml:trace>
    </iact:actionData>
  </iact:action>
  <iact:action type="add" startTime="49367">
    <iact:property name="dataType"/>
    <iact:actionData xml:id="d4">
      <inkml:trace xmlns:inkml="http://www.w3.org/2003/InkML" xml:id="stk4" contextRef="#ctx0" brushRef="#br0">7747 8899 0,'-33'0'118,"-1"0"-97,0 0-11,-34-34-2,-101 0 2,-102 34 4,-101 0-6,-68 0 2,1 0-2,-103 0 4,35 0 0,67 0-4,34 0 1,0 68 1,68-68-1,67 0 3,68 0-5,0 0 3,68 0 1,33 0-3,34 0 5,35 0-5,-35 0 1,34 0 1,0 0 21,0 0-21,1 0 48</inkml:trace>
    </iact:actionData>
  </iact:action>
  <iact:action type="add" startTime="58503">
    <iact:property name="dataType"/>
    <iact:actionData xml:id="d5">
      <inkml:trace xmlns:inkml="http://www.w3.org/2003/InkML" xml:id="stk5" contextRef="#ctx0" brushRef="#br0">10116 8662 0,'34'0'179,"-1"0"-171,35 0 2,0 0-1,101-34 1,102 0 5,67-34-10,0 35 4,68-1 6,169-34-8,-135 34 2,68 0 3,-35 34-6,102 0 4,-135 0 2,-101 0-1,-1 34-4,-101-34 6,-102 34-6,0 0 3,-33 0 4,-68-34-6,33 0 280,1 0-278,101 0-3,68 34 6,34-1-4,33 35-2,35 0 5,33-34 0,-68-1-3,-33 35-1,33-34 0,-134 0 5,-35-34-2,-34 34-2,-67-34 0,0 0 10,0 0 302,0 0-316,169-34 5,34 0 1,-34 34-2,135-68 3,-34 34-5,35 34 5,-1-33-4,-33-1 4,-35 34-2,1 0-2,-68 0 3,34 0 1,-102 0-3,-33 0 0,-35 0-1,1 0 4,-34 0 9,0 0-4,67 0 253,34 0-263,136 0 3,101 0 0,-34 0 4,68 0-8,0 0 3,-33 0 5,-1 0-6,-169 0 0,34 0 2,-68 0 1,34 0-3,-136 0 4,-33 0-2,34 0-2,-34 0 4,33 0 244,1 0-243,101-68-7,68 34 4,34 34 2,-1 0-3,35 0 4,-34 0-7,-1 0 4,-33 0 0,-34 0 2,-68 34-4,-33-34 6,-68 0-7,0 0 3</inkml:trace>
    </iact:actionData>
  </iact:action>
  <iact:action type="add" startTime="62916">
    <iact:property name="dataType"/>
    <iact:actionData xml:id="d6">
      <inkml:trace xmlns:inkml="http://www.w3.org/2003/InkML" xml:id="stk6" contextRef="#ctx0" brushRef="#br0">2639 10049 0,'33'0'241,"1"0"-225,68 0-6,33 0 2,102 0-3,101 0 0,-33-68 1,-1 68-1,35-34 0,33 1 2,-34-1 0,34 34-1,-67 0-1,67 0 3,-68 0-4,35 0 3,-69 0-4,-67 0 5,34 0-3,-34 34 1,-34-1 2,-67-33-5,-34 0 4,-35 0 9,1 0 227,135 0-238,102-33 3,101-1-1,68 34-3,203-34 1,-68 0 2,0 34-3,-101 0 6,-34 0-6,-68 0 3,-68 0-4,-67 0 4,-34 0-3,-34 34 4,-101-34-2,0 0 0,-35 0 0,1 0 246,68 34-244,135-34-1,67 0-3,68 0 2,0 0-2,-33 0 3,-1 0-2,-67 34 1,-102-1 1,34-33-1,-135 34 0,-35-34-2,35 0 3,-34 0 29</inkml:trace>
    </iact:actionData>
  </iact:action>
  <iact:action type="add" startTime="73735">
    <iact:property name="dataType"/>
    <iact:actionData xml:id="d7">
      <inkml:trace xmlns:inkml="http://www.w3.org/2003/InkML" xml:id="stk7" contextRef="#ctx0" brushRef="#br0">17863 9947 0,'34'0'305,"34"0"-295,101 0-1,68-33 1,135-1 1,-34-34-2,170 34 3,-34 34-3,-1 0 0,-67 0 3,0 34-5,-101 34 5,-1-68-4,1 0 4,-136 0-1,0 0-4,-67 0 4,-1 0-3,1 0 4,-69 34-3,1-34 3,0 0-3,0 0-1,0 0 3,67 0 444,35 0-443,100 0-5,103-34 6,67 0-6,67 34 3,-67 0 1,0 0 2,-101 0-6,-35 0 3,-33 0-2,-68 0 3,-67 0-2,-68 0 2,33 0 0,1 0 255,67 0-257,136-34 2,101 0 1,136-67-5,-1 67 3,-67 34 1,-34 0-2,-101 0 0,-35 0 2,-33 0 1,0 0-4,-136 0 2,-33 0-2,-34 0 4,0 0-1</inkml:trace>
    </iact:actionData>
  </iact:action>
  <iact:action type="add" startTime="77290">
    <iact:property name="dataType"/>
    <iact:actionData xml:id="d8">
      <inkml:trace xmlns:inkml="http://www.w3.org/2003/InkML" xml:id="stk8" contextRef="#ctx0" brushRef="#br0">2131 10895 0,'0'34'227,"34"-34"-220,67 0 4,69 0-2,134 0 1,68 0 4,102 0-6,135 0 1,169 34 2,34-34-4,68 67 4,-34-33-3,-34-34 2,-203 102 4,-203-102-6,-68 33 1,-169-33 0,-67 0 1,-35 0 3,-33 0-5,0 34 2,34-34 306,101-34-306,101-33 0,69 33 0,67 0 1,-68 0-1,68 0 0,0 1 0,-34 33-3,-101 0 5,-34 0-2,-1 0-2,-134 0 4,-34 0-4,-35 0 2,1 0 0</inkml:trace>
    </iact:actionData>
  </iact:action>
  <iact:action type="add" startTime="86299">
    <iact:property name="dataType"/>
    <iact:actionData xml:id="d9">
      <inkml:trace xmlns:inkml="http://www.w3.org/2003/InkML" xml:id="stk9" contextRef="#ctx0" brushRef="#br0">14514 10929 0,'34'0'286,"0"0"-278,33 0 3,69 0 0,-69 0-2,69 0 0,67 0 0,0 34 1,33-1 1,-66-33-3,66 34 4,-66 0 0,-1 0-3,0 0 0,0 0-1,-34-1 2,-33 1 4,33-34-7,34 34 4,-67-34-3,-34 0 3,-1 0-3,1 34 3,0-34 0,-1 0-3,-33 34 3,34-34-2,-34 0 2,33 0-2,-33 0 11,0 0-5,0 0-11,0 0 8,-1 0-4,1 0 3,68 0-2,-68 34 2,-1-34-1,35 0 0,0 0-2,-34 0 2,-1 0 2,35 0-2,0 0-1,-34 0 1,-1 33-1,1-33 2,0 0 9,0 0-10,0 0-2,0 0 22,-1 0-10,1 0 0,0 0 11</inkml:trace>
    </iact:actionData>
  </iact:action>
  <iact:action type="add" startTime="90614">
    <iact:property name="dataType"/>
    <iact:actionData xml:id="d10">
      <inkml:trace xmlns:inkml="http://www.w3.org/2003/InkML" xml:id="stk10" contextRef="#ctx0" brushRef="#br0">21517 10793 0,'0'34'265,"102"-34"-254,67 0 1,102 0-5,101 0 5,34 0-2,-68 0-3,68 0 4,34 0 2,34 0-6,-1-34 2,-67 34 0,-34-33 4,1 33-6,-170-34 5,67 34-3,-67-34 0,0 34 0,-101 0 2,-68 0 0,33 0 0,1 0 8,-34 0 0,0 0 753,33-34-762,35 34-1,67 0 5,102 0-6,67 0 2,-34 0-1,35 34 2,-1 0-2,0 0 3,-33-1-3,-34 1 0,-68 0-1,0 0 5,-102 0-2,-33 0-5,-1-34 14</inkml:trace>
    </iact:actionData>
  </iact:action>
  <iact:action type="add" startTime="96508">
    <iact:property name="dataType"/>
    <iact:actionData xml:id="d11">
      <inkml:trace xmlns:inkml="http://www.w3.org/2003/InkML" xml:id="stk11" contextRef="#ctx0" brushRef="#br0">10454 12181 0,'34'0'253,"34"0"-233,-35 0-13,69 0 6,-1 0-6,35 0 3,67-34 0,-34 34-1,68 0 1,-34 0 4,34-34-7,-1 34 2,35 0 0,0-34 3,-35 0-4,35 1 2,0 33 3,-1 0-4,1 0 0,0 0-1,-1 0 3,-33 0 0,-34 0-3,-34 33 4,-67-33-4,-34 0 4,33 0-1,-67 0-3,0 0 11,33 0 270,69-33-280,101-1 1,67 34-1,68-68 1,34 34-1,102 0 3,-68 0-2,67 34-2,-169 0 2,35 0-1,-69 34 1,34 0 2,-67 0-4,-68 0 2,-34 0 4,34 0-6,-135-1 3,-34-33 296,169 0-300,0-33 4,135-1 1,68 34-1,34-34-1,67 0 0,-101 34 0,0 0-5,-67 0 4,-69 0 2,1 0 1,-34 0-3,-136 0-1,-33 0 2,-34 0 0,-34 34 5,34-34-9,-1 0 362,1 0-358,68 0-2,67 0 4,68 0-5,101 0 6,-33 0-6,67 34 3,-34-34 1,34 0 1,-101 0-5,-34 34 2,-34-34 1,0 33 2,-68 1-5,-33-34 3,-1 0 1,-67 0 1,0 0-5,0 0 3,-1 0 248,69 0-249,135 0 5,67 0-4,68 0-4,-33 0 6,33-34-4,0 34 4,-101 0-2,-34 0-2,-68 0 3</inkml:trace>
    </iact:actionData>
  </iact:action>
  <iact:action type="add" startTime="101145">
    <iact:property name="dataType"/>
    <iact:actionData xml:id="d12">
      <inkml:trace xmlns:inkml="http://www.w3.org/2003/InkML" xml:id="stk12" contextRef="#ctx0" brushRef="#br0">4804 13263 0,'68'34'286,"-35"-34"-278,35 34 2,67-34 0,35 0 1,33 34-3,0-34 2,33 34 2,-33-34-2,34 0 0,34 0-1,0 0 0,-1 0 2,1 0-3,-34 0 4,0 0-2,-68 0-2,68 0 4,-68 0-3,-34 0 1,34 0 1,-67 0-3,-35 0 1,1 34 5,-34-34-7,0 0 5,0 0-5,-1 0 3</inkml:trace>
    </iact:actionData>
  </iact:action>
  <iact:action type="add" startTime="113398">
    <iact:property name="dataType"/>
    <iact:actionData xml:id="d13">
      <inkml:trace xmlns:inkml="http://www.w3.org/2003/InkML" xml:id="stk13" contextRef="#ctx0" brushRef="#br0">13871 13128 0,'34'0'209,"67"0"-201,69 0 1,33 0 4,135 0-3,-34 0-3,69-34 6,33 34-2,-34-34-6,-68 34 8,1 0-6,33 0 4,-135 0-3,0 0 4,-68 34-2,68-34 0,-101 0 0,-34 0-2,-1 0 3,-33 34-1,34-34 1,-34 0-2,-1 0 1,1 0 0,0 0 10,0 0-11,0 0 51</inkml:trace>
    </iact:actionData>
  </iact:action>
  <iact:action type="add" startTime="116863">
    <iact:property name="dataType"/>
    <iact:actionData xml:id="d14">
      <inkml:trace xmlns:inkml="http://www.w3.org/2003/InkML" xml:id="stk14" contextRef="#ctx0" brushRef="#br0">23141 13433 0,'34'0'226,"102"0"-215,66-34-3,69-68 3,135 1-2,135-1 6,-33 1-8,-34 33 2,-68 34-1,-68-33 4,-67 67-4,-1 0 3,-33 0 1,-68 0-4,-135 0 2,0 0-1,0 0 2</inkml:trace>
    </iact:actionData>
  </iact:action>
  <iact:action type="add" startTime="127565">
    <iact:property name="dataType"/>
    <iact:actionData xml:id="d15">
      <inkml:trace xmlns:inkml="http://www.w3.org/2003/InkML" xml:id="stk15" contextRef="#ctx0" brushRef="#br0">25679 15937 0,'-68'0'266,"-67"0"-257,-102 33 2,-34 1 0,-33-34-4,-68 34 3,-1-34 4,35 0-7,-68 34 3,34-34 0,-68 0-1,34 0 1,0-34 0,-34 0 1,1 0-1,-1 1-1,0-1-1,34 0 4,34 34-2,-34-34 0,0 34-1,0 0 0,0 0 2,0 0-1,0 34 0,67 0 0,-100 33-2,100 1 4,-67 34-2,34-35 0,0-33 0,0 34-2,0-34 3,33-1 1,1-33-4,67 0 2,-33 0-1,33 0 0,1 0 4,-69 0-5,69 0 2,-35 0 1,1 0-3,-35 0 5,69-33-5,-1 33 2,68 0 0,0 0-2,34 0 2,33 0 1,35 0 0,33 0-2,34 0 1,1 0-1,-1 0 251,-102 0-249,-202-34-2,-68 0 3,-101-34-7,67-33 5,-135 33 0,-1 34 2,1-33 0,-34 33-4,136 0 0,100 34 1,1 0 1,169-34 4,0 34-6,136 0 1,33 0 0,-34 0 1</inkml:trace>
    </iact:actionData>
  </iact:action>
</iact:actions>
</file>

<file path=ppt/ink/inkAction9.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002060"/>
    </inkml:brush>
  </inkml:definitions>
  <iact:action type="add" startTime="8663">
    <iact:property name="dataType"/>
    <iact:actionData xml:id="d0">
      <inkml:trace xmlns:inkml="http://www.w3.org/2003/InkML" xml:id="stk0" contextRef="#ctx0" brushRef="#br0">1657 5278 0,'68'0'246,"34"0"-234,-1 0-5,68 0 4,0 0 4,1 0-8,66 0 2,-66 34-2,66-34 5,-33 34-1,34-34-4,-34 0 3,0 0 0,0 0 1,0 34-2,-34-34 1,68 0 0,-34 0-1,0 0 3,34 0-2,-34 0-2,34-34 2,-68 34 0,-67 0 1,-1-34 0,-33 34-1,-34 0-1,67 0-1,-67 0 16,0 0-6,0 0 380,-1 0-388,1 0 7,34 0-6,0 0-3,-35 0 2,1 0 1,34 34-3,-34-34 4,0 0-4,-1 34 2,1-34 10,0 0-9,0 0 9,0 0-9,33 0 8,-33 0-1,0 0 4,0 0 6,0 0 351,0 0-358,-1 0-15,1 0 5,0 0-3,34 0 4,33 0-4,1 0 2,33 0 0,-33 0 0,33 0 1,0 0-1,-33 0-1,33 0 2,0 0-2,1 0 2,-35 0 0,35 0-3,-1 0 1,0 0 1,34 0 0,-67 0 1,-1 0-2,-33 0 2,0 0-3,-34 0 2,-1 0 0,1 0 2,0 0-3,0 0 283,34 0-288,-1 0 7,35 0 1,33 0-5,0 0 4,1-34-2,67 34 3,0 0-5,0 0 3,-34 0 1,34 0-1,-68 0-1,68 34 2,-101-34-3,-1 0 4,-33 0-4,-34 0 2,-1 0 2,35 0-4,-34 0 13,0 0 239,67 0-254,35 0 4,67-34 2,33 0-4,-33 34 6,102 0-8,-34 0 4,-1 0 1,35-34-3,-35 0 4,1 34-4,67-34 2,-67 34 1,0 0-2,-68 0 1,0 0 0,-68 0 0,-67 0 1,-34 0 0,33 0-4,-33 0 25,34 0 258,-1 0-285,35-33 5,67 33 2,34 0 0,-34 0-5,-33 0 3,67 33-1,0 1 2,-68-34-1,-34 0-1,-33 34 0,0-34 2,-34 0 1,33 0-4,-33 0 2,0 34 386,0-34-387,33 0 14,1 0-17,67-34 4,68 34 1,-33 0 2,66 0-8,1-34 6,0 0-2,0 1 1,34 33 1,-35-34 1,-33 34-4,-33 0 3,-69-34-3,-33 34 5,-1 0-4,-33 0 0,0 0-1,0 0 260,0 0-255,67 0-6,35 0 7,134 0-9,1 0 5,67-34 2,1 0-3,-1 0 3,-34 34-3,-33-34-2,0 1 5,-68-1 1,0 0-8,-68 34 7,-34 0-4,-33 0 4,-34 0-5,0 0 272,67 0-270,-33 0 1,101 34 1,34 0-2,-34-1 5,34 35-8,-101-68 3,-35 34 1,1-34 0,-34 34 0,0-34 2,0 0-4,-1 34 25,1-34-7,0 0-16,0 0 20,0 0-10,0 0 9,-68-34 111,34 0-116,0 0-18,-34 0 6,34 0-6,0 1 6,-34-35-3,0 34 3,-33-101-3,67-1-1,-68-134 4,0 134-2,34 1 1,-33 0-4,67 67 2,-34 34 13,34 0-12,-34 34 107,0 0-66,34 34-39,-34-34 14,-33 34-4,-1 0-2,0 0-8,1 0-3,-1-1 0,-33 1-2,33-34 5,-34 34-2,-33 0 0,34 0 0,33-34-2,0 0 3,1 0-3,-1 0 4,0 0-2,34 0-2,-33 0 4,33 0-4,0 0 2,34 34 2,-34-34-5,0 0 295,1 0-293,-35 0 9,0-34-9,-33 0 4,33 34-7,-33 0 7,-1-34-4,1 34-2,33 0 6,0 0-3,-33-34-2,67 34 3,-34 0-3,35 0 4,-1 0-1,-34 0-1,34 0 6,-33 0-3,33 0-2,0 0-2,0 0 1,0 0-3,0 0 5,1 0 8,-1 0 10,0 0-10,0 0 17,34 34-14,-34-34-4,0 34-12,1-34 3,-1 0 10,-34 0-8,34 34 7,0-34-9,1 0 1,-1 0-1,0 0-3,0 0 5,34 34 0,-34-34 6,34 33 2,-34-33 0,34 34-11,-33-34 2,-1 34 38,34 0 13,0 0-27,0 0-21,0-1 6,0 1-4,0 34 3,-34-68-8,34 34-2,0 0 1,0-1 0,0 1 2,-34-34-3,34 68 0,0-34 12,-34 0 19,0-1-12,34 1-19,-33-34 13,33 34-13,-34-34 52,34 34-53,0 0 282,-34 0-283,34-1 4,0 1 10,0 34-4,-34-68 2,34 34-6,0 0-4,0 0 2,-34-34 48,34 33-28,0 1 74,-34-34-65,34 34-10</inkml:trace>
    </iact:actionData>
  </iact:action>
  <iact:action type="add" startTime="67488">
    <iact:property name="dataType"/>
    <iact:actionData xml:id="d1">
      <inkml:trace xmlns:inkml="http://www.w3.org/2003/InkML" xml:id="stk1" contextRef="#ctx0" brushRef="#br0">11368 8729 0,'67'0'211,"1"0"-201,101 0 3,0 0-5,102 0 1,-1 0 5,35-33-8,-34-1 3,-68 34 2,67 0-2,-33 0 1,0 0 0,0-34 1,-68 34-1,-34 0 0,-33 0 0,-1 0-2,-33 0 4,33 0-2,1 0 0,-34 0-1,-35 0 0,35 0 2,0 0-2,-1 0 3,-33 0-3,34 0 11,-34 0-9,0 0-4,33 0 4,-33-34-2,0 34 2,0 0 1,33 0-5,-67-34 3,34 34 1</inkml:trace>
    </iact:actionData>
  </iact:action>
  <iact:action type="add" startTime="78004">
    <iact:property name="dataType"/>
    <iact:actionData xml:id="d2">
      <inkml:trace xmlns:inkml="http://www.w3.org/2003/InkML" xml:id="stk2" contextRef="#ctx0" brushRef="#br0">24122 8594 0</inkml:trace>
    </iact:actionData>
  </iact:action>
  <iact:action type="add" startTime="82094">
    <iact:property name="dataType"/>
    <iact:actionData xml:id="d3">
      <inkml:trace xmlns:inkml="http://www.w3.org/2003/InkML" xml:id="stk3" contextRef="#ctx0" brushRef="#br0">10386 9914 0,'34'0'149,"34"0"-141,33 0 1,35 0 1,101 0 0,-68 0-1,101-34 1,1 34 2,0 0-2,-1 0-1,35 0 0,-1 0 2,-67-34 0,34 34-1,-1 0-1,1 0-1,0 34 4,-34-34-3,-1 0 1,-33 0-1,34 0 1,-101 0 1,-1 0-1,-67 0 0,33 0 0,-67 0-2,34 0 3,-35 0 2,1 0-6,0 0 12,0 0-8</inkml:trace>
    </iact:actionData>
  </iact:action>
  <iact:action type="add" startTime="88744">
    <iact:property name="dataType"/>
    <iact:actionData xml:id="d4">
      <inkml:trace xmlns:inkml="http://www.w3.org/2003/InkML" xml:id="stk4" contextRef="#ctx0" brushRef="#br0">20570 9778 0,'34'0'229,"34"0"-221,-1 0 1,102 0 1,68 0 5,34 0-6,-68 0 1,135 0-1,-33-34-1,67 34 1,-34 0 2,34 0-3,0 0 2,-33 0 1,33 0-1,-68 0 1,1 0-3,33-33 1,-67 33 3,-34 0-4,-68 0 5,68 0-6,-68 0 3,-34 0 2,1 0-4,33 0 3,-68-34-1,-33 34-2,0 0 2,33 0 1,34 0-2,-33 0 2,33-34-2,-33 0 2,-1 0-1,-33 34-1,0 0 3,-35 0-4,35-34 3,-34 34-3,0 0 4,0 0-1,-1 0-4,1 0 3,0 0-1,0 0 3,0 0 8,0 0-11,-1 0 23</inkml:trace>
    </iact:actionData>
  </iact:action>
  <iact:action type="add" startTime="92269">
    <iact:property name="dataType"/>
    <iact:actionData xml:id="d5">
      <inkml:trace xmlns:inkml="http://www.w3.org/2003/InkML" xml:id="stk5" contextRef="#ctx0" brushRef="#br0">1556 10658 0,'34'0'278,"0"0"-210,33 0-49,1 0-10,0 0 3,-1 34-2,1-34-3,33 0 5,1 0-3,33 34 2,1-34-1,67 0-2,-68 34 4,-34-34-3,1 0 0,-34 33 2,33-33-2,1 0 1,-35 0 1,35 0-2,-68 0 1,33 34-1,-33-34 2,34 0 1,-34 0-4,-1 0 2,35 0-1,-34 0 2,34 0 0,-35 0-2,35 0-1,0 0 2,-34 0 11,-1 0-11,1 0 0,0 0-1,0 0 22,0 0 1879,0 0-1878,-1 0-5,1 0-7,0 0 5,0 0-17,-34-34 0,34 34 1,0 0 0,-1 0 2,35 0-1,0 0-1,-1 0 0,1 0 1,-34 0 3,34 0-4,-35 0 9,1 0 22,0 0 61,0 0-93,34 0 6,33-33-9,68 33 9,-33 0-8,67 0 5,-34 0-2,34 0 2,-68 33-1,0-33 1,-67 0-2,0 0 1,-68 34-2,34-34 3,33 0 308,102-34-307,68 1-7,34-1 9,67-34-8,34 34 4,34 0 3,-67 34-7,-1-33 7,-67 33-6,-34 0 4,-102 0 2,-34 0-6</inkml:trace>
    </iact:actionData>
  </iact:action>
  <iact:action type="add" startTime="105948">
    <iact:property name="dataType"/>
    <iact:actionData xml:id="d6">
      <inkml:trace xmlns:inkml="http://www.w3.org/2003/InkML" xml:id="stk6" contextRef="#ctx0" brushRef="#br0">4770 12012 0</inkml:trace>
    </iact:actionData>
  </iact:action>
  <iact:action type="add" startTime="117469">
    <iact:property name="dataType"/>
    <iact:actionData xml:id="d7">
      <inkml:trace xmlns:inkml="http://www.w3.org/2003/InkML" xml:id="stk7" contextRef="#ctx0" brushRef="#br0">4770 12012 0,'0'-34'209,"34"34"-190,0 0-10,0 0 3,101 0-1,102-68-4,101 34 3,68 34-2,34-34 5,0-33-3,67 33 0,-67 34-2,0 0 1,-68 0 1,0 34 4,-67-1-9,-1 1 5,1 0 0,-1 0 0,1 34 0,-68-34 0,-68-1 0,34-33 0,-68 34-1,-33 0 1,-35-34 3,-33 0-5,34 0 2,-34 0 1,-1 0-3,1 0 22,34 0 250,236-68-273,102 1 7,102-1-8,-35 68 4,1-34 1,-34 0-3,-68 34 4,-67 0-3,-69 0 2,-100 0-3,-1 0 1,-33 34 3,-1-34-2,-67 34 2,0-34-4,33 0 288,69 0-287,134 0 5,69-34-9,67 0 5,0 0 6,-68 34-11,0 0 6,-67 0-3,-34 0 4,-68 0-4,-67 0 2,-35 0 2,-33 0-4,0 34 3,0-34 278,0 0-280,67 0-1,34 0 8,102 0-10,34 0 1,0 0 6,33 0-7,-33 0 5,-1 0 2,-33 0-6,-34 34 3,-34-34 1,-67 0-2,-34 0 3,-1 0-5,-33 34 5,0-34-5,34 0 255,67-34-256,169-34 5,69 1 5,66 33-9,69 0-2,-68 34 5,33-34 0,-134 34 2,67 0-2,-68 0 0,-67 0-2,-102 34 1,0-34 1,-68 34 2,-67-34-3,0 0 211,0 0-209,135 0-4,68-34 2,135 0 3,0 34-1,34 0-3,0 0 1,0 0 0,-34 34 2,-33 68 2,-102-69-5,-34-33 1,-68 34-1,-101 0 4,0-34 0,-1 34-3</inkml:trace>
    </iact:actionData>
  </iact:action>
  <iact:action type="add" startTime="151358">
    <iact:property name="dataType"/>
    <iact:actionData xml:id="d8">
      <inkml:trace xmlns:inkml="http://www.w3.org/2003/InkML" xml:id="stk8" contextRef="#ctx0" brushRef="#br0">25036 12857 0,'-135'34'147,"-102"-34"-134,-169 68-5,-237 33 1,-237 1 4,-507-68-7,-575 169 8,-34-136-2,236-67-4,475 0 3,371 0-7,339 0 8,203 0-1,0 0-4,135 0 5,102-33-4,67 33 3</inkml:trace>
    </iact:actionData>
  </iact:action>
  <iact:action type="add" startTime="154779">
    <iact:property name="dataType"/>
    <iact:actionData xml:id="d9">
      <inkml:trace xmlns:inkml="http://www.w3.org/2003/InkML" xml:id="stk9" contextRef="#ctx0" brushRef="#br0">11401 14414 0,'-33'-34'144,"-35"34"-133,34-34-5,-101 34 7,-102-34-3,-68 1-4,-67 33 6,-68-34 0,-67 0-4,33 34 2,1 0-2,33 0 3,34 0 2,67 0-7,1 0 5,101 0-3,34 0 4,0 0-4,68 34 2,67-34 1,1 0-2,-1 0 2</inkml:trace>
    </iact:actionData>
  </iact:action>
  <iact:action type="add" startTime="186936">
    <iact:property name="dataType"/>
    <iact:actionData xml:id="d10">
      <inkml:trace xmlns:inkml="http://www.w3.org/2003/InkML" xml:id="stk10" contextRef="#ctx0" brushRef="#br0">30348 15361 0,'-102'0'256,"-168"-67"-246,-238 33-1,-236-34 0,-643 34 1,-542 34 2,-168 0-2,134 34-2,610-34 3,236 34-2,441 34 2,202-1-2,203-33 3,136-34-3,101 0-1</inkml:trace>
    </iact:actionData>
  </iact:action>
  <iact:action type="add" startTime="189597">
    <iact:property name="dataType"/>
    <iact:actionData xml:id="d11">
      <inkml:trace xmlns:inkml="http://www.w3.org/2003/InkML" xml:id="stk11" contextRef="#ctx0" brushRef="#br0">4398 16681 0,'34'0'82,"0"0"-76,-1-34 15,35 34-12,34-34 5,33 34-7,34-34 1,34 1 2,-34 33 0,34 0 1,-34 0-1,-33 0-2,-35 0 3,1 0-2,-1 0 1,1 0 1,-1 0-2,-33 0 2,0 0-3,-1-34 4,35 34 0,-1 0-5,35 0 4,33 0-3,34-34 3,-34 34 0,34 0-3,-68 0 3,68-34-3,-34 34 4,34-34 0,-67 34-4,33 0 1,-34 0 0,68 0 1,-67 0 2,33 0-3,-34 0 1,0 0 0,-33 0 0,-1 0-2,1 0 4,-68 0-2,0 0-2,-1 0 3,1 0 256,68 0-257,135 0 0,169 0 3,135 0-7,136 0 8,-35-34-8,103 34 4,-69 0 4,-202 0-8,-102 0 4,-169 0-1,-34 0 1,-67 34 2,-68-34-4,-1 0 3,35 34 258,101 0-262,68 0 7,135 0-3,34-34-6,34 33 4,34 1 5,33 0-4,-101 0 0,-34-34-4,-101 0 6,-102 0-2,-33 0-1</inkml:trace>
    </iact:actionData>
  </iact:action>
</iact:actions>
</file>

<file path=ppt/ink/inkAction10.xml><?xml version="1.0" encoding="utf-8"?>
<iact:actions xmlns:iact="http://schemas.microsoft.com/office/powerpoint/2014/inkAction" lengthUnit="cm" timeUnit="ms">
  <inkml:definitions xmlns:inkml="http://www.w3.org/2003/InkML">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2-03-16T14:13:41.558"/>
    </inkml:context>
    <inkml:brush xml:id="br0">
      <inkml:brushProperty name="width" value="0.05292" units="cm"/>
      <inkml:brushProperty name="height" value="0.05292" units="cm"/>
      <inkml:brushProperty name="color" value="#002060"/>
    </inkml:brush>
  </inkml:definitions>
  <iact:action type="add" startTime="7195">
    <iact:property name="dataType"/>
    <iact:actionData xml:id="d0">
      <inkml:trace xmlns:inkml="http://www.w3.org/2003/InkML" xml:id="stk0" contextRef="#ctx0" brushRef="#br0">8086 5413 0,'-34'0'247,"0"0"-238,-34 0 9,35 0-8,-1 0 1,-68 0-2,35 0 1,-103 0-1,69 0 3,-68 0-3,33 0 0,1 0 2,34-33-2,-35 33 2,35 0 1,33-34-4,0 34 2,-33 0-2,-1 0 3,35 0-1,-1 0 0,-33 0 0,33 34-1,0-34 2,1 0-1,-1 0-1,-34 0 1,69 0-1,-35 0 2,0 0 1,34 0-4,-67 0 2,67 0-1,0 0 2,-33 33-3,-1-33 3,34 0-1,0 0 1,-33 0 1,-1 34-6,0-34 7,1 0-1,-1 0-4,0 0 1,1 0 1,-35 0 0,1 0-2,-1 0 3,1 0-2,-1 0 0,1 0 2,-69 34 1,103-34-4,-35 0 2,1 0 1,-1 0-2,1 34 2,33-34-2,0 0 1,1 34 0,-35-34-1,68 0 3,-67 34-5,33-34 4,1 0-2,-1 0 0,0 0 1,1 0 2,-35 0-2,68 0 0,-33 0-1,33 0 0,-34 0 2,34 0-2,0 0 3,1 0-3,-35 0-1,34 0 15,0 0-14,0 0 1,-33-34-2,33 34 3,-34 0 1,34 0-5,-33 0 4,-1 0-3,34 0 4,-33 0-1,33 0-4,-34 0 4,34 0-2,0 0 1,-33 0 3,33 0-5,0 0 11,0 0-8,0 0 28</inkml:trace>
    </iact:actionData>
  </iact:action>
  <iact:action type="add" startTime="31969">
    <iact:property name="dataType"/>
    <iact:actionData xml:id="d1">
      <inkml:trace xmlns:inkml="http://www.w3.org/2003/InkML" xml:id="stk1" contextRef="#ctx0" brushRef="#br0">9744 5278 0,'67'0'327,"102"0"-317,34 0-2,68 0 2,101 0-1,0 0 3,170-68-1,-35 35-3,34 33 2,102 0-2,34-34 2,169 34 2,-170-34-2,-134 34-2,-35 0 2,-168 0 1,33 0-3,-135 0 4,-68-34-2,-68 34-2,-33 0 3,0 0-2,33 0 2,-67 0 0,0 0-3,0 0 3,33 0 306,102 0-308,68 34 1,102 0 0,67-34 0,-68 0 1,68 34-3,0-34 3,-34 33 0,-67-33-2,-35 0 1,-33 34-2,-34 0 4,-34-34-4,-67 0 4,-35 0-2,1 0 0,-34 0 11,34 0 401,-1 0-409,69 0-6,100 0 4,35 0-3,33-34 4,69-33-1,33 67-4,-102-34 3,68 34 0,-135 0 0,34-34 1,-102 34-1,-34 0 0,-67 0-2,33 0 2,-67 0 11,0 0-11</inkml:trace>
    </iact:actionData>
  </iact:action>
  <iact:action type="add" startTime="37214">
    <iact:property name="dataType"/>
    <iact:actionData xml:id="d2">
      <inkml:trace xmlns:inkml="http://www.w3.org/2003/InkML" xml:id="stk2" contextRef="#ctx0" brushRef="#br0">5075 6530 0,'-34'0'189,"0"0"-180,-68 0-1,-67 0 1,-34 0 5,-67 0-8,67 0 4,-68 0 2,34 34-5,-34-34 5,35 0-4,-1 0 4,68 0-3,-34 0 2,67 0-1,35 0-2,33 0 3,34 0-3,0 0 4,1 0-1,-1 0-2,34 34 149</inkml:trace>
    </iact:actionData>
  </iact:action>
  <iact:action type="add" startTime="43496">
    <iact:property name="dataType"/>
    <iact:actionData xml:id="d3">
      <inkml:trace xmlns:inkml="http://www.w3.org/2003/InkML" xml:id="stk3" contextRef="#ctx0" brushRef="#br0">9338 6564 0,'0'34'58,"33"-34"80,1 0-126,68 0-4,67-34 2,34 34 0,0 0 1,68 0 3,33 0-10,-33 0 8,-1 0-4,1-34 2,-34 0 0,34 0 2,-35 0-2,1 1 1,-34 33-3,68 0 0,-1 0 2,-33 0 1,0 0-2,-68 0 1,68 0 0,-102 0 0,1 0 4,-1 0-8,-33 0 4,-1 0-1,-33 0 1,-1 33 1,1 1 0,0-34-2,-1 34 0,-33 0 2,0 0-1,0-34-2,0 0 4,0 0 6</inkml:trace>
    </iact:actionData>
  </iact:action>
  <iact:action type="add" startTime="44870">
    <iact:property name="dataType"/>
    <iact:actionData xml:id="d4">
      <inkml:trace xmlns:inkml="http://www.w3.org/2003/InkML" xml:id="stk4" contextRef="#ctx0" brushRef="#br0">17762 6767 0,'34'0'188,"67"0"-175,1-34-6,67 34 4,68 0-1,33-34-2,1 0 6,101 34-8,-67-34 4,33 34 1,-67 0-2,-1 0 5,-100 0-9,-1 0 8,-68 0-6,1 0 3,-68 0 5,-1 0-10,1 0 9</inkml:trace>
    </iact:actionData>
  </iact:action>
  <iact:action type="add" startTime="60101">
    <iact:property name="dataType"/>
    <iact:actionData xml:id="d5">
      <inkml:trace xmlns:inkml="http://www.w3.org/2003/InkML" xml:id="stk5" contextRef="#ctx0" brushRef="#br0">6293 7917 0,'101'0'287,"68"0"-278,102 0 3,0 0-1,-1 0-4,69-34 3,-35 34 1,1 0-2,67 0 0,0 0 2,-34-33 0,1 33-2,-35 0 1,-33 0-2,-1 0 4,-33 0-1,-34 33-2,-67 1 0,-35-34 0,-67 0 2,0 0-1,0 0 0,-1 0-1,1 0 12,0 0 147,0 0-117,-34-34-39,34 34-5,0 0 2,33-33 10,-33 33-6,0-34-4,0 34-1,33 0 1,-33-34 11,0 34-7,0 0 382,34 0-387,-1 0 2,1 0 1,33 0-1,-33 0 0,33 0-2,35-34 3,-35 34-2,1 0 2,-35-34-2,1 34 0,34 0 2,-69 0-1,1 0 0,0 0 0,0 0 10,0 0 494,0 0-503,33 0-1,1 34 3,33-34-7,69 0 5,-35 0-1,68 0-2,-68 0 3,34 0-1,34 0 0,-33 0-2,-35 0 4,0 0 0,-33 0-6</inkml:trace>
    </iact:actionData>
  </iact:action>
  <iact:action type="add" startTime="63745">
    <iact:property name="dataType"/>
    <iact:actionData xml:id="d6">
      <inkml:trace xmlns:inkml="http://www.w3.org/2003/InkML" xml:id="stk6" contextRef="#ctx0" brushRef="#br0">20232 7613 0,'34'0'139,"-1"0"-129,1 0-3,102 0 6,33 0-7,34 0 5,34 0 3,33-34-9,69-34 5,-69 34 1,69-33 1,-69-1-6,1 34 4,-34 34 1,-68 0-1,-34 0-1,-33 0 2,-35 0 2,-33 0-6,0 0 22</inkml:trace>
    </iact:actionData>
  </iact:action>
  <iact:action type="add" startTime="65011">
    <iact:property name="dataType"/>
    <iact:actionData xml:id="d7">
      <inkml:trace xmlns:inkml="http://www.w3.org/2003/InkML" xml:id="stk7" contextRef="#ctx0" brushRef="#br0">25171 7714 0,'68'0'147,"67"0"-133,34 34-7,68-34 1,34 0 2,0 0 1,33 0-2,34 0 1,-33 0-1,-34 0 1,-1 0 1,-33 0 2,-68 0-6,34 0 3,-101 0 0,-35 0 0,1 0-2,0 0 14,-34 0-3</inkml:trace>
    </iact:actionData>
  </iact:action>
  <iact:action type="add" startTime="84795">
    <iact:property name="dataType"/>
    <iact:actionData xml:id="d8">
      <inkml:trace xmlns:inkml="http://www.w3.org/2003/InkML" xml:id="stk8" contextRef="#ctx0" brushRef="#br0">10691 8966 0,'34'0'199,"33"0"-190,69 0 2,101-34-4,-1 1 4,137-1 1,-1-34-3,67 68-1,103-34 1,-1-33 3,-101 67 0,34-34-4,-35 0 0,1 34 2,-101 0 1,33 0 1,-68 0-6,-33 0 5,-34 0-2,-34 0 1,-102 0 2,-33 0-4,-34 34 2,0-34 0,-1 0 447,1 0-448,34 0 1,67 0-1,34 0 4,-33 0-3,33 0-1,34 0 0,-68 0 0,34 0 1,-33 0 3,-1 0-5,-33 0 2,-35 0-2,35 0 2,-68 0 10,-1 0-1,-33 34 378,68-34-386,0 0 9,33 0-8,1 0-4,33 0 2,68 0 0,-68 0-2,1 0 1,-35 0 2,1 0 0,-35 0-1,1 0-2,-34 0 2,34 0 1,-35 0-2,1 0 2,0 0 39,-34 33 622,34-33-659,-34 34 3,34-34 4,0 0-10,-1 0 9,1 0-8,0 0 2,34 0-7,-34 0 6,33 0 6,-33 0 14,0 0-15,0 34 5,0-34-12,-1 0 8,1 0 3,0 0 30,0 0 283,34 0-311,-35 0-16,103 0 8,67 0-8,-34 0 5,34 0-8</inkml:trace>
    </iact:actionData>
  </iact:action>
  <iact:action type="add" startTime="88467">
    <iact:property name="dataType"/>
    <iact:actionData xml:id="d9">
      <inkml:trace xmlns:inkml="http://www.w3.org/2003/InkML" xml:id="stk9" contextRef="#ctx0" brushRef="#br0">23006 8831 0</inkml:trace>
    </iact:actionData>
  </iact:action>
  <iact:action type="add" startTime="88763">
    <iact:property name="dataType"/>
    <iact:actionData xml:id="d10">
      <inkml:trace xmlns:inkml="http://www.w3.org/2003/InkML" xml:id="stk10" contextRef="#ctx0" brushRef="#br0">23006 8831 0,'34'0'222,"0"0"-217,33 0 6,-33 0 1,34 0-5,0 0 6,33 0-6,0 0 3,-33 0 0,34 0-1,-35 0 1,35 0 3,-35 0-6,-33 0 3,0 0-1,34 0 1,-34 0 22,-1 0 323,69 0-341,33 0-8,1 0 4,100-34-1,35 0 1,0 34 2,67-34-5,34 34 5,0 0-4,-67 0 2,-1 0 2,-33 0-2,-68 0 0,-34 0-2,34 0 3,-101 0 1,-35 0-4,-33 34 2,0-34-2,0 0 4,0 0 264,33 0-266,69 0 4,101-34-8,33 1 4,102-35-1,-33 34 1,33 34 5,0-34-10,-67 34 7,-35-34-5,-33 34 3,-102 0 1,-67 0-2,-34 0 3,0 0-4</inkml:trace>
    </iact:actionData>
  </iact:action>
  <iact:action type="add" startTime="92980">
    <iact:property name="dataType"/>
    <iact:actionData xml:id="d11">
      <inkml:trace xmlns:inkml="http://www.w3.org/2003/InkML" xml:id="stk11" contextRef="#ctx0" brushRef="#br0">5244 10015 0,'-68'0'189,"-33"-34"-180,-69 34 0,-100 0 1,-1 0-2,-67 0 2,-1 0 2,-33 0-4,-34 0 4,34 34-4,-34 0 2,135 0 2,1-34-2,33 34-1,102-1 1,67 1-2,34-34 6,-34 0-8</inkml:trace>
    </iact:actionData>
  </iact:action>
  <iact:action type="add" startTime="106409">
    <iact:property name="dataType"/>
    <iact:actionData xml:id="d12">
      <inkml:trace xmlns:inkml="http://www.w3.org/2003/InkML" xml:id="stk12" contextRef="#ctx0" brushRef="#br0">5988 9880 0,'34'0'592,"0"0"-573,33 0 0,-33 0-8,34 0 0,0 0-3,67 0 2,68 0 0,0 0 3,135 0-6,-33 0 3,67 0 0,-34 0 0,68 0 1,-67-34-1,-35 34-2,-33 0 3,-1 0-2,-33 0 2,-101 0-1,-35-34-2,-67 34 4,34 0-4,-35 0 12,1 0 506,34 34-507,0-34-8,-1 0-3,69 34 4,-1-34-2,68 0-2,-34 0 3,34 0 0,-68 0-2,-33 0 0,-34 0 0,-1 34 3,1-34-4,0 0 1,-35 33 3,1-33-1,0 0 286,0 0-287,101-33-3,68-1 3,34 0 5,67 0-8,1 34 4,101-34-4,-34 34 4,0-34-3,-67 34 4,-1 0-2,-67 0-2,0 0 4,-68 0-2,-67 0-1,-69 34 2,1-34-2,34 0 289,67 0-286,34 0-3,68 0-2,68 0 3,67 0 2,34 0-1,-34 0-5,-34-67 7,1 67-7,-69 0 4,-100 0 0,-35 0 0,-34 0 4,-33 0-6,-34 0 250,34 0-251,101 33 5,68-33-4,33 0 4,35 0-3,-1 34 2,35-34-2,-35 0-1,-33 34 4,-68-34 0,-34 0-4,-68 34 2,-33-34-2,-34 0 4,34 0 326,101 0-329,34 0-1,34 0 6,-1-34-9,-33 34 8,34-34-4,34 34 0,-34 0 1,-102 0-2,-34 0 3,-33 0-2,0 0 1,-34 0 516,67 0-517,68 0 2,-33 0-2,67 0 0,67 0 2,35-34-2,-102 34 2,34-33 2,-34 33-6,0 0 3,-68 0-2,34 0 3,-101 0-2,-34 0 2,-1 0-1,1 0 1,34 0 277,101 0-281,34 33 9,68 1-12,-34-34 9,33 34-7,35-34 5,-1 34 2,-33-34-7,-102 34 3,34 0 1,-101-1 0,-69-33 2,35 0-4,-34 0 332,67 0-330,102 0-3,34 0 6,34 0-2,0 0-6,33-67 6,-33 67 1,33-34-3,-101 0 0,-34 0-1,-101 34 4,0 0-2,-34 0-2</inkml:trace>
    </iact:actionData>
  </iact:action>
  <iact:action type="add" startTime="113482">
    <iact:property name="dataType"/>
    <iact:actionData xml:id="d13">
      <inkml:trace xmlns:inkml="http://www.w3.org/2003/InkML" xml:id="stk13" contextRef="#ctx0" brushRef="#br0">8323 11166 0,'0'33'159,"-68"-33"-150,-101 34 0,-102-34 0,-101 0 0,-34 0 2,-135 34 0,-136-34-1,34 0-1,-203 34 1,102-34-1,203 0 3,135 0-2,33 0-2,137 0 3,33 0-3,67 0 3,35 0 1,-1 0-5,35 0 4,33 0-2,0 0 1,0 0 11</inkml:trace>
    </iact:actionData>
  </iact:action>
  <iact:action type="add" startTime="128272">
    <iact:property name="dataType"/>
    <iact:actionData xml:id="d14">
      <inkml:trace xmlns:inkml="http://www.w3.org/2003/InkML" xml:id="stk14" contextRef="#ctx0" brushRef="#br0">18946 11166 0,'68'0'88,"-34"0"-79,33 0 1,35 0 2,33 0-2,102 0-1,34 0-1,33-34 4,102-34-3,0 34 3,68 0-3,-34 1-1,67-1 4,-33 0 0,33 34-5,34-34 4,-33 0-1,33 34-1,-33 0 3,-68 0-4,-68 0 1,-68 0 0,-67 0 2,0 34 1,-102-34-4,-33 34 3,-35 0-4,1-34 3,0 0 0,-34 0 260,-1 0-261,137 0 2,33 0-4,101 0 5,68 0-4,68 0 3,0-34 0,0 34-3,-68 0 3,0 0 1,-67 0-4,-35 0 3,-101 0-4</inkml:trace>
    </iact:actionData>
  </iact:action>
  <iact:action type="add" startTime="131092">
    <iact:property name="dataType"/>
    <iact:actionData xml:id="d15">
      <inkml:trace xmlns:inkml="http://www.w3.org/2003/InkML" xml:id="stk15" contextRef="#ctx0" brushRef="#br0">1488 12215 0,'34'0'229,"68"0"-220,101-34-1,67 34 6,69-34-3,-35 0-6,1 0 6,33 0-1,-34-33 0,-33 67-1,67-34 2,-33 34-2,-1 0 0,-33 0 2,34 0-1,-102 0-2,33 34 3,-33 0-2,0-1 3,-33 1-4,33 0 2,-68-34 1,0 0-3,-33 34 4,-1-34 0,-33 0-6,-34 0 5,33 0-2,-33 0 10,0 0 270,68 0-281,101 0 4,67 0-1,69-68-1,-1 34-3,34 1 3,0-1 2,-67 34-4,-68 0 4,-68 0-3,34 0 0,-136 0 2,-33 0-3,34 0 2</inkml:trace>
    </iact:actionData>
  </iact:action>
  <iact:action type="add" startTime="164275">
    <iact:property name="dataType"/>
    <iact:actionData xml:id="d16">
      <inkml:trace xmlns:inkml="http://www.w3.org/2003/InkML" xml:id="stk16" contextRef="#ctx0" brushRef="#br0">11875 13534 0,'34'0'124,"0"0"-105,67 0-9,1 0 3,67 0-5,34 0 1,67 0 1,69 0 0,-1 0 0,34 0 0,0 0 0,34-34 0,-67 34-2,67 0 3,-34 0-1,0 0-1,-34 0 2,35 0 2,-1 34-6,-34 0 3,0-34-2,-67 0 4,-34 34 0,34 0-5,-102 0 4,68-34-3,-34 33 3,-34-33-3,-68 0 4,1 0-2,-68 0-2,33 0 2,-33 0 11,0 0 9,34-33 307,67-35-329,68 0 3,68-33-1,67 33 3,34-34-7,-67 35 9,-1-1-9,-33 34 2,-102 34 4,34-34-4,-68 34 5,-67 0-5,-34 0 4,33 0-6,-67-33 4</inkml:trace>
    </iact:actionData>
  </iact:action>
  <iact:action type="add" startTime="176826">
    <iact:property name="dataType"/>
    <iact:actionData xml:id="d17">
      <inkml:trace xmlns:inkml="http://www.w3.org/2003/InkML" xml:id="stk17" contextRef="#ctx0" brushRef="#br0">1860 14549 0,'34'0'196,"0"0"-165,0 0-18,0 0-7,67 0 4,-33 0 3,33 0-7,1 0 6,-1 0-4,35-34 3,33 34-3,0-33 2,-34-1 2,35 34-4,-35 0 3,34-34-2,-34 34 2,35 0 0,-1 0-1,-34 0-2,68-34 1,-68 34 3,35-34 0,33 34-6,-102 0 4,1 0 0,-69-34 1,1 34 1,0 0-4,0 0 2,0 0 19,0 0-10,-1 0 2,1 0-8,0 0 3,0 0 5,34 0-3,-35 0-6,1 0-2,68 0-1,-35 0-1,35 0 4,-68 0-3,33 0 2,1 0-2,-34 0 2,34 0-2,-35 0 3,1 0-4,0 0 261,34 0-260,67 0-1,68 0 2,135 0-1,1 0 2,33 0 3,34 0-9,-68 0 7,1 0-4,-103 0 2,1 34 1,-101-34-3,-35 0 4,-33 0-4,-34 0 13,-1 0-12</inkml:trace>
    </iact:actionData>
  </iact:action>
  <iact:action type="add" startTime="179734">
    <iact:property name="dataType"/>
    <iact:actionData xml:id="d18">
      <inkml:trace xmlns:inkml="http://www.w3.org/2003/InkML" xml:id="stk18" contextRef="#ctx0" brushRef="#br0">12078 14448 0,'34'0'30,"0"0"-11,-1 0-10,1 0 12,0 0-12,0 34 1,0-34-1,0 0 5,-1 0-8,1 0 16,0 0-3,0 0-10,0 0 0,33 0 11,1 0-10,0 0 2,33 0-2,1 0-3,-1 0 3,1 0 2,-1-34-3,35 0 2,-1 34-2,-34 0 0,69-34 2,-1 34 1,0 0-5,0 0 4,34 0-3,-34 0 4,34 0 0,-67 0-5,-35 0 3,-33 0-1,-1 0 2,1 34 2,-34-34-6,0 0 4,-34 34-4,34-34 4,-1 0 337,1 0-340,68 0 5,101 0-4,34 0-1,67 0 2,34 0-1,-33-68 2,-1 68-3,-33 0 4,-34 0-1,-34 0-4,-102 0 4,-33 0-2,0 0 1,-34 0 10,-1 0-11</inkml:trace>
    </iact:actionData>
  </iact:action>
  <iact:action type="add" startTime="184770">
    <iact:property name="dataType"/>
    <iact:actionData xml:id="d19">
      <inkml:trace xmlns:inkml="http://www.w3.org/2003/InkML" xml:id="stk19" contextRef="#ctx0" brushRef="#br0">21348 14583 0,'68'0'216,"101"0"-205,102 0-3,33-34 2,68 0-1,34 1 4,34 33-3,0-34 0,-68 0-1,34 34-1,0-68 2,-34 68 2,-67 0-4,-35 0 3,-33 0-3,-101 34 4,-1-34-1,-34 34-3,-67-34 3,0 0-3,0 0 3,0 0 17,-34 34 22,67-34 289,1 0-327,34 0-6,33 0 7,34 0-7,34 0 6,-34 0-1,-33 0-3,67 0 5,-102 0-8,1 0 7,-1 0-4,-67 0 4,0 0-2,0 0-2,-1 0 11,1 34-7,0-34 26,0 0 202,34 0-230,101 0 1,68-68-5,33 34 5,69 0 0,33 0 0,-68 1-2,68-1-2,1 0 6,-69 34-6,-33 0 3,-34-34 1,-68 34-2,-68 0 1,-67 0 3,34 0-7</inkml:trace>
    </iact:actionData>
  </iact:action>
  <iact:action type="add" startTime="191031">
    <iact:property name="dataType"/>
    <iact:actionData xml:id="d20">
      <inkml:trace xmlns:inkml="http://www.w3.org/2003/InkML" xml:id="stk20" contextRef="#ctx0" brushRef="#br0">1319 15531 0,'34'0'287,"67"0"-277,69 0-1,100 0 1,136 0 0,0 33-2,34-33 5,-34 34-6,0 0 4,0 34-2,-34-68 2,-101 34 1,0-34-5,-35 33 5,-100-33-3,-35 0-1,-67 0 6,34 0-7,-34 0 14,-34 34 7,33-34 269,69 0-287,33 0 2,102-34 0,68 1-7,-35-1 10,69-34-7,-69 68-1,1 0 5,-102-34-2,0 34-3,-33 0 5,-35 0-4,-67 0 5,0 0-6,0 0 3,-1 0 328,35 0-330,34 0 6,33 0-3,102 0-6,-34 0 7,67 0-4,-33 0 5,-34 0-3,-101 0-4,-1 0 5,-67 0 1,0 0-3,0 0 1,0 0 37,-1 0 499,1 0-536,0 0-1,68 0 1,-1 0 4,1 0-9,67 0 8,34 0-2,-34 0-3,68 0 2,-68 0-3,34 0 5,-68 34-4,-33 0 4,-35-34-3,1 0 2,0 0-1,-35 0 9,1 0 336,0 0-345,0 0 0,101 0 0,1 0 0,67 0 0,33 0 3,-33 0-7,102 34 5,-102-34 2,0 0-7,-34 0 4,-67 34 1,-35-34-1,1 33 1,-34-33 6,33 0 281,1 0-288,34 0 0,33-33-1,102-1 1,0 34 0,-1-34 2,-33 34-3,34 0-1,-34 0 3,-67 0 0,-69 0-1,1-34-1,-34 34 0,0 0 2,-1 0 9,35 0 236,34 0-246,67 0 1,68 34-2,33-34 1,1 34-1,67-34 5,-67 34-7,-68-1 2,-34 1 1,-67-34 0,-69 34 1,35-34 2</inkml:trace>
    </iact:actionData>
  </iact:action>
  <iact:action type="add" startTime="195915">
    <iact:property name="dataType"/>
    <iact:actionData xml:id="d21">
      <inkml:trace xmlns:inkml="http://www.w3.org/2003/InkML" xml:id="stk21" contextRef="#ctx0" brushRef="#br0">21179 15598 0,'34'-34'438,"0"34"-418,33 0 9,-33 0-9,34 0-7,0 0-4,33 0-1,1 34 3,33 0-3,0-34 4,34 34-3,1-34 2,33 0-2,-34 0 0,0 0 2,68 0-3,-34 34 4,0-34-2,0 0-2,-68 0 4,68 0-3,-68 0 1,-33 34 1,-68-34-3,-1 0 3,35 33-3,0 1 283,33-34-284,102 0 6,136 0-3,67 0-3,0 0 5,33 0-5,-33 0 4,-67 34-3,33 0 4,0 0-2,-67 0 1,-69 33-2,-33-33-1,-101-34 3,-68 0 1,33 34-3,-33-34 8,34 0 281,135 0-288,68-34-1,67 0 2,34 34 1,0-34 0,-33 1-5,-35 33 1,-33 0 1,-102 0 1</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S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l">
              <a:defRPr sz="1200"/>
            </a:lvl1pPr>
          </a:lstStyle>
          <a:p>
            <a:fld id="{645C8DCB-6841-45DC-B46E-F0B7CFF3DDA6}" type="datetimeFigureOut">
              <a:rPr lang="ar-SA" smtClean="0"/>
              <a:t>17/09/1444</a:t>
            </a:fld>
            <a:endParaRPr lang="ar-S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ar-S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r">
              <a:defRPr sz="1200"/>
            </a:lvl1pPr>
          </a:lstStyle>
          <a:p>
            <a:endParaRPr lang="ar-S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l">
              <a:defRPr sz="1200"/>
            </a:lvl1pPr>
          </a:lstStyle>
          <a:p>
            <a:fld id="{45417441-B110-481A-951A-4E2A44986102}" type="slidenum">
              <a:rPr lang="ar-SA" smtClean="0"/>
              <a:t>‹#›</a:t>
            </a:fld>
            <a:endParaRPr lang="ar-SA"/>
          </a:p>
        </p:txBody>
      </p:sp>
    </p:spTree>
    <p:extLst>
      <p:ext uri="{BB962C8B-B14F-4D97-AF65-F5344CB8AC3E}">
        <p14:creationId xmlns:p14="http://schemas.microsoft.com/office/powerpoint/2010/main" val="2545184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04992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29114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43168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765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46454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49035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8445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07429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00266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568473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1240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192450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62605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101970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849507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98849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913264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30066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907444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476911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694638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550824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14676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269528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273871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620172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6968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818824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31407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986429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326455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310059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9655851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91177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17705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364595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6424387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46594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6E6A-05F0-4F9A-A2DA-58C18164B7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ar-SA"/>
          </a:p>
        </p:txBody>
      </p:sp>
      <p:sp>
        <p:nvSpPr>
          <p:cNvPr id="3" name="Subtitle 2">
            <a:extLst>
              <a:ext uri="{FF2B5EF4-FFF2-40B4-BE49-F238E27FC236}">
                <a16:creationId xmlns:a16="http://schemas.microsoft.com/office/drawing/2014/main" id="{4C30E688-FE09-4B95-9B26-B0685C1361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ar-SA"/>
          </a:p>
        </p:txBody>
      </p:sp>
      <p:sp>
        <p:nvSpPr>
          <p:cNvPr id="4" name="Date Placeholder 3">
            <a:extLst>
              <a:ext uri="{FF2B5EF4-FFF2-40B4-BE49-F238E27FC236}">
                <a16:creationId xmlns:a16="http://schemas.microsoft.com/office/drawing/2014/main" id="{4554157F-C67E-4B24-B554-D46D57DBA119}"/>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5" name="Footer Placeholder 4">
            <a:extLst>
              <a:ext uri="{FF2B5EF4-FFF2-40B4-BE49-F238E27FC236}">
                <a16:creationId xmlns:a16="http://schemas.microsoft.com/office/drawing/2014/main" id="{BE6340CD-8541-4BEA-B297-E3822D18707C}"/>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E301F6CC-F26D-42FC-82F3-9BE4E8C2525F}"/>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4047545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A86CB-1AE0-4E2E-B9F5-33E727315356}"/>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7E3B69AF-93E5-4667-948E-1EBB1881AF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EDF41EF5-7F37-400E-80C7-27EFC3844840}"/>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5" name="Footer Placeholder 4">
            <a:extLst>
              <a:ext uri="{FF2B5EF4-FFF2-40B4-BE49-F238E27FC236}">
                <a16:creationId xmlns:a16="http://schemas.microsoft.com/office/drawing/2014/main" id="{60F70E7B-A362-44EE-9EAB-93F43F585FCB}"/>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1084A983-A563-412F-9A9A-79C6976F06B0}"/>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650588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14A11-A060-4C27-A701-22B1D8809B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ar-SA"/>
          </a:p>
        </p:txBody>
      </p:sp>
      <p:sp>
        <p:nvSpPr>
          <p:cNvPr id="3" name="Text Placeholder 2">
            <a:extLst>
              <a:ext uri="{FF2B5EF4-FFF2-40B4-BE49-F238E27FC236}">
                <a16:creationId xmlns:a16="http://schemas.microsoft.com/office/drawing/2014/main" id="{8B9B3324-4844-4AD9-B281-0916686CA1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641905-5DB8-4079-A177-43821C071917}"/>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5" name="Footer Placeholder 4">
            <a:extLst>
              <a:ext uri="{FF2B5EF4-FFF2-40B4-BE49-F238E27FC236}">
                <a16:creationId xmlns:a16="http://schemas.microsoft.com/office/drawing/2014/main" id="{B1DF8755-041E-4E13-B662-C844418E30E1}"/>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48DC1C0A-EB62-4A43-9FD8-43C46B535061}"/>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026730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C1912-6B89-4536-B003-1E29CB08D207}"/>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A05B434F-F1FA-4963-B220-13AC3E4DD9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Content Placeholder 3">
            <a:extLst>
              <a:ext uri="{FF2B5EF4-FFF2-40B4-BE49-F238E27FC236}">
                <a16:creationId xmlns:a16="http://schemas.microsoft.com/office/drawing/2014/main" id="{A0BBB3A7-7436-4C35-85B0-85C5FA5C18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Date Placeholder 4">
            <a:extLst>
              <a:ext uri="{FF2B5EF4-FFF2-40B4-BE49-F238E27FC236}">
                <a16:creationId xmlns:a16="http://schemas.microsoft.com/office/drawing/2014/main" id="{9C072E55-2434-46AD-AACE-B39967E8753E}"/>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6" name="Footer Placeholder 5">
            <a:extLst>
              <a:ext uri="{FF2B5EF4-FFF2-40B4-BE49-F238E27FC236}">
                <a16:creationId xmlns:a16="http://schemas.microsoft.com/office/drawing/2014/main" id="{5C110E2C-AF4B-446E-A9B9-E59D701AB362}"/>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755A9DE0-BEA6-4B09-9D48-A86F1F79B139}"/>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2358661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46A56-E554-45B9-842C-F597A9024E69}"/>
              </a:ext>
            </a:extLst>
          </p:cNvPr>
          <p:cNvSpPr>
            <a:spLocks noGrp="1"/>
          </p:cNvSpPr>
          <p:nvPr>
            <p:ph type="title"/>
          </p:nvPr>
        </p:nvSpPr>
        <p:spPr>
          <a:xfrm>
            <a:off x="839788" y="365125"/>
            <a:ext cx="10515600" cy="1325563"/>
          </a:xfrm>
        </p:spPr>
        <p:txBody>
          <a:bodyPr/>
          <a:lstStyle/>
          <a:p>
            <a:r>
              <a:rPr lang="en-US"/>
              <a:t>Click to edit Master title style</a:t>
            </a:r>
            <a:endParaRPr lang="ar-SA"/>
          </a:p>
        </p:txBody>
      </p:sp>
      <p:sp>
        <p:nvSpPr>
          <p:cNvPr id="3" name="Text Placeholder 2">
            <a:extLst>
              <a:ext uri="{FF2B5EF4-FFF2-40B4-BE49-F238E27FC236}">
                <a16:creationId xmlns:a16="http://schemas.microsoft.com/office/drawing/2014/main" id="{4EDBCC4C-DC15-4D8E-B8FB-73EC471081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653F31-D060-4336-A12B-65C864FAC8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Text Placeholder 4">
            <a:extLst>
              <a:ext uri="{FF2B5EF4-FFF2-40B4-BE49-F238E27FC236}">
                <a16:creationId xmlns:a16="http://schemas.microsoft.com/office/drawing/2014/main" id="{BA3104DB-D714-4953-A2BF-DE2ED80AD1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A461C2A-99D4-433E-9D13-4C80D46CA1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7" name="Date Placeholder 6">
            <a:extLst>
              <a:ext uri="{FF2B5EF4-FFF2-40B4-BE49-F238E27FC236}">
                <a16:creationId xmlns:a16="http://schemas.microsoft.com/office/drawing/2014/main" id="{B81042C3-1520-4E08-A557-03B9C074F9D8}"/>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8" name="Footer Placeholder 7">
            <a:extLst>
              <a:ext uri="{FF2B5EF4-FFF2-40B4-BE49-F238E27FC236}">
                <a16:creationId xmlns:a16="http://schemas.microsoft.com/office/drawing/2014/main" id="{5F4D4639-0C51-41B6-BC0E-42A6C423971B}"/>
              </a:ext>
            </a:extLst>
          </p:cNvPr>
          <p:cNvSpPr>
            <a:spLocks noGrp="1"/>
          </p:cNvSpPr>
          <p:nvPr>
            <p:ph type="ftr" sz="quarter" idx="11"/>
          </p:nvPr>
        </p:nvSpPr>
        <p:spPr/>
        <p:txBody>
          <a:bodyPr/>
          <a:lstStyle/>
          <a:p>
            <a:endParaRPr lang="ar-SA"/>
          </a:p>
        </p:txBody>
      </p:sp>
      <p:sp>
        <p:nvSpPr>
          <p:cNvPr id="9" name="Slide Number Placeholder 8">
            <a:extLst>
              <a:ext uri="{FF2B5EF4-FFF2-40B4-BE49-F238E27FC236}">
                <a16:creationId xmlns:a16="http://schemas.microsoft.com/office/drawing/2014/main" id="{323AB5C4-4756-40BF-AC00-D740115FE81F}"/>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871552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437A2-AF10-4DE9-B108-C7A33187923A}"/>
              </a:ext>
            </a:extLst>
          </p:cNvPr>
          <p:cNvSpPr>
            <a:spLocks noGrp="1"/>
          </p:cNvSpPr>
          <p:nvPr>
            <p:ph type="title"/>
          </p:nvPr>
        </p:nvSpPr>
        <p:spPr/>
        <p:txBody>
          <a:bodyPr/>
          <a:lstStyle/>
          <a:p>
            <a:r>
              <a:rPr lang="en-US"/>
              <a:t>Click to edit Master title style</a:t>
            </a:r>
            <a:endParaRPr lang="ar-SA"/>
          </a:p>
        </p:txBody>
      </p:sp>
      <p:sp>
        <p:nvSpPr>
          <p:cNvPr id="3" name="Date Placeholder 2">
            <a:extLst>
              <a:ext uri="{FF2B5EF4-FFF2-40B4-BE49-F238E27FC236}">
                <a16:creationId xmlns:a16="http://schemas.microsoft.com/office/drawing/2014/main" id="{180FC13A-1DBC-4C79-B8AB-ACCAA378F90F}"/>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4" name="Footer Placeholder 3">
            <a:extLst>
              <a:ext uri="{FF2B5EF4-FFF2-40B4-BE49-F238E27FC236}">
                <a16:creationId xmlns:a16="http://schemas.microsoft.com/office/drawing/2014/main" id="{C37ACF75-60E4-414E-9A44-04ED106F9237}"/>
              </a:ext>
            </a:extLst>
          </p:cNvPr>
          <p:cNvSpPr>
            <a:spLocks noGrp="1"/>
          </p:cNvSpPr>
          <p:nvPr>
            <p:ph type="ftr" sz="quarter" idx="11"/>
          </p:nvPr>
        </p:nvSpPr>
        <p:spPr/>
        <p:txBody>
          <a:bodyPr/>
          <a:lstStyle/>
          <a:p>
            <a:endParaRPr lang="ar-SA"/>
          </a:p>
        </p:txBody>
      </p:sp>
      <p:sp>
        <p:nvSpPr>
          <p:cNvPr id="5" name="Slide Number Placeholder 4">
            <a:extLst>
              <a:ext uri="{FF2B5EF4-FFF2-40B4-BE49-F238E27FC236}">
                <a16:creationId xmlns:a16="http://schemas.microsoft.com/office/drawing/2014/main" id="{72D03F7A-C2B1-45B5-BC70-C2B1318A2BDE}"/>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214183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89FDE9-AFE7-47DA-8751-5EE548984665}"/>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3" name="Footer Placeholder 2">
            <a:extLst>
              <a:ext uri="{FF2B5EF4-FFF2-40B4-BE49-F238E27FC236}">
                <a16:creationId xmlns:a16="http://schemas.microsoft.com/office/drawing/2014/main" id="{41E39A3D-9E43-43F3-8195-7C8F601FD989}"/>
              </a:ext>
            </a:extLst>
          </p:cNvPr>
          <p:cNvSpPr>
            <a:spLocks noGrp="1"/>
          </p:cNvSpPr>
          <p:nvPr>
            <p:ph type="ftr" sz="quarter" idx="11"/>
          </p:nvPr>
        </p:nvSpPr>
        <p:spPr/>
        <p:txBody>
          <a:bodyPr/>
          <a:lstStyle/>
          <a:p>
            <a:endParaRPr lang="ar-SA"/>
          </a:p>
        </p:txBody>
      </p:sp>
      <p:sp>
        <p:nvSpPr>
          <p:cNvPr id="4" name="Slide Number Placeholder 3">
            <a:extLst>
              <a:ext uri="{FF2B5EF4-FFF2-40B4-BE49-F238E27FC236}">
                <a16:creationId xmlns:a16="http://schemas.microsoft.com/office/drawing/2014/main" id="{F6331213-3A65-425E-A1E6-7F1D8A31F1F4}"/>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3825217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19FCF-9505-476F-9531-4505634F0D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Content Placeholder 2">
            <a:extLst>
              <a:ext uri="{FF2B5EF4-FFF2-40B4-BE49-F238E27FC236}">
                <a16:creationId xmlns:a16="http://schemas.microsoft.com/office/drawing/2014/main" id="{4C77DF0A-E6BF-464B-87BB-AD2E50F6CE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Text Placeholder 3">
            <a:extLst>
              <a:ext uri="{FF2B5EF4-FFF2-40B4-BE49-F238E27FC236}">
                <a16:creationId xmlns:a16="http://schemas.microsoft.com/office/drawing/2014/main" id="{AF881D4C-822D-43A8-92FF-D3C6673A75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027D9A-B6FD-4ECD-8F19-32D2705FF058}"/>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6" name="Footer Placeholder 5">
            <a:extLst>
              <a:ext uri="{FF2B5EF4-FFF2-40B4-BE49-F238E27FC236}">
                <a16:creationId xmlns:a16="http://schemas.microsoft.com/office/drawing/2014/main" id="{A6D53A23-77B3-4AF8-AB73-ABD09C0FAAC6}"/>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08A9B2D3-9477-4F5F-B672-197E0820FCE0}"/>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670442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9AB26-DCA5-4FEC-8C56-337CF8F1EA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Picture Placeholder 2">
            <a:extLst>
              <a:ext uri="{FF2B5EF4-FFF2-40B4-BE49-F238E27FC236}">
                <a16:creationId xmlns:a16="http://schemas.microsoft.com/office/drawing/2014/main" id="{B2407A28-7EB8-4937-A9E7-122F35F81D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Text Placeholder 3">
            <a:extLst>
              <a:ext uri="{FF2B5EF4-FFF2-40B4-BE49-F238E27FC236}">
                <a16:creationId xmlns:a16="http://schemas.microsoft.com/office/drawing/2014/main" id="{F5CA945D-3A3A-40EA-8D21-71CD6ECDC3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73B10F-6BC2-4FEA-AEBC-9EAC4F79300C}"/>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6" name="Footer Placeholder 5">
            <a:extLst>
              <a:ext uri="{FF2B5EF4-FFF2-40B4-BE49-F238E27FC236}">
                <a16:creationId xmlns:a16="http://schemas.microsoft.com/office/drawing/2014/main" id="{5792AE13-02C3-4BAA-AEA0-9C26FC68E855}"/>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932D0C20-CECB-4F60-BA31-EC11870BF8C4}"/>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4137578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C2448-C453-40D6-A7DC-694FB7E50F5A}"/>
              </a:ext>
            </a:extLst>
          </p:cNvPr>
          <p:cNvSpPr>
            <a:spLocks noGrp="1"/>
          </p:cNvSpPr>
          <p:nvPr>
            <p:ph type="title"/>
          </p:nvPr>
        </p:nvSpPr>
        <p:spPr/>
        <p:txBody>
          <a:bodyPr/>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B6E67B21-FD05-4AC3-9D25-BBCC4435AD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909212E8-E716-40DA-8353-14E34B3E425D}"/>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5" name="Footer Placeholder 4">
            <a:extLst>
              <a:ext uri="{FF2B5EF4-FFF2-40B4-BE49-F238E27FC236}">
                <a16:creationId xmlns:a16="http://schemas.microsoft.com/office/drawing/2014/main" id="{63F959E9-EC12-40C2-BA14-2DAE9F75D680}"/>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EA783A83-6665-4AA6-9674-291F70006AA3}"/>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39276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458C10-EE2D-4794-8C18-651C38ABBE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931854FA-25F2-457D-BAC2-66D8D37C58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7BCD4424-4F21-4E11-9364-69B29C4727AF}"/>
              </a:ext>
            </a:extLst>
          </p:cNvPr>
          <p:cNvSpPr>
            <a:spLocks noGrp="1"/>
          </p:cNvSpPr>
          <p:nvPr>
            <p:ph type="dt" sz="half" idx="10"/>
          </p:nvPr>
        </p:nvSpPr>
        <p:spPr/>
        <p:txBody>
          <a:bodyPr/>
          <a:lstStyle/>
          <a:p>
            <a:fld id="{92AFE3CE-5F8F-4931-96EA-15E8694BB39F}" type="datetimeFigureOut">
              <a:rPr lang="ar-SA" smtClean="0"/>
              <a:t>17/09/1444</a:t>
            </a:fld>
            <a:endParaRPr lang="ar-SA"/>
          </a:p>
        </p:txBody>
      </p:sp>
      <p:sp>
        <p:nvSpPr>
          <p:cNvPr id="5" name="Footer Placeholder 4">
            <a:extLst>
              <a:ext uri="{FF2B5EF4-FFF2-40B4-BE49-F238E27FC236}">
                <a16:creationId xmlns:a16="http://schemas.microsoft.com/office/drawing/2014/main" id="{C9328378-89B5-433A-8BD0-F7E0FB892840}"/>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F5EFF3AD-39BF-4572-A106-2923B7CFE540}"/>
              </a:ext>
            </a:extLst>
          </p:cNvPr>
          <p:cNvSpPr>
            <a:spLocks noGrp="1"/>
          </p:cNvSpPr>
          <p:nvPr>
            <p:ph type="sldNum" sz="quarter" idx="12"/>
          </p:nvPr>
        </p:nvSpPr>
        <p:spPr/>
        <p:txBody>
          <a:bodyPr/>
          <a:lstStyle/>
          <a:p>
            <a:fld id="{6A6E2FBF-7D07-4FC5-AC5D-1FCC63005640}" type="slidenum">
              <a:rPr lang="ar-SA" smtClean="0"/>
              <a:t>‹#›</a:t>
            </a:fld>
            <a:endParaRPr lang="ar-SA"/>
          </a:p>
        </p:txBody>
      </p:sp>
    </p:spTree>
    <p:extLst>
      <p:ext uri="{BB962C8B-B14F-4D97-AF65-F5344CB8AC3E}">
        <p14:creationId xmlns:p14="http://schemas.microsoft.com/office/powerpoint/2010/main" val="18473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1F7C76-580B-47B4-B51E-C029E7001C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ar-SA"/>
          </a:p>
        </p:txBody>
      </p:sp>
      <p:sp>
        <p:nvSpPr>
          <p:cNvPr id="3" name="Text Placeholder 2">
            <a:extLst>
              <a:ext uri="{FF2B5EF4-FFF2-40B4-BE49-F238E27FC236}">
                <a16:creationId xmlns:a16="http://schemas.microsoft.com/office/drawing/2014/main" id="{01BFB70B-ABA4-4880-B6F8-BBB2B552D5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7FCE213E-71EC-4ED0-B332-5144F5009C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AFE3CE-5F8F-4931-96EA-15E8694BB39F}" type="datetimeFigureOut">
              <a:rPr lang="ar-SA" smtClean="0"/>
              <a:t>17/09/1444</a:t>
            </a:fld>
            <a:endParaRPr lang="ar-SA"/>
          </a:p>
        </p:txBody>
      </p:sp>
      <p:sp>
        <p:nvSpPr>
          <p:cNvPr id="5" name="Footer Placeholder 4">
            <a:extLst>
              <a:ext uri="{FF2B5EF4-FFF2-40B4-BE49-F238E27FC236}">
                <a16:creationId xmlns:a16="http://schemas.microsoft.com/office/drawing/2014/main" id="{CEAC42EA-6202-46CD-8866-F36996E69D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r-SA"/>
          </a:p>
        </p:txBody>
      </p:sp>
      <p:sp>
        <p:nvSpPr>
          <p:cNvPr id="6" name="Slide Number Placeholder 5">
            <a:extLst>
              <a:ext uri="{FF2B5EF4-FFF2-40B4-BE49-F238E27FC236}">
                <a16:creationId xmlns:a16="http://schemas.microsoft.com/office/drawing/2014/main" id="{37E05BCB-2A8F-4C73-A2A9-A92902AE6B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6E2FBF-7D07-4FC5-AC5D-1FCC63005640}" type="slidenum">
              <a:rPr lang="ar-SA" smtClean="0"/>
              <a:t>‹#›</a:t>
            </a:fld>
            <a:endParaRPr lang="ar-SA"/>
          </a:p>
        </p:txBody>
      </p:sp>
    </p:spTree>
    <p:extLst>
      <p:ext uri="{BB962C8B-B14F-4D97-AF65-F5344CB8AC3E}">
        <p14:creationId xmlns:p14="http://schemas.microsoft.com/office/powerpoint/2010/main" val="28124338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2.xml"/><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7.xml"/><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8.xml"/><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1.xml"/><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9.xml"/><Relationship Id="rId9"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21.xml"/><Relationship Id="rId9"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23.xml"/><Relationship Id="rId9"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11/relationships/inkAction" Target="../ink/inkAction1.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1.png"/><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11/relationships/inkAction" Target="../ink/inkAction2.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2.png"/><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microsoft.com/office/2011/relationships/inkAction" Target="../ink/inkAction3.xml"/><Relationship Id="rId5" Type="http://schemas.openxmlformats.org/officeDocument/2006/relationships/image" Target="../media/image11.jpeg"/><Relationship Id="rId4" Type="http://schemas.openxmlformats.org/officeDocument/2006/relationships/image" Target="../media/image9.png"/><Relationship Id="rId9" Type="http://schemas.openxmlformats.org/officeDocument/2006/relationships/image" Target="../media/image14.png"/></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microsoft.com/office/2011/relationships/inkAction" Target="../ink/inkAction4.xml"/><Relationship Id="rId5" Type="http://schemas.openxmlformats.org/officeDocument/2006/relationships/image" Target="../media/image12.jpeg"/><Relationship Id="rId4" Type="http://schemas.openxmlformats.org/officeDocument/2006/relationships/image" Target="../media/image9.png"/><Relationship Id="rId9"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microsoft.com/office/2011/relationships/inkAction" Target="../ink/inkAction5.xml"/><Relationship Id="rId5" Type="http://schemas.openxmlformats.org/officeDocument/2006/relationships/image" Target="../media/image13.jpeg"/><Relationship Id="rId4" Type="http://schemas.openxmlformats.org/officeDocument/2006/relationships/image" Target="../media/image9.png"/><Relationship Id="rId9" Type="http://schemas.openxmlformats.org/officeDocument/2006/relationships/image" Target="../media/image18.png"/></Relationships>
</file>

<file path=ppt/slides/_rels/slide34.xml.rels><?xml version="1.0" encoding="UTF-8" standalone="yes"?>
<Relationships xmlns="http://schemas.openxmlformats.org/package/2006/relationships"><Relationship Id="rId8" Type="http://schemas.microsoft.com/office/2011/relationships/inkAction" Target="../ink/inkAction6.xml"/><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0.png"/><Relationship Id="rId4" Type="http://schemas.openxmlformats.org/officeDocument/2006/relationships/notesSlide" Target="../notesSlides/notesSlide34.xml"/><Relationship Id="rId9" Type="http://schemas.openxmlformats.org/officeDocument/2006/relationships/image" Target="../media/image20.png"/></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11/relationships/inkAction" Target="../ink/inkAction7.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21.png"/><Relationship Id="rId4" Type="http://schemas.openxmlformats.org/officeDocument/2006/relationships/image" Target="../media/image7.pn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11/relationships/inkAction" Target="../ink/inkAction8.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22.png"/><Relationship Id="rId4" Type="http://schemas.openxmlformats.org/officeDocument/2006/relationships/image" Target="../media/image7.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11/relationships/inkAction" Target="../ink/inkAction9.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23.png"/><Relationship Id="rId4" Type="http://schemas.openxmlformats.org/officeDocument/2006/relationships/image" Target="../media/image7.png"/></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11/relationships/inkAction" Target="../ink/inkAction10.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24.png"/><Relationship Id="rId4" Type="http://schemas.openxmlformats.org/officeDocument/2006/relationships/image" Target="../media/image7.png"/></Relationships>
</file>

<file path=ppt/slides/_rels/slide3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9.xml"/><Relationship Id="rId9" Type="http://schemas.openxmlformats.org/officeDocument/2006/relationships/image" Target="../media/image10.png"/></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
          <p:cNvPicPr preferRelativeResize="0"/>
          <p:nvPr/>
        </p:nvPicPr>
        <p:blipFill rotWithShape="1">
          <a:blip r:embed="rId3">
            <a:alphaModFix/>
          </a:blip>
          <a:srcRect/>
          <a:stretch/>
        </p:blipFill>
        <p:spPr>
          <a:xfrm>
            <a:off x="575549" y="0"/>
            <a:ext cx="11616451" cy="6680068"/>
          </a:xfrm>
          <a:prstGeom prst="rect">
            <a:avLst/>
          </a:prstGeom>
          <a:noFill/>
          <a:ln>
            <a:noFill/>
          </a:ln>
        </p:spPr>
      </p:pic>
      <p:sp>
        <p:nvSpPr>
          <p:cNvPr id="85" name="Google Shape;85;p1"/>
          <p:cNvSpPr/>
          <p:nvPr/>
        </p:nvSpPr>
        <p:spPr>
          <a:xfrm rot="10800000">
            <a:off x="-733594" y="357522"/>
            <a:ext cx="12350045" cy="7044267"/>
          </a:xfrm>
          <a:prstGeom prst="rect">
            <a:avLst/>
          </a:prstGeom>
          <a:gradFill>
            <a:gsLst>
              <a:gs pos="0">
                <a:srgbClr val="86CEFF">
                  <a:alpha val="32941"/>
                </a:srgbClr>
              </a:gs>
              <a:gs pos="50000">
                <a:srgbClr val="B6DFFF">
                  <a:alpha val="21960"/>
                </a:srgbClr>
              </a:gs>
              <a:gs pos="100000">
                <a:srgbClr val="DBEEFE">
                  <a:alpha val="43921"/>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86" name="Google Shape;86;p1"/>
          <p:cNvPicPr preferRelativeResize="0"/>
          <p:nvPr/>
        </p:nvPicPr>
        <p:blipFill rotWithShape="1">
          <a:blip r:embed="rId4">
            <a:alphaModFix/>
          </a:blip>
          <a:srcRect l="984" r="913" b="11911"/>
          <a:stretch/>
        </p:blipFill>
        <p:spPr>
          <a:xfrm>
            <a:off x="0" y="4199708"/>
            <a:ext cx="12200709" cy="2688772"/>
          </a:xfrm>
          <a:prstGeom prst="rect">
            <a:avLst/>
          </a:prstGeom>
          <a:noFill/>
          <a:ln>
            <a:noFill/>
          </a:ln>
        </p:spPr>
      </p:pic>
      <p:pic>
        <p:nvPicPr>
          <p:cNvPr id="87" name="Google Shape;87;p1"/>
          <p:cNvPicPr preferRelativeResize="0"/>
          <p:nvPr/>
        </p:nvPicPr>
        <p:blipFill rotWithShape="1">
          <a:blip r:embed="rId5">
            <a:alphaModFix/>
          </a:blip>
          <a:srcRect/>
          <a:stretch/>
        </p:blipFill>
        <p:spPr>
          <a:xfrm>
            <a:off x="730762" y="4963885"/>
            <a:ext cx="1699476" cy="1524000"/>
          </a:xfrm>
          <a:prstGeom prst="rect">
            <a:avLst/>
          </a:prstGeom>
          <a:noFill/>
          <a:ln>
            <a:noFill/>
          </a:ln>
        </p:spPr>
      </p:pic>
      <p:pic>
        <p:nvPicPr>
          <p:cNvPr id="88" name="Google Shape;88;p1"/>
          <p:cNvPicPr preferRelativeResize="0"/>
          <p:nvPr/>
        </p:nvPicPr>
        <p:blipFill rotWithShape="1">
          <a:blip r:embed="rId6">
            <a:alphaModFix/>
          </a:blip>
          <a:srcRect/>
          <a:stretch/>
        </p:blipFill>
        <p:spPr>
          <a:xfrm>
            <a:off x="-49967" y="402258"/>
            <a:ext cx="6714451" cy="1972334"/>
          </a:xfrm>
          <a:prstGeom prst="rect">
            <a:avLst/>
          </a:prstGeom>
          <a:noFill/>
          <a:ln>
            <a:noFill/>
          </a:ln>
        </p:spPr>
      </p:pic>
      <p:pic>
        <p:nvPicPr>
          <p:cNvPr id="89" name="Google Shape;89;p1"/>
          <p:cNvPicPr preferRelativeResize="0"/>
          <p:nvPr/>
        </p:nvPicPr>
        <p:blipFill rotWithShape="1">
          <a:blip r:embed="rId7">
            <a:alphaModFix/>
          </a:blip>
          <a:srcRect/>
          <a:stretch/>
        </p:blipFill>
        <p:spPr>
          <a:xfrm>
            <a:off x="6433777" y="3125529"/>
            <a:ext cx="5882401" cy="1034667"/>
          </a:xfrm>
          <a:prstGeom prst="rect">
            <a:avLst/>
          </a:prstGeom>
          <a:noFill/>
          <a:ln>
            <a:noFill/>
          </a:ln>
        </p:spPr>
      </p:pic>
      <p:sp>
        <p:nvSpPr>
          <p:cNvPr id="90" name="Google Shape;90;p1"/>
          <p:cNvSpPr txBox="1"/>
          <p:nvPr/>
        </p:nvSpPr>
        <p:spPr>
          <a:xfrm>
            <a:off x="474133" y="715791"/>
            <a:ext cx="5250155" cy="138499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dirty="0">
                <a:solidFill>
                  <a:schemeClr val="lt1"/>
                </a:solidFill>
                <a:latin typeface="Tajawal Medium"/>
                <a:ea typeface="Tajawal Medium"/>
                <a:cs typeface="Tajawal Medium"/>
                <a:sym typeface="Tajawal Medium"/>
              </a:rPr>
              <a:t>Critical Thinking</a:t>
            </a:r>
            <a:endParaRPr lang="en-US" sz="2800" dirty="0">
              <a:solidFill>
                <a:srgbClr val="FF9518"/>
              </a:solidFill>
              <a:latin typeface="Tajawal Medium"/>
              <a:ea typeface="Tajawal Medium"/>
              <a:cs typeface="Tajawal Medium"/>
              <a:sym typeface="Tajawal Medium"/>
            </a:endParaRPr>
          </a:p>
          <a:p>
            <a:pPr marL="0" marR="0" lvl="0" indent="0" algn="l" rtl="0">
              <a:spcBef>
                <a:spcPts val="0"/>
              </a:spcBef>
              <a:spcAft>
                <a:spcPts val="0"/>
              </a:spcAft>
              <a:buNone/>
            </a:pPr>
            <a:r>
              <a:rPr lang="en-US" sz="2800" dirty="0">
                <a:solidFill>
                  <a:srgbClr val="24A9E1"/>
                </a:solidFill>
                <a:latin typeface="Tajawal Medium"/>
                <a:ea typeface="Tajawal Medium"/>
                <a:cs typeface="Tajawal Medium"/>
                <a:sym typeface="Tajawal Medium"/>
              </a:rPr>
              <a:t>Prepared by Dr. Ahmed </a:t>
            </a:r>
            <a:r>
              <a:rPr lang="en-US" sz="2800" dirty="0" err="1">
                <a:solidFill>
                  <a:srgbClr val="24A9E1"/>
                </a:solidFill>
                <a:latin typeface="Tajawal Medium"/>
                <a:ea typeface="Tajawal Medium"/>
                <a:cs typeface="Tajawal Medium"/>
                <a:sym typeface="Tajawal Medium"/>
              </a:rPr>
              <a:t>Alqarni</a:t>
            </a:r>
            <a:endParaRPr dirty="0"/>
          </a:p>
          <a:p>
            <a:pPr marL="0" marR="0" lvl="0" indent="0" algn="l" rtl="0">
              <a:spcBef>
                <a:spcPts val="0"/>
              </a:spcBef>
              <a:spcAft>
                <a:spcPts val="0"/>
              </a:spcAft>
              <a:buNone/>
            </a:pPr>
            <a:r>
              <a:rPr lang="en-US" sz="2800" dirty="0">
                <a:solidFill>
                  <a:srgbClr val="FF9518"/>
                </a:solidFill>
                <a:latin typeface="Tajawal Medium"/>
                <a:ea typeface="Tajawal Medium"/>
                <a:cs typeface="Tajawal Medium"/>
                <a:sym typeface="Tajawal Medium"/>
              </a:rPr>
              <a:t>Lecture 10</a:t>
            </a:r>
            <a:endParaRPr sz="2800" dirty="0">
              <a:solidFill>
                <a:srgbClr val="FF9518"/>
              </a:solidFill>
              <a:latin typeface="Tajawal Medium"/>
              <a:ea typeface="Tajawal Medium"/>
              <a:cs typeface="Tajawal Medium"/>
              <a:sym typeface="Tajawal Medium"/>
            </a:endParaRPr>
          </a:p>
        </p:txBody>
      </p:sp>
      <p:sp>
        <p:nvSpPr>
          <p:cNvPr id="91" name="Google Shape;91;p1"/>
          <p:cNvSpPr txBox="1"/>
          <p:nvPr/>
        </p:nvSpPr>
        <p:spPr>
          <a:xfrm>
            <a:off x="6995710" y="3159395"/>
            <a:ext cx="4155305"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dirty="0">
                <a:solidFill>
                  <a:schemeClr val="lt1"/>
                </a:solidFill>
                <a:latin typeface="Tajawal Medium"/>
                <a:ea typeface="Tajawal Medium"/>
                <a:cs typeface="Tajawal Medium"/>
                <a:sym typeface="Tajawal Medium"/>
              </a:rPr>
              <a:t>MGM115 </a:t>
            </a:r>
          </a:p>
          <a:p>
            <a:pPr marL="0" marR="0" lvl="0" indent="0" algn="l" rtl="0">
              <a:spcBef>
                <a:spcPts val="0"/>
              </a:spcBef>
              <a:spcAft>
                <a:spcPts val="0"/>
              </a:spcAft>
              <a:buNone/>
            </a:pPr>
            <a:r>
              <a:rPr lang="en-US" sz="2800" dirty="0">
                <a:solidFill>
                  <a:schemeClr val="lt1"/>
                </a:solidFill>
                <a:latin typeface="Tajawal Medium"/>
                <a:ea typeface="Tajawal Medium"/>
                <a:cs typeface="Tajawal Medium"/>
                <a:sym typeface="Tajawal Medium"/>
              </a:rPr>
              <a:t>Critical Thinking</a:t>
            </a:r>
            <a:endParaRPr lang="en-US" sz="2800" dirty="0">
              <a:solidFill>
                <a:srgbClr val="FF9518"/>
              </a:solidFill>
              <a:latin typeface="Tajawal Medium"/>
              <a:ea typeface="Tajawal Medium"/>
              <a:cs typeface="Tajawal Medium"/>
              <a:sym typeface="Tajawal Medium"/>
            </a:endParaRPr>
          </a:p>
        </p:txBody>
      </p:sp>
    </p:spTree>
  </p:cSld>
  <p:clrMapOvr>
    <a:masterClrMapping/>
  </p:clrMapOvr>
  <mc:AlternateContent xmlns:mc="http://schemas.openxmlformats.org/markup-compatibility/2006" xmlns:p14="http://schemas.microsoft.com/office/powerpoint/2010/main">
    <mc:Choice Requires="p14">
      <p:transition spd="slow" p14:dur="2000" advTm="19950"/>
    </mc:Choice>
    <mc:Fallback xmlns="">
      <p:transition spd="slow" advTm="1995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5">
            <a:alphaModFix/>
          </a:blip>
          <a:srcRect/>
          <a:stretch/>
        </p:blipFill>
        <p:spPr>
          <a:xfrm>
            <a:off x="651740" y="5508979"/>
            <a:ext cx="1222425" cy="1096206"/>
          </a:xfrm>
          <a:prstGeom prst="rect">
            <a:avLst/>
          </a:prstGeom>
          <a:noFill/>
          <a:ln>
            <a:noFill/>
          </a:ln>
        </p:spPr>
      </p:pic>
      <p:pic>
        <p:nvPicPr>
          <p:cNvPr id="122" name="Google Shape;122;p4"/>
          <p:cNvPicPr preferRelativeResize="0"/>
          <p:nvPr/>
        </p:nvPicPr>
        <p:blipFill rotWithShape="1">
          <a:blip r:embed="rId6">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7">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7">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8">
            <a:alphaModFix/>
          </a:blip>
          <a:srcRect/>
          <a:stretch/>
        </p:blipFill>
        <p:spPr>
          <a:xfrm>
            <a:off x="130614" y="-4924"/>
            <a:ext cx="10982863" cy="2204822"/>
          </a:xfrm>
          <a:prstGeom prst="rect">
            <a:avLst/>
          </a:prstGeom>
          <a:noFill/>
          <a:ln>
            <a:noFill/>
          </a:ln>
        </p:spPr>
      </p:pic>
      <p:sp>
        <p:nvSpPr>
          <p:cNvPr id="127" name="Google Shape;127;p4"/>
          <p:cNvSpPr txBox="1"/>
          <p:nvPr/>
        </p:nvSpPr>
        <p:spPr>
          <a:xfrm>
            <a:off x="300867" y="236724"/>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28" name="Google Shape;128;p4"/>
          <p:cNvSpPr txBox="1"/>
          <p:nvPr/>
        </p:nvSpPr>
        <p:spPr>
          <a:xfrm>
            <a:off x="1697667" y="2445858"/>
            <a:ext cx="9666288" cy="1631175"/>
          </a:xfrm>
          <a:prstGeom prst="rect">
            <a:avLst/>
          </a:prstGeom>
          <a:noFill/>
          <a:ln>
            <a:noFill/>
          </a:ln>
        </p:spPr>
        <p:txBody>
          <a:bodyPr spcFirstLastPara="1" wrap="square" lIns="91425" tIns="45700" rIns="91425" bIns="45700" anchor="t" anchorCtr="0">
            <a:spAutoFit/>
          </a:bodyPr>
          <a:lstStyle/>
          <a:p>
            <a:pPr>
              <a:lnSpc>
                <a:spcPct val="200000"/>
              </a:lnSpc>
            </a:pPr>
            <a:r>
              <a:rPr lang="en-US" sz="3200" dirty="0"/>
              <a:t>Mostly from Critical Thinking, </a:t>
            </a:r>
            <a:r>
              <a:rPr lang="en-US" sz="3200" dirty="0" err="1"/>
              <a:t>Bassham</a:t>
            </a:r>
            <a:r>
              <a:rPr lang="en-US" sz="3200" dirty="0"/>
              <a:t> and others </a:t>
            </a:r>
          </a:p>
          <a:p>
            <a:pPr marL="0" marR="0" lvl="0" indent="0" algn="l" rtl="0">
              <a:lnSpc>
                <a:spcPct val="200000"/>
              </a:lnSpc>
              <a:spcBef>
                <a:spcPts val="0"/>
              </a:spcBef>
              <a:spcAft>
                <a:spcPts val="0"/>
              </a:spcAft>
              <a:buNone/>
            </a:pPr>
            <a:endParaRPr lang="en-US" sz="1800" dirty="0">
              <a:solidFill>
                <a:srgbClr val="0A1F61"/>
              </a:solidFill>
              <a:latin typeface="Tajawal ExtraBold"/>
              <a:ea typeface="Tajawal ExtraBold"/>
              <a:cs typeface="Tajawal ExtraBold"/>
              <a:sym typeface="Tajawal ExtraBold"/>
            </a:endParaRPr>
          </a:p>
        </p:txBody>
      </p:sp>
      <p:sp>
        <p:nvSpPr>
          <p:cNvPr id="9" name="TextBox 8">
            <a:extLst>
              <a:ext uri="{FF2B5EF4-FFF2-40B4-BE49-F238E27FC236}">
                <a16:creationId xmlns:a16="http://schemas.microsoft.com/office/drawing/2014/main" id="{4B27B4B1-F4C9-459D-9E78-28C91992E9DC}"/>
              </a:ext>
            </a:extLst>
          </p:cNvPr>
          <p:cNvSpPr txBox="1"/>
          <p:nvPr/>
        </p:nvSpPr>
        <p:spPr>
          <a:xfrm>
            <a:off x="3068624" y="759904"/>
            <a:ext cx="8524452" cy="677108"/>
          </a:xfrm>
          <a:prstGeom prst="rect">
            <a:avLst/>
          </a:prstGeom>
          <a:noFill/>
        </p:spPr>
        <p:txBody>
          <a:bodyPr wrap="square">
            <a:spAutoFit/>
          </a:bodyPr>
          <a:lstStyle/>
          <a:p>
            <a:r>
              <a:rPr lang="en-US" sz="3800" b="1" i="0" u="none" strike="noStrike" baseline="0" dirty="0">
                <a:solidFill>
                  <a:schemeClr val="bg1"/>
                </a:solidFill>
                <a:latin typeface="HumanaSansITCStd-Medium"/>
              </a:rPr>
              <a:t>Writing Argumentative Essays</a:t>
            </a:r>
            <a:endParaRPr lang="en-US" sz="3800" b="1" dirty="0">
              <a:solidFill>
                <a:schemeClr val="bg1"/>
              </a:solidFill>
              <a:latin typeface="Tajawal ExtraBold"/>
              <a:ea typeface="Tajawal ExtraBold"/>
              <a:cs typeface="Tajawal ExtraBold"/>
              <a:sym typeface="Tajawal ExtraBold"/>
            </a:endParaRPr>
          </a:p>
        </p:txBody>
      </p:sp>
      <p:pic>
        <p:nvPicPr>
          <p:cNvPr id="3" name="Audio 2">
            <a:hlinkClick r:id="" action="ppaction://media"/>
            <a:extLst>
              <a:ext uri="{FF2B5EF4-FFF2-40B4-BE49-F238E27FC236}">
                <a16:creationId xmlns:a16="http://schemas.microsoft.com/office/drawing/2014/main" id="{751F15E5-219E-47A2-A872-FAC133D58E1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5341"/>
    </mc:Choice>
    <mc:Fallback xmlns="">
      <p:transition spd="slow" advTm="25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651740" y="5508979"/>
            <a:ext cx="1222425" cy="1096206"/>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440788" y="5949244"/>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0" y="72555"/>
            <a:ext cx="11863798" cy="1610200"/>
          </a:xfrm>
          <a:prstGeom prst="rect">
            <a:avLst/>
          </a:prstGeom>
          <a:noFill/>
          <a:ln>
            <a:noFill/>
          </a:ln>
        </p:spPr>
      </p:pic>
      <p:sp>
        <p:nvSpPr>
          <p:cNvPr id="128" name="Google Shape;128;p4"/>
          <p:cNvSpPr txBox="1"/>
          <p:nvPr/>
        </p:nvSpPr>
        <p:spPr>
          <a:xfrm>
            <a:off x="1874165" y="1910065"/>
            <a:ext cx="9666288" cy="3293169"/>
          </a:xfrm>
          <a:prstGeom prst="rect">
            <a:avLst/>
          </a:prstGeom>
          <a:noFill/>
          <a:ln>
            <a:noFill/>
          </a:ln>
        </p:spPr>
        <p:txBody>
          <a:bodyPr spcFirstLastPara="1" wrap="square" lIns="91425" tIns="45700" rIns="91425" bIns="45700" anchor="t" anchorCtr="0">
            <a:spAutoFit/>
          </a:bodyPr>
          <a:lstStyle/>
          <a:p>
            <a:r>
              <a:rPr lang="en-US" sz="2600" b="1" dirty="0">
                <a:latin typeface="Tajawal ExtraBold"/>
                <a:ea typeface="Tajawal ExtraBold"/>
                <a:cs typeface="Tajawal ExtraBold"/>
                <a:sym typeface="Tajawal ExtraBold"/>
              </a:rPr>
              <a:t>This lecture includes: </a:t>
            </a:r>
          </a:p>
          <a:p>
            <a:pPr marL="457200" indent="-457200">
              <a:buFont typeface="Arial" panose="020B0604020202020204" pitchFamily="34" charset="0"/>
              <a:buChar char="•"/>
            </a:pPr>
            <a:endParaRPr lang="en-US" sz="2600" b="1" dirty="0">
              <a:latin typeface="Tajawal ExtraBold"/>
              <a:ea typeface="Tajawal ExtraBold"/>
              <a:cs typeface="Tajawal ExtraBold"/>
              <a:sym typeface="Tajawal ExtraBold"/>
            </a:endParaRPr>
          </a:p>
          <a:p>
            <a:pPr marL="457200" indent="-457200">
              <a:buFont typeface="Arial" panose="020B0604020202020204" pitchFamily="34" charset="0"/>
              <a:buChar char="•"/>
            </a:pPr>
            <a:r>
              <a:rPr lang="en-US" sz="2600" b="1" dirty="0">
                <a:latin typeface="Tajawal ExtraBold"/>
                <a:ea typeface="Tajawal ExtraBold"/>
                <a:cs typeface="Tajawal ExtraBold"/>
                <a:sym typeface="Tajawal ExtraBold"/>
              </a:rPr>
              <a:t>Before you write</a:t>
            </a:r>
          </a:p>
          <a:p>
            <a:pPr marL="457200" indent="-457200">
              <a:buFont typeface="Arial" panose="020B0604020202020204" pitchFamily="34" charset="0"/>
              <a:buChar char="•"/>
            </a:pPr>
            <a:r>
              <a:rPr lang="en-US" sz="2600" b="1" dirty="0">
                <a:latin typeface="Tajawal ExtraBold"/>
                <a:ea typeface="Tajawal ExtraBold"/>
                <a:cs typeface="Tajawal ExtraBold"/>
                <a:sym typeface="Tajawal ExtraBold"/>
              </a:rPr>
              <a:t>Writing the first draft</a:t>
            </a:r>
          </a:p>
          <a:p>
            <a:pPr marL="457200" indent="-457200">
              <a:buFont typeface="Arial" panose="020B0604020202020204" pitchFamily="34" charset="0"/>
              <a:buChar char="•"/>
            </a:pPr>
            <a:r>
              <a:rPr lang="en-US" sz="2600" b="1" dirty="0">
                <a:latin typeface="Tajawal ExtraBold"/>
                <a:ea typeface="Tajawal ExtraBold"/>
                <a:cs typeface="Tajawal ExtraBold"/>
                <a:sym typeface="Tajawal ExtraBold"/>
              </a:rPr>
              <a:t>After writing the first draft </a:t>
            </a:r>
          </a:p>
          <a:p>
            <a:pPr marL="457200" indent="-457200">
              <a:buFont typeface="Arial" panose="020B0604020202020204" pitchFamily="34" charset="0"/>
              <a:buChar char="•"/>
            </a:pPr>
            <a:endParaRPr lang="en-US" sz="2600" b="1" dirty="0">
              <a:latin typeface="Tajawal ExtraBold"/>
              <a:ea typeface="Tajawal ExtraBold"/>
              <a:cs typeface="Tajawal ExtraBold"/>
              <a:sym typeface="Tajawal ExtraBold"/>
            </a:endParaRPr>
          </a:p>
          <a:p>
            <a:pPr marL="0" marR="0" lvl="0" indent="0" algn="l" rtl="0">
              <a:lnSpc>
                <a:spcPct val="200000"/>
              </a:lnSpc>
              <a:spcBef>
                <a:spcPts val="0"/>
              </a:spcBef>
              <a:spcAft>
                <a:spcPts val="0"/>
              </a:spcAft>
              <a:buNone/>
            </a:pPr>
            <a:endParaRPr lang="en-US" sz="2600" b="1" dirty="0">
              <a:solidFill>
                <a:srgbClr val="0A1F61"/>
              </a:solidFill>
              <a:latin typeface="Tajawal ExtraBold"/>
              <a:ea typeface="Tajawal ExtraBold"/>
              <a:cs typeface="Tajawal ExtraBold"/>
              <a:sym typeface="Tajawal ExtraBold"/>
            </a:endParaRPr>
          </a:p>
        </p:txBody>
      </p:sp>
      <p:sp>
        <p:nvSpPr>
          <p:cNvPr id="11" name="Google Shape;127;p4">
            <a:extLst>
              <a:ext uri="{FF2B5EF4-FFF2-40B4-BE49-F238E27FC236}">
                <a16:creationId xmlns:a16="http://schemas.microsoft.com/office/drawing/2014/main" id="{B1FF9A8E-0F1F-45B6-BA17-B106A1267B26}"/>
              </a:ext>
            </a:extLst>
          </p:cNvPr>
          <p:cNvSpPr txBox="1"/>
          <p:nvPr/>
        </p:nvSpPr>
        <p:spPr>
          <a:xfrm>
            <a:off x="328202" y="29537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2" name="TextBox 11">
            <a:extLst>
              <a:ext uri="{FF2B5EF4-FFF2-40B4-BE49-F238E27FC236}">
                <a16:creationId xmlns:a16="http://schemas.microsoft.com/office/drawing/2014/main" id="{2DF2EC0B-7C7E-4569-A76A-8B326326486A}"/>
              </a:ext>
            </a:extLst>
          </p:cNvPr>
          <p:cNvSpPr txBox="1"/>
          <p:nvPr/>
        </p:nvSpPr>
        <p:spPr>
          <a:xfrm>
            <a:off x="2236531" y="648181"/>
            <a:ext cx="9075859" cy="1261884"/>
          </a:xfrm>
          <a:prstGeom prst="rect">
            <a:avLst/>
          </a:prstGeom>
          <a:noFill/>
        </p:spPr>
        <p:txBody>
          <a:bodyPr wrap="square">
            <a:spAutoFit/>
          </a:bodyPr>
          <a:lstStyle/>
          <a:p>
            <a:r>
              <a:rPr lang="en-US" sz="3800" b="1" i="0" u="none" strike="noStrike" baseline="0" dirty="0">
                <a:solidFill>
                  <a:schemeClr val="bg1"/>
                </a:solidFill>
                <a:latin typeface="HumanaSansITCStd-Medium"/>
              </a:rPr>
              <a:t>	</a:t>
            </a:r>
            <a:endParaRPr lang="en-US" sz="3800" b="1" dirty="0">
              <a:solidFill>
                <a:schemeClr val="bg1"/>
              </a:solidFill>
              <a:highlight>
                <a:srgbClr val="FFFF00"/>
              </a:highlight>
              <a:latin typeface="Tajawal ExtraBold"/>
              <a:ea typeface="Tajawal ExtraBold"/>
              <a:cs typeface="Tajawal ExtraBold"/>
              <a:sym typeface="Tajawal ExtraBold"/>
            </a:endParaRPr>
          </a:p>
          <a:p>
            <a:endParaRPr lang="en-US" sz="3800" b="1" dirty="0">
              <a:solidFill>
                <a:schemeClr val="bg1"/>
              </a:solidFill>
              <a:latin typeface="Tajawal ExtraBold"/>
              <a:ea typeface="Tajawal ExtraBold"/>
              <a:cs typeface="Tajawal ExtraBold"/>
              <a:sym typeface="Tajawal ExtraBold"/>
            </a:endParaRPr>
          </a:p>
        </p:txBody>
      </p:sp>
      <p:sp>
        <p:nvSpPr>
          <p:cNvPr id="13" name="TextBox 12">
            <a:extLst>
              <a:ext uri="{FF2B5EF4-FFF2-40B4-BE49-F238E27FC236}">
                <a16:creationId xmlns:a16="http://schemas.microsoft.com/office/drawing/2014/main" id="{14B0CD23-8FD7-4F69-ADE3-6F0F96F1AAE8}"/>
              </a:ext>
            </a:extLst>
          </p:cNvPr>
          <p:cNvSpPr txBox="1"/>
          <p:nvPr/>
        </p:nvSpPr>
        <p:spPr>
          <a:xfrm>
            <a:off x="3068624" y="759904"/>
            <a:ext cx="8524452" cy="677108"/>
          </a:xfrm>
          <a:prstGeom prst="rect">
            <a:avLst/>
          </a:prstGeom>
          <a:noFill/>
        </p:spPr>
        <p:txBody>
          <a:bodyPr wrap="square">
            <a:spAutoFit/>
          </a:bodyPr>
          <a:lstStyle/>
          <a:p>
            <a:r>
              <a:rPr lang="en-US" sz="3800" b="1" i="0" u="none" strike="noStrike" baseline="0" dirty="0">
                <a:solidFill>
                  <a:schemeClr val="bg1"/>
                </a:solidFill>
                <a:latin typeface="HumanaSansITCStd-Medium"/>
              </a:rPr>
              <a:t>Writing Argumentative Essays</a:t>
            </a:r>
            <a:endParaRPr lang="en-US" sz="3800" b="1" dirty="0">
              <a:solidFill>
                <a:schemeClr val="bg1"/>
              </a:solidFill>
              <a:latin typeface="Tajawal ExtraBold"/>
              <a:ea typeface="Tajawal ExtraBold"/>
              <a:cs typeface="Tajawal ExtraBold"/>
              <a:sym typeface="Tajawal ExtraBold"/>
            </a:endParaRPr>
          </a:p>
        </p:txBody>
      </p:sp>
    </p:spTree>
    <p:extLst>
      <p:ext uri="{BB962C8B-B14F-4D97-AF65-F5344CB8AC3E}">
        <p14:creationId xmlns:p14="http://schemas.microsoft.com/office/powerpoint/2010/main" val="1754749887"/>
      </p:ext>
    </p:extLst>
  </p:cSld>
  <p:clrMapOvr>
    <a:masterClrMapping/>
  </p:clrMapOvr>
  <mc:AlternateContent xmlns:mc="http://schemas.openxmlformats.org/markup-compatibility/2006" xmlns:p14="http://schemas.microsoft.com/office/powerpoint/2010/main">
    <mc:Choice Requires="p14">
      <p:transition spd="slow" p14:dur="2000" advTm="30132"/>
    </mc:Choice>
    <mc:Fallback xmlns="">
      <p:transition spd="slow" advTm="30132"/>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5861842"/>
            <a:ext cx="1050060" cy="913105"/>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Writing a successful argument </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30614" y="1444772"/>
            <a:ext cx="11282265" cy="6986528"/>
          </a:xfrm>
          <a:prstGeom prst="rect">
            <a:avLst/>
          </a:prstGeom>
          <a:noFill/>
        </p:spPr>
        <p:txBody>
          <a:bodyPr wrap="square">
            <a:spAutoFit/>
          </a:bodyPr>
          <a:lstStyle/>
          <a:p>
            <a:pPr algn="l"/>
            <a:r>
              <a:rPr lang="en-US" sz="2800" b="1" dirty="0"/>
              <a:t>Writing takes place in three very broad stages: what you do before you begin the first draft, what you do during the writing of the first draft, and what you do after you have completed the first draft.</a:t>
            </a:r>
          </a:p>
          <a:p>
            <a:pPr algn="l"/>
            <a:r>
              <a:rPr lang="en-US" sz="2800" b="1" dirty="0">
                <a:solidFill>
                  <a:srgbClr val="FF0000"/>
                </a:solidFill>
              </a:rPr>
              <a:t>Before You Write</a:t>
            </a:r>
          </a:p>
          <a:p>
            <a:pPr algn="l"/>
            <a:r>
              <a:rPr lang="en-US" sz="2800" b="1" dirty="0"/>
              <a:t> Know yourself</a:t>
            </a:r>
          </a:p>
          <a:p>
            <a:pPr algn="l"/>
            <a:r>
              <a:rPr lang="en-US" sz="2800" b="1" dirty="0"/>
              <a:t> Know your audience</a:t>
            </a:r>
          </a:p>
          <a:p>
            <a:pPr algn="l"/>
            <a:r>
              <a:rPr lang="en-US" sz="2800" b="1" dirty="0"/>
              <a:t> Choose and narrow your topic</a:t>
            </a:r>
          </a:p>
          <a:p>
            <a:pPr algn="l"/>
            <a:r>
              <a:rPr lang="en-US" sz="2800" b="1" dirty="0"/>
              <a:t> Write a sentence that expresses your claim</a:t>
            </a:r>
          </a:p>
          <a:p>
            <a:pPr algn="l"/>
            <a:r>
              <a:rPr lang="en-US" sz="2800" b="1" dirty="0"/>
              <a:t> Gather ideas: brainstorm and research</a:t>
            </a:r>
          </a:p>
          <a:p>
            <a:pPr algn="l"/>
            <a:r>
              <a:rPr lang="en-US" sz="2800" b="1" dirty="0"/>
              <a:t> Organize your ideas </a:t>
            </a:r>
          </a:p>
          <a:p>
            <a:pPr algn="l"/>
            <a:endParaRPr lang="en-US" sz="2800" b="1" dirty="0"/>
          </a:p>
          <a:p>
            <a:pPr algn="l"/>
            <a:endParaRPr lang="en-US" sz="2800" b="1" dirty="0"/>
          </a:p>
          <a:p>
            <a:pPr algn="l"/>
            <a:endParaRPr lang="en-US" sz="2800" b="1" dirty="0"/>
          </a:p>
          <a:p>
            <a:pPr algn="l"/>
            <a:endParaRPr lang="en-US" sz="2800" b="1" dirty="0"/>
          </a:p>
          <a:p>
            <a:pPr algn="l"/>
            <a:endParaRPr lang="en-US" sz="2800" b="1" dirty="0"/>
          </a:p>
          <a:p>
            <a:pPr algn="l"/>
            <a:endParaRPr lang="ar-SA" sz="2800" b="1" dirty="0"/>
          </a:p>
        </p:txBody>
      </p:sp>
    </p:spTree>
    <p:extLst>
      <p:ext uri="{BB962C8B-B14F-4D97-AF65-F5344CB8AC3E}">
        <p14:creationId xmlns:p14="http://schemas.microsoft.com/office/powerpoint/2010/main" val="4100785820"/>
      </p:ext>
    </p:extLst>
  </p:cSld>
  <p:clrMapOvr>
    <a:masterClrMapping/>
  </p:clrMapOvr>
  <mc:AlternateContent xmlns:mc="http://schemas.openxmlformats.org/markup-compatibility/2006" xmlns:p14="http://schemas.microsoft.com/office/powerpoint/2010/main">
    <mc:Choice Requires="p14">
      <p:transition spd="slow" p14:dur="2000" advTm="84994"/>
    </mc:Choice>
    <mc:Fallback xmlns="">
      <p:transition spd="slow" advTm="84994"/>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5861842"/>
            <a:ext cx="1050060" cy="913105"/>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Writing a successful argument </a:t>
            </a:r>
          </a:p>
        </p:txBody>
      </p:sp>
      <p:sp>
        <p:nvSpPr>
          <p:cNvPr id="12" name="TextBox 11">
            <a:extLst>
              <a:ext uri="{FF2B5EF4-FFF2-40B4-BE49-F238E27FC236}">
                <a16:creationId xmlns:a16="http://schemas.microsoft.com/office/drawing/2014/main" id="{581D6F3B-D419-4327-BD29-EF8553506330}"/>
              </a:ext>
            </a:extLst>
          </p:cNvPr>
          <p:cNvSpPr txBox="1"/>
          <p:nvPr/>
        </p:nvSpPr>
        <p:spPr>
          <a:xfrm>
            <a:off x="2492814" y="1372636"/>
            <a:ext cx="11282265" cy="6986528"/>
          </a:xfrm>
          <a:prstGeom prst="rect">
            <a:avLst/>
          </a:prstGeom>
          <a:noFill/>
        </p:spPr>
        <p:txBody>
          <a:bodyPr wrap="square">
            <a:spAutoFit/>
          </a:bodyPr>
          <a:lstStyle/>
          <a:p>
            <a:pPr algn="l"/>
            <a:r>
              <a:rPr lang="en-US" sz="2800" b="1" dirty="0">
                <a:solidFill>
                  <a:srgbClr val="FF0000"/>
                </a:solidFill>
              </a:rPr>
              <a:t> Writing the First Draft</a:t>
            </a:r>
          </a:p>
          <a:p>
            <a:pPr algn="l"/>
            <a:r>
              <a:rPr lang="en-US" sz="2800" b="1" dirty="0"/>
              <a:t> Provide an interesting opening</a:t>
            </a:r>
          </a:p>
          <a:p>
            <a:pPr algn="l"/>
            <a:r>
              <a:rPr lang="en-US" sz="2800" b="1" dirty="0"/>
              <a:t> Include a thesis statement</a:t>
            </a:r>
          </a:p>
          <a:p>
            <a:pPr algn="l"/>
            <a:r>
              <a:rPr lang="en-US" sz="2800" b="1" dirty="0"/>
              <a:t> Develop your body paragraphs</a:t>
            </a:r>
          </a:p>
          <a:p>
            <a:pPr algn="l"/>
            <a:r>
              <a:rPr lang="en-US" sz="2800" b="1" dirty="0"/>
              <a:t> Provide a satisfying conclusion</a:t>
            </a:r>
          </a:p>
          <a:p>
            <a:pPr algn="l"/>
            <a:r>
              <a:rPr lang="en-US" sz="2800" b="1" dirty="0">
                <a:solidFill>
                  <a:srgbClr val="FF0000"/>
                </a:solidFill>
              </a:rPr>
              <a:t> After the First Draft</a:t>
            </a:r>
          </a:p>
          <a:p>
            <a:pPr algn="l"/>
            <a:r>
              <a:rPr lang="en-US" sz="2800" b="1" dirty="0"/>
              <a:t> Read what you have written and revise</a:t>
            </a:r>
          </a:p>
          <a:p>
            <a:pPr algn="l"/>
            <a:r>
              <a:rPr lang="en-US" sz="2800" b="1" dirty="0"/>
              <a:t> Consider what you have not written and revise</a:t>
            </a:r>
          </a:p>
          <a:p>
            <a:pPr algn="l"/>
            <a:r>
              <a:rPr lang="en-US" sz="2800" b="1" dirty="0"/>
              <a:t> Show your work</a:t>
            </a:r>
          </a:p>
          <a:p>
            <a:pPr algn="l"/>
            <a:r>
              <a:rPr lang="en-US" sz="2800" b="1" dirty="0"/>
              <a:t> Edit your work</a:t>
            </a:r>
          </a:p>
          <a:p>
            <a:pPr algn="l"/>
            <a:r>
              <a:rPr lang="en-US" sz="2800" b="1" dirty="0"/>
              <a:t> Hand it in</a:t>
            </a:r>
          </a:p>
          <a:p>
            <a:pPr algn="l"/>
            <a:endParaRPr lang="en-US" sz="2800" b="1" dirty="0"/>
          </a:p>
          <a:p>
            <a:pPr algn="l"/>
            <a:endParaRPr lang="en-US" sz="2800" b="1" dirty="0"/>
          </a:p>
          <a:p>
            <a:pPr algn="l"/>
            <a:endParaRPr lang="en-US" sz="2800" b="1" dirty="0"/>
          </a:p>
          <a:p>
            <a:pPr algn="l"/>
            <a:endParaRPr lang="en-US" sz="2800" b="1" dirty="0"/>
          </a:p>
          <a:p>
            <a:pPr algn="l"/>
            <a:endParaRPr lang="ar-SA" sz="2800" b="1" dirty="0"/>
          </a:p>
        </p:txBody>
      </p:sp>
    </p:spTree>
    <p:extLst>
      <p:ext uri="{BB962C8B-B14F-4D97-AF65-F5344CB8AC3E}">
        <p14:creationId xmlns:p14="http://schemas.microsoft.com/office/powerpoint/2010/main" val="2709590304"/>
      </p:ext>
    </p:extLst>
  </p:cSld>
  <p:clrMapOvr>
    <a:masterClrMapping/>
  </p:clrMapOvr>
  <mc:AlternateContent xmlns:mc="http://schemas.openxmlformats.org/markup-compatibility/2006" xmlns:p14="http://schemas.microsoft.com/office/powerpoint/2010/main">
    <mc:Choice Requires="p14">
      <p:transition spd="slow" p14:dur="2000" advTm="108331"/>
    </mc:Choice>
    <mc:Fallback xmlns="">
      <p:transition spd="slow" advTm="108331"/>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33013"/>
            <a:ext cx="11905891" cy="4662815"/>
          </a:xfrm>
          <a:prstGeom prst="rect">
            <a:avLst/>
          </a:prstGeom>
          <a:noFill/>
        </p:spPr>
        <p:txBody>
          <a:bodyPr wrap="square">
            <a:spAutoFit/>
          </a:bodyPr>
          <a:lstStyle/>
          <a:p>
            <a:pPr algn="l"/>
            <a:r>
              <a:rPr lang="en-US" sz="2700" b="1" dirty="0">
                <a:solidFill>
                  <a:srgbClr val="FF0000"/>
                </a:solidFill>
              </a:rPr>
              <a:t>Know your audience </a:t>
            </a:r>
          </a:p>
          <a:p>
            <a:pPr algn="l"/>
            <a:r>
              <a:rPr lang="en-US" sz="2700" b="1" dirty="0"/>
              <a:t>Some writers present arguments as if the reader were either an enemy or a devoted fan. Neither is usually the case, but let’s suppose for a moment that one or the other is true. Take </a:t>
            </a:r>
            <a:r>
              <a:rPr lang="en-US" sz="2700" b="1" dirty="0">
                <a:solidFill>
                  <a:srgbClr val="FF0000"/>
                </a:solidFill>
              </a:rPr>
              <a:t>the first hypothetical reader, our enemy. </a:t>
            </a:r>
            <a:r>
              <a:rPr lang="en-US" sz="2700" b="1" dirty="0"/>
              <a:t>If our purpose is to be understood and to present a well-reasoned argument in support of our claim, does it make sense to antagonize the person we hope will judge us fairly?</a:t>
            </a:r>
          </a:p>
          <a:p>
            <a:pPr algn="l"/>
            <a:r>
              <a:rPr lang="en-US" sz="2700" b="1" dirty="0">
                <a:solidFill>
                  <a:srgbClr val="FF0000"/>
                </a:solidFill>
              </a:rPr>
              <a:t>The second hypothetical reader—our loving champion</a:t>
            </a:r>
            <a:r>
              <a:rPr lang="en-US" sz="2700" b="1" dirty="0"/>
              <a:t>—may agree with everything we say and, at the end of our presentation, tell us that we have presented a beautiful argument, full of truth and well structured, but there is very little to be gained from being evaluated by someone who is predisposed to compliment us.</a:t>
            </a:r>
            <a:endParaRPr lang="ar-SA" sz="2700" b="1" dirty="0"/>
          </a:p>
        </p:txBody>
      </p:sp>
    </p:spTree>
    <p:extLst>
      <p:ext uri="{BB962C8B-B14F-4D97-AF65-F5344CB8AC3E}">
        <p14:creationId xmlns:p14="http://schemas.microsoft.com/office/powerpoint/2010/main" val="1829322150"/>
      </p:ext>
    </p:extLst>
  </p:cSld>
  <p:clrMapOvr>
    <a:masterClrMapping/>
  </p:clrMapOvr>
  <mc:AlternateContent xmlns:mc="http://schemas.openxmlformats.org/markup-compatibility/2006" xmlns:p14="http://schemas.microsoft.com/office/powerpoint/2010/main">
    <mc:Choice Requires="p14">
      <p:transition spd="slow" p14:dur="2000" advTm="158039"/>
    </mc:Choice>
    <mc:Fallback xmlns="">
      <p:transition spd="slow" advTm="158039"/>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5">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6">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7">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7">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8">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33013"/>
            <a:ext cx="11905891" cy="4662815"/>
          </a:xfrm>
          <a:prstGeom prst="rect">
            <a:avLst/>
          </a:prstGeom>
          <a:noFill/>
        </p:spPr>
        <p:txBody>
          <a:bodyPr wrap="square">
            <a:spAutoFit/>
          </a:bodyPr>
          <a:lstStyle/>
          <a:p>
            <a:r>
              <a:rPr lang="en-US" sz="2700" b="1" dirty="0">
                <a:solidFill>
                  <a:srgbClr val="FF0000"/>
                </a:solidFill>
              </a:rPr>
              <a:t>Know your audience </a:t>
            </a:r>
          </a:p>
          <a:p>
            <a:pPr algn="l"/>
            <a:r>
              <a:rPr lang="en-US" sz="2700" b="1" dirty="0"/>
              <a:t> </a:t>
            </a:r>
          </a:p>
          <a:p>
            <a:pPr algn="l"/>
            <a:r>
              <a:rPr lang="en-US" sz="2700" b="1" dirty="0"/>
              <a:t>Knowing who will be reading your argument will help you decide what tone to use, how sophisticated your word choices can be, how much background you must provide, and how much detail you need to go into. In the business world, even your position in a company or fi rm can dictate how you write your argument or proposal. Are your readers highly skeptical, or are they open to even the riskiest proposals? Do they hate to spend a dime on new ideas, or do they enjoy taking a gamble on costly innovations? Are you in a position of some authority so that your readers must implement your suggestions, or do you have to work hard at proving your case?</a:t>
            </a:r>
            <a:endParaRPr lang="ar-SA" sz="2700" b="1" dirty="0"/>
          </a:p>
        </p:txBody>
      </p:sp>
      <p:pic>
        <p:nvPicPr>
          <p:cNvPr id="3" name="Audio 2">
            <a:hlinkClick r:id="" action="ppaction://media"/>
            <a:extLst>
              <a:ext uri="{FF2B5EF4-FFF2-40B4-BE49-F238E27FC236}">
                <a16:creationId xmlns:a16="http://schemas.microsoft.com/office/drawing/2014/main" id="{F888D335-43CE-414A-ADD6-629B1FE3FFB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54646059"/>
      </p:ext>
    </p:extLst>
  </p:cSld>
  <p:clrMapOvr>
    <a:masterClrMapping/>
  </p:clrMapOvr>
  <mc:AlternateContent xmlns:mc="http://schemas.openxmlformats.org/markup-compatibility/2006" xmlns:p14="http://schemas.microsoft.com/office/powerpoint/2010/main">
    <mc:Choice Requires="p14">
      <p:transition spd="slow" p14:dur="2000" advTm="50658"/>
    </mc:Choice>
    <mc:Fallback xmlns="">
      <p:transition spd="slow" advTm="50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5">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6">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7">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7">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8">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655539"/>
            <a:ext cx="11905891" cy="3831818"/>
          </a:xfrm>
          <a:prstGeom prst="rect">
            <a:avLst/>
          </a:prstGeom>
          <a:noFill/>
        </p:spPr>
        <p:txBody>
          <a:bodyPr wrap="square">
            <a:spAutoFit/>
          </a:bodyPr>
          <a:lstStyle/>
          <a:p>
            <a:pPr algn="l"/>
            <a:r>
              <a:rPr lang="en-US" sz="2700" b="1" dirty="0">
                <a:solidFill>
                  <a:srgbClr val="FF0000"/>
                </a:solidFill>
              </a:rPr>
              <a:t>Anticipate Your Readers’ Reactions </a:t>
            </a:r>
          </a:p>
          <a:p>
            <a:pPr algn="l"/>
            <a:endParaRPr lang="en-US" sz="2700" b="1" dirty="0"/>
          </a:p>
          <a:p>
            <a:pPr algn="l"/>
            <a:r>
              <a:rPr lang="en-US" sz="2700" b="1" dirty="0"/>
              <a:t>On the basis of what you know about your topic and your audience, try to determine how your audience might react to your claim and its defense. When you consider how your audience will react to your claim, you almost automatically begin thinking about their reasons for reacting that way. You begin considering their points of view, their claims, their counterarguments. Predicting what an audience might say in response to your claim will help you to create a stronger argument.</a:t>
            </a:r>
          </a:p>
        </p:txBody>
      </p:sp>
      <p:pic>
        <p:nvPicPr>
          <p:cNvPr id="2" name="Audio 1">
            <a:hlinkClick r:id="" action="ppaction://media"/>
            <a:extLst>
              <a:ext uri="{FF2B5EF4-FFF2-40B4-BE49-F238E27FC236}">
                <a16:creationId xmlns:a16="http://schemas.microsoft.com/office/drawing/2014/main" id="{49C43992-B550-479B-A4E9-7F9AEEE5821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32351347"/>
      </p:ext>
    </p:extLst>
  </p:cSld>
  <p:clrMapOvr>
    <a:masterClrMapping/>
  </p:clrMapOvr>
  <mc:AlternateContent xmlns:mc="http://schemas.openxmlformats.org/markup-compatibility/2006" xmlns:p14="http://schemas.microsoft.com/office/powerpoint/2010/main">
    <mc:Choice Requires="p14">
      <p:transition spd="slow" p14:dur="2000" advTm="53949"/>
    </mc:Choice>
    <mc:Fallback xmlns="">
      <p:transition spd="slow" advTm="53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33013"/>
            <a:ext cx="11905891" cy="3831818"/>
          </a:xfrm>
          <a:prstGeom prst="rect">
            <a:avLst/>
          </a:prstGeom>
          <a:noFill/>
        </p:spPr>
        <p:txBody>
          <a:bodyPr wrap="square">
            <a:spAutoFit/>
          </a:bodyPr>
          <a:lstStyle/>
          <a:p>
            <a:r>
              <a:rPr lang="en-US" sz="2700" b="1" dirty="0">
                <a:solidFill>
                  <a:srgbClr val="FF0000"/>
                </a:solidFill>
              </a:rPr>
              <a:t>Anticipate Your Readers’ Reactions </a:t>
            </a:r>
          </a:p>
          <a:p>
            <a:pPr algn="l"/>
            <a:endParaRPr lang="en-US" sz="2700" b="1" dirty="0"/>
          </a:p>
          <a:p>
            <a:pPr algn="l"/>
            <a:r>
              <a:rPr lang="en-US" sz="2700" b="1" dirty="0"/>
              <a:t>Often you can predict your audience’s reactions by considering how you would feel as a reader. For example, people generally don’t like to be told that they are wrong about something; so, instead of telling your readers that they are wrong, try to discover what values you and they have in common and  show that your approach is based on those values, not detrimental to them. If you want to correct what you believe to be dangerous behavior, point out to your readers what you see to be the terrible consequences of continuing to act as they are.</a:t>
            </a:r>
          </a:p>
        </p:txBody>
      </p:sp>
    </p:spTree>
    <p:extLst>
      <p:ext uri="{BB962C8B-B14F-4D97-AF65-F5344CB8AC3E}">
        <p14:creationId xmlns:p14="http://schemas.microsoft.com/office/powerpoint/2010/main" val="274627837"/>
      </p:ext>
    </p:extLst>
  </p:cSld>
  <p:clrMapOvr>
    <a:masterClrMapping/>
  </p:clrMapOvr>
  <mc:AlternateContent xmlns:mc="http://schemas.openxmlformats.org/markup-compatibility/2006" xmlns:p14="http://schemas.microsoft.com/office/powerpoint/2010/main">
    <mc:Choice Requires="p14">
      <p:transition spd="slow" p14:dur="2000" advTm="77386"/>
    </mc:Choice>
    <mc:Fallback xmlns="">
      <p:transition spd="slow" advTm="77386"/>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33013"/>
            <a:ext cx="11905891" cy="4247317"/>
          </a:xfrm>
          <a:prstGeom prst="rect">
            <a:avLst/>
          </a:prstGeom>
          <a:noFill/>
        </p:spPr>
        <p:txBody>
          <a:bodyPr wrap="square">
            <a:spAutoFit/>
          </a:bodyPr>
          <a:lstStyle/>
          <a:p>
            <a:r>
              <a:rPr lang="en-US" sz="2700" b="1" dirty="0">
                <a:solidFill>
                  <a:srgbClr val="FF0000"/>
                </a:solidFill>
              </a:rPr>
              <a:t>Anticipate Your Readers’ Reactions </a:t>
            </a:r>
          </a:p>
          <a:p>
            <a:pPr algn="l"/>
            <a:endParaRPr lang="en-US" sz="2700" b="1" dirty="0"/>
          </a:p>
          <a:p>
            <a:pPr algn="l"/>
            <a:r>
              <a:rPr lang="en-US" sz="2700" b="1" dirty="0"/>
              <a:t>In the absence of information about your readers, or when writing for a general readership, there are a few things you can assume. First, assume that your readers are slightly skeptical, that they do not necessarily agree with everything you say, but that they are open-minded and fair.</a:t>
            </a:r>
          </a:p>
          <a:p>
            <a:pPr algn="l"/>
            <a:r>
              <a:rPr lang="en-US" sz="2700" b="1" dirty="0"/>
              <a:t>Assume that your readers are intelligent, rational, and humane.</a:t>
            </a:r>
          </a:p>
          <a:p>
            <a:pPr algn="l"/>
            <a:r>
              <a:rPr lang="en-US" sz="2700" b="1" dirty="0"/>
              <a:t> if a close-minded, prejudicial audience refuses to listen to you, if you have defended your claim with solid evidence and clear reasoning, you have done your job. </a:t>
            </a:r>
            <a:endParaRPr lang="ar-SA" sz="2700" b="1" dirty="0"/>
          </a:p>
        </p:txBody>
      </p:sp>
    </p:spTree>
    <p:extLst>
      <p:ext uri="{BB962C8B-B14F-4D97-AF65-F5344CB8AC3E}">
        <p14:creationId xmlns:p14="http://schemas.microsoft.com/office/powerpoint/2010/main" val="1980078242"/>
      </p:ext>
    </p:extLst>
  </p:cSld>
  <p:clrMapOvr>
    <a:masterClrMapping/>
  </p:clrMapOvr>
  <mc:AlternateContent xmlns:mc="http://schemas.openxmlformats.org/markup-compatibility/2006" xmlns:p14="http://schemas.microsoft.com/office/powerpoint/2010/main">
    <mc:Choice Requires="p14">
      <p:transition spd="slow" p14:dur="2000" advTm="139399"/>
    </mc:Choice>
    <mc:Fallback xmlns="">
      <p:transition spd="slow" advTm="139399"/>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5">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6">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7">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7">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8">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33013"/>
            <a:ext cx="11905891" cy="2169825"/>
          </a:xfrm>
          <a:prstGeom prst="rect">
            <a:avLst/>
          </a:prstGeom>
          <a:noFill/>
        </p:spPr>
        <p:txBody>
          <a:bodyPr wrap="square">
            <a:spAutoFit/>
          </a:bodyPr>
          <a:lstStyle/>
          <a:p>
            <a:pPr algn="l"/>
            <a:r>
              <a:rPr lang="en-US" sz="2700" b="1" dirty="0">
                <a:solidFill>
                  <a:srgbClr val="FF0000"/>
                </a:solidFill>
              </a:rPr>
              <a:t>Choose and Narrow your Topic</a:t>
            </a:r>
          </a:p>
          <a:p>
            <a:pPr algn="l"/>
            <a:endParaRPr lang="en-US" sz="2700" b="1" dirty="0"/>
          </a:p>
          <a:p>
            <a:pPr algn="l"/>
            <a:r>
              <a:rPr lang="en-US" sz="2700" b="1" dirty="0"/>
              <a:t>it is better to work at developing a focused topic than to leave a large issue undeveloped. And as you improve your writing and arguing skills, you will usually find that you have too much to say even about the most slender of topics. </a:t>
            </a:r>
            <a:endParaRPr lang="ar-SA" sz="2700" b="1" dirty="0"/>
          </a:p>
        </p:txBody>
      </p:sp>
      <p:pic>
        <p:nvPicPr>
          <p:cNvPr id="3" name="Audio 2">
            <a:hlinkClick r:id="" action="ppaction://media"/>
            <a:extLst>
              <a:ext uri="{FF2B5EF4-FFF2-40B4-BE49-F238E27FC236}">
                <a16:creationId xmlns:a16="http://schemas.microsoft.com/office/drawing/2014/main" id="{4D694276-687A-475D-ACAF-CC39CD19FC6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88443362"/>
      </p:ext>
    </p:extLst>
  </p:cSld>
  <p:clrMapOvr>
    <a:masterClrMapping/>
  </p:clrMapOvr>
  <mc:AlternateContent xmlns:mc="http://schemas.openxmlformats.org/markup-compatibility/2006" xmlns:p14="http://schemas.microsoft.com/office/powerpoint/2010/main">
    <mc:Choice Requires="p14">
      <p:transition spd="slow" p14:dur="2000" advTm="92727"/>
    </mc:Choice>
    <mc:Fallback xmlns="">
      <p:transition spd="slow" advTm="92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43054" y="1811450"/>
            <a:ext cx="11905891" cy="2585323"/>
          </a:xfrm>
          <a:prstGeom prst="rect">
            <a:avLst/>
          </a:prstGeom>
          <a:noFill/>
        </p:spPr>
        <p:txBody>
          <a:bodyPr wrap="square">
            <a:spAutoFit/>
          </a:bodyPr>
          <a:lstStyle/>
          <a:p>
            <a:pPr algn="l"/>
            <a:r>
              <a:rPr lang="en-US" sz="2700" b="1" dirty="0">
                <a:solidFill>
                  <a:srgbClr val="FF0000"/>
                </a:solidFill>
              </a:rPr>
              <a:t>Write a sentence that expresses your claim</a:t>
            </a:r>
          </a:p>
          <a:p>
            <a:pPr algn="l"/>
            <a:r>
              <a:rPr lang="en-US" sz="2700" b="1" dirty="0"/>
              <a:t>Once you have decided what you want to write about, formulate a single sentence that presents the central claim of your argument and write it on a blank sheet of paper: “I think . . . ,” “People should . . . ,” “We must . . . ,” “It’s time for . . . ,” “It is true that . . . ,” and so forth. State your claim as forthrightly as you can and be sure that your claim is debatable, something with which someone could disagree.</a:t>
            </a:r>
            <a:endParaRPr lang="ar-SA" sz="2700" b="1" dirty="0"/>
          </a:p>
        </p:txBody>
      </p:sp>
    </p:spTree>
    <p:extLst>
      <p:ext uri="{BB962C8B-B14F-4D97-AF65-F5344CB8AC3E}">
        <p14:creationId xmlns:p14="http://schemas.microsoft.com/office/powerpoint/2010/main" val="880795708"/>
      </p:ext>
    </p:extLst>
  </p:cSld>
  <p:clrMapOvr>
    <a:masterClrMapping/>
  </p:clrMapOvr>
  <mc:AlternateContent xmlns:mc="http://schemas.openxmlformats.org/markup-compatibility/2006" xmlns:p14="http://schemas.microsoft.com/office/powerpoint/2010/main">
    <mc:Choice Requires="p14">
      <p:transition spd="slow" p14:dur="2000" advTm="104314"/>
    </mc:Choice>
    <mc:Fallback xmlns="">
      <p:transition spd="slow" advTm="104314"/>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43054" y="1811450"/>
            <a:ext cx="11905891" cy="3831818"/>
          </a:xfrm>
          <a:prstGeom prst="rect">
            <a:avLst/>
          </a:prstGeom>
          <a:noFill/>
        </p:spPr>
        <p:txBody>
          <a:bodyPr wrap="square">
            <a:spAutoFit/>
          </a:bodyPr>
          <a:lstStyle/>
          <a:p>
            <a:pPr algn="l"/>
            <a:r>
              <a:rPr lang="en-US" sz="2700" b="1" dirty="0">
                <a:solidFill>
                  <a:srgbClr val="FF0000"/>
                </a:solidFill>
              </a:rPr>
              <a:t>Gather Ideas: Brainstorm and Research</a:t>
            </a:r>
          </a:p>
          <a:p>
            <a:pPr algn="l"/>
            <a:endParaRPr lang="en-US" sz="2700" b="1" dirty="0">
              <a:solidFill>
                <a:srgbClr val="FF0000"/>
              </a:solidFill>
            </a:endParaRPr>
          </a:p>
          <a:p>
            <a:pPr algn="l"/>
            <a:r>
              <a:rPr lang="en-US" sz="2700" b="1" dirty="0"/>
              <a:t>Writers generally get their ideas from two sources: their own heads and the</a:t>
            </a:r>
          </a:p>
          <a:p>
            <a:pPr algn="l"/>
            <a:r>
              <a:rPr lang="en-US" sz="2700" b="1" dirty="0"/>
              <a:t>heads of other people, usually other writers.</a:t>
            </a:r>
          </a:p>
          <a:p>
            <a:pPr algn="l"/>
            <a:r>
              <a:rPr lang="en-US" sz="2700" b="1" dirty="0"/>
              <a:t>Some writers do a great deal of reading and research before formulating ideas and approaches for a paper; others record their own thoughts first and then look for additional ideas and support; still others combine the two approaches in a variety of ways. The approach you take will depend on your own habits, your familiarity with the topic, and your need for facts and expert opinion to back you up. </a:t>
            </a:r>
            <a:endParaRPr lang="ar-SA" sz="2700" b="1" dirty="0"/>
          </a:p>
        </p:txBody>
      </p:sp>
    </p:spTree>
    <p:extLst>
      <p:ext uri="{BB962C8B-B14F-4D97-AF65-F5344CB8AC3E}">
        <p14:creationId xmlns:p14="http://schemas.microsoft.com/office/powerpoint/2010/main" val="3166881025"/>
      </p:ext>
    </p:extLst>
  </p:cSld>
  <p:clrMapOvr>
    <a:masterClrMapping/>
  </p:clrMapOvr>
  <mc:AlternateContent xmlns:mc="http://schemas.openxmlformats.org/markup-compatibility/2006" xmlns:p14="http://schemas.microsoft.com/office/powerpoint/2010/main">
    <mc:Choice Requires="p14">
      <p:transition spd="slow" p14:dur="2000" advTm="103780"/>
    </mc:Choice>
    <mc:Fallback xmlns="">
      <p:transition spd="slow" advTm="10378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43054" y="1892329"/>
            <a:ext cx="11905891" cy="3416320"/>
          </a:xfrm>
          <a:prstGeom prst="rect">
            <a:avLst/>
          </a:prstGeom>
          <a:noFill/>
        </p:spPr>
        <p:txBody>
          <a:bodyPr wrap="square">
            <a:spAutoFit/>
          </a:bodyPr>
          <a:lstStyle/>
          <a:p>
            <a:pPr algn="l"/>
            <a:r>
              <a:rPr lang="en-US" sz="2700" b="1" dirty="0">
                <a:solidFill>
                  <a:srgbClr val="FF0000"/>
                </a:solidFill>
              </a:rPr>
              <a:t>Gather Ideas: Brainstorm and Research</a:t>
            </a:r>
          </a:p>
          <a:p>
            <a:pPr algn="l"/>
            <a:endParaRPr lang="en-US" sz="2700" b="1" dirty="0">
              <a:solidFill>
                <a:srgbClr val="FF0000"/>
              </a:solidFill>
            </a:endParaRPr>
          </a:p>
          <a:p>
            <a:r>
              <a:rPr lang="en-US" sz="2700" b="1" dirty="0">
                <a:solidFill>
                  <a:srgbClr val="FF0000"/>
                </a:solidFill>
              </a:rPr>
              <a:t>Brainstorming</a:t>
            </a:r>
            <a:r>
              <a:rPr lang="en-US" sz="2700" b="1" dirty="0"/>
              <a:t> is a method for generating ideas for a paper. When you brainstorm, allow your ideas to flow freely. Write down whatever occurs to you, and don’t censor any ideas as irrelevant or uninteresting. Don’t worry about being incorrect or even sounding foolish. No one will judge your argument on your brainstorming. It is like a dialogue with yourself. You can always cut ideas after you have listed them. </a:t>
            </a:r>
            <a:endParaRPr lang="ar-SA" sz="2700" b="1" dirty="0"/>
          </a:p>
        </p:txBody>
      </p:sp>
    </p:spTree>
    <p:extLst>
      <p:ext uri="{BB962C8B-B14F-4D97-AF65-F5344CB8AC3E}">
        <p14:creationId xmlns:p14="http://schemas.microsoft.com/office/powerpoint/2010/main" val="3053078247"/>
      </p:ext>
    </p:extLst>
  </p:cSld>
  <p:clrMapOvr>
    <a:masterClrMapping/>
  </p:clrMapOvr>
  <mc:AlternateContent xmlns:mc="http://schemas.openxmlformats.org/markup-compatibility/2006" xmlns:p14="http://schemas.microsoft.com/office/powerpoint/2010/main">
    <mc:Choice Requires="p14">
      <p:transition spd="slow" p14:dur="2000" advTm="113974"/>
    </mc:Choice>
    <mc:Fallback xmlns="">
      <p:transition spd="slow" advTm="113974"/>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64891"/>
            <a:ext cx="11905891" cy="5078313"/>
          </a:xfrm>
          <a:prstGeom prst="rect">
            <a:avLst/>
          </a:prstGeom>
          <a:noFill/>
        </p:spPr>
        <p:txBody>
          <a:bodyPr wrap="square">
            <a:spAutoFit/>
          </a:bodyPr>
          <a:lstStyle/>
          <a:p>
            <a:pPr algn="l"/>
            <a:r>
              <a:rPr lang="en-US" sz="2700" b="1" dirty="0">
                <a:solidFill>
                  <a:srgbClr val="FF0000"/>
                </a:solidFill>
              </a:rPr>
              <a:t>Gather Ideas: Brainstorm and Research</a:t>
            </a:r>
          </a:p>
          <a:p>
            <a:pPr algn="l"/>
            <a:endParaRPr lang="en-US" sz="2700" b="1" dirty="0">
              <a:solidFill>
                <a:srgbClr val="FF0000"/>
              </a:solidFill>
            </a:endParaRPr>
          </a:p>
          <a:p>
            <a:r>
              <a:rPr lang="en-US" sz="2700" b="1" dirty="0">
                <a:solidFill>
                  <a:srgbClr val="FF0000"/>
                </a:solidFill>
              </a:rPr>
              <a:t>First, List Supporting Premises</a:t>
            </a:r>
            <a:r>
              <a:rPr lang="en-US" sz="2700" b="1" dirty="0"/>
              <a:t> when brainstorming for an argument, list as</a:t>
            </a:r>
          </a:p>
          <a:p>
            <a:r>
              <a:rPr lang="en-US" sz="2700" b="1" dirty="0"/>
              <a:t>many reasons as you can to support your claim</a:t>
            </a:r>
          </a:p>
          <a:p>
            <a:r>
              <a:rPr lang="en-US" sz="2700" b="1" dirty="0">
                <a:solidFill>
                  <a:srgbClr val="FF0000"/>
                </a:solidFill>
              </a:rPr>
              <a:t>Second List Opposing Premises</a:t>
            </a:r>
            <a:r>
              <a:rPr lang="en-US" sz="2700" b="1" dirty="0"/>
              <a:t>, write down as many premises as you can think of to oppose your claim. What would someone who disagreed with you say?</a:t>
            </a:r>
          </a:p>
          <a:p>
            <a:r>
              <a:rPr lang="en-US" sz="2700" b="1" dirty="0">
                <a:solidFill>
                  <a:srgbClr val="FF0000"/>
                </a:solidFill>
              </a:rPr>
              <a:t>Think Critically about Your Claim </a:t>
            </a:r>
            <a:r>
              <a:rPr lang="en-US" sz="2700" b="1" dirty="0"/>
              <a:t>Are you overgeneralizing in any way? Are there any exceptions to your claim? Are you creating false alternatives?</a:t>
            </a:r>
          </a:p>
          <a:p>
            <a:r>
              <a:rPr lang="en-US" sz="2700" b="1" dirty="0">
                <a:solidFill>
                  <a:srgbClr val="FF0000"/>
                </a:solidFill>
              </a:rPr>
              <a:t>Think on Paper</a:t>
            </a:r>
            <a:r>
              <a:rPr lang="en-US" sz="2700" b="1" dirty="0"/>
              <a:t> Now write down what you know or think you know about your topic. In this part of brainstorming, you are simply trying to create and gather ideas from your own mind; in other words, you are thinking on paper</a:t>
            </a:r>
          </a:p>
          <a:p>
            <a:endParaRPr lang="en-US" sz="2700" b="1" dirty="0"/>
          </a:p>
        </p:txBody>
      </p:sp>
    </p:spTree>
    <p:extLst>
      <p:ext uri="{BB962C8B-B14F-4D97-AF65-F5344CB8AC3E}">
        <p14:creationId xmlns:p14="http://schemas.microsoft.com/office/powerpoint/2010/main" val="3763059218"/>
      </p:ext>
    </p:extLst>
  </p:cSld>
  <p:clrMapOvr>
    <a:masterClrMapping/>
  </p:clrMapOvr>
  <mc:AlternateContent xmlns:mc="http://schemas.openxmlformats.org/markup-compatibility/2006" xmlns:p14="http://schemas.microsoft.com/office/powerpoint/2010/main">
    <mc:Choice Requires="p14">
      <p:transition spd="slow" p14:dur="2000" advTm="80421"/>
    </mc:Choice>
    <mc:Fallback xmlns="">
      <p:transition spd="slow" advTm="80421"/>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64891"/>
            <a:ext cx="11905891" cy="4247317"/>
          </a:xfrm>
          <a:prstGeom prst="rect">
            <a:avLst/>
          </a:prstGeom>
          <a:noFill/>
        </p:spPr>
        <p:txBody>
          <a:bodyPr wrap="square">
            <a:spAutoFit/>
          </a:bodyPr>
          <a:lstStyle/>
          <a:p>
            <a:pPr algn="l"/>
            <a:r>
              <a:rPr lang="en-US" sz="2700" b="1" dirty="0">
                <a:solidFill>
                  <a:srgbClr val="FF0000"/>
                </a:solidFill>
              </a:rPr>
              <a:t>Gather Ideas: Brainstorm and Research</a:t>
            </a:r>
          </a:p>
          <a:p>
            <a:r>
              <a:rPr lang="en-US" sz="2700" b="1" dirty="0">
                <a:solidFill>
                  <a:srgbClr val="FF0000"/>
                </a:solidFill>
              </a:rPr>
              <a:t>Methods of Development </a:t>
            </a:r>
            <a:r>
              <a:rPr lang="en-US" sz="2700" b="1" dirty="0"/>
              <a:t>A very productive method for generating ideas</a:t>
            </a:r>
          </a:p>
          <a:p>
            <a:r>
              <a:rPr lang="en-US" sz="2700" b="1" dirty="0"/>
              <a:t>is to think about the ways we usually develop and detail our communication</a:t>
            </a:r>
          </a:p>
          <a:p>
            <a:r>
              <a:rPr lang="en-US" sz="2700" b="1" dirty="0"/>
              <a:t>with one another:</a:t>
            </a:r>
          </a:p>
          <a:p>
            <a:r>
              <a:rPr lang="en-US" sz="2700" b="1" dirty="0">
                <a:solidFill>
                  <a:srgbClr val="FF0000"/>
                </a:solidFill>
              </a:rPr>
              <a:t>Narration</a:t>
            </a:r>
            <a:r>
              <a:rPr lang="en-US" sz="2700" b="1" dirty="0"/>
              <a:t> A narration tells a story in chronological order. Are there any stories</a:t>
            </a:r>
          </a:p>
          <a:p>
            <a:r>
              <a:rPr lang="en-US" sz="2700" b="1" dirty="0"/>
              <a:t>associated with your topic? Do you know of anyone whose experiences would</a:t>
            </a:r>
          </a:p>
          <a:p>
            <a:r>
              <a:rPr lang="en-US" sz="2700" b="1" dirty="0"/>
              <a:t>be worth recounting?</a:t>
            </a:r>
          </a:p>
          <a:p>
            <a:r>
              <a:rPr lang="en-US" sz="2700" b="1" dirty="0">
                <a:solidFill>
                  <a:srgbClr val="FF0000"/>
                </a:solidFill>
              </a:rPr>
              <a:t>Description</a:t>
            </a:r>
            <a:r>
              <a:rPr lang="en-US" sz="2700" b="1" dirty="0"/>
              <a:t> A description gives concrete details to paint a verbal picture of a person, place, or thing. There may be in your topic something that can be described</a:t>
            </a:r>
          </a:p>
        </p:txBody>
      </p:sp>
    </p:spTree>
    <p:extLst>
      <p:ext uri="{BB962C8B-B14F-4D97-AF65-F5344CB8AC3E}">
        <p14:creationId xmlns:p14="http://schemas.microsoft.com/office/powerpoint/2010/main" val="257157085"/>
      </p:ext>
    </p:extLst>
  </p:cSld>
  <p:clrMapOvr>
    <a:masterClrMapping/>
  </p:clrMapOvr>
  <mc:AlternateContent xmlns:mc="http://schemas.openxmlformats.org/markup-compatibility/2006" xmlns:p14="http://schemas.microsoft.com/office/powerpoint/2010/main">
    <mc:Choice Requires="p14">
      <p:transition spd="slow" p14:dur="2000" advTm="50769"/>
    </mc:Choice>
    <mc:Fallback xmlns="">
      <p:transition spd="slow" advTm="50769"/>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4662815"/>
          </a:xfrm>
          <a:prstGeom prst="rect">
            <a:avLst/>
          </a:prstGeom>
          <a:noFill/>
        </p:spPr>
        <p:txBody>
          <a:bodyPr wrap="square">
            <a:spAutoFit/>
          </a:bodyPr>
          <a:lstStyle/>
          <a:p>
            <a:pPr algn="l"/>
            <a:r>
              <a:rPr lang="en-US" sz="2700" b="1" dirty="0">
                <a:solidFill>
                  <a:srgbClr val="FF0000"/>
                </a:solidFill>
              </a:rPr>
              <a:t>Gather Ideas: Brainstorm and Research</a:t>
            </a:r>
          </a:p>
          <a:p>
            <a:r>
              <a:rPr lang="en-US" sz="2700" b="1" dirty="0">
                <a:solidFill>
                  <a:srgbClr val="FF0000"/>
                </a:solidFill>
              </a:rPr>
              <a:t>Methods of Development</a:t>
            </a:r>
          </a:p>
          <a:p>
            <a:r>
              <a:rPr lang="en-US" sz="2700" b="1" dirty="0">
                <a:solidFill>
                  <a:srgbClr val="FF0000"/>
                </a:solidFill>
              </a:rPr>
              <a:t> Cause </a:t>
            </a:r>
            <a:r>
              <a:rPr lang="en-US" sz="2700" b="1" dirty="0"/>
              <a:t>Causes are reasons for the occurrence of an event, a decision, an action, and so forth. Look at your topic and ask, “Why did this happen?” “What caused this?</a:t>
            </a:r>
          </a:p>
          <a:p>
            <a:r>
              <a:rPr lang="en-US" sz="2700" b="1" dirty="0">
                <a:solidFill>
                  <a:srgbClr val="FF0000"/>
                </a:solidFill>
              </a:rPr>
              <a:t>Effect</a:t>
            </a:r>
            <a:r>
              <a:rPr lang="en-US" sz="2700" b="1" dirty="0"/>
              <a:t> Effects are the results of an event, a decision, an action, and so forth. What</a:t>
            </a:r>
          </a:p>
          <a:p>
            <a:r>
              <a:rPr lang="en-US" sz="2700" b="1" dirty="0"/>
              <a:t>effects are associated with your topic? Ask yourself, “What will happen if . . . ?”</a:t>
            </a:r>
          </a:p>
          <a:p>
            <a:r>
              <a:rPr lang="en-US" sz="2700" b="1" dirty="0"/>
              <a:t>and “What has happened?” “What has the outcome been?</a:t>
            </a:r>
          </a:p>
          <a:p>
            <a:r>
              <a:rPr lang="en-US" sz="2700" b="1" dirty="0"/>
              <a:t> </a:t>
            </a:r>
            <a:r>
              <a:rPr lang="en-US" sz="2700" b="1" dirty="0">
                <a:solidFill>
                  <a:srgbClr val="FF0000"/>
                </a:solidFill>
              </a:rPr>
              <a:t>Classification and Division </a:t>
            </a:r>
            <a:r>
              <a:rPr lang="en-US" sz="2700" b="1" dirty="0"/>
              <a:t>When we classify, we take a large group and break it down into smaller, more manageable, groups. All the students in a college can be grouped by class (freshman, sophomore, junior), major, living status, and so forth.</a:t>
            </a:r>
          </a:p>
        </p:txBody>
      </p:sp>
    </p:spTree>
    <p:extLst>
      <p:ext uri="{BB962C8B-B14F-4D97-AF65-F5344CB8AC3E}">
        <p14:creationId xmlns:p14="http://schemas.microsoft.com/office/powerpoint/2010/main" val="4042007482"/>
      </p:ext>
    </p:extLst>
  </p:cSld>
  <p:clrMapOvr>
    <a:masterClrMapping/>
  </p:clrMapOvr>
  <mc:AlternateContent xmlns:mc="http://schemas.openxmlformats.org/markup-compatibility/2006" xmlns:p14="http://schemas.microsoft.com/office/powerpoint/2010/main">
    <mc:Choice Requires="p14">
      <p:transition spd="slow" p14:dur="2000" advTm="52533"/>
    </mc:Choice>
    <mc:Fallback xmlns="">
      <p:transition spd="slow" advTm="52533"/>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4662815"/>
          </a:xfrm>
          <a:prstGeom prst="rect">
            <a:avLst/>
          </a:prstGeom>
          <a:noFill/>
        </p:spPr>
        <p:txBody>
          <a:bodyPr wrap="square">
            <a:spAutoFit/>
          </a:bodyPr>
          <a:lstStyle/>
          <a:p>
            <a:pPr algn="l"/>
            <a:r>
              <a:rPr lang="en-US" sz="2700" b="1" dirty="0">
                <a:solidFill>
                  <a:srgbClr val="FF0000"/>
                </a:solidFill>
              </a:rPr>
              <a:t>Gather Ideas: Brainstorm and Research</a:t>
            </a:r>
          </a:p>
          <a:p>
            <a:r>
              <a:rPr lang="en-US" sz="2700" b="1" dirty="0">
                <a:solidFill>
                  <a:srgbClr val="FF0000"/>
                </a:solidFill>
              </a:rPr>
              <a:t>Methods of Development</a:t>
            </a:r>
          </a:p>
          <a:p>
            <a:r>
              <a:rPr lang="en-US" sz="2700" b="1" dirty="0">
                <a:solidFill>
                  <a:srgbClr val="FF0000"/>
                </a:solidFill>
              </a:rPr>
              <a:t>Contrast </a:t>
            </a:r>
            <a:r>
              <a:rPr lang="en-US" sz="2700" b="1" dirty="0"/>
              <a:t>When we contrast two things, we show them to be dissimilar in important ways. Could you develop your topic through contrasts?</a:t>
            </a:r>
          </a:p>
          <a:p>
            <a:r>
              <a:rPr lang="en-US" sz="2700" b="1" dirty="0">
                <a:solidFill>
                  <a:srgbClr val="FF0000"/>
                </a:solidFill>
              </a:rPr>
              <a:t>Comparison</a:t>
            </a:r>
            <a:r>
              <a:rPr lang="en-US" sz="2700" b="1" dirty="0"/>
              <a:t> When we compare two things, we discuss the similarities between them. Is there anything in your topic that calls for a comparison? Can you defend your claim by comparing the situation under study to something similar?</a:t>
            </a:r>
          </a:p>
          <a:p>
            <a:r>
              <a:rPr lang="en-US" sz="2700" b="1" dirty="0">
                <a:solidFill>
                  <a:srgbClr val="FF0000"/>
                </a:solidFill>
              </a:rPr>
              <a:t>Illustration</a:t>
            </a:r>
            <a:r>
              <a:rPr lang="en-US" sz="2700" b="1" dirty="0"/>
              <a:t> When we illustrate, we provide examples to help clarify a point</a:t>
            </a:r>
          </a:p>
          <a:p>
            <a:r>
              <a:rPr lang="en-US" sz="2700" b="1" dirty="0"/>
              <a:t>and defend a general comment.</a:t>
            </a:r>
          </a:p>
          <a:p>
            <a:r>
              <a:rPr lang="en-US" sz="2700" b="1" dirty="0">
                <a:solidFill>
                  <a:srgbClr val="FF0000"/>
                </a:solidFill>
              </a:rPr>
              <a:t>Definition</a:t>
            </a:r>
            <a:r>
              <a:rPr lang="en-US" sz="2700" b="1" dirty="0"/>
              <a:t> When we defi ne a word, we tell our readers or listeners exactly</a:t>
            </a:r>
          </a:p>
          <a:p>
            <a:r>
              <a:rPr lang="en-US" sz="2700" b="1" dirty="0"/>
              <a:t>what we mean by a word or a concept.</a:t>
            </a:r>
          </a:p>
        </p:txBody>
      </p:sp>
    </p:spTree>
    <p:extLst>
      <p:ext uri="{BB962C8B-B14F-4D97-AF65-F5344CB8AC3E}">
        <p14:creationId xmlns:p14="http://schemas.microsoft.com/office/powerpoint/2010/main" val="1969243208"/>
      </p:ext>
    </p:extLst>
  </p:cSld>
  <p:clrMapOvr>
    <a:masterClrMapping/>
  </p:clrMapOvr>
  <mc:AlternateContent xmlns:mc="http://schemas.openxmlformats.org/markup-compatibility/2006" xmlns:p14="http://schemas.microsoft.com/office/powerpoint/2010/main">
    <mc:Choice Requires="p14">
      <p:transition spd="slow" p14:dur="2000" advTm="62617"/>
    </mc:Choice>
    <mc:Fallback xmlns="">
      <p:transition spd="slow" advTm="62617"/>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5">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6">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7">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7">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8">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2585323"/>
          </a:xfrm>
          <a:prstGeom prst="rect">
            <a:avLst/>
          </a:prstGeom>
          <a:noFill/>
        </p:spPr>
        <p:txBody>
          <a:bodyPr wrap="square">
            <a:spAutoFit/>
          </a:bodyPr>
          <a:lstStyle/>
          <a:p>
            <a:pPr algn="l"/>
            <a:r>
              <a:rPr lang="en-US" sz="2700" b="1" dirty="0">
                <a:solidFill>
                  <a:srgbClr val="FF0000"/>
                </a:solidFill>
              </a:rPr>
              <a:t>Organize your Ideas</a:t>
            </a:r>
          </a:p>
          <a:p>
            <a:r>
              <a:rPr lang="en-US" sz="2700" b="1" dirty="0">
                <a:solidFill>
                  <a:srgbClr val="FF0000"/>
                </a:solidFill>
              </a:rPr>
              <a:t>Organize by Premises </a:t>
            </a:r>
            <a:r>
              <a:rPr lang="en-US" sz="2700" b="1" dirty="0"/>
              <a:t>In deciding how to organize your argument,</a:t>
            </a:r>
          </a:p>
          <a:p>
            <a:r>
              <a:rPr lang="en-US" sz="2700" b="1" dirty="0"/>
              <a:t>keep in mind that each paragraph in the body of the argument will be</a:t>
            </a:r>
          </a:p>
          <a:p>
            <a:r>
              <a:rPr lang="en-US" sz="2700" b="1" dirty="0"/>
              <a:t>related somehow to your central claim. In most cases, the body paragraph</a:t>
            </a:r>
          </a:p>
          <a:p>
            <a:r>
              <a:rPr lang="en-US" sz="2700" b="1" dirty="0"/>
              <a:t>will present a topic idea that is a premise for the claim made in the thesis. </a:t>
            </a:r>
          </a:p>
          <a:p>
            <a:endParaRPr lang="en-US" sz="2700" b="1" dirty="0"/>
          </a:p>
        </p:txBody>
      </p:sp>
      <p:pic>
        <p:nvPicPr>
          <p:cNvPr id="2" name="Audio 1">
            <a:hlinkClick r:id="" action="ppaction://media"/>
            <a:extLst>
              <a:ext uri="{FF2B5EF4-FFF2-40B4-BE49-F238E27FC236}">
                <a16:creationId xmlns:a16="http://schemas.microsoft.com/office/drawing/2014/main" id="{3E058B9B-8923-434C-B7DE-33124B9CC49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36209170"/>
      </p:ext>
    </p:extLst>
  </p:cSld>
  <p:clrMapOvr>
    <a:masterClrMapping/>
  </p:clrMapOvr>
  <mc:AlternateContent xmlns:mc="http://schemas.openxmlformats.org/markup-compatibility/2006" xmlns:p14="http://schemas.microsoft.com/office/powerpoint/2010/main">
    <mc:Choice Requires="p14">
      <p:transition spd="slow" p14:dur="2000" advTm="35443"/>
    </mc:Choice>
    <mc:Fallback xmlns="">
      <p:transition spd="slow" advTm="35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Before You Write</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4662815"/>
          </a:xfrm>
          <a:prstGeom prst="rect">
            <a:avLst/>
          </a:prstGeom>
          <a:noFill/>
        </p:spPr>
        <p:txBody>
          <a:bodyPr wrap="square">
            <a:spAutoFit/>
          </a:bodyPr>
          <a:lstStyle/>
          <a:p>
            <a:pPr algn="l"/>
            <a:r>
              <a:rPr lang="en-US" sz="2700" b="1" dirty="0">
                <a:solidFill>
                  <a:srgbClr val="FF0000"/>
                </a:solidFill>
              </a:rPr>
              <a:t>Gather Ideas: Brainstorm and Research</a:t>
            </a:r>
          </a:p>
          <a:p>
            <a:r>
              <a:rPr lang="en-US" sz="2700" b="1" dirty="0">
                <a:solidFill>
                  <a:srgbClr val="FF0000"/>
                </a:solidFill>
              </a:rPr>
              <a:t>Do Some Research </a:t>
            </a:r>
            <a:r>
              <a:rPr lang="en-US" sz="2700" b="1" dirty="0"/>
              <a:t>The support you seek will generally fall into two broad categories—facts and opinions. You can draw from a wide variety of reliable sources, including experts in the fi eld, statistical abstracts, textbooks,  encyclopedias, journals, and reliable Internet sites. </a:t>
            </a:r>
          </a:p>
          <a:p>
            <a:r>
              <a:rPr lang="en-US" sz="2700" b="1" dirty="0">
                <a:solidFill>
                  <a:srgbClr val="FF0000"/>
                </a:solidFill>
              </a:rPr>
              <a:t>Facts </a:t>
            </a:r>
            <a:r>
              <a:rPr lang="en-US" sz="2700" b="1" dirty="0"/>
              <a:t>are very useful for supporting an argument. A fact is something that has objective reality; it is not a matter of perception or opinion. Facts include statistical data, reports of observations, and examples of actual occurrences and events. </a:t>
            </a:r>
          </a:p>
          <a:p>
            <a:r>
              <a:rPr lang="en-US" sz="2700" b="1" dirty="0"/>
              <a:t>Unlike facts, </a:t>
            </a:r>
            <a:r>
              <a:rPr lang="en-US" sz="2700" b="1" dirty="0">
                <a:solidFill>
                  <a:srgbClr val="FF0000"/>
                </a:solidFill>
              </a:rPr>
              <a:t>opinions</a:t>
            </a:r>
            <a:r>
              <a:rPr lang="en-US" sz="2700" b="1" dirty="0"/>
              <a:t> can be so subjective that they are sometimes based on nothing more than prejudice or wishful thinking.</a:t>
            </a:r>
          </a:p>
        </p:txBody>
      </p:sp>
    </p:spTree>
    <p:extLst>
      <p:ext uri="{BB962C8B-B14F-4D97-AF65-F5344CB8AC3E}">
        <p14:creationId xmlns:p14="http://schemas.microsoft.com/office/powerpoint/2010/main" val="3460944092"/>
      </p:ext>
    </p:extLst>
  </p:cSld>
  <p:clrMapOvr>
    <a:masterClrMapping/>
  </p:clrMapOvr>
  <mc:AlternateContent xmlns:mc="http://schemas.openxmlformats.org/markup-compatibility/2006" xmlns:p14="http://schemas.microsoft.com/office/powerpoint/2010/main">
    <mc:Choice Requires="p14">
      <p:transition spd="slow" p14:dur="2000" advTm="144531"/>
    </mc:Choice>
    <mc:Fallback xmlns="">
      <p:transition spd="slow" advTm="144531"/>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5">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6">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7">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7">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8">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Writing the first draft</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3000821"/>
          </a:xfrm>
          <a:prstGeom prst="rect">
            <a:avLst/>
          </a:prstGeom>
          <a:noFill/>
        </p:spPr>
        <p:txBody>
          <a:bodyPr wrap="square">
            <a:spAutoFit/>
          </a:bodyPr>
          <a:lstStyle/>
          <a:p>
            <a:pPr algn="l"/>
            <a:r>
              <a:rPr lang="en-US" sz="2700" b="1" dirty="0">
                <a:solidFill>
                  <a:srgbClr val="FF0000"/>
                </a:solidFill>
              </a:rPr>
              <a:t>Provide an Interesting Opening</a:t>
            </a:r>
          </a:p>
          <a:p>
            <a:pPr algn="l"/>
            <a:r>
              <a:rPr lang="en-US" sz="2700" b="1" dirty="0">
                <a:solidFill>
                  <a:srgbClr val="FF0000"/>
                </a:solidFill>
              </a:rPr>
              <a:t> </a:t>
            </a:r>
          </a:p>
          <a:p>
            <a:r>
              <a:rPr lang="en-US" sz="2700" b="1" dirty="0"/>
              <a:t>You don’t have to begin with your claim, but you can if it is startling, very controversial, or attention-grabbing. Otherwise, start with some background on your topic or show why the issue is an important one. Start with some surprising statistics, an apt quote, a little-known fact, or an interesting story relevant to the topic.</a:t>
            </a:r>
          </a:p>
        </p:txBody>
      </p:sp>
      <p:pic>
        <p:nvPicPr>
          <p:cNvPr id="2" name="Audio 1">
            <a:hlinkClick r:id="" action="ppaction://media"/>
            <a:extLst>
              <a:ext uri="{FF2B5EF4-FFF2-40B4-BE49-F238E27FC236}">
                <a16:creationId xmlns:a16="http://schemas.microsoft.com/office/drawing/2014/main" id="{BB2303F7-0C7E-4766-AC77-6756772637E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15402637"/>
      </p:ext>
    </p:extLst>
  </p:cSld>
  <p:clrMapOvr>
    <a:masterClrMapping/>
  </p:clrMapOvr>
  <mc:AlternateContent xmlns:mc="http://schemas.openxmlformats.org/markup-compatibility/2006" xmlns:p14="http://schemas.microsoft.com/office/powerpoint/2010/main">
    <mc:Choice Requires="p14">
      <p:transition spd="slow" p14:dur="2000" advTm="105661"/>
    </mc:Choice>
    <mc:Fallback xmlns="">
      <p:transition spd="slow" advTm="105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Writing the first draft</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3416320"/>
          </a:xfrm>
          <a:prstGeom prst="rect">
            <a:avLst/>
          </a:prstGeom>
          <a:noFill/>
        </p:spPr>
        <p:txBody>
          <a:bodyPr wrap="square">
            <a:spAutoFit/>
          </a:bodyPr>
          <a:lstStyle/>
          <a:p>
            <a:pPr algn="l"/>
            <a:r>
              <a:rPr lang="en-US" sz="2700" b="1" dirty="0">
                <a:solidFill>
                  <a:srgbClr val="FF0000"/>
                </a:solidFill>
              </a:rPr>
              <a:t>Include a thesis statement </a:t>
            </a:r>
          </a:p>
          <a:p>
            <a:pPr algn="l"/>
            <a:r>
              <a:rPr lang="en-US" sz="2700" b="1" dirty="0">
                <a:solidFill>
                  <a:srgbClr val="FF0000"/>
                </a:solidFill>
              </a:rPr>
              <a:t> </a:t>
            </a:r>
          </a:p>
          <a:p>
            <a:r>
              <a:rPr lang="en-US" sz="2700" b="1" dirty="0"/>
              <a:t>If you haven’t already done so in the opening sentence or two, give a clear, carefully worded statement of your claim (sometimes called a thesis statement )</a:t>
            </a:r>
          </a:p>
          <a:p>
            <a:r>
              <a:rPr lang="en-US" sz="2700" b="1" dirty="0"/>
              <a:t>somewhere in the opening paragraph. You can give your statement in its own sentence or include it as part of a larger sentence. Your thesis statement can also give some idea of how you plan to defend your claim or some idea of how your paper is organized. </a:t>
            </a:r>
          </a:p>
        </p:txBody>
      </p:sp>
    </p:spTree>
    <p:extLst>
      <p:ext uri="{BB962C8B-B14F-4D97-AF65-F5344CB8AC3E}">
        <p14:creationId xmlns:p14="http://schemas.microsoft.com/office/powerpoint/2010/main" val="2912219160"/>
      </p:ext>
    </p:extLst>
  </p:cSld>
  <p:clrMapOvr>
    <a:masterClrMapping/>
  </p:clrMapOvr>
  <mc:AlternateContent xmlns:mc="http://schemas.openxmlformats.org/markup-compatibility/2006" xmlns:p14="http://schemas.microsoft.com/office/powerpoint/2010/main">
    <mc:Choice Requires="p14">
      <p:transition spd="slow" p14:dur="2000" advTm="51953"/>
    </mc:Choice>
    <mc:Fallback xmlns="">
      <p:transition spd="slow" advTm="51953"/>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5">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6">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7">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7">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8">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Writing the first draft</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3000821"/>
          </a:xfrm>
          <a:prstGeom prst="rect">
            <a:avLst/>
          </a:prstGeom>
          <a:noFill/>
        </p:spPr>
        <p:txBody>
          <a:bodyPr wrap="square">
            <a:spAutoFit/>
          </a:bodyPr>
          <a:lstStyle/>
          <a:p>
            <a:pPr algn="l"/>
            <a:r>
              <a:rPr lang="en-US" sz="2700" b="1" dirty="0">
                <a:solidFill>
                  <a:srgbClr val="FF0000"/>
                </a:solidFill>
              </a:rPr>
              <a:t>Provide a satisfying conclusion</a:t>
            </a:r>
          </a:p>
          <a:p>
            <a:pPr algn="l"/>
            <a:r>
              <a:rPr lang="en-US" sz="2700" b="1" dirty="0">
                <a:solidFill>
                  <a:srgbClr val="FF0000"/>
                </a:solidFill>
              </a:rPr>
              <a:t> </a:t>
            </a:r>
          </a:p>
          <a:p>
            <a:r>
              <a:rPr lang="en-US" sz="2700" b="1" dirty="0"/>
              <a:t>Almost every example of human communication has a beginning, a middle, and an end. You do not want your readers to feel that you have hung up without saying good-bye, which is the purpose of a conclusion. It lets your readers know that the essay is complete, that there are no missing pages, and that you have said what you intended to say.</a:t>
            </a:r>
          </a:p>
        </p:txBody>
      </p:sp>
      <p:pic>
        <p:nvPicPr>
          <p:cNvPr id="2" name="Audio 1">
            <a:hlinkClick r:id="" action="ppaction://media"/>
            <a:extLst>
              <a:ext uri="{FF2B5EF4-FFF2-40B4-BE49-F238E27FC236}">
                <a16:creationId xmlns:a16="http://schemas.microsoft.com/office/drawing/2014/main" id="{E67A52A2-E9D4-4898-B8A6-877C5517607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69094108"/>
      </p:ext>
    </p:extLst>
  </p:cSld>
  <p:clrMapOvr>
    <a:masterClrMapping/>
  </p:clrMapOvr>
  <mc:AlternateContent xmlns:mc="http://schemas.openxmlformats.org/markup-compatibility/2006" xmlns:p14="http://schemas.microsoft.com/office/powerpoint/2010/main">
    <mc:Choice Requires="p14">
      <p:transition spd="slow" p14:dur="2000" advTm="87038"/>
    </mc:Choice>
    <mc:Fallback xmlns="">
      <p:transition spd="slow" advTm="87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After the first draft</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2169825"/>
          </a:xfrm>
          <a:prstGeom prst="rect">
            <a:avLst/>
          </a:prstGeom>
          <a:noFill/>
        </p:spPr>
        <p:txBody>
          <a:bodyPr wrap="square">
            <a:spAutoFit/>
          </a:bodyPr>
          <a:lstStyle/>
          <a:p>
            <a:pPr algn="l"/>
            <a:r>
              <a:rPr lang="en-US" sz="2700" b="1" dirty="0"/>
              <a:t>Most writers like to set their work aside for a short time before they begin revising or editing. Doing so will help you get some distance from your own words, which can seem too familiar if you read them too soon after writing them. It is easy to miss errors if our minds are filling in what we meant instead of what actually appears on the page.</a:t>
            </a:r>
          </a:p>
        </p:txBody>
      </p:sp>
    </p:spTree>
    <p:extLst>
      <p:ext uri="{BB962C8B-B14F-4D97-AF65-F5344CB8AC3E}">
        <p14:creationId xmlns:p14="http://schemas.microsoft.com/office/powerpoint/2010/main" val="2847373387"/>
      </p:ext>
    </p:extLst>
  </p:cSld>
  <p:clrMapOvr>
    <a:masterClrMapping/>
  </p:clrMapOvr>
  <mc:AlternateContent xmlns:mc="http://schemas.openxmlformats.org/markup-compatibility/2006" xmlns:p14="http://schemas.microsoft.com/office/powerpoint/2010/main">
    <mc:Choice Requires="p14">
      <p:transition spd="slow" p14:dur="2000" advTm="125282"/>
    </mc:Choice>
    <mc:Fallback xmlns="">
      <p:transition spd="slow" advTm="125282"/>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After the first draft</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4247317"/>
          </a:xfrm>
          <a:prstGeom prst="rect">
            <a:avLst/>
          </a:prstGeom>
          <a:noFill/>
        </p:spPr>
        <p:txBody>
          <a:bodyPr wrap="square">
            <a:spAutoFit/>
          </a:bodyPr>
          <a:lstStyle/>
          <a:p>
            <a:pPr algn="l"/>
            <a:r>
              <a:rPr lang="en-US" sz="2700" b="1" dirty="0">
                <a:solidFill>
                  <a:srgbClr val="FF0000"/>
                </a:solidFill>
              </a:rPr>
              <a:t>Read What you Have Written and Revise</a:t>
            </a:r>
          </a:p>
          <a:p>
            <a:pPr algn="l"/>
            <a:r>
              <a:rPr lang="en-US" sz="2700" b="1" dirty="0"/>
              <a:t>After you have written a draft of your essay and given your brain time to cool, return to your essay and read it again with a critical eye. Don’t look only for clumsy expressions, grammatical problems, meaningless or repetitive sentences,</a:t>
            </a:r>
          </a:p>
          <a:p>
            <a:pPr algn="l"/>
            <a:r>
              <a:rPr lang="en-US" sz="2700" b="1" dirty="0"/>
              <a:t>and the like. Look for the large issues and evaluate your argument from the point of view of someone who disagrees with you. Be honest with yourself; question your evidence. Ask yourself if you are simply repeating what you have heard or what you assume to be true. Check your logic. Put your essay through the same rigorous test you have put other arguments through. Revise your draft to correct any problems. </a:t>
            </a:r>
          </a:p>
        </p:txBody>
      </p:sp>
      <mc:AlternateContent xmlns:mc="http://schemas.openxmlformats.org/markup-compatibility/2006" xmlns:p14="http://schemas.microsoft.com/office/powerpoint/2010/main" xmlns:iact="http://schemas.microsoft.com/office/powerpoint/2014/inkAction">
        <mc:Choice Requires="p14 iact">
          <p:contentPart p14:bwMode="auto" r:id="rId7">
            <p14:nvContentPartPr>
              <p14:cNvPr id="2" name="Ink 1">
                <a:extLst>
                  <a:ext uri="{FF2B5EF4-FFF2-40B4-BE49-F238E27FC236}">
                    <a16:creationId xmlns:a16="http://schemas.microsoft.com/office/drawing/2014/main" id="{A9C18DC0-C6C3-446B-9CE7-3B5717095B75}"/>
                  </a:ext>
                </a:extLst>
              </p14:cNvPr>
              <p14:cNvContentPartPr/>
              <p14:nvPr>
                <p:extLst>
                  <p:ext uri="{42D2F446-02D8-4167-A562-619A0277C38B}">
                    <p15:isNarration xmlns:p15="http://schemas.microsoft.com/office/powerpoint/2012/main" val="1"/>
                  </p:ext>
                </p:extLst>
              </p14:nvPr>
            </p14:nvContentPartPr>
            <p14:xfrm>
              <a:off x="389520" y="3118320"/>
              <a:ext cx="10986840" cy="609480"/>
            </p14:xfrm>
          </p:contentPart>
        </mc:Choice>
        <mc:Fallback xmlns="">
          <p:pic>
            <p:nvPicPr>
              <p:cNvPr id="2" name="Ink 1">
                <a:extLst>
                  <a:ext uri="{FF2B5EF4-FFF2-40B4-BE49-F238E27FC236}">
                    <a16:creationId xmlns:a16="http://schemas.microsoft.com/office/drawing/2014/main" id="{A9C18DC0-C6C3-446B-9CE7-3B5717095B75}"/>
                  </a:ext>
                </a:extLst>
              </p:cNvPr>
              <p:cNvPicPr>
                <a:picLocks noGrp="1" noRot="1" noChangeAspect="1" noMove="1" noResize="1" noEditPoints="1" noAdjustHandles="1" noChangeArrowheads="1" noChangeShapeType="1"/>
              </p:cNvPicPr>
              <p:nvPr/>
            </p:nvPicPr>
            <p:blipFill>
              <a:blip r:embed="rId10"/>
              <a:stretch>
                <a:fillRect/>
              </a:stretch>
            </p:blipFill>
            <p:spPr>
              <a:xfrm>
                <a:off x="380160" y="3108960"/>
                <a:ext cx="11005560" cy="628200"/>
              </a:xfrm>
              <a:prstGeom prst="rect">
                <a:avLst/>
              </a:prstGeom>
            </p:spPr>
          </p:pic>
        </mc:Fallback>
      </mc:AlternateContent>
    </p:spTree>
    <p:extLst>
      <p:ext uri="{BB962C8B-B14F-4D97-AF65-F5344CB8AC3E}">
        <p14:creationId xmlns:p14="http://schemas.microsoft.com/office/powerpoint/2010/main" val="2687118591"/>
      </p:ext>
    </p:extLst>
  </p:cSld>
  <p:clrMapOvr>
    <a:masterClrMapping/>
  </p:clrMapOvr>
  <mc:AlternateContent xmlns:mc="http://schemas.openxmlformats.org/markup-compatibility/2006" xmlns:p14="http://schemas.microsoft.com/office/powerpoint/2010/main">
    <mc:Choice Requires="p14">
      <p:transition spd="slow" p14:dur="2000" advTm="255152"/>
    </mc:Choice>
    <mc:Fallback xmlns="">
      <p:transition spd="slow" advTm="255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md type="call" cmd="playFrom(0.0)">
                                      <p:cBhvr>
                                        <p:cTn id="7"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After the first draft</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65004"/>
            <a:ext cx="11905891" cy="2585323"/>
          </a:xfrm>
          <a:prstGeom prst="rect">
            <a:avLst/>
          </a:prstGeom>
          <a:noFill/>
        </p:spPr>
        <p:txBody>
          <a:bodyPr wrap="square">
            <a:spAutoFit/>
          </a:bodyPr>
          <a:lstStyle/>
          <a:p>
            <a:pPr algn="l"/>
            <a:r>
              <a:rPr lang="en-US" sz="2700" b="1" dirty="0">
                <a:solidFill>
                  <a:srgbClr val="FF0000"/>
                </a:solidFill>
              </a:rPr>
              <a:t>Consider What you Have Not Written and Revise</a:t>
            </a:r>
          </a:p>
          <a:p>
            <a:pPr algn="l"/>
            <a:endParaRPr lang="en-US" sz="2700" b="1" dirty="0">
              <a:solidFill>
                <a:srgbClr val="FF0000"/>
              </a:solidFill>
            </a:endParaRPr>
          </a:p>
          <a:p>
            <a:pPr algn="l"/>
            <a:r>
              <a:rPr lang="en-US" sz="2700" b="1" dirty="0"/>
              <a:t>Consider what you have not said. When you look critically at your essay, try to disagree with what you have written by finding a way to reject each of the premises you have offered as support. You don’t have to abandon what you have written; you may simply have to defend it better. </a:t>
            </a:r>
          </a:p>
        </p:txBody>
      </p:sp>
    </p:spTree>
    <p:extLst>
      <p:ext uri="{BB962C8B-B14F-4D97-AF65-F5344CB8AC3E}">
        <p14:creationId xmlns:p14="http://schemas.microsoft.com/office/powerpoint/2010/main" val="2024616301"/>
      </p:ext>
    </p:extLst>
  </p:cSld>
  <p:clrMapOvr>
    <a:masterClrMapping/>
  </p:clrMapOvr>
  <mc:AlternateContent xmlns:mc="http://schemas.openxmlformats.org/markup-compatibility/2006" xmlns:p14="http://schemas.microsoft.com/office/powerpoint/2010/main">
    <mc:Choice Requires="p14">
      <p:transition spd="slow" p14:dur="2000" advTm="78192"/>
    </mc:Choice>
    <mc:Fallback xmlns="">
      <p:transition spd="slow" advTm="78192"/>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After the first draft</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64891"/>
            <a:ext cx="11905891" cy="4662815"/>
          </a:xfrm>
          <a:prstGeom prst="rect">
            <a:avLst/>
          </a:prstGeom>
          <a:noFill/>
        </p:spPr>
        <p:txBody>
          <a:bodyPr wrap="square">
            <a:spAutoFit/>
          </a:bodyPr>
          <a:lstStyle/>
          <a:p>
            <a:pPr algn="l"/>
            <a:r>
              <a:rPr lang="en-US" sz="2700" b="1" dirty="0">
                <a:solidFill>
                  <a:srgbClr val="FF0000"/>
                </a:solidFill>
              </a:rPr>
              <a:t>Show your Work</a:t>
            </a:r>
          </a:p>
          <a:p>
            <a:pPr algn="l"/>
            <a:r>
              <a:rPr lang="en-US" sz="2700" b="1" dirty="0"/>
              <a:t>Show your draft to someone—a friend, a family member, a professor, a tutor in the writing lab—someone who will do you the favor of critically reviewing your essay. Don’t let a friend tell you what you want to hear: “It’s great. Hand it in.” Ask if anything is confusing or undeveloped. Ask your reader to show you where the argument may be weak or unconvincing. Ask if the organization is clear and effective, if the opening paragraph is interesting, and if the conclusion is satisfying. Never hesitate to get advice from a reader. It is not a sign of weakness or insecurity but of strength and intelligence to ask for a critique on a draft. Not even a professional writer considers a piece finished until it has been reviewed by one or more people who can offer advice for improving the writing.</a:t>
            </a:r>
          </a:p>
        </p:txBody>
      </p:sp>
    </p:spTree>
    <p:extLst>
      <p:ext uri="{BB962C8B-B14F-4D97-AF65-F5344CB8AC3E}">
        <p14:creationId xmlns:p14="http://schemas.microsoft.com/office/powerpoint/2010/main" val="637385997"/>
      </p:ext>
    </p:extLst>
  </p:cSld>
  <p:clrMapOvr>
    <a:masterClrMapping/>
  </p:clrMapOvr>
  <mc:AlternateContent xmlns:mc="http://schemas.openxmlformats.org/markup-compatibility/2006" xmlns:p14="http://schemas.microsoft.com/office/powerpoint/2010/main">
    <mc:Choice Requires="p14">
      <p:transition spd="slow" p14:dur="2000" advTm="134384"/>
    </mc:Choice>
    <mc:Fallback xmlns="">
      <p:transition spd="slow" advTm="134384"/>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After the first draft</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64891"/>
            <a:ext cx="11905891" cy="4247317"/>
          </a:xfrm>
          <a:prstGeom prst="rect">
            <a:avLst/>
          </a:prstGeom>
          <a:noFill/>
        </p:spPr>
        <p:txBody>
          <a:bodyPr wrap="square">
            <a:spAutoFit/>
          </a:bodyPr>
          <a:lstStyle/>
          <a:p>
            <a:pPr algn="l"/>
            <a:r>
              <a:rPr lang="en-US" sz="2700" b="1" dirty="0">
                <a:solidFill>
                  <a:srgbClr val="FF0000"/>
                </a:solidFill>
              </a:rPr>
              <a:t>Edit your Work</a:t>
            </a:r>
          </a:p>
          <a:p>
            <a:pPr algn="l"/>
            <a:r>
              <a:rPr lang="en-US" sz="2700" b="1" dirty="0"/>
              <a:t>When you have revised your argument several times and are happy with the content and organization, look over your sentences very carefully one last time for grammatical mistakes, misused or missing punctuation, misspellings, and typographical errors. And, again, there is no shame in seeking help if you are unsure about things such as comma usage and sentence fragments. Finally, try reading your paper out loud to hear how it sounds. Doing so can sometimes help reveal awkward phrases or repetitive sentence structures. </a:t>
            </a:r>
          </a:p>
          <a:p>
            <a:pPr algn="l"/>
            <a:endParaRPr lang="en-US" sz="2700" b="1" dirty="0"/>
          </a:p>
          <a:p>
            <a:pPr algn="l"/>
            <a:r>
              <a:rPr lang="en-US" sz="2700" b="1" dirty="0">
                <a:solidFill>
                  <a:srgbClr val="FF0000"/>
                </a:solidFill>
              </a:rPr>
              <a:t>Hand it in </a:t>
            </a:r>
          </a:p>
        </p:txBody>
      </p:sp>
    </p:spTree>
    <p:extLst>
      <p:ext uri="{BB962C8B-B14F-4D97-AF65-F5344CB8AC3E}">
        <p14:creationId xmlns:p14="http://schemas.microsoft.com/office/powerpoint/2010/main" val="2443728188"/>
      </p:ext>
    </p:extLst>
  </p:cSld>
  <p:clrMapOvr>
    <a:masterClrMapping/>
  </p:clrMapOvr>
  <mc:AlternateContent xmlns:mc="http://schemas.openxmlformats.org/markup-compatibility/2006" xmlns:p14="http://schemas.microsoft.com/office/powerpoint/2010/main">
    <mc:Choice Requires="p14">
      <p:transition spd="slow" p14:dur="2000" advTm="145994"/>
    </mc:Choice>
    <mc:Fallback xmlns="">
      <p:transition spd="slow" advTm="145994"/>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56369"/>
            <a:ext cx="10915944"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1737512" y="546246"/>
            <a:ext cx="9702779"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5-Paragraph Argumentative Essay</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10355"/>
            <a:ext cx="11905891" cy="4662815"/>
          </a:xfrm>
          <a:prstGeom prst="rect">
            <a:avLst/>
          </a:prstGeom>
          <a:noFill/>
        </p:spPr>
        <p:txBody>
          <a:bodyPr wrap="square">
            <a:spAutoFit/>
          </a:bodyPr>
          <a:lstStyle/>
          <a:p>
            <a:pPr algn="l"/>
            <a:r>
              <a:rPr lang="en-US" sz="2700" b="1" dirty="0"/>
              <a:t>A 5-paragraph essay is basically a formatting style for essay writing. It has the following five parts:</a:t>
            </a:r>
          </a:p>
          <a:p>
            <a:pPr marL="457200" indent="-457200" algn="l">
              <a:buFont typeface="Arial" panose="020B0604020202020204" pitchFamily="34" charset="0"/>
              <a:buChar char="•"/>
            </a:pPr>
            <a:r>
              <a:rPr lang="en-US" sz="2700" b="1" u="sng" dirty="0"/>
              <a:t>Introduction</a:t>
            </a:r>
          </a:p>
          <a:p>
            <a:pPr algn="l"/>
            <a:r>
              <a:rPr lang="en-US" sz="2700" b="1" dirty="0"/>
              <a:t>	In the introductory, the writer introduces the topic and provides a glance at 	the collected data to support the main argument.</a:t>
            </a:r>
          </a:p>
          <a:p>
            <a:pPr algn="l"/>
            <a:endParaRPr lang="en-US" sz="2700" b="1" dirty="0"/>
          </a:p>
          <a:p>
            <a:pPr marL="457200" indent="-457200" algn="l">
              <a:buFont typeface="Arial" panose="020B0604020202020204" pitchFamily="34" charset="0"/>
              <a:buChar char="•"/>
            </a:pPr>
            <a:r>
              <a:rPr lang="en-US" sz="2700" b="1" u="sng" dirty="0"/>
              <a:t>Body paragraph 1</a:t>
            </a:r>
          </a:p>
          <a:p>
            <a:pPr algn="l"/>
            <a:r>
              <a:rPr lang="en-US" sz="2700" b="1" dirty="0"/>
              <a:t>	The first body paragraph discusses the first and most important point 	related to the argument. It starts with a topic sentence and has all the 	factual data to make the argument convincing.</a:t>
            </a:r>
          </a:p>
          <a:p>
            <a:pPr algn="l"/>
            <a:endParaRPr lang="en-US" sz="2700" b="1" dirty="0"/>
          </a:p>
        </p:txBody>
      </p:sp>
      <mc:AlternateContent xmlns:mc="http://schemas.openxmlformats.org/markup-compatibility/2006" xmlns:p14="http://schemas.microsoft.com/office/powerpoint/2010/main" xmlns:iact="http://schemas.microsoft.com/office/powerpoint/2014/inkAction">
        <mc:Choice Requires="p14 iact">
          <p:contentPart p14:bwMode="auto" r:id="rId7">
            <p14:nvContentPartPr>
              <p14:cNvPr id="2" name="Ink 1">
                <a:extLst>
                  <a:ext uri="{FF2B5EF4-FFF2-40B4-BE49-F238E27FC236}">
                    <a16:creationId xmlns:a16="http://schemas.microsoft.com/office/drawing/2014/main" id="{9D1412A9-9081-4864-9D49-895722D1F52D}"/>
                  </a:ext>
                </a:extLst>
              </p14:cNvPr>
              <p14:cNvContentPartPr/>
              <p14:nvPr>
                <p:extLst>
                  <p:ext uri="{42D2F446-02D8-4167-A562-619A0277C38B}">
                    <p15:isNarration xmlns:p15="http://schemas.microsoft.com/office/powerpoint/2012/main" val="1"/>
                  </p:ext>
                </p:extLst>
              </p14:nvPr>
            </p14:nvContentPartPr>
            <p14:xfrm>
              <a:off x="718560" y="2655360"/>
              <a:ext cx="3142800" cy="1803240"/>
            </p14:xfrm>
          </p:contentPart>
        </mc:Choice>
        <mc:Fallback xmlns="">
          <p:pic>
            <p:nvPicPr>
              <p:cNvPr id="2" name="Ink 1">
                <a:extLst>
                  <a:ext uri="{FF2B5EF4-FFF2-40B4-BE49-F238E27FC236}">
                    <a16:creationId xmlns:a16="http://schemas.microsoft.com/office/drawing/2014/main" id="{9D1412A9-9081-4864-9D49-895722D1F52D}"/>
                  </a:ext>
                </a:extLst>
              </p:cNvPr>
              <p:cNvPicPr>
                <a:picLocks noGrp="1" noRot="1" noChangeAspect="1" noMove="1" noResize="1" noEditPoints="1" noAdjustHandles="1" noChangeArrowheads="1" noChangeShapeType="1"/>
              </p:cNvPicPr>
              <p:nvPr/>
            </p:nvPicPr>
            <p:blipFill>
              <a:blip r:embed="rId10"/>
              <a:stretch>
                <a:fillRect/>
              </a:stretch>
            </p:blipFill>
            <p:spPr>
              <a:xfrm>
                <a:off x="709200" y="2646000"/>
                <a:ext cx="3161520" cy="1821960"/>
              </a:xfrm>
              <a:prstGeom prst="rect">
                <a:avLst/>
              </a:prstGeom>
            </p:spPr>
          </p:pic>
        </mc:Fallback>
      </mc:AlternateContent>
    </p:spTree>
    <p:extLst>
      <p:ext uri="{BB962C8B-B14F-4D97-AF65-F5344CB8AC3E}">
        <p14:creationId xmlns:p14="http://schemas.microsoft.com/office/powerpoint/2010/main" val="2296822768"/>
      </p:ext>
    </p:extLst>
  </p:cSld>
  <p:clrMapOvr>
    <a:masterClrMapping/>
  </p:clrMapOvr>
  <mc:AlternateContent xmlns:mc="http://schemas.openxmlformats.org/markup-compatibility/2006" xmlns:p14="http://schemas.microsoft.com/office/powerpoint/2010/main">
    <mc:Choice Requires="p14">
      <p:transition spd="slow" p14:dur="2000" advTm="165453"/>
    </mc:Choice>
    <mc:Fallback xmlns="">
      <p:transition spd="slow" advTm="165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md type="call" cmd="playFrom(0.0)">
                                      <p:cBhvr>
                                        <p:cTn id="7"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3" name="Google Shape;123;p4"/>
          <p:cNvPicPr preferRelativeResize="0"/>
          <p:nvPr/>
        </p:nvPicPr>
        <p:blipFill rotWithShape="1">
          <a:blip r:embed="rId3">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3">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4">
            <a:alphaModFix/>
          </a:blip>
          <a:srcRect/>
          <a:stretch/>
        </p:blipFill>
        <p:spPr>
          <a:xfrm>
            <a:off x="-108036" y="-56369"/>
            <a:ext cx="10915944"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1737512" y="546246"/>
            <a:ext cx="9702779"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5-Paragraph Argumentative Essay</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553831"/>
            <a:ext cx="11905891" cy="5078313"/>
          </a:xfrm>
          <a:prstGeom prst="rect">
            <a:avLst/>
          </a:prstGeom>
          <a:noFill/>
        </p:spPr>
        <p:txBody>
          <a:bodyPr wrap="square">
            <a:spAutoFit/>
          </a:bodyPr>
          <a:lstStyle/>
          <a:p>
            <a:pPr marL="457200" indent="-457200" algn="l">
              <a:buFont typeface="Arial" panose="020B0604020202020204" pitchFamily="34" charset="0"/>
              <a:buChar char="•"/>
            </a:pPr>
            <a:r>
              <a:rPr lang="en-US" sz="2700" b="1" u="sng" dirty="0"/>
              <a:t>Body paragraph 2</a:t>
            </a:r>
          </a:p>
          <a:p>
            <a:pPr algn="l"/>
            <a:r>
              <a:rPr lang="en-US" sz="2700" b="1" dirty="0"/>
              <a:t>	The second body paragraph mentions the second most important element 	of the argument. A topic sentence is used to start these paragraphs. It gives 	the idea of the point that will discuss in the following paragraph.</a:t>
            </a:r>
          </a:p>
          <a:p>
            <a:pPr marL="457200" indent="-457200" algn="l">
              <a:buFont typeface="Arial" panose="020B0604020202020204" pitchFamily="34" charset="0"/>
              <a:buChar char="•"/>
            </a:pPr>
            <a:r>
              <a:rPr lang="en-US" sz="2700" b="1" u="sng" dirty="0"/>
              <a:t>Body paragraph 3</a:t>
            </a:r>
          </a:p>
          <a:p>
            <a:pPr algn="l"/>
            <a:r>
              <a:rPr lang="en-US" sz="2700" b="1" dirty="0"/>
              <a:t>	The third paragraph discusses all the miscellaneous points. Also, it uses a 	transitional sentence at the end to show a relation to the conclusion.</a:t>
            </a:r>
          </a:p>
          <a:p>
            <a:pPr algn="l"/>
            <a:endParaRPr lang="en-US" sz="2700" b="1" dirty="0"/>
          </a:p>
          <a:p>
            <a:pPr marL="457200" indent="-457200" algn="l">
              <a:buFont typeface="Arial" panose="020B0604020202020204" pitchFamily="34" charset="0"/>
              <a:buChar char="•"/>
            </a:pPr>
            <a:r>
              <a:rPr lang="en-US" sz="2700" b="1" u="sng" dirty="0"/>
              <a:t>Conclusion</a:t>
            </a:r>
          </a:p>
          <a:p>
            <a:pPr algn="l"/>
            <a:r>
              <a:rPr lang="en-US" sz="2700" b="1" dirty="0"/>
              <a:t>	The conclusion of a five-paragraph essay reiterates all the major elements 	of an argumentative essay. It also restates the thesis statement using a 	more convincing choice of words.</a:t>
            </a:r>
          </a:p>
        </p:txBody>
      </p:sp>
    </p:spTree>
    <p:extLst>
      <p:ext uri="{BB962C8B-B14F-4D97-AF65-F5344CB8AC3E}">
        <p14:creationId xmlns:p14="http://schemas.microsoft.com/office/powerpoint/2010/main" val="1494933238"/>
      </p:ext>
    </p:extLst>
  </p:cSld>
  <p:clrMapOvr>
    <a:masterClrMapping/>
  </p:clrMapOvr>
  <mc:AlternateContent xmlns:mc="http://schemas.openxmlformats.org/markup-compatibility/2006" xmlns:p14="http://schemas.microsoft.com/office/powerpoint/2010/main">
    <mc:Choice Requires="p14">
      <p:transition spd="slow" p14:dur="2000" advTm="48098"/>
    </mc:Choice>
    <mc:Fallback xmlns="">
      <p:transition spd="slow" advTm="48098"/>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3" name="Google Shape;123;p4"/>
          <p:cNvPicPr preferRelativeResize="0"/>
          <p:nvPr/>
        </p:nvPicPr>
        <p:blipFill rotWithShape="1">
          <a:blip r:embed="rId3">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3">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4">
            <a:alphaModFix/>
          </a:blip>
          <a:srcRect/>
          <a:stretch/>
        </p:blipFill>
        <p:spPr>
          <a:xfrm>
            <a:off x="-108036" y="-56369"/>
            <a:ext cx="10915944"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grpSp>
        <p:nvGrpSpPr>
          <p:cNvPr id="9" name="Group 8">
            <a:extLst>
              <a:ext uri="{FF2B5EF4-FFF2-40B4-BE49-F238E27FC236}">
                <a16:creationId xmlns:a16="http://schemas.microsoft.com/office/drawing/2014/main" id="{8328B731-4349-45A7-AB12-299D8578ED66}"/>
              </a:ext>
            </a:extLst>
          </p:cNvPr>
          <p:cNvGrpSpPr/>
          <p:nvPr/>
        </p:nvGrpSpPr>
        <p:grpSpPr>
          <a:xfrm>
            <a:off x="2570901" y="214872"/>
            <a:ext cx="8237007" cy="6140957"/>
            <a:chOff x="2158349" y="262286"/>
            <a:chExt cx="7875301" cy="5912648"/>
          </a:xfrm>
        </p:grpSpPr>
        <p:pic>
          <p:nvPicPr>
            <p:cNvPr id="14" name="Picture 2" descr="Igcse english essay writing help">
              <a:extLst>
                <a:ext uri="{FF2B5EF4-FFF2-40B4-BE49-F238E27FC236}">
                  <a16:creationId xmlns:a16="http://schemas.microsoft.com/office/drawing/2014/main" id="{D3DBAEF8-ED2C-4B29-ADF2-D30D99CA7B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58349" y="262286"/>
              <a:ext cx="7875301" cy="5912648"/>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B761DC49-5B02-4A56-90DE-9726D290761F}"/>
                </a:ext>
              </a:extLst>
            </p:cNvPr>
            <p:cNvSpPr/>
            <p:nvPr/>
          </p:nvSpPr>
          <p:spPr>
            <a:xfrm>
              <a:off x="8139659" y="1648918"/>
              <a:ext cx="1349115" cy="17800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a:p>
          </p:txBody>
        </p:sp>
      </p:grpSp>
      <mc:AlternateContent xmlns:mc="http://schemas.openxmlformats.org/markup-compatibility/2006" xmlns:p14="http://schemas.microsoft.com/office/powerpoint/2010/main" xmlns:iact="http://schemas.microsoft.com/office/powerpoint/2014/inkAction">
        <mc:Choice Requires="p14 iact">
          <p:contentPart p14:bwMode="auto" r:id="rId6">
            <p14:nvContentPartPr>
              <p14:cNvPr id="2" name="Ink 1">
                <a:extLst>
                  <a:ext uri="{FF2B5EF4-FFF2-40B4-BE49-F238E27FC236}">
                    <a16:creationId xmlns:a16="http://schemas.microsoft.com/office/drawing/2014/main" id="{C7F52938-AACE-42BC-AC67-247966E510AB}"/>
                  </a:ext>
                </a:extLst>
              </p14:cNvPr>
              <p14:cNvContentPartPr/>
              <p14:nvPr>
                <p:extLst>
                  <p:ext uri="{42D2F446-02D8-4167-A562-619A0277C38B}">
                    <p15:isNarration xmlns:p15="http://schemas.microsoft.com/office/powerpoint/2012/main" val="1"/>
                  </p:ext>
                </p:extLst>
              </p14:nvPr>
            </p14:nvContentPartPr>
            <p14:xfrm>
              <a:off x="2094840" y="1839240"/>
              <a:ext cx="6358320" cy="4178520"/>
            </p14:xfrm>
          </p:contentPart>
        </mc:Choice>
        <mc:Fallback xmlns="">
          <p:pic>
            <p:nvPicPr>
              <p:cNvPr id="2" name="Ink 1">
                <a:extLst>
                  <a:ext uri="{FF2B5EF4-FFF2-40B4-BE49-F238E27FC236}">
                    <a16:creationId xmlns:a16="http://schemas.microsoft.com/office/drawing/2014/main" id="{C7F52938-AACE-42BC-AC67-247966E510AB}"/>
                  </a:ext>
                </a:extLst>
              </p:cNvPr>
              <p:cNvPicPr>
                <a:picLocks noGrp="1" noRot="1" noChangeAspect="1" noMove="1" noResize="1" noEditPoints="1" noAdjustHandles="1" noChangeArrowheads="1" noChangeShapeType="1"/>
              </p:cNvPicPr>
              <p:nvPr/>
            </p:nvPicPr>
            <p:blipFill>
              <a:blip r:embed="rId9"/>
              <a:stretch>
                <a:fillRect/>
              </a:stretch>
            </p:blipFill>
            <p:spPr>
              <a:xfrm>
                <a:off x="2085480" y="1829880"/>
                <a:ext cx="6377040" cy="4197240"/>
              </a:xfrm>
              <a:prstGeom prst="rect">
                <a:avLst/>
              </a:prstGeom>
            </p:spPr>
          </p:pic>
        </mc:Fallback>
      </mc:AlternateContent>
    </p:spTree>
    <p:extLst>
      <p:ext uri="{BB962C8B-B14F-4D97-AF65-F5344CB8AC3E}">
        <p14:creationId xmlns:p14="http://schemas.microsoft.com/office/powerpoint/2010/main" val="4032125720"/>
      </p:ext>
    </p:extLst>
  </p:cSld>
  <p:clrMapOvr>
    <a:masterClrMapping/>
  </p:clrMapOvr>
  <mc:AlternateContent xmlns:mc="http://schemas.openxmlformats.org/markup-compatibility/2006" xmlns:p14="http://schemas.microsoft.com/office/powerpoint/2010/main">
    <mc:Choice Requires="p14">
      <p:transition spd="slow" p14:dur="2000" advTm="118432"/>
    </mc:Choice>
    <mc:Fallback xmlns="">
      <p:transition spd="slow" advTm="118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md type="call" cmd="playFrom(0.0)">
                                      <p:cBhvr>
                                        <p:cTn id="7"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3" name="Google Shape;123;p4"/>
          <p:cNvPicPr preferRelativeResize="0"/>
          <p:nvPr/>
        </p:nvPicPr>
        <p:blipFill rotWithShape="1">
          <a:blip r:embed="rId3">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3">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4">
            <a:alphaModFix/>
          </a:blip>
          <a:srcRect/>
          <a:stretch/>
        </p:blipFill>
        <p:spPr>
          <a:xfrm>
            <a:off x="-108036" y="-56369"/>
            <a:ext cx="10915944"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pic>
        <p:nvPicPr>
          <p:cNvPr id="5124" name="Picture 4" descr="Argumentative essay flowchart">
            <a:extLst>
              <a:ext uri="{FF2B5EF4-FFF2-40B4-BE49-F238E27FC236}">
                <a16:creationId xmlns:a16="http://schemas.microsoft.com/office/drawing/2014/main" id="{73D3C821-0D85-4EAD-BD6C-3A4C6F9A4A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92709" y="-6149"/>
            <a:ext cx="5246558" cy="6923044"/>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xmlns:iact="http://schemas.microsoft.com/office/powerpoint/2014/inkAction">
        <mc:Choice Requires="p14 iact">
          <p:contentPart p14:bwMode="auto" r:id="rId6">
            <p14:nvContentPartPr>
              <p14:cNvPr id="2" name="Ink 1">
                <a:extLst>
                  <a:ext uri="{FF2B5EF4-FFF2-40B4-BE49-F238E27FC236}">
                    <a16:creationId xmlns:a16="http://schemas.microsoft.com/office/drawing/2014/main" id="{A7540837-6E9E-49F1-A387-30F8D0DE9F8B}"/>
                  </a:ext>
                </a:extLst>
              </p14:cNvPr>
              <p14:cNvContentPartPr/>
              <p14:nvPr>
                <p:extLst>
                  <p:ext uri="{42D2F446-02D8-4167-A562-619A0277C38B}">
                    <p15:isNarration xmlns:p15="http://schemas.microsoft.com/office/powerpoint/2012/main" val="1"/>
                  </p:ext>
                </p:extLst>
              </p14:nvPr>
            </p14:nvContentPartPr>
            <p14:xfrm>
              <a:off x="3617280" y="462600"/>
              <a:ext cx="4592160" cy="6334560"/>
            </p14:xfrm>
          </p:contentPart>
        </mc:Choice>
        <mc:Fallback xmlns="">
          <p:pic>
            <p:nvPicPr>
              <p:cNvPr id="2" name="Ink 1">
                <a:extLst>
                  <a:ext uri="{FF2B5EF4-FFF2-40B4-BE49-F238E27FC236}">
                    <a16:creationId xmlns:a16="http://schemas.microsoft.com/office/drawing/2014/main" id="{A7540837-6E9E-49F1-A387-30F8D0DE9F8B}"/>
                  </a:ext>
                </a:extLst>
              </p:cNvPr>
              <p:cNvPicPr>
                <a:picLocks noGrp="1" noRot="1" noChangeAspect="1" noMove="1" noResize="1" noEditPoints="1" noAdjustHandles="1" noChangeArrowheads="1" noChangeShapeType="1"/>
              </p:cNvPicPr>
              <p:nvPr/>
            </p:nvPicPr>
            <p:blipFill>
              <a:blip r:embed="rId9"/>
              <a:stretch>
                <a:fillRect/>
              </a:stretch>
            </p:blipFill>
            <p:spPr>
              <a:xfrm>
                <a:off x="3607920" y="453240"/>
                <a:ext cx="4610880" cy="6353280"/>
              </a:xfrm>
              <a:prstGeom prst="rect">
                <a:avLst/>
              </a:prstGeom>
            </p:spPr>
          </p:pic>
        </mc:Fallback>
      </mc:AlternateContent>
    </p:spTree>
    <p:extLst>
      <p:ext uri="{BB962C8B-B14F-4D97-AF65-F5344CB8AC3E}">
        <p14:creationId xmlns:p14="http://schemas.microsoft.com/office/powerpoint/2010/main" val="2584379638"/>
      </p:ext>
    </p:extLst>
  </p:cSld>
  <p:clrMapOvr>
    <a:masterClrMapping/>
  </p:clrMapOvr>
  <mc:AlternateContent xmlns:mc="http://schemas.openxmlformats.org/markup-compatibility/2006" xmlns:p14="http://schemas.microsoft.com/office/powerpoint/2010/main">
    <mc:Choice Requires="p14">
      <p:transition spd="slow" p14:dur="2000" advTm="119709"/>
    </mc:Choice>
    <mc:Fallback xmlns="">
      <p:transition spd="slow" advTm="119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md type="call" cmd="playFrom(0.0)">
                                      <p:cBhvr>
                                        <p:cTn id="7"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3" name="Google Shape;123;p4"/>
          <p:cNvPicPr preferRelativeResize="0"/>
          <p:nvPr/>
        </p:nvPicPr>
        <p:blipFill rotWithShape="1">
          <a:blip r:embed="rId3">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3">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4">
            <a:alphaModFix/>
          </a:blip>
          <a:srcRect/>
          <a:stretch/>
        </p:blipFill>
        <p:spPr>
          <a:xfrm>
            <a:off x="-108036" y="-56369"/>
            <a:ext cx="10915944"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pic>
        <p:nvPicPr>
          <p:cNvPr id="3076" name="Picture 4" descr="Linnear essay flowchart">
            <a:extLst>
              <a:ext uri="{FF2B5EF4-FFF2-40B4-BE49-F238E27FC236}">
                <a16:creationId xmlns:a16="http://schemas.microsoft.com/office/drawing/2014/main" id="{E9704305-026B-499D-B145-F89E98DFB6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42413" y="-48953"/>
            <a:ext cx="4347147" cy="7020462"/>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xmlns:iact="http://schemas.microsoft.com/office/powerpoint/2014/inkAction">
        <mc:Choice Requires="p14 iact">
          <p:contentPart p14:bwMode="auto" r:id="rId6">
            <p14:nvContentPartPr>
              <p14:cNvPr id="2" name="Ink 1">
                <a:extLst>
                  <a:ext uri="{FF2B5EF4-FFF2-40B4-BE49-F238E27FC236}">
                    <a16:creationId xmlns:a16="http://schemas.microsoft.com/office/drawing/2014/main" id="{0704FB9F-81B6-41A5-9289-158EFF744F56}"/>
                  </a:ext>
                </a:extLst>
              </p14:cNvPr>
              <p14:cNvContentPartPr/>
              <p14:nvPr>
                <p:extLst>
                  <p:ext uri="{42D2F446-02D8-4167-A562-619A0277C38B}">
                    <p15:isNarration xmlns:p15="http://schemas.microsoft.com/office/powerpoint/2012/main" val="1"/>
                  </p:ext>
                </p:extLst>
              </p14:nvPr>
            </p14:nvContentPartPr>
            <p14:xfrm>
              <a:off x="3738960" y="633240"/>
              <a:ext cx="4324320" cy="5944680"/>
            </p14:xfrm>
          </p:contentPart>
        </mc:Choice>
        <mc:Fallback xmlns="">
          <p:pic>
            <p:nvPicPr>
              <p:cNvPr id="2" name="Ink 1">
                <a:extLst>
                  <a:ext uri="{FF2B5EF4-FFF2-40B4-BE49-F238E27FC236}">
                    <a16:creationId xmlns:a16="http://schemas.microsoft.com/office/drawing/2014/main" id="{0704FB9F-81B6-41A5-9289-158EFF744F56}"/>
                  </a:ext>
                </a:extLst>
              </p:cNvPr>
              <p:cNvPicPr>
                <a:picLocks noGrp="1" noRot="1" noChangeAspect="1" noMove="1" noResize="1" noEditPoints="1" noAdjustHandles="1" noChangeArrowheads="1" noChangeShapeType="1"/>
              </p:cNvPicPr>
              <p:nvPr/>
            </p:nvPicPr>
            <p:blipFill>
              <a:blip r:embed="rId9"/>
              <a:stretch>
                <a:fillRect/>
              </a:stretch>
            </p:blipFill>
            <p:spPr>
              <a:xfrm>
                <a:off x="3729600" y="623880"/>
                <a:ext cx="4343040" cy="5963400"/>
              </a:xfrm>
              <a:prstGeom prst="rect">
                <a:avLst/>
              </a:prstGeom>
            </p:spPr>
          </p:pic>
        </mc:Fallback>
      </mc:AlternateContent>
    </p:spTree>
    <p:extLst>
      <p:ext uri="{BB962C8B-B14F-4D97-AF65-F5344CB8AC3E}">
        <p14:creationId xmlns:p14="http://schemas.microsoft.com/office/powerpoint/2010/main" val="3724180274"/>
      </p:ext>
    </p:extLst>
  </p:cSld>
  <p:clrMapOvr>
    <a:masterClrMapping/>
  </p:clrMapOvr>
  <mc:AlternateContent xmlns:mc="http://schemas.openxmlformats.org/markup-compatibility/2006" xmlns:p14="http://schemas.microsoft.com/office/powerpoint/2010/main">
    <mc:Choice Requires="p14">
      <p:transition spd="slow" p14:dur="2000" advTm="91102"/>
    </mc:Choice>
    <mc:Fallback xmlns="">
      <p:transition spd="slow" advTm="91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md type="call" cmd="playFrom(0.0)">
                                      <p:cBhvr>
                                        <p:cTn id="7"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284348"/>
            <a:ext cx="10915944"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pic>
        <p:nvPicPr>
          <p:cNvPr id="12" name="Picture 11">
            <a:extLst>
              <a:ext uri="{FF2B5EF4-FFF2-40B4-BE49-F238E27FC236}">
                <a16:creationId xmlns:a16="http://schemas.microsoft.com/office/drawing/2014/main" id="{E3858B91-1BDD-417C-A62E-07CD3982322D}"/>
              </a:ext>
            </a:extLst>
          </p:cNvPr>
          <p:cNvPicPr>
            <a:picLocks noChangeAspect="1"/>
          </p:cNvPicPr>
          <p:nvPr/>
        </p:nvPicPr>
        <p:blipFill rotWithShape="1">
          <a:blip r:embed="rId7"/>
          <a:srcRect l="9467" t="8942" r="7172" b="10582"/>
          <a:stretch/>
        </p:blipFill>
        <p:spPr>
          <a:xfrm>
            <a:off x="1014334" y="1341619"/>
            <a:ext cx="10163331" cy="5516381"/>
          </a:xfrm>
          <a:prstGeom prst="rect">
            <a:avLst/>
          </a:prstGeom>
        </p:spPr>
      </p:pic>
      <mc:AlternateContent xmlns:mc="http://schemas.openxmlformats.org/markup-compatibility/2006" xmlns:p14="http://schemas.microsoft.com/office/powerpoint/2010/main" xmlns:iact="http://schemas.microsoft.com/office/powerpoint/2014/inkAction">
        <mc:Choice Requires="p14 iact">
          <p:contentPart p14:bwMode="auto" r:id="rId8">
            <p14:nvContentPartPr>
              <p14:cNvPr id="2" name="Ink 1">
                <a:extLst>
                  <a:ext uri="{FF2B5EF4-FFF2-40B4-BE49-F238E27FC236}">
                    <a16:creationId xmlns:a16="http://schemas.microsoft.com/office/drawing/2014/main" id="{C681B21E-4152-475D-99FA-95A410922B65}"/>
                  </a:ext>
                </a:extLst>
              </p14:cNvPr>
              <p14:cNvContentPartPr/>
              <p14:nvPr>
                <p:extLst>
                  <p:ext uri="{42D2F446-02D8-4167-A562-619A0277C38B}">
                    <p15:isNarration xmlns:p15="http://schemas.microsoft.com/office/powerpoint/2012/main" val="1"/>
                  </p:ext>
                </p:extLst>
              </p14:nvPr>
            </p14:nvContentPartPr>
            <p14:xfrm>
              <a:off x="1704960" y="1266840"/>
              <a:ext cx="2765160" cy="4763160"/>
            </p14:xfrm>
          </p:contentPart>
        </mc:Choice>
        <mc:Fallback xmlns="">
          <p:pic>
            <p:nvPicPr>
              <p:cNvPr id="2" name="Ink 1">
                <a:extLst>
                  <a:ext uri="{FF2B5EF4-FFF2-40B4-BE49-F238E27FC236}">
                    <a16:creationId xmlns:a16="http://schemas.microsoft.com/office/drawing/2014/main" id="{C681B21E-4152-475D-99FA-95A410922B65}"/>
                  </a:ext>
                </a:extLst>
              </p:cNvPr>
              <p:cNvPicPr>
                <a:picLocks noGrp="1" noRot="1" noChangeAspect="1" noMove="1" noResize="1" noEditPoints="1" noAdjustHandles="1" noChangeArrowheads="1" noChangeShapeType="1"/>
              </p:cNvPicPr>
              <p:nvPr/>
            </p:nvPicPr>
            <p:blipFill>
              <a:blip r:embed="rId9"/>
              <a:stretch>
                <a:fillRect/>
              </a:stretch>
            </p:blipFill>
            <p:spPr>
              <a:xfrm>
                <a:off x="1695600" y="1257480"/>
                <a:ext cx="2783880" cy="4781880"/>
              </a:xfrm>
              <a:prstGeom prst="rect">
                <a:avLst/>
              </a:prstGeom>
            </p:spPr>
          </p:pic>
        </mc:Fallback>
      </mc:AlternateContent>
      <p:pic>
        <p:nvPicPr>
          <p:cNvPr id="3" name="Audio 2">
            <a:hlinkClick r:id="" action="ppaction://media"/>
            <a:extLst>
              <a:ext uri="{FF2B5EF4-FFF2-40B4-BE49-F238E27FC236}">
                <a16:creationId xmlns:a16="http://schemas.microsoft.com/office/drawing/2014/main" id="{D318B2FA-F13B-45DA-8E89-0BE34A9E1A1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95994634"/>
      </p:ext>
    </p:extLst>
  </p:cSld>
  <p:clrMapOvr>
    <a:masterClrMapping/>
  </p:clrMapOvr>
  <mc:AlternateContent xmlns:mc="http://schemas.openxmlformats.org/markup-compatibility/2006" xmlns:p14="http://schemas.microsoft.com/office/powerpoint/2010/main">
    <mc:Choice Requires="p14">
      <p:transition spd="slow" p14:dur="2000" advTm="232419"/>
    </mc:Choice>
    <mc:Fallback xmlns="">
      <p:transition spd="slow" advTm="232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59"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md type="call" cmd="playFrom(0.0)">
                                      <p:cBhvr>
                                        <p:cTn id="9"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Example: paragraph 1: introduction </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64891"/>
            <a:ext cx="11905891" cy="3831818"/>
          </a:xfrm>
          <a:prstGeom prst="rect">
            <a:avLst/>
          </a:prstGeom>
          <a:noFill/>
        </p:spPr>
        <p:txBody>
          <a:bodyPr wrap="square">
            <a:spAutoFit/>
          </a:bodyPr>
          <a:lstStyle/>
          <a:p>
            <a:pPr algn="ctr"/>
            <a:r>
              <a:rPr lang="en-US" sz="2700" b="1" dirty="0"/>
              <a:t>Internet does more harm than good. What is your view?</a:t>
            </a:r>
          </a:p>
          <a:p>
            <a:pPr algn="l"/>
            <a:endParaRPr lang="en-US" sz="2700" b="1" dirty="0"/>
          </a:p>
          <a:p>
            <a:pPr algn="l"/>
            <a:r>
              <a:rPr lang="en-US" sz="2700" b="1" dirty="0"/>
              <a:t>To majority of teenagers and working adults, the Internet has been regarded as one the most innovative achievements of humankind. Since the invention of the internet, its pervasive and life-altering influences can be felt in many aspects of people’s daily lives. While mostly beneficial in areas such as communication, trade and research, the internet has also caused a proliferation of vices such as pornography and hacking. Despite the negativity associated with the internet, I strongly believe that Internet does better than harm.</a:t>
            </a:r>
          </a:p>
        </p:txBody>
      </p:sp>
      <mc:AlternateContent xmlns:mc="http://schemas.openxmlformats.org/markup-compatibility/2006" xmlns:p14="http://schemas.microsoft.com/office/powerpoint/2010/main" xmlns:iact="http://schemas.microsoft.com/office/powerpoint/2014/inkAction">
        <mc:Choice Requires="p14 iact">
          <p:contentPart p14:bwMode="auto" r:id="rId7">
            <p14:nvContentPartPr>
              <p14:cNvPr id="2" name="Ink 1">
                <a:extLst>
                  <a:ext uri="{FF2B5EF4-FFF2-40B4-BE49-F238E27FC236}">
                    <a16:creationId xmlns:a16="http://schemas.microsoft.com/office/drawing/2014/main" id="{B47EBCEB-D78D-43AA-A855-46D188A39AF6}"/>
                  </a:ext>
                </a:extLst>
              </p14:cNvPr>
              <p14:cNvContentPartPr/>
              <p14:nvPr>
                <p:extLst>
                  <p:ext uri="{42D2F446-02D8-4167-A562-619A0277C38B}">
                    <p15:isNarration xmlns:p15="http://schemas.microsoft.com/office/powerpoint/2012/main" val="1"/>
                  </p:ext>
                </p:extLst>
              </p14:nvPr>
            </p14:nvContentPartPr>
            <p14:xfrm>
              <a:off x="328680" y="1327680"/>
              <a:ext cx="11814840" cy="4166280"/>
            </p14:xfrm>
          </p:contentPart>
        </mc:Choice>
        <mc:Fallback xmlns="">
          <p:pic>
            <p:nvPicPr>
              <p:cNvPr id="2" name="Ink 1">
                <a:extLst>
                  <a:ext uri="{FF2B5EF4-FFF2-40B4-BE49-F238E27FC236}">
                    <a16:creationId xmlns:a16="http://schemas.microsoft.com/office/drawing/2014/main" id="{B47EBCEB-D78D-43AA-A855-46D188A39AF6}"/>
                  </a:ext>
                </a:extLst>
              </p:cNvPr>
              <p:cNvPicPr>
                <a:picLocks noGrp="1" noRot="1" noChangeAspect="1" noMove="1" noResize="1" noEditPoints="1" noAdjustHandles="1" noChangeArrowheads="1" noChangeShapeType="1"/>
              </p:cNvPicPr>
              <p:nvPr/>
            </p:nvPicPr>
            <p:blipFill>
              <a:blip r:embed="rId10"/>
              <a:stretch>
                <a:fillRect/>
              </a:stretch>
            </p:blipFill>
            <p:spPr>
              <a:xfrm>
                <a:off x="319320" y="1318320"/>
                <a:ext cx="11833560" cy="4185000"/>
              </a:xfrm>
              <a:prstGeom prst="rect">
                <a:avLst/>
              </a:prstGeom>
            </p:spPr>
          </p:pic>
        </mc:Fallback>
      </mc:AlternateContent>
    </p:spTree>
    <p:extLst>
      <p:ext uri="{BB962C8B-B14F-4D97-AF65-F5344CB8AC3E}">
        <p14:creationId xmlns:p14="http://schemas.microsoft.com/office/powerpoint/2010/main" val="3919320125"/>
      </p:ext>
    </p:extLst>
  </p:cSld>
  <p:clrMapOvr>
    <a:masterClrMapping/>
  </p:clrMapOvr>
  <mc:AlternateContent xmlns:mc="http://schemas.openxmlformats.org/markup-compatibility/2006" xmlns:p14="http://schemas.microsoft.com/office/powerpoint/2010/main">
    <mc:Choice Requires="p14">
      <p:transition spd="slow" p14:dur="2000" advTm="297227"/>
    </mc:Choice>
    <mc:Fallback xmlns="">
      <p:transition spd="slow" advTm="297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md type="call" cmd="playFrom(0.0)">
                                      <p:cBhvr>
                                        <p:cTn id="7"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Example: paragraph 2: body </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64891"/>
            <a:ext cx="11905891" cy="4247317"/>
          </a:xfrm>
          <a:prstGeom prst="rect">
            <a:avLst/>
          </a:prstGeom>
          <a:noFill/>
        </p:spPr>
        <p:txBody>
          <a:bodyPr wrap="square">
            <a:spAutoFit/>
          </a:bodyPr>
          <a:lstStyle/>
          <a:p>
            <a:pPr algn="l"/>
            <a:r>
              <a:rPr lang="en-US" sz="2700" b="1" dirty="0"/>
              <a:t>Communication all over the world has been considerably improved thanks to the Internet. With the widespread availability of messengers and social networks like Yahoo and Facebook, people can easily communicate irrespective of their geographic locations. Gone are the days when international communication meant a delay of several days to months. Today, interaction through the Internet is not only much cheaper and more convenient than traditional modes of communication, it also has options to allow face to face interaction such as through the use of Skype. Now, family members and businesses can not only have</a:t>
            </a:r>
          </a:p>
          <a:p>
            <a:pPr algn="l"/>
            <a:r>
              <a:rPr lang="en-US" sz="2700" b="1" dirty="0"/>
              <a:t>instantaneous communication, they can also have the added personal touch even if they are in different continents or in any remote part of the world.</a:t>
            </a:r>
          </a:p>
        </p:txBody>
      </p:sp>
      <mc:AlternateContent xmlns:mc="http://schemas.openxmlformats.org/markup-compatibility/2006" xmlns:p14="http://schemas.microsoft.com/office/powerpoint/2010/main" xmlns:iact="http://schemas.microsoft.com/office/powerpoint/2014/inkAction">
        <mc:Choice Requires="p14 iact">
          <p:contentPart p14:bwMode="auto" r:id="rId7">
            <p14:nvContentPartPr>
              <p14:cNvPr id="4" name="Ink 3">
                <a:extLst>
                  <a:ext uri="{FF2B5EF4-FFF2-40B4-BE49-F238E27FC236}">
                    <a16:creationId xmlns:a16="http://schemas.microsoft.com/office/drawing/2014/main" id="{EFFD4811-ADC9-467F-9E85-373AFD7C60EF}"/>
                  </a:ext>
                </a:extLst>
              </p14:cNvPr>
              <p14:cNvContentPartPr/>
              <p14:nvPr>
                <p:extLst>
                  <p:ext uri="{42D2F446-02D8-4167-A562-619A0277C38B}">
                    <p15:isNarration xmlns:p15="http://schemas.microsoft.com/office/powerpoint/2012/main" val="1"/>
                  </p:ext>
                </p:extLst>
              </p14:nvPr>
            </p14:nvContentPartPr>
            <p14:xfrm>
              <a:off x="146160" y="1339920"/>
              <a:ext cx="11790360" cy="4555800"/>
            </p14:xfrm>
          </p:contentPart>
        </mc:Choice>
        <mc:Fallback xmlns="">
          <p:pic>
            <p:nvPicPr>
              <p:cNvPr id="4" name="Ink 3">
                <a:extLst>
                  <a:ext uri="{FF2B5EF4-FFF2-40B4-BE49-F238E27FC236}">
                    <a16:creationId xmlns:a16="http://schemas.microsoft.com/office/drawing/2014/main" id="{EFFD4811-ADC9-467F-9E85-373AFD7C60EF}"/>
                  </a:ext>
                </a:extLst>
              </p:cNvPr>
              <p:cNvPicPr>
                <a:picLocks noGrp="1" noRot="1" noChangeAspect="1" noMove="1" noResize="1" noEditPoints="1" noAdjustHandles="1" noChangeArrowheads="1" noChangeShapeType="1"/>
              </p:cNvPicPr>
              <p:nvPr/>
            </p:nvPicPr>
            <p:blipFill>
              <a:blip r:embed="rId10"/>
              <a:stretch>
                <a:fillRect/>
              </a:stretch>
            </p:blipFill>
            <p:spPr>
              <a:xfrm>
                <a:off x="136800" y="1330560"/>
                <a:ext cx="11809080" cy="4574520"/>
              </a:xfrm>
              <a:prstGeom prst="rect">
                <a:avLst/>
              </a:prstGeom>
            </p:spPr>
          </p:pic>
        </mc:Fallback>
      </mc:AlternateContent>
    </p:spTree>
    <p:extLst>
      <p:ext uri="{BB962C8B-B14F-4D97-AF65-F5344CB8AC3E}">
        <p14:creationId xmlns:p14="http://schemas.microsoft.com/office/powerpoint/2010/main" val="4038876116"/>
      </p:ext>
    </p:extLst>
  </p:cSld>
  <p:clrMapOvr>
    <a:masterClrMapping/>
  </p:clrMapOvr>
  <mc:AlternateContent xmlns:mc="http://schemas.openxmlformats.org/markup-compatibility/2006" xmlns:p14="http://schemas.microsoft.com/office/powerpoint/2010/main">
    <mc:Choice Requires="p14">
      <p:transition spd="slow" p14:dur="2000" advTm="155812"/>
    </mc:Choice>
    <mc:Fallback xmlns="">
      <p:transition spd="slow" advTm="155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md type="call" cmd="playFrom(0.0)">
                                      <p:cBhvr>
                                        <p:cTn id="7"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111159"/>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1089529"/>
          </a:xfrm>
          <a:prstGeom prst="rect">
            <a:avLst/>
          </a:prstGeom>
          <a:noFill/>
        </p:spPr>
        <p:txBody>
          <a:bodyPr wrap="square">
            <a:spAutoFit/>
          </a:bodyPr>
          <a:lstStyle/>
          <a:p>
            <a:pPr algn="ctr">
              <a:lnSpc>
                <a:spcPct val="90000"/>
              </a:lnSpc>
              <a:spcBef>
                <a:spcPct val="0"/>
              </a:spcBef>
              <a:defRPr/>
            </a:pPr>
            <a:r>
              <a:rPr lang="en-US" sz="3600" b="1" dirty="0">
                <a:solidFill>
                  <a:schemeClr val="bg1"/>
                </a:solidFill>
              </a:rPr>
              <a:t>Example: paragraph 3: body </a:t>
            </a:r>
          </a:p>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 </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64891"/>
            <a:ext cx="11905891" cy="5078313"/>
          </a:xfrm>
          <a:prstGeom prst="rect">
            <a:avLst/>
          </a:prstGeom>
          <a:noFill/>
        </p:spPr>
        <p:txBody>
          <a:bodyPr wrap="square">
            <a:spAutoFit/>
          </a:bodyPr>
          <a:lstStyle/>
          <a:p>
            <a:pPr algn="l"/>
            <a:r>
              <a:rPr lang="en-US" sz="2600" b="1" dirty="0"/>
              <a:t>The Internet is one of the key contributors to the global free trade. When the transnational corporations want to open business in the other countries, they first have to contact partners in those countries before officially making a deal. In such case, the Internet certainly does a great job. Furthermore, the internet is instrumental in reducing operation costs for businesses where employees can be easily hired from developing countries and work remotely from their native land. For example, many transnational companies set up call </a:t>
            </a:r>
            <a:r>
              <a:rPr lang="en-US" sz="2600" b="1" dirty="0" err="1"/>
              <a:t>centres</a:t>
            </a:r>
            <a:r>
              <a:rPr lang="en-US" sz="2600" b="1" dirty="0"/>
              <a:t> in countries like Philippines or India where workers are cheaper to employ. The same benefits are applied to people’s daily lives. With the omnipresence of online shops, many people are able to save their precious time shopping. Instead, they have more time to do other important things such as helping their children do homework or having a short visit to their parents’ house.</a:t>
            </a:r>
          </a:p>
        </p:txBody>
      </p:sp>
      <mc:AlternateContent xmlns:mc="http://schemas.openxmlformats.org/markup-compatibility/2006" xmlns:p14="http://schemas.microsoft.com/office/powerpoint/2010/main" xmlns:iact="http://schemas.microsoft.com/office/powerpoint/2014/inkAction">
        <mc:Choice Requires="p14 iact">
          <p:contentPart p14:bwMode="auto" r:id="rId7">
            <p14:nvContentPartPr>
              <p14:cNvPr id="2" name="Ink 1">
                <a:extLst>
                  <a:ext uri="{FF2B5EF4-FFF2-40B4-BE49-F238E27FC236}">
                    <a16:creationId xmlns:a16="http://schemas.microsoft.com/office/drawing/2014/main" id="{2DA2D2A0-B357-4E64-9950-98A294C41F99}"/>
                  </a:ext>
                </a:extLst>
              </p14:cNvPr>
              <p14:cNvContentPartPr/>
              <p14:nvPr>
                <p:extLst>
                  <p:ext uri="{42D2F446-02D8-4167-A562-619A0277C38B}">
                    <p15:isNarration xmlns:p15="http://schemas.microsoft.com/office/powerpoint/2012/main" val="1"/>
                  </p:ext>
                </p:extLst>
              </p14:nvPr>
            </p14:nvContentPartPr>
            <p14:xfrm>
              <a:off x="560160" y="1351800"/>
              <a:ext cx="10365480" cy="4653720"/>
            </p14:xfrm>
          </p:contentPart>
        </mc:Choice>
        <mc:Fallback xmlns="">
          <p:pic>
            <p:nvPicPr>
              <p:cNvPr id="2" name="Ink 1">
                <a:extLst>
                  <a:ext uri="{FF2B5EF4-FFF2-40B4-BE49-F238E27FC236}">
                    <a16:creationId xmlns:a16="http://schemas.microsoft.com/office/drawing/2014/main" id="{2DA2D2A0-B357-4E64-9950-98A294C41F99}"/>
                  </a:ext>
                </a:extLst>
              </p:cNvPr>
              <p:cNvPicPr>
                <a:picLocks noGrp="1" noRot="1" noChangeAspect="1" noMove="1" noResize="1" noEditPoints="1" noAdjustHandles="1" noChangeArrowheads="1" noChangeShapeType="1"/>
              </p:cNvPicPr>
              <p:nvPr/>
            </p:nvPicPr>
            <p:blipFill>
              <a:blip r:embed="rId10"/>
              <a:stretch>
                <a:fillRect/>
              </a:stretch>
            </p:blipFill>
            <p:spPr>
              <a:xfrm>
                <a:off x="550800" y="1342440"/>
                <a:ext cx="10384200" cy="4672440"/>
              </a:xfrm>
              <a:prstGeom prst="rect">
                <a:avLst/>
              </a:prstGeom>
            </p:spPr>
          </p:pic>
        </mc:Fallback>
      </mc:AlternateContent>
    </p:spTree>
    <p:extLst>
      <p:ext uri="{BB962C8B-B14F-4D97-AF65-F5344CB8AC3E}">
        <p14:creationId xmlns:p14="http://schemas.microsoft.com/office/powerpoint/2010/main" val="2737992095"/>
      </p:ext>
    </p:extLst>
  </p:cSld>
  <p:clrMapOvr>
    <a:masterClrMapping/>
  </p:clrMapOvr>
  <mc:AlternateContent xmlns:mc="http://schemas.openxmlformats.org/markup-compatibility/2006" xmlns:p14="http://schemas.microsoft.com/office/powerpoint/2010/main">
    <mc:Choice Requires="p14">
      <p:transition spd="slow" p14:dur="2000" advTm="229076"/>
    </mc:Choice>
    <mc:Fallback xmlns="">
      <p:transition spd="slow" advTm="229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md type="call" cmd="playFrom(0.0)">
                                      <p:cBhvr>
                                        <p:cTn id="7"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Example: paragraph 4: Body  </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83641"/>
            <a:ext cx="11905891" cy="4662815"/>
          </a:xfrm>
          <a:prstGeom prst="rect">
            <a:avLst/>
          </a:prstGeom>
          <a:noFill/>
        </p:spPr>
        <p:txBody>
          <a:bodyPr wrap="square">
            <a:spAutoFit/>
          </a:bodyPr>
          <a:lstStyle/>
          <a:p>
            <a:pPr algn="l"/>
            <a:r>
              <a:rPr lang="en-US" sz="2700" b="1" dirty="0"/>
              <a:t>On the other hand, objectors of the Internet argue that it spoils the young generation by spreading pornography and violence, which is considered rampant nowadays. There is no doubt that pornographic websites and violence videos are ubiquitous online, but whether the young are spoilt by it depends on the young themselves. Owing to the continual warning of using the Internet on many cyber education programs, the youths are supposed to know about all the boon and bane effect of surfing webs. Thus, once they have heightened awareness, there is likelihood that they will not be attacked by cyber hackers. Moreover, there is a variety of information for their researches online. Instead of spending hours of</a:t>
            </a:r>
          </a:p>
          <a:p>
            <a:pPr algn="l"/>
            <a:r>
              <a:rPr lang="en-US" sz="2700" b="1" dirty="0"/>
              <a:t>flipping over hundreds of books in the libraries, one may easily obtain necessary</a:t>
            </a:r>
          </a:p>
          <a:p>
            <a:pPr algn="l"/>
            <a:r>
              <a:rPr lang="en-US" sz="2700" b="1" dirty="0"/>
              <a:t>documentation within a second of mouse click.</a:t>
            </a:r>
          </a:p>
        </p:txBody>
      </p:sp>
      <mc:AlternateContent xmlns:mc="http://schemas.openxmlformats.org/markup-compatibility/2006" xmlns:p14="http://schemas.microsoft.com/office/powerpoint/2010/main" xmlns:iact="http://schemas.microsoft.com/office/powerpoint/2014/inkAction">
        <mc:Choice Requires="p14 iact">
          <p:contentPart p14:bwMode="auto" r:id="rId7">
            <p14:nvContentPartPr>
              <p14:cNvPr id="4" name="Ink 3">
                <a:extLst>
                  <a:ext uri="{FF2B5EF4-FFF2-40B4-BE49-F238E27FC236}">
                    <a16:creationId xmlns:a16="http://schemas.microsoft.com/office/drawing/2014/main" id="{F22E6EFA-0F73-452F-9407-7FAD65CB41AE}"/>
                  </a:ext>
                </a:extLst>
              </p14:cNvPr>
              <p14:cNvContentPartPr/>
              <p14:nvPr>
                <p:extLst>
                  <p:ext uri="{42D2F446-02D8-4167-A562-619A0277C38B}">
                    <p15:isNarration xmlns:p15="http://schemas.microsoft.com/office/powerpoint/2012/main" val="1"/>
                  </p:ext>
                </p:extLst>
              </p14:nvPr>
            </p14:nvContentPartPr>
            <p14:xfrm>
              <a:off x="377280" y="1827000"/>
              <a:ext cx="11218320" cy="3959280"/>
            </p14:xfrm>
          </p:contentPart>
        </mc:Choice>
        <mc:Fallback xmlns="">
          <p:pic>
            <p:nvPicPr>
              <p:cNvPr id="4" name="Ink 3">
                <a:extLst>
                  <a:ext uri="{FF2B5EF4-FFF2-40B4-BE49-F238E27FC236}">
                    <a16:creationId xmlns:a16="http://schemas.microsoft.com/office/drawing/2014/main" id="{F22E6EFA-0F73-452F-9407-7FAD65CB41AE}"/>
                  </a:ext>
                </a:extLst>
              </p:cNvPr>
              <p:cNvPicPr>
                <a:picLocks noGrp="1" noRot="1" noChangeAspect="1" noMove="1" noResize="1" noEditPoints="1" noAdjustHandles="1" noChangeArrowheads="1" noChangeShapeType="1"/>
              </p:cNvPicPr>
              <p:nvPr/>
            </p:nvPicPr>
            <p:blipFill>
              <a:blip r:embed="rId10"/>
              <a:stretch>
                <a:fillRect/>
              </a:stretch>
            </p:blipFill>
            <p:spPr>
              <a:xfrm>
                <a:off x="367920" y="1817640"/>
                <a:ext cx="11237040" cy="3978000"/>
              </a:xfrm>
              <a:prstGeom prst="rect">
                <a:avLst/>
              </a:prstGeom>
            </p:spPr>
          </p:pic>
        </mc:Fallback>
      </mc:AlternateContent>
    </p:spTree>
    <p:extLst>
      <p:ext uri="{BB962C8B-B14F-4D97-AF65-F5344CB8AC3E}">
        <p14:creationId xmlns:p14="http://schemas.microsoft.com/office/powerpoint/2010/main" val="4055919310"/>
      </p:ext>
    </p:extLst>
  </p:cSld>
  <p:clrMapOvr>
    <a:masterClrMapping/>
  </p:clrMapOvr>
  <mc:AlternateContent xmlns:mc="http://schemas.openxmlformats.org/markup-compatibility/2006" xmlns:p14="http://schemas.microsoft.com/office/powerpoint/2010/main">
    <mc:Choice Requires="p14">
      <p:transition spd="slow" p14:dur="2000" advTm="227848"/>
    </mc:Choice>
    <mc:Fallback xmlns="">
      <p:transition spd="slow" advTm="227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9"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md type="call" cmd="playFrom(0.0)">
                                      <p:cBhvr>
                                        <p:cTn id="7"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5">
            <a:alphaModFix/>
          </a:blip>
          <a:srcRect/>
          <a:stretch/>
        </p:blipFill>
        <p:spPr>
          <a:xfrm>
            <a:off x="300867" y="6095828"/>
            <a:ext cx="1003277" cy="699090"/>
          </a:xfrm>
          <a:prstGeom prst="rect">
            <a:avLst/>
          </a:prstGeom>
          <a:noFill/>
          <a:ln>
            <a:noFill/>
          </a:ln>
        </p:spPr>
      </p:pic>
      <p:pic>
        <p:nvPicPr>
          <p:cNvPr id="122" name="Google Shape;122;p4"/>
          <p:cNvPicPr preferRelativeResize="0"/>
          <p:nvPr/>
        </p:nvPicPr>
        <p:blipFill rotWithShape="1">
          <a:blip r:embed="rId6">
            <a:alphaModFix/>
          </a:blip>
          <a:srcRect/>
          <a:stretch/>
        </p:blipFill>
        <p:spPr>
          <a:xfrm>
            <a:off x="2014951" y="6338366"/>
            <a:ext cx="9902229" cy="204838"/>
          </a:xfrm>
          <a:prstGeom prst="rect">
            <a:avLst/>
          </a:prstGeom>
          <a:noFill/>
          <a:ln>
            <a:noFill/>
          </a:ln>
        </p:spPr>
      </p:pic>
      <p:pic>
        <p:nvPicPr>
          <p:cNvPr id="123" name="Google Shape;123;p4"/>
          <p:cNvPicPr preferRelativeResize="0"/>
          <p:nvPr/>
        </p:nvPicPr>
        <p:blipFill rotWithShape="1">
          <a:blip r:embed="rId7">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7">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8">
            <a:alphaModFix/>
          </a:blip>
          <a:srcRect/>
          <a:stretch/>
        </p:blipFill>
        <p:spPr>
          <a:xfrm>
            <a:off x="-108036" y="-45196"/>
            <a:ext cx="9533101"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0" name="TextBox 9">
            <a:extLst>
              <a:ext uri="{FF2B5EF4-FFF2-40B4-BE49-F238E27FC236}">
                <a16:creationId xmlns:a16="http://schemas.microsoft.com/office/drawing/2014/main" id="{AD15A2B3-F87D-4C46-BAD9-D071903DC039}"/>
              </a:ext>
            </a:extLst>
          </p:cNvPr>
          <p:cNvSpPr txBox="1"/>
          <p:nvPr/>
        </p:nvSpPr>
        <p:spPr>
          <a:xfrm>
            <a:off x="2171682" y="503628"/>
            <a:ext cx="7624773" cy="5909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3600" b="1" dirty="0">
                <a:solidFill>
                  <a:schemeClr val="bg1"/>
                </a:solidFill>
              </a:rPr>
              <a:t>Example: paragraph 5: conclusion   </a:t>
            </a:r>
          </a:p>
        </p:txBody>
      </p:sp>
      <p:sp>
        <p:nvSpPr>
          <p:cNvPr id="12" name="TextBox 11">
            <a:extLst>
              <a:ext uri="{FF2B5EF4-FFF2-40B4-BE49-F238E27FC236}">
                <a16:creationId xmlns:a16="http://schemas.microsoft.com/office/drawing/2014/main" id="{581D6F3B-D419-4327-BD29-EF8553506330}"/>
              </a:ext>
            </a:extLst>
          </p:cNvPr>
          <p:cNvSpPr txBox="1"/>
          <p:nvPr/>
        </p:nvSpPr>
        <p:spPr>
          <a:xfrm>
            <a:off x="166784" y="1483641"/>
            <a:ext cx="11905891" cy="1754326"/>
          </a:xfrm>
          <a:prstGeom prst="rect">
            <a:avLst/>
          </a:prstGeom>
          <a:noFill/>
        </p:spPr>
        <p:txBody>
          <a:bodyPr wrap="square">
            <a:spAutoFit/>
          </a:bodyPr>
          <a:lstStyle/>
          <a:p>
            <a:pPr algn="l"/>
            <a:r>
              <a:rPr lang="en-US" sz="2700" b="1" dirty="0"/>
              <a:t>Similar to any other technological inventions, the Internet has both pros and cons;</a:t>
            </a:r>
          </a:p>
          <a:p>
            <a:pPr algn="l"/>
            <a:r>
              <a:rPr lang="en-US" sz="2700" b="1" dirty="0"/>
              <a:t>nonetheless, its benefits far outweigh its harms. With recent upgrading Internet security software and substantial improvements on its use, I am firmly convinced the Internet is more a blessing than a curse.</a:t>
            </a:r>
          </a:p>
        </p:txBody>
      </p:sp>
      <p:pic>
        <p:nvPicPr>
          <p:cNvPr id="4" name="Audio 3">
            <a:hlinkClick r:id="" action="ppaction://media"/>
            <a:extLst>
              <a:ext uri="{FF2B5EF4-FFF2-40B4-BE49-F238E27FC236}">
                <a16:creationId xmlns:a16="http://schemas.microsoft.com/office/drawing/2014/main" id="{4E5FF264-ECFE-443F-BE73-91D77F14F36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59602730"/>
      </p:ext>
    </p:extLst>
  </p:cSld>
  <p:clrMapOvr>
    <a:masterClrMapping/>
  </p:clrMapOvr>
  <mc:AlternateContent xmlns:mc="http://schemas.openxmlformats.org/markup-compatibility/2006" xmlns:p14="http://schemas.microsoft.com/office/powerpoint/2010/main">
    <mc:Choice Requires="p14">
      <p:transition spd="slow" p14:dur="2000" advTm="156769"/>
    </mc:Choice>
    <mc:Fallback xmlns="">
      <p:transition spd="slow" advTm="156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4"/>
          <p:cNvPicPr preferRelativeResize="0"/>
          <p:nvPr/>
        </p:nvPicPr>
        <p:blipFill rotWithShape="1">
          <a:blip r:embed="rId3">
            <a:alphaModFix/>
          </a:blip>
          <a:srcRect/>
          <a:stretch/>
        </p:blipFill>
        <p:spPr>
          <a:xfrm>
            <a:off x="644577" y="6222873"/>
            <a:ext cx="1221666" cy="651955"/>
          </a:xfrm>
          <a:prstGeom prst="rect">
            <a:avLst/>
          </a:prstGeom>
          <a:noFill/>
          <a:ln>
            <a:noFill/>
          </a:ln>
        </p:spPr>
      </p:pic>
      <p:pic>
        <p:nvPicPr>
          <p:cNvPr id="122" name="Google Shape;122;p4"/>
          <p:cNvPicPr preferRelativeResize="0"/>
          <p:nvPr/>
        </p:nvPicPr>
        <p:blipFill rotWithShape="1">
          <a:blip r:embed="rId4">
            <a:alphaModFix/>
          </a:blip>
          <a:srcRect/>
          <a:stretch/>
        </p:blipFill>
        <p:spPr>
          <a:xfrm>
            <a:off x="2397807" y="6434456"/>
            <a:ext cx="9902229" cy="204838"/>
          </a:xfrm>
          <a:prstGeom prst="rect">
            <a:avLst/>
          </a:prstGeom>
          <a:noFill/>
          <a:ln>
            <a:noFill/>
          </a:ln>
        </p:spPr>
      </p:pic>
      <p:pic>
        <p:nvPicPr>
          <p:cNvPr id="123" name="Google Shape;123;p4"/>
          <p:cNvPicPr preferRelativeResize="0"/>
          <p:nvPr/>
        </p:nvPicPr>
        <p:blipFill rotWithShape="1">
          <a:blip r:embed="rId5">
            <a:alphaModFix/>
          </a:blip>
          <a:srcRect/>
          <a:stretch/>
        </p:blipFill>
        <p:spPr>
          <a:xfrm>
            <a:off x="-108036" y="2204822"/>
            <a:ext cx="238650" cy="2709534"/>
          </a:xfrm>
          <a:prstGeom prst="rect">
            <a:avLst/>
          </a:prstGeom>
          <a:noFill/>
          <a:ln>
            <a:noFill/>
          </a:ln>
        </p:spPr>
      </p:pic>
      <p:pic>
        <p:nvPicPr>
          <p:cNvPr id="124" name="Google Shape;124;p4"/>
          <p:cNvPicPr preferRelativeResize="0"/>
          <p:nvPr/>
        </p:nvPicPr>
        <p:blipFill rotWithShape="1">
          <a:blip r:embed="rId5">
            <a:alphaModFix/>
          </a:blip>
          <a:srcRect/>
          <a:stretch/>
        </p:blipFill>
        <p:spPr>
          <a:xfrm>
            <a:off x="12072675" y="2204822"/>
            <a:ext cx="238650" cy="2709534"/>
          </a:xfrm>
          <a:prstGeom prst="rect">
            <a:avLst/>
          </a:prstGeom>
          <a:noFill/>
          <a:ln>
            <a:noFill/>
          </a:ln>
        </p:spPr>
      </p:pic>
      <p:pic>
        <p:nvPicPr>
          <p:cNvPr id="125" name="Google Shape;125;p4"/>
          <p:cNvPicPr preferRelativeResize="0"/>
          <p:nvPr/>
        </p:nvPicPr>
        <p:blipFill rotWithShape="1">
          <a:blip r:embed="rId6">
            <a:alphaModFix/>
          </a:blip>
          <a:srcRect/>
          <a:stretch/>
        </p:blipFill>
        <p:spPr>
          <a:xfrm>
            <a:off x="-108036" y="-45196"/>
            <a:ext cx="12408072" cy="1610200"/>
          </a:xfrm>
          <a:prstGeom prst="rect">
            <a:avLst/>
          </a:prstGeom>
          <a:noFill/>
          <a:ln>
            <a:noFill/>
          </a:ln>
        </p:spPr>
      </p:pic>
      <p:sp>
        <p:nvSpPr>
          <p:cNvPr id="11" name="Google Shape;127;p4">
            <a:extLst>
              <a:ext uri="{FF2B5EF4-FFF2-40B4-BE49-F238E27FC236}">
                <a16:creationId xmlns:a16="http://schemas.microsoft.com/office/drawing/2014/main" id="{B1FF9A8E-0F1F-45B6-BA17-B106A1267B26}"/>
              </a:ext>
            </a:extLst>
          </p:cNvPr>
          <p:cNvSpPr txBox="1"/>
          <p:nvPr/>
        </p:nvSpPr>
        <p:spPr>
          <a:xfrm>
            <a:off x="300867" y="225551"/>
            <a:ext cx="1908329"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dirty="0">
                <a:solidFill>
                  <a:schemeClr val="bg1"/>
                </a:solidFill>
              </a:rPr>
              <a:t>Lecture 10</a:t>
            </a:r>
            <a:endParaRPr sz="2800" dirty="0">
              <a:solidFill>
                <a:srgbClr val="FF9518"/>
              </a:solidFill>
              <a:latin typeface="Tajawal Medium"/>
              <a:ea typeface="Tajawal Medium"/>
              <a:cs typeface="Tajawal Medium"/>
              <a:sym typeface="Tajawal Medium"/>
            </a:endParaRPr>
          </a:p>
        </p:txBody>
      </p:sp>
      <p:sp>
        <p:nvSpPr>
          <p:cNvPr id="13" name="عنوان 1">
            <a:extLst>
              <a:ext uri="{FF2B5EF4-FFF2-40B4-BE49-F238E27FC236}">
                <a16:creationId xmlns:a16="http://schemas.microsoft.com/office/drawing/2014/main" id="{01BB6965-4672-46A9-AEE1-F706DE4C87B0}"/>
              </a:ext>
            </a:extLst>
          </p:cNvPr>
          <p:cNvSpPr txBox="1">
            <a:spLocks/>
          </p:cNvSpPr>
          <p:nvPr/>
        </p:nvSpPr>
        <p:spPr>
          <a:xfrm>
            <a:off x="843844" y="3231157"/>
            <a:ext cx="11073336"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endParaRPr lang="en-US" sz="2600" b="1" dirty="0"/>
          </a:p>
          <a:p>
            <a:pPr marL="0" marR="0" lvl="0" indent="0" defTabSz="914400" rtl="0" eaLnBrk="1" fontAlgn="auto" latinLnBrk="0" hangingPunct="1">
              <a:lnSpc>
                <a:spcPct val="90000"/>
              </a:lnSpc>
              <a:spcBef>
                <a:spcPct val="0"/>
              </a:spcBef>
              <a:spcAft>
                <a:spcPts val="0"/>
              </a:spcAft>
              <a:buClrTx/>
              <a:buSzTx/>
              <a:buFontTx/>
              <a:buNone/>
              <a:tabLst/>
              <a:defRPr/>
            </a:pPr>
            <a:endParaRPr kumimoji="0" lang="en-US" sz="26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endParaRPr>
          </a:p>
        </p:txBody>
      </p:sp>
      <p:sp>
        <p:nvSpPr>
          <p:cNvPr id="12" name="TextBox 11">
            <a:extLst>
              <a:ext uri="{FF2B5EF4-FFF2-40B4-BE49-F238E27FC236}">
                <a16:creationId xmlns:a16="http://schemas.microsoft.com/office/drawing/2014/main" id="{581D6F3B-D419-4327-BD29-EF8553506330}"/>
              </a:ext>
            </a:extLst>
          </p:cNvPr>
          <p:cNvSpPr txBox="1"/>
          <p:nvPr/>
        </p:nvSpPr>
        <p:spPr>
          <a:xfrm>
            <a:off x="130614" y="1565004"/>
            <a:ext cx="11942061" cy="3170099"/>
          </a:xfrm>
          <a:prstGeom prst="rect">
            <a:avLst/>
          </a:prstGeom>
          <a:noFill/>
        </p:spPr>
        <p:txBody>
          <a:bodyPr wrap="square">
            <a:spAutoFit/>
          </a:bodyPr>
          <a:lstStyle/>
          <a:p>
            <a:pPr algn="ctr"/>
            <a:r>
              <a:rPr lang="en-US" sz="10000" b="1" dirty="0"/>
              <a:t>Thank you</a:t>
            </a:r>
          </a:p>
          <a:p>
            <a:pPr algn="ctr"/>
            <a:endParaRPr lang="ar-SA" sz="10000" b="1" dirty="0">
              <a:solidFill>
                <a:srgbClr val="FF0000"/>
              </a:solidFill>
            </a:endParaRPr>
          </a:p>
        </p:txBody>
      </p:sp>
    </p:spTree>
    <p:extLst>
      <p:ext uri="{BB962C8B-B14F-4D97-AF65-F5344CB8AC3E}">
        <p14:creationId xmlns:p14="http://schemas.microsoft.com/office/powerpoint/2010/main" val="2069581894"/>
      </p:ext>
    </p:extLst>
  </p:cSld>
  <p:clrMapOvr>
    <a:masterClrMapping/>
  </p:clrMapOvr>
  <mc:AlternateContent xmlns:mc="http://schemas.openxmlformats.org/markup-compatibility/2006" xmlns:p14="http://schemas.microsoft.com/office/powerpoint/2010/main">
    <mc:Choice Requires="p14">
      <p:transition spd="slow" p14:dur="2000" advTm="18028"/>
    </mc:Choice>
    <mc:Fallback xmlns="">
      <p:transition spd="slow" advTm="18028"/>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4636</TotalTime>
  <Words>3369</Words>
  <Application>Microsoft Office PowerPoint</Application>
  <PresentationFormat>Widescreen</PresentationFormat>
  <Paragraphs>229</Paragraphs>
  <Slides>40</Slides>
  <Notes>40</Notes>
  <HiddenSlides>0</HiddenSlides>
  <MMClips>9</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Calibri</vt:lpstr>
      <vt:lpstr>Calibri Light</vt:lpstr>
      <vt:lpstr>HumanaSansITCStd-Medium</vt:lpstr>
      <vt:lpstr>Tajawal ExtraBold</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Ahmed Mohammed</dc:creator>
  <cp:lastModifiedBy>Go</cp:lastModifiedBy>
  <cp:revision>46</cp:revision>
  <dcterms:created xsi:type="dcterms:W3CDTF">2022-02-19T09:56:15Z</dcterms:created>
  <dcterms:modified xsi:type="dcterms:W3CDTF">2023-04-07T00:08:01Z</dcterms:modified>
</cp:coreProperties>
</file>