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4BA10-CACC-13FC-7BE8-DABC9E3D6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B507AC-16F2-8A8C-61A4-EDE3D4DC3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3D9-B795-4B4F-9F66-82AEC82F7B12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50E008-2131-255A-54AC-E4743DD75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1F98EA-B407-9DC2-F713-BEACFD9BB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85E5B-DC68-43CF-A9B9-B2127B587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47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BDD3D0-9629-C165-DE8C-91CAB7E24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7AEAAA-E2E9-1C18-7AEF-69C1E1F08F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162A86-798A-774F-2AB7-5D56793309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DC33D9-B795-4B4F-9F66-82AEC82F7B12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7041B-E1E6-B5FB-3FD2-030E861726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B80EEC-6F30-9D6E-DB90-66400C74B0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285E5B-DC68-43CF-A9B9-B2127B587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858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00909B-AC14-713B-E1C8-016698C29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BE77C-AF5A-D973-C2B4-DEA5A4BE6F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084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91ECD6-4FD9-0AB5-44AF-D5D791A8F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AA1472-C572-ECDC-C3F9-1C5559BF61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46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8386AA-5E56-EABF-D790-2F6501ED0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E89E55-CB16-D96D-C6DC-05D9CF9166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67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522F22-B463-FADA-378A-F9DAA4CEE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A7C8FB-B3D9-6D73-9A36-46CECE2770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37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A715DF-EE78-82F6-2770-6E0E8654C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6DEAA6-2519-2C1D-247F-A58AA27F13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39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F3A0D6-55FB-8FFB-B0A0-85921A6FB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7B8500-D352-D8F6-1CAF-7A3152C9C7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7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78D5BC-ADDB-49D1-6DB0-C90F0CB03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5D49C1-1CF9-09FD-869A-5EB4A6DE3F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2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C004BF-BE99-AC38-6B70-4F5B12E66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4D4F45-DF6A-E6DE-C5DB-3D2939E637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67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6C212A-7666-31B4-8DFB-CF68455AB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B90FE6-6F20-B2DC-5073-FB4B817EA9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1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7FEFD6-9B6F-BD80-C2F8-513264B0B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E2CB93-FBDE-BB7E-F340-36E7CCAA21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48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BB3F1F-18F1-0A7A-8019-E8974B362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76C21F-C0E4-11DE-6BCE-49888BCF97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63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1BB470-39C6-6691-43E3-F5B98E546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5DD973-28BF-FE40-035D-D6418D7B0A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64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A086F6-5650-D979-95F4-CFA80DC01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D26FA2-6200-D3BE-3117-155D6384FD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66DC1E-67E0-C328-4989-5AF197FF6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5BC5FD-63E6-7008-9219-BCE10D8B6C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73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A2D246-36C2-86F9-945E-78C86F6F9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9AE209-404F-25B0-772B-7A41868410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6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D534E7-E7BB-1A4F-C57B-0EBA80E09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F34A38-2C91-78CE-D7B8-FCDDC27F5A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41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C493DE-B124-B829-64CF-4A58F4A37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626ED9-41DE-5D2C-4B8B-BCF2C748F3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7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CDAA43-095E-0255-E538-99D8D22A2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5D5802-D9D3-8E70-AD1C-0F398E9907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28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87974C-5506-1C26-28B7-1EB2F3814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E77D98-C70C-86A2-B3AD-AFC9230377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52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3E6FDE-7067-893C-A16C-43679F3D0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37CBBF-FE3A-62C9-5F85-B1F9D0CCA4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97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8CDF8A-A3D0-19A3-108B-0FC31530E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5C5AA7-B02B-D98B-7481-83DD6B2657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88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C82E14-3AC9-33B8-FAAE-45CD3BC70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B3BC47-7B4F-5600-EF48-A5A96798BA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80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ED2B64-801D-A181-D08C-8BA8557A1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C5BFC1-4A27-E197-814B-F09DCBC4D6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5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D22C2A-3276-661A-3F65-7B8377861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41D350-16DC-FE1D-9B87-4EE29AA0AD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30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CC70F5-DE8F-AC42-00C0-D74C617A9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C674F3-2C7B-1BA4-844F-B467B213FE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756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8AC65EB-FBCA-4BCC-AA15-77B6E755D7F4}"/>
</file>

<file path=customXml/itemProps2.xml><?xml version="1.0" encoding="utf-8"?>
<ds:datastoreItem xmlns:ds="http://schemas.openxmlformats.org/officeDocument/2006/customXml" ds:itemID="{43549A43-E7F9-452E-937E-4C3498252E57}"/>
</file>

<file path=customXml/itemProps3.xml><?xml version="1.0" encoding="utf-8"?>
<ds:datastoreItem xmlns:ds="http://schemas.openxmlformats.org/officeDocument/2006/customXml" ds:itemID="{035AB282-E697-4062-B270-89771A3B367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Eman Hamdy</dc:creator>
  <cp:lastModifiedBy>Eman Hamdy</cp:lastModifiedBy>
  <cp:revision>1</cp:revision>
  <dcterms:created xsi:type="dcterms:W3CDTF">2025-06-10T13:00:45Z</dcterms:created>
  <dcterms:modified xsi:type="dcterms:W3CDTF">2025-06-10T13:00:45Z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