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E3522-413B-34CC-320A-F21EEDB99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8D3BB6-18C0-FFA5-8172-4DAFF64BB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BA26B-9BE8-40AA-96BA-39A0154A28E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2A360C-2361-A1E9-55CE-177A7E895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CAADC6-1B0A-A001-4B6F-F7A539F6E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D5992-952E-4F8B-A726-AF3AC47424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21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327B60-EC19-055C-EC85-490F7A3C9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84B3C5-8763-B41E-DD19-4C08F71F82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21F1DC-2B1F-A046-CB45-87CEDD95AF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EBA26B-9BE8-40AA-96BA-39A0154A28E4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640FE-943C-04C4-9135-5FEA3B075E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A683A-4124-0E8E-F028-6C83D5274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ED5992-952E-4F8B-A726-AF3AC47424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095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CB6C9D-8AC1-E48C-AF0D-6CB8B4BD4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D9610D-5A0B-A6CF-F549-61396095BF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783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C9C99B-48FA-ABD1-B7FE-E21765F65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CE852-F41C-D482-C829-BB3B120A2D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824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36BCDD-0C24-1D47-4D29-450F27157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B8FD0-B0A3-976D-0B2C-D0F0B8B71D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350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617432-66F2-CF01-C0BA-870D06431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2EC0C-2254-09A4-2B9D-68CA78188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073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762FB-9F39-740C-C1A4-3CC3E705C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D1167B-8EB4-1B35-0189-F4F6BC12D6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36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D3BE27-6E74-D1EB-8D61-F7BA0C03A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9CB4C6-AC25-9D28-EA38-20FA0328F2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037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792AD7-7347-E45C-8219-DF7733595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7C6C7-B00E-5065-7C07-A71EE5ECE9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515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20C7CD-14ED-52B5-DCDD-B998222D5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BE8641-CB89-C684-3D08-8337551C75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966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8B82B5-180B-0210-F97B-4B2D76BC7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3A7465-5CAE-143E-5E8E-9BF486305C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891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93B525-C082-DB14-60C7-0E321608B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7C4942-4A00-693C-8D69-7D4EBEA1DC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70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8A8EB2-367F-1603-46EB-637B006D0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E6E440-34E3-F866-3811-644FCA9EE7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936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38C531-6FB0-81DF-3202-9ED7EE0DD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8B509C-6F0F-5A5B-6FFF-E9B1C19E13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46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79F0B-403D-9B12-4A27-31101A037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4DEDC-953B-189E-EEEF-47699BFC76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06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5EAE74-691E-F777-B152-D36BE9853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8414E-BAC9-E762-4EBE-9420E661EC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222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82EC5B-6BA9-10BC-6C0D-50C87E3EC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AE95C1-A111-7E14-6A35-6E0527D2A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523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B59FA6-4628-55AD-8970-4E19B134E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DA6D20-8DA2-D23F-0793-1C846A61E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0740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73F59E-FDCA-304B-FB9C-2252E00B3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8CD7EA-5E99-16E6-1F0A-6C7379CAFB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91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2837E1-9D14-6B7F-D443-0D45C449D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28FA86-D5CD-36A7-ECAB-A5A065E8FC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730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2F0258-F177-6549-119B-46C3E054F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175489-C66A-4550-B758-593D52DF1A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0987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A28B2D-FA17-37A2-9834-017776B12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5FE7C7-01D4-DA79-7514-92B0026F08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075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ADB47C-6FAA-83BE-D989-9964908E6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88D5E0-42D1-E618-A09F-2EFC78A0B0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7044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653AF8-88DD-D668-91D4-1737B7CF0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115396-B71B-49B3-58E3-C6A49CF5F2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2008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EB9159-5572-BC58-0B54-476835696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9F32F-0DC9-930E-00C7-0D5FC779FF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1080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E1A946-9A1D-3199-84E3-0720E21FE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DE5D64-D2B7-923E-1B7B-4773F6F0F6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66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9A3B76-3D8D-234D-6B1B-51A19985B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ADBCDA-BCCB-F502-2CEA-F700BC8142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856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74D4DC-5A9A-1752-122D-15D604D2F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ED647E-0038-A390-1526-BB207F509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8882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496F87-F1F8-8F1B-3981-85CB87358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42F8F-4892-CCCC-3B72-FAEEA5F38E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64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DCCE65-506E-0148-3FC7-BFC9536A9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9E3FD3-871A-8D16-6F4B-F8FF2A808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0099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5ED096-FBD3-5D4C-6A51-155173256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C783E-149B-D48F-BB69-599591AD86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168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70618D-49BF-C335-8785-F09BF332C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83112-6554-1B77-6E6B-A3993431A7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5259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0B537C-DECB-534D-AB46-68FE172EB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72983-E4D3-ECE9-68C7-88B4913DB5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379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12584-526F-7502-1454-E6FB0EC78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A7D7A-BC86-C770-2BAD-DFBCAB4C7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1132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2390A-73F0-4CF6-87B2-535DD086B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AB3099-D82B-4F1B-AC94-3CE6A1B2BA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942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D8F50-CDEF-0E45-F02F-105ACAE8D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13F405-5AC6-A246-F7CC-50F1721CF2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933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B44801-83B0-8775-2282-430D4D524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92749-5260-CFD7-676D-9D4B09C6B6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9499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2E26A-6F85-47EF-439D-60925B855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23416B-3E98-69D0-C48C-6F20ED9541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2412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140F5E-7AB7-CB1F-3801-107C537C5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06685-88C8-024F-732B-3324CB009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1020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927F1A-5A34-A319-3F61-4E384B7DF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DD373E-4420-58D0-1644-F21E58F70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196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0B9983-4D34-3F7C-4F7A-4877F9BB3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4DB2EB-9A2B-9108-91A7-BF1A4B5CDE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798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E2A82D-D6EC-A5A0-F92D-A4A02C1ED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F59A95-5481-FC53-441E-FF3F7AEBF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4935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E92CDE-97F0-8542-A205-E9ABFB0BD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4A9F3A-6EA5-C398-63E5-E832655F7A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206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DCD1ED-4804-8A70-BF3D-71A8B3FDF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666BA5-6695-19CD-DC2A-D105E92F14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2027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82221C-8990-E342-F75E-DE0756E76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63C06B-2248-B948-02B3-C647B5302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1845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BB46DA-6C5D-CECF-8AE6-32F32EB6B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4C367A-B7FC-9582-5AFF-BBD503CA22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9035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E8BF41-1747-FAA9-03E6-CBC69BDC5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C8CB1A-0AA0-2C24-C72B-8366C6DE9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346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237C4-27D0-9E7E-A175-A5FB10A33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4360E-5B6D-ED91-2CEB-1C50E271E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1198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7AA819-1CE4-241D-B6E8-974436BCE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4DA9AC-94CA-F28F-3955-855D8E22BC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558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1AB72C-238F-C349-2CBA-8C23EC177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F8B7B-0438-EC56-FC05-C73862C3A7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995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08294C-8E08-A826-E908-F577FC6DF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37FEF-BFD0-6B9C-805F-C9ABBDE8B1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93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2024-07-16T19:07:17Z</dcterms:created>
  <dcterms:modified xsi:type="dcterms:W3CDTF">2024-07-16T19:07:17Z</dcterms:modified>
</cp:coreProperties>
</file>