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E5BFE-D311-3FDA-0A71-FFFBC6B339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B435CF5-299F-6468-89E5-39EE447EEA9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CBC47E-15F8-473A-B0EB-8A59C8AE3C63}" type="datetimeFigureOut">
              <a:rPr lang="en-CA" smtClean="0"/>
              <a:t>2025-07-07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51B2BE1-9AED-133F-7BE3-9F40A82464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480F0F7-7CB4-035A-85AD-E044F22762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36B6C0-A089-4B26-AADC-FA0A1EB628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140463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27DA80C-A1E1-728C-B5BB-3CEF4C5063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CBFD8A-263F-C6E4-5615-34CF5AE4C5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4E57AD6-B5CA-B192-5584-F36FBAFC19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3CBC47E-15F8-473A-B0EB-8A59C8AE3C63}" type="datetimeFigureOut">
              <a:rPr lang="en-CA" smtClean="0"/>
              <a:t>2025-07-07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6F2197-2274-D822-B66B-6A7ECC426F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2E1772-39AC-6C79-5631-248719AB256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36B6C0-A089-4B26-AADC-FA0A1EB6282E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897020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7EC41A-B8CB-B676-FCCE-29D7BD2483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47AD30-16D6-B837-89B4-5FC20F3F225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0418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0633CA-7EBD-8E92-A332-D13E46050F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C98C67-197F-B924-2265-A92AD79E187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654561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81F11E4-804A-E85B-7A19-326838D489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6C4269-6D89-1FDB-CD34-F77241A14B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6924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574A00-05C7-7B8C-E265-21B80844FA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684ACC-4B5F-FF1D-DAF7-BAB89ADE6B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377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C50D56-2455-D5F2-E6DC-6051932591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67387EA-0934-C942-3A98-D3299A18DE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8956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94614A-A7D2-2ED2-4CD4-E52039D03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F115C-E65F-292C-CA99-84F6DC9FA50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4762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4E8DF65-A81B-EC24-F03B-2AE4EC2D2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E14D90-293E-B940-4FF9-A4AE6D1D950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22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B24C7F-19BE-3A0A-53EF-E3E7304E8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9AD184-0B12-64CB-D84E-8B62D089DF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27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8FD494-C605-73C2-403D-9D6286D0A4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0E8AA15-5D03-3FA8-ACC1-42499026B4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383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C869F7-3F34-61FA-BB6D-456C5A3B4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7F7573-555A-C0B7-33A0-5D2C9EB9EB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00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1C7BA9-5D9A-1ED0-1812-DF92D5573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E33C34-F196-9459-B241-C615FE08EC5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2216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C545DF-7430-6329-E641-6256B47A39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D808B3-28D8-9995-9CDF-F2BBCCFEB8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706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A33A68-E944-B466-C037-E181B1DB82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7347CA-25F4-8FA3-88D6-28276D977FE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48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9F6993E-3452-251C-70F8-D53922715D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F16FBD-78D6-5195-F2E3-7E201CAD55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72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8F5E0B-F4C4-7F03-2A7A-5FBB83975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14ED1B-05EC-941B-E179-AA3414C8490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7395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DFBC46-89BD-AE8D-35D5-936279346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138FE6-904F-C69B-2BED-34E5DF1FF1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822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BCCAEC-8607-EB6A-A2A0-1ADBFE1CD1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5D2754-B3BC-3701-52FF-889B2E6728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2201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786A64-A339-631C-A634-EC836A3362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52BADFB-49D3-36E2-CF79-53232F9A0F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2138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0806B8-0782-D065-A91C-85DEBCA872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3D850D-9521-5A44-6897-F6C34BFDCB1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01554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54295C-8F9C-F438-E2E9-C00E21B9EF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6485AAC-1174-C0D2-BD27-B33427BFDF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033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FAE7644-5E79-7A52-1D91-7B70EDDF39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735633-F931-E140-0092-CC21F28B4E9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1238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612833-1F5E-F74F-A6C3-BAFBBFB92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A7C900-1128-0C8E-0282-33588F98EA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784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57DB86-5A35-5328-4F32-080F7AEFA0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3E29F4-B23B-2395-7182-9B1FFC6CBD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3180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62936E7-CBD3-8B6E-F571-B9040B5EC9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C14DCCB-E7AC-8359-2B96-07D23DF50D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818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3D4544-4147-7239-EE43-71072FCFB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46C86F-EF37-1508-65DB-07CB416392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686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E295D7-E097-6023-C1E9-86422F42FF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19E1EF-5F9B-3919-0B56-05D4651C62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87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CCFF1B9-EE9E-412D-00D1-FF0B37FA70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4C64ADB-B25D-B1AA-C4D0-F387574B03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59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D43577-B651-DE49-A256-B5EF92CDB8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E90FB6-A2F2-992F-A1BF-E1C86E26E5E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499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2DC3AFB-2C5F-D0DF-5885-8251DE3EF7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EFC07D-58C0-8A4D-2775-EC06E9073B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5919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FD8400F-A511-2308-5F57-B56FED9EC1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1DD3A90-0CA3-3A2A-813C-DB90C63ED8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075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89042C-EDD9-5189-9ECF-13CB3A8547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D2E62C-79A4-9DE9-2C47-5D4A8F95552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678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C2CFFC-F503-1CF2-D096-DE3552E8AA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C4BC2F-941F-4A54-9BA3-C54C5B0738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347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F62A9A-E580-8D2E-BAF8-9EA779C2D6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7924A7-D5C7-B5CD-479D-BE2CBB2FD6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402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E294E22-3B78-4F04-63F3-2D7927D619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0685A1-2C71-7011-343F-9E85C12EA2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3632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D3D478-D60A-4579-BC37-84F4948BA9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5BBAF68-03A1-D7CA-0DEC-39738B11131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601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57F67F-CD46-A4FC-C657-77E41CA17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79392D-046F-2277-EBB1-CAD682DCF88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297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634C500-C9FA-1B0B-9D04-844E01B180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A406249-8B58-8904-9DB4-D8D029630C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293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9A92BE-AD66-A3EC-B1B7-24BEBD7E70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5BA3428-A1D1-E31D-16EE-920624A735C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417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7683EF-C79B-12CB-A650-51F9FCC058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A53B4D-56DB-6E22-1388-8689B0399D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0267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91929A5-0459-A5DF-AA2D-BFCE4638DC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BE7018-CAC4-B7CF-70AD-073658FDB4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593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E124C97-F609-8428-0E49-621DAE1A5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DE5EFEA-6734-AC4F-0EA2-336087B284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607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46BCA6-A73F-7752-10D3-BC42EE4D77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7E3493-8832-6C35-BAB6-8DDA04683A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8688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DEED52B-FBFC-C0F3-009C-B4DB324AE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0378D98-FC34-FE0D-80FB-6D94C0089B8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009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BA47467-B87B-5E4E-2E94-CAA44BCBB3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AEE427-5BC1-4223-858E-DC73842FFF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2409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D5CDFD-21B0-9E54-9856-37F0C200E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EE9C9B8-D2C3-9B7F-2C44-F7DACC8FFE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050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106816-8712-C537-B970-D9ADA80A91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52A9A4-D2C4-5776-5C58-572E8E31593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787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9839D6-9FCA-425A-813E-9C45D84B70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DCEF74-E275-D305-E44B-383C662C4EB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237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60D19E-34A6-F2EC-0449-AE9FF95C76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BB1277-F36B-55DD-BAD4-E087AC5C11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021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D6C09A-0A86-3A50-643A-FBE879B680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E10FF6-D01E-16AC-7F45-F98068C6EC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561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673603-BF6F-0E5F-B8F4-CAC4DFAF19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E7E1B5-2958-5E98-4411-FD63574ED4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7474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58CF35B-21AA-CDB7-15C3-2CC9F55BBD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6FBD97-6BEC-DC53-DABC-8716A3DC53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652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126F4D-21BF-A5B4-7C59-CBBA81D5B6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2FDDC7-8CC6-CA43-9CF3-22DFD11E1B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8924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284935-7B3E-D5A8-3AB0-98AD48348E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E2D68F-0D74-DF83-1B08-083896E6AA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7080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027E7E-48F9-4214-DFDB-8A7BC2FB1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1885CA-C9BD-2F4D-6E63-3A47673CEDF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4505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860BDF-B4BF-A218-7540-997F54DE1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CA53E4-FF00-B82D-652C-EC20018774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7354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B5345F7-6F0B-2123-632A-FDE7080BA2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978ADE-1EAD-5832-ADAA-7F91BF2283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831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DD1F2F9-DE85-E11F-6FB1-5EC07C384C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FF5006A-09EA-318B-8EEA-CA0673D0A19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751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1A1D67-17DB-CDCB-1470-36AEEB604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5939F55-C759-F60C-69E2-1C7F40EB8E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782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9F0FBB-588C-A000-3879-435764CAB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8BB39F-BD7B-D9DF-70E1-2B7E7950AA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9718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32D647-A86E-C228-3E32-F79184D79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480FFC-589B-977C-9381-A2DC7895C6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6746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F5CC8D-5099-69B6-C7D1-EF8FF1D951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081970-9B3F-D612-362C-7C68D82A98C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9395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78E6184-4FE7-08E8-D245-0D3DE4C68A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A3EC29-C3AE-ABC0-6AC5-48B2C09E5A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429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9EC49A-815F-E608-A777-1EC9DD52A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2E6D2-FB0C-5E13-FB35-92EE7EE9FC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987117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63</vt:i4>
      </vt:variant>
    </vt:vector>
  </HeadingPairs>
  <TitlesOfParts>
    <vt:vector size="67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2025-07-07T18:01:08Z</dcterms:created>
  <dcterms:modified xsi:type="dcterms:W3CDTF">2025-07-07T18:01:08Z</dcterms:modified>
</cp:coreProperties>
</file>