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BC2D1-CB64-0CCB-A210-0247E78C9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BB076E-05A6-6D27-E3F3-2512D2F55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7EE6-D946-4AB2-9DD8-496A9DAEC2FE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98DA71-30D3-37B3-A592-7839E45F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7C13F7-F651-C8CA-5D90-27D0A3D20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D1F81-EE2A-4BC8-A664-4FBF19B407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68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0E78D8-EBFA-CC78-5808-00717595B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B8610-C824-5B05-7691-A5B96EFFA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322FF-123F-664F-2E8D-498618D4FA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CC7EE6-D946-4AB2-9DD8-496A9DAEC2FE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6A5CD-B7E6-8348-357A-500C188AB8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1D0C4-B4FC-60AD-BCA5-12EF24F0B1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1D1F81-EE2A-4BC8-A664-4FBF19B407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2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42F76A-ECE9-DCAA-7C36-A824080A1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AC8CE4-B476-8232-A510-E70E945B71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351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F99A22-84C3-8CEC-2A89-14FABF0F5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E4478C-D807-7700-9421-C71696112B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581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D75C7F-AD77-F858-2057-787B5951E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76FB55-9125-59D5-CC4C-D4374FA68B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205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5E9E26-9442-ABE7-9253-F87CCDEF2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3A7818-AECD-6887-DA33-5FDED036AF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807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679E2A-2E77-B883-8D5C-B8A6BBAEC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4DBE76-E812-3C64-52D4-3A2E6899F3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075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7FA44F-C889-9E60-2EFF-4FC1AF808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1D1EF4-35B5-13F3-3583-B696269E32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049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C7888F8-540B-5DD3-3290-4DEA8A53B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DED5CC-2C82-95C0-3F1D-996FD95A2F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093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8952C9-C102-9D37-84C7-AB240660A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CD7F86-C91F-F1BA-D0D1-E559BF66C6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153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52E79E-77F1-F75C-EBE8-7A396519F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5FCF32-9AE4-397E-CEE9-10504FB4C54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654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5BB5E0-1C1A-5861-7ED9-44218C247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499D9A-CC82-2762-C851-87C30CAD93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350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C459CA-1466-BCC7-2C59-03253FDD8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967AFF-796D-82A6-01D1-D8916662A6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722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E8DA40-1295-B3A3-9975-CE4952112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C343FE-BEA6-B03A-FA15-2EC4A1A85D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460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B72B98-A6BC-ABFD-E2C2-E82D492C6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5AF8CA-00E2-8A7A-21E6-11BB2A5465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9739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320661-2F43-FE82-ED53-E20476F42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13E88-5379-D0E1-466E-959770746E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314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069B52-BE55-A131-A445-4DABF48E7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E745AE-14DF-064F-9277-6F0F539D98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795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64EE58-14D0-346C-A3F8-009138C9B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1A1067-081E-F58C-B0B6-04BF556E8E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0197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2EF87F-7D7B-23EA-9983-7C4F3E89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BAD4FC-5051-5402-AE21-FB2EBA349B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267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957456-9B3C-1E7B-C08B-14787323F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CAFBFF-634E-BBFF-F098-1582949E92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5027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5C863A-7E8F-F909-3B2F-E3D1822F9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933DBE-D98C-DCD8-CF82-D045D56015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24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74F3D8-7B68-989A-8F50-85549F5F6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901459-03F7-24DD-1D42-C69633ED72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034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679A39-7F9A-B362-AE46-2DFFD05F8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C90CBB-FA62-A5E1-02EF-95DACC6A4F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802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F9035E-5F35-648B-ED6A-6B2DF222E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47AFED-70D6-15E2-820E-D224225A8E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7922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038FF9-B594-A0E8-8A72-D9A09C79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2E32EA-0A9F-F8D7-28F7-CD075F3F1F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1876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07DE98-9E53-5397-35D3-DD8B278DF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903F51-6139-F9F0-8A3A-8A56EFE432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0411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F2B547-819D-5D30-5617-BA35C5DC2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69FE4E-BDD4-6859-2C58-6373171EAD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9718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5582B5-27C7-ADD3-43AE-B066D7482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71D12E-D91A-ADF0-CA21-89083A130E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538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3C662A-AF9F-AAD9-7132-4EEC6C401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50FF3-0A7B-F90E-B08A-A61528B513C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844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3FDAC71-2C4E-BF9C-E318-1967E2BC5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2612B3-CFFC-CDA4-396F-3618C5CF2A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1988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DD1359-BFD6-02F2-89A3-C8465D78B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BDA9B7-4B39-484A-2423-F1B93B08CA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6041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D1080A-ADEA-5BC3-359D-5CD4B8635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E30C7B-C37D-A513-4681-6A262EDAA9E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3423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2F5725-D75E-F62A-291E-8580BE2C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DBB8B5-2434-B262-048B-61A6A013C6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2080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E8A2BD-F464-4702-A786-0DAD62EB8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2AD093-050F-B7A9-249B-62EB566B94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3254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EF2BD2-48F2-84BE-E3A5-76F9C0AC6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B8426F-F394-82FA-4AF7-0050D5308A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0326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ECFA5A-5685-A688-54CA-9C974605C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AF4E63-3A35-6676-5FBC-EF72B01C13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0595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E26171-5F4D-DECE-90E0-52008C217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C91EAF-F442-45CE-A47A-16C690624D4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3072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C903B5-D8C6-36C2-FF1B-937AC40F7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8C3946-C101-8B00-3D12-873E141CEF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7083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A3DFDC5-BBB3-A0C2-0665-4527613E7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927DF4-55FD-037A-50D3-B327CDF03D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4522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083AE4-AE06-B289-9636-0B0CC080C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C564C9-1757-EB38-E785-ECF97246BD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4829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4459E0-361A-E065-1997-B195F1835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BCA399-645F-4009-F2B2-611713342B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328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CD9764-B267-0FE8-BCE3-5DE866107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C735E1-D4BA-3A36-3F17-2E4258B36A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447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9486A5-0D9B-A5B5-8866-BA9ADEBCC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2A271E-F785-68C2-A7F8-4B11046EF1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69333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5ECF33-BA5B-0DEC-9144-3D86BA3D3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DB49B3-97C3-E914-1019-3A4C4B0D6C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2089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42FAF1-58F6-9915-2B12-332841CD1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76FC97-3538-D8A5-B117-B46D1DD11B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9946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DA8751-B4D0-70CB-3B88-10AC0FF60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EBF81E-598D-034B-9CC1-B4A50CFBE6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0372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2E34FF-1044-DE72-DAF4-7711048A1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8F7CFB-9E44-027F-3558-350C9D203A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418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DA63A9-1462-5075-201B-E97748CC9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9927D0-39BD-3003-D090-7C284942ED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9458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C0140C-D0B7-5599-D0C2-86358601D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115BEE-CEBE-743F-19EF-74300B66B7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706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41CC26-9880-0C62-50B5-9191A31C6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2D8C70-F988-7246-BAEE-C6CB7DD7336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38227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C52E3ED-53C8-89AA-29D4-646DC2AD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D236CD-82AC-56EF-CD5E-94B8B9F634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05019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74C116-D330-D345-8FAB-9A6D16FB5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69DC5C-BDF3-0C94-28D7-DE5B520D3A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06989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47987A-2864-A37B-D218-27D402B52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809023-647E-CF83-223E-8B1862E256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3834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nermin hamza</dc:creator>
  <cp:lastModifiedBy>nermin hamza</cp:lastModifiedBy>
  <cp:revision>1</cp:revision>
  <dcterms:created xsi:type="dcterms:W3CDTF">2024-07-05T14:38:27Z</dcterms:created>
  <dcterms:modified xsi:type="dcterms:W3CDTF">2024-07-05T14:38:28Z</dcterms:modified>
</cp:coreProperties>
</file>