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480" r:id="rId2"/>
    <p:sldId id="303" r:id="rId3"/>
    <p:sldId id="313" r:id="rId4"/>
    <p:sldId id="702" r:id="rId5"/>
    <p:sldId id="741" r:id="rId6"/>
    <p:sldId id="742" r:id="rId7"/>
    <p:sldId id="743" r:id="rId8"/>
    <p:sldId id="744" r:id="rId9"/>
    <p:sldId id="745" r:id="rId10"/>
    <p:sldId id="746" r:id="rId11"/>
    <p:sldId id="747" r:id="rId12"/>
    <p:sldId id="748" r:id="rId13"/>
    <p:sldId id="749" r:id="rId14"/>
    <p:sldId id="750" r:id="rId15"/>
    <p:sldId id="751" r:id="rId16"/>
    <p:sldId id="752" r:id="rId17"/>
    <p:sldId id="753" r:id="rId18"/>
    <p:sldId id="754" r:id="rId19"/>
    <p:sldId id="755" r:id="rId20"/>
    <p:sldId id="756" r:id="rId21"/>
    <p:sldId id="757" r:id="rId22"/>
    <p:sldId id="758" r:id="rId23"/>
    <p:sldId id="759" r:id="rId24"/>
    <p:sldId id="760" r:id="rId25"/>
    <p:sldId id="761" r:id="rId26"/>
    <p:sldId id="762" r:id="rId27"/>
    <p:sldId id="763" r:id="rId28"/>
    <p:sldId id="764" r:id="rId29"/>
    <p:sldId id="765" r:id="rId30"/>
    <p:sldId id="766" r:id="rId31"/>
    <p:sldId id="767" r:id="rId32"/>
    <p:sldId id="768" r:id="rId33"/>
    <p:sldId id="769" r:id="rId34"/>
    <p:sldId id="770" r:id="rId35"/>
    <p:sldId id="771" r:id="rId36"/>
    <p:sldId id="772" r:id="rId37"/>
    <p:sldId id="773" r:id="rId38"/>
    <p:sldId id="774" r:id="rId39"/>
    <p:sldId id="775" r:id="rId40"/>
    <p:sldId id="776" r:id="rId41"/>
    <p:sldId id="777" r:id="rId42"/>
    <p:sldId id="778" r:id="rId43"/>
    <p:sldId id="784" r:id="rId44"/>
    <p:sldId id="779" r:id="rId45"/>
    <p:sldId id="785" r:id="rId46"/>
    <p:sldId id="780" r:id="rId47"/>
    <p:sldId id="786" r:id="rId48"/>
    <p:sldId id="781" r:id="rId49"/>
    <p:sldId id="787" r:id="rId50"/>
    <p:sldId id="783" r:id="rId51"/>
    <p:sldId id="788" r:id="rId52"/>
    <p:sldId id="738" r:id="rId53"/>
    <p:sldId id="789" r:id="rId54"/>
    <p:sldId id="34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777"/>
            <p14:sldId id="778"/>
            <p14:sldId id="784"/>
            <p14:sldId id="779"/>
            <p14:sldId id="785"/>
            <p14:sldId id="780"/>
            <p14:sldId id="786"/>
            <p14:sldId id="781"/>
            <p14:sldId id="787"/>
            <p14:sldId id="783"/>
            <p14:sldId id="788"/>
            <p14:sldId id="738"/>
            <p14:sldId id="7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1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2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9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1.wmf"/><Relationship Id="rId4" Type="http://schemas.openxmlformats.org/officeDocument/2006/relationships/oleObject" Target="../embeddings/oleObject5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4147" t="50155" r="20921" b="23666"/>
          <a:stretch/>
        </p:blipFill>
        <p:spPr>
          <a:xfrm>
            <a:off x="2021688" y="1880321"/>
            <a:ext cx="7820812" cy="32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0959" t="19991" r="25342" b="26655"/>
          <a:stretch/>
        </p:blipFill>
        <p:spPr>
          <a:xfrm>
            <a:off x="2037729" y="1864495"/>
            <a:ext cx="8116542" cy="453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0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919" t="21479" r="25495" b="9555"/>
          <a:stretch/>
        </p:blipFill>
        <p:spPr>
          <a:xfrm>
            <a:off x="2815205" y="1688270"/>
            <a:ext cx="6184900" cy="45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9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11" t="19030" r="25683" b="10053"/>
          <a:stretch/>
        </p:blipFill>
        <p:spPr>
          <a:xfrm>
            <a:off x="2997200" y="1661429"/>
            <a:ext cx="6083300" cy="457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8" t="19902" r="25631" b="9830"/>
          <a:stretch/>
        </p:blipFill>
        <p:spPr>
          <a:xfrm>
            <a:off x="2717800" y="1644742"/>
            <a:ext cx="6108700" cy="45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94" t="18700" r="25349" b="9672"/>
          <a:stretch/>
        </p:blipFill>
        <p:spPr>
          <a:xfrm>
            <a:off x="2833510" y="1874381"/>
            <a:ext cx="5994400" cy="452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6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43" t="20045" r="25677" b="10270"/>
          <a:stretch/>
        </p:blipFill>
        <p:spPr>
          <a:xfrm>
            <a:off x="3056447" y="1777105"/>
            <a:ext cx="6079105" cy="45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4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13" t="19189" r="25311" b="9243"/>
          <a:stretch/>
        </p:blipFill>
        <p:spPr>
          <a:xfrm>
            <a:off x="3134194" y="1660988"/>
            <a:ext cx="6028305" cy="45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3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98" t="19381" r="25438" b="9572"/>
          <a:stretch/>
        </p:blipFill>
        <p:spPr>
          <a:xfrm>
            <a:off x="3104899" y="1681658"/>
            <a:ext cx="5982202" cy="44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59" t="34657" r="25433" b="10399"/>
          <a:stretch/>
        </p:blipFill>
        <p:spPr>
          <a:xfrm>
            <a:off x="2184218" y="1775428"/>
            <a:ext cx="7312870" cy="42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3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33" t="19950" r="25573" b="11387"/>
          <a:stretch/>
        </p:blipFill>
        <p:spPr>
          <a:xfrm>
            <a:off x="2837899" y="1645616"/>
            <a:ext cx="6324600" cy="459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6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4" t="19894" r="26047" b="10485"/>
          <a:stretch/>
        </p:blipFill>
        <p:spPr>
          <a:xfrm>
            <a:off x="2652590" y="1663428"/>
            <a:ext cx="6035877" cy="45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40" t="19528" r="26114" b="10366"/>
          <a:stretch/>
        </p:blipFill>
        <p:spPr>
          <a:xfrm>
            <a:off x="3094547" y="1664642"/>
            <a:ext cx="6002905" cy="453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12" t="20104" r="25490" b="10813"/>
          <a:stretch/>
        </p:blipFill>
        <p:spPr>
          <a:xfrm>
            <a:off x="2850445" y="1713088"/>
            <a:ext cx="6153652" cy="44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0942" t="19390" r="25622" b="10420"/>
          <a:stretch/>
        </p:blipFill>
        <p:spPr>
          <a:xfrm>
            <a:off x="2747433" y="1579033"/>
            <a:ext cx="6202131" cy="45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9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45" t="19641" r="25287" b="10393"/>
          <a:stretch/>
        </p:blipFill>
        <p:spPr>
          <a:xfrm>
            <a:off x="2592704" y="1707443"/>
            <a:ext cx="6155650" cy="45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42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109" t="19997" r="25939" b="17351"/>
          <a:stretch/>
        </p:blipFill>
        <p:spPr>
          <a:xfrm>
            <a:off x="2203429" y="1696280"/>
            <a:ext cx="6934200" cy="46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98" t="20914" r="26415" b="33468"/>
          <a:stretch/>
        </p:blipFill>
        <p:spPr>
          <a:xfrm>
            <a:off x="2104429" y="1692405"/>
            <a:ext cx="7983142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7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710" t="21543" r="26898" b="32687"/>
          <a:stretch/>
        </p:blipFill>
        <p:spPr>
          <a:xfrm>
            <a:off x="2158902" y="1745671"/>
            <a:ext cx="7874195" cy="402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1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21" t="20181" r="27100" b="14022"/>
          <a:stretch/>
        </p:blipFill>
        <p:spPr>
          <a:xfrm>
            <a:off x="2946400" y="1696155"/>
            <a:ext cx="6299200" cy="45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7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415" t="33406" r="29885" b="45659"/>
          <a:stretch/>
        </p:blipFill>
        <p:spPr>
          <a:xfrm>
            <a:off x="1644722" y="2760000"/>
            <a:ext cx="9378878" cy="2470781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2038" y="1770063"/>
            <a:ext cx="245291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Parallel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8544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01" t="20530" r="25886" b="14766"/>
          <a:stretch/>
        </p:blipFill>
        <p:spPr>
          <a:xfrm>
            <a:off x="2800374" y="1711274"/>
            <a:ext cx="6591252" cy="455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3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03" t="22424" r="26142" b="15353"/>
          <a:stretch/>
        </p:blipFill>
        <p:spPr>
          <a:xfrm>
            <a:off x="2513149" y="1766439"/>
            <a:ext cx="6746450" cy="45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3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346" t="23476" r="26179" b="29020"/>
          <a:stretch/>
        </p:blipFill>
        <p:spPr>
          <a:xfrm>
            <a:off x="2266375" y="1893972"/>
            <a:ext cx="8002280" cy="41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7150" t="37419" r="29848" b="43994"/>
          <a:stretch/>
        </p:blipFill>
        <p:spPr>
          <a:xfrm>
            <a:off x="1656833" y="2578277"/>
            <a:ext cx="9608067" cy="233607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545770" y="1691266"/>
            <a:ext cx="3111749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Point-Slope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146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36" t="21714" r="25977" b="20969"/>
          <a:stretch/>
        </p:blipFill>
        <p:spPr>
          <a:xfrm>
            <a:off x="2513149" y="1723216"/>
            <a:ext cx="7404100" cy="453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8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2" t="22659" r="25755" b="14187"/>
          <a:stretch/>
        </p:blipFill>
        <p:spPr>
          <a:xfrm>
            <a:off x="2513149" y="1766892"/>
            <a:ext cx="6656968" cy="448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24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42" t="37500" r="29770" b="32681"/>
          <a:stretch/>
        </p:blipFill>
        <p:spPr>
          <a:xfrm>
            <a:off x="2094980" y="2689581"/>
            <a:ext cx="8013328" cy="2994304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1907875"/>
            <a:ext cx="3478837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Perpendicular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477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1730" t="20064" r="25553" b="14477"/>
          <a:stretch/>
        </p:blipFill>
        <p:spPr>
          <a:xfrm>
            <a:off x="2899684" y="1731396"/>
            <a:ext cx="6392631" cy="446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26" t="22004" r="25112" b="12625"/>
          <a:stretch/>
        </p:blipFill>
        <p:spPr>
          <a:xfrm>
            <a:off x="2710744" y="1661774"/>
            <a:ext cx="6604000" cy="452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3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93" t="36375" r="29368" b="42135"/>
          <a:stretch/>
        </p:blipFill>
        <p:spPr>
          <a:xfrm>
            <a:off x="1449958" y="3107066"/>
            <a:ext cx="8968574" cy="2407152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2274804"/>
            <a:ext cx="370486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Slope-Intercept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0697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24" t="20050" r="25231" b="41089"/>
          <a:stretch/>
        </p:blipFill>
        <p:spPr>
          <a:xfrm>
            <a:off x="1858507" y="2009362"/>
            <a:ext cx="8400640" cy="344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1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96" t="23643" r="26159" b="15405"/>
          <a:stretch/>
        </p:blipFill>
        <p:spPr>
          <a:xfrm>
            <a:off x="2402789" y="1888295"/>
            <a:ext cx="6876147" cy="451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2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20123" r="25777" b="48399"/>
          <a:stretch/>
        </p:blipFill>
        <p:spPr>
          <a:xfrm>
            <a:off x="1355217" y="1973176"/>
            <a:ext cx="9099503" cy="30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6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51807" r="25777" b="12926"/>
          <a:stretch/>
        </p:blipFill>
        <p:spPr>
          <a:xfrm>
            <a:off x="1410494" y="1973176"/>
            <a:ext cx="9631451" cy="360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639" t="36819" r="29605" b="34338"/>
          <a:stretch/>
        </p:blipFill>
        <p:spPr>
          <a:xfrm>
            <a:off x="1858507" y="2793311"/>
            <a:ext cx="8676648" cy="3145285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960083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4983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76" t="37178" r="29509" b="46521"/>
          <a:stretch/>
        </p:blipFill>
        <p:spPr>
          <a:xfrm>
            <a:off x="1858507" y="3145617"/>
            <a:ext cx="8760785" cy="176873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796394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5388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46" t="35716" r="30939" b="31217"/>
          <a:stretch/>
        </p:blipFill>
        <p:spPr>
          <a:xfrm>
            <a:off x="2440788" y="2746690"/>
            <a:ext cx="7150917" cy="3021936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517070" y="1865541"/>
            <a:ext cx="452559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Equation of Straight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701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4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96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4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5913096" y="4201406"/>
          <a:ext cx="853591" cy="9124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4" imgW="368280" imgH="393480" progId="Equation.DSMT4">
                  <p:embed/>
                </p:oleObj>
              </mc:Choice>
              <mc:Fallback>
                <p:oleObj name="Equation" r:id="rId4" imgW="368280" imgH="393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13096" y="4201406"/>
                        <a:ext cx="853591" cy="9124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3027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6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10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6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468122"/>
              </p:ext>
            </p:extLst>
          </p:nvPr>
        </p:nvGraphicFramePr>
        <p:xfrm>
          <a:off x="6061075" y="4451350"/>
          <a:ext cx="557213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quation" r:id="rId4" imgW="241200" imgH="177480" progId="Equation.DSMT4">
                  <p:embed/>
                </p:oleObj>
              </mc:Choice>
              <mc:Fallback>
                <p:oleObj name="Equation" r:id="rId4" imgW="24120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61075" y="4451350"/>
                        <a:ext cx="557213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6936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352" t="36833" r="29010" b="41544"/>
          <a:stretch/>
        </p:blipFill>
        <p:spPr>
          <a:xfrm>
            <a:off x="2247330" y="2257777"/>
            <a:ext cx="6846398" cy="195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51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352" t="36833" r="29010" b="41544"/>
          <a:stretch/>
        </p:blipFill>
        <p:spPr>
          <a:xfrm>
            <a:off x="2247330" y="807134"/>
            <a:ext cx="6846398" cy="195297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47376" y="3435845"/>
            <a:ext cx="2725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 = 5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9355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005" t="36902" r="28037" b="43307"/>
          <a:stretch/>
        </p:blipFill>
        <p:spPr>
          <a:xfrm>
            <a:off x="1949717" y="2336547"/>
            <a:ext cx="7971805" cy="206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79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9005" t="36902" r="28037" b="43307"/>
          <a:stretch/>
        </p:blipFill>
        <p:spPr>
          <a:xfrm>
            <a:off x="1949717" y="2336547"/>
            <a:ext cx="7971805" cy="2065867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4380711"/>
              </p:ext>
            </p:extLst>
          </p:nvPr>
        </p:nvGraphicFramePr>
        <p:xfrm>
          <a:off x="5205663" y="4725570"/>
          <a:ext cx="1176338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5" imgW="355320" imgH="253800" progId="Equation.DSMT4">
                  <p:embed/>
                </p:oleObj>
              </mc:Choice>
              <mc:Fallback>
                <p:oleObj name="Equation" r:id="rId5" imgW="355320" imgH="2538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05663" y="4725570"/>
                        <a:ext cx="1176338" cy="839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760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8289" t="37184" r="19450" b="41468"/>
          <a:stretch/>
        </p:blipFill>
        <p:spPr>
          <a:xfrm>
            <a:off x="2460350" y="2506132"/>
            <a:ext cx="7123918" cy="163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5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8289" t="37184" r="19450" b="41468"/>
          <a:stretch/>
        </p:blipFill>
        <p:spPr>
          <a:xfrm>
            <a:off x="2400192" y="1904553"/>
            <a:ext cx="7123918" cy="1636889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8000253"/>
              </p:ext>
            </p:extLst>
          </p:nvPr>
        </p:nvGraphicFramePr>
        <p:xfrm>
          <a:off x="5075467" y="3541442"/>
          <a:ext cx="1858347" cy="289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Equation" r:id="rId5" imgW="799920" imgH="1244520" progId="Equation.DSMT4">
                  <p:embed/>
                </p:oleObj>
              </mc:Choice>
              <mc:Fallback>
                <p:oleObj name="Equation" r:id="rId5" imgW="799920" imgH="1244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75467" y="3541442"/>
                        <a:ext cx="1858347" cy="2890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958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6742" y="2080649"/>
            <a:ext cx="890339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3 and y-intercept 7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4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6742" y="2080649"/>
            <a:ext cx="890339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3 and y-intercept 7 </a:t>
            </a:r>
            <a:endParaRPr lang="en-US" sz="28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6063433"/>
              </p:ext>
            </p:extLst>
          </p:nvPr>
        </p:nvGraphicFramePr>
        <p:xfrm>
          <a:off x="4283242" y="3245144"/>
          <a:ext cx="2772695" cy="1597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Equation" r:id="rId4" imgW="749160" imgH="431640" progId="Equation.DSMT4">
                  <p:embed/>
                </p:oleObj>
              </mc:Choice>
              <mc:Fallback>
                <p:oleObj name="Equation" r:id="rId4" imgW="749160" imgH="4316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83242" y="3245144"/>
                        <a:ext cx="2772695" cy="15973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041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</TotalTime>
  <Words>474</Words>
  <Application>Microsoft Office PowerPoint</Application>
  <PresentationFormat>Widescreen</PresentationFormat>
  <Paragraphs>145</Paragraphs>
  <Slides>54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82</cp:revision>
  <dcterms:created xsi:type="dcterms:W3CDTF">2023-04-29T09:08:23Z</dcterms:created>
  <dcterms:modified xsi:type="dcterms:W3CDTF">2024-10-13T10:45:57Z</dcterms:modified>
</cp:coreProperties>
</file>