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5" r:id="rId9"/>
    <p:sldId id="266" r:id="rId10"/>
    <p:sldId id="267" r:id="rId11"/>
    <p:sldId id="268" r:id="rId12"/>
    <p:sldId id="269" r:id="rId13"/>
    <p:sldId id="270" r:id="rId14"/>
    <p:sldId id="272" r:id="rId15"/>
    <p:sldId id="273" r:id="rId16"/>
    <p:sldId id="278" r:id="rId17"/>
    <p:sldId id="281" r:id="rId18"/>
    <p:sldId id="279" r:id="rId1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CD92BED4-2EED-4171-9FD1-73F2E39717E9}">
          <p14:sldIdLst>
            <p14:sldId id="256"/>
            <p14:sldId id="257"/>
            <p14:sldId id="258"/>
            <p14:sldId id="259"/>
            <p14:sldId id="260"/>
            <p14:sldId id="262"/>
            <p14:sldId id="263"/>
            <p14:sldId id="265"/>
            <p14:sldId id="266"/>
            <p14:sldId id="267"/>
            <p14:sldId id="268"/>
            <p14:sldId id="269"/>
            <p14:sldId id="270"/>
            <p14:sldId id="272"/>
            <p14:sldId id="273"/>
            <p14:sldId id="278"/>
            <p14:sldId id="281"/>
            <p14:sldId id="279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918" autoAdjust="0"/>
    <p:restoredTop sz="94616" autoAdjust="0"/>
  </p:normalViewPr>
  <p:slideViewPr>
    <p:cSldViewPr snapToGrid="0">
      <p:cViewPr varScale="1">
        <p:scale>
          <a:sx n="81" d="100"/>
          <a:sy n="81" d="100"/>
        </p:scale>
        <p:origin x="528" y="62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46534" y="3085765"/>
            <a:ext cx="11262866" cy="33048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1191" y="1020431"/>
            <a:ext cx="10993549" cy="1475013"/>
          </a:xfr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1194" y="2495445"/>
            <a:ext cx="10993546" cy="590321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chemeClr val="accent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05951" y="5956137"/>
            <a:ext cx="284480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10/12/2022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81192" y="5951811"/>
            <a:ext cx="691721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1644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81921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180496"/>
            <a:ext cx="11029615" cy="367830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10/12/2022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52508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180160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7817" y="5141974"/>
            <a:ext cx="11290860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3043910"/>
            <a:ext cx="11029615" cy="1497507"/>
          </a:xfrm>
        </p:spPr>
        <p:txBody>
          <a:bodyPr anchor="b">
            <a:normAutofit/>
          </a:bodyPr>
          <a:lstStyle>
            <a:lvl1pPr algn="l">
              <a:defRPr sz="3600" b="0" cap="all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4541417"/>
            <a:ext cx="11029615" cy="600556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all">
                <a:solidFill>
                  <a:schemeClr val="accent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10/12/2022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81722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81193" y="2228003"/>
            <a:ext cx="5422390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8417" y="2228003"/>
            <a:ext cx="5422392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10/12/2022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60813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7219" y="2250892"/>
            <a:ext cx="5087075" cy="536005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1194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3735" y="2250892"/>
            <a:ext cx="5087073" cy="553373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709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10/12/2022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375326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10/12/2022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Rectangle 6"/>
          <p:cNvSpPr>
            <a:spLocks noChangeAspect="1"/>
          </p:cNvSpPr>
          <p:nvPr/>
        </p:nvSpPr>
        <p:spPr>
          <a:xfrm>
            <a:off x="440683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575894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8784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10/12/2022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771813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>
            <a:spLocks noChangeAspect="1"/>
          </p:cNvSpPr>
          <p:nvPr/>
        </p:nvSpPr>
        <p:spPr>
          <a:xfrm>
            <a:off x="447817" y="5141973"/>
            <a:ext cx="11298200" cy="1274702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5262296"/>
            <a:ext cx="4909445" cy="689514"/>
          </a:xfrm>
        </p:spPr>
        <p:txBody>
          <a:bodyPr anchor="ctr"/>
          <a:lstStyle>
            <a:lvl1pPr algn="l">
              <a:defRPr sz="2000" b="0"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7816" y="601200"/>
            <a:ext cx="11292840" cy="4204800"/>
          </a:xfrm>
        </p:spPr>
        <p:txBody>
          <a:bodyPr anchor="ctr">
            <a:normAutofit/>
          </a:bodyPr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400">
                <a:solidFill>
                  <a:schemeClr val="tx2"/>
                </a:solidFill>
              </a:defRPr>
            </a:lvl4pPr>
            <a:lvl5pPr>
              <a:defRPr sz="1400">
                <a:solidFill>
                  <a:schemeClr val="tx2"/>
                </a:solidFill>
              </a:defRPr>
            </a:lvl5pPr>
            <a:lvl6pPr>
              <a:defRPr sz="1400">
                <a:solidFill>
                  <a:schemeClr val="tx2"/>
                </a:solidFill>
              </a:defRPr>
            </a:lvl6pPr>
            <a:lvl7pPr>
              <a:defRPr sz="1400">
                <a:solidFill>
                  <a:schemeClr val="tx2"/>
                </a:solidFill>
              </a:defRPr>
            </a:lvl7pPr>
            <a:lvl8pPr>
              <a:defRPr sz="1400">
                <a:solidFill>
                  <a:schemeClr val="tx2"/>
                </a:solidFill>
              </a:defRPr>
            </a:lvl8pPr>
            <a:lvl9pPr>
              <a:defRPr sz="1400">
                <a:solidFill>
                  <a:schemeClr val="tx2"/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40823" y="5262296"/>
            <a:ext cx="5869987" cy="689515"/>
          </a:xfrm>
        </p:spPr>
        <p:txBody>
          <a:bodyPr anchor="ctr">
            <a:normAutofit/>
          </a:bodyPr>
          <a:lstStyle>
            <a:lvl1pPr marL="0" indent="0" algn="r">
              <a:buNone/>
              <a:defRPr sz="1100">
                <a:solidFill>
                  <a:schemeClr val="bg1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10/12/2022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00720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4693389"/>
            <a:ext cx="11029616" cy="566738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47817" y="599725"/>
            <a:ext cx="11290859" cy="355725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1192" y="5260127"/>
            <a:ext cx="11029617" cy="598671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10/12/2022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86014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10/12/2022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987963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8839201" y="599725"/>
            <a:ext cx="2906817" cy="581695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1" y="675726"/>
            <a:ext cx="2004164" cy="5183073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4923" y="675726"/>
            <a:ext cx="7896279" cy="5183073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93673" y="5956137"/>
            <a:ext cx="1328141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10/12/2022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74923" y="5951811"/>
            <a:ext cx="7896279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46615" y="5956137"/>
            <a:ext cx="1164195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06349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81192" y="705124"/>
            <a:ext cx="11029616" cy="11895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2336003"/>
            <a:ext cx="11029616" cy="35227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05951" y="5956137"/>
            <a:ext cx="2844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10/12/2022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81192" y="5951811"/>
            <a:ext cx="69172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>
                <a:solidFill>
                  <a:schemeClr val="accent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58300" y="5956137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76227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2800" b="0" kern="1200" cap="all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06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800" kern="1200">
          <a:solidFill>
            <a:schemeClr val="tx2"/>
          </a:solidFill>
          <a:latin typeface="+mn-lt"/>
          <a:ea typeface="+mn-ea"/>
          <a:cs typeface="+mn-cs"/>
        </a:defRPr>
      </a:lvl1pPr>
      <a:lvl2pPr marL="630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90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400" kern="1200">
          <a:solidFill>
            <a:schemeClr val="tx2"/>
          </a:solidFill>
          <a:latin typeface="+mn-lt"/>
          <a:ea typeface="+mn-ea"/>
          <a:cs typeface="+mn-cs"/>
        </a:defRPr>
      </a:lvl3pPr>
      <a:lvl4pPr marL="124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4pPr>
      <a:lvl5pPr marL="160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5pPr>
      <a:lvl6pPr marL="19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2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5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Intro to Windows 10</a:t>
            </a:r>
          </a:p>
        </p:txBody>
      </p:sp>
    </p:spTree>
    <p:extLst>
      <p:ext uri="{BB962C8B-B14F-4D97-AF65-F5344CB8AC3E}">
        <p14:creationId xmlns:p14="http://schemas.microsoft.com/office/powerpoint/2010/main" val="9203442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Why windows 10?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Windows 10 is the latest Microsoft Operating System.</a:t>
            </a:r>
          </a:p>
          <a:p>
            <a:pPr lvl="1"/>
            <a:r>
              <a:rPr lang="en-US" dirty="0"/>
              <a:t>Is replacing Windows 7 on campus</a:t>
            </a:r>
          </a:p>
          <a:p>
            <a:pPr lvl="1"/>
            <a:r>
              <a:rPr lang="en-US" dirty="0"/>
              <a:t>Much more friendly than Windows 8</a:t>
            </a:r>
          </a:p>
          <a:p>
            <a:pPr lvl="1"/>
            <a:r>
              <a:rPr lang="en-US" dirty="0"/>
              <a:t>More Secure</a:t>
            </a:r>
          </a:p>
        </p:txBody>
      </p:sp>
    </p:spTree>
    <p:extLst>
      <p:ext uri="{BB962C8B-B14F-4D97-AF65-F5344CB8AC3E}">
        <p14:creationId xmlns:p14="http://schemas.microsoft.com/office/powerpoint/2010/main" val="31470377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What’s New in windows 10?</a:t>
            </a: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581193" y="2180496"/>
            <a:ext cx="3178008" cy="3678303"/>
          </a:xfrm>
        </p:spPr>
        <p:txBody>
          <a:bodyPr>
            <a:normAutofit/>
          </a:bodyPr>
          <a:lstStyle/>
          <a:p>
            <a:r>
              <a:rPr lang="en-US" i="1" u="sng" dirty="0">
                <a:solidFill>
                  <a:schemeClr val="accent1">
                    <a:lumMod val="75000"/>
                  </a:schemeClr>
                </a:solidFill>
              </a:rPr>
              <a:t>A few feature highlights </a:t>
            </a:r>
          </a:p>
          <a:p>
            <a:r>
              <a:rPr lang="en-US" sz="1400" dirty="0"/>
              <a:t>• Start menu </a:t>
            </a:r>
          </a:p>
          <a:p>
            <a:r>
              <a:rPr lang="en-US" sz="1400" dirty="0"/>
              <a:t>• Using tiles</a:t>
            </a:r>
          </a:p>
          <a:p>
            <a:r>
              <a:rPr lang="en-US" sz="1400" dirty="0"/>
              <a:t>• How to search</a:t>
            </a:r>
          </a:p>
          <a:p>
            <a:r>
              <a:rPr lang="en-US" sz="1400" dirty="0"/>
              <a:t>• Task view </a:t>
            </a:r>
          </a:p>
          <a:p>
            <a:r>
              <a:rPr lang="en-US" sz="1400" dirty="0"/>
              <a:t>• Snap enhancements </a:t>
            </a:r>
          </a:p>
          <a:p>
            <a:r>
              <a:rPr lang="en-US" sz="1400" dirty="0"/>
              <a:t>• Quick access tools</a:t>
            </a:r>
          </a:p>
          <a:p>
            <a:endParaRPr lang="en-US" sz="1400" dirty="0"/>
          </a:p>
        </p:txBody>
      </p:sp>
      <p:sp>
        <p:nvSpPr>
          <p:cNvPr id="5" name="TextBox 4"/>
          <p:cNvSpPr txBox="1"/>
          <p:nvPr/>
        </p:nvSpPr>
        <p:spPr>
          <a:xfrm>
            <a:off x="6527330" y="2180496"/>
            <a:ext cx="3502506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06000" indent="-306000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</a:pPr>
            <a:endParaRPr lang="en-US" i="1" u="sng" dirty="0">
              <a:solidFill>
                <a:schemeClr val="accent1">
                  <a:lumMod val="75000"/>
                </a:schemeClr>
              </a:solidFill>
            </a:endParaRPr>
          </a:p>
          <a:p>
            <a:pPr marL="306000" indent="-306000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</a:pPr>
            <a:r>
              <a:rPr lang="en-US" i="1" u="sng" dirty="0">
                <a:solidFill>
                  <a:schemeClr val="accent1">
                    <a:lumMod val="75000"/>
                  </a:schemeClr>
                </a:solidFill>
              </a:rPr>
              <a:t>Personalization and Settings</a:t>
            </a:r>
          </a:p>
          <a:p>
            <a:pPr marL="306000" indent="-306000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</a:pPr>
            <a:r>
              <a:rPr lang="en-US" sz="1400" dirty="0">
                <a:solidFill>
                  <a:schemeClr val="tx2"/>
                </a:solidFill>
              </a:rPr>
              <a:t>• Personalize your lock screen</a:t>
            </a:r>
          </a:p>
          <a:p>
            <a:pPr marL="306000" indent="-306000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</a:pPr>
            <a:r>
              <a:rPr lang="en-US" sz="1400" dirty="0">
                <a:solidFill>
                  <a:schemeClr val="tx2"/>
                </a:solidFill>
              </a:rPr>
              <a:t>• Themes</a:t>
            </a:r>
          </a:p>
          <a:p>
            <a:pPr marL="306000" indent="-306000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</a:pPr>
            <a:r>
              <a:rPr lang="en-US" sz="1400" dirty="0">
                <a:solidFill>
                  <a:schemeClr val="tx2"/>
                </a:solidFill>
              </a:rPr>
              <a:t>• Desktop and Colors</a:t>
            </a:r>
          </a:p>
        </p:txBody>
      </p:sp>
    </p:spTree>
    <p:extLst>
      <p:ext uri="{BB962C8B-B14F-4D97-AF65-F5344CB8AC3E}">
        <p14:creationId xmlns:p14="http://schemas.microsoft.com/office/powerpoint/2010/main" val="5280028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Start Menu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774441" y="2513827"/>
            <a:ext cx="36482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Windows 10:</a:t>
            </a:r>
          </a:p>
        </p:txBody>
      </p:sp>
      <p:pic>
        <p:nvPicPr>
          <p:cNvPr id="5" name="Content Placeholder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1192" y="2994463"/>
            <a:ext cx="5090484" cy="286433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095999" y="2509935"/>
            <a:ext cx="2948473" cy="3732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Windows 7: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5999" y="2994463"/>
            <a:ext cx="5330345" cy="2864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9766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How to use the start menu:</a:t>
            </a:r>
          </a:p>
        </p:txBody>
      </p:sp>
      <p:pic>
        <p:nvPicPr>
          <p:cNvPr id="4" name="Content Placeholder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1192" y="2346665"/>
            <a:ext cx="4924425" cy="1257300"/>
          </a:xfrm>
          <a:prstGeom prst="rect">
            <a:avLst/>
          </a:prstGeom>
        </p:spPr>
      </p:pic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581192" y="4714081"/>
            <a:ext cx="4981575" cy="107632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89643" y="1813265"/>
            <a:ext cx="2906157" cy="4517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35886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How-to Search</a:t>
            </a: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581193" y="2180497"/>
            <a:ext cx="7583094" cy="1785014"/>
          </a:xfrm>
        </p:spPr>
        <p:txBody>
          <a:bodyPr>
            <a:normAutofit lnSpcReduction="10000"/>
          </a:bodyPr>
          <a:lstStyle/>
          <a:p>
            <a:r>
              <a:rPr lang="en-US" dirty="0"/>
              <a:t>Windows 10 Start menu comes with a great Search tool.</a:t>
            </a:r>
          </a:p>
          <a:p>
            <a:pPr lvl="1"/>
            <a:r>
              <a:rPr lang="en-US" dirty="0"/>
              <a:t>Search apps</a:t>
            </a:r>
          </a:p>
          <a:p>
            <a:pPr lvl="1"/>
            <a:r>
              <a:rPr lang="en-US" dirty="0"/>
              <a:t>Search files</a:t>
            </a:r>
          </a:p>
          <a:p>
            <a:pPr lvl="1"/>
            <a:r>
              <a:rPr lang="en-US" dirty="0"/>
              <a:t>Search the web</a:t>
            </a:r>
          </a:p>
          <a:p>
            <a:pPr lvl="1"/>
            <a:r>
              <a:rPr lang="en-US" dirty="0"/>
              <a:t>Use Cortana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t="67026" r="42611"/>
          <a:stretch/>
        </p:blipFill>
        <p:spPr>
          <a:xfrm>
            <a:off x="4625605" y="2882283"/>
            <a:ext cx="5798133" cy="243898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5094514" y="4926564"/>
            <a:ext cx="3769568" cy="394708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5330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Task View</a:t>
            </a: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83642" y="1209056"/>
            <a:ext cx="11029615" cy="3678303"/>
          </a:xfrm>
        </p:spPr>
        <p:txBody>
          <a:bodyPr>
            <a:normAutofit/>
          </a:bodyPr>
          <a:lstStyle/>
          <a:p>
            <a:r>
              <a:rPr lang="en-US" dirty="0"/>
              <a:t>One of the best parts of windows.</a:t>
            </a:r>
          </a:p>
          <a:p>
            <a:r>
              <a:rPr lang="en-US" dirty="0"/>
              <a:t>Separate all apps into a spread out view to find the window you are looking for.</a:t>
            </a:r>
          </a:p>
          <a:p>
            <a:r>
              <a:rPr lang="en-US" dirty="0"/>
              <a:t>Great for organization!</a:t>
            </a:r>
          </a:p>
          <a:p>
            <a:r>
              <a:rPr lang="en-US" dirty="0"/>
              <a:t>Also “Windows + TAB”</a:t>
            </a:r>
          </a:p>
          <a:p>
            <a:endParaRPr lang="en-US" dirty="0"/>
          </a:p>
          <a:p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03744" y="2712757"/>
            <a:ext cx="6803113" cy="345970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5740659" y="6051162"/>
            <a:ext cx="167951" cy="12129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F9F38AA-D05D-50FB-BDE7-A6821566A3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14889" y="919552"/>
            <a:ext cx="996411" cy="7964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37711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SnAp</a:t>
            </a:r>
            <a:r>
              <a:rPr lang="en-US" dirty="0"/>
              <a:t> Enhancements</a:t>
            </a: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581193" y="2180497"/>
            <a:ext cx="4448008" cy="1505096"/>
          </a:xfrm>
        </p:spPr>
        <p:txBody>
          <a:bodyPr/>
          <a:lstStyle/>
          <a:p>
            <a:r>
              <a:rPr lang="en-US" dirty="0"/>
              <a:t>What are snap enhancements?</a:t>
            </a:r>
          </a:p>
          <a:p>
            <a:r>
              <a:rPr lang="en-US" dirty="0"/>
              <a:t>Split-screen view, up to four ways.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4897" y="3968815"/>
            <a:ext cx="4800600" cy="196215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21647" y="2590606"/>
            <a:ext cx="5420184" cy="27564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03309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Quick Access Tools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581193" y="2180496"/>
            <a:ext cx="5763624" cy="1094549"/>
          </a:xfrm>
        </p:spPr>
        <p:txBody>
          <a:bodyPr/>
          <a:lstStyle/>
          <a:p>
            <a:r>
              <a:rPr lang="en-US" dirty="0"/>
              <a:t>The Quick Access menu provides access to advanced system tools such as Power Options, Task Manager, and Control Panel.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9772" y="3398970"/>
            <a:ext cx="4838700" cy="174307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74080" y="2015412"/>
            <a:ext cx="3761067" cy="423298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874080" y="6008039"/>
            <a:ext cx="364920" cy="240361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90707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Personalization and Settings:</a:t>
            </a: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581193" y="2180497"/>
            <a:ext cx="4634620" cy="1057226"/>
          </a:xfrm>
        </p:spPr>
        <p:txBody>
          <a:bodyPr>
            <a:normAutofit/>
          </a:bodyPr>
          <a:lstStyle/>
          <a:p>
            <a:r>
              <a:rPr lang="en-US" dirty="0"/>
              <a:t>Settings gets from start button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77640" y="1904188"/>
            <a:ext cx="7109460" cy="473467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4031239" y="6006554"/>
            <a:ext cx="174588" cy="14929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55836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Settings in Windows 7 vs Windows 10</a:t>
            </a:r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581192" y="2180496"/>
            <a:ext cx="2385943" cy="823961"/>
          </a:xfrm>
        </p:spPr>
        <p:txBody>
          <a:bodyPr/>
          <a:lstStyle/>
          <a:p>
            <a:r>
              <a:rPr lang="en-US" dirty="0"/>
              <a:t>Windows 10:</a:t>
            </a:r>
          </a:p>
          <a:p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6198454" y="2186378"/>
            <a:ext cx="37322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06000" indent="-306000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</a:pPr>
            <a:r>
              <a:rPr lang="en-US" dirty="0">
                <a:solidFill>
                  <a:schemeClr val="tx2"/>
                </a:solidFill>
              </a:rPr>
              <a:t>Windows 7: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98454" y="2699657"/>
            <a:ext cx="5501064" cy="280521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C26AD0D-DB68-5023-7ACA-A66B1863F7A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9113" r="2301"/>
          <a:stretch/>
        </p:blipFill>
        <p:spPr>
          <a:xfrm>
            <a:off x="492482" y="2592476"/>
            <a:ext cx="5257799" cy="408990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5617339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Settings for System</a:t>
            </a: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28792" y="2909756"/>
            <a:ext cx="4905208" cy="1896982"/>
          </a:xfrm>
        </p:spPr>
        <p:txBody>
          <a:bodyPr/>
          <a:lstStyle/>
          <a:p>
            <a:r>
              <a:rPr lang="en-US" dirty="0"/>
              <a:t>Settings here change system configurations (Display resolution/monitors, default apps, power, etc.)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19701" y="1953068"/>
            <a:ext cx="5935980" cy="46116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6448004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Settings for devices</a:t>
            </a: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581193" y="2180497"/>
            <a:ext cx="4074784" cy="1561080"/>
          </a:xfrm>
        </p:spPr>
        <p:txBody>
          <a:bodyPr/>
          <a:lstStyle/>
          <a:p>
            <a:r>
              <a:rPr lang="en-US" dirty="0"/>
              <a:t>Manage settings </a:t>
            </a:r>
            <a:r>
              <a:rPr lang="en-US" dirty="0">
                <a:solidFill>
                  <a:srgbClr val="FF0000"/>
                </a:solidFill>
              </a:rPr>
              <a:t>for external devices </a:t>
            </a:r>
            <a:r>
              <a:rPr lang="en-US" dirty="0"/>
              <a:t>(printers, mice, scanners, </a:t>
            </a:r>
            <a:r>
              <a:rPr lang="en-US" dirty="0" err="1"/>
              <a:t>mouse,USB</a:t>
            </a:r>
            <a:r>
              <a:rPr lang="en-US" dirty="0"/>
              <a:t>)</a:t>
            </a:r>
          </a:p>
          <a:p>
            <a:pPr lvl="1"/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29200" y="1983734"/>
            <a:ext cx="5859624" cy="458503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012738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Personalization Settings</a:t>
            </a: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581193" y="2180497"/>
            <a:ext cx="10811486" cy="926598"/>
          </a:xfrm>
        </p:spPr>
        <p:txBody>
          <a:bodyPr/>
          <a:lstStyle/>
          <a:p>
            <a:r>
              <a:rPr lang="en-US" dirty="0"/>
              <a:t>Tweak your lock screen to your liking. Change the background to a favorite photo or slide show, or show upcoming calendar events, social network updates, and other app and system notifications.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8260" y="3232563"/>
            <a:ext cx="4810125" cy="16764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83968" y="3007879"/>
            <a:ext cx="4324226" cy="336187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273919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Personalization settings (cont.)</a:t>
            </a: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581192" y="2180497"/>
            <a:ext cx="10774163" cy="870614"/>
          </a:xfrm>
        </p:spPr>
        <p:txBody>
          <a:bodyPr/>
          <a:lstStyle/>
          <a:p>
            <a:r>
              <a:rPr lang="en-US" dirty="0"/>
              <a:t>Choose a picture worthy of gracing your desktop background, and to change the accent color for Start, the taskbar, and other items. The preview window gives you a sneak peek of your changes as you make them.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1192" y="3996807"/>
            <a:ext cx="4629150" cy="196215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51846" y="2933182"/>
            <a:ext cx="4695825" cy="3657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31560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Adding Shortcuts to desktop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Click the Start button</a:t>
            </a:r>
          </a:p>
          <a:p>
            <a:r>
              <a:rPr lang="en-US" dirty="0"/>
              <a:t>Scroll to the app you want</a:t>
            </a:r>
          </a:p>
          <a:p>
            <a:r>
              <a:rPr lang="en-US" dirty="0"/>
              <a:t>Hold down the left mouse button</a:t>
            </a:r>
          </a:p>
          <a:p>
            <a:r>
              <a:rPr lang="en-US" dirty="0"/>
              <a:t>Drag the app to the desktop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967386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Why is everything hard to see?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Display options are allowed in all versions of Windows.</a:t>
            </a:r>
          </a:p>
          <a:p>
            <a:r>
              <a:rPr lang="en-US" dirty="0"/>
              <a:t>Under Settings &gt; System &gt; Display</a:t>
            </a:r>
          </a:p>
          <a:p>
            <a:pPr lvl="1"/>
            <a:r>
              <a:rPr lang="en-US" dirty="0"/>
              <a:t>Choose “Scale and Layout”</a:t>
            </a:r>
          </a:p>
          <a:p>
            <a:pPr lvl="1"/>
            <a:r>
              <a:rPr lang="en-US" dirty="0"/>
              <a:t>The dropdown allows you to enlarge text, apps, and other items.</a:t>
            </a:r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9165" y="2683239"/>
            <a:ext cx="5007636" cy="3889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930019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0" y="701675"/>
            <a:ext cx="11029950" cy="1014413"/>
          </a:xfrm>
        </p:spPr>
        <p:txBody>
          <a:bodyPr/>
          <a:lstStyle/>
          <a:p>
            <a:r>
              <a:rPr lang="en-US" dirty="0"/>
              <a:t>Questions??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2159511" y="2576512"/>
            <a:ext cx="7478658" cy="1704975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7200" dirty="0"/>
              <a:t>THANK YOU </a:t>
            </a:r>
            <a:r>
              <a:rPr lang="en-US" sz="7200" dirty="0">
                <a:sym typeface="Wingdings" panose="05000000000000000000" pitchFamily="2" charset="2"/>
              </a:rPr>
              <a:t></a:t>
            </a:r>
            <a:endParaRPr lang="en-US" sz="7200" dirty="0"/>
          </a:p>
        </p:txBody>
      </p:sp>
    </p:spTree>
    <p:extLst>
      <p:ext uri="{BB962C8B-B14F-4D97-AF65-F5344CB8AC3E}">
        <p14:creationId xmlns:p14="http://schemas.microsoft.com/office/powerpoint/2010/main" val="2123986106"/>
      </p:ext>
    </p:extLst>
  </p:cSld>
  <p:clrMapOvr>
    <a:masterClrMapping/>
  </p:clrMapOvr>
</p:sld>
</file>

<file path=ppt/theme/theme1.xml><?xml version="1.0" encoding="utf-8"?>
<a:theme xmlns:a="http://schemas.openxmlformats.org/drawingml/2006/main" name="Dividend">
  <a:themeElements>
    <a:clrScheme name="Dividend">
      <a:dk1>
        <a:sysClr val="windowText" lastClr="000000"/>
      </a:dk1>
      <a:lt1>
        <a:sysClr val="window" lastClr="FFFFFF"/>
      </a:lt1>
      <a:dk2>
        <a:srgbClr val="3D3D3D"/>
      </a:dk2>
      <a:lt2>
        <a:srgbClr val="EBEBEB"/>
      </a:lt2>
      <a:accent1>
        <a:srgbClr val="1A3260"/>
      </a:accent1>
      <a:accent2>
        <a:srgbClr val="4590B8"/>
      </a:accent2>
      <a:accent3>
        <a:srgbClr val="45CBE8"/>
      </a:accent3>
      <a:accent4>
        <a:srgbClr val="969FA7"/>
      </a:accent4>
      <a:accent5>
        <a:srgbClr val="A2C777"/>
      </a:accent5>
      <a:accent6>
        <a:srgbClr val="42955F"/>
      </a:accent6>
      <a:hlink>
        <a:srgbClr val="828282"/>
      </a:hlink>
      <a:folHlink>
        <a:srgbClr val="A5A5A5"/>
      </a:folHlink>
    </a:clrScheme>
    <a:fontScheme name="Dividend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ividend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ividend" id="{9697A71B-4AB7-4A1A-BD5B-BB2D22835B57}" vid="{66F1C100-1D2B-4BEA-AD01-C4F230B3B96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TM03457464[[fn=Dividend]]</Template>
  <TotalTime>121</TotalTime>
  <Words>410</Words>
  <Application>Microsoft Office PowerPoint</Application>
  <PresentationFormat>Widescreen</PresentationFormat>
  <Paragraphs>64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1" baseType="lpstr">
      <vt:lpstr>Gill Sans MT</vt:lpstr>
      <vt:lpstr>Wingdings 2</vt:lpstr>
      <vt:lpstr>Dividend</vt:lpstr>
      <vt:lpstr>Intro to Windows 10</vt:lpstr>
      <vt:lpstr>Why windows 10?</vt:lpstr>
      <vt:lpstr>What’s New in windows 10?</vt:lpstr>
      <vt:lpstr>Start Menu</vt:lpstr>
      <vt:lpstr>How to use the start menu:</vt:lpstr>
      <vt:lpstr>How-to Search</vt:lpstr>
      <vt:lpstr>Task View</vt:lpstr>
      <vt:lpstr>SnAp Enhancements</vt:lpstr>
      <vt:lpstr>Quick Access Tools</vt:lpstr>
      <vt:lpstr>Personalization and Settings:</vt:lpstr>
      <vt:lpstr>Settings in Windows 7 vs Windows 10</vt:lpstr>
      <vt:lpstr>Settings for System</vt:lpstr>
      <vt:lpstr>Settings for devices</vt:lpstr>
      <vt:lpstr>Personalization Settings</vt:lpstr>
      <vt:lpstr>Personalization settings (cont.)</vt:lpstr>
      <vt:lpstr>Adding Shortcuts to desktop</vt:lpstr>
      <vt:lpstr>Why is everything hard to see?</vt:lpstr>
      <vt:lpstr>Questions??</vt:lpstr>
    </vt:vector>
  </TitlesOfParts>
  <Company>Southeastern Louisiana University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Intro to Windows 10</dc:title>
  <dc:creator>Grant Giles</dc:creator>
  <cp:lastModifiedBy>Eman Hamdy</cp:lastModifiedBy>
  <cp:revision>16</cp:revision>
  <dcterms:created xsi:type="dcterms:W3CDTF">2017-09-01T16:44:10Z</dcterms:created>
  <dcterms:modified xsi:type="dcterms:W3CDTF">2022-10-12T17:31:28Z</dcterms:modified>
</cp:coreProperties>
</file>