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handoutMasterIdLst>
    <p:handoutMasterId r:id="rId54"/>
  </p:handoutMasterIdLst>
  <p:sldIdLst>
    <p:sldId id="303" r:id="rId5"/>
    <p:sldId id="313" r:id="rId6"/>
    <p:sldId id="583" r:id="rId7"/>
    <p:sldId id="499"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585"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651" r:id="rId39"/>
    <p:sldId id="652" r:id="rId40"/>
    <p:sldId id="653" r:id="rId41"/>
    <p:sldId id="654" r:id="rId42"/>
    <p:sldId id="655" r:id="rId43"/>
    <p:sldId id="656" r:id="rId44"/>
    <p:sldId id="657" r:id="rId45"/>
    <p:sldId id="658" r:id="rId46"/>
    <p:sldId id="659" r:id="rId47"/>
    <p:sldId id="660" r:id="rId48"/>
    <p:sldId id="661" r:id="rId49"/>
    <p:sldId id="662" r:id="rId50"/>
    <p:sldId id="66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622"/>
            <p14:sldId id="623"/>
            <p14:sldId id="624"/>
            <p14:sldId id="625"/>
            <p14:sldId id="626"/>
            <p14:sldId id="627"/>
            <p14:sldId id="628"/>
            <p14:sldId id="629"/>
            <p14:sldId id="630"/>
            <p14:sldId id="631"/>
            <p14:sldId id="632"/>
            <p14:sldId id="633"/>
            <p14:sldId id="585"/>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792"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picChg chg="add del mod">
          <ac:chgData name="AbdullahHalawany" userId="93acd4f6-3999-43c0-a02f-17f31116eace" providerId="ADAL" clId="{1789CC17-4EBB-4F87-81FB-ACC80DF0C480}" dt="2024-10-31T07:12:41.909" v="131"/>
          <ac:picMkLst>
            <pc:docMk/>
            <pc:sldMk cId="0" sldId="303"/>
            <ac:picMk id="8" creationId="{83EC672B-955A-B1F3-1F35-EC489F5515BB}"/>
          </ac:picMkLst>
        </pc:picChg>
      </pc:sldChg>
      <pc:sldChg chg="addSp delSp modSp modTransition modAnim">
        <pc:chgData name="AbdullahHalawany" userId="93acd4f6-3999-43c0-a02f-17f31116eace" providerId="ADAL" clId="{1789CC17-4EBB-4F87-81FB-ACC80DF0C480}" dt="2024-10-31T07:13:08.917" v="132"/>
        <pc:sldMkLst>
          <pc:docMk/>
          <pc:sldMk cId="0" sldId="313"/>
        </pc:sldMkLst>
        <pc:picChg chg="add del mod">
          <ac:chgData name="AbdullahHalawany" userId="93acd4f6-3999-43c0-a02f-17f31116eace" providerId="ADAL" clId="{1789CC17-4EBB-4F87-81FB-ACC80DF0C480}" dt="2024-10-31T07:13:08.917" v="132"/>
          <ac:picMkLst>
            <pc:docMk/>
            <pc:sldMk cId="0" sldId="313"/>
            <ac:picMk id="13" creationId="{D6CEF5B3-8CA2-0F14-F97F-0EF521FF24E2}"/>
          </ac:picMkLst>
        </pc:picChg>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picChg chg="add del mod">
          <ac:chgData name="AbdullahHalawany" userId="93acd4f6-3999-43c0-a02f-17f31116eace" providerId="ADAL" clId="{1789CC17-4EBB-4F87-81FB-ACC80DF0C480}" dt="2024-10-31T05:02:10.604" v="71"/>
          <ac:picMkLst>
            <pc:docMk/>
            <pc:sldMk cId="191888453" sldId="499"/>
            <ac:picMk id="4" creationId="{68EA6D02-8881-53D3-8950-8E58D619405E}"/>
          </ac:picMkLst>
        </pc:picChg>
        <pc:picChg chg="add del mod ord">
          <ac:chgData name="AbdullahHalawany" userId="93acd4f6-3999-43c0-a02f-17f31116eace" providerId="ADAL" clId="{1789CC17-4EBB-4F87-81FB-ACC80DF0C480}" dt="2024-10-31T05:03:47.988" v="72"/>
          <ac:picMkLst>
            <pc:docMk/>
            <pc:sldMk cId="191888453" sldId="499"/>
            <ac:picMk id="7" creationId="{A85B4736-2681-4FF9-C407-C9557C1C24E8}"/>
          </ac:picMkLst>
        </pc:picChg>
        <pc:picChg chg="add del mod">
          <ac:chgData name="AbdullahHalawany" userId="93acd4f6-3999-43c0-a02f-17f31116eace" providerId="ADAL" clId="{1789CC17-4EBB-4F87-81FB-ACC80DF0C480}" dt="2024-10-31T07:13:08.917" v="132"/>
          <ac:picMkLst>
            <pc:docMk/>
            <pc:sldMk cId="191888453" sldId="499"/>
            <ac:picMk id="8" creationId="{6C39DCFF-0F5F-4BCD-E6CA-02E072AFAA34}"/>
          </ac:picMkLst>
        </pc:picChg>
      </pc:sldChg>
      <pc:sldChg chg="addSp delSp modSp modTransition modAnim">
        <pc:chgData name="AbdullahHalawany" userId="93acd4f6-3999-43c0-a02f-17f31116eace" providerId="ADAL" clId="{1789CC17-4EBB-4F87-81FB-ACC80DF0C480}" dt="2024-10-31T07:13:08.917" v="132"/>
        <pc:sldMkLst>
          <pc:docMk/>
          <pc:sldMk cId="756635027" sldId="583"/>
        </pc:sldMkLst>
        <pc:picChg chg="add del mod">
          <ac:chgData name="AbdullahHalawany" userId="93acd4f6-3999-43c0-a02f-17f31116eace" providerId="ADAL" clId="{1789CC17-4EBB-4F87-81FB-ACC80DF0C480}" dt="2024-10-31T07:13:08.917" v="132"/>
          <ac:picMkLst>
            <pc:docMk/>
            <pc:sldMk cId="756635027" sldId="583"/>
            <ac:picMk id="5" creationId="{78671845-74EB-98A8-21DE-95F8F14EAE1B}"/>
          </ac:picMkLst>
        </pc:picChg>
      </pc:sldChg>
      <pc:sldChg chg="addSp delSp modSp mod modTransition modAnim">
        <pc:chgData name="AbdullahHalawany" userId="93acd4f6-3999-43c0-a02f-17f31116eace" providerId="ADAL" clId="{1789CC17-4EBB-4F87-81FB-ACC80DF0C480}" dt="2024-10-31T07:13:08.917" v="132"/>
        <pc:sldMkLst>
          <pc:docMk/>
          <pc:sldMk cId="1978668602" sldId="584"/>
        </pc:sldMkLst>
        <pc:picChg chg="add del mod">
          <ac:chgData name="AbdullahHalawany" userId="93acd4f6-3999-43c0-a02f-17f31116eace" providerId="ADAL" clId="{1789CC17-4EBB-4F87-81FB-ACC80DF0C480}" dt="2024-10-31T05:05:29.116" v="75"/>
          <ac:picMkLst>
            <pc:docMk/>
            <pc:sldMk cId="1978668602" sldId="584"/>
            <ac:picMk id="9" creationId="{AC129F57-4CA3-EB84-9493-426052CC6B3C}"/>
          </ac:picMkLst>
        </pc:picChg>
        <pc:picChg chg="add del mod ord">
          <ac:chgData name="AbdullahHalawany" userId="93acd4f6-3999-43c0-a02f-17f31116eace" providerId="ADAL" clId="{1789CC17-4EBB-4F87-81FB-ACC80DF0C480}" dt="2024-10-31T05:05:57.083" v="76"/>
          <ac:picMkLst>
            <pc:docMk/>
            <pc:sldMk cId="1978668602" sldId="584"/>
            <ac:picMk id="17" creationId="{A33ECC89-6C3C-F518-E97D-C3B064BE9DC3}"/>
          </ac:picMkLst>
        </pc:picChg>
        <pc:picChg chg="add del mod">
          <ac:chgData name="AbdullahHalawany" userId="93acd4f6-3999-43c0-a02f-17f31116eace" providerId="ADAL" clId="{1789CC17-4EBB-4F87-81FB-ACC80DF0C480}" dt="2024-10-31T05:05:58.731" v="78"/>
          <ac:picMkLst>
            <pc:docMk/>
            <pc:sldMk cId="1978668602" sldId="584"/>
            <ac:picMk id="18" creationId="{5F21C153-2C61-69AA-A4E0-AE04F169C953}"/>
          </ac:picMkLst>
        </pc:picChg>
        <pc:picChg chg="add del mod ord">
          <ac:chgData name="AbdullahHalawany" userId="93acd4f6-3999-43c0-a02f-17f31116eace" providerId="ADAL" clId="{1789CC17-4EBB-4F87-81FB-ACC80DF0C480}" dt="2024-10-31T05:07:36.638" v="79"/>
          <ac:picMkLst>
            <pc:docMk/>
            <pc:sldMk cId="1978668602" sldId="584"/>
            <ac:picMk id="24" creationId="{CA06400F-0581-23C0-1112-F3DC38B845A0}"/>
          </ac:picMkLst>
        </pc:picChg>
        <pc:picChg chg="add del mod">
          <ac:chgData name="AbdullahHalawany" userId="93acd4f6-3999-43c0-a02f-17f31116eace" providerId="ADAL" clId="{1789CC17-4EBB-4F87-81FB-ACC80DF0C480}" dt="2024-10-31T07:13:08.917" v="132"/>
          <ac:picMkLst>
            <pc:docMk/>
            <pc:sldMk cId="1978668602" sldId="584"/>
            <ac:picMk id="25" creationId="{52A1020C-5446-3BC4-893C-6A4B7A26A117}"/>
          </ac:picMkLst>
        </pc:picChg>
      </pc:sldChg>
      <pc:sldChg chg="addSp delSp modSp modTransition modAnim">
        <pc:chgData name="AbdullahHalawany" userId="93acd4f6-3999-43c0-a02f-17f31116eace" providerId="ADAL" clId="{1789CC17-4EBB-4F87-81FB-ACC80DF0C480}" dt="2024-10-31T07:13:08.917" v="132"/>
        <pc:sldMkLst>
          <pc:docMk/>
          <pc:sldMk cId="1137751685" sldId="585"/>
        </pc:sldMkLst>
        <pc:picChg chg="add del mod">
          <ac:chgData name="AbdullahHalawany" userId="93acd4f6-3999-43c0-a02f-17f31116eace" providerId="ADAL" clId="{1789CC17-4EBB-4F87-81FB-ACC80DF0C480}" dt="2024-10-31T07:13:08.917" v="132"/>
          <ac:picMkLst>
            <pc:docMk/>
            <pc:sldMk cId="1137751685" sldId="585"/>
            <ac:picMk id="18" creationId="{C1EC9D94-0F04-8850-73D2-374FFF4B101F}"/>
          </ac:picMkLst>
        </pc:picChg>
      </pc:sldChg>
      <pc:sldChg chg="addSp delSp modSp mod modTransition modAnim">
        <pc:chgData name="AbdullahHalawany" userId="93acd4f6-3999-43c0-a02f-17f31116eace" providerId="ADAL" clId="{1789CC17-4EBB-4F87-81FB-ACC80DF0C480}" dt="2024-10-31T07:13:08.917" v="132"/>
        <pc:sldMkLst>
          <pc:docMk/>
          <pc:sldMk cId="1738274113" sldId="586"/>
        </pc:sldMkLst>
        <pc:spChg chg="mod">
          <ac:chgData name="AbdullahHalawany" userId="93acd4f6-3999-43c0-a02f-17f31116eace" providerId="ADAL" clId="{1789CC17-4EBB-4F87-81FB-ACC80DF0C480}" dt="2024-10-31T04:37:38.723" v="51" actId="1076"/>
          <ac:spMkLst>
            <pc:docMk/>
            <pc:sldMk cId="1738274113" sldId="586"/>
            <ac:spMk id="10" creationId="{990169C1-5DF2-45B9-864B-8E2661F2032F}"/>
          </ac:spMkLst>
        </pc:spChg>
        <pc:spChg chg="mod">
          <ac:chgData name="AbdullahHalawany" userId="93acd4f6-3999-43c0-a02f-17f31116eace" providerId="ADAL" clId="{1789CC17-4EBB-4F87-81FB-ACC80DF0C480}" dt="2024-10-31T04:37:34.478" v="50" actId="1076"/>
          <ac:spMkLst>
            <pc:docMk/>
            <pc:sldMk cId="1738274113" sldId="586"/>
            <ac:spMk id="14" creationId="{00000000-0000-0000-0000-000000000000}"/>
          </ac:spMkLst>
        </pc:spChg>
        <pc:picChg chg="add del mod">
          <ac:chgData name="AbdullahHalawany" userId="93acd4f6-3999-43c0-a02f-17f31116eace" providerId="ADAL" clId="{1789CC17-4EBB-4F87-81FB-ACC80DF0C480}" dt="2024-10-31T05:11:02.014" v="82"/>
          <ac:picMkLst>
            <pc:docMk/>
            <pc:sldMk cId="1738274113" sldId="586"/>
            <ac:picMk id="5" creationId="{0D3D3B7C-A0EB-8DA2-E757-00C2558F2BA6}"/>
          </ac:picMkLst>
        </pc:picChg>
        <pc:picChg chg="add del mod ord">
          <ac:chgData name="AbdullahHalawany" userId="93acd4f6-3999-43c0-a02f-17f31116eace" providerId="ADAL" clId="{1789CC17-4EBB-4F87-81FB-ACC80DF0C480}" dt="2024-10-31T05:12:19.582" v="83"/>
          <ac:picMkLst>
            <pc:docMk/>
            <pc:sldMk cId="1738274113" sldId="586"/>
            <ac:picMk id="8" creationId="{4650755A-4D7B-AAF1-9487-83A6301C41F4}"/>
          </ac:picMkLst>
        </pc:picChg>
        <pc:picChg chg="add del mod">
          <ac:chgData name="AbdullahHalawany" userId="93acd4f6-3999-43c0-a02f-17f31116eace" providerId="ADAL" clId="{1789CC17-4EBB-4F87-81FB-ACC80DF0C480}" dt="2024-10-31T07:13:08.917" v="132"/>
          <ac:picMkLst>
            <pc:docMk/>
            <pc:sldMk cId="1738274113" sldId="586"/>
            <ac:picMk id="9" creationId="{900BC67F-F324-81C6-C071-B999C24E4EF5}"/>
          </ac:picMkLst>
        </pc:picChg>
      </pc:sldChg>
      <pc:sldChg chg="addSp delSp modSp modTransition modAnim">
        <pc:chgData name="AbdullahHalawany" userId="93acd4f6-3999-43c0-a02f-17f31116eace" providerId="ADAL" clId="{1789CC17-4EBB-4F87-81FB-ACC80DF0C480}" dt="2024-10-31T07:13:08.917" v="132"/>
        <pc:sldMkLst>
          <pc:docMk/>
          <pc:sldMk cId="51338143" sldId="587"/>
        </pc:sldMkLst>
        <pc:picChg chg="add del mod">
          <ac:chgData name="AbdullahHalawany" userId="93acd4f6-3999-43c0-a02f-17f31116eace" providerId="ADAL" clId="{1789CC17-4EBB-4F87-81FB-ACC80DF0C480}" dt="2024-10-31T07:13:08.917" v="132"/>
          <ac:picMkLst>
            <pc:docMk/>
            <pc:sldMk cId="51338143" sldId="587"/>
            <ac:picMk id="16" creationId="{2460A051-BE58-9B56-FBF8-AB9605CAAB42}"/>
          </ac:picMkLst>
        </pc:picChg>
      </pc:sldChg>
      <pc:sldChg chg="addSp delSp modSp mod modTransition modAnim">
        <pc:chgData name="AbdullahHalawany" userId="93acd4f6-3999-43c0-a02f-17f31116eace" providerId="ADAL" clId="{1789CC17-4EBB-4F87-81FB-ACC80DF0C480}" dt="2024-10-31T07:13:08.917" v="132"/>
        <pc:sldMkLst>
          <pc:docMk/>
          <pc:sldMk cId="1566672731" sldId="588"/>
        </pc:sldMkLst>
        <pc:picChg chg="add del mod">
          <ac:chgData name="AbdullahHalawany" userId="93acd4f6-3999-43c0-a02f-17f31116eace" providerId="ADAL" clId="{1789CC17-4EBB-4F87-81FB-ACC80DF0C480}" dt="2024-10-31T05:14:11.020" v="86"/>
          <ac:picMkLst>
            <pc:docMk/>
            <pc:sldMk cId="1566672731" sldId="588"/>
            <ac:picMk id="5" creationId="{02BD1032-420B-D6A2-F7B8-54921F2BF349}"/>
          </ac:picMkLst>
        </pc:picChg>
        <pc:picChg chg="add del mod ord">
          <ac:chgData name="AbdullahHalawany" userId="93acd4f6-3999-43c0-a02f-17f31116eace" providerId="ADAL" clId="{1789CC17-4EBB-4F87-81FB-ACC80DF0C480}" dt="2024-10-31T05:16:39.016" v="87"/>
          <ac:picMkLst>
            <pc:docMk/>
            <pc:sldMk cId="1566672731" sldId="588"/>
            <ac:picMk id="8" creationId="{C7AB7D98-DEC3-D7BE-5739-095866F934D7}"/>
          </ac:picMkLst>
        </pc:picChg>
        <pc:picChg chg="add del mod">
          <ac:chgData name="AbdullahHalawany" userId="93acd4f6-3999-43c0-a02f-17f31116eace" providerId="ADAL" clId="{1789CC17-4EBB-4F87-81FB-ACC80DF0C480}" dt="2024-10-31T07:13:08.917" v="132"/>
          <ac:picMkLst>
            <pc:docMk/>
            <pc:sldMk cId="1566672731" sldId="588"/>
            <ac:picMk id="9" creationId="{5C097D06-425E-A3FD-7571-A979CC076C47}"/>
          </ac:picMkLst>
        </pc:picChg>
      </pc:sldChg>
      <pc:sldChg chg="addSp delSp modSp mod modTransition modAnim">
        <pc:chgData name="AbdullahHalawany" userId="93acd4f6-3999-43c0-a02f-17f31116eace" providerId="ADAL" clId="{1789CC17-4EBB-4F87-81FB-ACC80DF0C480}" dt="2024-10-31T07:13:08.917" v="132"/>
        <pc:sldMkLst>
          <pc:docMk/>
          <pc:sldMk cId="3996977730" sldId="589"/>
        </pc:sldMkLst>
        <pc:picChg chg="add del mod">
          <ac:chgData name="AbdullahHalawany" userId="93acd4f6-3999-43c0-a02f-17f31116eace" providerId="ADAL" clId="{1789CC17-4EBB-4F87-81FB-ACC80DF0C480}" dt="2024-10-31T05:17:23.689" v="90"/>
          <ac:picMkLst>
            <pc:docMk/>
            <pc:sldMk cId="3996977730" sldId="589"/>
            <ac:picMk id="9" creationId="{F6A4C462-633D-7CA7-4B85-7D3EBDEDECE5}"/>
          </ac:picMkLst>
        </pc:picChg>
        <pc:picChg chg="add del mod ord">
          <ac:chgData name="AbdullahHalawany" userId="93acd4f6-3999-43c0-a02f-17f31116eace" providerId="ADAL" clId="{1789CC17-4EBB-4F87-81FB-ACC80DF0C480}" dt="2024-10-31T05:19:20.929" v="91"/>
          <ac:picMkLst>
            <pc:docMk/>
            <pc:sldMk cId="3996977730" sldId="589"/>
            <ac:picMk id="17" creationId="{F294F859-A482-A84E-20D7-8D76F02D7B2F}"/>
          </ac:picMkLst>
        </pc:picChg>
        <pc:picChg chg="add del mod">
          <ac:chgData name="AbdullahHalawany" userId="93acd4f6-3999-43c0-a02f-17f31116eace" providerId="ADAL" clId="{1789CC17-4EBB-4F87-81FB-ACC80DF0C480}" dt="2024-10-31T07:13:08.917" v="132"/>
          <ac:picMkLst>
            <pc:docMk/>
            <pc:sldMk cId="3996977730" sldId="589"/>
            <ac:picMk id="18" creationId="{78020F85-D006-C7CD-1085-6F33E93D1FBD}"/>
          </ac:picMkLst>
        </pc:picChg>
      </pc:sldChg>
      <pc:sldChg chg="addSp delSp modSp modTransition modAnim">
        <pc:chgData name="AbdullahHalawany" userId="93acd4f6-3999-43c0-a02f-17f31116eace" providerId="ADAL" clId="{1789CC17-4EBB-4F87-81FB-ACC80DF0C480}" dt="2024-10-31T07:13:08.917" v="132"/>
        <pc:sldMkLst>
          <pc:docMk/>
          <pc:sldMk cId="1550464049" sldId="590"/>
        </pc:sldMkLst>
        <pc:picChg chg="add del mod">
          <ac:chgData name="AbdullahHalawany" userId="93acd4f6-3999-43c0-a02f-17f31116eace" providerId="ADAL" clId="{1789CC17-4EBB-4F87-81FB-ACC80DF0C480}" dt="2024-10-31T07:13:08.917" v="132"/>
          <ac:picMkLst>
            <pc:docMk/>
            <pc:sldMk cId="1550464049" sldId="590"/>
            <ac:picMk id="12" creationId="{E7A33433-1E91-5D5D-7BD8-B8B2ECD1ADC9}"/>
          </ac:picMkLst>
        </pc:picChg>
      </pc:sldChg>
      <pc:sldChg chg="addSp delSp modSp modTransition modAnim">
        <pc:chgData name="AbdullahHalawany" userId="93acd4f6-3999-43c0-a02f-17f31116eace" providerId="ADAL" clId="{1789CC17-4EBB-4F87-81FB-ACC80DF0C480}" dt="2024-10-31T07:13:08.917" v="132"/>
        <pc:sldMkLst>
          <pc:docMk/>
          <pc:sldMk cId="2453189734" sldId="591"/>
        </pc:sldMkLst>
        <pc:picChg chg="add del mod">
          <ac:chgData name="AbdullahHalawany" userId="93acd4f6-3999-43c0-a02f-17f31116eace" providerId="ADAL" clId="{1789CC17-4EBB-4F87-81FB-ACC80DF0C480}" dt="2024-10-31T07:13:08.917" v="132"/>
          <ac:picMkLst>
            <pc:docMk/>
            <pc:sldMk cId="2453189734" sldId="591"/>
            <ac:picMk id="5" creationId="{9FA77B52-5339-5D4D-BB5B-131DA7E48C40}"/>
          </ac:picMkLst>
        </pc:picChg>
      </pc:sldChg>
      <pc:sldChg chg="addSp delSp modSp modTransition modAnim">
        <pc:chgData name="AbdullahHalawany" userId="93acd4f6-3999-43c0-a02f-17f31116eace" providerId="ADAL" clId="{1789CC17-4EBB-4F87-81FB-ACC80DF0C480}" dt="2024-10-31T07:13:08.917" v="132"/>
        <pc:sldMkLst>
          <pc:docMk/>
          <pc:sldMk cId="3802161393" sldId="592"/>
        </pc:sldMkLst>
        <pc:picChg chg="add del mod">
          <ac:chgData name="AbdullahHalawany" userId="93acd4f6-3999-43c0-a02f-17f31116eace" providerId="ADAL" clId="{1789CC17-4EBB-4F87-81FB-ACC80DF0C480}" dt="2024-10-31T07:13:08.917" v="132"/>
          <ac:picMkLst>
            <pc:docMk/>
            <pc:sldMk cId="3802161393" sldId="592"/>
            <ac:picMk id="4" creationId="{2F0B9BD6-565E-4598-B111-C8D033741792}"/>
          </ac:picMkLst>
        </pc:picChg>
      </pc:sldChg>
      <pc:sldChg chg="addSp delSp modSp mod modTransition modAnim">
        <pc:chgData name="AbdullahHalawany" userId="93acd4f6-3999-43c0-a02f-17f31116eace" providerId="ADAL" clId="{1789CC17-4EBB-4F87-81FB-ACC80DF0C480}" dt="2024-10-31T07:13:08.917" v="132"/>
        <pc:sldMkLst>
          <pc:docMk/>
          <pc:sldMk cId="4005999317" sldId="593"/>
        </pc:sldMkLst>
        <pc:spChg chg="mod">
          <ac:chgData name="AbdullahHalawany" userId="93acd4f6-3999-43c0-a02f-17f31116eace" providerId="ADAL" clId="{1789CC17-4EBB-4F87-81FB-ACC80DF0C480}" dt="2024-10-29T10:36:30.383" v="45" actId="14100"/>
          <ac:spMkLst>
            <pc:docMk/>
            <pc:sldMk cId="4005999317" sldId="593"/>
            <ac:spMk id="10" creationId="{990169C1-5DF2-45B9-864B-8E2661F2032F}"/>
          </ac:spMkLst>
        </pc:spChg>
        <pc:picChg chg="add del mod">
          <ac:chgData name="AbdullahHalawany" userId="93acd4f6-3999-43c0-a02f-17f31116eace" providerId="ADAL" clId="{1789CC17-4EBB-4F87-81FB-ACC80DF0C480}" dt="2024-10-31T07:13:08.917" v="132"/>
          <ac:picMkLst>
            <pc:docMk/>
            <pc:sldMk cId="4005999317" sldId="593"/>
            <ac:picMk id="4" creationId="{01806E89-9A18-B0B4-C191-D3188E8A2E66}"/>
          </ac:picMkLst>
        </pc:picChg>
      </pc:sldChg>
      <pc:sldChg chg="addSp delSp modSp mod modTransition modAnim">
        <pc:chgData name="AbdullahHalawany" userId="93acd4f6-3999-43c0-a02f-17f31116eace" providerId="ADAL" clId="{1789CC17-4EBB-4F87-81FB-ACC80DF0C480}" dt="2024-10-31T07:13:08.917" v="132"/>
        <pc:sldMkLst>
          <pc:docMk/>
          <pc:sldMk cId="4252703164" sldId="594"/>
        </pc:sldMkLst>
        <pc:spChg chg="mod">
          <ac:chgData name="AbdullahHalawany" userId="93acd4f6-3999-43c0-a02f-17f31116eace" providerId="ADAL" clId="{1789CC17-4EBB-4F87-81FB-ACC80DF0C480}" dt="2024-10-31T04:38:10.547" v="54" actId="1076"/>
          <ac:spMkLst>
            <pc:docMk/>
            <pc:sldMk cId="4252703164" sldId="594"/>
            <ac:spMk id="15" creationId="{00000000-0000-0000-0000-000000000000}"/>
          </ac:spMkLst>
        </pc:spChg>
        <pc:picChg chg="add del mod">
          <ac:chgData name="AbdullahHalawany" userId="93acd4f6-3999-43c0-a02f-17f31116eace" providerId="ADAL" clId="{1789CC17-4EBB-4F87-81FB-ACC80DF0C480}" dt="2024-10-31T07:13:08.917" v="132"/>
          <ac:picMkLst>
            <pc:docMk/>
            <pc:sldMk cId="4252703164" sldId="594"/>
            <ac:picMk id="4" creationId="{256C3A9B-2516-7E60-1D5F-673A71993FD0}"/>
          </ac:picMkLst>
        </pc:picChg>
      </pc:sldChg>
      <pc:sldChg chg="addSp delSp modSp mod modTransition modAnim">
        <pc:chgData name="AbdullahHalawany" userId="93acd4f6-3999-43c0-a02f-17f31116eace" providerId="ADAL" clId="{1789CC17-4EBB-4F87-81FB-ACC80DF0C480}" dt="2024-10-31T07:13:08.917" v="132"/>
        <pc:sldMkLst>
          <pc:docMk/>
          <pc:sldMk cId="2810551693" sldId="595"/>
        </pc:sldMkLst>
        <pc:spChg chg="mod">
          <ac:chgData name="AbdullahHalawany" userId="93acd4f6-3999-43c0-a02f-17f31116eace" providerId="ADAL" clId="{1789CC17-4EBB-4F87-81FB-ACC80DF0C480}" dt="2024-10-31T04:38:27.844" v="55" actId="1076"/>
          <ac:spMkLst>
            <pc:docMk/>
            <pc:sldMk cId="2810551693" sldId="595"/>
            <ac:spMk id="11" creationId="{E24224E4-504D-4BAE-B81F-2C2CCA58DB84}"/>
          </ac:spMkLst>
        </pc:spChg>
        <pc:picChg chg="add del mod">
          <ac:chgData name="AbdullahHalawany" userId="93acd4f6-3999-43c0-a02f-17f31116eace" providerId="ADAL" clId="{1789CC17-4EBB-4F87-81FB-ACC80DF0C480}" dt="2024-10-31T05:37:12.584" v="94"/>
          <ac:picMkLst>
            <pc:docMk/>
            <pc:sldMk cId="2810551693" sldId="595"/>
            <ac:picMk id="4" creationId="{D9111868-4FBF-D093-E01B-14F4FFDF6FD6}"/>
          </ac:picMkLst>
        </pc:picChg>
        <pc:picChg chg="add del mod ord">
          <ac:chgData name="AbdullahHalawany" userId="93acd4f6-3999-43c0-a02f-17f31116eace" providerId="ADAL" clId="{1789CC17-4EBB-4F87-81FB-ACC80DF0C480}" dt="2024-10-31T05:40:38.233" v="95"/>
          <ac:picMkLst>
            <pc:docMk/>
            <pc:sldMk cId="2810551693" sldId="595"/>
            <ac:picMk id="7" creationId="{60A61B6B-4EBC-B9C1-0870-996A271E751B}"/>
          </ac:picMkLst>
        </pc:picChg>
        <pc:picChg chg="add del mod">
          <ac:chgData name="AbdullahHalawany" userId="93acd4f6-3999-43c0-a02f-17f31116eace" providerId="ADAL" clId="{1789CC17-4EBB-4F87-81FB-ACC80DF0C480}" dt="2024-10-31T07:13:08.917" v="132"/>
          <ac:picMkLst>
            <pc:docMk/>
            <pc:sldMk cId="2810551693" sldId="595"/>
            <ac:picMk id="8" creationId="{B1398EF7-D960-1C9F-1BA8-C9817A0B33CC}"/>
          </ac:picMkLst>
        </pc:picChg>
      </pc:sldChg>
      <pc:sldChg chg="addSp delSp modSp modTransition modAnim">
        <pc:chgData name="AbdullahHalawany" userId="93acd4f6-3999-43c0-a02f-17f31116eace" providerId="ADAL" clId="{1789CC17-4EBB-4F87-81FB-ACC80DF0C480}" dt="2024-10-31T07:13:08.917" v="132"/>
        <pc:sldMkLst>
          <pc:docMk/>
          <pc:sldMk cId="2393643038" sldId="596"/>
        </pc:sldMkLst>
        <pc:picChg chg="add del mod">
          <ac:chgData name="AbdullahHalawany" userId="93acd4f6-3999-43c0-a02f-17f31116eace" providerId="ADAL" clId="{1789CC17-4EBB-4F87-81FB-ACC80DF0C480}" dt="2024-10-31T07:13:08.917" v="132"/>
          <ac:picMkLst>
            <pc:docMk/>
            <pc:sldMk cId="2393643038" sldId="596"/>
            <ac:picMk id="16" creationId="{80C029D6-0082-4F7C-E27F-3812FD2A8E49}"/>
          </ac:picMkLst>
        </pc:picChg>
      </pc:sldChg>
      <pc:sldChg chg="addSp delSp modSp mod modTransition modAnim">
        <pc:chgData name="AbdullahHalawany" userId="93acd4f6-3999-43c0-a02f-17f31116eace" providerId="ADAL" clId="{1789CC17-4EBB-4F87-81FB-ACC80DF0C480}" dt="2024-10-31T07:13:08.917" v="132"/>
        <pc:sldMkLst>
          <pc:docMk/>
          <pc:sldMk cId="3480457842" sldId="597"/>
        </pc:sldMkLst>
        <pc:spChg chg="mod">
          <ac:chgData name="AbdullahHalawany" userId="93acd4f6-3999-43c0-a02f-17f31116eace" providerId="ADAL" clId="{1789CC17-4EBB-4F87-81FB-ACC80DF0C480}" dt="2024-10-31T04:40:45.348" v="57" actId="1076"/>
          <ac:spMkLst>
            <pc:docMk/>
            <pc:sldMk cId="3480457842" sldId="597"/>
            <ac:spMk id="15" creationId="{00000000-0000-0000-0000-000000000000}"/>
          </ac:spMkLst>
        </pc:spChg>
        <pc:picChg chg="add del mod">
          <ac:chgData name="AbdullahHalawany" userId="93acd4f6-3999-43c0-a02f-17f31116eace" providerId="ADAL" clId="{1789CC17-4EBB-4F87-81FB-ACC80DF0C480}" dt="2024-10-31T07:13:08.917" v="132"/>
          <ac:picMkLst>
            <pc:docMk/>
            <pc:sldMk cId="3480457842" sldId="597"/>
            <ac:picMk id="5" creationId="{35D47BA8-4F1C-EC63-5F7F-FDE749D1A7D3}"/>
          </ac:picMkLst>
        </pc:picChg>
      </pc:sldChg>
      <pc:sldChg chg="addSp delSp modSp mod modTransition modAnim">
        <pc:chgData name="AbdullahHalawany" userId="93acd4f6-3999-43c0-a02f-17f31116eace" providerId="ADAL" clId="{1789CC17-4EBB-4F87-81FB-ACC80DF0C480}" dt="2024-10-31T07:13:08.917" v="132"/>
        <pc:sldMkLst>
          <pc:docMk/>
          <pc:sldMk cId="3259167427" sldId="598"/>
        </pc:sldMkLst>
        <pc:picChg chg="add del mod">
          <ac:chgData name="AbdullahHalawany" userId="93acd4f6-3999-43c0-a02f-17f31116eace" providerId="ADAL" clId="{1789CC17-4EBB-4F87-81FB-ACC80DF0C480}" dt="2024-10-31T05:46:44.367" v="98"/>
          <ac:picMkLst>
            <pc:docMk/>
            <pc:sldMk cId="3259167427" sldId="598"/>
            <ac:picMk id="4" creationId="{BF8D51B4-BFAE-FEDB-1B14-2024BCC8D034}"/>
          </ac:picMkLst>
        </pc:picChg>
        <pc:picChg chg="add del mod ord">
          <ac:chgData name="AbdullahHalawany" userId="93acd4f6-3999-43c0-a02f-17f31116eace" providerId="ADAL" clId="{1789CC17-4EBB-4F87-81FB-ACC80DF0C480}" dt="2024-10-31T05:48:15.813" v="99"/>
          <ac:picMkLst>
            <pc:docMk/>
            <pc:sldMk cId="3259167427" sldId="598"/>
            <ac:picMk id="7" creationId="{5F72B830-9EAC-CEA5-9A93-3BEAD2352323}"/>
          </ac:picMkLst>
        </pc:picChg>
        <pc:picChg chg="add del mod">
          <ac:chgData name="AbdullahHalawany" userId="93acd4f6-3999-43c0-a02f-17f31116eace" providerId="ADAL" clId="{1789CC17-4EBB-4F87-81FB-ACC80DF0C480}" dt="2024-10-31T07:13:08.917" v="132"/>
          <ac:picMkLst>
            <pc:docMk/>
            <pc:sldMk cId="3259167427" sldId="598"/>
            <ac:picMk id="8" creationId="{DA9D1460-DB4E-E7E4-922E-6A4E11CCD89C}"/>
          </ac:picMkLst>
        </pc:picChg>
      </pc:sldChg>
      <pc:sldChg chg="addSp delSp modSp modTransition modAnim">
        <pc:chgData name="AbdullahHalawany" userId="93acd4f6-3999-43c0-a02f-17f31116eace" providerId="ADAL" clId="{1789CC17-4EBB-4F87-81FB-ACC80DF0C480}" dt="2024-10-31T07:13:08.917" v="132"/>
        <pc:sldMkLst>
          <pc:docMk/>
          <pc:sldMk cId="1416101726" sldId="599"/>
        </pc:sldMkLst>
        <pc:picChg chg="add del mod">
          <ac:chgData name="AbdullahHalawany" userId="93acd4f6-3999-43c0-a02f-17f31116eace" providerId="ADAL" clId="{1789CC17-4EBB-4F87-81FB-ACC80DF0C480}" dt="2024-10-31T07:13:08.917" v="132"/>
          <ac:picMkLst>
            <pc:docMk/>
            <pc:sldMk cId="1416101726" sldId="599"/>
            <ac:picMk id="9" creationId="{9D13EF30-473D-4128-F701-B2191616EEB9}"/>
          </ac:picMkLst>
        </pc:picChg>
      </pc:sldChg>
      <pc:sldChg chg="addSp delSp modSp modTransition modAnim">
        <pc:chgData name="AbdullahHalawany" userId="93acd4f6-3999-43c0-a02f-17f31116eace" providerId="ADAL" clId="{1789CC17-4EBB-4F87-81FB-ACC80DF0C480}" dt="2024-10-31T07:13:08.917" v="132"/>
        <pc:sldMkLst>
          <pc:docMk/>
          <pc:sldMk cId="1285687449" sldId="600"/>
        </pc:sldMkLst>
        <pc:picChg chg="add del mod">
          <ac:chgData name="AbdullahHalawany" userId="93acd4f6-3999-43c0-a02f-17f31116eace" providerId="ADAL" clId="{1789CC17-4EBB-4F87-81FB-ACC80DF0C480}" dt="2024-10-31T07:13:08.917" v="132"/>
          <ac:picMkLst>
            <pc:docMk/>
            <pc:sldMk cId="1285687449" sldId="600"/>
            <ac:picMk id="5" creationId="{CDF5812A-118B-2A9C-6AD4-CE5089704B43}"/>
          </ac:picMkLst>
        </pc:picChg>
      </pc:sldChg>
      <pc:sldChg chg="addSp delSp modSp modTransition modAnim">
        <pc:chgData name="AbdullahHalawany" userId="93acd4f6-3999-43c0-a02f-17f31116eace" providerId="ADAL" clId="{1789CC17-4EBB-4F87-81FB-ACC80DF0C480}" dt="2024-10-31T07:13:08.917" v="132"/>
        <pc:sldMkLst>
          <pc:docMk/>
          <pc:sldMk cId="1424704833" sldId="601"/>
        </pc:sldMkLst>
        <pc:picChg chg="add del mod">
          <ac:chgData name="AbdullahHalawany" userId="93acd4f6-3999-43c0-a02f-17f31116eace" providerId="ADAL" clId="{1789CC17-4EBB-4F87-81FB-ACC80DF0C480}" dt="2024-10-31T07:13:08.917" v="132"/>
          <ac:picMkLst>
            <pc:docMk/>
            <pc:sldMk cId="1424704833" sldId="601"/>
            <ac:picMk id="4" creationId="{9EA6178A-EB2A-E4F4-9E57-F66F3A375FB5}"/>
          </ac:picMkLst>
        </pc:picChg>
      </pc:sldChg>
      <pc:sldChg chg="addSp delSp modSp modTransition modAnim">
        <pc:chgData name="AbdullahHalawany" userId="93acd4f6-3999-43c0-a02f-17f31116eace" providerId="ADAL" clId="{1789CC17-4EBB-4F87-81FB-ACC80DF0C480}" dt="2024-10-31T07:13:08.917" v="132"/>
        <pc:sldMkLst>
          <pc:docMk/>
          <pc:sldMk cId="1080601033" sldId="602"/>
        </pc:sldMkLst>
        <pc:picChg chg="add del mod">
          <ac:chgData name="AbdullahHalawany" userId="93acd4f6-3999-43c0-a02f-17f31116eace" providerId="ADAL" clId="{1789CC17-4EBB-4F87-81FB-ACC80DF0C480}" dt="2024-10-31T07:13:08.917" v="132"/>
          <ac:picMkLst>
            <pc:docMk/>
            <pc:sldMk cId="1080601033" sldId="602"/>
            <ac:picMk id="4" creationId="{CB01C864-1DAB-4110-AD17-1CA32AEAB1E6}"/>
          </ac:picMkLst>
        </pc:picChg>
      </pc:sldChg>
      <pc:sldChg chg="addSp delSp modSp mod modTransition modAnim">
        <pc:chgData name="AbdullahHalawany" userId="93acd4f6-3999-43c0-a02f-17f31116eace" providerId="ADAL" clId="{1789CC17-4EBB-4F87-81FB-ACC80DF0C480}" dt="2024-10-31T07:13:08.917" v="132"/>
        <pc:sldMkLst>
          <pc:docMk/>
          <pc:sldMk cId="238447749" sldId="603"/>
        </pc:sldMkLst>
        <pc:picChg chg="add del mod">
          <ac:chgData name="AbdullahHalawany" userId="93acd4f6-3999-43c0-a02f-17f31116eace" providerId="ADAL" clId="{1789CC17-4EBB-4F87-81FB-ACC80DF0C480}" dt="2024-10-31T05:57:41.202" v="102"/>
          <ac:picMkLst>
            <pc:docMk/>
            <pc:sldMk cId="238447749" sldId="603"/>
            <ac:picMk id="4" creationId="{B2B77989-BB78-E525-3D19-CFEA37F771FC}"/>
          </ac:picMkLst>
        </pc:picChg>
        <pc:picChg chg="add del mod ord">
          <ac:chgData name="AbdullahHalawany" userId="93acd4f6-3999-43c0-a02f-17f31116eace" providerId="ADAL" clId="{1789CC17-4EBB-4F87-81FB-ACC80DF0C480}" dt="2024-10-31T05:59:46.311" v="103"/>
          <ac:picMkLst>
            <pc:docMk/>
            <pc:sldMk cId="238447749" sldId="603"/>
            <ac:picMk id="7" creationId="{433CF3A3-D96B-6CCB-D647-CB48B263918F}"/>
          </ac:picMkLst>
        </pc:picChg>
        <pc:picChg chg="add del mod">
          <ac:chgData name="AbdullahHalawany" userId="93acd4f6-3999-43c0-a02f-17f31116eace" providerId="ADAL" clId="{1789CC17-4EBB-4F87-81FB-ACC80DF0C480}" dt="2024-10-31T07:13:08.917" v="132"/>
          <ac:picMkLst>
            <pc:docMk/>
            <pc:sldMk cId="238447749" sldId="603"/>
            <ac:picMk id="8" creationId="{AED7502B-08C5-D4A9-6546-D9092E3B5258}"/>
          </ac:picMkLst>
        </pc:picChg>
      </pc:sldChg>
      <pc:sldChg chg="addSp delSp modSp modTransition modAnim">
        <pc:chgData name="AbdullahHalawany" userId="93acd4f6-3999-43c0-a02f-17f31116eace" providerId="ADAL" clId="{1789CC17-4EBB-4F87-81FB-ACC80DF0C480}" dt="2024-10-31T07:13:08.917" v="132"/>
        <pc:sldMkLst>
          <pc:docMk/>
          <pc:sldMk cId="1168796619" sldId="604"/>
        </pc:sldMkLst>
        <pc:spChg chg="mod">
          <ac:chgData name="AbdullahHalawany" userId="93acd4f6-3999-43c0-a02f-17f31116eace" providerId="ADAL" clId="{1789CC17-4EBB-4F87-81FB-ACC80DF0C480}" dt="2024-10-31T04:44:38.712" v="58"/>
          <ac:spMkLst>
            <pc:docMk/>
            <pc:sldMk cId="1168796619" sldId="604"/>
            <ac:spMk id="10" creationId="{990169C1-5DF2-45B9-864B-8E2661F2032F}"/>
          </ac:spMkLst>
        </pc:spChg>
        <pc:picChg chg="add del mod">
          <ac:chgData name="AbdullahHalawany" userId="93acd4f6-3999-43c0-a02f-17f31116eace" providerId="ADAL" clId="{1789CC17-4EBB-4F87-81FB-ACC80DF0C480}" dt="2024-10-31T07:13:08.917" v="132"/>
          <ac:picMkLst>
            <pc:docMk/>
            <pc:sldMk cId="1168796619" sldId="604"/>
            <ac:picMk id="9" creationId="{DCC92A39-54EA-5594-3B1F-00EDAE664AE8}"/>
          </ac:picMkLst>
        </pc:picChg>
      </pc:sldChg>
      <pc:sldChg chg="addSp delSp modSp modTransition modAnim">
        <pc:chgData name="AbdullahHalawany" userId="93acd4f6-3999-43c0-a02f-17f31116eace" providerId="ADAL" clId="{1789CC17-4EBB-4F87-81FB-ACC80DF0C480}" dt="2024-10-31T07:13:08.917" v="132"/>
        <pc:sldMkLst>
          <pc:docMk/>
          <pc:sldMk cId="1256862498" sldId="605"/>
        </pc:sldMkLst>
        <pc:picChg chg="add del mod">
          <ac:chgData name="AbdullahHalawany" userId="93acd4f6-3999-43c0-a02f-17f31116eace" providerId="ADAL" clId="{1789CC17-4EBB-4F87-81FB-ACC80DF0C480}" dt="2024-10-31T07:13:08.917" v="132"/>
          <ac:picMkLst>
            <pc:docMk/>
            <pc:sldMk cId="1256862498" sldId="605"/>
            <ac:picMk id="5" creationId="{FC0DF76A-B11A-FD16-721E-C8DA3FD3BD20}"/>
          </ac:picMkLst>
        </pc:picChg>
      </pc:sldChg>
      <pc:sldChg chg="addSp delSp modSp modTransition modAnim">
        <pc:chgData name="AbdullahHalawany" userId="93acd4f6-3999-43c0-a02f-17f31116eace" providerId="ADAL" clId="{1789CC17-4EBB-4F87-81FB-ACC80DF0C480}" dt="2024-10-31T07:13:08.917" v="132"/>
        <pc:sldMkLst>
          <pc:docMk/>
          <pc:sldMk cId="3194002760" sldId="606"/>
        </pc:sldMkLst>
        <pc:picChg chg="add del mod">
          <ac:chgData name="AbdullahHalawany" userId="93acd4f6-3999-43c0-a02f-17f31116eace" providerId="ADAL" clId="{1789CC17-4EBB-4F87-81FB-ACC80DF0C480}" dt="2024-10-31T07:13:08.917" v="132"/>
          <ac:picMkLst>
            <pc:docMk/>
            <pc:sldMk cId="3194002760" sldId="606"/>
            <ac:picMk id="4" creationId="{7C874C45-A8E6-FD7D-73BB-09EB04085B58}"/>
          </ac:picMkLst>
        </pc:picChg>
      </pc:sldChg>
      <pc:sldChg chg="addSp delSp modSp mod modTransition modAnim">
        <pc:chgData name="AbdullahHalawany" userId="93acd4f6-3999-43c0-a02f-17f31116eace" providerId="ADAL" clId="{1789CC17-4EBB-4F87-81FB-ACC80DF0C480}" dt="2024-10-31T07:13:08.917" v="132"/>
        <pc:sldMkLst>
          <pc:docMk/>
          <pc:sldMk cId="3603648323" sldId="607"/>
        </pc:sldMkLst>
        <pc:picChg chg="add del mod">
          <ac:chgData name="AbdullahHalawany" userId="93acd4f6-3999-43c0-a02f-17f31116eace" providerId="ADAL" clId="{1789CC17-4EBB-4F87-81FB-ACC80DF0C480}" dt="2024-10-31T06:11:09.900" v="106"/>
          <ac:picMkLst>
            <pc:docMk/>
            <pc:sldMk cId="3603648323" sldId="607"/>
            <ac:picMk id="5" creationId="{E6964DC4-7257-FD9D-BC16-682C4D599A3D}"/>
          </ac:picMkLst>
        </pc:picChg>
        <pc:picChg chg="add del mod ord">
          <ac:chgData name="AbdullahHalawany" userId="93acd4f6-3999-43c0-a02f-17f31116eace" providerId="ADAL" clId="{1789CC17-4EBB-4F87-81FB-ACC80DF0C480}" dt="2024-10-31T06:11:26.025" v="107"/>
          <ac:picMkLst>
            <pc:docMk/>
            <pc:sldMk cId="3603648323" sldId="607"/>
            <ac:picMk id="14" creationId="{1FBE81E0-CF81-D9D2-722C-EAF40049C039}"/>
          </ac:picMkLst>
        </pc:picChg>
        <pc:picChg chg="add del mod">
          <ac:chgData name="AbdullahHalawany" userId="93acd4f6-3999-43c0-a02f-17f31116eace" providerId="ADAL" clId="{1789CC17-4EBB-4F87-81FB-ACC80DF0C480}" dt="2024-10-31T06:11:28.588" v="109"/>
          <ac:picMkLst>
            <pc:docMk/>
            <pc:sldMk cId="3603648323" sldId="607"/>
            <ac:picMk id="15" creationId="{E3C32302-4886-6350-7CB0-A2F2A6823051}"/>
          </ac:picMkLst>
        </pc:picChg>
        <pc:picChg chg="add del mod ord">
          <ac:chgData name="AbdullahHalawany" userId="93acd4f6-3999-43c0-a02f-17f31116eace" providerId="ADAL" clId="{1789CC17-4EBB-4F87-81FB-ACC80DF0C480}" dt="2024-10-31T06:11:39.411" v="110"/>
          <ac:picMkLst>
            <pc:docMk/>
            <pc:sldMk cId="3603648323" sldId="607"/>
            <ac:picMk id="21" creationId="{E0DB0DE7-9256-5F2F-1D3D-D6EA611F2948}"/>
          </ac:picMkLst>
        </pc:picChg>
        <pc:picChg chg="add del mod">
          <ac:chgData name="AbdullahHalawany" userId="93acd4f6-3999-43c0-a02f-17f31116eace" providerId="ADAL" clId="{1789CC17-4EBB-4F87-81FB-ACC80DF0C480}" dt="2024-10-31T07:13:08.917" v="132"/>
          <ac:picMkLst>
            <pc:docMk/>
            <pc:sldMk cId="3603648323" sldId="607"/>
            <ac:picMk id="22" creationId="{C88B3715-44EA-D78F-B5BD-4ED32616C436}"/>
          </ac:picMkLst>
        </pc:picChg>
      </pc:sldChg>
      <pc:sldChg chg="addSp delSp modSp mod modTransition modAnim">
        <pc:chgData name="AbdullahHalawany" userId="93acd4f6-3999-43c0-a02f-17f31116eace" providerId="ADAL" clId="{1789CC17-4EBB-4F87-81FB-ACC80DF0C480}" dt="2024-10-31T07:13:08.917" v="132"/>
        <pc:sldMkLst>
          <pc:docMk/>
          <pc:sldMk cId="1812012337" sldId="608"/>
        </pc:sldMkLst>
        <pc:spChg chg="mod">
          <ac:chgData name="AbdullahHalawany" userId="93acd4f6-3999-43c0-a02f-17f31116eace" providerId="ADAL" clId="{1789CC17-4EBB-4F87-81FB-ACC80DF0C480}" dt="2024-10-29T10:12:19.727" v="11" actId="1076"/>
          <ac:spMkLst>
            <pc:docMk/>
            <pc:sldMk cId="1812012337" sldId="608"/>
            <ac:spMk id="15" creationId="{00000000-0000-0000-0000-000000000000}"/>
          </ac:spMkLst>
        </pc:spChg>
        <pc:picChg chg="add del mod">
          <ac:chgData name="AbdullahHalawany" userId="93acd4f6-3999-43c0-a02f-17f31116eace" providerId="ADAL" clId="{1789CC17-4EBB-4F87-81FB-ACC80DF0C480}" dt="2024-10-31T06:16:21.978" v="113"/>
          <ac:picMkLst>
            <pc:docMk/>
            <pc:sldMk cId="1812012337" sldId="608"/>
            <ac:picMk id="17" creationId="{E69BE0B9-2E61-237A-0EC5-C3C02AED76C7}"/>
          </ac:picMkLst>
        </pc:picChg>
        <pc:picChg chg="add del mod ord">
          <ac:chgData name="AbdullahHalawany" userId="93acd4f6-3999-43c0-a02f-17f31116eace" providerId="ADAL" clId="{1789CC17-4EBB-4F87-81FB-ACC80DF0C480}" dt="2024-10-31T06:18:32.772" v="114"/>
          <ac:picMkLst>
            <pc:docMk/>
            <pc:sldMk cId="1812012337" sldId="608"/>
            <ac:picMk id="23" creationId="{130C0812-D24E-9E7F-820A-2009B139C922}"/>
          </ac:picMkLst>
        </pc:picChg>
        <pc:picChg chg="add del mod">
          <ac:chgData name="AbdullahHalawany" userId="93acd4f6-3999-43c0-a02f-17f31116eace" providerId="ADAL" clId="{1789CC17-4EBB-4F87-81FB-ACC80DF0C480}" dt="2024-10-31T07:13:08.917" v="132"/>
          <ac:picMkLst>
            <pc:docMk/>
            <pc:sldMk cId="1812012337" sldId="608"/>
            <ac:picMk id="24" creationId="{E14A5D01-E219-C195-94FD-0191C1EC7AC0}"/>
          </ac:picMkLst>
        </pc:picChg>
      </pc:sldChg>
      <pc:sldChg chg="addSp delSp modSp mod modTransition modAnim">
        <pc:chgData name="AbdullahHalawany" userId="93acd4f6-3999-43c0-a02f-17f31116eace" providerId="ADAL" clId="{1789CC17-4EBB-4F87-81FB-ACC80DF0C480}" dt="2024-10-31T07:13:08.917" v="132"/>
        <pc:sldMkLst>
          <pc:docMk/>
          <pc:sldMk cId="2345906042" sldId="609"/>
        </pc:sldMkLst>
        <pc:spChg chg="mod">
          <ac:chgData name="AbdullahHalawany" userId="93acd4f6-3999-43c0-a02f-17f31116eace" providerId="ADAL" clId="{1789CC17-4EBB-4F87-81FB-ACC80DF0C480}" dt="2024-10-31T04:47:00.809" v="59" actId="113"/>
          <ac:spMkLst>
            <pc:docMk/>
            <pc:sldMk cId="2345906042" sldId="609"/>
            <ac:spMk id="10" creationId="{990169C1-5DF2-45B9-864B-8E2661F2032F}"/>
          </ac:spMkLst>
        </pc:spChg>
        <pc:spChg chg="mod">
          <ac:chgData name="AbdullahHalawany" userId="93acd4f6-3999-43c0-a02f-17f31116eace" providerId="ADAL" clId="{1789CC17-4EBB-4F87-81FB-ACC80DF0C480}" dt="2024-10-29T10:12:24.714" v="13" actId="1076"/>
          <ac:spMkLst>
            <pc:docMk/>
            <pc:sldMk cId="2345906042" sldId="609"/>
            <ac:spMk id="15" creationId="{00000000-0000-0000-0000-000000000000}"/>
          </ac:spMkLst>
        </pc:spChg>
        <pc:picChg chg="add del mod">
          <ac:chgData name="AbdullahHalawany" userId="93acd4f6-3999-43c0-a02f-17f31116eace" providerId="ADAL" clId="{1789CC17-4EBB-4F87-81FB-ACC80DF0C480}" dt="2024-10-31T07:13:08.917" v="132"/>
          <ac:picMkLst>
            <pc:docMk/>
            <pc:sldMk cId="2345906042" sldId="609"/>
            <ac:picMk id="11" creationId="{698C5262-534E-3AA5-6052-76003AA56ED1}"/>
          </ac:picMkLst>
        </pc:picChg>
      </pc:sldChg>
      <pc:sldChg chg="addSp delSp modSp mod modTransition modAnim">
        <pc:chgData name="AbdullahHalawany" userId="93acd4f6-3999-43c0-a02f-17f31116eace" providerId="ADAL" clId="{1789CC17-4EBB-4F87-81FB-ACC80DF0C480}" dt="2024-10-31T07:13:08.917" v="132"/>
        <pc:sldMkLst>
          <pc:docMk/>
          <pc:sldMk cId="4060884563" sldId="610"/>
        </pc:sldMkLst>
        <pc:spChg chg="mod">
          <ac:chgData name="AbdullahHalawany" userId="93acd4f6-3999-43c0-a02f-17f31116eace" providerId="ADAL" clId="{1789CC17-4EBB-4F87-81FB-ACC80DF0C480}" dt="2024-10-31T04:51:29.465" v="62" actId="1076"/>
          <ac:spMkLst>
            <pc:docMk/>
            <pc:sldMk cId="4060884563" sldId="610"/>
            <ac:spMk id="10" creationId="{990169C1-5DF2-45B9-864B-8E2661F2032F}"/>
          </ac:spMkLst>
        </pc:spChg>
        <pc:spChg chg="mod">
          <ac:chgData name="AbdullahHalawany" userId="93acd4f6-3999-43c0-a02f-17f31116eace" providerId="ADAL" clId="{1789CC17-4EBB-4F87-81FB-ACC80DF0C480}" dt="2024-10-29T10:12:31.693" v="16" actId="1076"/>
          <ac:spMkLst>
            <pc:docMk/>
            <pc:sldMk cId="4060884563" sldId="610"/>
            <ac:spMk id="15" creationId="{00000000-0000-0000-0000-000000000000}"/>
          </ac:spMkLst>
        </pc:spChg>
        <pc:picChg chg="add del mod">
          <ac:chgData name="AbdullahHalawany" userId="93acd4f6-3999-43c0-a02f-17f31116eace" providerId="ADAL" clId="{1789CC17-4EBB-4F87-81FB-ACC80DF0C480}" dt="2024-10-31T07:13:08.917" v="132"/>
          <ac:picMkLst>
            <pc:docMk/>
            <pc:sldMk cId="4060884563" sldId="610"/>
            <ac:picMk id="5" creationId="{CF11DE1E-7A59-E04F-E833-8B2D2BC1AC86}"/>
          </ac:picMkLst>
        </pc:picChg>
      </pc:sldChg>
      <pc:sldChg chg="addSp delSp modSp mod modTransition modAnim">
        <pc:chgData name="AbdullahHalawany" userId="93acd4f6-3999-43c0-a02f-17f31116eace" providerId="ADAL" clId="{1789CC17-4EBB-4F87-81FB-ACC80DF0C480}" dt="2024-10-31T07:13:08.917" v="132"/>
        <pc:sldMkLst>
          <pc:docMk/>
          <pc:sldMk cId="2047384485" sldId="611"/>
        </pc:sldMkLst>
        <pc:spChg chg="mod">
          <ac:chgData name="AbdullahHalawany" userId="93acd4f6-3999-43c0-a02f-17f31116eace" providerId="ADAL" clId="{1789CC17-4EBB-4F87-81FB-ACC80DF0C480}" dt="2024-10-29T10:12:37.818" v="18" actId="1076"/>
          <ac:spMkLst>
            <pc:docMk/>
            <pc:sldMk cId="2047384485" sldId="611"/>
            <ac:spMk id="15" creationId="{00000000-0000-0000-0000-000000000000}"/>
          </ac:spMkLst>
        </pc:spChg>
        <pc:picChg chg="add del mod">
          <ac:chgData name="AbdullahHalawany" userId="93acd4f6-3999-43c0-a02f-17f31116eace" providerId="ADAL" clId="{1789CC17-4EBB-4F87-81FB-ACC80DF0C480}" dt="2024-10-31T06:22:43.341" v="117"/>
          <ac:picMkLst>
            <pc:docMk/>
            <pc:sldMk cId="2047384485" sldId="611"/>
            <ac:picMk id="4" creationId="{CE224816-2E31-F78B-4716-D2400DCBBE22}"/>
          </ac:picMkLst>
        </pc:picChg>
        <pc:picChg chg="add del mod ord">
          <ac:chgData name="AbdullahHalawany" userId="93acd4f6-3999-43c0-a02f-17f31116eace" providerId="ADAL" clId="{1789CC17-4EBB-4F87-81FB-ACC80DF0C480}" dt="2024-10-31T06:24:57.198" v="118"/>
          <ac:picMkLst>
            <pc:docMk/>
            <pc:sldMk cId="2047384485" sldId="611"/>
            <ac:picMk id="7" creationId="{015F9A7B-AB14-44BC-7C2B-6662C61C665C}"/>
          </ac:picMkLst>
        </pc:picChg>
        <pc:picChg chg="add del mod">
          <ac:chgData name="AbdullahHalawany" userId="93acd4f6-3999-43c0-a02f-17f31116eace" providerId="ADAL" clId="{1789CC17-4EBB-4F87-81FB-ACC80DF0C480}" dt="2024-10-31T07:13:08.917" v="132"/>
          <ac:picMkLst>
            <pc:docMk/>
            <pc:sldMk cId="2047384485" sldId="611"/>
            <ac:picMk id="8" creationId="{C5705380-81FD-BEAF-CC0F-CD8DF2F83861}"/>
          </ac:picMkLst>
        </pc:picChg>
      </pc:sldChg>
      <pc:sldChg chg="addSp delSp modSp modTransition modAnim">
        <pc:chgData name="AbdullahHalawany" userId="93acd4f6-3999-43c0-a02f-17f31116eace" providerId="ADAL" clId="{1789CC17-4EBB-4F87-81FB-ACC80DF0C480}" dt="2024-10-31T07:13:08.917" v="132"/>
        <pc:sldMkLst>
          <pc:docMk/>
          <pc:sldMk cId="2797504033" sldId="612"/>
        </pc:sldMkLst>
        <pc:picChg chg="add del mod">
          <ac:chgData name="AbdullahHalawany" userId="93acd4f6-3999-43c0-a02f-17f31116eace" providerId="ADAL" clId="{1789CC17-4EBB-4F87-81FB-ACC80DF0C480}" dt="2024-10-31T07:13:08.917" v="132"/>
          <ac:picMkLst>
            <pc:docMk/>
            <pc:sldMk cId="2797504033" sldId="612"/>
            <ac:picMk id="16" creationId="{FF7DAF6F-BEA4-C614-02F8-6BE2EC4F0AD3}"/>
          </ac:picMkLst>
        </pc:picChg>
      </pc:sldChg>
      <pc:sldChg chg="addSp delSp modSp mod modTransition modAnim">
        <pc:chgData name="AbdullahHalawany" userId="93acd4f6-3999-43c0-a02f-17f31116eace" providerId="ADAL" clId="{1789CC17-4EBB-4F87-81FB-ACC80DF0C480}" dt="2024-10-31T07:13:08.917" v="132"/>
        <pc:sldMkLst>
          <pc:docMk/>
          <pc:sldMk cId="2419197737" sldId="613"/>
        </pc:sldMkLst>
        <pc:spChg chg="mod">
          <ac:chgData name="AbdullahHalawany" userId="93acd4f6-3999-43c0-a02f-17f31116eace" providerId="ADAL" clId="{1789CC17-4EBB-4F87-81FB-ACC80DF0C480}" dt="2024-10-31T04:52:49.070" v="64" actId="1076"/>
          <ac:spMkLst>
            <pc:docMk/>
            <pc:sldMk cId="2419197737" sldId="613"/>
            <ac:spMk id="10" creationId="{990169C1-5DF2-45B9-864B-8E2661F2032F}"/>
          </ac:spMkLst>
        </pc:spChg>
        <pc:spChg chg="mod">
          <ac:chgData name="AbdullahHalawany" userId="93acd4f6-3999-43c0-a02f-17f31116eace" providerId="ADAL" clId="{1789CC17-4EBB-4F87-81FB-ACC80DF0C480}" dt="2024-10-29T10:12:44.924" v="20" actId="1076"/>
          <ac:spMkLst>
            <pc:docMk/>
            <pc:sldMk cId="2419197737" sldId="613"/>
            <ac:spMk id="15" creationId="{00000000-0000-0000-0000-000000000000}"/>
          </ac:spMkLst>
        </pc:spChg>
        <pc:picChg chg="add del mod">
          <ac:chgData name="AbdullahHalawany" userId="93acd4f6-3999-43c0-a02f-17f31116eace" providerId="ADAL" clId="{1789CC17-4EBB-4F87-81FB-ACC80DF0C480}" dt="2024-10-31T07:13:08.917" v="132"/>
          <ac:picMkLst>
            <pc:docMk/>
            <pc:sldMk cId="2419197737" sldId="613"/>
            <ac:picMk id="5" creationId="{9352DC1C-7125-E692-CD9A-E10C65E4C009}"/>
          </ac:picMkLst>
        </pc:picChg>
      </pc:sldChg>
      <pc:sldChg chg="addSp delSp modSp mod modTransition modAnim">
        <pc:chgData name="AbdullahHalawany" userId="93acd4f6-3999-43c0-a02f-17f31116eace" providerId="ADAL" clId="{1789CC17-4EBB-4F87-81FB-ACC80DF0C480}" dt="2024-10-31T07:13:08.917" v="132"/>
        <pc:sldMkLst>
          <pc:docMk/>
          <pc:sldMk cId="3575439986" sldId="614"/>
        </pc:sldMkLst>
        <pc:spChg chg="mod">
          <ac:chgData name="AbdullahHalawany" userId="93acd4f6-3999-43c0-a02f-17f31116eace" providerId="ADAL" clId="{1789CC17-4EBB-4F87-81FB-ACC80DF0C480}" dt="2024-10-31T04:53:16.212" v="68" actId="1076"/>
          <ac:spMkLst>
            <pc:docMk/>
            <pc:sldMk cId="3575439986" sldId="614"/>
            <ac:spMk id="10" creationId="{990169C1-5DF2-45B9-864B-8E2661F2032F}"/>
          </ac:spMkLst>
        </pc:spChg>
        <pc:spChg chg="mod">
          <ac:chgData name="AbdullahHalawany" userId="93acd4f6-3999-43c0-a02f-17f31116eace" providerId="ADAL" clId="{1789CC17-4EBB-4F87-81FB-ACC80DF0C480}" dt="2024-10-29T10:12:51.943" v="22" actId="1076"/>
          <ac:spMkLst>
            <pc:docMk/>
            <pc:sldMk cId="3575439986" sldId="614"/>
            <ac:spMk id="15" creationId="{00000000-0000-0000-0000-000000000000}"/>
          </ac:spMkLst>
        </pc:spChg>
        <pc:picChg chg="add del mod">
          <ac:chgData name="AbdullahHalawany" userId="93acd4f6-3999-43c0-a02f-17f31116eace" providerId="ADAL" clId="{1789CC17-4EBB-4F87-81FB-ACC80DF0C480}" dt="2024-10-31T06:29:00.301" v="121"/>
          <ac:picMkLst>
            <pc:docMk/>
            <pc:sldMk cId="3575439986" sldId="614"/>
            <ac:picMk id="4" creationId="{AB1FD086-7D13-D93A-129D-D29221E8CB8F}"/>
          </ac:picMkLst>
        </pc:picChg>
        <pc:picChg chg="add del mod ord">
          <ac:chgData name="AbdullahHalawany" userId="93acd4f6-3999-43c0-a02f-17f31116eace" providerId="ADAL" clId="{1789CC17-4EBB-4F87-81FB-ACC80DF0C480}" dt="2024-10-31T06:29:27.405" v="122"/>
          <ac:picMkLst>
            <pc:docMk/>
            <pc:sldMk cId="3575439986" sldId="614"/>
            <ac:picMk id="7" creationId="{1CB499C6-1F4F-F0CA-C0AD-E1C556B5DCA7}"/>
          </ac:picMkLst>
        </pc:picChg>
        <pc:picChg chg="add del mod">
          <ac:chgData name="AbdullahHalawany" userId="93acd4f6-3999-43c0-a02f-17f31116eace" providerId="ADAL" clId="{1789CC17-4EBB-4F87-81FB-ACC80DF0C480}" dt="2024-10-31T06:29:39.622" v="124"/>
          <ac:picMkLst>
            <pc:docMk/>
            <pc:sldMk cId="3575439986" sldId="614"/>
            <ac:picMk id="8" creationId="{DF278AF4-5529-1096-002C-9B5024BFF167}"/>
          </ac:picMkLst>
        </pc:picChg>
        <pc:picChg chg="add del mod ord">
          <ac:chgData name="AbdullahHalawany" userId="93acd4f6-3999-43c0-a02f-17f31116eace" providerId="ADAL" clId="{1789CC17-4EBB-4F87-81FB-ACC80DF0C480}" dt="2024-10-31T06:31:06.430" v="125"/>
          <ac:picMkLst>
            <pc:docMk/>
            <pc:sldMk cId="3575439986" sldId="614"/>
            <ac:picMk id="12" creationId="{2E245E81-5BFC-BF26-CB24-5AFD89219526}"/>
          </ac:picMkLst>
        </pc:picChg>
        <pc:picChg chg="add del mod">
          <ac:chgData name="AbdullahHalawany" userId="93acd4f6-3999-43c0-a02f-17f31116eace" providerId="ADAL" clId="{1789CC17-4EBB-4F87-81FB-ACC80DF0C480}" dt="2024-10-31T07:13:08.917" v="132"/>
          <ac:picMkLst>
            <pc:docMk/>
            <pc:sldMk cId="3575439986" sldId="614"/>
            <ac:picMk id="17" creationId="{4AA7D925-D4AD-4986-7AB3-1EF11F891716}"/>
          </ac:picMkLst>
        </pc:picChg>
      </pc:sldChg>
      <pc:sldChg chg="addSp delSp modSp mod modTransition modAnim">
        <pc:chgData name="AbdullahHalawany" userId="93acd4f6-3999-43c0-a02f-17f31116eace" providerId="ADAL" clId="{1789CC17-4EBB-4F87-81FB-ACC80DF0C480}" dt="2024-10-31T07:13:08.917" v="132"/>
        <pc:sldMkLst>
          <pc:docMk/>
          <pc:sldMk cId="1647067282" sldId="615"/>
        </pc:sldMkLst>
        <pc:picChg chg="add del mod">
          <ac:chgData name="AbdullahHalawany" userId="93acd4f6-3999-43c0-a02f-17f31116eace" providerId="ADAL" clId="{1789CC17-4EBB-4F87-81FB-ACC80DF0C480}" dt="2024-10-31T06:34:29.877" v="128"/>
          <ac:picMkLst>
            <pc:docMk/>
            <pc:sldMk cId="1647067282" sldId="615"/>
            <ac:picMk id="12" creationId="{8740A5EC-37F2-82EA-BCD7-1B2A365EF79E}"/>
          </ac:picMkLst>
        </pc:picChg>
        <pc:picChg chg="add del mod ord">
          <ac:chgData name="AbdullahHalawany" userId="93acd4f6-3999-43c0-a02f-17f31116eace" providerId="ADAL" clId="{1789CC17-4EBB-4F87-81FB-ACC80DF0C480}" dt="2024-10-31T06:38:45.325" v="129"/>
          <ac:picMkLst>
            <pc:docMk/>
            <pc:sldMk cId="1647067282" sldId="615"/>
            <ac:picMk id="16" creationId="{278A2EC7-C7C2-8144-9E2B-696825A9BC27}"/>
          </ac:picMkLst>
        </pc:picChg>
        <pc:picChg chg="add del mod">
          <ac:chgData name="AbdullahHalawany" userId="93acd4f6-3999-43c0-a02f-17f31116eace" providerId="ADAL" clId="{1789CC17-4EBB-4F87-81FB-ACC80DF0C480}" dt="2024-10-31T07:13:08.917" v="132"/>
          <ac:picMkLst>
            <pc:docMk/>
            <pc:sldMk cId="1647067282" sldId="615"/>
            <ac:picMk id="17" creationId="{A812C913-15AF-4079-AC49-196BB07F2E72}"/>
          </ac:picMkLst>
        </pc:picChg>
      </pc:sldChg>
      <pc:sldChg chg="addSp delSp modSp modTransition modAnim">
        <pc:chgData name="AbdullahHalawany" userId="93acd4f6-3999-43c0-a02f-17f31116eace" providerId="ADAL" clId="{1789CC17-4EBB-4F87-81FB-ACC80DF0C480}" dt="2024-10-31T07:13:08.917" v="132"/>
        <pc:sldMkLst>
          <pc:docMk/>
          <pc:sldMk cId="1246246117" sldId="617"/>
        </pc:sldMkLst>
        <pc:picChg chg="add del mod">
          <ac:chgData name="AbdullahHalawany" userId="93acd4f6-3999-43c0-a02f-17f31116eace" providerId="ADAL" clId="{1789CC17-4EBB-4F87-81FB-ACC80DF0C480}" dt="2024-10-31T07:13:08.917" v="132"/>
          <ac:picMkLst>
            <pc:docMk/>
            <pc:sldMk cId="1246246117" sldId="617"/>
            <ac:picMk id="15" creationId="{9109B6E1-D78B-1464-CE40-3ABBA638A77B}"/>
          </ac:picMkLst>
        </pc:picChg>
      </pc:sldChg>
      <pc:sldChg chg="addSp delSp modSp modTransition modAnim">
        <pc:chgData name="AbdullahHalawany" userId="93acd4f6-3999-43c0-a02f-17f31116eace" providerId="ADAL" clId="{1789CC17-4EBB-4F87-81FB-ACC80DF0C480}" dt="2024-10-31T07:13:08.917" v="132"/>
        <pc:sldMkLst>
          <pc:docMk/>
          <pc:sldMk cId="2339560993" sldId="618"/>
        </pc:sldMkLst>
        <pc:picChg chg="add del mod">
          <ac:chgData name="AbdullahHalawany" userId="93acd4f6-3999-43c0-a02f-17f31116eace" providerId="ADAL" clId="{1789CC17-4EBB-4F87-81FB-ACC80DF0C480}" dt="2024-10-31T07:13:08.917" v="132"/>
          <ac:picMkLst>
            <pc:docMk/>
            <pc:sldMk cId="2339560993" sldId="618"/>
            <ac:picMk id="14" creationId="{C8238D04-C7CE-9C68-24A1-92D6FA0973E5}"/>
          </ac:picMkLst>
        </pc:picChg>
      </pc:sldChg>
      <pc:sldChg chg="addSp delSp modSp modTransition modAnim">
        <pc:chgData name="AbdullahHalawany" userId="93acd4f6-3999-43c0-a02f-17f31116eace" providerId="ADAL" clId="{1789CC17-4EBB-4F87-81FB-ACC80DF0C480}" dt="2024-10-31T07:13:08.917" v="132"/>
        <pc:sldMkLst>
          <pc:docMk/>
          <pc:sldMk cId="1150453666" sldId="619"/>
        </pc:sldMkLst>
        <pc:picChg chg="add del mod">
          <ac:chgData name="AbdullahHalawany" userId="93acd4f6-3999-43c0-a02f-17f31116eace" providerId="ADAL" clId="{1789CC17-4EBB-4F87-81FB-ACC80DF0C480}" dt="2024-10-31T07:13:08.917" v="132"/>
          <ac:picMkLst>
            <pc:docMk/>
            <pc:sldMk cId="1150453666" sldId="619"/>
            <ac:picMk id="4" creationId="{76F12655-3B75-EBE3-DAFE-0061CEC894FF}"/>
          </ac:picMkLst>
        </pc:picChg>
      </pc:sldChg>
      <pc:sldChg chg="addSp delSp modSp modTransition modAnim">
        <pc:chgData name="AbdullahHalawany" userId="93acd4f6-3999-43c0-a02f-17f31116eace" providerId="ADAL" clId="{1789CC17-4EBB-4F87-81FB-ACC80DF0C480}" dt="2024-10-31T07:13:08.917" v="132"/>
        <pc:sldMkLst>
          <pc:docMk/>
          <pc:sldMk cId="2717722845" sldId="620"/>
        </pc:sldMkLst>
        <pc:picChg chg="add del mod">
          <ac:chgData name="AbdullahHalawany" userId="93acd4f6-3999-43c0-a02f-17f31116eace" providerId="ADAL" clId="{1789CC17-4EBB-4F87-81FB-ACC80DF0C480}" dt="2024-10-31T07:13:08.917" v="132"/>
          <ac:picMkLst>
            <pc:docMk/>
            <pc:sldMk cId="2717722845" sldId="620"/>
            <ac:picMk id="4" creationId="{B5A1BFCA-C58C-17D2-0442-AFC80C50107A}"/>
          </ac:picMkLst>
        </pc:picChg>
      </pc:sldChg>
      <pc:sldChg chg="modTransition">
        <pc:chgData name="AbdullahHalawany" userId="93acd4f6-3999-43c0-a02f-17f31116eace" providerId="ADAL" clId="{1789CC17-4EBB-4F87-81FB-ACC80DF0C480}" dt="2024-10-31T07:13:08.917" v="132"/>
        <pc:sldMkLst>
          <pc:docMk/>
          <pc:sldMk cId="3838883664" sldId="62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08/09/1446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4" y="2180548"/>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smtClean="0">
                <a:latin typeface="Alexandria" charset="0"/>
                <a:cs typeface="Alexandria" charset="0"/>
              </a:rPr>
              <a:t>MGM223</a:t>
            </a:r>
            <a:endParaRPr lang="en-US" sz="2000" dirty="0">
              <a:latin typeface="Alexandria" charset="0"/>
              <a:cs typeface="Alexandria" charset="0"/>
            </a:endParaRP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Manal  El-Sayed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080985" y="4449136"/>
            <a:ext cx="6428843"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Improving Listening, Nonverbal Communication </a:t>
            </a:r>
            <a:r>
              <a:rPr lang="en-US" sz="2400" b="1" dirty="0" smtClean="0">
                <a:latin typeface="+mn-lt"/>
              </a:rPr>
              <a:t>and Presentation Skills</a:t>
            </a:r>
          </a:p>
          <a:p>
            <a:r>
              <a:rPr lang="ar-EG" sz="2400" b="1" dirty="0">
                <a:latin typeface="+mn-lt"/>
              </a:rPr>
              <a:t>تحسين مهارات الاستماع والتواصل غير اللفظي والعرض</a:t>
            </a:r>
            <a:endParaRPr lang="en-US" sz="2400" b="1" dirty="0">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527215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أهداف التعلّم</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3" name="Content Placeholder 2">
            <a:extLst>
              <a:ext uri="{FF2B5EF4-FFF2-40B4-BE49-F238E27FC236}">
                <a16:creationId xmlns:a16="http://schemas.microsoft.com/office/drawing/2014/main" id="{78ECE995-CFA5-7E11-E4B7-6158CE741D50}"/>
              </a:ext>
            </a:extLst>
          </p:cNvPr>
          <p:cNvSpPr txBox="1">
            <a:spLocks/>
          </p:cNvSpPr>
          <p:nvPr/>
        </p:nvSpPr>
        <p:spPr bwMode="auto">
          <a:xfrm>
            <a:off x="3380086" y="2465103"/>
            <a:ext cx="5531684" cy="425989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 how to improve your listening skills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Who are the effective listeners.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Know about the listening process.</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lang="en-US" sz="2300" b="0" kern="0" dirty="0">
                <a:solidFill>
                  <a:srgbClr val="000000"/>
                </a:solidFill>
                <a:effectLst>
                  <a:outerShdw blurRad="50800" dist="38100" dir="8100000" algn="tr" rotWithShape="0">
                    <a:srgbClr val="808080">
                      <a:alpha val="40000"/>
                    </a:srgbClr>
                  </a:outerShdw>
                </a:effectLst>
                <a:latin typeface="Arial"/>
              </a:rPr>
              <a:t>Determine the listening process barriers. </a:t>
            </a: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Improving </a:t>
            </a:r>
            <a:r>
              <a:rPr lang="en-US" sz="2300" b="0" kern="0" dirty="0">
                <a:solidFill>
                  <a:srgbClr val="000000"/>
                </a:solidFill>
                <a:effectLst>
                  <a:outerShdw blurRad="50800" dist="38100" dir="8100000" algn="tr" rotWithShape="0">
                    <a:srgbClr val="808080">
                      <a:alpha val="40000"/>
                    </a:srgbClr>
                  </a:outerShdw>
                </a:effectLst>
                <a:latin typeface="Arial"/>
              </a:rPr>
              <a:t>nonverbal communication</a:t>
            </a:r>
            <a:endPar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US"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know nonverbal signals </a:t>
            </a:r>
            <a:endParaRPr kumimoji="0" lang="ar-EG"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ndParaRPr>
          </a:p>
          <a:p>
            <a:pPr marR="0" lvl="0" algn="l" defTabSz="914400" rtl="0" eaLnBrk="0" fontAlgn="base" latinLnBrk="0" hangingPunct="0">
              <a:lnSpc>
                <a:spcPct val="100000"/>
              </a:lnSpc>
              <a:spcBef>
                <a:spcPct val="20000"/>
              </a:spcBef>
              <a:spcAft>
                <a:spcPts val="600"/>
              </a:spcAft>
              <a:buClrTx/>
              <a:buSzTx/>
              <a:buFont typeface="Wingdings" panose="05000000000000000000" pitchFamily="2" charset="2"/>
              <a:buChar char="q"/>
              <a:tabLst/>
              <a:defRPr/>
            </a:pPr>
            <a:r>
              <a:rPr kumimoji="0" lang="en-GB" sz="23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rPr>
              <a:t>Develop your </a:t>
            </a:r>
            <a:r>
              <a:rPr lang="en-GB" sz="2300" b="0" kern="0" dirty="0" smtClean="0">
                <a:solidFill>
                  <a:srgbClr val="000000"/>
                </a:solidFill>
                <a:effectLst>
                  <a:outerShdw blurRad="50800" dist="38100" dir="8100000" algn="tr" rotWithShape="0">
                    <a:srgbClr val="808080">
                      <a:alpha val="40000"/>
                    </a:srgbClr>
                  </a:outerShdw>
                </a:effectLst>
                <a:latin typeface="Arial"/>
              </a:rPr>
              <a:t>presentation </a:t>
            </a:r>
            <a:r>
              <a:rPr lang="en-GB" sz="2300" b="0" kern="0" dirty="0">
                <a:solidFill>
                  <a:srgbClr val="000000"/>
                </a:solidFill>
                <a:effectLst>
                  <a:outerShdw blurRad="50800" dist="38100" dir="8100000" algn="tr" rotWithShape="0">
                    <a:srgbClr val="808080">
                      <a:alpha val="40000"/>
                    </a:srgbClr>
                  </a:outerShdw>
                </a:effectLst>
                <a:latin typeface="Arial"/>
              </a:rPr>
              <a:t>skills</a:t>
            </a:r>
            <a:r>
              <a:rPr lang="en-GB" sz="2300" b="0" kern="0" dirty="0" smtClean="0">
                <a:solidFill>
                  <a:srgbClr val="000000"/>
                </a:solidFill>
                <a:effectLst>
                  <a:outerShdw blurRad="50800" dist="38100" dir="8100000" algn="tr" rotWithShape="0">
                    <a:srgbClr val="808080">
                      <a:alpha val="40000"/>
                    </a:srgbClr>
                  </a:outerShdw>
                </a:effectLst>
                <a:latin typeface="Arial"/>
              </a:rPr>
              <a:t>.</a:t>
            </a:r>
            <a:endParaRPr lang="en-US" sz="2300" b="0" kern="0" dirty="0">
              <a:solidFill>
                <a:srgbClr val="000000"/>
              </a:solidFill>
              <a:effectLst>
                <a:outerShdw blurRad="50800" dist="38100" dir="8100000" algn="tr" rotWithShape="0">
                  <a:srgbClr val="808080">
                    <a:alpha val="40000"/>
                  </a:srgbClr>
                </a:outerShdw>
              </a:effectLst>
              <a:latin typeface="Arial"/>
            </a:endParaRPr>
          </a:p>
        </p:txBody>
      </p:sp>
      <p:sp>
        <p:nvSpPr>
          <p:cNvPr id="3" name="Rectangle 2"/>
          <p:cNvSpPr/>
          <p:nvPr/>
        </p:nvSpPr>
        <p:spPr>
          <a:xfrm>
            <a:off x="8209700" y="2363505"/>
            <a:ext cx="3951010" cy="3901837"/>
          </a:xfrm>
          <a:prstGeom prst="rect">
            <a:avLst/>
          </a:prstGeom>
        </p:spPr>
        <p:txBody>
          <a:bodyPr wrap="square">
            <a:spAutoFit/>
          </a:bodyPr>
          <a:lstStyle/>
          <a:p>
            <a:pPr marL="342900" indent="-342900" algn="r" rtl="1">
              <a:lnSpc>
                <a:spcPct val="150000"/>
              </a:lnSpc>
              <a:buFont typeface="Wingdings" panose="05000000000000000000" pitchFamily="2" charset="2"/>
              <a:buChar char="q"/>
            </a:pPr>
            <a:r>
              <a:rPr lang="ar-EG" sz="2400" dirty="0"/>
              <a:t>كيفية تحسين مهارات </a:t>
            </a:r>
            <a:r>
              <a:rPr lang="ar-EG" sz="2400" dirty="0" smtClean="0"/>
              <a:t>الاستماع</a:t>
            </a:r>
          </a:p>
          <a:p>
            <a:pPr marL="342900" indent="-342900" algn="r" rtl="1">
              <a:lnSpc>
                <a:spcPct val="150000"/>
              </a:lnSpc>
              <a:buFont typeface="Wingdings" panose="05000000000000000000" pitchFamily="2" charset="2"/>
              <a:buChar char="q"/>
            </a:pPr>
            <a:r>
              <a:rPr lang="ar-EG" sz="2400" dirty="0" smtClean="0"/>
              <a:t>من </a:t>
            </a:r>
            <a:r>
              <a:rPr lang="ar-EG" sz="2400" dirty="0"/>
              <a:t>هم المستمعون الفعالون</a:t>
            </a:r>
            <a:r>
              <a:rPr lang="ar-EG" sz="2400" dirty="0" smtClean="0"/>
              <a:t>.</a:t>
            </a:r>
          </a:p>
          <a:p>
            <a:pPr marL="342900" indent="-342900" algn="r" rtl="1">
              <a:lnSpc>
                <a:spcPct val="150000"/>
              </a:lnSpc>
              <a:buFont typeface="Wingdings" panose="05000000000000000000" pitchFamily="2" charset="2"/>
              <a:buChar char="q"/>
            </a:pPr>
            <a:r>
              <a:rPr lang="ar-EG" sz="2400" dirty="0" smtClean="0"/>
              <a:t>تعرف </a:t>
            </a:r>
            <a:r>
              <a:rPr lang="ar-EG" sz="2400" dirty="0"/>
              <a:t>على عملية الاستماع</a:t>
            </a:r>
            <a:r>
              <a:rPr lang="ar-EG" sz="2400" dirty="0" smtClean="0"/>
              <a:t>.</a:t>
            </a:r>
          </a:p>
          <a:p>
            <a:pPr marL="342900" indent="-342900" algn="r" rtl="1">
              <a:lnSpc>
                <a:spcPct val="150000"/>
              </a:lnSpc>
              <a:buFont typeface="Wingdings" panose="05000000000000000000" pitchFamily="2" charset="2"/>
              <a:buChar char="q"/>
            </a:pPr>
            <a:r>
              <a:rPr lang="ar-EG" sz="2400" dirty="0" smtClean="0"/>
              <a:t>حدد </a:t>
            </a:r>
            <a:r>
              <a:rPr lang="ar-EG" sz="2400" dirty="0"/>
              <a:t>حواجز عملية الاستماع</a:t>
            </a:r>
            <a:r>
              <a:rPr lang="ar-EG" sz="2400" dirty="0" smtClean="0"/>
              <a:t>.</a:t>
            </a:r>
          </a:p>
          <a:p>
            <a:pPr marL="342900" indent="-342900" algn="r" rtl="1">
              <a:lnSpc>
                <a:spcPct val="150000"/>
              </a:lnSpc>
              <a:buFont typeface="Wingdings" panose="05000000000000000000" pitchFamily="2" charset="2"/>
              <a:buChar char="q"/>
            </a:pPr>
            <a:r>
              <a:rPr lang="ar-EG" sz="2400" dirty="0" smtClean="0"/>
              <a:t>تحسين </a:t>
            </a:r>
            <a:r>
              <a:rPr lang="ar-EG" sz="2400" dirty="0"/>
              <a:t>التواصل غير </a:t>
            </a:r>
            <a:r>
              <a:rPr lang="ar-EG" sz="2400" dirty="0" smtClean="0"/>
              <a:t>اللفظي</a:t>
            </a:r>
          </a:p>
          <a:p>
            <a:pPr marL="342900" indent="-342900" algn="r" rtl="1">
              <a:lnSpc>
                <a:spcPct val="150000"/>
              </a:lnSpc>
              <a:buFont typeface="Wingdings" panose="05000000000000000000" pitchFamily="2" charset="2"/>
              <a:buChar char="q"/>
            </a:pPr>
            <a:r>
              <a:rPr lang="ar-EG" sz="2400" dirty="0" smtClean="0"/>
              <a:t>تعرف </a:t>
            </a:r>
            <a:r>
              <a:rPr lang="ar-EG" sz="2400" dirty="0"/>
              <a:t>على الإشارات غير </a:t>
            </a:r>
            <a:r>
              <a:rPr lang="ar-EG" sz="2400" dirty="0" smtClean="0"/>
              <a:t>اللفظية</a:t>
            </a:r>
          </a:p>
          <a:p>
            <a:pPr marL="342900" indent="-342900" algn="r" rtl="1">
              <a:lnSpc>
                <a:spcPct val="150000"/>
              </a:lnSpc>
              <a:buFont typeface="Wingdings" panose="05000000000000000000" pitchFamily="2" charset="2"/>
              <a:buChar char="q"/>
            </a:pPr>
            <a:r>
              <a:rPr lang="ar-EG" sz="2400" dirty="0" smtClean="0"/>
              <a:t>طور </a:t>
            </a:r>
            <a:r>
              <a:rPr lang="ar-EG" sz="2400" dirty="0"/>
              <a:t>مهارات العرض التقديمي.</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1" end="1"/>
                                            </p:txEl>
                                          </p:spTgt>
                                        </p:tgtEl>
                                        <p:attrNameLst>
                                          <p:attrName>style.visibility</p:attrName>
                                        </p:attrNameLst>
                                      </p:cBhvr>
                                      <p:to>
                                        <p:strVal val="visible"/>
                                      </p:to>
                                    </p:set>
                                    <p:anim calcmode="lin" valueType="num">
                                      <p:cBhvr additive="base">
                                        <p:cTn id="13"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anim calcmode="lin" valueType="num">
                                      <p:cBhvr additive="base">
                                        <p:cTn id="19"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3" end="3"/>
                                            </p:txEl>
                                          </p:spTgt>
                                        </p:tgtEl>
                                        <p:attrNameLst>
                                          <p:attrName>style.visibility</p:attrName>
                                        </p:attrNameLst>
                                      </p:cBhvr>
                                      <p:to>
                                        <p:strVal val="visible"/>
                                      </p:to>
                                    </p:set>
                                    <p:anim calcmode="lin" valueType="num">
                                      <p:cBhvr additive="base">
                                        <p:cTn id="2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4" end="4"/>
                                            </p:txEl>
                                          </p:spTgt>
                                        </p:tgtEl>
                                        <p:attrNameLst>
                                          <p:attrName>style.visibility</p:attrName>
                                        </p:attrNameLst>
                                      </p:cBhvr>
                                      <p:to>
                                        <p:strVal val="visible"/>
                                      </p:to>
                                    </p:set>
                                    <p:anim calcmode="lin" valueType="num">
                                      <p:cBhvr additive="base">
                                        <p:cTn id="31"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 calcmode="lin" valueType="num">
                                      <p:cBhvr additive="base">
                                        <p:cTn id="37"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6" end="6"/>
                                            </p:txEl>
                                          </p:spTgt>
                                        </p:tgtEl>
                                        <p:attrNameLst>
                                          <p:attrName>style.visibility</p:attrName>
                                        </p:attrNameLst>
                                      </p:cBhvr>
                                      <p:to>
                                        <p:strVal val="visible"/>
                                      </p:to>
                                    </p:set>
                                    <p:anim calcmode="lin" valueType="num">
                                      <p:cBhvr additive="base">
                                        <p:cTn id="43"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643527"/>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Improving Your Listening </a:t>
            </a:r>
            <a:br>
              <a:rPr lang="en-US" sz="2800" dirty="0">
                <a:solidFill>
                  <a:schemeClr val="bg1"/>
                </a:solidFill>
                <a:latin typeface="Alexandria" charset="0"/>
                <a:cs typeface="Alexandria" charset="0"/>
              </a:rPr>
            </a:br>
            <a:r>
              <a:rPr lang="en-US" sz="2800" dirty="0" smtClean="0">
                <a:solidFill>
                  <a:schemeClr val="bg1"/>
                </a:solidFill>
                <a:latin typeface="Alexandria" charset="0"/>
                <a:cs typeface="Alexandria" charset="0"/>
              </a:rPr>
              <a:t>Skills</a:t>
            </a:r>
          </a:p>
          <a:p>
            <a:pPr>
              <a:lnSpc>
                <a:spcPct val="120000"/>
              </a:lnSpc>
            </a:pPr>
            <a:r>
              <a:rPr lang="ar-EG" sz="2800" dirty="0">
                <a:solidFill>
                  <a:schemeClr val="bg1"/>
                </a:solidFill>
                <a:latin typeface="Alexandria" charset="0"/>
                <a:cs typeface="Alexandria" charset="0"/>
              </a:rPr>
              <a:t>تحسين مهارات الاستماع لديك</a:t>
            </a:r>
            <a:endParaRPr lang="en-US" sz="2800" dirty="0">
              <a:solidFill>
                <a:schemeClr val="bg1"/>
              </a:solidFill>
              <a:latin typeface="Alexandria" charset="0"/>
              <a:cs typeface="Alexandria" charset="0"/>
            </a:endParaRPr>
          </a:p>
        </p:txBody>
      </p:sp>
      <p:grpSp>
        <p:nvGrpSpPr>
          <p:cNvPr id="10" name="Group 9"/>
          <p:cNvGrpSpPr/>
          <p:nvPr/>
        </p:nvGrpSpPr>
        <p:grpSpPr>
          <a:xfrm>
            <a:off x="5642969" y="2104457"/>
            <a:ext cx="5752053" cy="3266048"/>
            <a:chOff x="5641526" y="3499567"/>
            <a:chExt cx="5752053" cy="3266048"/>
          </a:xfrm>
        </p:grpSpPr>
        <p:sp>
          <p:nvSpPr>
            <p:cNvPr id="7" name="Rectangle 6"/>
            <p:cNvSpPr/>
            <p:nvPr/>
          </p:nvSpPr>
          <p:spPr>
            <a:xfrm>
              <a:off x="6310823" y="6057729"/>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3" y="3996751"/>
              <a:ext cx="4546316" cy="1938992"/>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Listening, Nonverbal Communication and Presentation Skills</a:t>
              </a:r>
            </a:p>
            <a:p>
              <a:pPr algn="ctr" rtl="1"/>
              <a:r>
                <a:rPr lang="ar-EG" sz="2400" b="1" dirty="0">
                  <a:solidFill>
                    <a:srgbClr val="00B0F0"/>
                  </a:solidFill>
                  <a:latin typeface="Alexandria" charset="0"/>
                  <a:cs typeface="Alexandria" charset="0"/>
                </a:rPr>
                <a:t>تحسين مهارات الاستماع والتواصل غير اللفظي والعرض</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419FB8AA-709E-C9DD-5021-273F42C70F84}"/>
              </a:ext>
            </a:extLst>
          </p:cNvPr>
          <p:cNvGrpSpPr/>
          <p:nvPr/>
        </p:nvGrpSpPr>
        <p:grpSpPr>
          <a:xfrm>
            <a:off x="2397036" y="2469538"/>
            <a:ext cx="6871526" cy="3518239"/>
            <a:chOff x="457200" y="381000"/>
            <a:chExt cx="8229600" cy="5791200"/>
          </a:xfrm>
        </p:grpSpPr>
        <p:sp>
          <p:nvSpPr>
            <p:cNvPr id="12" name="Rectangle 4">
              <a:extLst>
                <a:ext uri="{FF2B5EF4-FFF2-40B4-BE49-F238E27FC236}">
                  <a16:creationId xmlns:a16="http://schemas.microsoft.com/office/drawing/2014/main" id="{82FFE158-B6C1-D520-B6A1-6211F520BA57}"/>
                </a:ext>
              </a:extLst>
            </p:cNvPr>
            <p:cNvSpPr>
              <a:spLocks noChangeArrowheads="1"/>
            </p:cNvSpPr>
            <p:nvPr/>
          </p:nvSpPr>
          <p:spPr bwMode="auto">
            <a:xfrm>
              <a:off x="55626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Critical</a:t>
              </a:r>
            </a:p>
            <a:p>
              <a:pPr marL="0" marR="0" lvl="0" indent="0" algn="ctr" defTabSz="914400" eaLnBrk="0" fontAlgn="base" latinLnBrk="0" hangingPunct="0">
                <a:lnSpc>
                  <a:spcPct val="100000"/>
                </a:lnSpc>
                <a:spcBef>
                  <a:spcPct val="0"/>
                </a:spcBef>
                <a:spcAft>
                  <a:spcPct val="0"/>
                </a:spcAft>
                <a:buClrTx/>
                <a:buSzTx/>
                <a:buFontTx/>
                <a:buNone/>
                <a:tabLst/>
                <a:defRPr/>
              </a:pPr>
              <a:r>
                <a:rPr lang="ar-EG" sz="28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الناقد/ النقدي</a:t>
              </a: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p:txBody>
        </p:sp>
        <p:sp>
          <p:nvSpPr>
            <p:cNvPr id="17" name="Rectangle 5">
              <a:extLst>
                <a:ext uri="{FF2B5EF4-FFF2-40B4-BE49-F238E27FC236}">
                  <a16:creationId xmlns:a16="http://schemas.microsoft.com/office/drawing/2014/main" id="{9304DFE6-B371-5DDF-991A-0FDCDD53CA82}"/>
                </a:ext>
              </a:extLst>
            </p:cNvPr>
            <p:cNvSpPr>
              <a:spLocks noChangeArrowheads="1"/>
            </p:cNvSpPr>
            <p:nvPr/>
          </p:nvSpPr>
          <p:spPr bwMode="auto">
            <a:xfrm>
              <a:off x="457200" y="3810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Right"/>
              <a:lightRig rig="legacyFlat3" dir="t"/>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Content</a:t>
              </a:r>
              <a:endParaRPr kumimoji="0" lang="ar-EG"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a:p>
              <a:pPr marL="0" marR="0" lvl="0" indent="0" algn="ctr" defTabSz="914400" eaLnBrk="0" fontAlgn="base" latinLnBrk="0" hangingPunct="0">
                <a:lnSpc>
                  <a:spcPct val="100000"/>
                </a:lnSpc>
                <a:spcBef>
                  <a:spcPct val="0"/>
                </a:spcBef>
                <a:spcAft>
                  <a:spcPct val="0"/>
                </a:spcAft>
                <a:buClrTx/>
                <a:buSzTx/>
                <a:buFontTx/>
                <a:buNone/>
                <a:tabLst/>
                <a:defRPr/>
              </a:pPr>
              <a:r>
                <a:rPr lang="ar-EG" sz="28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إلى المحتوى</a:t>
              </a: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p:txBody>
        </p:sp>
        <p:sp>
          <p:nvSpPr>
            <p:cNvPr id="18" name="Rectangle 6">
              <a:extLst>
                <a:ext uri="{FF2B5EF4-FFF2-40B4-BE49-F238E27FC236}">
                  <a16:creationId xmlns:a16="http://schemas.microsoft.com/office/drawing/2014/main" id="{C09574C2-C727-7AB4-C631-15FE557981E5}"/>
                </a:ext>
              </a:extLst>
            </p:cNvPr>
            <p:cNvSpPr>
              <a:spLocks noChangeArrowheads="1"/>
            </p:cNvSpPr>
            <p:nvPr/>
          </p:nvSpPr>
          <p:spPr bwMode="auto">
            <a:xfrm>
              <a:off x="4572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Righ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Empathic</a:t>
              </a:r>
            </a:p>
            <a:p>
              <a:pPr lvl="0" algn="ctr" eaLnBrk="0" fontAlgn="base" hangingPunct="0">
                <a:spcBef>
                  <a:spcPct val="0"/>
                </a:spcBef>
                <a:spcAft>
                  <a:spcPct val="0"/>
                </a:spcAft>
                <a:defRPr/>
              </a:pPr>
              <a:r>
                <a:rPr lang="ar-EG" sz="28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التعاطفي</a:t>
              </a: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p:txBody>
        </p:sp>
        <p:sp>
          <p:nvSpPr>
            <p:cNvPr id="19" name="Rectangle 7">
              <a:extLst>
                <a:ext uri="{FF2B5EF4-FFF2-40B4-BE49-F238E27FC236}">
                  <a16:creationId xmlns:a16="http://schemas.microsoft.com/office/drawing/2014/main" id="{BBC2D717-EC7B-E8C4-FAE8-453F348D952C}"/>
                </a:ext>
              </a:extLst>
            </p:cNvPr>
            <p:cNvSpPr>
              <a:spLocks noChangeArrowheads="1"/>
            </p:cNvSpPr>
            <p:nvPr/>
          </p:nvSpPr>
          <p:spPr bwMode="auto">
            <a:xfrm>
              <a:off x="5562600" y="4419600"/>
              <a:ext cx="3124200" cy="1752600"/>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TopLeft"/>
              <a:lightRig rig="legacyFlat3" dir="b"/>
            </a:scene3d>
            <a:sp3d extrusionH="121893000"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Active</a:t>
              </a:r>
            </a:p>
            <a:p>
              <a:pPr marL="0" marR="0" lvl="0" indent="0" algn="ctr" defTabSz="914400" eaLnBrk="0" fontAlgn="base" latinLnBrk="0" hangingPunct="0">
                <a:lnSpc>
                  <a:spcPct val="100000"/>
                </a:lnSpc>
                <a:spcBef>
                  <a:spcPct val="0"/>
                </a:spcBef>
                <a:spcAft>
                  <a:spcPct val="0"/>
                </a:spcAft>
                <a:buClrTx/>
                <a:buSzTx/>
                <a:buFontTx/>
                <a:buNone/>
                <a:tabLst/>
                <a:defRPr/>
              </a:pPr>
              <a:r>
                <a:rPr lang="ar-EG" sz="2800" b="1" kern="0" cap="all"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النشط</a:t>
              </a: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p:txBody>
        </p:sp>
        <p:sp>
          <p:nvSpPr>
            <p:cNvPr id="23" name="Oval 8">
              <a:extLst>
                <a:ext uri="{FF2B5EF4-FFF2-40B4-BE49-F238E27FC236}">
                  <a16:creationId xmlns:a16="http://schemas.microsoft.com/office/drawing/2014/main" id="{ED425B60-E628-A16B-3952-C8EA55555635}"/>
                </a:ext>
              </a:extLst>
            </p:cNvPr>
            <p:cNvSpPr>
              <a:spLocks noChangeArrowheads="1"/>
            </p:cNvSpPr>
            <p:nvPr/>
          </p:nvSpPr>
          <p:spPr bwMode="auto">
            <a:xfrm>
              <a:off x="2660650" y="1425575"/>
              <a:ext cx="3892550" cy="3775075"/>
            </a:xfrm>
            <a:prstGeom prst="ellipse">
              <a:avLst/>
            </a:prstGeom>
            <a:gradFill rotWithShape="1">
              <a:gsLst>
                <a:gs pos="0">
                  <a:srgbClr val="FFEFD1"/>
                </a:gs>
                <a:gs pos="64999">
                  <a:srgbClr val="F0EBD5"/>
                </a:gs>
                <a:gs pos="100000">
                  <a:srgbClr val="D1C39F"/>
                </a:gs>
              </a:gsLst>
              <a:path path="shape">
                <a:fillToRect l="50000" t="50000" r="50000" b="50000"/>
              </a:path>
            </a:gradFill>
            <a:ln w="12700">
              <a:round/>
              <a:headEnd/>
              <a:tailEnd/>
            </a:ln>
            <a:effectLst>
              <a:glow rad="139700">
                <a:srgbClr val="000000">
                  <a:satMod val="175000"/>
                  <a:alpha val="40000"/>
                </a:srgbClr>
              </a:glow>
              <a:softEdge rad="63500"/>
            </a:effectLst>
            <a:scene3d>
              <a:camera prst="legacyPerspectiveTop"/>
              <a:lightRig rig="legacyFlat3" dir="b"/>
            </a:scene3d>
            <a:sp3d prstMaterial="legacyMatte">
              <a:bevelT w="13500" h="13500" prst="angle"/>
              <a:bevelB w="13500" h="13500" prst="angle"/>
              <a:extrusionClr>
                <a:srgbClr val="FFEFD1"/>
              </a:extrusionClr>
            </a:sp3d>
          </p:spPr>
          <p:txBody>
            <a:bodyPr wrap="none"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imes New Roman" pitchFamily="18" charset="0"/>
              </a:endParaRPr>
            </a:p>
          </p:txBody>
        </p:sp>
        <p:sp>
          <p:nvSpPr>
            <p:cNvPr id="24" name="Rectangle 9">
              <a:extLst>
                <a:ext uri="{FF2B5EF4-FFF2-40B4-BE49-F238E27FC236}">
                  <a16:creationId xmlns:a16="http://schemas.microsoft.com/office/drawing/2014/main" id="{77448899-8921-3E88-B721-56753D6B4BC7}"/>
                </a:ext>
              </a:extLst>
            </p:cNvPr>
            <p:cNvSpPr>
              <a:spLocks noChangeArrowheads="1"/>
            </p:cNvSpPr>
            <p:nvPr/>
          </p:nvSpPr>
          <p:spPr bwMode="auto">
            <a:xfrm>
              <a:off x="2538413" y="2495876"/>
              <a:ext cx="4181475" cy="1634469"/>
            </a:xfrm>
            <a:prstGeom prst="rect">
              <a:avLst/>
            </a:prstGeom>
            <a:noFill/>
            <a:ln w="12700">
              <a:noFill/>
              <a:miter lim="800000"/>
              <a:headEnd/>
              <a:tailEnd/>
            </a:ln>
            <a:effectLst/>
          </p:spPr>
          <p:txBody>
            <a:bodyPr lIns="90488" tIns="44450" rIns="90488" bIns="44450" anchor="ctr">
              <a:spAutoFit/>
            </a:bodyPr>
            <a:lstStyle/>
            <a:p>
              <a:pPr marL="0" marR="0" lvl="0" indent="0" algn="ctr" defTabSz="914400" eaLnBrk="0" fontAlgn="base" latinLnBrk="0" hangingPunct="0">
                <a:lnSpc>
                  <a:spcPct val="110000"/>
                </a:lnSpc>
                <a:spcBef>
                  <a:spcPct val="0"/>
                </a:spcBef>
                <a:spcAft>
                  <a:spcPct val="0"/>
                </a:spcAft>
                <a:buClrTx/>
                <a:buSzTx/>
                <a:buFontTx/>
                <a:buNone/>
                <a:tabLst/>
                <a:defRPr/>
              </a:pPr>
              <a:r>
                <a:rPr kumimoji="0" lang="en-US" sz="2800" b="1" i="0" u="none" strike="noStrike" kern="0" cap="all" spc="0" normalizeH="0" baseline="0" noProof="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rPr>
                <a:t>Listening</a:t>
              </a:r>
            </a:p>
            <a:p>
              <a:pPr marL="0" marR="0" lvl="0" indent="0" algn="ctr" defTabSz="914400" eaLnBrk="0" fontAlgn="base" latinLnBrk="0" hangingPunct="0">
                <a:lnSpc>
                  <a:spcPct val="110000"/>
                </a:lnSpc>
                <a:spcBef>
                  <a:spcPct val="0"/>
                </a:spcBef>
                <a:spcAft>
                  <a:spcPct val="0"/>
                </a:spcAft>
                <a:buClrTx/>
                <a:buSzTx/>
                <a:buFontTx/>
                <a:buNone/>
                <a:tabLst/>
                <a:defRPr/>
              </a:pPr>
              <a:r>
                <a:rPr lang="ar-EG" sz="28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endParaRPr kumimoji="0" lang="en-US" sz="2800" b="1" i="0" u="none" strike="noStrike" kern="0" cap="all" spc="0" normalizeH="0" baseline="0" noProof="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uLnTx/>
                <a:uFillTx/>
                <a:latin typeface="Tahoma" pitchFamily="34" charset="0"/>
              </a:endParaRPr>
            </a:p>
          </p:txBody>
        </p:sp>
      </p:gr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19"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Content</a:t>
            </a: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إلى المحتوى</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372083" y="2492873"/>
            <a:ext cx="5905517" cy="2554545"/>
          </a:xfrm>
          <a:prstGeom prst="rect">
            <a:avLst/>
          </a:prstGeom>
          <a:noFill/>
        </p:spPr>
        <p:txBody>
          <a:bodyPr wrap="square">
            <a:spAutoFit/>
          </a:bodyPr>
          <a:lstStyle/>
          <a:p>
            <a:pPr lvl="0" fontAlgn="base">
              <a:spcBef>
                <a:spcPct val="0"/>
              </a:spcBef>
              <a:spcAft>
                <a:spcPts val="2400"/>
              </a:spcAft>
              <a:defRPr/>
            </a:pPr>
            <a:r>
              <a:rPr lang="en-US" sz="2800" b="1" kern="0" dirty="0">
                <a:solidFill>
                  <a:srgbClr val="000000"/>
                </a:solidFill>
                <a:effectLst>
                  <a:outerShdw blurRad="50800" dist="38100" dir="8100000" algn="tr" rotWithShape="0">
                    <a:srgbClr val="969696">
                      <a:alpha val="40000"/>
                    </a:srgbClr>
                  </a:outerShdw>
                </a:effectLst>
              </a:rPr>
              <a:t>The goal is to understand and retain the speaker’s message. Just focus on the information</a:t>
            </a:r>
            <a:r>
              <a:rPr lang="en-US" sz="2800" b="1" kern="0" dirty="0" smtClean="0">
                <a:solidFill>
                  <a:srgbClr val="000000"/>
                </a:solidFill>
                <a:effectLst>
                  <a:outerShdw blurRad="50800" dist="38100" dir="8100000" algn="tr" rotWithShape="0">
                    <a:srgbClr val="969696">
                      <a:alpha val="40000"/>
                    </a:srgbClr>
                  </a:outerShdw>
                </a:effectLst>
              </a:rPr>
              <a:t>.</a:t>
            </a:r>
          </a:p>
          <a:p>
            <a:pPr lvl="0" algn="justLow" rtl="1" fontAlgn="base">
              <a:spcBef>
                <a:spcPct val="0"/>
              </a:spcBef>
              <a:spcAft>
                <a:spcPts val="2400"/>
              </a:spcAft>
              <a:defRPr/>
            </a:pPr>
            <a:r>
              <a:rPr lang="ar-EG" sz="2800" b="1" kern="0" dirty="0">
                <a:solidFill>
                  <a:srgbClr val="000000"/>
                </a:solidFill>
                <a:effectLst>
                  <a:outerShdw blurRad="50800" dist="38100" dir="8100000" algn="tr" rotWithShape="0">
                    <a:srgbClr val="969696">
                      <a:alpha val="40000"/>
                    </a:srgbClr>
                  </a:outerShdw>
                </a:effectLst>
              </a:rPr>
              <a:t>الهدف هو فهم رسالة المتحدث والاحتفاظ بها. فقط ركز على المعلومات.</a:t>
            </a:r>
            <a:endParaRPr lang="en-US" sz="2800" b="1" kern="0" dirty="0">
              <a:solidFill>
                <a:srgbClr val="000000"/>
              </a:solidFill>
              <a:effectLst>
                <a:outerShdw blurRad="50800" dist="38100" dir="8100000" algn="tr" rotWithShape="0">
                  <a:srgbClr val="969696">
                    <a:alpha val="40000"/>
                  </a:srgbClr>
                </a:outerShdw>
              </a:effectLst>
            </a:endParaRPr>
          </a:p>
        </p:txBody>
      </p:sp>
    </p:spTree>
    <p:extLst>
      <p:ext uri="{BB962C8B-B14F-4D97-AF65-F5344CB8AC3E}">
        <p14:creationId xmlns:p14="http://schemas.microsoft.com/office/powerpoint/2010/main" val="168281913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372083" y="2492873"/>
            <a:ext cx="5905517" cy="2554545"/>
          </a:xfrm>
          <a:prstGeom prst="rect">
            <a:avLst/>
          </a:prstGeom>
          <a:noFill/>
        </p:spPr>
        <p:txBody>
          <a:bodyPr wrap="square">
            <a:spAutoFit/>
          </a:bodyPr>
          <a:lstStyle/>
          <a:p>
            <a:pPr lvl="0" fontAlgn="base">
              <a:spcBef>
                <a:spcPct val="0"/>
              </a:spcBef>
              <a:spcAft>
                <a:spcPts val="2400"/>
              </a:spcAft>
              <a:defRPr/>
            </a:pPr>
            <a:r>
              <a:rPr lang="en-US" sz="2800" b="1" kern="0" dirty="0">
                <a:solidFill>
                  <a:srgbClr val="000000"/>
                </a:solidFill>
                <a:effectLst>
                  <a:outerShdw blurRad="50800" dist="38100" dir="8100000" algn="tr" rotWithShape="0">
                    <a:srgbClr val="969696">
                      <a:alpha val="40000"/>
                    </a:srgbClr>
                  </a:outerShdw>
                </a:effectLst>
              </a:rPr>
              <a:t>The goal is to </a:t>
            </a:r>
            <a:r>
              <a:rPr lang="en-US" sz="2800" b="1" kern="0" dirty="0">
                <a:solidFill>
                  <a:srgbClr val="FF0000"/>
                </a:solidFill>
                <a:effectLst>
                  <a:outerShdw blurRad="50800" dist="38100" dir="8100000" algn="tr" rotWithShape="0">
                    <a:srgbClr val="969696">
                      <a:alpha val="40000"/>
                    </a:srgbClr>
                  </a:outerShdw>
                </a:effectLst>
              </a:rPr>
              <a:t>understand and evaluate </a:t>
            </a:r>
            <a:r>
              <a:rPr lang="en-US" sz="2800" b="1" kern="0" dirty="0">
                <a:solidFill>
                  <a:srgbClr val="000000"/>
                </a:solidFill>
                <a:effectLst>
                  <a:outerShdw blurRad="50800" dist="38100" dir="8100000" algn="tr" rotWithShape="0">
                    <a:srgbClr val="969696">
                      <a:alpha val="40000"/>
                    </a:srgbClr>
                  </a:outerShdw>
                </a:effectLst>
              </a:rPr>
              <a:t>the meaning of the speaker’s message on several levels. </a:t>
            </a:r>
            <a:endParaRPr lang="en-US" sz="2800" b="1" kern="0" dirty="0" smtClean="0">
              <a:solidFill>
                <a:srgbClr val="000000"/>
              </a:solidFill>
              <a:effectLst>
                <a:outerShdw blurRad="50800" dist="38100" dir="8100000" algn="tr" rotWithShape="0">
                  <a:srgbClr val="969696">
                    <a:alpha val="40000"/>
                  </a:srgbClr>
                </a:outerShdw>
              </a:effectLst>
            </a:endParaRPr>
          </a:p>
          <a:p>
            <a:pPr lvl="0" algn="justLow" rtl="1" fontAlgn="base">
              <a:spcBef>
                <a:spcPct val="0"/>
              </a:spcBef>
              <a:spcAft>
                <a:spcPts val="2400"/>
              </a:spcAft>
              <a:defRPr/>
            </a:pPr>
            <a:r>
              <a:rPr lang="ar-EG" sz="2800" b="1" kern="0" dirty="0">
                <a:solidFill>
                  <a:srgbClr val="000000"/>
                </a:solidFill>
                <a:effectLst>
                  <a:outerShdw blurRad="50800" dist="38100" dir="8100000" algn="tr" rotWithShape="0">
                    <a:srgbClr val="969696">
                      <a:alpha val="40000"/>
                    </a:srgbClr>
                  </a:outerShdw>
                </a:effectLst>
              </a:rPr>
              <a:t>الهدف هو فهم وتقييم معنى رسالة المتحدث على عدة مستويات.</a:t>
            </a:r>
            <a:endParaRPr lang="en-US" sz="2800" b="1" kern="0" dirty="0">
              <a:solidFill>
                <a:srgbClr val="000000"/>
              </a:solidFill>
              <a:effectLst>
                <a:outerShdw blurRad="50800" dist="38100" dir="8100000" algn="tr" rotWithShape="0">
                  <a:srgbClr val="969696">
                    <a:alpha val="40000"/>
                  </a:srgbClr>
                </a:outerShdw>
              </a:effectLst>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Critical</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الناقد</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52480551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5905517" cy="4370427"/>
          </a:xfrm>
          <a:prstGeom prst="rect">
            <a:avLst/>
          </a:prstGeom>
          <a:noFill/>
        </p:spPr>
        <p:txBody>
          <a:bodyPr wrap="square">
            <a:spAutoFit/>
          </a:bodyPr>
          <a:lstStyle/>
          <a:p>
            <a:pPr lvl="0" eaLnBrk="0" fontAlgn="base" hangingPunct="0">
              <a:spcBef>
                <a:spcPct val="30000"/>
              </a:spcBef>
              <a:spcAft>
                <a:spcPct val="0"/>
              </a:spcAft>
              <a:defRPr/>
            </a:pPr>
            <a:r>
              <a:rPr lang="en-US" sz="24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These several levels are such as </a:t>
            </a:r>
          </a:p>
          <a:p>
            <a:pPr marL="342900" lvl="0" indent="-342900" eaLnBrk="0" fontAlgn="base" hangingPunct="0">
              <a:spcBef>
                <a:spcPct val="30000"/>
              </a:spcBef>
              <a:spcAft>
                <a:spcPct val="0"/>
              </a:spcAft>
              <a:buFont typeface="Wingdings" panose="05000000000000000000" pitchFamily="2" charset="2"/>
              <a:buChar char="q"/>
              <a:defRPr/>
            </a:pPr>
            <a:r>
              <a:rPr lang="en-US"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the logic of the argument, </a:t>
            </a:r>
          </a:p>
          <a:p>
            <a:pPr marL="342900" lvl="0" indent="-342900" eaLnBrk="0" fontAlgn="base" hangingPunct="0">
              <a:spcBef>
                <a:spcPct val="30000"/>
              </a:spcBef>
              <a:spcAft>
                <a:spcPct val="0"/>
              </a:spcAft>
              <a:buFont typeface="Wingdings" panose="05000000000000000000" pitchFamily="2" charset="2"/>
              <a:buChar char="q"/>
              <a:defRPr/>
            </a:pPr>
            <a:r>
              <a:rPr lang="en-US"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the strength of the evidence, </a:t>
            </a:r>
          </a:p>
          <a:p>
            <a:pPr marL="342900" lvl="0" indent="-342900" eaLnBrk="0" fontAlgn="base" hangingPunct="0">
              <a:spcBef>
                <a:spcPct val="30000"/>
              </a:spcBef>
              <a:spcAft>
                <a:spcPct val="0"/>
              </a:spcAft>
              <a:buFont typeface="Wingdings" panose="05000000000000000000" pitchFamily="2" charset="2"/>
              <a:buChar char="q"/>
              <a:defRPr/>
            </a:pPr>
            <a:r>
              <a:rPr lang="en-US"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the validity of the conclusions,</a:t>
            </a:r>
          </a:p>
          <a:p>
            <a:pPr marL="342900" lvl="0" indent="-342900" eaLnBrk="0" fontAlgn="base" hangingPunct="0">
              <a:spcBef>
                <a:spcPct val="30000"/>
              </a:spcBef>
              <a:spcAft>
                <a:spcPct val="0"/>
              </a:spcAft>
              <a:buFont typeface="Wingdings" panose="05000000000000000000" pitchFamily="2" charset="2"/>
              <a:buChar char="q"/>
              <a:defRPr/>
            </a:pPr>
            <a:r>
              <a:rPr lang="en-US"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 the implications of the message for you and your organization</a:t>
            </a:r>
            <a:r>
              <a:rPr lang="en-US"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lvl="0" algn="r" rtl="1" eaLnBrk="0" fontAlgn="base" hangingPunct="0">
              <a:spcBef>
                <a:spcPct val="30000"/>
              </a:spcBef>
              <a:spcAft>
                <a:spcPct val="0"/>
              </a:spcAft>
              <a:defRPr/>
            </a:pPr>
            <a:r>
              <a:rPr lang="ar-EG" sz="20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هذه المستويات العديدة هي </a:t>
            </a:r>
            <a:r>
              <a:rPr lang="ar-EG" sz="2000" b="1" u="sng"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مثل:</a:t>
            </a:r>
          </a:p>
          <a:p>
            <a:pPr marL="342900" lvl="0" indent="-342900" algn="r" rtl="1" eaLnBrk="0" fontAlgn="base" hangingPunct="0">
              <a:spcBef>
                <a:spcPct val="30000"/>
              </a:spcBef>
              <a:spcAft>
                <a:spcPct val="0"/>
              </a:spcAft>
              <a:buFont typeface="Wingdings" panose="05000000000000000000" pitchFamily="2" charset="2"/>
              <a:buChar char="q"/>
              <a:defRPr/>
            </a:pP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منطق </a:t>
            </a:r>
            <a:r>
              <a:rPr lang="ar-EG"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الحجة</a:t>
            </a: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marL="342900" lvl="0" indent="-342900" algn="r" rtl="1" eaLnBrk="0" fontAlgn="base" hangingPunct="0">
              <a:spcBef>
                <a:spcPct val="30000"/>
              </a:spcBef>
              <a:spcAft>
                <a:spcPct val="0"/>
              </a:spcAft>
              <a:buFont typeface="Wingdings" panose="05000000000000000000" pitchFamily="2" charset="2"/>
              <a:buChar char="q"/>
              <a:defRPr/>
            </a:pP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وقوة </a:t>
            </a:r>
            <a:r>
              <a:rPr lang="ar-EG"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الأدلة</a:t>
            </a: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marL="342900" lvl="0" indent="-342900" algn="r" rtl="1" eaLnBrk="0" fontAlgn="base" hangingPunct="0">
              <a:spcBef>
                <a:spcPct val="30000"/>
              </a:spcBef>
              <a:spcAft>
                <a:spcPct val="0"/>
              </a:spcAft>
              <a:buFont typeface="Wingdings" panose="05000000000000000000" pitchFamily="2" charset="2"/>
              <a:buChar char="q"/>
              <a:defRPr/>
            </a:pP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وصلاحية </a:t>
            </a:r>
            <a:r>
              <a:rPr lang="ar-EG"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الاستنتاجات</a:t>
            </a: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marL="342900" lvl="0" indent="-342900" algn="r" rtl="1" eaLnBrk="0" fontAlgn="base" hangingPunct="0">
              <a:spcBef>
                <a:spcPct val="30000"/>
              </a:spcBef>
              <a:spcAft>
                <a:spcPct val="0"/>
              </a:spcAft>
              <a:buFont typeface="Wingdings" panose="05000000000000000000" pitchFamily="2" charset="2"/>
              <a:buChar char="q"/>
              <a:defRPr/>
            </a:pPr>
            <a:r>
              <a:rPr lang="ar-EG" sz="20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وتداعيات </a:t>
            </a:r>
            <a:r>
              <a:rPr lang="ar-EG"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الرسالة عليك وعلى مؤسستك،</a:t>
            </a:r>
            <a:endParaRPr lang="en-US" sz="20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Critical</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الناقد</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235197034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4253472"/>
          </a:xfrm>
          <a:prstGeom prst="rect">
            <a:avLst/>
          </a:prstGeom>
          <a:noFill/>
        </p:spPr>
        <p:txBody>
          <a:bodyPr wrap="square">
            <a:spAutoFit/>
          </a:bodyPr>
          <a:lstStyle/>
          <a:p>
            <a:pPr lvl="0" eaLnBrk="0" fontAlgn="base" hangingPunct="0">
              <a:spcBef>
                <a:spcPct val="30000"/>
              </a:spcBef>
              <a:spcAft>
                <a:spcPct val="0"/>
              </a:spcAft>
              <a:defRPr/>
            </a:pPr>
            <a:r>
              <a:rPr lang="en-US" sz="28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These several levels are such as </a:t>
            </a:r>
          </a:p>
          <a:p>
            <a:pPr marL="342900" lvl="0" indent="-342900" eaLnBrk="0" fontAlgn="base" hangingPunct="0">
              <a:spcBef>
                <a:spcPct val="30000"/>
              </a:spcBef>
              <a:spcAft>
                <a:spcPct val="0"/>
              </a:spcAft>
              <a:buFont typeface="Wingdings" panose="05000000000000000000" pitchFamily="2" charset="2"/>
              <a:buChar char="q"/>
              <a:defRPr/>
            </a:pPr>
            <a:r>
              <a:rPr lang="en-US"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the speaker’s intentions and motives,</a:t>
            </a:r>
          </a:p>
          <a:p>
            <a:pPr marL="342900" lvl="0" indent="-342900" eaLnBrk="0" fontAlgn="base" hangingPunct="0">
              <a:spcBef>
                <a:spcPct val="30000"/>
              </a:spcBef>
              <a:spcAft>
                <a:spcPct val="0"/>
              </a:spcAft>
              <a:buFont typeface="Wingdings" panose="05000000000000000000" pitchFamily="2" charset="2"/>
              <a:buChar char="q"/>
              <a:defRPr/>
            </a:pPr>
            <a:r>
              <a:rPr lang="en-US"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and </a:t>
            </a:r>
            <a:r>
              <a:rPr lang="en-US"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the omission of any relevant points. </a:t>
            </a:r>
          </a:p>
          <a:p>
            <a:pPr marL="342900" lvl="0" indent="-342900" eaLnBrk="0" fontAlgn="base" hangingPunct="0">
              <a:spcBef>
                <a:spcPct val="30000"/>
              </a:spcBef>
              <a:spcAft>
                <a:spcPct val="0"/>
              </a:spcAft>
              <a:buFont typeface="Wingdings" panose="05000000000000000000" pitchFamily="2" charset="2"/>
              <a:buChar char="q"/>
              <a:defRPr/>
            </a:pPr>
            <a:r>
              <a:rPr lang="en-US"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Be on the lookout for speaker bias, and separate opinions from </a:t>
            </a:r>
            <a:r>
              <a:rPr lang="en-US"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facts,</a:t>
            </a:r>
          </a:p>
          <a:p>
            <a:pPr lvl="0" algn="r" rtl="1" eaLnBrk="0" fontAlgn="base" hangingPunct="0">
              <a:spcBef>
                <a:spcPct val="30000"/>
              </a:spcBef>
              <a:spcAft>
                <a:spcPct val="0"/>
              </a:spcAft>
              <a:defRPr/>
            </a:pPr>
            <a:r>
              <a:rPr lang="ar-EG" sz="2400" b="1" u="sng"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هذه المستويات العديدة هي </a:t>
            </a:r>
            <a:r>
              <a:rPr lang="ar-EG" sz="2400" b="1" u="sng"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مثل:</a:t>
            </a:r>
          </a:p>
          <a:p>
            <a:pPr marL="342900" lvl="0" indent="-342900" algn="r" rtl="1" eaLnBrk="0" fontAlgn="base" hangingPunct="0">
              <a:spcBef>
                <a:spcPct val="30000"/>
              </a:spcBef>
              <a:spcAft>
                <a:spcPct val="0"/>
              </a:spcAft>
              <a:buFont typeface="Wingdings" panose="05000000000000000000" pitchFamily="2" charset="2"/>
              <a:buChar char="q"/>
              <a:defRPr/>
            </a:pPr>
            <a:r>
              <a:rPr lang="ar-EG"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نوايا المتحدث ودوافعه</a:t>
            </a:r>
            <a:r>
              <a:rPr lang="ar-EG"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marL="342900" lvl="0" indent="-342900" algn="r" rtl="1" eaLnBrk="0" fontAlgn="base" hangingPunct="0">
              <a:spcBef>
                <a:spcPct val="30000"/>
              </a:spcBef>
              <a:spcAft>
                <a:spcPct val="0"/>
              </a:spcAft>
              <a:buFont typeface="Wingdings" panose="05000000000000000000" pitchFamily="2" charset="2"/>
              <a:buChar char="q"/>
              <a:defRPr/>
            </a:pPr>
            <a:r>
              <a:rPr lang="ar-EG"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وإغفال </a:t>
            </a:r>
            <a:r>
              <a:rPr lang="ar-EG"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أي نقاط ذات صلة</a:t>
            </a:r>
            <a:r>
              <a:rPr lang="ar-EG"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a:t>
            </a:r>
          </a:p>
          <a:p>
            <a:pPr marL="342900" lvl="0" indent="-342900" algn="r" rtl="1" eaLnBrk="0" fontAlgn="base" hangingPunct="0">
              <a:spcBef>
                <a:spcPct val="30000"/>
              </a:spcBef>
              <a:spcAft>
                <a:spcPct val="0"/>
              </a:spcAft>
              <a:buFont typeface="Wingdings" panose="05000000000000000000" pitchFamily="2" charset="2"/>
              <a:buChar char="q"/>
              <a:defRPr/>
            </a:pPr>
            <a:r>
              <a:rPr lang="ar-EG"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كن </a:t>
            </a:r>
            <a:r>
              <a:rPr lang="ar-EG"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حذرًا من تحيز المتحدث، وافصل الآراء عن </a:t>
            </a:r>
            <a:r>
              <a:rPr lang="ar-EG" sz="2400" b="1" dirty="0" smtClean="0">
                <a:solidFill>
                  <a:srgbClr val="000000"/>
                </a:solidFill>
                <a:effectLst>
                  <a:outerShdw blurRad="38100" dist="38100" dir="2700000" algn="tl">
                    <a:srgbClr val="000000">
                      <a:alpha val="43137"/>
                    </a:srgbClr>
                  </a:outerShdw>
                </a:effectLst>
                <a:latin typeface="Times New Roman" pitchFamily="18" charset="0"/>
                <a:cs typeface="Times New Roman" pitchFamily="18" charset="0"/>
              </a:rPr>
              <a:t>الحقائق،</a:t>
            </a:r>
            <a:endParaRPr lang="en-US" sz="2400" b="1" dirty="0">
              <a:solidFill>
                <a:srgbClr val="0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Critical</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 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الناقد</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1698306569"/>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4192623"/>
          </a:xfrm>
          <a:prstGeom prst="rect">
            <a:avLst/>
          </a:prstGeom>
          <a:noFill/>
        </p:spPr>
        <p:txBody>
          <a:bodyPr wrap="square">
            <a:spAutoFit/>
          </a:bodyPr>
          <a:lstStyle/>
          <a:p>
            <a:pPr lvl="0" algn="justLow" eaLnBrk="0" fontAlgn="base" hangingPunct="0">
              <a:lnSpc>
                <a:spcPct val="150000"/>
              </a:lnSpc>
              <a:spcBef>
                <a:spcPct val="30000"/>
              </a:spcBef>
              <a:spcAft>
                <a:spcPct val="0"/>
              </a:spcAft>
              <a:defRPr/>
            </a:pPr>
            <a:r>
              <a:rPr lang="en-US" sz="2200" kern="0" dirty="0">
                <a:solidFill>
                  <a:srgbClr val="000000"/>
                </a:solidFill>
                <a:effectLst>
                  <a:outerShdw blurRad="50800" dist="38100" dir="8100000" algn="tr" rotWithShape="0">
                    <a:srgbClr val="969696">
                      <a:alpha val="40000"/>
                    </a:srgbClr>
                  </a:outerShdw>
                </a:effectLst>
                <a:latin typeface="Tahoma"/>
              </a:rPr>
              <a:t>The goal of empathic listening is to </a:t>
            </a:r>
            <a:r>
              <a:rPr lang="en-US" sz="2200" kern="0" dirty="0">
                <a:solidFill>
                  <a:srgbClr val="FF0000"/>
                </a:solidFill>
                <a:effectLst>
                  <a:outerShdw blurRad="50800" dist="38100" dir="8100000" algn="tr" rotWithShape="0">
                    <a:srgbClr val="969696">
                      <a:alpha val="40000"/>
                    </a:srgbClr>
                  </a:outerShdw>
                </a:effectLst>
                <a:latin typeface="Tahoma"/>
              </a:rPr>
              <a:t>understand</a:t>
            </a:r>
            <a:r>
              <a:rPr lang="en-US" sz="2200" kern="0" dirty="0">
                <a:solidFill>
                  <a:srgbClr val="000000"/>
                </a:solidFill>
                <a:effectLst>
                  <a:outerShdw blurRad="50800" dist="38100" dir="8100000" algn="tr" rotWithShape="0">
                    <a:srgbClr val="969696">
                      <a:alpha val="40000"/>
                    </a:srgbClr>
                  </a:outerShdw>
                </a:effectLst>
                <a:latin typeface="Tahoma"/>
              </a:rPr>
              <a:t> the speaker’s </a:t>
            </a:r>
            <a:r>
              <a:rPr lang="en-US" sz="2200" kern="0" dirty="0">
                <a:solidFill>
                  <a:srgbClr val="FF0000"/>
                </a:solidFill>
                <a:effectLst>
                  <a:outerShdw blurRad="50800" dist="38100" dir="8100000" algn="tr" rotWithShape="0">
                    <a:srgbClr val="969696">
                      <a:alpha val="40000"/>
                    </a:srgbClr>
                  </a:outerShdw>
                </a:effectLst>
                <a:latin typeface="Tahoma"/>
              </a:rPr>
              <a:t>feelings</a:t>
            </a:r>
            <a:r>
              <a:rPr lang="en-US" sz="2200" kern="0" dirty="0">
                <a:solidFill>
                  <a:srgbClr val="000000"/>
                </a:solidFill>
                <a:effectLst>
                  <a:outerShdw blurRad="50800" dist="38100" dir="8100000" algn="tr" rotWithShape="0">
                    <a:srgbClr val="969696">
                      <a:alpha val="40000"/>
                    </a:srgbClr>
                  </a:outerShdw>
                </a:effectLst>
                <a:latin typeface="Tahoma"/>
              </a:rPr>
              <a:t>, needs, and wants so that you can appreciate his or her point of view, regardless of whether you share that perspective. </a:t>
            </a:r>
            <a:endParaRPr lang="en-US" sz="2200" kern="0" dirty="0" smtClean="0">
              <a:solidFill>
                <a:srgbClr val="000000"/>
              </a:solidFill>
              <a:effectLst>
                <a:outerShdw blurRad="50800" dist="38100" dir="8100000" algn="tr" rotWithShape="0">
                  <a:srgbClr val="969696">
                    <a:alpha val="40000"/>
                  </a:srgbClr>
                </a:outerShdw>
              </a:effectLst>
              <a:latin typeface="Tahoma"/>
            </a:endParaRPr>
          </a:p>
          <a:p>
            <a:pPr lvl="0" algn="justLow" rtl="1" eaLnBrk="0" fontAlgn="base" hangingPunct="0">
              <a:lnSpc>
                <a:spcPct val="150000"/>
              </a:lnSpc>
              <a:spcBef>
                <a:spcPct val="30000"/>
              </a:spcBef>
              <a:spcAft>
                <a:spcPct val="0"/>
              </a:spcAft>
              <a:defRPr/>
            </a:pPr>
            <a:r>
              <a:rPr lang="ar-EG" sz="2200" kern="0" dirty="0">
                <a:solidFill>
                  <a:srgbClr val="000000"/>
                </a:solidFill>
                <a:effectLst>
                  <a:outerShdw blurRad="50800" dist="38100" dir="8100000" algn="tr" rotWithShape="0">
                    <a:srgbClr val="969696">
                      <a:alpha val="40000"/>
                    </a:srgbClr>
                  </a:outerShdw>
                </a:effectLst>
                <a:latin typeface="Tahoma"/>
              </a:rPr>
              <a:t>الهدف من الاستماع التعاطفي هو فهم مشاعر المتحدث واحتياجاته ورغباته حتى تتمكن من تقدير وجهة نظره، بغض النظر عما إذا كنت </a:t>
            </a:r>
            <a:r>
              <a:rPr lang="ar-EG" sz="2200" kern="0" dirty="0" smtClean="0">
                <a:solidFill>
                  <a:srgbClr val="000000"/>
                </a:solidFill>
                <a:effectLst>
                  <a:outerShdw blurRad="50800" dist="38100" dir="8100000" algn="tr" rotWithShape="0">
                    <a:srgbClr val="969696">
                      <a:alpha val="40000"/>
                    </a:srgbClr>
                  </a:outerShdw>
                </a:effectLst>
                <a:latin typeface="Tahoma"/>
              </a:rPr>
              <a:t>تشاركه </a:t>
            </a:r>
            <a:r>
              <a:rPr lang="ar-EG" sz="2200" kern="0" dirty="0">
                <a:solidFill>
                  <a:srgbClr val="000000"/>
                </a:solidFill>
                <a:effectLst>
                  <a:outerShdw blurRad="50800" dist="38100" dir="8100000" algn="tr" rotWithShape="0">
                    <a:srgbClr val="969696">
                      <a:alpha val="40000"/>
                    </a:srgbClr>
                  </a:outerShdw>
                </a:effectLst>
                <a:latin typeface="Tahoma"/>
              </a:rPr>
              <a:t>هذا المنظور أم لا.</a:t>
            </a:r>
            <a:endParaRPr lang="en-US" sz="2200" kern="0" dirty="0">
              <a:solidFill>
                <a:srgbClr val="000000"/>
              </a:solidFill>
              <a:effectLst>
                <a:outerShdw blurRad="50800" dist="38100" dir="8100000" algn="tr" rotWithShape="0">
                  <a:srgbClr val="969696">
                    <a:alpha val="40000"/>
                  </a:srgbClr>
                </a:outerShdw>
              </a:effectLst>
              <a:latin typeface="Tahoma"/>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Empathic</a:t>
            </a: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التعاطفي</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357240675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4311950"/>
          </a:xfrm>
          <a:prstGeom prst="rect">
            <a:avLst/>
          </a:prstGeom>
          <a:noFill/>
        </p:spPr>
        <p:txBody>
          <a:bodyPr wrap="square">
            <a:spAutoFit/>
          </a:bodyPr>
          <a:lstStyle/>
          <a:p>
            <a:pPr lvl="0" eaLnBrk="0" fontAlgn="base" hangingPunct="0">
              <a:spcBef>
                <a:spcPct val="30000"/>
              </a:spcBef>
              <a:spcAft>
                <a:spcPct val="0"/>
              </a:spcAft>
              <a:defRPr/>
            </a:pPr>
            <a:r>
              <a:rPr lang="en-US" sz="2800" b="1" u="sng" dirty="0">
                <a:solidFill>
                  <a:srgbClr val="FF0000"/>
                </a:solidFill>
                <a:effectLst>
                  <a:outerShdw blurRad="38100" dist="38100" dir="2700000" algn="tl">
                    <a:srgbClr val="000000">
                      <a:alpha val="43137"/>
                    </a:srgbClr>
                  </a:outerShdw>
                </a:effectLst>
                <a:cs typeface="Arial" pitchFamily="34" charset="0"/>
              </a:rPr>
              <a:t>By listening in an empathic way, </a:t>
            </a:r>
          </a:p>
          <a:p>
            <a:pPr marL="342900" lvl="0" indent="-342900" eaLnBrk="0" fontAlgn="base" hangingPunct="0">
              <a:spcBef>
                <a:spcPct val="30000"/>
              </a:spcBef>
              <a:spcAft>
                <a:spcPct val="0"/>
              </a:spcAft>
              <a:buFont typeface="Wingdings" panose="05000000000000000000" pitchFamily="2" charset="2"/>
              <a:buChar char="q"/>
              <a:defRPr/>
            </a:pPr>
            <a:r>
              <a:rPr lang="en-US" sz="2400" dirty="0">
                <a:solidFill>
                  <a:srgbClr val="000000"/>
                </a:solidFill>
                <a:cs typeface="Arial" pitchFamily="34" charset="0"/>
              </a:rPr>
              <a:t>help the individual vent the emotions that prevent a clear-headed approach to the subject.</a:t>
            </a:r>
          </a:p>
          <a:p>
            <a:pPr marL="342900" lvl="0" indent="-342900" eaLnBrk="0" fontAlgn="base" hangingPunct="0">
              <a:spcBef>
                <a:spcPct val="30000"/>
              </a:spcBef>
              <a:spcAft>
                <a:spcPct val="0"/>
              </a:spcAft>
              <a:buFont typeface="Wingdings" panose="05000000000000000000" pitchFamily="2" charset="2"/>
              <a:buChar char="q"/>
              <a:defRPr/>
            </a:pPr>
            <a:r>
              <a:rPr lang="en-US" sz="2400" dirty="0">
                <a:solidFill>
                  <a:srgbClr val="000000"/>
                </a:solidFill>
                <a:cs typeface="Arial" pitchFamily="34" charset="0"/>
              </a:rPr>
              <a:t> Avoid the temptation to give advice</a:t>
            </a:r>
            <a:r>
              <a:rPr lang="en-US" sz="2400" dirty="0" smtClean="0">
                <a:solidFill>
                  <a:srgbClr val="000000"/>
                </a:solidFill>
                <a:cs typeface="Arial" pitchFamily="34" charset="0"/>
              </a:rPr>
              <a:t>.</a:t>
            </a:r>
          </a:p>
          <a:p>
            <a:pPr marL="342900" lvl="0" indent="-342900" eaLnBrk="0" fontAlgn="base" hangingPunct="0">
              <a:spcBef>
                <a:spcPct val="30000"/>
              </a:spcBef>
              <a:spcAft>
                <a:spcPct val="0"/>
              </a:spcAft>
              <a:buFont typeface="Wingdings" panose="05000000000000000000" pitchFamily="2" charset="2"/>
              <a:buChar char="q"/>
              <a:defRPr/>
            </a:pPr>
            <a:endParaRPr lang="en-US" sz="1200" dirty="0" smtClean="0">
              <a:solidFill>
                <a:srgbClr val="000000"/>
              </a:solidFill>
              <a:cs typeface="Arial" pitchFamily="34" charset="0"/>
            </a:endParaRPr>
          </a:p>
          <a:p>
            <a:pPr lvl="0" algn="r" rtl="1" eaLnBrk="0" fontAlgn="base" hangingPunct="0">
              <a:spcBef>
                <a:spcPct val="30000"/>
              </a:spcBef>
              <a:spcAft>
                <a:spcPct val="0"/>
              </a:spcAft>
              <a:defRPr/>
            </a:pPr>
            <a:r>
              <a:rPr lang="ar-EG" sz="2400" b="1" u="sng" dirty="0">
                <a:solidFill>
                  <a:srgbClr val="FF0000"/>
                </a:solidFill>
              </a:rPr>
              <a:t>من خلال الاستماع بطريقة </a:t>
            </a:r>
            <a:r>
              <a:rPr lang="ar-EG" sz="2400" b="1" u="sng" dirty="0" smtClean="0">
                <a:solidFill>
                  <a:srgbClr val="FF0000"/>
                </a:solidFill>
              </a:rPr>
              <a:t>تعاطفية،</a:t>
            </a:r>
            <a:endParaRPr lang="ar-EG" sz="2400" b="1" u="sng" dirty="0" smtClean="0">
              <a:solidFill>
                <a:srgbClr val="FF0000"/>
              </a:solidFill>
            </a:endParaRP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ساعد </a:t>
            </a:r>
            <a:r>
              <a:rPr lang="ar-EG" sz="2400" dirty="0">
                <a:solidFill>
                  <a:srgbClr val="000000"/>
                </a:solidFill>
              </a:rPr>
              <a:t>الفرد على التخلص من المشاعر التي تمنعه ​​من التعامل مع الموضوع بعقلانية</a:t>
            </a:r>
            <a:r>
              <a:rPr lang="ar-EG" sz="2400" dirty="0" smtClean="0">
                <a:solidFill>
                  <a:srgbClr val="000000"/>
                </a:solidFill>
              </a:rPr>
              <a:t>.</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تجنب </a:t>
            </a:r>
            <a:r>
              <a:rPr lang="ar-EG" sz="2400" dirty="0">
                <a:solidFill>
                  <a:srgbClr val="000000"/>
                </a:solidFill>
              </a:rPr>
              <a:t>إغراء تقديم النصيحة</a:t>
            </a:r>
            <a:r>
              <a:rPr lang="ar-EG" sz="2400" dirty="0" smtClean="0">
                <a:solidFill>
                  <a:srgbClr val="000000"/>
                </a:solidFill>
              </a:rPr>
              <a:t>.</a:t>
            </a:r>
            <a:endParaRPr lang="en-US" sz="24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Empathic</a:t>
            </a: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التعاطفي</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23465968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3163943"/>
          </a:xfrm>
          <a:prstGeom prst="rect">
            <a:avLst/>
          </a:prstGeom>
          <a:noFill/>
        </p:spPr>
        <p:txBody>
          <a:bodyPr wrap="square">
            <a:spAutoFit/>
          </a:bodyPr>
          <a:lstStyle/>
          <a:p>
            <a:pPr lvl="0" eaLnBrk="0" fontAlgn="base" hangingPunct="0">
              <a:spcBef>
                <a:spcPct val="30000"/>
              </a:spcBef>
              <a:spcAft>
                <a:spcPct val="0"/>
              </a:spcAft>
              <a:defRPr/>
            </a:pPr>
            <a:r>
              <a:rPr lang="en-US" sz="2800" b="1" u="sng" dirty="0">
                <a:solidFill>
                  <a:srgbClr val="FF0000"/>
                </a:solidFill>
                <a:effectLst>
                  <a:outerShdw blurRad="38100" dist="38100" dir="2700000" algn="tl">
                    <a:srgbClr val="000000">
                      <a:alpha val="43137"/>
                    </a:srgbClr>
                  </a:outerShdw>
                </a:effectLst>
                <a:cs typeface="Arial" pitchFamily="34" charset="0"/>
              </a:rPr>
              <a:t>By listening in an empathic way, </a:t>
            </a:r>
          </a:p>
          <a:p>
            <a:pPr marL="342900" lvl="0" indent="-342900" eaLnBrk="0" fontAlgn="base" hangingPunct="0">
              <a:spcBef>
                <a:spcPct val="30000"/>
              </a:spcBef>
              <a:spcAft>
                <a:spcPct val="0"/>
              </a:spcAft>
              <a:buFont typeface="Wingdings" panose="05000000000000000000" pitchFamily="2" charset="2"/>
              <a:buChar char="q"/>
              <a:defRPr/>
            </a:pPr>
            <a:r>
              <a:rPr lang="en-US" sz="2400" dirty="0">
                <a:solidFill>
                  <a:srgbClr val="000000"/>
                </a:solidFill>
                <a:cs typeface="Arial" pitchFamily="34" charset="0"/>
              </a:rPr>
              <a:t>Try not to judge the individual’s feelings.</a:t>
            </a:r>
          </a:p>
          <a:p>
            <a:pPr marL="342900" lvl="0" indent="-342900" eaLnBrk="0" fontAlgn="base" hangingPunct="0">
              <a:spcBef>
                <a:spcPct val="30000"/>
              </a:spcBef>
              <a:spcAft>
                <a:spcPct val="0"/>
              </a:spcAft>
              <a:buFont typeface="Wingdings" panose="05000000000000000000" pitchFamily="2" charset="2"/>
              <a:buChar char="q"/>
              <a:defRPr/>
            </a:pPr>
            <a:r>
              <a:rPr lang="en-US" sz="2400" dirty="0">
                <a:solidFill>
                  <a:srgbClr val="000000"/>
                </a:solidFill>
                <a:cs typeface="Arial" pitchFamily="34" charset="0"/>
              </a:rPr>
              <a:t> Just let the other person </a:t>
            </a:r>
            <a:r>
              <a:rPr lang="en-US" sz="2400" dirty="0" smtClean="0">
                <a:solidFill>
                  <a:srgbClr val="000000"/>
                </a:solidFill>
                <a:cs typeface="Arial" pitchFamily="34" charset="0"/>
              </a:rPr>
              <a:t>talk.</a:t>
            </a:r>
          </a:p>
          <a:p>
            <a:pPr marL="342900" lvl="0" indent="-342900" eaLnBrk="0" fontAlgn="base" hangingPunct="0">
              <a:spcBef>
                <a:spcPct val="30000"/>
              </a:spcBef>
              <a:spcAft>
                <a:spcPct val="0"/>
              </a:spcAft>
              <a:buFont typeface="Wingdings" panose="05000000000000000000" pitchFamily="2" charset="2"/>
              <a:buChar char="q"/>
              <a:defRPr/>
            </a:pPr>
            <a:endParaRPr lang="en-US" sz="1200" dirty="0" smtClean="0">
              <a:solidFill>
                <a:srgbClr val="000000"/>
              </a:solidFill>
              <a:cs typeface="Arial" pitchFamily="34" charset="0"/>
            </a:endParaRPr>
          </a:p>
          <a:p>
            <a:pPr lvl="0" algn="r" rtl="1" eaLnBrk="0" fontAlgn="base" hangingPunct="0">
              <a:spcBef>
                <a:spcPct val="30000"/>
              </a:spcBef>
              <a:spcAft>
                <a:spcPct val="0"/>
              </a:spcAft>
              <a:defRPr/>
            </a:pPr>
            <a:r>
              <a:rPr lang="ar-EG" sz="2400" b="1" u="sng" dirty="0">
                <a:solidFill>
                  <a:srgbClr val="FF0000"/>
                </a:solidFill>
              </a:rPr>
              <a:t>من خلال الاستماع بطريقة </a:t>
            </a:r>
            <a:r>
              <a:rPr lang="ar-EG" sz="2400" b="1" u="sng" dirty="0" smtClean="0">
                <a:solidFill>
                  <a:srgbClr val="FF0000"/>
                </a:solidFill>
              </a:rPr>
              <a:t>تعاطفية،</a:t>
            </a:r>
            <a:endParaRPr lang="ar-EG" sz="2400" b="1" u="sng" dirty="0" smtClean="0">
              <a:solidFill>
                <a:srgbClr val="FF0000"/>
              </a:solidFill>
            </a:endParaRP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a:solidFill>
                  <a:srgbClr val="000000"/>
                </a:solidFill>
              </a:rPr>
              <a:t>حاول ألا تحكم على مشاعر الشخص الآخر</a:t>
            </a:r>
            <a:r>
              <a:rPr lang="ar-EG" sz="2400" dirty="0" smtClean="0">
                <a:solidFill>
                  <a:srgbClr val="000000"/>
                </a:solidFill>
              </a:rPr>
              <a:t>.</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فقط </a:t>
            </a:r>
            <a:r>
              <a:rPr lang="ar-EG" sz="2400" dirty="0">
                <a:solidFill>
                  <a:srgbClr val="000000"/>
                </a:solidFill>
              </a:rPr>
              <a:t>دع الشخص الآخر يتحدث</a:t>
            </a:r>
            <a:r>
              <a:rPr lang="ar-EG" sz="2400" dirty="0" smtClean="0">
                <a:solidFill>
                  <a:srgbClr val="000000"/>
                </a:solidFill>
              </a:rPr>
              <a:t>.</a:t>
            </a:r>
            <a:endParaRPr lang="en-US" sz="24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Empathic</a:t>
            </a: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التعاطفي</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345634176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4118050"/>
          </a:xfrm>
          <a:prstGeom prst="rect">
            <a:avLst/>
          </a:prstGeom>
          <a:noFill/>
        </p:spPr>
        <p:txBody>
          <a:bodyPr wrap="square">
            <a:spAutoFit/>
          </a:bodyPr>
          <a:lstStyle/>
          <a:p>
            <a:pPr lvl="0">
              <a:defRPr/>
            </a:pPr>
            <a:r>
              <a:rPr lang="en-US" sz="3200" u="sng" dirty="0">
                <a:solidFill>
                  <a:srgbClr val="FF0000"/>
                </a:solidFill>
                <a:effectLst>
                  <a:outerShdw blurRad="38100" dist="38100" dir="2700000" algn="tl">
                    <a:srgbClr val="000000">
                      <a:alpha val="43137"/>
                    </a:srgbClr>
                  </a:outerShdw>
                </a:effectLst>
              </a:rPr>
              <a:t>Effective listeners </a:t>
            </a:r>
          </a:p>
          <a:p>
            <a:pPr marL="457200" lvl="0" indent="-457200">
              <a:buFont typeface="Wingdings" panose="05000000000000000000" pitchFamily="2" charset="2"/>
              <a:buChar char="q"/>
              <a:defRPr/>
            </a:pPr>
            <a:r>
              <a:rPr lang="en-US" sz="2800" dirty="0">
                <a:solidFill>
                  <a:prstClr val="black"/>
                </a:solidFill>
                <a:effectLst>
                  <a:outerShdw blurRad="38100" dist="38100" dir="2700000" algn="tl">
                    <a:srgbClr val="000000">
                      <a:alpha val="43137"/>
                    </a:srgbClr>
                  </a:outerShdw>
                </a:effectLst>
              </a:rPr>
              <a:t>try to engage in active listening</a:t>
            </a:r>
            <a:r>
              <a:rPr lang="en-US" sz="2800" dirty="0" smtClean="0">
                <a:solidFill>
                  <a:prstClr val="black"/>
                </a:solidFill>
                <a:effectLst>
                  <a:outerShdw blurRad="38100" dist="38100" dir="2700000" algn="tl">
                    <a:srgbClr val="000000">
                      <a:alpha val="43137"/>
                    </a:srgbClr>
                  </a:outerShdw>
                </a:effectLst>
              </a:rPr>
              <a:t>.</a:t>
            </a:r>
          </a:p>
          <a:p>
            <a:pPr marL="457200" lvl="0" indent="-457200">
              <a:buFont typeface="Wingdings" panose="05000000000000000000" pitchFamily="2" charset="2"/>
              <a:buChar char="q"/>
              <a:defRPr/>
            </a:pPr>
            <a:r>
              <a:rPr lang="en-US" sz="2800" dirty="0" smtClean="0">
                <a:solidFill>
                  <a:prstClr val="black"/>
                </a:solidFill>
                <a:effectLst>
                  <a:outerShdw blurRad="38100" dist="38100" dir="2700000" algn="tl">
                    <a:srgbClr val="000000">
                      <a:alpha val="43137"/>
                    </a:srgbClr>
                  </a:outerShdw>
                </a:effectLst>
              </a:rPr>
              <a:t>They </a:t>
            </a:r>
            <a:r>
              <a:rPr lang="en-US" sz="2800" dirty="0">
                <a:solidFill>
                  <a:prstClr val="black"/>
                </a:solidFill>
                <a:effectLst>
                  <a:outerShdw blurRad="38100" dist="38100" dir="2700000" algn="tl">
                    <a:srgbClr val="000000">
                      <a:alpha val="43137"/>
                    </a:srgbClr>
                  </a:outerShdw>
                </a:effectLst>
              </a:rPr>
              <a:t>make a conscious effort to turn off their own filters and biases to truly </a:t>
            </a:r>
            <a:r>
              <a:rPr lang="en-US" sz="2800" dirty="0" smtClean="0">
                <a:solidFill>
                  <a:prstClr val="black"/>
                </a:solidFill>
                <a:effectLst>
                  <a:outerShdw blurRad="38100" dist="38100" dir="2700000" algn="tl">
                    <a:srgbClr val="000000">
                      <a:alpha val="43137"/>
                    </a:srgbClr>
                  </a:outerShdw>
                </a:effectLst>
              </a:rPr>
              <a:t>hear</a:t>
            </a:r>
            <a:r>
              <a:rPr lang="en-US" sz="2400" dirty="0">
                <a:solidFill>
                  <a:srgbClr val="000000"/>
                </a:solidFill>
                <a:cs typeface="Arial" pitchFamily="34" charset="0"/>
              </a:rPr>
              <a:t>.</a:t>
            </a:r>
            <a:endParaRPr lang="en-US" sz="1200" dirty="0" smtClean="0">
              <a:solidFill>
                <a:srgbClr val="000000"/>
              </a:solidFill>
              <a:cs typeface="Arial" pitchFamily="34" charset="0"/>
            </a:endParaRPr>
          </a:p>
          <a:p>
            <a:pPr lvl="0" algn="r" rtl="1" eaLnBrk="0" fontAlgn="base" hangingPunct="0">
              <a:spcBef>
                <a:spcPct val="30000"/>
              </a:spcBef>
              <a:spcAft>
                <a:spcPct val="0"/>
              </a:spcAft>
              <a:defRPr/>
            </a:pPr>
            <a:r>
              <a:rPr lang="ar-EG" sz="2400" b="1" u="sng" dirty="0" smtClean="0">
                <a:solidFill>
                  <a:srgbClr val="FF0000"/>
                </a:solidFill>
              </a:rPr>
              <a:t>المستمعون الفعَالون،</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يحاولون الانخراط في الاستماع النشط.</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يبذلون </a:t>
            </a:r>
            <a:r>
              <a:rPr lang="ar-EG" sz="2400" dirty="0">
                <a:solidFill>
                  <a:srgbClr val="000000"/>
                </a:solidFill>
              </a:rPr>
              <a:t>جهدًا واعيًا لإيقاف تشغيل مرشحاتهم وتحيزاتهم </a:t>
            </a:r>
            <a:r>
              <a:rPr lang="ar-EG" sz="2400" dirty="0" smtClean="0">
                <a:solidFill>
                  <a:srgbClr val="000000"/>
                </a:solidFill>
              </a:rPr>
              <a:t>الخاصة حتى يتمكَنوا من الاستماع حقًا.</a:t>
            </a:r>
            <a:endParaRPr lang="en-US" sz="24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Active</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النشط</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412255216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3247043"/>
          </a:xfrm>
          <a:prstGeom prst="rect">
            <a:avLst/>
          </a:prstGeom>
          <a:noFill/>
        </p:spPr>
        <p:txBody>
          <a:bodyPr wrap="square">
            <a:spAutoFit/>
          </a:bodyPr>
          <a:lstStyle/>
          <a:p>
            <a:pPr lvl="0">
              <a:spcBef>
                <a:spcPts val="1800"/>
              </a:spcBef>
              <a:defRPr/>
            </a:pPr>
            <a:r>
              <a:rPr lang="en-US" sz="3200" u="sng" dirty="0">
                <a:solidFill>
                  <a:srgbClr val="FF0000"/>
                </a:solidFill>
                <a:effectLst>
                  <a:outerShdw blurRad="38100" dist="38100" dir="2700000" algn="tl">
                    <a:srgbClr val="000000">
                      <a:alpha val="43137"/>
                    </a:srgbClr>
                  </a:outerShdw>
                </a:effectLst>
              </a:rPr>
              <a:t>Effective listeners </a:t>
            </a:r>
          </a:p>
          <a:p>
            <a:pPr marL="457200" lvl="0" indent="-457200">
              <a:spcBef>
                <a:spcPts val="1800"/>
              </a:spcBef>
              <a:buFont typeface="Wingdings" panose="05000000000000000000" pitchFamily="2" charset="2"/>
              <a:buChar char="q"/>
              <a:defRPr/>
            </a:pPr>
            <a:r>
              <a:rPr lang="en-US" sz="3200" dirty="0">
                <a:solidFill>
                  <a:prstClr val="black"/>
                </a:solidFill>
                <a:effectLst>
                  <a:outerShdw blurRad="38100" dist="38100" dir="2700000" algn="tl">
                    <a:srgbClr val="000000">
                      <a:alpha val="43137"/>
                    </a:srgbClr>
                  </a:outerShdw>
                </a:effectLst>
              </a:rPr>
              <a:t>understand what the other party is </a:t>
            </a:r>
            <a:r>
              <a:rPr lang="en-US" sz="3200" dirty="0" smtClean="0">
                <a:solidFill>
                  <a:prstClr val="black"/>
                </a:solidFill>
                <a:effectLst>
                  <a:outerShdw blurRad="38100" dist="38100" dir="2700000" algn="tl">
                    <a:srgbClr val="000000">
                      <a:alpha val="43137"/>
                    </a:srgbClr>
                  </a:outerShdw>
                </a:effectLst>
              </a:rPr>
              <a:t>saying</a:t>
            </a:r>
            <a:r>
              <a:rPr lang="en-US" sz="3200" dirty="0" smtClean="0">
                <a:solidFill>
                  <a:srgbClr val="000000"/>
                </a:solidFill>
                <a:cs typeface="Arial" pitchFamily="34" charset="0"/>
              </a:rPr>
              <a:t>.</a:t>
            </a:r>
          </a:p>
          <a:p>
            <a:pPr lvl="0" algn="r" rtl="1" eaLnBrk="0" fontAlgn="base" hangingPunct="0">
              <a:spcBef>
                <a:spcPts val="1800"/>
              </a:spcBef>
              <a:spcAft>
                <a:spcPct val="0"/>
              </a:spcAft>
              <a:defRPr/>
            </a:pPr>
            <a:r>
              <a:rPr lang="ar-EG" sz="3200" b="1" u="sng" dirty="0" smtClean="0">
                <a:solidFill>
                  <a:srgbClr val="FF0000"/>
                </a:solidFill>
              </a:rPr>
              <a:t>المستمعون الفعَالون،</a:t>
            </a:r>
          </a:p>
          <a:p>
            <a:pPr marL="342900" lvl="0" indent="-342900" algn="justLow" rtl="1" eaLnBrk="0" fontAlgn="base" hangingPunct="0">
              <a:spcBef>
                <a:spcPts val="1800"/>
              </a:spcBef>
              <a:spcAft>
                <a:spcPct val="0"/>
              </a:spcAft>
              <a:buFont typeface="Wingdings" panose="05000000000000000000" pitchFamily="2" charset="2"/>
              <a:buChar char="q"/>
              <a:defRPr/>
            </a:pPr>
            <a:r>
              <a:rPr lang="ar-EG" sz="3200" dirty="0">
                <a:solidFill>
                  <a:srgbClr val="000000"/>
                </a:solidFill>
              </a:rPr>
              <a:t>يفهمون ما يقوله الطرف </a:t>
            </a:r>
            <a:r>
              <a:rPr lang="ar-EG" sz="3200" dirty="0" smtClean="0">
                <a:solidFill>
                  <a:srgbClr val="000000"/>
                </a:solidFill>
              </a:rPr>
              <a:t>الآخر.</a:t>
            </a:r>
            <a:endParaRPr lang="en-US" sz="32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Active</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النشط</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97658431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3317831"/>
          </a:xfrm>
          <a:prstGeom prst="rect">
            <a:avLst/>
          </a:prstGeom>
          <a:noFill/>
        </p:spPr>
        <p:txBody>
          <a:bodyPr wrap="square">
            <a:spAutoFit/>
          </a:bodyPr>
          <a:lstStyle/>
          <a:p>
            <a:pPr lvl="0">
              <a:defRPr/>
            </a:pPr>
            <a:r>
              <a:rPr lang="en-US" sz="3200" u="sng" dirty="0">
                <a:solidFill>
                  <a:srgbClr val="FF0000"/>
                </a:solidFill>
                <a:effectLst>
                  <a:outerShdw blurRad="38100" dist="38100" dir="2700000" algn="tl">
                    <a:srgbClr val="000000">
                      <a:alpha val="43137"/>
                    </a:srgbClr>
                  </a:outerShdw>
                </a:effectLst>
              </a:rPr>
              <a:t>Effective listeners </a:t>
            </a:r>
          </a:p>
          <a:p>
            <a:pPr marL="457200" lvl="0" indent="-457200">
              <a:buFont typeface="Wingdings" panose="05000000000000000000" pitchFamily="2" charset="2"/>
              <a:buChar char="q"/>
              <a:defRPr/>
            </a:pPr>
            <a:r>
              <a:rPr lang="en-US" sz="2800" dirty="0">
                <a:solidFill>
                  <a:prstClr val="black"/>
                </a:solidFill>
                <a:effectLst>
                  <a:outerShdw blurRad="38100" dist="38100" dir="2700000" algn="tl">
                    <a:srgbClr val="000000">
                      <a:alpha val="43137"/>
                    </a:srgbClr>
                  </a:outerShdw>
                </a:effectLst>
              </a:rPr>
              <a:t>ask questions,</a:t>
            </a:r>
          </a:p>
          <a:p>
            <a:pPr marL="457200" lvl="0" indent="-457200">
              <a:buFont typeface="Wingdings" panose="05000000000000000000" pitchFamily="2" charset="2"/>
              <a:buChar char="q"/>
              <a:defRPr/>
            </a:pPr>
            <a:r>
              <a:rPr lang="en-US" sz="2800" dirty="0">
                <a:solidFill>
                  <a:prstClr val="black"/>
                </a:solidFill>
                <a:effectLst>
                  <a:outerShdw blurRad="38100" dist="38100" dir="2700000" algn="tl">
                    <a:srgbClr val="000000">
                      <a:alpha val="43137"/>
                    </a:srgbClr>
                  </a:outerShdw>
                </a:effectLst>
              </a:rPr>
              <a:t> summarize the speaker’s message to verify key points</a:t>
            </a:r>
            <a:r>
              <a:rPr lang="en-US" sz="2400" dirty="0" smtClean="0">
                <a:solidFill>
                  <a:srgbClr val="000000"/>
                </a:solidFill>
                <a:cs typeface="Arial" pitchFamily="34" charset="0"/>
              </a:rPr>
              <a:t>.</a:t>
            </a:r>
            <a:endParaRPr lang="en-US" sz="1200" dirty="0" smtClean="0">
              <a:solidFill>
                <a:srgbClr val="000000"/>
              </a:solidFill>
              <a:cs typeface="Arial" pitchFamily="34" charset="0"/>
            </a:endParaRPr>
          </a:p>
          <a:p>
            <a:pPr lvl="0" algn="r" rtl="1" eaLnBrk="0" fontAlgn="base" hangingPunct="0">
              <a:spcBef>
                <a:spcPct val="30000"/>
              </a:spcBef>
              <a:spcAft>
                <a:spcPct val="0"/>
              </a:spcAft>
              <a:defRPr/>
            </a:pPr>
            <a:r>
              <a:rPr lang="ar-EG" sz="2400" b="1" u="sng" dirty="0" smtClean="0">
                <a:solidFill>
                  <a:srgbClr val="FF0000"/>
                </a:solidFill>
              </a:rPr>
              <a:t>المستمعون الفعَالون،</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a:solidFill>
                  <a:srgbClr val="000000"/>
                </a:solidFill>
              </a:rPr>
              <a:t>يطرحون الأسئلة، </a:t>
            </a:r>
            <a:endParaRPr lang="ar-EG" sz="2400" dirty="0" smtClean="0">
              <a:solidFill>
                <a:srgbClr val="000000"/>
              </a:solidFill>
            </a:endParaRP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smtClean="0">
                <a:solidFill>
                  <a:srgbClr val="000000"/>
                </a:solidFill>
              </a:rPr>
              <a:t>يلخصون </a:t>
            </a:r>
            <a:r>
              <a:rPr lang="ar-EG" sz="2400" dirty="0">
                <a:solidFill>
                  <a:srgbClr val="000000"/>
                </a:solidFill>
              </a:rPr>
              <a:t>رسالة المتحدث للتحقق من النقاط </a:t>
            </a:r>
            <a:r>
              <a:rPr lang="ar-EG" sz="2400" dirty="0" smtClean="0">
                <a:solidFill>
                  <a:srgbClr val="000000"/>
                </a:solidFill>
              </a:rPr>
              <a:t>الرئيسية.</a:t>
            </a:r>
            <a:endParaRPr lang="en-US" sz="24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Active</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النشط</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136464043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Your Listening </a:t>
            </a:r>
            <a:r>
              <a:rPr lang="en-US" sz="2400" b="1" dirty="0" smtClean="0">
                <a:solidFill>
                  <a:srgbClr val="00B0F0"/>
                </a:solidFill>
                <a:latin typeface="Alexandria" charset="0"/>
                <a:cs typeface="Alexandria" charset="0"/>
              </a:rPr>
              <a:t>Skills</a:t>
            </a:r>
          </a:p>
          <a:p>
            <a:r>
              <a:rPr lang="ar-EG" sz="2400" b="1" dirty="0">
                <a:solidFill>
                  <a:srgbClr val="00B0F0"/>
                </a:solidFill>
                <a:latin typeface="Alexandria" charset="0"/>
                <a:cs typeface="Alexandria" charset="0"/>
              </a:rPr>
              <a:t>تحسين مهارات الاستماع </a:t>
            </a:r>
            <a:r>
              <a:rPr lang="ar-EG" sz="2400" b="1" dirty="0" smtClean="0">
                <a:solidFill>
                  <a:srgbClr val="00B0F0"/>
                </a:solidFill>
                <a:latin typeface="Alexandria" charset="0"/>
                <a:cs typeface="Alexandria" charset="0"/>
              </a:rPr>
              <a:t>لديك</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5136843" y="1945779"/>
            <a:ext cx="6024643" cy="3207032"/>
          </a:xfrm>
          <a:prstGeom prst="rect">
            <a:avLst/>
          </a:prstGeom>
          <a:noFill/>
        </p:spPr>
        <p:txBody>
          <a:bodyPr wrap="square">
            <a:spAutoFit/>
          </a:bodyPr>
          <a:lstStyle/>
          <a:p>
            <a:pPr lvl="0">
              <a:defRPr/>
            </a:pPr>
            <a:r>
              <a:rPr lang="en-US" sz="3200" u="sng" dirty="0">
                <a:solidFill>
                  <a:srgbClr val="FF0000"/>
                </a:solidFill>
                <a:effectLst>
                  <a:outerShdw blurRad="38100" dist="38100" dir="2700000" algn="tl">
                    <a:srgbClr val="000000">
                      <a:alpha val="43137"/>
                    </a:srgbClr>
                  </a:outerShdw>
                </a:effectLst>
              </a:rPr>
              <a:t>Effective listeners </a:t>
            </a:r>
          </a:p>
          <a:p>
            <a:pPr marL="457200" lvl="0" indent="-457200">
              <a:buFont typeface="Wingdings" panose="05000000000000000000" pitchFamily="2" charset="2"/>
              <a:buChar char="q"/>
              <a:defRPr/>
            </a:pPr>
            <a:r>
              <a:rPr lang="en-US" sz="2800" dirty="0">
                <a:solidFill>
                  <a:prstClr val="black"/>
                </a:solidFill>
                <a:effectLst>
                  <a:outerShdw blurRad="38100" dist="38100" dir="2700000" algn="tl">
                    <a:srgbClr val="000000">
                      <a:alpha val="43137"/>
                    </a:srgbClr>
                  </a:outerShdw>
                </a:effectLst>
              </a:rPr>
              <a:t>encourage the speaker through positive body language and supportive feedback</a:t>
            </a:r>
            <a:r>
              <a:rPr lang="en-US" sz="2400" dirty="0" smtClean="0">
                <a:solidFill>
                  <a:srgbClr val="000000"/>
                </a:solidFill>
                <a:cs typeface="Arial" pitchFamily="34" charset="0"/>
              </a:rPr>
              <a:t>.</a:t>
            </a:r>
            <a:endParaRPr lang="en-US" sz="1200" dirty="0" smtClean="0">
              <a:solidFill>
                <a:srgbClr val="000000"/>
              </a:solidFill>
              <a:cs typeface="Arial" pitchFamily="34" charset="0"/>
            </a:endParaRPr>
          </a:p>
          <a:p>
            <a:pPr lvl="0" algn="r" rtl="1" eaLnBrk="0" fontAlgn="base" hangingPunct="0">
              <a:spcBef>
                <a:spcPct val="30000"/>
              </a:spcBef>
              <a:spcAft>
                <a:spcPct val="0"/>
              </a:spcAft>
              <a:defRPr/>
            </a:pPr>
            <a:r>
              <a:rPr lang="ar-EG" sz="2400" b="1" u="sng" dirty="0" smtClean="0">
                <a:solidFill>
                  <a:srgbClr val="FF0000"/>
                </a:solidFill>
              </a:rPr>
              <a:t>المستمعون الفعَالون،</a:t>
            </a:r>
          </a:p>
          <a:p>
            <a:pPr marL="342900" lvl="0" indent="-342900" algn="justLow" rtl="1" eaLnBrk="0" fontAlgn="base" hangingPunct="0">
              <a:spcBef>
                <a:spcPct val="30000"/>
              </a:spcBef>
              <a:spcAft>
                <a:spcPct val="0"/>
              </a:spcAft>
              <a:buFont typeface="Wingdings" panose="05000000000000000000" pitchFamily="2" charset="2"/>
              <a:buChar char="q"/>
              <a:defRPr/>
            </a:pPr>
            <a:r>
              <a:rPr lang="ar-EG" sz="2400" dirty="0">
                <a:solidFill>
                  <a:srgbClr val="000000"/>
                </a:solidFill>
              </a:rPr>
              <a:t>يشجعون المتحدث من خلال لغة الجسد الإيجابية وردود الفعل </a:t>
            </a:r>
            <a:r>
              <a:rPr lang="ar-EG" sz="2400" dirty="0" smtClean="0">
                <a:solidFill>
                  <a:srgbClr val="000000"/>
                </a:solidFill>
              </a:rPr>
              <a:t>الداعمة.</a:t>
            </a:r>
            <a:endParaRPr lang="en-US" sz="2400" dirty="0">
              <a:solidFill>
                <a:srgbClr val="000000"/>
              </a:solidFill>
              <a:cs typeface="Arial" pitchFamily="34" charset="0"/>
            </a:endParaRPr>
          </a:p>
        </p:txBody>
      </p:sp>
      <p:sp>
        <p:nvSpPr>
          <p:cNvPr id="15" name="Rectangle 4">
            <a:extLst>
              <a:ext uri="{FF2B5EF4-FFF2-40B4-BE49-F238E27FC236}">
                <a16:creationId xmlns:a16="http://schemas.microsoft.com/office/drawing/2014/main" id="{82FFE158-B6C1-D520-B6A1-6211F520BA57}"/>
              </a:ext>
            </a:extLst>
          </p:cNvPr>
          <p:cNvSpPr>
            <a:spLocks noChangeArrowheads="1"/>
          </p:cNvSpPr>
          <p:nvPr/>
        </p:nvSpPr>
        <p:spPr bwMode="auto">
          <a:xfrm>
            <a:off x="2165158" y="2422547"/>
            <a:ext cx="2712494" cy="2749098"/>
          </a:xfrm>
          <a:prstGeom prst="rect">
            <a:avLst/>
          </a:prstGeom>
          <a:gradFill rotWithShape="1">
            <a:gsLst>
              <a:gs pos="0">
                <a:srgbClr val="FFEFD1"/>
              </a:gs>
              <a:gs pos="64999">
                <a:srgbClr val="F0EBD5"/>
              </a:gs>
              <a:gs pos="100000">
                <a:srgbClr val="D1C39F"/>
              </a:gs>
            </a:gsLst>
            <a:path path="shape">
              <a:fillToRect l="50000" t="50000" r="50000" b="50000"/>
            </a:path>
          </a:gradFill>
          <a:ln w="9525">
            <a:miter lim="800000"/>
            <a:headEnd/>
            <a:tailEnd/>
          </a:ln>
          <a:effectLst>
            <a:glow rad="63500">
              <a:srgbClr val="000000">
                <a:satMod val="175000"/>
                <a:alpha val="40000"/>
              </a:srgbClr>
            </a:glow>
            <a:softEdge rad="63500"/>
          </a:effectLst>
          <a:scene3d>
            <a:camera prst="legacyPerspectiveBottomLeft"/>
            <a:lightRig rig="legacyFlat3" dir="t"/>
          </a:scene3d>
          <a:sp3d extrusionH="121893000" prstMaterial="legacyMatte">
            <a:bevelT w="13500" h="13500" prst="angle"/>
            <a:bevelB w="13500" h="13500" prst="angle"/>
            <a:extrusionClr>
              <a:srgbClr val="FFEFD1"/>
            </a:extrusionClr>
          </a:sp3d>
        </p:spPr>
        <p:txBody>
          <a:bodyPr wrap="none" anchor="ctr"/>
          <a:lstStyle/>
          <a:p>
            <a:pPr lvl="0" algn="ctr" eaLnBrk="0" fontAlgn="base" hangingPunct="0">
              <a:spcBef>
                <a:spcPct val="0"/>
              </a:spcBef>
              <a:spcAft>
                <a:spcPct val="0"/>
              </a:spcAft>
              <a:defRPr/>
            </a:pPr>
            <a:r>
              <a:rPr lang="en-US" sz="2800" b="1" kern="0"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Active</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Listening</a:t>
            </a:r>
            <a:endParaRPr lang="en-US" sz="2800" b="1" kern="0"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الاستماع</a:t>
            </a:r>
          </a:p>
          <a:p>
            <a:pPr lvl="0" algn="ctr" eaLnBrk="0" fontAlgn="base" hangingPunct="0">
              <a:spcBef>
                <a:spcPct val="0"/>
              </a:spcBef>
              <a:spcAft>
                <a:spcPct val="0"/>
              </a:spcAft>
              <a:defRPr/>
            </a:pPr>
            <a:r>
              <a:rPr lang="ar-EG" sz="3200" b="1" kern="0" cap="all" dirty="0" smtClean="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rPr>
              <a:t>النشط</a:t>
            </a:r>
            <a:endParaRPr lang="en-US" sz="3200" b="1" kern="0" cap="all" dirty="0">
              <a:ln w="9000" cmpd="sng">
                <a:solidFill>
                  <a:srgbClr val="000000">
                    <a:shade val="50000"/>
                    <a:satMod val="120000"/>
                  </a:srgbClr>
                </a:solidFill>
                <a:prstDash val="solid"/>
              </a:ln>
              <a:gradFill>
                <a:gsLst>
                  <a:gs pos="0">
                    <a:srgbClr val="000000">
                      <a:shade val="20000"/>
                      <a:satMod val="245000"/>
                    </a:srgbClr>
                  </a:gs>
                  <a:gs pos="43000">
                    <a:srgbClr val="000000">
                      <a:satMod val="255000"/>
                    </a:srgbClr>
                  </a:gs>
                  <a:gs pos="48000">
                    <a:srgbClr val="000000">
                      <a:shade val="85000"/>
                      <a:satMod val="255000"/>
                    </a:srgbClr>
                  </a:gs>
                  <a:gs pos="100000">
                    <a:srgbClr val="000000">
                      <a:shade val="20000"/>
                      <a:satMod val="245000"/>
                    </a:srgbClr>
                  </a:gs>
                </a:gsLst>
                <a:lin ang="5400000"/>
              </a:gradFill>
              <a:effectLst>
                <a:reflection blurRad="12700" stA="28000" endPos="45000" dist="1000" dir="5400000" sy="-100000" algn="bl" rotWithShape="0"/>
              </a:effectLst>
              <a:latin typeface="Tahoma" pitchFamily="34" charset="0"/>
            </a:endParaRPr>
          </a:p>
        </p:txBody>
      </p:sp>
    </p:spTree>
    <p:extLst>
      <p:ext uri="{BB962C8B-B14F-4D97-AF65-F5344CB8AC3E}">
        <p14:creationId xmlns:p14="http://schemas.microsoft.com/office/powerpoint/2010/main" val="185967022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6"/>
          <p:cNvSpPr txBox="1"/>
          <p:nvPr/>
        </p:nvSpPr>
        <p:spPr>
          <a:xfrm>
            <a:off x="2397036" y="888443"/>
            <a:ext cx="7327538"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Listening Process</a:t>
            </a:r>
          </a:p>
          <a:p>
            <a:r>
              <a:rPr lang="ar-EG" sz="2400" b="1" dirty="0" smtClean="0">
                <a:solidFill>
                  <a:srgbClr val="00B0F0"/>
                </a:solidFill>
                <a:latin typeface="Alexandria" charset="0"/>
                <a:cs typeface="Alexandria" charset="0"/>
              </a:rPr>
              <a:t>عملية الاستماع</a:t>
            </a:r>
            <a:endParaRPr lang="ar-EG" sz="2400" b="1" dirty="0">
              <a:solidFill>
                <a:srgbClr val="00B0F0"/>
              </a:solidFill>
              <a:latin typeface="Alexandria" charset="0"/>
              <a:cs typeface="Alexandria" charset="0"/>
            </a:endParaRPr>
          </a:p>
        </p:txBody>
      </p:sp>
      <p:sp>
        <p:nvSpPr>
          <p:cNvPr id="24" name="TextBox 23">
            <a:extLst>
              <a:ext uri="{FF2B5EF4-FFF2-40B4-BE49-F238E27FC236}">
                <a16:creationId xmlns:a16="http://schemas.microsoft.com/office/drawing/2014/main" id="{5A822845-A67E-180E-E91A-535EE0C7664B}"/>
              </a:ext>
            </a:extLst>
          </p:cNvPr>
          <p:cNvSpPr txBox="1"/>
          <p:nvPr/>
        </p:nvSpPr>
        <p:spPr>
          <a:xfrm>
            <a:off x="4309529" y="2285971"/>
            <a:ext cx="6024643" cy="3785652"/>
          </a:xfrm>
          <a:prstGeom prst="rect">
            <a:avLst/>
          </a:prstGeom>
          <a:noFill/>
        </p:spPr>
        <p:txBody>
          <a:bodyPr wrap="square">
            <a:spAutoFit/>
          </a:bodyPr>
          <a:lstStyle/>
          <a:p>
            <a:pPr marL="514350" lvl="0" indent="-514350" eaLnBrk="0" fontAlgn="base" hangingPunct="0">
              <a:spcBef>
                <a:spcPts val="1200"/>
              </a:spcBef>
              <a:spcAft>
                <a:spcPts val="1200"/>
              </a:spcAft>
              <a:buFont typeface="+mj-lt"/>
              <a:buAutoNum type="arabicPeriod"/>
              <a:defRPr/>
            </a:pPr>
            <a:r>
              <a:rPr lang="en-US" sz="3200" b="1" kern="0" dirty="0" smtClean="0">
                <a:solidFill>
                  <a:srgbClr val="000000"/>
                </a:solidFill>
                <a:effectLst>
                  <a:outerShdw blurRad="50800" dist="38100" dir="8100000" algn="tr" rotWithShape="0">
                    <a:srgbClr val="808080">
                      <a:alpha val="40000"/>
                    </a:srgbClr>
                  </a:outerShdw>
                </a:effectLst>
                <a:latin typeface="Arial"/>
              </a:rPr>
              <a:t>Receiving                   </a:t>
            </a:r>
            <a:r>
              <a:rPr lang="ar-EG" sz="3200" b="1" kern="0" dirty="0">
                <a:solidFill>
                  <a:srgbClr val="000000"/>
                </a:solidFill>
                <a:effectLst>
                  <a:outerShdw blurRad="50800" dist="38100" dir="8100000" algn="tr" rotWithShape="0">
                    <a:srgbClr val="808080">
                      <a:alpha val="40000"/>
                    </a:srgbClr>
                  </a:outerShdw>
                </a:effectLst>
                <a:latin typeface="Arial"/>
              </a:rPr>
              <a:t>الاستقبال</a:t>
            </a:r>
            <a:r>
              <a:rPr lang="en-US" sz="3200" b="1" kern="0" dirty="0" smtClean="0">
                <a:solidFill>
                  <a:srgbClr val="000000"/>
                </a:solidFill>
                <a:effectLst>
                  <a:outerShdw blurRad="50800" dist="38100" dir="8100000" algn="tr" rotWithShape="0">
                    <a:srgbClr val="808080">
                      <a:alpha val="40000"/>
                    </a:srgbClr>
                  </a:outerShdw>
                </a:effectLst>
                <a:latin typeface="Arial"/>
              </a:rPr>
              <a:t> </a:t>
            </a:r>
            <a:endParaRPr lang="en-US" sz="3200" b="1" kern="0" dirty="0">
              <a:solidFill>
                <a:srgbClr val="000000"/>
              </a:solidFill>
              <a:effectLst>
                <a:outerShdw blurRad="50800" dist="38100" dir="8100000" algn="tr" rotWithShape="0">
                  <a:srgbClr val="808080">
                    <a:alpha val="40000"/>
                  </a:srgbClr>
                </a:outerShdw>
              </a:effectLst>
              <a:latin typeface="Arial"/>
            </a:endParaRPr>
          </a:p>
          <a:p>
            <a:pPr marL="514350" lvl="0" indent="-514350" eaLnBrk="0" fontAlgn="base" hangingPunct="0">
              <a:spcBef>
                <a:spcPts val="1200"/>
              </a:spcBef>
              <a:spcAft>
                <a:spcPts val="1200"/>
              </a:spcAft>
              <a:buFont typeface="+mj-lt"/>
              <a:buAutoNum type="arabicPeriod"/>
              <a:defRPr/>
            </a:pPr>
            <a:r>
              <a:rPr lang="en-US" sz="3200" b="1" kern="0" dirty="0" smtClean="0">
                <a:solidFill>
                  <a:srgbClr val="000000"/>
                </a:solidFill>
                <a:effectLst>
                  <a:outerShdw blurRad="50800" dist="38100" dir="8100000" algn="tr" rotWithShape="0">
                    <a:srgbClr val="808080">
                      <a:alpha val="40000"/>
                    </a:srgbClr>
                  </a:outerShdw>
                </a:effectLst>
                <a:latin typeface="Arial"/>
              </a:rPr>
              <a:t>Decoding                  </a:t>
            </a:r>
            <a:r>
              <a:rPr lang="ar-EG" sz="3200" b="1" kern="0" dirty="0">
                <a:solidFill>
                  <a:srgbClr val="000000"/>
                </a:solidFill>
                <a:effectLst>
                  <a:outerShdw blurRad="50800" dist="38100" dir="8100000" algn="tr" rotWithShape="0">
                    <a:srgbClr val="808080">
                      <a:alpha val="40000"/>
                    </a:srgbClr>
                  </a:outerShdw>
                </a:effectLst>
                <a:latin typeface="Arial"/>
              </a:rPr>
              <a:t>فك التشفير</a:t>
            </a:r>
            <a:endParaRPr lang="en-US" sz="3200" b="1" kern="0" dirty="0">
              <a:solidFill>
                <a:srgbClr val="000000"/>
              </a:solidFill>
              <a:effectLst>
                <a:outerShdw blurRad="50800" dist="38100" dir="8100000" algn="tr" rotWithShape="0">
                  <a:srgbClr val="808080">
                    <a:alpha val="40000"/>
                  </a:srgbClr>
                </a:outerShdw>
              </a:effectLst>
              <a:latin typeface="Arial"/>
            </a:endParaRPr>
          </a:p>
          <a:p>
            <a:pPr marL="514350" lvl="0" indent="-514350" eaLnBrk="0" fontAlgn="base" hangingPunct="0">
              <a:spcBef>
                <a:spcPts val="1200"/>
              </a:spcBef>
              <a:spcAft>
                <a:spcPts val="1200"/>
              </a:spcAft>
              <a:buFont typeface="+mj-lt"/>
              <a:buAutoNum type="arabicPeriod"/>
              <a:defRPr/>
            </a:pPr>
            <a:r>
              <a:rPr lang="en-US" sz="3200" b="1" kern="0" dirty="0" smtClean="0">
                <a:solidFill>
                  <a:srgbClr val="000000"/>
                </a:solidFill>
                <a:effectLst>
                  <a:outerShdw blurRad="50800" dist="38100" dir="8100000" algn="tr" rotWithShape="0">
                    <a:srgbClr val="808080">
                      <a:alpha val="40000"/>
                    </a:srgbClr>
                  </a:outerShdw>
                </a:effectLst>
                <a:latin typeface="Arial"/>
              </a:rPr>
              <a:t>Remembering                </a:t>
            </a:r>
            <a:r>
              <a:rPr lang="ar-EG" sz="3200" b="1" kern="0" dirty="0" smtClean="0">
                <a:solidFill>
                  <a:srgbClr val="000000"/>
                </a:solidFill>
                <a:effectLst>
                  <a:outerShdw blurRad="50800" dist="38100" dir="8100000" algn="tr" rotWithShape="0">
                    <a:srgbClr val="808080">
                      <a:alpha val="40000"/>
                    </a:srgbClr>
                  </a:outerShdw>
                </a:effectLst>
                <a:latin typeface="Arial"/>
              </a:rPr>
              <a:t>التذكر</a:t>
            </a:r>
            <a:r>
              <a:rPr lang="en-US" sz="3200" b="1" kern="0" dirty="0" smtClean="0">
                <a:solidFill>
                  <a:srgbClr val="000000"/>
                </a:solidFill>
                <a:effectLst>
                  <a:outerShdw blurRad="50800" dist="38100" dir="8100000" algn="tr" rotWithShape="0">
                    <a:srgbClr val="808080">
                      <a:alpha val="40000"/>
                    </a:srgbClr>
                  </a:outerShdw>
                </a:effectLst>
                <a:latin typeface="Arial"/>
              </a:rPr>
              <a:t>  </a:t>
            </a:r>
            <a:endParaRPr lang="en-US" sz="3200" b="1" kern="0" dirty="0">
              <a:solidFill>
                <a:srgbClr val="000000"/>
              </a:solidFill>
              <a:effectLst>
                <a:outerShdw blurRad="50800" dist="38100" dir="8100000" algn="tr" rotWithShape="0">
                  <a:srgbClr val="808080">
                    <a:alpha val="40000"/>
                  </a:srgbClr>
                </a:outerShdw>
              </a:effectLst>
              <a:latin typeface="Arial"/>
            </a:endParaRPr>
          </a:p>
          <a:p>
            <a:pPr marL="514350" lvl="0" indent="-514350" eaLnBrk="0" fontAlgn="base" hangingPunct="0">
              <a:spcBef>
                <a:spcPts val="1200"/>
              </a:spcBef>
              <a:spcAft>
                <a:spcPts val="1200"/>
              </a:spcAft>
              <a:buFont typeface="+mj-lt"/>
              <a:buAutoNum type="arabicPeriod"/>
              <a:defRPr/>
            </a:pPr>
            <a:r>
              <a:rPr lang="en-US" sz="3200" b="1" kern="0" dirty="0" smtClean="0">
                <a:solidFill>
                  <a:srgbClr val="000000"/>
                </a:solidFill>
                <a:effectLst>
                  <a:outerShdw blurRad="50800" dist="38100" dir="8100000" algn="tr" rotWithShape="0">
                    <a:srgbClr val="808080">
                      <a:alpha val="40000"/>
                    </a:srgbClr>
                  </a:outerShdw>
                </a:effectLst>
                <a:latin typeface="Arial"/>
              </a:rPr>
              <a:t>Evaluating                      </a:t>
            </a:r>
            <a:r>
              <a:rPr lang="ar-EG" sz="3200" b="1" kern="0" dirty="0">
                <a:solidFill>
                  <a:srgbClr val="000000"/>
                </a:solidFill>
                <a:effectLst>
                  <a:outerShdw blurRad="50800" dist="38100" dir="8100000" algn="tr" rotWithShape="0">
                    <a:srgbClr val="808080">
                      <a:alpha val="40000"/>
                    </a:srgbClr>
                  </a:outerShdw>
                </a:effectLst>
                <a:latin typeface="Arial"/>
              </a:rPr>
              <a:t>التقييم</a:t>
            </a:r>
            <a:endParaRPr lang="en-US" sz="3200" b="1" kern="0" dirty="0">
              <a:solidFill>
                <a:srgbClr val="000000"/>
              </a:solidFill>
              <a:effectLst>
                <a:outerShdw blurRad="50800" dist="38100" dir="8100000" algn="tr" rotWithShape="0">
                  <a:srgbClr val="808080">
                    <a:alpha val="40000"/>
                  </a:srgbClr>
                </a:outerShdw>
              </a:effectLst>
              <a:latin typeface="Arial"/>
            </a:endParaRPr>
          </a:p>
          <a:p>
            <a:pPr marL="514350" lvl="0" indent="-514350" eaLnBrk="0" fontAlgn="base" hangingPunct="0">
              <a:spcBef>
                <a:spcPts val="1200"/>
              </a:spcBef>
              <a:spcAft>
                <a:spcPts val="1200"/>
              </a:spcAft>
              <a:buFont typeface="+mj-lt"/>
              <a:buAutoNum type="arabicPeriod"/>
              <a:defRPr/>
            </a:pPr>
            <a:r>
              <a:rPr lang="en-US" sz="3200" b="1" kern="0" dirty="0" smtClean="0">
                <a:solidFill>
                  <a:srgbClr val="000000"/>
                </a:solidFill>
                <a:effectLst>
                  <a:outerShdw blurRad="50800" dist="38100" dir="8100000" algn="tr" rotWithShape="0">
                    <a:srgbClr val="808080">
                      <a:alpha val="40000"/>
                    </a:srgbClr>
                  </a:outerShdw>
                </a:effectLst>
                <a:latin typeface="Arial"/>
              </a:rPr>
              <a:t>Responding               </a:t>
            </a:r>
            <a:r>
              <a:rPr lang="ar-EG" sz="3200" b="1" kern="0" dirty="0">
                <a:solidFill>
                  <a:srgbClr val="000000"/>
                </a:solidFill>
                <a:effectLst>
                  <a:outerShdw blurRad="50800" dist="38100" dir="8100000" algn="tr" rotWithShape="0">
                    <a:srgbClr val="808080">
                      <a:alpha val="40000"/>
                    </a:srgbClr>
                  </a:outerShdw>
                </a:effectLst>
                <a:latin typeface="Arial"/>
              </a:rPr>
              <a:t>الاستجابة</a:t>
            </a:r>
            <a:endParaRPr lang="en-US" sz="3200" b="1" kern="0" dirty="0">
              <a:solidFill>
                <a:srgbClr val="000000"/>
              </a:solidFill>
              <a:effectLst>
                <a:outerShdw blurRad="50800" dist="38100" dir="8100000" algn="tr" rotWithShape="0">
                  <a:srgbClr val="808080">
                    <a:alpha val="40000"/>
                  </a:srgbClr>
                </a:outerShdw>
              </a:effectLst>
              <a:latin typeface="Arial"/>
            </a:endParaRPr>
          </a:p>
        </p:txBody>
      </p:sp>
      <p:pic>
        <p:nvPicPr>
          <p:cNvPr id="15" name="Picture 14"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377463029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1. Receiving                   </a:t>
            </a:r>
            <a:r>
              <a:rPr lang="ar-EG" sz="2800" b="1" dirty="0">
                <a:solidFill>
                  <a:srgbClr val="00B0F0"/>
                </a:solidFill>
                <a:latin typeface="Alexandria" charset="0"/>
                <a:cs typeface="Alexandria" charset="0"/>
              </a:rPr>
              <a:t>الاستقبال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542970" y="2141975"/>
            <a:ext cx="6582229"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dirty="0"/>
              <a:t>Physically hearing the message and recognizing it as incoming </a:t>
            </a:r>
            <a:r>
              <a:rPr lang="en-US" dirty="0" smtClean="0"/>
              <a:t>information.</a:t>
            </a:r>
          </a:p>
          <a:p>
            <a:pPr algn="r" rtl="1">
              <a:lnSpc>
                <a:spcPct val="250000"/>
              </a:lnSpc>
            </a:pPr>
            <a:r>
              <a:rPr lang="ar-EG" dirty="0"/>
              <a:t>سماع الرسالة فعليًا والتعرف عليها كمعلومات واردة.</a:t>
            </a:r>
            <a:endParaRPr lang="en-US" dirty="0"/>
          </a:p>
        </p:txBody>
      </p:sp>
      <p:pic>
        <p:nvPicPr>
          <p:cNvPr id="11" name="Picture 10"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113775168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2. Decoding                  </a:t>
            </a:r>
            <a:r>
              <a:rPr lang="ar-EG" sz="2800" b="1" dirty="0">
                <a:solidFill>
                  <a:srgbClr val="00B0F0"/>
                </a:solidFill>
                <a:latin typeface="Alexandria" charset="0"/>
                <a:cs typeface="Alexandria" charset="0"/>
              </a:rPr>
              <a:t>فك التشفير</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397828" y="2141975"/>
            <a:ext cx="6727371"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dirty="0"/>
              <a:t>Assigning meaning to sounds according to your own values, beliefs, ideas, expectations, roles, needs, and personal history. </a:t>
            </a:r>
          </a:p>
          <a:p>
            <a:pPr algn="justLow" rtl="1">
              <a:lnSpc>
                <a:spcPct val="150000"/>
              </a:lnSpc>
            </a:pPr>
            <a:r>
              <a:rPr lang="ar-EG" dirty="0"/>
              <a:t>تعيين معنى للأصوات وفقًا لقيمك ومعتقداتك وأفكارك وتوقعاتك وأدوارك واحتياجاتك وتاريخك الشخصي.</a:t>
            </a:r>
            <a:endParaRPr lang="en-US" dirty="0"/>
          </a:p>
        </p:txBody>
      </p:sp>
      <p:pic>
        <p:nvPicPr>
          <p:cNvPr id="11" name="Picture 10"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344834681"/>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3. Remembering                </a:t>
            </a:r>
            <a:r>
              <a:rPr lang="ar-EG" sz="2800" b="1" dirty="0">
                <a:solidFill>
                  <a:srgbClr val="00B0F0"/>
                </a:solidFill>
                <a:latin typeface="Alexandria" charset="0"/>
                <a:cs typeface="Alexandria" charset="0"/>
              </a:rPr>
              <a:t>التذكر </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455886" y="2141975"/>
            <a:ext cx="6669314"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200000"/>
              </a:lnSpc>
            </a:pPr>
            <a:r>
              <a:rPr lang="en-US" dirty="0"/>
              <a:t>Storing a message for future reference.</a:t>
            </a:r>
          </a:p>
          <a:p>
            <a:pPr algn="justLow" rtl="1">
              <a:lnSpc>
                <a:spcPct val="200000"/>
              </a:lnSpc>
            </a:pPr>
            <a:r>
              <a:rPr lang="ar-EG" dirty="0"/>
              <a:t>تخزين رسالة للرجوع إليها في المستقبل.</a:t>
            </a:r>
            <a:endParaRPr lang="en-US" dirty="0"/>
          </a:p>
        </p:txBody>
      </p:sp>
      <p:pic>
        <p:nvPicPr>
          <p:cNvPr id="11" name="Picture 10"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255021029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4. Evaluating                      </a:t>
            </a:r>
            <a:r>
              <a:rPr lang="ar-EG" sz="2800" b="1" dirty="0">
                <a:solidFill>
                  <a:srgbClr val="00B0F0"/>
                </a:solidFill>
                <a:latin typeface="Alexandria" charset="0"/>
                <a:cs typeface="Alexandria" charset="0"/>
              </a:rPr>
              <a:t>التقييم</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441370" y="2141975"/>
            <a:ext cx="6683829"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200000"/>
              </a:lnSpc>
            </a:pPr>
            <a:r>
              <a:rPr lang="en-US" dirty="0"/>
              <a:t>Evaluate the quality of the information.</a:t>
            </a:r>
          </a:p>
          <a:p>
            <a:pPr algn="justLow" rtl="1">
              <a:lnSpc>
                <a:spcPct val="200000"/>
              </a:lnSpc>
            </a:pPr>
            <a:r>
              <a:rPr lang="ar-EG" dirty="0"/>
              <a:t>تقييم جودة المعلومات.</a:t>
            </a:r>
            <a:endParaRPr lang="en-US" dirty="0"/>
          </a:p>
        </p:txBody>
      </p:sp>
      <p:pic>
        <p:nvPicPr>
          <p:cNvPr id="11" name="Picture 10"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145251472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5. Responding               </a:t>
            </a:r>
            <a:r>
              <a:rPr lang="ar-EG" sz="2800" b="1" dirty="0">
                <a:solidFill>
                  <a:srgbClr val="00B0F0"/>
                </a:solidFill>
                <a:latin typeface="Alexandria" charset="0"/>
                <a:cs typeface="Alexandria" charset="0"/>
              </a:rPr>
              <a:t>الاستجابة</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176790" y="2141975"/>
            <a:ext cx="6948409"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200000"/>
              </a:lnSpc>
            </a:pPr>
            <a:r>
              <a:rPr lang="en-US" dirty="0"/>
              <a:t>React based on the situation and the nature of the information. </a:t>
            </a:r>
          </a:p>
          <a:p>
            <a:pPr algn="justLow" rtl="1">
              <a:lnSpc>
                <a:spcPct val="200000"/>
              </a:lnSpc>
            </a:pPr>
            <a:r>
              <a:rPr lang="ar-EG" dirty="0" smtClean="0"/>
              <a:t>التفاعل بناءً </a:t>
            </a:r>
            <a:r>
              <a:rPr lang="ar-EG" dirty="0"/>
              <a:t>على الموقف وطبيعة المعلومات.</a:t>
            </a:r>
            <a:endParaRPr lang="en-US" dirty="0"/>
          </a:p>
        </p:txBody>
      </p:sp>
      <p:pic>
        <p:nvPicPr>
          <p:cNvPr id="11" name="Picture 10" descr="shutterstock_51903379.jpg">
            <a:extLst>
              <a:ext uri="{FF2B5EF4-FFF2-40B4-BE49-F238E27FC236}">
                <a16:creationId xmlns:a16="http://schemas.microsoft.com/office/drawing/2014/main" id="{9233095F-BCE0-6DF1-EED1-03E280C0453D}"/>
              </a:ext>
            </a:extLst>
          </p:cNvPr>
          <p:cNvPicPr>
            <a:picLocks noChangeAspect="1"/>
          </p:cNvPicPr>
          <p:nvPr/>
        </p:nvPicPr>
        <p:blipFill>
          <a:blip r:embed="rId3" cstate="print"/>
          <a:srcRect/>
          <a:stretch>
            <a:fillRect/>
          </a:stretch>
        </p:blipFill>
        <p:spPr>
          <a:xfrm>
            <a:off x="1010719" y="2441584"/>
            <a:ext cx="2772633" cy="3474426"/>
          </a:xfrm>
          <a:prstGeom prst="rect">
            <a:avLst/>
          </a:prstGeom>
          <a:ln>
            <a:noFill/>
          </a:ln>
        </p:spPr>
      </p:pic>
    </p:spTree>
    <p:extLst>
      <p:ext uri="{BB962C8B-B14F-4D97-AF65-F5344CB8AC3E}">
        <p14:creationId xmlns:p14="http://schemas.microsoft.com/office/powerpoint/2010/main" val="157095929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Barriers to </a:t>
            </a:r>
            <a:r>
              <a:rPr lang="en-US" sz="2800" b="1" dirty="0" smtClean="0">
                <a:solidFill>
                  <a:srgbClr val="00B0F0"/>
                </a:solidFill>
                <a:latin typeface="Alexandria" charset="0"/>
                <a:cs typeface="Alexandria" charset="0"/>
              </a:rPr>
              <a:t>Listening   </a:t>
            </a:r>
            <a:r>
              <a:rPr lang="ar-EG" sz="2800" b="1" dirty="0" smtClean="0">
                <a:solidFill>
                  <a:srgbClr val="00B0F0"/>
                </a:solidFill>
                <a:latin typeface="Alexandria" charset="0"/>
                <a:cs typeface="Alexandria" charset="0"/>
              </a:rPr>
              <a:t>عوائق الاستماع   </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2" name="Group 11">
            <a:extLst>
              <a:ext uri="{FF2B5EF4-FFF2-40B4-BE49-F238E27FC236}">
                <a16:creationId xmlns:a16="http://schemas.microsoft.com/office/drawing/2014/main" id="{469E260D-2EC5-95F4-0D1B-B9FB9D541ED7}"/>
              </a:ext>
            </a:extLst>
          </p:cNvPr>
          <p:cNvGrpSpPr/>
          <p:nvPr/>
        </p:nvGrpSpPr>
        <p:grpSpPr>
          <a:xfrm>
            <a:off x="689844" y="2441584"/>
            <a:ext cx="10631299" cy="3481311"/>
            <a:chOff x="1174839" y="1981200"/>
            <a:chExt cx="6795285" cy="4191000"/>
          </a:xfrm>
        </p:grpSpPr>
        <p:pic>
          <p:nvPicPr>
            <p:cNvPr id="17" name="Picture 16" descr="shutterstock_41203795.jpg">
              <a:extLst>
                <a:ext uri="{FF2B5EF4-FFF2-40B4-BE49-F238E27FC236}">
                  <a16:creationId xmlns:a16="http://schemas.microsoft.com/office/drawing/2014/main" id="{782D32EA-428D-4461-F6D6-D560DC1EB23C}"/>
                </a:ext>
              </a:extLst>
            </p:cNvPr>
            <p:cNvPicPr>
              <a:picLocks noChangeAspect="1"/>
            </p:cNvPicPr>
            <p:nvPr/>
          </p:nvPicPr>
          <p:blipFill>
            <a:blip r:embed="rId3" cstate="screen"/>
            <a:srcRect/>
            <a:stretch>
              <a:fillRect/>
            </a:stretch>
          </p:blipFill>
          <p:spPr>
            <a:xfrm>
              <a:off x="1174839" y="1981200"/>
              <a:ext cx="6795285" cy="4191000"/>
            </a:xfrm>
            <a:prstGeom prst="rect">
              <a:avLst/>
            </a:prstGeom>
          </p:spPr>
        </p:pic>
        <p:sp>
          <p:nvSpPr>
            <p:cNvPr id="18" name="Rectangle 17">
              <a:extLst>
                <a:ext uri="{FF2B5EF4-FFF2-40B4-BE49-F238E27FC236}">
                  <a16:creationId xmlns:a16="http://schemas.microsoft.com/office/drawing/2014/main" id="{0214560F-5737-D176-1EE5-6980E01297A7}"/>
                </a:ext>
              </a:extLst>
            </p:cNvPr>
            <p:cNvSpPr/>
            <p:nvPr/>
          </p:nvSpPr>
          <p:spPr bwMode="auto">
            <a:xfrm>
              <a:off x="2899152" y="4648200"/>
              <a:ext cx="3752661"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eaLnBrk="0" fontAlgn="base" hangingPunct="0">
                <a:spcBef>
                  <a:spcPct val="0"/>
                </a:spcBef>
                <a:spcAft>
                  <a:spcPct val="0"/>
                </a:spcAft>
                <a:defRPr/>
              </a:pPr>
              <a:r>
                <a:rPr kumimoji="0" lang="en-US"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4- Selective Perception </a:t>
              </a:r>
              <a:r>
                <a:rPr lang="ar-EG" sz="2800" kern="0" dirty="0">
                  <a:solidFill>
                    <a:srgbClr val="000000"/>
                  </a:solidFill>
                  <a:effectLst>
                    <a:outerShdw blurRad="50800" dist="38100" dir="8100000" algn="tr" rotWithShape="0">
                      <a:srgbClr val="4D4D4D">
                        <a:alpha val="40000"/>
                      </a:srgbClr>
                    </a:outerShdw>
                  </a:effectLst>
                  <a:latin typeface="Arial"/>
                </a:rPr>
                <a:t>الإدراك الانتقائي</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19" name="Rectangle 18">
              <a:extLst>
                <a:ext uri="{FF2B5EF4-FFF2-40B4-BE49-F238E27FC236}">
                  <a16:creationId xmlns:a16="http://schemas.microsoft.com/office/drawing/2014/main" id="{14710555-D5BC-79B2-66A7-4938B319772F}"/>
                </a:ext>
              </a:extLst>
            </p:cNvPr>
            <p:cNvSpPr/>
            <p:nvPr/>
          </p:nvSpPr>
          <p:spPr bwMode="auto">
            <a:xfrm>
              <a:off x="2899152" y="3886200"/>
              <a:ext cx="3752661"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eaLnBrk="0" fontAlgn="base" hangingPunct="0">
                <a:spcBef>
                  <a:spcPct val="0"/>
                </a:spcBef>
                <a:spcAft>
                  <a:spcPct val="0"/>
                </a:spcAft>
                <a:defRPr/>
              </a:pPr>
              <a:r>
                <a:rPr kumimoji="0" lang="en-US"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3- Prejudgment            </a:t>
              </a:r>
              <a:r>
                <a:rPr lang="ar-EG" sz="2800" kern="0" dirty="0">
                  <a:solidFill>
                    <a:srgbClr val="000000"/>
                  </a:solidFill>
                  <a:effectLst>
                    <a:outerShdw blurRad="50800" dist="38100" dir="8100000" algn="tr" rotWithShape="0">
                      <a:srgbClr val="4D4D4D">
                        <a:alpha val="40000"/>
                      </a:srgbClr>
                    </a:outerShdw>
                  </a:effectLst>
                  <a:latin typeface="Arial"/>
                </a:rPr>
                <a:t>الحكم المسبق</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23" name="Rectangle 22">
              <a:extLst>
                <a:ext uri="{FF2B5EF4-FFF2-40B4-BE49-F238E27FC236}">
                  <a16:creationId xmlns:a16="http://schemas.microsoft.com/office/drawing/2014/main" id="{7675E370-5EBD-7BDB-6D62-F0A612AB3EE1}"/>
                </a:ext>
              </a:extLst>
            </p:cNvPr>
            <p:cNvSpPr/>
            <p:nvPr/>
          </p:nvSpPr>
          <p:spPr bwMode="auto">
            <a:xfrm>
              <a:off x="2899152" y="3124199"/>
              <a:ext cx="3752661"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2- Selective Listening  </a:t>
              </a:r>
              <a:r>
                <a:rPr kumimoji="0" lang="ar-EG"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الاستماع الانتقائي</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24" name="Rectangle 23">
              <a:extLst>
                <a:ext uri="{FF2B5EF4-FFF2-40B4-BE49-F238E27FC236}">
                  <a16:creationId xmlns:a16="http://schemas.microsoft.com/office/drawing/2014/main" id="{2F6EAD8B-2CF4-8071-47A0-D53C43028818}"/>
                </a:ext>
              </a:extLst>
            </p:cNvPr>
            <p:cNvSpPr/>
            <p:nvPr/>
          </p:nvSpPr>
          <p:spPr bwMode="auto">
            <a:xfrm>
              <a:off x="2899152" y="2362200"/>
              <a:ext cx="3767900"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1- Potential Barriers     </a:t>
              </a:r>
              <a:r>
                <a:rPr kumimoji="0" lang="ar-EG"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العوائق المحتملة</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sp>
          <p:nvSpPr>
            <p:cNvPr id="25" name="Rectangle 24">
              <a:extLst>
                <a:ext uri="{FF2B5EF4-FFF2-40B4-BE49-F238E27FC236}">
                  <a16:creationId xmlns:a16="http://schemas.microsoft.com/office/drawing/2014/main" id="{AEB1FD3E-7087-FD77-A452-1EC1A83A2F20}"/>
                </a:ext>
              </a:extLst>
            </p:cNvPr>
            <p:cNvSpPr/>
            <p:nvPr/>
          </p:nvSpPr>
          <p:spPr bwMode="auto">
            <a:xfrm>
              <a:off x="2899152" y="5410200"/>
              <a:ext cx="3752661" cy="609601"/>
            </a:xfrm>
            <a:prstGeom prst="rect">
              <a:avLst/>
            </a:prstGeom>
            <a:solidFill>
              <a:srgbClr val="FFFFFF">
                <a:alpha val="20000"/>
              </a:srgbClr>
            </a:solidFill>
            <a:ln w="3175" cap="flat" cmpd="sng" algn="ctr">
              <a:solidFill>
                <a:srgbClr val="FFFFFF">
                  <a:lumMod val="95000"/>
                </a:srgbClr>
              </a:solidFill>
              <a:prstDash val="solid"/>
              <a:round/>
              <a:headEnd type="none" w="med" len="med"/>
              <a:tailEnd type="none" w="med" len="med"/>
            </a:ln>
            <a:effectLst>
              <a:softEdge rad="63500"/>
            </a:effectLst>
          </p:spPr>
          <p:txBody>
            <a:bodyPr vert="horz" wrap="square" lIns="91440" tIns="45720" rIns="91440" bIns="45720" numCol="1" rtlCol="0" anchor="t" anchorCtr="0" compatLnSpc="1">
              <a:prstTxWarp prst="textNoShape">
                <a:avLst/>
              </a:prstTxWarp>
            </a:bodyPr>
            <a:lstStyle/>
            <a:p>
              <a:pPr lvl="0" eaLnBrk="0" fontAlgn="base" hangingPunct="0">
                <a:spcBef>
                  <a:spcPct val="0"/>
                </a:spcBef>
                <a:spcAft>
                  <a:spcPct val="0"/>
                </a:spcAft>
                <a:defRPr/>
              </a:pPr>
              <a:r>
                <a:rPr kumimoji="0" lang="en-US" sz="2800" b="0" i="0" u="none" strike="noStrike" kern="0" cap="none" spc="0" normalizeH="0" baseline="0" noProof="0" dirty="0" smtClean="0">
                  <a:ln>
                    <a:noFill/>
                  </a:ln>
                  <a:solidFill>
                    <a:srgbClr val="000000"/>
                  </a:solidFill>
                  <a:effectLst>
                    <a:outerShdw blurRad="50800" dist="38100" dir="8100000" algn="tr" rotWithShape="0">
                      <a:srgbClr val="4D4D4D">
                        <a:alpha val="40000"/>
                      </a:srgbClr>
                    </a:outerShdw>
                  </a:effectLst>
                  <a:uLnTx/>
                  <a:uFillTx/>
                  <a:latin typeface="Arial"/>
                </a:rPr>
                <a:t>5- Common Ground    </a:t>
              </a:r>
              <a:r>
                <a:rPr lang="ar-EG" sz="2800" kern="0" dirty="0">
                  <a:solidFill>
                    <a:srgbClr val="000000"/>
                  </a:solidFill>
                  <a:effectLst>
                    <a:outerShdw blurRad="50800" dist="38100" dir="8100000" algn="tr" rotWithShape="0">
                      <a:srgbClr val="4D4D4D">
                        <a:alpha val="40000"/>
                      </a:srgbClr>
                    </a:outerShdw>
                  </a:effectLst>
                  <a:latin typeface="Arial"/>
                </a:rPr>
                <a:t>أرضية مشتركة</a:t>
              </a:r>
              <a:endParaRPr kumimoji="0" lang="en-US" sz="2800" b="0" i="0" u="none" strike="noStrike" kern="0" cap="none" spc="0" normalizeH="0" baseline="0" noProof="0" dirty="0">
                <a:ln>
                  <a:noFill/>
                </a:ln>
                <a:solidFill>
                  <a:srgbClr val="000000"/>
                </a:solidFill>
                <a:effectLst>
                  <a:outerShdw blurRad="50800" dist="38100" dir="8100000" algn="tr" rotWithShape="0">
                    <a:srgbClr val="4D4D4D">
                      <a:alpha val="40000"/>
                    </a:srgbClr>
                  </a:outerShdw>
                </a:effectLst>
                <a:uLnTx/>
                <a:uFillTx/>
                <a:latin typeface="Arial"/>
              </a:endParaRPr>
            </a:p>
          </p:txBody>
        </p:sp>
      </p:grpSp>
    </p:spTree>
    <p:extLst>
      <p:ext uri="{BB962C8B-B14F-4D97-AF65-F5344CB8AC3E}">
        <p14:creationId xmlns:p14="http://schemas.microsoft.com/office/powerpoint/2010/main" val="169851615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1- Potential Barriers     </a:t>
            </a:r>
            <a:r>
              <a:rPr lang="ar-EG" sz="2800" b="1" dirty="0">
                <a:solidFill>
                  <a:srgbClr val="00B0F0"/>
                </a:solidFill>
                <a:latin typeface="Alexandria" charset="0"/>
                <a:cs typeface="Alexandria" charset="0"/>
              </a:rPr>
              <a:t>العوائق المحتملة</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141975"/>
            <a:ext cx="50811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b="1" u="sng" dirty="0">
                <a:solidFill>
                  <a:srgbClr val="FF0000"/>
                </a:solidFill>
                <a:effectLst>
                  <a:outerShdw blurRad="38100" dist="38100" dir="2700000" algn="tl">
                    <a:srgbClr val="000000">
                      <a:alpha val="43137"/>
                    </a:srgbClr>
                  </a:outerShdw>
                </a:effectLst>
              </a:rPr>
              <a:t>You are unlikely to have control over some barriers to physical reception, such as</a:t>
            </a:r>
            <a:r>
              <a:rPr lang="ar-EG" b="1" u="sng" dirty="0">
                <a:solidFill>
                  <a:srgbClr val="FF0000"/>
                </a:solidFill>
                <a:effectLst>
                  <a:outerShdw blurRad="38100" dist="38100" dir="2700000" algn="tl">
                    <a:srgbClr val="000000">
                      <a:alpha val="43137"/>
                    </a:srgbClr>
                  </a:outerShdw>
                </a:effectLst>
              </a:rPr>
              <a:t>:</a:t>
            </a:r>
          </a:p>
          <a:p>
            <a:pPr marL="457200" indent="-457200">
              <a:buFont typeface="+mj-lt"/>
              <a:buAutoNum type="arabicPeriod"/>
            </a:pPr>
            <a:r>
              <a:rPr lang="en-US" b="1" dirty="0"/>
              <a:t> conference room </a:t>
            </a:r>
            <a:r>
              <a:rPr lang="en-US" b="1" dirty="0" smtClean="0"/>
              <a:t>acoustics,</a:t>
            </a:r>
            <a:endParaRPr lang="ar-EG" b="1" dirty="0"/>
          </a:p>
          <a:p>
            <a:pPr marL="457200" indent="-457200">
              <a:buFont typeface="+mj-lt"/>
              <a:buAutoNum type="arabicPeriod"/>
            </a:pPr>
            <a:r>
              <a:rPr lang="en-US" b="1" dirty="0"/>
              <a:t> poor cell phone reception, </a:t>
            </a:r>
            <a:endParaRPr lang="ar-EG" b="1" dirty="0"/>
          </a:p>
          <a:p>
            <a:pPr marL="457200" indent="-457200">
              <a:buFont typeface="+mj-lt"/>
              <a:buAutoNum type="arabicPeriod"/>
            </a:pPr>
            <a:r>
              <a:rPr lang="en-US" b="1" dirty="0"/>
              <a:t>background music, and so on. </a:t>
            </a:r>
            <a:endParaRPr lang="ar-EG" b="1" dirty="0"/>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48458" y="2141975"/>
            <a:ext cx="4878343"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EG" b="1" u="sng" dirty="0">
                <a:solidFill>
                  <a:srgbClr val="FF0000"/>
                </a:solidFill>
                <a:effectLst>
                  <a:outerShdw blurRad="38100" dist="38100" dir="2700000" algn="tl">
                    <a:srgbClr val="000000">
                      <a:alpha val="43137"/>
                    </a:srgbClr>
                  </a:outerShdw>
                </a:effectLst>
              </a:rPr>
              <a:t>من غير المحتمل أن يكون لديك سيطرة على بعض الحواجز التي تحول دون الاستقبال المادي، مثل</a:t>
            </a:r>
            <a:r>
              <a:rPr lang="ar-EG" b="1" u="sng" dirty="0" smtClean="0">
                <a:solidFill>
                  <a:srgbClr val="FF0000"/>
                </a:solidFill>
                <a:effectLst>
                  <a:outerShdw blurRad="38100" dist="38100" dir="2700000" algn="tl">
                    <a:srgbClr val="000000">
                      <a:alpha val="43137"/>
                    </a:srgbClr>
                  </a:outerShdw>
                </a:effectLst>
              </a:rPr>
              <a:t>:</a:t>
            </a:r>
          </a:p>
          <a:p>
            <a:pPr marL="514350" indent="-514350" algn="r" rtl="1">
              <a:lnSpc>
                <a:spcPct val="150000"/>
              </a:lnSpc>
              <a:buFont typeface="+mj-lt"/>
              <a:buAutoNum type="arabicPeriod"/>
            </a:pPr>
            <a:r>
              <a:rPr lang="ar-EG" b="1" dirty="0" smtClean="0">
                <a:effectLst>
                  <a:outerShdw blurRad="38100" dist="38100" dir="2700000" algn="tl">
                    <a:srgbClr val="000000">
                      <a:alpha val="43137"/>
                    </a:srgbClr>
                  </a:outerShdw>
                </a:effectLst>
              </a:rPr>
              <a:t>صوتيات </a:t>
            </a:r>
            <a:r>
              <a:rPr lang="ar-EG" b="1" dirty="0">
                <a:effectLst>
                  <a:outerShdw blurRad="38100" dist="38100" dir="2700000" algn="tl">
                    <a:srgbClr val="000000">
                      <a:alpha val="43137"/>
                    </a:srgbClr>
                  </a:outerShdw>
                </a:effectLst>
              </a:rPr>
              <a:t>غرفة الاجتماعات</a:t>
            </a:r>
            <a:r>
              <a:rPr lang="ar-EG" b="1" dirty="0" smtClean="0">
                <a:effectLst>
                  <a:outerShdw blurRad="38100" dist="38100" dir="2700000" algn="tl">
                    <a:srgbClr val="000000">
                      <a:alpha val="43137"/>
                    </a:srgbClr>
                  </a:outerShdw>
                </a:effectLst>
              </a:rPr>
              <a:t>،</a:t>
            </a:r>
          </a:p>
          <a:p>
            <a:pPr marL="514350" indent="-514350" algn="r" rtl="1">
              <a:lnSpc>
                <a:spcPct val="150000"/>
              </a:lnSpc>
              <a:buFont typeface="+mj-lt"/>
              <a:buAutoNum type="arabicPeriod"/>
            </a:pPr>
            <a:r>
              <a:rPr lang="ar-EG" b="1" dirty="0" smtClean="0">
                <a:effectLst>
                  <a:outerShdw blurRad="38100" dist="38100" dir="2700000" algn="tl">
                    <a:srgbClr val="000000">
                      <a:alpha val="43137"/>
                    </a:srgbClr>
                  </a:outerShdw>
                </a:effectLst>
              </a:rPr>
              <a:t>ضعف </a:t>
            </a:r>
            <a:r>
              <a:rPr lang="ar-EG" b="1" dirty="0">
                <a:effectLst>
                  <a:outerShdw blurRad="38100" dist="38100" dir="2700000" algn="tl">
                    <a:srgbClr val="000000">
                      <a:alpha val="43137"/>
                    </a:srgbClr>
                  </a:outerShdw>
                </a:effectLst>
              </a:rPr>
              <a:t>استقبال الهاتف المحمول</a:t>
            </a:r>
            <a:r>
              <a:rPr lang="ar-EG" b="1" dirty="0" smtClean="0">
                <a:effectLst>
                  <a:outerShdw blurRad="38100" dist="38100" dir="2700000" algn="tl">
                    <a:srgbClr val="000000">
                      <a:alpha val="43137"/>
                    </a:srgbClr>
                  </a:outerShdw>
                </a:effectLst>
              </a:rPr>
              <a:t>،</a:t>
            </a:r>
          </a:p>
          <a:p>
            <a:pPr marL="514350" indent="-514350" algn="r" rtl="1">
              <a:lnSpc>
                <a:spcPct val="150000"/>
              </a:lnSpc>
              <a:buFont typeface="+mj-lt"/>
              <a:buAutoNum type="arabicPeriod"/>
            </a:pPr>
            <a:r>
              <a:rPr lang="ar-EG" b="1" dirty="0" smtClean="0">
                <a:effectLst>
                  <a:outerShdw blurRad="38100" dist="38100" dir="2700000" algn="tl">
                    <a:srgbClr val="000000">
                      <a:alpha val="43137"/>
                    </a:srgbClr>
                  </a:outerShdw>
                </a:effectLst>
              </a:rPr>
              <a:t>الموسيقى </a:t>
            </a:r>
            <a:r>
              <a:rPr lang="ar-EG" b="1" dirty="0">
                <a:effectLst>
                  <a:outerShdw blurRad="38100" dist="38100" dir="2700000" algn="tl">
                    <a:srgbClr val="000000">
                      <a:alpha val="43137"/>
                    </a:srgbClr>
                  </a:outerShdw>
                </a:effectLst>
              </a:rPr>
              <a:t>في الخلفية، وما إلى ذلك.</a:t>
            </a:r>
            <a:endParaRPr lang="ar-EG" b="1" dirty="0"/>
          </a:p>
        </p:txBody>
      </p:sp>
    </p:spTree>
    <p:extLst>
      <p:ext uri="{BB962C8B-B14F-4D97-AF65-F5344CB8AC3E}">
        <p14:creationId xmlns:p14="http://schemas.microsoft.com/office/powerpoint/2010/main" val="207706172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1- Potential Barriers     </a:t>
            </a:r>
            <a:r>
              <a:rPr lang="ar-EG" sz="2800" b="1" dirty="0" smtClean="0">
                <a:solidFill>
                  <a:srgbClr val="00B0F0"/>
                </a:solidFill>
                <a:latin typeface="Alexandria" charset="0"/>
                <a:cs typeface="Alexandria" charset="0"/>
              </a:rPr>
              <a:t>العوائق المحتملة</a:t>
            </a:r>
            <a:endParaRPr lang="ar-EG"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141975"/>
            <a:ext cx="50811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lnSpc>
                <a:spcPct val="150000"/>
              </a:lnSpc>
              <a:spcBef>
                <a:spcPts val="0"/>
              </a:spcBef>
              <a:defRPr/>
            </a:pPr>
            <a:r>
              <a:rPr lang="en-US" b="1" u="sng" dirty="0">
                <a:solidFill>
                  <a:srgbClr val="FF0000"/>
                </a:solidFill>
                <a:effectLst>
                  <a:outerShdw blurRad="38100" dist="38100" dir="2700000" algn="tl">
                    <a:srgbClr val="000000">
                      <a:alpha val="43137"/>
                    </a:srgbClr>
                  </a:outerShdw>
                </a:effectLst>
              </a:rPr>
              <a:t>However, you can certainly control other barriers, such as</a:t>
            </a:r>
            <a:r>
              <a:rPr lang="ar-EG" b="1" u="sng" dirty="0">
                <a:solidFill>
                  <a:srgbClr val="FF0000"/>
                </a:solidFill>
                <a:effectLst>
                  <a:outerShdw blurRad="38100" dist="38100" dir="2700000" algn="tl">
                    <a:srgbClr val="000000">
                      <a:alpha val="43137"/>
                    </a:srgbClr>
                  </a:outerShdw>
                </a:effectLst>
              </a:rPr>
              <a:t>:</a:t>
            </a:r>
          </a:p>
          <a:p>
            <a:pPr lvl="0">
              <a:lnSpc>
                <a:spcPct val="150000"/>
              </a:lnSpc>
              <a:spcBef>
                <a:spcPts val="0"/>
              </a:spcBef>
              <a:defRPr/>
            </a:pPr>
            <a:r>
              <a:rPr lang="en-US" b="1" dirty="0">
                <a:solidFill>
                  <a:prstClr val="black"/>
                </a:solidFill>
              </a:rPr>
              <a:t> interrupting speakers or creating distractions that make it hard for others to pay attention</a:t>
            </a:r>
            <a:endParaRPr lang="en-GB" b="1" dirty="0">
              <a:solidFill>
                <a:prstClr val="black"/>
              </a:solidFill>
            </a:endParaRP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48458" y="2141975"/>
            <a:ext cx="4878343"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pPr>
            <a:r>
              <a:rPr lang="ar-EG" b="1" u="sng" dirty="0">
                <a:solidFill>
                  <a:srgbClr val="FF0000"/>
                </a:solidFill>
                <a:effectLst>
                  <a:outerShdw blurRad="38100" dist="38100" dir="2700000" algn="tl">
                    <a:srgbClr val="000000">
                      <a:alpha val="43137"/>
                    </a:srgbClr>
                  </a:outerShdw>
                </a:effectLst>
              </a:rPr>
              <a:t>ومع ذلك، يمكنك بالتأكيد التحكم في الحواجز الأخرى، مثل</a:t>
            </a:r>
            <a:r>
              <a:rPr lang="ar-EG" b="1" u="sng" dirty="0" smtClean="0">
                <a:solidFill>
                  <a:srgbClr val="FF0000"/>
                </a:solidFill>
                <a:effectLst>
                  <a:outerShdw blurRad="38100" dist="38100" dir="2700000" algn="tl">
                    <a:srgbClr val="000000">
                      <a:alpha val="43137"/>
                    </a:srgbClr>
                  </a:outerShdw>
                </a:effectLst>
              </a:rPr>
              <a:t>:</a:t>
            </a:r>
          </a:p>
          <a:p>
            <a:pPr algn="justLow" rtl="1">
              <a:lnSpc>
                <a:spcPct val="150000"/>
              </a:lnSpc>
            </a:pPr>
            <a:r>
              <a:rPr lang="ar-EG" b="1" dirty="0" smtClean="0">
                <a:effectLst>
                  <a:outerShdw blurRad="38100" dist="38100" dir="2700000" algn="tl">
                    <a:srgbClr val="000000">
                      <a:alpha val="43137"/>
                    </a:srgbClr>
                  </a:outerShdw>
                </a:effectLst>
              </a:rPr>
              <a:t>مقاطعة </a:t>
            </a:r>
            <a:r>
              <a:rPr lang="ar-EG" b="1" dirty="0">
                <a:effectLst>
                  <a:outerShdw blurRad="38100" dist="38100" dir="2700000" algn="tl">
                    <a:srgbClr val="000000">
                      <a:alpha val="43137"/>
                    </a:srgbClr>
                  </a:outerShdw>
                </a:effectLst>
              </a:rPr>
              <a:t>المتحدثين أو خلق عوامل تشتيت تجعل من الصعب على الآخرين </a:t>
            </a:r>
            <a:r>
              <a:rPr lang="ar-EG" b="1" dirty="0" smtClean="0">
                <a:effectLst>
                  <a:outerShdw blurRad="38100" dist="38100" dir="2700000" algn="tl">
                    <a:srgbClr val="000000">
                      <a:alpha val="43137"/>
                    </a:srgbClr>
                  </a:outerShdw>
                </a:effectLst>
              </a:rPr>
              <a:t>الانتباه.</a:t>
            </a:r>
            <a:endParaRPr lang="ar-EG" b="1" dirty="0"/>
          </a:p>
        </p:txBody>
      </p:sp>
    </p:spTree>
    <p:extLst>
      <p:ext uri="{BB962C8B-B14F-4D97-AF65-F5344CB8AC3E}">
        <p14:creationId xmlns:p14="http://schemas.microsoft.com/office/powerpoint/2010/main" val="197468992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2- Selective Listening  </a:t>
            </a:r>
            <a:r>
              <a:rPr lang="ar-EG" sz="2800" b="1" dirty="0">
                <a:solidFill>
                  <a:srgbClr val="00B0F0"/>
                </a:solidFill>
                <a:latin typeface="Alexandria" charset="0"/>
                <a:cs typeface="Alexandria" charset="0"/>
              </a:rPr>
              <a:t>الاستماع الانتقائي</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anose="05000000000000000000" pitchFamily="2" charset="2"/>
              <a:buChar char="q"/>
            </a:pPr>
            <a:r>
              <a:rPr lang="en-US" sz="2600" dirty="0"/>
              <a:t>you often stay tuned out until you hear a word or phrase that gets your attention once more.</a:t>
            </a:r>
            <a:endParaRPr lang="ar-EG" sz="2600" dirty="0"/>
          </a:p>
          <a:p>
            <a:pPr marL="457200" indent="-457200">
              <a:buFont typeface="Wingdings" panose="05000000000000000000" pitchFamily="2" charset="2"/>
              <a:buChar char="q"/>
            </a:pPr>
            <a:r>
              <a:rPr lang="en-US" sz="2600" dirty="0"/>
              <a:t> By that time, you’re unable to recall what the speaker said; instead, you remember what you think the speaker probably said</a:t>
            </a:r>
            <a:r>
              <a:rPr lang="en-US" sz="2600" dirty="0" smtClean="0"/>
              <a:t>.</a:t>
            </a:r>
          </a:p>
          <a:p>
            <a:pPr marL="457200" indent="-457200">
              <a:buFont typeface="Wingdings" panose="05000000000000000000" pitchFamily="2" charset="2"/>
              <a:buChar char="q"/>
            </a:pPr>
            <a:endParaRPr lang="en-US" sz="2600" dirty="0"/>
          </a:p>
          <a:p>
            <a:pPr marL="457200" indent="-457200" algn="r" rtl="1">
              <a:buFont typeface="Wingdings" panose="05000000000000000000" pitchFamily="2" charset="2"/>
              <a:buChar char="q"/>
            </a:pPr>
            <a:r>
              <a:rPr lang="ar-EG" sz="2600" dirty="0"/>
              <a:t>غالبًا ما تظل متيقظًا حتى تسمع كلمة أو عبارة تجذب انتباهك مرة أخرى</a:t>
            </a:r>
            <a:r>
              <a:rPr lang="ar-EG" sz="2600" dirty="0" smtClean="0"/>
              <a:t>.</a:t>
            </a:r>
          </a:p>
          <a:p>
            <a:pPr marL="457200" indent="-457200" algn="r" rtl="1">
              <a:buFont typeface="Wingdings" panose="05000000000000000000" pitchFamily="2" charset="2"/>
              <a:buChar char="q"/>
            </a:pPr>
            <a:r>
              <a:rPr lang="ar-EG" sz="2600" dirty="0"/>
              <a:t>وبحلول ذلك الوقت، لن تتمكن من تذكر ما قاله المتحدث؛ بل ستتذكر بدلاً من ذلك ما تعتقد أن المتحدث ربما قاله.</a:t>
            </a:r>
            <a:endParaRPr lang="en-US" sz="2600" dirty="0"/>
          </a:p>
        </p:txBody>
      </p:sp>
    </p:spTree>
    <p:extLst>
      <p:ext uri="{BB962C8B-B14F-4D97-AF65-F5344CB8AC3E}">
        <p14:creationId xmlns:p14="http://schemas.microsoft.com/office/powerpoint/2010/main" val="299855553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3- Prejudgment            </a:t>
            </a:r>
            <a:r>
              <a:rPr lang="ar-EG" sz="2800" b="1" dirty="0">
                <a:solidFill>
                  <a:srgbClr val="00B0F0"/>
                </a:solidFill>
                <a:latin typeface="Alexandria" charset="0"/>
                <a:cs typeface="Alexandria" charset="0"/>
              </a:rPr>
              <a:t>الحكم المسبق</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Wingdings" panose="05000000000000000000" pitchFamily="2" charset="2"/>
              <a:buChar char="q"/>
            </a:pPr>
            <a:r>
              <a:rPr lang="en-US" sz="3600" dirty="0"/>
              <a:t>making up your mind before truly hearing what another person has to say. </a:t>
            </a:r>
            <a:endParaRPr lang="en-US" sz="3600" dirty="0" smtClean="0"/>
          </a:p>
          <a:p>
            <a:pPr marL="457200" indent="-457200">
              <a:buFont typeface="Wingdings" panose="05000000000000000000" pitchFamily="2" charset="2"/>
              <a:buChar char="q"/>
            </a:pPr>
            <a:endParaRPr lang="en-US" sz="2400" dirty="0"/>
          </a:p>
          <a:p>
            <a:pPr marL="457200" indent="-457200" algn="r" rtl="1">
              <a:buFont typeface="Wingdings" panose="05000000000000000000" pitchFamily="2" charset="2"/>
              <a:buChar char="q"/>
            </a:pPr>
            <a:r>
              <a:rPr lang="ar-EG" sz="3600" dirty="0"/>
              <a:t>اتخاذ قرارك قبل الاستماع حقًا إلى ما يقوله الشخص </a:t>
            </a:r>
            <a:r>
              <a:rPr lang="ar-EG" sz="3600" dirty="0" smtClean="0"/>
              <a:t>الآخر.</a:t>
            </a:r>
            <a:endParaRPr lang="en-US" sz="3600" dirty="0"/>
          </a:p>
        </p:txBody>
      </p:sp>
    </p:spTree>
    <p:extLst>
      <p:ext uri="{BB962C8B-B14F-4D97-AF65-F5344CB8AC3E}">
        <p14:creationId xmlns:p14="http://schemas.microsoft.com/office/powerpoint/2010/main" val="165798076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4- Selective Perception </a:t>
            </a:r>
            <a:r>
              <a:rPr lang="ar-EG" sz="2800" b="1" dirty="0">
                <a:solidFill>
                  <a:srgbClr val="00B0F0"/>
                </a:solidFill>
                <a:latin typeface="Alexandria" charset="0"/>
                <a:cs typeface="Alexandria" charset="0"/>
              </a:rPr>
              <a:t>الإدراك الانتقائي</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Font typeface="Wingdings" panose="05000000000000000000" pitchFamily="2" charset="2"/>
              <a:buChar char="q"/>
            </a:pPr>
            <a:r>
              <a:rPr lang="en-US" sz="3200" dirty="0"/>
              <a:t>leads listeners to mold a message to fit what they already believe about a given </a:t>
            </a:r>
            <a:r>
              <a:rPr lang="en-US" sz="3200" dirty="0" smtClean="0"/>
              <a:t>subject.</a:t>
            </a:r>
          </a:p>
          <a:p>
            <a:pPr marL="457200" indent="-457200" algn="justLow" rtl="1">
              <a:lnSpc>
                <a:spcPct val="150000"/>
              </a:lnSpc>
              <a:buFont typeface="Wingdings" panose="05000000000000000000" pitchFamily="2" charset="2"/>
              <a:buChar char="q"/>
            </a:pPr>
            <a:r>
              <a:rPr lang="ar-EG" sz="3200" dirty="0" smtClean="0"/>
              <a:t>يقود </a:t>
            </a:r>
            <a:r>
              <a:rPr lang="ar-EG" sz="3200" dirty="0"/>
              <a:t>المستمعين إلى </a:t>
            </a:r>
            <a:r>
              <a:rPr lang="ar-EG" sz="3200" dirty="0" smtClean="0"/>
              <a:t>صياغة </a:t>
            </a:r>
            <a:r>
              <a:rPr lang="ar-EG" sz="3200" dirty="0"/>
              <a:t>رسالة </a:t>
            </a:r>
            <a:r>
              <a:rPr lang="ar-EG" sz="3200" dirty="0" smtClean="0"/>
              <a:t>تتناسب مع </a:t>
            </a:r>
            <a:r>
              <a:rPr lang="ar-EG" sz="3200" dirty="0"/>
              <a:t>ما </a:t>
            </a:r>
            <a:r>
              <a:rPr lang="ar-EG" sz="3200" dirty="0" smtClean="0"/>
              <a:t>يعتقدونه بالفعل </a:t>
            </a:r>
            <a:r>
              <a:rPr lang="ar-EG" sz="3200" dirty="0"/>
              <a:t>حول موضوع معين</a:t>
            </a:r>
            <a:r>
              <a:rPr lang="ar-EG" sz="3200" dirty="0" smtClean="0"/>
              <a:t>.</a:t>
            </a:r>
            <a:endParaRPr lang="ar-EG" sz="3200" dirty="0"/>
          </a:p>
        </p:txBody>
      </p:sp>
    </p:spTree>
    <p:extLst>
      <p:ext uri="{BB962C8B-B14F-4D97-AF65-F5344CB8AC3E}">
        <p14:creationId xmlns:p14="http://schemas.microsoft.com/office/powerpoint/2010/main" val="220161305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4- Selective Perception </a:t>
            </a:r>
            <a:r>
              <a:rPr lang="ar-EG" sz="2800" b="1" dirty="0">
                <a:solidFill>
                  <a:srgbClr val="00B0F0"/>
                </a:solidFill>
                <a:latin typeface="Alexandria" charset="0"/>
                <a:cs typeface="Alexandria" charset="0"/>
              </a:rPr>
              <a:t>الإدراك الانتقائي</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100000"/>
              </a:lnSpc>
              <a:spcBef>
                <a:spcPct val="30000"/>
              </a:spcBef>
              <a:spcAft>
                <a:spcPct val="0"/>
              </a:spcAft>
              <a:buFont typeface="Wingdings" panose="05000000000000000000" pitchFamily="2" charset="2"/>
              <a:buChar char="q"/>
              <a:defRPr/>
            </a:pPr>
            <a:r>
              <a:rPr lang="en-US" altLang="ja-JP" dirty="0">
                <a:solidFill>
                  <a:prstClr val="black"/>
                </a:solidFill>
                <a:ea typeface="游ゴシック" panose="020B0400000000000000" pitchFamily="34" charset="-128"/>
              </a:rPr>
              <a:t>Even with good intentions, miscommunication can happen when </a:t>
            </a:r>
            <a:r>
              <a:rPr lang="en-US" altLang="ja-JP" u="sng" dirty="0">
                <a:solidFill>
                  <a:srgbClr val="FF0000"/>
                </a:solidFill>
                <a:ea typeface="游ゴシック" panose="020B0400000000000000" pitchFamily="34" charset="-128"/>
              </a:rPr>
              <a:t>you and the speaker </a:t>
            </a:r>
            <a:r>
              <a:rPr lang="en-US" altLang="ja-JP" dirty="0">
                <a:solidFill>
                  <a:prstClr val="black"/>
                </a:solidFill>
                <a:ea typeface="游ゴシック" panose="020B0400000000000000" pitchFamily="34" charset="-128"/>
              </a:rPr>
              <a:t>do </a:t>
            </a:r>
            <a:r>
              <a:rPr lang="en-US" altLang="ja-JP" u="sng" dirty="0">
                <a:solidFill>
                  <a:srgbClr val="FF0000"/>
                </a:solidFill>
                <a:ea typeface="游ゴシック" panose="020B0400000000000000" pitchFamily="34" charset="-128"/>
              </a:rPr>
              <a:t>not share a common language </a:t>
            </a:r>
            <a:r>
              <a:rPr lang="en-US" altLang="ja-JP" dirty="0">
                <a:solidFill>
                  <a:prstClr val="black"/>
                </a:solidFill>
                <a:ea typeface="游ゴシック" panose="020B0400000000000000" pitchFamily="34" charset="-128"/>
              </a:rPr>
              <a:t>or background. </a:t>
            </a:r>
            <a:endParaRPr lang="en-GB" dirty="0">
              <a:solidFill>
                <a:prstClr val="black"/>
              </a:solidFill>
            </a:endParaRPr>
          </a:p>
          <a:p>
            <a:pPr marL="457200" indent="-457200" algn="justLow" rtl="1">
              <a:lnSpc>
                <a:spcPct val="150000"/>
              </a:lnSpc>
              <a:buFont typeface="Wingdings" panose="05000000000000000000" pitchFamily="2" charset="2"/>
              <a:buChar char="q"/>
            </a:pPr>
            <a:r>
              <a:rPr lang="ar-EG" sz="3200" dirty="0"/>
              <a:t>حتى مع النوايا الحسنة، يمكن أن يحدث سوء التواصل عندما لا تتشارك أنت </a:t>
            </a:r>
            <a:r>
              <a:rPr lang="ar-EG" sz="3200" dirty="0" smtClean="0"/>
              <a:t>والمتحدث في </a:t>
            </a:r>
            <a:r>
              <a:rPr lang="ar-EG" sz="3200" dirty="0"/>
              <a:t>لغة أو خلفية مشتركة.</a:t>
            </a:r>
          </a:p>
        </p:txBody>
      </p:sp>
    </p:spTree>
    <p:extLst>
      <p:ext uri="{BB962C8B-B14F-4D97-AF65-F5344CB8AC3E}">
        <p14:creationId xmlns:p14="http://schemas.microsoft.com/office/powerpoint/2010/main" val="275472368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5- Common Ground    </a:t>
            </a:r>
            <a:r>
              <a:rPr lang="ar-EG" sz="2800" b="1" dirty="0">
                <a:solidFill>
                  <a:srgbClr val="00B0F0"/>
                </a:solidFill>
                <a:latin typeface="Alexandria" charset="0"/>
                <a:cs typeface="Alexandria" charset="0"/>
              </a:rPr>
              <a:t>أرضية مشتركة</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200000"/>
              </a:lnSpc>
              <a:spcBef>
                <a:spcPct val="30000"/>
              </a:spcBef>
              <a:spcAft>
                <a:spcPct val="0"/>
              </a:spcAft>
              <a:buFont typeface="Wingdings" panose="05000000000000000000" pitchFamily="2" charset="2"/>
              <a:buChar char="q"/>
              <a:defRPr/>
            </a:pPr>
            <a:r>
              <a:rPr lang="en-US" altLang="ja-JP" dirty="0">
                <a:solidFill>
                  <a:prstClr val="black"/>
                </a:solidFill>
                <a:ea typeface="游ゴシック" panose="020B0400000000000000" pitchFamily="34" charset="-128"/>
              </a:rPr>
              <a:t>Lack of common ground is why misinterpretation is so frequent between speakers of different native </a:t>
            </a:r>
            <a:r>
              <a:rPr lang="en-US" altLang="ja-JP" dirty="0" smtClean="0">
                <a:solidFill>
                  <a:prstClr val="black"/>
                </a:solidFill>
                <a:ea typeface="游ゴシック" panose="020B0400000000000000" pitchFamily="34" charset="-128"/>
              </a:rPr>
              <a:t>languages. </a:t>
            </a:r>
            <a:endParaRPr lang="en-US" altLang="ja-JP" dirty="0">
              <a:solidFill>
                <a:prstClr val="black"/>
              </a:solidFill>
              <a:ea typeface="游ゴシック" panose="020B0400000000000000" pitchFamily="34" charset="-128"/>
            </a:endParaRPr>
          </a:p>
          <a:p>
            <a:pPr marL="457200" indent="-457200" algn="justLow" rtl="1">
              <a:lnSpc>
                <a:spcPct val="200000"/>
              </a:lnSpc>
              <a:buFont typeface="Wingdings" panose="05000000000000000000" pitchFamily="2" charset="2"/>
              <a:buChar char="q"/>
            </a:pPr>
            <a:r>
              <a:rPr lang="ar-EG" sz="3200" dirty="0"/>
              <a:t>إن الافتقار إلى أرضية مشتركة هو السبب وراء سوء التفسير المتكرر بين المتحدثين بلغات أصلية </a:t>
            </a:r>
            <a:r>
              <a:rPr lang="ar-EG" sz="3200" dirty="0" smtClean="0"/>
              <a:t>مختلفة.</a:t>
            </a:r>
            <a:endParaRPr lang="ar-EG" sz="3200" dirty="0"/>
          </a:p>
        </p:txBody>
      </p:sp>
    </p:spTree>
    <p:extLst>
      <p:ext uri="{BB962C8B-B14F-4D97-AF65-F5344CB8AC3E}">
        <p14:creationId xmlns:p14="http://schemas.microsoft.com/office/powerpoint/2010/main" val="146265291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5- Common Ground    </a:t>
            </a:r>
            <a:r>
              <a:rPr lang="ar-EG" sz="2800" b="1" dirty="0">
                <a:solidFill>
                  <a:srgbClr val="00B0F0"/>
                </a:solidFill>
                <a:latin typeface="Alexandria" charset="0"/>
                <a:cs typeface="Alexandria" charset="0"/>
              </a:rPr>
              <a:t>أرضية مشتركة</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200000"/>
              </a:lnSpc>
              <a:spcBef>
                <a:spcPct val="30000"/>
              </a:spcBef>
              <a:spcAft>
                <a:spcPct val="0"/>
              </a:spcAft>
              <a:buFont typeface="Wingdings" panose="05000000000000000000" pitchFamily="2" charset="2"/>
              <a:buChar char="q"/>
              <a:defRPr/>
            </a:pPr>
            <a:r>
              <a:rPr lang="en-US" altLang="ja-JP" dirty="0">
                <a:solidFill>
                  <a:prstClr val="black"/>
                </a:solidFill>
                <a:ea typeface="游ゴシック" panose="020B0400000000000000" pitchFamily="34" charset="-128"/>
              </a:rPr>
              <a:t>even when they're trying to speak the same </a:t>
            </a:r>
            <a:r>
              <a:rPr lang="en-US" altLang="ja-JP" dirty="0" smtClean="0">
                <a:solidFill>
                  <a:prstClr val="black"/>
                </a:solidFill>
                <a:ea typeface="游ゴシック" panose="020B0400000000000000" pitchFamily="34" charset="-128"/>
              </a:rPr>
              <a:t>language. </a:t>
            </a:r>
            <a:endParaRPr lang="en-US" altLang="ja-JP" dirty="0">
              <a:solidFill>
                <a:prstClr val="black"/>
              </a:solidFill>
              <a:ea typeface="游ゴシック" panose="020B0400000000000000" pitchFamily="34" charset="-128"/>
            </a:endParaRPr>
          </a:p>
          <a:p>
            <a:pPr marL="457200" indent="-457200" algn="justLow" rtl="1">
              <a:lnSpc>
                <a:spcPct val="200000"/>
              </a:lnSpc>
              <a:buFont typeface="Wingdings" panose="05000000000000000000" pitchFamily="2" charset="2"/>
              <a:buChar char="q"/>
            </a:pPr>
            <a:r>
              <a:rPr lang="ar-EG" sz="3200" dirty="0"/>
              <a:t>حتى عندما يحاولون التحدث بنفس اللغة.</a:t>
            </a:r>
          </a:p>
        </p:txBody>
      </p:sp>
    </p:spTree>
    <p:extLst>
      <p:ext uri="{BB962C8B-B14F-4D97-AF65-F5344CB8AC3E}">
        <p14:creationId xmlns:p14="http://schemas.microsoft.com/office/powerpoint/2010/main" val="38151425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965346"/>
          </a:xfrm>
          <a:prstGeom prst="rect">
            <a:avLst/>
          </a:prstGeom>
        </p:spPr>
        <p:txBody>
          <a:bodyPr wrap="square">
            <a:spAutoFit/>
          </a:bodyPr>
          <a:lstStyle/>
          <a:p>
            <a:pPr>
              <a:lnSpc>
                <a:spcPct val="120000"/>
              </a:lnSpc>
            </a:pPr>
            <a:r>
              <a:rPr lang="en-US" sz="2400" b="1" dirty="0">
                <a:solidFill>
                  <a:schemeClr val="bg1"/>
                </a:solidFill>
                <a:latin typeface="Alexandria" charset="0"/>
                <a:cs typeface="Alexandria" charset="0"/>
              </a:rPr>
              <a:t>Improving Your Nonverbal Communication Skills</a:t>
            </a:r>
          </a:p>
          <a:p>
            <a:pPr algn="justLow" rtl="1">
              <a:lnSpc>
                <a:spcPct val="120000"/>
              </a:lnSpc>
            </a:pPr>
            <a:r>
              <a:rPr lang="ar-EG" sz="2800" dirty="0">
                <a:solidFill>
                  <a:schemeClr val="bg1"/>
                </a:solidFill>
                <a:latin typeface="Alexandria" charset="0"/>
                <a:cs typeface="Alexandria" charset="0"/>
              </a:rPr>
              <a:t>تحسين مهارات </a:t>
            </a:r>
            <a:r>
              <a:rPr lang="ar-EG" sz="2800" dirty="0" smtClean="0">
                <a:solidFill>
                  <a:schemeClr val="bg1"/>
                </a:solidFill>
                <a:latin typeface="Alexandria" charset="0"/>
                <a:cs typeface="Alexandria" charset="0"/>
              </a:rPr>
              <a:t>التواصل </a:t>
            </a:r>
            <a:r>
              <a:rPr lang="ar-EG" sz="2800" dirty="0">
                <a:solidFill>
                  <a:schemeClr val="bg1"/>
                </a:solidFill>
                <a:latin typeface="Alexandria" charset="0"/>
                <a:cs typeface="Alexandria" charset="0"/>
              </a:rPr>
              <a:t>غير اللفظي لديك</a:t>
            </a:r>
          </a:p>
        </p:txBody>
      </p:sp>
      <p:grpSp>
        <p:nvGrpSpPr>
          <p:cNvPr id="10" name="Group 9"/>
          <p:cNvGrpSpPr/>
          <p:nvPr/>
        </p:nvGrpSpPr>
        <p:grpSpPr>
          <a:xfrm>
            <a:off x="5642969" y="2104457"/>
            <a:ext cx="5752053" cy="3266048"/>
            <a:chOff x="5641526" y="3499567"/>
            <a:chExt cx="5752053" cy="3266048"/>
          </a:xfrm>
        </p:grpSpPr>
        <p:sp>
          <p:nvSpPr>
            <p:cNvPr id="7" name="Rectangle 6"/>
            <p:cNvSpPr/>
            <p:nvPr/>
          </p:nvSpPr>
          <p:spPr>
            <a:xfrm>
              <a:off x="6310823" y="6057729"/>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3" y="3996751"/>
              <a:ext cx="4546316" cy="1938992"/>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Listening, Nonverbal Communication and Presentation Skills</a:t>
              </a:r>
            </a:p>
            <a:p>
              <a:pPr algn="ctr" rtl="1"/>
              <a:r>
                <a:rPr lang="ar-EG" sz="2400" b="1" dirty="0">
                  <a:solidFill>
                    <a:srgbClr val="00B0F0"/>
                  </a:solidFill>
                  <a:latin typeface="Alexandria" charset="0"/>
                  <a:cs typeface="Alexandria" charset="0"/>
                </a:rPr>
                <a:t>تحسين مهارات الاستماع والتواصل غير اللفظي والعرض</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6762649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65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Nonverbal communication </a:t>
            </a:r>
            <a:r>
              <a:rPr lang="ar-EG" sz="2800" b="1" dirty="0" smtClean="0">
                <a:solidFill>
                  <a:srgbClr val="00B0F0"/>
                </a:solidFill>
                <a:latin typeface="Alexandria" charset="0"/>
                <a:cs typeface="Alexandria" charset="0"/>
              </a:rPr>
              <a:t>التواصل غير اللفظي</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150000"/>
              </a:lnSpc>
              <a:spcBef>
                <a:spcPct val="30000"/>
              </a:spcBef>
              <a:spcAft>
                <a:spcPct val="0"/>
              </a:spcAft>
              <a:buFont typeface="Wingdings" panose="05000000000000000000" pitchFamily="2" charset="2"/>
              <a:buChar char="q"/>
              <a:defRPr/>
            </a:pPr>
            <a:r>
              <a:rPr lang="en-US" altLang="ja-JP" dirty="0">
                <a:solidFill>
                  <a:prstClr val="black"/>
                </a:solidFill>
                <a:ea typeface="游ゴシック" panose="020B0400000000000000" pitchFamily="34" charset="-128"/>
              </a:rPr>
              <a:t>is the process of sending and receiving information, both intentionally and unintentionally, without using written or spoken language.</a:t>
            </a:r>
          </a:p>
          <a:p>
            <a:pPr marL="457200" indent="-457200" algn="justLow" rtl="1">
              <a:lnSpc>
                <a:spcPct val="200000"/>
              </a:lnSpc>
              <a:buFont typeface="Wingdings" panose="05000000000000000000" pitchFamily="2" charset="2"/>
              <a:buChar char="q"/>
            </a:pPr>
            <a:r>
              <a:rPr lang="ar-EG" sz="3200" dirty="0"/>
              <a:t>هو عملية إرسال واستقبال المعلومات، سواء عن قصد أو بغير قصد، دون استخدام اللغة المكتوبة أو </a:t>
            </a:r>
            <a:r>
              <a:rPr lang="ar-EG" sz="3200" dirty="0" smtClean="0"/>
              <a:t>المنطوقة.</a:t>
            </a:r>
            <a:endParaRPr lang="ar-EG" sz="3200" dirty="0"/>
          </a:p>
        </p:txBody>
      </p:sp>
    </p:spTree>
    <p:extLst>
      <p:ext uri="{BB962C8B-B14F-4D97-AF65-F5344CB8AC3E}">
        <p14:creationId xmlns:p14="http://schemas.microsoft.com/office/powerpoint/2010/main" val="173237128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65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Nonverbal Signals </a:t>
            </a:r>
            <a:r>
              <a:rPr lang="ar-EG" sz="2800" b="1" dirty="0" smtClean="0">
                <a:solidFill>
                  <a:srgbClr val="00B0F0"/>
                </a:solidFill>
                <a:latin typeface="Alexandria" charset="0"/>
                <a:cs typeface="Alexandria" charset="0"/>
              </a:rPr>
              <a:t>الإشارات غير اللفظية</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7">
            <a:extLst>
              <a:ext uri="{FF2B5EF4-FFF2-40B4-BE49-F238E27FC236}">
                <a16:creationId xmlns:a16="http://schemas.microsoft.com/office/drawing/2014/main" id="{C16DAA20-9E2B-0416-25BC-39C444B475D5}"/>
              </a:ext>
            </a:extLst>
          </p:cNvPr>
          <p:cNvGrpSpPr/>
          <p:nvPr/>
        </p:nvGrpSpPr>
        <p:grpSpPr>
          <a:xfrm>
            <a:off x="2539239" y="2608643"/>
            <a:ext cx="6968802" cy="2979842"/>
            <a:chOff x="685800" y="1818020"/>
            <a:chExt cx="7772400" cy="4049380"/>
          </a:xfrm>
        </p:grpSpPr>
        <p:grpSp>
          <p:nvGrpSpPr>
            <p:cNvPr id="12" name="Group 16">
              <a:extLst>
                <a:ext uri="{FF2B5EF4-FFF2-40B4-BE49-F238E27FC236}">
                  <a16:creationId xmlns:a16="http://schemas.microsoft.com/office/drawing/2014/main" id="{2FFA1EE1-2DF6-D0A8-F05B-B1BF59095699}"/>
                </a:ext>
              </a:extLst>
            </p:cNvPr>
            <p:cNvGrpSpPr/>
            <p:nvPr/>
          </p:nvGrpSpPr>
          <p:grpSpPr>
            <a:xfrm>
              <a:off x="685800" y="3955832"/>
              <a:ext cx="7772400" cy="1911568"/>
              <a:chOff x="685800" y="3921016"/>
              <a:chExt cx="7772400" cy="1911568"/>
            </a:xfrm>
          </p:grpSpPr>
          <p:sp>
            <p:nvSpPr>
              <p:cNvPr id="18" name="Flowchart: Alternate Process 17">
                <a:extLst>
                  <a:ext uri="{FF2B5EF4-FFF2-40B4-BE49-F238E27FC236}">
                    <a16:creationId xmlns:a16="http://schemas.microsoft.com/office/drawing/2014/main" id="{83B183AE-39F8-0227-571A-7EB26E381552}"/>
                  </a:ext>
                </a:extLst>
              </p:cNvPr>
              <p:cNvSpPr/>
              <p:nvPr/>
            </p:nvSpPr>
            <p:spPr bwMode="auto">
              <a:xfrm>
                <a:off x="6858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تعزيز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Enhance</a:t>
                </a:r>
              </a:p>
            </p:txBody>
          </p:sp>
          <p:sp>
            <p:nvSpPr>
              <p:cNvPr id="19" name="Flowchart: Alternate Process 18">
                <a:extLst>
                  <a:ext uri="{FF2B5EF4-FFF2-40B4-BE49-F238E27FC236}">
                    <a16:creationId xmlns:a16="http://schemas.microsoft.com/office/drawing/2014/main" id="{ED3AEB87-5231-B08E-36A0-8C633C0FBEB7}"/>
                  </a:ext>
                </a:extLst>
              </p:cNvPr>
              <p:cNvSpPr/>
              <p:nvPr/>
            </p:nvSpPr>
            <p:spPr bwMode="auto">
              <a:xfrm>
                <a:off x="33909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إضعاف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Weaken</a:t>
                </a:r>
              </a:p>
            </p:txBody>
          </p:sp>
          <p:sp>
            <p:nvSpPr>
              <p:cNvPr id="23" name="Flowchart: Alternate Process 22">
                <a:extLst>
                  <a:ext uri="{FF2B5EF4-FFF2-40B4-BE49-F238E27FC236}">
                    <a16:creationId xmlns:a16="http://schemas.microsoft.com/office/drawing/2014/main" id="{9F290AD3-EDB1-45C7-5FF8-639A6F95FBEF}"/>
                  </a:ext>
                </a:extLst>
              </p:cNvPr>
              <p:cNvSpPr/>
              <p:nvPr/>
            </p:nvSpPr>
            <p:spPr bwMode="auto">
              <a:xfrm>
                <a:off x="6096000" y="3921016"/>
                <a:ext cx="2362200" cy="1911568"/>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ar-EG"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استبدال </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8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Replace</a:t>
                </a:r>
              </a:p>
            </p:txBody>
          </p:sp>
        </p:grpSp>
        <p:sp>
          <p:nvSpPr>
            <p:cNvPr id="17" name="Flowchart: Alternate Process 16">
              <a:extLst>
                <a:ext uri="{FF2B5EF4-FFF2-40B4-BE49-F238E27FC236}">
                  <a16:creationId xmlns:a16="http://schemas.microsoft.com/office/drawing/2014/main" id="{A79827B0-3E52-75CE-A49D-C90733EEE0E2}"/>
                </a:ext>
              </a:extLst>
            </p:cNvPr>
            <p:cNvSpPr/>
            <p:nvPr/>
          </p:nvSpPr>
          <p:spPr bwMode="auto">
            <a:xfrm>
              <a:off x="1866899" y="1818020"/>
              <a:ext cx="5486400" cy="1354394"/>
            </a:xfrm>
            <a:prstGeom prst="flowChartAlternateProcess">
              <a:avLst/>
            </a:prstGeom>
            <a:solidFill>
              <a:srgbClr val="FFFFFF"/>
            </a:solidFill>
            <a:ln w="6350" cap="flat" cmpd="sng" algn="ctr">
              <a:solidFill>
                <a:srgbClr val="FFFFFF">
                  <a:lumMod val="85000"/>
                </a:srgbClr>
              </a:solidFill>
              <a:prstDash val="solid"/>
              <a:round/>
              <a:headEnd type="none" w="med" len="med"/>
              <a:tailEnd type="none" w="med" len="me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vert="horz" wrap="square" lIns="91440" tIns="45720" rIns="91440" bIns="45720" numCol="1" rtlCol="0" anchor="ctr" anchorCtr="0" compatLnSpc="1">
              <a:prstTxWarp prst="textNoShape">
                <a:avLst/>
              </a:prstTxWarp>
            </a:bodyP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ar-EG"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a:p>
              <a:pPr lvl="0" algn="ctr" eaLnBrk="0" fontAlgn="base" hangingPunct="0">
                <a:spcBef>
                  <a:spcPct val="0"/>
                </a:spcBef>
                <a:spcAft>
                  <a:spcPct val="0"/>
                </a:spcAft>
                <a:defRPr/>
              </a:pPr>
              <a:r>
                <a:rPr lang="ar-EG" sz="3200" kern="0" dirty="0">
                  <a:solidFill>
                    <a:srgbClr val="000000"/>
                  </a:solidFill>
                  <a:effectLst>
                    <a:outerShdw blurRad="50800" dist="38100" dir="10800000" algn="r" rotWithShape="0">
                      <a:prstClr val="black">
                        <a:alpha val="40000"/>
                      </a:prstClr>
                    </a:outerShdw>
                  </a:effectLst>
                  <a:latin typeface="Arial Black" pitchFamily="34" charset="0"/>
                </a:rPr>
                <a:t>الرسائل </a:t>
              </a:r>
              <a:r>
                <a:rPr lang="ar-EG" sz="3200" kern="0" dirty="0" smtClean="0">
                  <a:solidFill>
                    <a:srgbClr val="000000"/>
                  </a:solidFill>
                  <a:effectLst>
                    <a:outerShdw blurRad="50800" dist="38100" dir="10800000" algn="r" rotWithShape="0">
                      <a:prstClr val="black">
                        <a:alpha val="40000"/>
                      </a:prstClr>
                    </a:outerShdw>
                  </a:effectLst>
                  <a:latin typeface="Arial Black" pitchFamily="34" charset="0"/>
                </a:rPr>
                <a:t>الشفهية (</a:t>
              </a:r>
              <a:r>
                <a:rPr lang="ar-EG" sz="3200" kern="0" dirty="0">
                  <a:solidFill>
                    <a:srgbClr val="000000"/>
                  </a:solidFill>
                  <a:effectLst>
                    <a:outerShdw blurRad="50800" dist="38100" dir="10800000" algn="r" rotWithShape="0">
                      <a:prstClr val="black">
                        <a:alpha val="40000"/>
                      </a:prstClr>
                    </a:outerShdw>
                  </a:effectLst>
                  <a:latin typeface="Arial Black" pitchFamily="34" charset="0"/>
                </a:rPr>
                <a:t>اللفظية )</a:t>
              </a:r>
            </a:p>
            <a:p>
              <a:pPr algn="ctr" eaLnBrk="0" fontAlgn="base" hangingPunct="0">
                <a:spcBef>
                  <a:spcPct val="0"/>
                </a:spcBef>
                <a:spcAft>
                  <a:spcPct val="0"/>
                </a:spcAft>
                <a:defRPr/>
              </a:pPr>
              <a:r>
                <a:rPr kumimoji="0" lang="en-US"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Verbal Messages</a:t>
              </a:r>
              <a:r>
                <a:rPr kumimoji="0" lang="ar-EG"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rPr>
                <a:t>  </a:t>
              </a:r>
              <a:endParaRPr kumimoji="0" lang="en-US" sz="32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a:p>
              <a:pPr lvl="0" algn="ctr" eaLnBrk="0" fontAlgn="base" hangingPunct="0">
                <a:spcBef>
                  <a:spcPct val="0"/>
                </a:spcBef>
                <a:spcAft>
                  <a:spcPct val="0"/>
                </a:spcAft>
                <a:defRPr/>
              </a:pPr>
              <a:endParaRPr kumimoji="0" lang="en-US" sz="3600" b="0" i="0" u="none" strike="noStrike" kern="0" cap="none" spc="0" normalizeH="0" baseline="0" noProof="0" dirty="0">
                <a:ln>
                  <a:noFill/>
                </a:ln>
                <a:solidFill>
                  <a:srgbClr val="000000"/>
                </a:solidFill>
                <a:effectLst>
                  <a:outerShdw blurRad="50800" dist="38100" dir="10800000" algn="r" rotWithShape="0">
                    <a:prstClr val="black">
                      <a:alpha val="40000"/>
                    </a:prstClr>
                  </a:outerShdw>
                </a:effectLst>
                <a:uLnTx/>
                <a:uFillTx/>
                <a:latin typeface="Arial Black" pitchFamily="34" charset="0"/>
              </a:endParaRPr>
            </a:p>
          </p:txBody>
        </p:sp>
      </p:grpSp>
    </p:spTree>
    <p:extLst>
      <p:ext uri="{BB962C8B-B14F-4D97-AF65-F5344CB8AC3E}">
        <p14:creationId xmlns:p14="http://schemas.microsoft.com/office/powerpoint/2010/main" val="55142618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65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Nonverbal Signals </a:t>
            </a:r>
            <a:r>
              <a:rPr lang="ar-EG" sz="2800" b="1" dirty="0">
                <a:solidFill>
                  <a:srgbClr val="00B0F0"/>
                </a:solidFill>
                <a:latin typeface="Alexandria" charset="0"/>
                <a:cs typeface="Alexandria" charset="0"/>
              </a:rPr>
              <a:t>الإشارات غير اللفظية</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100000"/>
              </a:lnSpc>
              <a:spcBef>
                <a:spcPct val="30000"/>
              </a:spcBef>
              <a:spcAft>
                <a:spcPct val="0"/>
              </a:spcAft>
              <a:buFont typeface="Wingdings" panose="05000000000000000000" pitchFamily="2" charset="2"/>
              <a:buChar char="q"/>
              <a:defRPr/>
            </a:pPr>
            <a:r>
              <a:rPr lang="en-US" altLang="ja-JP" b="1" dirty="0">
                <a:solidFill>
                  <a:prstClr val="black"/>
                </a:solidFill>
                <a:ea typeface="游ゴシック" panose="020B0400000000000000" pitchFamily="34" charset="-128"/>
              </a:rPr>
              <a:t>Enhance Verbal Messages</a:t>
            </a:r>
          </a:p>
          <a:p>
            <a:pPr marL="0" lvl="0" indent="0" eaLnBrk="0" fontAlgn="base" hangingPunct="0">
              <a:lnSpc>
                <a:spcPct val="100000"/>
              </a:lnSpc>
              <a:spcBef>
                <a:spcPct val="30000"/>
              </a:spcBef>
              <a:spcAft>
                <a:spcPct val="0"/>
              </a:spcAft>
              <a:buNone/>
              <a:defRPr/>
            </a:pPr>
            <a:r>
              <a:rPr lang="en-US" altLang="ja-JP" dirty="0">
                <a:solidFill>
                  <a:prstClr val="black"/>
                </a:solidFill>
                <a:ea typeface="游ゴシック" panose="020B0400000000000000" pitchFamily="34" charset="-128"/>
              </a:rPr>
              <a:t>they can strengthen a verbal message (when the nonverbal signals match the spoken words</a:t>
            </a:r>
            <a:r>
              <a:rPr lang="en-US" altLang="ja-JP" dirty="0" smtClean="0">
                <a:solidFill>
                  <a:prstClr val="black"/>
                </a:solidFill>
                <a:ea typeface="游ゴシック" panose="020B0400000000000000" pitchFamily="34" charset="-128"/>
              </a:rPr>
              <a:t>).</a:t>
            </a:r>
          </a:p>
          <a:p>
            <a:pPr marL="457200" indent="-457200" algn="justLow" rtl="1">
              <a:lnSpc>
                <a:spcPct val="100000"/>
              </a:lnSpc>
              <a:buFont typeface="Wingdings" panose="05000000000000000000" pitchFamily="2" charset="2"/>
              <a:buChar char="q"/>
            </a:pPr>
            <a:r>
              <a:rPr lang="ar-EG" sz="3200" b="1" dirty="0"/>
              <a:t>تعزيز الرسائل </a:t>
            </a:r>
            <a:r>
              <a:rPr lang="ar-EG" sz="3200" b="1" dirty="0" smtClean="0"/>
              <a:t>اللفظية</a:t>
            </a:r>
          </a:p>
          <a:p>
            <a:pPr marL="0" indent="0" algn="justLow" rtl="1">
              <a:lnSpc>
                <a:spcPct val="100000"/>
              </a:lnSpc>
              <a:buNone/>
            </a:pPr>
            <a:r>
              <a:rPr lang="ar-EG" sz="3200" dirty="0" smtClean="0"/>
              <a:t>يمكنهم </a:t>
            </a:r>
            <a:r>
              <a:rPr lang="ar-EG" sz="3200" dirty="0"/>
              <a:t>تعزيز الرسالة اللفظية (عندما تتطابق الإشارات غير اللفظية مع الكلمات المنطوقة</a:t>
            </a:r>
            <a:r>
              <a:rPr lang="ar-EG" sz="3200" dirty="0" smtClean="0"/>
              <a:t>).</a:t>
            </a:r>
            <a:endParaRPr lang="ar-EG" sz="3200" dirty="0"/>
          </a:p>
        </p:txBody>
      </p:sp>
    </p:spTree>
    <p:extLst>
      <p:ext uri="{BB962C8B-B14F-4D97-AF65-F5344CB8AC3E}">
        <p14:creationId xmlns:p14="http://schemas.microsoft.com/office/powerpoint/2010/main" val="275913570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65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Nonverbal Signals </a:t>
            </a:r>
            <a:r>
              <a:rPr lang="ar-EG" sz="2800" b="1" dirty="0">
                <a:solidFill>
                  <a:srgbClr val="00B0F0"/>
                </a:solidFill>
                <a:latin typeface="Alexandria" charset="0"/>
                <a:cs typeface="Alexandria" charset="0"/>
              </a:rPr>
              <a:t>الإشارات غير اللفظية</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150000"/>
              </a:lnSpc>
              <a:spcBef>
                <a:spcPct val="30000"/>
              </a:spcBef>
              <a:spcAft>
                <a:spcPct val="0"/>
              </a:spcAft>
              <a:buFont typeface="Wingdings" panose="05000000000000000000" pitchFamily="2" charset="2"/>
              <a:buChar char="q"/>
              <a:defRPr/>
            </a:pPr>
            <a:r>
              <a:rPr lang="en-US" altLang="ja-JP" b="1" dirty="0">
                <a:solidFill>
                  <a:prstClr val="black"/>
                </a:solidFill>
                <a:ea typeface="游ゴシック" panose="020B0400000000000000" pitchFamily="34" charset="-128"/>
              </a:rPr>
              <a:t>Weaken Verbal Messages</a:t>
            </a:r>
          </a:p>
          <a:p>
            <a:pPr marL="0" lvl="0" indent="0" eaLnBrk="0" fontAlgn="base" hangingPunct="0">
              <a:lnSpc>
                <a:spcPct val="150000"/>
              </a:lnSpc>
              <a:spcBef>
                <a:spcPct val="30000"/>
              </a:spcBef>
              <a:spcAft>
                <a:spcPct val="0"/>
              </a:spcAft>
              <a:buNone/>
              <a:defRPr/>
            </a:pPr>
            <a:r>
              <a:rPr lang="en-US" altLang="ja-JP" dirty="0">
                <a:solidFill>
                  <a:prstClr val="black"/>
                </a:solidFill>
                <a:ea typeface="游ゴシック" panose="020B0400000000000000" pitchFamily="34" charset="-128"/>
              </a:rPr>
              <a:t>when nonverbal signals don’t match </a:t>
            </a:r>
            <a:r>
              <a:rPr lang="en-US" altLang="ja-JP" dirty="0" smtClean="0">
                <a:solidFill>
                  <a:prstClr val="black"/>
                </a:solidFill>
                <a:ea typeface="游ゴシック" panose="020B0400000000000000" pitchFamily="34" charset="-128"/>
              </a:rPr>
              <a:t>the</a:t>
            </a:r>
            <a:r>
              <a:rPr lang="en-US" altLang="ja-JP" dirty="0">
                <a:solidFill>
                  <a:prstClr val="black"/>
                </a:solidFill>
                <a:ea typeface="游ゴシック" panose="020B0400000000000000" pitchFamily="34" charset="-128"/>
              </a:rPr>
              <a:t> spoken</a:t>
            </a:r>
            <a:r>
              <a:rPr lang="en-US" altLang="ja-JP" dirty="0" smtClean="0">
                <a:solidFill>
                  <a:prstClr val="black"/>
                </a:solidFill>
                <a:ea typeface="游ゴシック" panose="020B0400000000000000" pitchFamily="34" charset="-128"/>
              </a:rPr>
              <a:t> words.</a:t>
            </a:r>
          </a:p>
          <a:p>
            <a:pPr marL="457200" indent="-457200" algn="justLow" rtl="1">
              <a:lnSpc>
                <a:spcPct val="150000"/>
              </a:lnSpc>
              <a:buFont typeface="Wingdings" panose="05000000000000000000" pitchFamily="2" charset="2"/>
              <a:buChar char="q"/>
            </a:pPr>
            <a:r>
              <a:rPr lang="ar-EG" sz="3200" b="1" dirty="0" smtClean="0"/>
              <a:t>إضعاف </a:t>
            </a:r>
            <a:r>
              <a:rPr lang="ar-EG" sz="3200" b="1" dirty="0"/>
              <a:t>الرسائل </a:t>
            </a:r>
            <a:r>
              <a:rPr lang="ar-EG" sz="3200" b="1" dirty="0" smtClean="0"/>
              <a:t>اللفظية</a:t>
            </a:r>
          </a:p>
          <a:p>
            <a:pPr marL="0" indent="0" algn="justLow" rtl="1">
              <a:lnSpc>
                <a:spcPct val="150000"/>
              </a:lnSpc>
              <a:buNone/>
            </a:pPr>
            <a:r>
              <a:rPr lang="ar-EG" sz="3200" dirty="0" smtClean="0"/>
              <a:t>عندما لا تتطابق </a:t>
            </a:r>
            <a:r>
              <a:rPr lang="ar-EG" sz="3200" dirty="0"/>
              <a:t>الإشارات غير اللفظية مع الكلمات </a:t>
            </a:r>
            <a:r>
              <a:rPr lang="ar-EG" sz="3200" dirty="0" smtClean="0"/>
              <a:t>المنطوقة.</a:t>
            </a:r>
            <a:endParaRPr lang="ar-EG" sz="3200" dirty="0"/>
          </a:p>
        </p:txBody>
      </p:sp>
    </p:spTree>
    <p:extLst>
      <p:ext uri="{BB962C8B-B14F-4D97-AF65-F5344CB8AC3E}">
        <p14:creationId xmlns:p14="http://schemas.microsoft.com/office/powerpoint/2010/main" val="420798693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7356566"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Nonverbal Signals </a:t>
            </a:r>
            <a:r>
              <a:rPr lang="ar-EG" sz="2800" b="1" dirty="0">
                <a:solidFill>
                  <a:srgbClr val="00B0F0"/>
                </a:solidFill>
                <a:latin typeface="Alexandria" charset="0"/>
                <a:cs typeface="Alexandria" charset="0"/>
              </a:rPr>
              <a:t>الإشارات غير اللفظية</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0" indent="-457200" eaLnBrk="0" fontAlgn="base" hangingPunct="0">
              <a:lnSpc>
                <a:spcPct val="100000"/>
              </a:lnSpc>
              <a:spcBef>
                <a:spcPct val="30000"/>
              </a:spcBef>
              <a:spcAft>
                <a:spcPct val="0"/>
              </a:spcAft>
              <a:buFont typeface="Wingdings" panose="05000000000000000000" pitchFamily="2" charset="2"/>
              <a:buChar char="q"/>
              <a:defRPr/>
            </a:pPr>
            <a:r>
              <a:rPr lang="en-US" altLang="ja-JP" b="1" dirty="0">
                <a:solidFill>
                  <a:prstClr val="black"/>
                </a:solidFill>
                <a:ea typeface="游ゴシック" panose="020B0400000000000000" pitchFamily="34" charset="-128"/>
              </a:rPr>
              <a:t>Replace Verbal Messages</a:t>
            </a:r>
          </a:p>
          <a:p>
            <a:pPr marL="0" lvl="0" indent="0" eaLnBrk="0" fontAlgn="base" hangingPunct="0">
              <a:lnSpc>
                <a:spcPct val="100000"/>
              </a:lnSpc>
              <a:spcBef>
                <a:spcPct val="30000"/>
              </a:spcBef>
              <a:spcAft>
                <a:spcPct val="0"/>
              </a:spcAft>
              <a:buNone/>
              <a:defRPr/>
            </a:pPr>
            <a:r>
              <a:rPr lang="en-US" altLang="ja-JP" dirty="0">
                <a:solidFill>
                  <a:prstClr val="black"/>
                </a:solidFill>
                <a:ea typeface="游ゴシック" panose="020B0400000000000000" pitchFamily="34" charset="-128"/>
              </a:rPr>
              <a:t>replace words entirely. For example, you might tell a client that a project is proceeding on time and within budget, but your forced smile and nervous glances send an entirely different </a:t>
            </a:r>
            <a:r>
              <a:rPr lang="en-US" altLang="ja-JP" dirty="0" smtClean="0">
                <a:solidFill>
                  <a:prstClr val="black"/>
                </a:solidFill>
                <a:ea typeface="游ゴシック" panose="020B0400000000000000" pitchFamily="34" charset="-128"/>
              </a:rPr>
              <a:t>message.</a:t>
            </a:r>
          </a:p>
          <a:p>
            <a:pPr marL="457200" indent="-457200" algn="justLow" rtl="1">
              <a:lnSpc>
                <a:spcPct val="100000"/>
              </a:lnSpc>
              <a:buFont typeface="Wingdings" panose="05000000000000000000" pitchFamily="2" charset="2"/>
              <a:buChar char="q"/>
            </a:pPr>
            <a:r>
              <a:rPr lang="ar-EG" sz="3200" b="1" dirty="0" smtClean="0"/>
              <a:t>استبدل الكلمات </a:t>
            </a:r>
            <a:r>
              <a:rPr lang="ar-EG" sz="3200" b="1" dirty="0"/>
              <a:t>بالكامل. </a:t>
            </a:r>
            <a:endParaRPr lang="ar-EG" sz="3200" b="1" dirty="0" smtClean="0"/>
          </a:p>
          <a:p>
            <a:pPr marL="0" indent="0" algn="justLow" rtl="1">
              <a:lnSpc>
                <a:spcPct val="100000"/>
              </a:lnSpc>
              <a:buNone/>
            </a:pPr>
            <a:r>
              <a:rPr lang="ar-EG" sz="3200" dirty="0" smtClean="0"/>
              <a:t>على </a:t>
            </a:r>
            <a:r>
              <a:rPr lang="ar-EG" sz="3200" dirty="0"/>
              <a:t>سبيل المثال، قد تخبر العميل بأن المشروع يسير في الوقت المحدد وفي حدود الميزانية، لكن ابتسامتك المتكلفة ونظراتك العصبية ترسل رسالة مختلفة تمامًا</a:t>
            </a:r>
            <a:r>
              <a:rPr lang="ar-EG" sz="3200" dirty="0" smtClean="0"/>
              <a:t>.</a:t>
            </a:r>
            <a:endParaRPr lang="ar-EG" sz="3200" dirty="0"/>
          </a:p>
        </p:txBody>
      </p:sp>
    </p:spTree>
    <p:extLst>
      <p:ext uri="{BB962C8B-B14F-4D97-AF65-F5344CB8AC3E}">
        <p14:creationId xmlns:p14="http://schemas.microsoft.com/office/powerpoint/2010/main" val="2094227288"/>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2012859"/>
          </a:xfrm>
          <a:prstGeom prst="rect">
            <a:avLst/>
          </a:prstGeom>
        </p:spPr>
        <p:txBody>
          <a:bodyPr wrap="square">
            <a:spAutoFit/>
          </a:bodyPr>
          <a:lstStyle/>
          <a:p>
            <a:pPr>
              <a:lnSpc>
                <a:spcPct val="120000"/>
              </a:lnSpc>
            </a:pPr>
            <a:r>
              <a:rPr lang="en-US" sz="2400" b="1" dirty="0">
                <a:solidFill>
                  <a:schemeClr val="bg1"/>
                </a:solidFill>
                <a:latin typeface="Alexandria" charset="0"/>
                <a:cs typeface="Alexandria" charset="0"/>
              </a:rPr>
              <a:t>Improving Your Presentation skills </a:t>
            </a:r>
          </a:p>
          <a:p>
            <a:pPr algn="justLow" rtl="1">
              <a:lnSpc>
                <a:spcPct val="120000"/>
              </a:lnSpc>
            </a:pPr>
            <a:r>
              <a:rPr lang="ar-EG" sz="2800" dirty="0">
                <a:solidFill>
                  <a:schemeClr val="bg1"/>
                </a:solidFill>
                <a:latin typeface="Alexandria" charset="0"/>
                <a:cs typeface="Alexandria" charset="0"/>
              </a:rPr>
              <a:t>تحسين مهارات </a:t>
            </a:r>
            <a:r>
              <a:rPr lang="ar-EG" sz="2800" dirty="0" smtClean="0">
                <a:solidFill>
                  <a:schemeClr val="bg1"/>
                </a:solidFill>
                <a:latin typeface="Alexandria" charset="0"/>
                <a:cs typeface="Alexandria" charset="0"/>
              </a:rPr>
              <a:t>العرض التقديمي </a:t>
            </a:r>
            <a:r>
              <a:rPr lang="ar-EG" sz="2800" dirty="0">
                <a:solidFill>
                  <a:schemeClr val="bg1"/>
                </a:solidFill>
                <a:latin typeface="Alexandria" charset="0"/>
                <a:cs typeface="Alexandria" charset="0"/>
              </a:rPr>
              <a:t>لديك</a:t>
            </a:r>
          </a:p>
        </p:txBody>
      </p:sp>
      <p:grpSp>
        <p:nvGrpSpPr>
          <p:cNvPr id="10" name="Group 9"/>
          <p:cNvGrpSpPr/>
          <p:nvPr/>
        </p:nvGrpSpPr>
        <p:grpSpPr>
          <a:xfrm>
            <a:off x="5642969" y="2104457"/>
            <a:ext cx="5752053" cy="3266048"/>
            <a:chOff x="5641526" y="3499567"/>
            <a:chExt cx="5752053" cy="3266048"/>
          </a:xfrm>
        </p:grpSpPr>
        <p:sp>
          <p:nvSpPr>
            <p:cNvPr id="7" name="Rectangle 6"/>
            <p:cNvSpPr/>
            <p:nvPr/>
          </p:nvSpPr>
          <p:spPr>
            <a:xfrm>
              <a:off x="6310823" y="6057729"/>
              <a:ext cx="4747323" cy="707886"/>
            </a:xfrm>
            <a:prstGeom prst="rect">
              <a:avLst/>
            </a:prstGeom>
          </p:spPr>
          <p:txBody>
            <a:bodyPr wrap="square">
              <a:spAutoFit/>
            </a:bodyPr>
            <a:lstStyle/>
            <a:p>
              <a:pPr algn="ctr"/>
              <a:r>
                <a:rPr lang="en-US" sz="2000" dirty="0" smtClean="0">
                  <a:solidFill>
                    <a:srgbClr val="203E5F"/>
                  </a:solidFill>
                </a:rPr>
                <a:t>MGM 223</a:t>
              </a:r>
              <a:endParaRPr lang="en-US" sz="2000" dirty="0">
                <a:solidFill>
                  <a:srgbClr val="203E5F"/>
                </a:solidFill>
              </a:endParaRPr>
            </a:p>
            <a:p>
              <a:pPr algn="ctr"/>
              <a:r>
                <a:rPr lang="en-US" sz="2000" dirty="0" smtClean="0">
                  <a:solidFill>
                    <a:srgbClr val="203E5F"/>
                  </a:solidFill>
                </a:rPr>
                <a:t>Presentation and Writing Skills </a:t>
              </a:r>
              <a:endParaRPr lang="en-US" sz="2000" dirty="0">
                <a:solidFill>
                  <a:srgbClr val="203E5F"/>
                </a:solidFill>
              </a:endParaRPr>
            </a:p>
          </p:txBody>
        </p:sp>
        <p:sp>
          <p:nvSpPr>
            <p:cNvPr id="17" name="TextBox 16"/>
            <p:cNvSpPr txBox="1"/>
            <p:nvPr/>
          </p:nvSpPr>
          <p:spPr>
            <a:xfrm>
              <a:off x="6847263" y="3996751"/>
              <a:ext cx="4546316" cy="1938992"/>
            </a:xfrm>
            <a:prstGeom prst="rect">
              <a:avLst/>
            </a:prstGeom>
            <a:noFill/>
          </p:spPr>
          <p:txBody>
            <a:bodyPr wrap="square" rtlCol="0">
              <a:spAutoFit/>
            </a:bodyPr>
            <a:lstStyle/>
            <a:p>
              <a:r>
                <a:rPr lang="en-US" sz="2400" b="1" dirty="0">
                  <a:solidFill>
                    <a:srgbClr val="00B0F0"/>
                  </a:solidFill>
                  <a:latin typeface="Alexandria" charset="0"/>
                  <a:cs typeface="Alexandria" charset="0"/>
                </a:rPr>
                <a:t>Improving Listening, Nonverbal Communication and Presentation Skills</a:t>
              </a:r>
            </a:p>
            <a:p>
              <a:pPr algn="ctr" rtl="1"/>
              <a:r>
                <a:rPr lang="ar-EG" sz="2400" b="1" dirty="0">
                  <a:solidFill>
                    <a:srgbClr val="00B0F0"/>
                  </a:solidFill>
                  <a:latin typeface="Alexandria" charset="0"/>
                  <a:cs typeface="Alexandria" charset="0"/>
                </a:rPr>
                <a:t>تحسين مهارات الاستماع والتواصل غير اللفظي والعرض</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78989358"/>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your presentation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التخطيط لعرضك التقديمي</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10190148"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eaLnBrk="0" fontAlgn="base" hangingPunct="0">
              <a:lnSpc>
                <a:spcPct val="100000"/>
              </a:lnSpc>
              <a:spcBef>
                <a:spcPct val="30000"/>
              </a:spcBef>
              <a:spcAft>
                <a:spcPct val="0"/>
              </a:spcAft>
              <a:buNone/>
              <a:defRPr/>
            </a:pPr>
            <a:r>
              <a:rPr lang="en-US" altLang="ja-JP" b="1" dirty="0" smtClean="0">
                <a:solidFill>
                  <a:prstClr val="black"/>
                </a:solidFill>
                <a:ea typeface="游ゴシック" panose="020B0400000000000000" pitchFamily="34" charset="-128"/>
              </a:rPr>
              <a:t>1. Analyzing </a:t>
            </a:r>
            <a:r>
              <a:rPr lang="en-US" altLang="ja-JP" b="1" dirty="0">
                <a:solidFill>
                  <a:prstClr val="black"/>
                </a:solidFill>
                <a:ea typeface="游ゴシック" panose="020B0400000000000000" pitchFamily="34" charset="-128"/>
              </a:rPr>
              <a:t>the </a:t>
            </a:r>
            <a:r>
              <a:rPr lang="en-US" altLang="ja-JP" b="1" dirty="0" smtClean="0">
                <a:solidFill>
                  <a:prstClr val="black"/>
                </a:solidFill>
                <a:ea typeface="游ゴシック" panose="020B0400000000000000" pitchFamily="34" charset="-128"/>
              </a:rPr>
              <a:t>Situation.</a:t>
            </a:r>
            <a:endParaRPr lang="en-US" altLang="ja-JP" b="1" dirty="0">
              <a:solidFill>
                <a:prstClr val="black"/>
              </a:solidFill>
              <a:ea typeface="游ゴシック" panose="020B0400000000000000" pitchFamily="34" charset="-128"/>
            </a:endParaRPr>
          </a:p>
          <a:p>
            <a:pPr marL="0" lvl="0" indent="0" eaLnBrk="0" fontAlgn="base" hangingPunct="0">
              <a:lnSpc>
                <a:spcPct val="100000"/>
              </a:lnSpc>
              <a:spcBef>
                <a:spcPct val="30000"/>
              </a:spcBef>
              <a:spcAft>
                <a:spcPct val="0"/>
              </a:spcAft>
              <a:buNone/>
              <a:defRPr/>
            </a:pPr>
            <a:r>
              <a:rPr lang="en-US" altLang="ja-JP" b="1" dirty="0" smtClean="0">
                <a:solidFill>
                  <a:prstClr val="black"/>
                </a:solidFill>
                <a:ea typeface="游ゴシック" panose="020B0400000000000000" pitchFamily="34" charset="-128"/>
              </a:rPr>
              <a:t>2</a:t>
            </a:r>
            <a:r>
              <a:rPr lang="en-US" altLang="ja-JP" b="1" dirty="0">
                <a:solidFill>
                  <a:prstClr val="black"/>
                </a:solidFill>
                <a:ea typeface="游ゴシック" panose="020B0400000000000000" pitchFamily="34" charset="-128"/>
              </a:rPr>
              <a:t>. Selecting the Right </a:t>
            </a:r>
            <a:r>
              <a:rPr lang="en-US" altLang="ja-JP" b="1" dirty="0" smtClean="0">
                <a:solidFill>
                  <a:prstClr val="black"/>
                </a:solidFill>
                <a:ea typeface="游ゴシック" panose="020B0400000000000000" pitchFamily="34" charset="-128"/>
              </a:rPr>
              <a:t>Medium.</a:t>
            </a:r>
            <a:endParaRPr lang="en-US" altLang="ja-JP" b="1" dirty="0">
              <a:solidFill>
                <a:prstClr val="black"/>
              </a:solidFill>
              <a:ea typeface="游ゴシック" panose="020B0400000000000000" pitchFamily="34" charset="-128"/>
            </a:endParaRPr>
          </a:p>
          <a:p>
            <a:pPr marL="0" lvl="0" indent="0" eaLnBrk="0" fontAlgn="base" hangingPunct="0">
              <a:lnSpc>
                <a:spcPct val="100000"/>
              </a:lnSpc>
              <a:spcBef>
                <a:spcPct val="30000"/>
              </a:spcBef>
              <a:spcAft>
                <a:spcPct val="0"/>
              </a:spcAft>
              <a:buNone/>
              <a:defRPr/>
            </a:pPr>
            <a:r>
              <a:rPr lang="en-US" altLang="ja-JP" b="1" dirty="0" smtClean="0">
                <a:solidFill>
                  <a:prstClr val="black"/>
                </a:solidFill>
                <a:ea typeface="游ゴシック" panose="020B0400000000000000" pitchFamily="34" charset="-128"/>
              </a:rPr>
              <a:t>3</a:t>
            </a:r>
            <a:r>
              <a:rPr lang="en-US" altLang="ja-JP" b="1" dirty="0">
                <a:solidFill>
                  <a:prstClr val="black"/>
                </a:solidFill>
                <a:ea typeface="游ゴシック" panose="020B0400000000000000" pitchFamily="34" charset="-128"/>
              </a:rPr>
              <a:t>. Organizing Your </a:t>
            </a:r>
            <a:r>
              <a:rPr lang="en-US" altLang="ja-JP" b="1" dirty="0" smtClean="0">
                <a:solidFill>
                  <a:prstClr val="black"/>
                </a:solidFill>
                <a:ea typeface="游ゴシック" panose="020B0400000000000000" pitchFamily="34" charset="-128"/>
              </a:rPr>
              <a:t>Presentation. </a:t>
            </a:r>
            <a:endParaRPr lang="en-US" altLang="ja-JP" dirty="0" smtClean="0">
              <a:solidFill>
                <a:prstClr val="black"/>
              </a:solidFill>
              <a:ea typeface="游ゴシック" panose="020B0400000000000000" pitchFamily="34" charset="-128"/>
            </a:endParaRPr>
          </a:p>
          <a:p>
            <a:pPr marL="514350" indent="-514350" algn="justLow" rtl="1">
              <a:lnSpc>
                <a:spcPct val="100000"/>
              </a:lnSpc>
              <a:buAutoNum type="arabicPeriod"/>
            </a:pPr>
            <a:r>
              <a:rPr lang="ar-EG" sz="3200" b="1" dirty="0" smtClean="0"/>
              <a:t>تحليل </a:t>
            </a:r>
            <a:r>
              <a:rPr lang="ar-EG" sz="3200" b="1" dirty="0"/>
              <a:t>الموقف</a:t>
            </a:r>
            <a:r>
              <a:rPr lang="ar-EG" sz="3200" b="1" dirty="0" smtClean="0"/>
              <a:t>.</a:t>
            </a:r>
          </a:p>
          <a:p>
            <a:pPr marL="514350" indent="-514350" algn="justLow" rtl="1">
              <a:lnSpc>
                <a:spcPct val="100000"/>
              </a:lnSpc>
              <a:buAutoNum type="arabicPeriod"/>
            </a:pPr>
            <a:r>
              <a:rPr lang="ar-EG" sz="3200" b="1" dirty="0" smtClean="0"/>
              <a:t>اختيار </a:t>
            </a:r>
            <a:r>
              <a:rPr lang="ar-EG" sz="3200" b="1" dirty="0"/>
              <a:t>الوسيلة المناسبة</a:t>
            </a:r>
            <a:r>
              <a:rPr lang="ar-EG" sz="3200" b="1" dirty="0" smtClean="0"/>
              <a:t>.</a:t>
            </a:r>
          </a:p>
          <a:p>
            <a:pPr marL="514350" indent="-514350" algn="justLow" rtl="1">
              <a:lnSpc>
                <a:spcPct val="100000"/>
              </a:lnSpc>
              <a:buAutoNum type="arabicPeriod"/>
            </a:pPr>
            <a:r>
              <a:rPr lang="ar-EG" sz="3200" b="1" dirty="0" smtClean="0"/>
              <a:t>تنظيم </a:t>
            </a:r>
            <a:r>
              <a:rPr lang="ar-EG" sz="3200" b="1" dirty="0"/>
              <a:t>العرض التقديمي</a:t>
            </a:r>
            <a:r>
              <a:rPr lang="ar-EG" sz="3200" b="1" dirty="0" smtClean="0"/>
              <a:t>.</a:t>
            </a:r>
            <a:endParaRPr lang="ar-EG" sz="3200" dirty="0"/>
          </a:p>
        </p:txBody>
      </p:sp>
    </p:spTree>
    <p:extLst>
      <p:ext uri="{BB962C8B-B14F-4D97-AF65-F5344CB8AC3E}">
        <p14:creationId xmlns:p14="http://schemas.microsoft.com/office/powerpoint/2010/main" val="37505206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your presentation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التخطيط لعرضك التقديمي</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eaLnBrk="0" fontAlgn="base" hangingPunct="0">
              <a:lnSpc>
                <a:spcPct val="100000"/>
              </a:lnSpc>
              <a:spcBef>
                <a:spcPct val="30000"/>
              </a:spcBef>
              <a:spcAft>
                <a:spcPct val="0"/>
              </a:spcAft>
              <a:buNone/>
              <a:defRPr/>
            </a:pPr>
            <a:r>
              <a:rPr lang="en-US" altLang="ja-JP" b="1" dirty="0" smtClean="0">
                <a:solidFill>
                  <a:prstClr val="black"/>
                </a:solidFill>
                <a:ea typeface="游ゴシック" panose="020B0400000000000000" pitchFamily="34" charset="-128"/>
              </a:rPr>
              <a:t>1. Analyzing </a:t>
            </a:r>
            <a:r>
              <a:rPr lang="en-US" altLang="ja-JP" b="1" dirty="0">
                <a:solidFill>
                  <a:prstClr val="black"/>
                </a:solidFill>
                <a:ea typeface="游ゴシック" panose="020B0400000000000000" pitchFamily="34" charset="-128"/>
              </a:rPr>
              <a:t>the </a:t>
            </a:r>
            <a:r>
              <a:rPr lang="en-US" altLang="ja-JP" b="1" dirty="0" smtClean="0">
                <a:solidFill>
                  <a:prstClr val="black"/>
                </a:solidFill>
                <a:ea typeface="游ゴシック" panose="020B0400000000000000" pitchFamily="34" charset="-128"/>
              </a:rPr>
              <a:t>Situation.</a:t>
            </a:r>
            <a:endParaRPr lang="en-US" altLang="ja-JP" b="1" dirty="0">
              <a:solidFill>
                <a:prstClr val="black"/>
              </a:solidFill>
              <a:ea typeface="游ゴシック" panose="020B0400000000000000" pitchFamily="34" charset="-128"/>
            </a:endParaRPr>
          </a:p>
          <a:p>
            <a:pPr eaLnBrk="0" fontAlgn="base" hangingPunct="0">
              <a:lnSpc>
                <a:spcPct val="100000"/>
              </a:lnSpc>
              <a:spcBef>
                <a:spcPct val="30000"/>
              </a:spcBef>
              <a:spcAft>
                <a:spcPct val="0"/>
              </a:spcAft>
              <a:defRPr/>
            </a:pPr>
            <a:r>
              <a:rPr lang="en-US" sz="3200" dirty="0" smtClean="0"/>
              <a:t>Define </a:t>
            </a:r>
            <a:r>
              <a:rPr lang="en-US" sz="3200" dirty="0"/>
              <a:t>the </a:t>
            </a:r>
            <a:r>
              <a:rPr lang="en-US" sz="3200" dirty="0" smtClean="0"/>
              <a:t>purpose.</a:t>
            </a:r>
            <a:endParaRPr lang="en-US" sz="3200" dirty="0"/>
          </a:p>
          <a:p>
            <a:pPr eaLnBrk="0" fontAlgn="base" hangingPunct="0">
              <a:lnSpc>
                <a:spcPct val="100000"/>
              </a:lnSpc>
              <a:spcBef>
                <a:spcPct val="30000"/>
              </a:spcBef>
              <a:spcAft>
                <a:spcPct val="0"/>
              </a:spcAft>
              <a:defRPr/>
            </a:pPr>
            <a:r>
              <a:rPr lang="en-US" sz="3200" dirty="0"/>
              <a:t>Define the audience profile and mind .</a:t>
            </a:r>
          </a:p>
          <a:p>
            <a:pPr eaLnBrk="0" fontAlgn="base" hangingPunct="0">
              <a:lnSpc>
                <a:spcPct val="100000"/>
              </a:lnSpc>
              <a:spcBef>
                <a:spcPct val="30000"/>
              </a:spcBef>
              <a:spcAft>
                <a:spcPct val="0"/>
              </a:spcAft>
              <a:defRPr/>
            </a:pPr>
            <a:r>
              <a:rPr lang="en-US" sz="3200" dirty="0" smtClean="0"/>
              <a:t>The presentation circumstances.</a:t>
            </a:r>
            <a:endParaRPr lang="en-US" sz="3200" dirty="0"/>
          </a:p>
          <a:p>
            <a:pPr marL="0" lvl="0" indent="0" eaLnBrk="0" fontAlgn="base" hangingPunct="0">
              <a:lnSpc>
                <a:spcPct val="100000"/>
              </a:lnSpc>
              <a:spcBef>
                <a:spcPct val="30000"/>
              </a:spcBef>
              <a:spcAft>
                <a:spcPct val="0"/>
              </a:spcAft>
              <a:buNone/>
              <a:defRPr/>
            </a:pPr>
            <a:endParaRPr lang="ar-EG" sz="3200" dirty="0"/>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50000"/>
              </a:lnSpc>
              <a:spcBef>
                <a:spcPct val="30000"/>
              </a:spcBef>
              <a:spcAft>
                <a:spcPct val="0"/>
              </a:spcAft>
              <a:buNone/>
              <a:defRPr/>
            </a:pPr>
            <a:r>
              <a:rPr lang="ar-EG" altLang="ja-JP" b="1" dirty="0" smtClean="0">
                <a:solidFill>
                  <a:prstClr val="black"/>
                </a:solidFill>
                <a:ea typeface="游ゴシック" panose="020B0400000000000000" pitchFamily="34" charset="-128"/>
              </a:rPr>
              <a:t>1. تحليل </a:t>
            </a:r>
            <a:r>
              <a:rPr lang="ar-EG" altLang="ja-JP" b="1" dirty="0">
                <a:solidFill>
                  <a:prstClr val="black"/>
                </a:solidFill>
                <a:ea typeface="游ゴシック" panose="020B0400000000000000" pitchFamily="34" charset="-128"/>
              </a:rPr>
              <a:t>الموقف</a:t>
            </a:r>
            <a:r>
              <a:rPr lang="ar-EG" altLang="ja-JP" b="1" dirty="0" smtClean="0">
                <a:solidFill>
                  <a:prstClr val="black"/>
                </a:solidFill>
                <a:ea typeface="游ゴシック" panose="020B0400000000000000" pitchFamily="34" charset="-128"/>
              </a:rPr>
              <a:t>.</a:t>
            </a:r>
          </a:p>
          <a:p>
            <a:pPr algn="justLow" rtl="1" eaLnBrk="0" fontAlgn="base" hangingPunct="0">
              <a:lnSpc>
                <a:spcPct val="150000"/>
              </a:lnSpc>
              <a:spcBef>
                <a:spcPct val="30000"/>
              </a:spcBef>
              <a:spcAft>
                <a:spcPct val="0"/>
              </a:spcAft>
              <a:defRPr/>
            </a:pPr>
            <a:r>
              <a:rPr lang="ar-EG" altLang="ja-JP" dirty="0" smtClean="0">
                <a:solidFill>
                  <a:prstClr val="black"/>
                </a:solidFill>
                <a:ea typeface="游ゴシック" panose="020B0400000000000000" pitchFamily="34" charset="-128"/>
              </a:rPr>
              <a:t>تحديد الغرض.</a:t>
            </a:r>
          </a:p>
          <a:p>
            <a:pPr algn="justLow" rtl="1" eaLnBrk="0" fontAlgn="base" hangingPunct="0">
              <a:lnSpc>
                <a:spcPct val="150000"/>
              </a:lnSpc>
              <a:spcBef>
                <a:spcPct val="30000"/>
              </a:spcBef>
              <a:spcAft>
                <a:spcPct val="0"/>
              </a:spcAft>
              <a:defRPr/>
            </a:pPr>
            <a:r>
              <a:rPr lang="ar-EG" altLang="ja-JP" dirty="0" smtClean="0">
                <a:solidFill>
                  <a:prstClr val="black"/>
                </a:solidFill>
                <a:ea typeface="游ゴシック" panose="020B0400000000000000" pitchFamily="34" charset="-128"/>
              </a:rPr>
              <a:t>تحديد </a:t>
            </a:r>
            <a:r>
              <a:rPr lang="ar-EG" altLang="ja-JP" dirty="0">
                <a:solidFill>
                  <a:prstClr val="black"/>
                </a:solidFill>
                <a:ea typeface="游ゴシック" panose="020B0400000000000000" pitchFamily="34" charset="-128"/>
              </a:rPr>
              <a:t>ملف تعريف الجمهور وعقليته</a:t>
            </a:r>
            <a:r>
              <a:rPr lang="ar-EG" altLang="ja-JP" dirty="0" smtClean="0">
                <a:solidFill>
                  <a:prstClr val="black"/>
                </a:solidFill>
                <a:ea typeface="游ゴシック" panose="020B0400000000000000" pitchFamily="34" charset="-128"/>
              </a:rPr>
              <a:t>.</a:t>
            </a:r>
          </a:p>
          <a:p>
            <a:pPr algn="justLow" rtl="1" eaLnBrk="0" fontAlgn="base" hangingPunct="0">
              <a:lnSpc>
                <a:spcPct val="150000"/>
              </a:lnSpc>
              <a:spcBef>
                <a:spcPct val="30000"/>
              </a:spcBef>
              <a:spcAft>
                <a:spcPct val="0"/>
              </a:spcAft>
              <a:defRPr/>
            </a:pPr>
            <a:r>
              <a:rPr lang="ar-EG" altLang="ja-JP" dirty="0" smtClean="0">
                <a:solidFill>
                  <a:prstClr val="black"/>
                </a:solidFill>
                <a:ea typeface="游ゴシック" panose="020B0400000000000000" pitchFamily="34" charset="-128"/>
              </a:rPr>
              <a:t>ظروف </a:t>
            </a:r>
            <a:r>
              <a:rPr lang="ar-EG" altLang="ja-JP" dirty="0" smtClean="0">
                <a:solidFill>
                  <a:prstClr val="black"/>
                </a:solidFill>
                <a:ea typeface="游ゴシック" panose="020B0400000000000000" pitchFamily="34" charset="-128"/>
              </a:rPr>
              <a:t>العرض التقديمي.</a:t>
            </a:r>
            <a:endParaRPr lang="ar-EG" sz="3200" dirty="0"/>
          </a:p>
        </p:txBody>
      </p:sp>
    </p:spTree>
    <p:extLst>
      <p:ext uri="{BB962C8B-B14F-4D97-AF65-F5344CB8AC3E}">
        <p14:creationId xmlns:p14="http://schemas.microsoft.com/office/powerpoint/2010/main" val="330827371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your presentation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التخطيط لعرضك التقديمي</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eaLnBrk="0" fontAlgn="base" hangingPunct="0">
              <a:lnSpc>
                <a:spcPct val="100000"/>
              </a:lnSpc>
              <a:spcBef>
                <a:spcPct val="30000"/>
              </a:spcBef>
              <a:spcAft>
                <a:spcPct val="0"/>
              </a:spcAft>
              <a:buNone/>
              <a:defRPr/>
            </a:pPr>
            <a:r>
              <a:rPr lang="en-US" altLang="ja-JP" b="1" dirty="0">
                <a:solidFill>
                  <a:prstClr val="black"/>
                </a:solidFill>
                <a:ea typeface="游ゴシック" panose="020B0400000000000000" pitchFamily="34" charset="-128"/>
              </a:rPr>
              <a:t>2</a:t>
            </a:r>
            <a:r>
              <a:rPr lang="en-US" altLang="ja-JP" b="1" dirty="0" smtClean="0">
                <a:solidFill>
                  <a:prstClr val="black"/>
                </a:solidFill>
                <a:ea typeface="游ゴシック" panose="020B0400000000000000" pitchFamily="34" charset="-128"/>
              </a:rPr>
              <a:t>. </a:t>
            </a:r>
            <a:r>
              <a:rPr lang="en-US" altLang="ja-JP" b="1" dirty="0">
                <a:solidFill>
                  <a:prstClr val="black"/>
                </a:solidFill>
                <a:ea typeface="游ゴシック" panose="020B0400000000000000" pitchFamily="34" charset="-128"/>
              </a:rPr>
              <a:t>Selecting the Right </a:t>
            </a:r>
            <a:r>
              <a:rPr lang="en-US" altLang="ja-JP" b="1" dirty="0" smtClean="0">
                <a:solidFill>
                  <a:prstClr val="black"/>
                </a:solidFill>
                <a:ea typeface="游ゴシック" panose="020B0400000000000000" pitchFamily="34" charset="-128"/>
              </a:rPr>
              <a:t>Medium.</a:t>
            </a:r>
            <a:endParaRPr lang="en-US" altLang="ja-JP" b="1" dirty="0">
              <a:solidFill>
                <a:prstClr val="black"/>
              </a:solidFill>
              <a:ea typeface="游ゴシック" panose="020B0400000000000000" pitchFamily="34" charset="-128"/>
            </a:endParaRPr>
          </a:p>
          <a:p>
            <a:pPr eaLnBrk="0" fontAlgn="base" hangingPunct="0">
              <a:lnSpc>
                <a:spcPct val="100000"/>
              </a:lnSpc>
              <a:spcBef>
                <a:spcPct val="30000"/>
              </a:spcBef>
              <a:spcAft>
                <a:spcPct val="0"/>
              </a:spcAft>
              <a:defRPr/>
            </a:pPr>
            <a:r>
              <a:rPr lang="en-US" sz="3200" dirty="0"/>
              <a:t>live </a:t>
            </a:r>
          </a:p>
          <a:p>
            <a:pPr eaLnBrk="0" fontAlgn="base" hangingPunct="0">
              <a:lnSpc>
                <a:spcPct val="100000"/>
              </a:lnSpc>
              <a:spcBef>
                <a:spcPct val="30000"/>
              </a:spcBef>
              <a:spcAft>
                <a:spcPct val="0"/>
              </a:spcAft>
              <a:defRPr/>
            </a:pPr>
            <a:r>
              <a:rPr lang="en-US" sz="3200" dirty="0"/>
              <a:t>In- person presentation.</a:t>
            </a:r>
          </a:p>
          <a:p>
            <a:pPr eaLnBrk="0" fontAlgn="base" hangingPunct="0">
              <a:lnSpc>
                <a:spcPct val="100000"/>
              </a:lnSpc>
              <a:spcBef>
                <a:spcPct val="30000"/>
              </a:spcBef>
              <a:spcAft>
                <a:spcPct val="0"/>
              </a:spcAft>
              <a:defRPr/>
            </a:pPr>
            <a:r>
              <a:rPr lang="en-US" sz="3200" dirty="0" smtClean="0"/>
              <a:t>webcasts.</a:t>
            </a:r>
            <a:endParaRPr lang="en-US" sz="3200" dirty="0"/>
          </a:p>
          <a:p>
            <a:pPr marL="0" lvl="0" indent="0" eaLnBrk="0" fontAlgn="base" hangingPunct="0">
              <a:lnSpc>
                <a:spcPct val="100000"/>
              </a:lnSpc>
              <a:spcBef>
                <a:spcPct val="30000"/>
              </a:spcBef>
              <a:spcAft>
                <a:spcPct val="0"/>
              </a:spcAft>
              <a:buNone/>
              <a:defRPr/>
            </a:pPr>
            <a:endParaRPr lang="ar-EG" sz="3200" dirty="0"/>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50000"/>
              </a:lnSpc>
              <a:spcBef>
                <a:spcPct val="30000"/>
              </a:spcBef>
              <a:spcAft>
                <a:spcPct val="0"/>
              </a:spcAft>
              <a:buNone/>
              <a:defRPr/>
            </a:pPr>
            <a:r>
              <a:rPr lang="ar-EG" altLang="ja-JP" b="1" dirty="0" smtClean="0">
                <a:solidFill>
                  <a:prstClr val="black"/>
                </a:solidFill>
                <a:ea typeface="游ゴシック" panose="020B0400000000000000" pitchFamily="34" charset="-128"/>
              </a:rPr>
              <a:t>2. </a:t>
            </a:r>
            <a:r>
              <a:rPr lang="ar-EG" altLang="ja-JP" b="1" dirty="0">
                <a:solidFill>
                  <a:prstClr val="black"/>
                </a:solidFill>
                <a:ea typeface="游ゴシック" panose="020B0400000000000000" pitchFamily="34" charset="-128"/>
              </a:rPr>
              <a:t>اختيار الوسيلة المناسبة.</a:t>
            </a:r>
            <a:endParaRPr lang="ar-EG" altLang="ja-JP" b="1" dirty="0" smtClean="0">
              <a:solidFill>
                <a:prstClr val="black"/>
              </a:solidFill>
              <a:ea typeface="游ゴシック" panose="020B0400000000000000" pitchFamily="34" charset="-128"/>
            </a:endParaRPr>
          </a:p>
          <a:p>
            <a:pPr algn="justLow" rtl="1" eaLnBrk="0" fontAlgn="base" hangingPunct="0">
              <a:lnSpc>
                <a:spcPct val="150000"/>
              </a:lnSpc>
              <a:spcBef>
                <a:spcPct val="30000"/>
              </a:spcBef>
              <a:spcAft>
                <a:spcPct val="0"/>
              </a:spcAft>
              <a:defRPr/>
            </a:pPr>
            <a:r>
              <a:rPr lang="ar-EG" altLang="ja-JP" dirty="0">
                <a:solidFill>
                  <a:prstClr val="black"/>
                </a:solidFill>
                <a:ea typeface="游ゴシック" panose="020B0400000000000000" pitchFamily="34" charset="-128"/>
              </a:rPr>
              <a:t>البث </a:t>
            </a:r>
            <a:r>
              <a:rPr lang="ar-EG" altLang="ja-JP" dirty="0" smtClean="0">
                <a:solidFill>
                  <a:prstClr val="black"/>
                </a:solidFill>
                <a:ea typeface="游ゴシック" panose="020B0400000000000000" pitchFamily="34" charset="-128"/>
              </a:rPr>
              <a:t>المباشر.</a:t>
            </a:r>
          </a:p>
          <a:p>
            <a:pPr algn="justLow" rtl="1" eaLnBrk="0" fontAlgn="base" hangingPunct="0">
              <a:lnSpc>
                <a:spcPct val="150000"/>
              </a:lnSpc>
              <a:spcBef>
                <a:spcPct val="30000"/>
              </a:spcBef>
              <a:spcAft>
                <a:spcPct val="0"/>
              </a:spcAft>
              <a:defRPr/>
            </a:pPr>
            <a:r>
              <a:rPr lang="ar-EG" altLang="ja-JP" dirty="0" smtClean="0">
                <a:solidFill>
                  <a:prstClr val="black"/>
                </a:solidFill>
                <a:ea typeface="游ゴシック" panose="020B0400000000000000" pitchFamily="34" charset="-128"/>
              </a:rPr>
              <a:t>العرض الشخصي.</a:t>
            </a:r>
          </a:p>
          <a:p>
            <a:pPr algn="justLow" rtl="1" eaLnBrk="0" fontAlgn="base" hangingPunct="0">
              <a:lnSpc>
                <a:spcPct val="150000"/>
              </a:lnSpc>
              <a:spcBef>
                <a:spcPct val="30000"/>
              </a:spcBef>
              <a:spcAft>
                <a:spcPct val="0"/>
              </a:spcAft>
              <a:defRPr/>
            </a:pPr>
            <a:r>
              <a:rPr lang="ar-EG" altLang="ja-JP" dirty="0" smtClean="0">
                <a:solidFill>
                  <a:prstClr val="black"/>
                </a:solidFill>
                <a:ea typeface="游ゴシック" panose="020B0400000000000000" pitchFamily="34" charset="-128"/>
              </a:rPr>
              <a:t>البث </a:t>
            </a:r>
            <a:r>
              <a:rPr lang="ar-EG" altLang="ja-JP" dirty="0">
                <a:solidFill>
                  <a:prstClr val="black"/>
                </a:solidFill>
                <a:ea typeface="游ゴシック" panose="020B0400000000000000" pitchFamily="34" charset="-128"/>
              </a:rPr>
              <a:t>عبر الإنترنت</a:t>
            </a:r>
            <a:r>
              <a:rPr lang="ar-EG" altLang="ja-JP" dirty="0" smtClean="0">
                <a:solidFill>
                  <a:prstClr val="black"/>
                </a:solidFill>
                <a:ea typeface="游ゴシック" panose="020B0400000000000000" pitchFamily="34" charset="-128"/>
              </a:rPr>
              <a:t>.</a:t>
            </a:r>
            <a:endParaRPr lang="ar-EG" sz="3200" dirty="0"/>
          </a:p>
        </p:txBody>
      </p:sp>
    </p:spTree>
    <p:extLst>
      <p:ext uri="{BB962C8B-B14F-4D97-AF65-F5344CB8AC3E}">
        <p14:creationId xmlns:p14="http://schemas.microsoft.com/office/powerpoint/2010/main" val="300351090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Planning your presentation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التخطيط لعرضك التقديمي</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10084" y="2083919"/>
            <a:ext cx="5828600" cy="44277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eaLnBrk="0" fontAlgn="base" hangingPunct="0">
              <a:lnSpc>
                <a:spcPct val="100000"/>
              </a:lnSpc>
              <a:spcBef>
                <a:spcPts val="0"/>
              </a:spcBef>
              <a:spcAft>
                <a:spcPct val="0"/>
              </a:spcAft>
              <a:buNone/>
              <a:defRPr/>
            </a:pPr>
            <a:r>
              <a:rPr lang="en-US" altLang="ja-JP" sz="2000" b="1" dirty="0" smtClean="0">
                <a:solidFill>
                  <a:prstClr val="black"/>
                </a:solidFill>
                <a:ea typeface="游ゴシック" panose="020B0400000000000000" pitchFamily="34" charset="-128"/>
              </a:rPr>
              <a:t>3</a:t>
            </a:r>
            <a:r>
              <a:rPr lang="en-US" altLang="ja-JP" sz="2000" b="1" dirty="0">
                <a:solidFill>
                  <a:prstClr val="black"/>
                </a:solidFill>
                <a:ea typeface="游ゴシック" panose="020B0400000000000000" pitchFamily="34" charset="-128"/>
              </a:rPr>
              <a:t>. Organizing Your </a:t>
            </a:r>
            <a:r>
              <a:rPr lang="en-US" altLang="ja-JP" sz="2000" b="1" dirty="0" smtClean="0">
                <a:solidFill>
                  <a:prstClr val="black"/>
                </a:solidFill>
                <a:ea typeface="游ゴシック" panose="020B0400000000000000" pitchFamily="34" charset="-128"/>
              </a:rPr>
              <a:t>Presentation.</a:t>
            </a:r>
            <a:endParaRPr lang="en-US" altLang="ja-JP" sz="2000" b="1" dirty="0">
              <a:solidFill>
                <a:prstClr val="black"/>
              </a:solidFill>
              <a:ea typeface="游ゴシック" panose="020B0400000000000000" pitchFamily="34" charset="-128"/>
            </a:endParaRPr>
          </a:p>
          <a:p>
            <a:pPr eaLnBrk="0" fontAlgn="base" hangingPunct="0">
              <a:lnSpc>
                <a:spcPct val="100000"/>
              </a:lnSpc>
              <a:spcBef>
                <a:spcPts val="0"/>
              </a:spcBef>
              <a:spcAft>
                <a:spcPct val="0"/>
              </a:spcAft>
              <a:defRPr/>
            </a:pPr>
            <a:r>
              <a:rPr lang="en-US" sz="2000" dirty="0"/>
              <a:t>Organizing a presentation involves the same tasks as organizing a written message: </a:t>
            </a:r>
          </a:p>
          <a:p>
            <a:pPr marL="457200" indent="-457200" eaLnBrk="0" fontAlgn="base" hangingPunct="0">
              <a:lnSpc>
                <a:spcPct val="100000"/>
              </a:lnSpc>
              <a:spcBef>
                <a:spcPts val="0"/>
              </a:spcBef>
              <a:spcAft>
                <a:spcPct val="0"/>
              </a:spcAft>
              <a:buFont typeface="+mj-lt"/>
              <a:buAutoNum type="arabicPeriod"/>
              <a:defRPr/>
            </a:pPr>
            <a:r>
              <a:rPr lang="en-US" sz="2000" b="1" dirty="0" smtClean="0"/>
              <a:t>Define </a:t>
            </a:r>
            <a:r>
              <a:rPr lang="en-US" sz="2000" b="1" dirty="0"/>
              <a:t>main idea</a:t>
            </a:r>
            <a:r>
              <a:rPr lang="en-US" sz="2000" dirty="0"/>
              <a:t>. (audience needs- the you attitude)</a:t>
            </a:r>
          </a:p>
          <a:p>
            <a:pPr marL="457200" indent="-457200" eaLnBrk="0" fontAlgn="base" hangingPunct="0">
              <a:lnSpc>
                <a:spcPct val="100000"/>
              </a:lnSpc>
              <a:spcBef>
                <a:spcPts val="0"/>
              </a:spcBef>
              <a:spcAft>
                <a:spcPct val="0"/>
              </a:spcAft>
              <a:buFont typeface="+mj-lt"/>
              <a:buAutoNum type="arabicPeriod"/>
              <a:defRPr/>
            </a:pPr>
            <a:r>
              <a:rPr lang="en-US" sz="2000" b="1" dirty="0" smtClean="0"/>
              <a:t>Limit </a:t>
            </a:r>
            <a:r>
              <a:rPr lang="en-US" sz="2000" b="1" dirty="0"/>
              <a:t>your scope</a:t>
            </a:r>
            <a:r>
              <a:rPr lang="en-US" sz="2000" dirty="0"/>
              <a:t>. (strict time limits, the longer you speak, the more difficult it is to hold the audience’s attention levels, the more difficult it is for your listeners to retain your key points )</a:t>
            </a:r>
          </a:p>
          <a:p>
            <a:pPr marL="457200" indent="-457200" eaLnBrk="0" fontAlgn="base" hangingPunct="0">
              <a:lnSpc>
                <a:spcPct val="100000"/>
              </a:lnSpc>
              <a:spcBef>
                <a:spcPts val="0"/>
              </a:spcBef>
              <a:spcAft>
                <a:spcPct val="0"/>
              </a:spcAft>
              <a:buFont typeface="+mj-lt"/>
              <a:buAutoNum type="arabicPeriod"/>
              <a:defRPr/>
            </a:pPr>
            <a:r>
              <a:rPr lang="en-US" sz="2000" b="1" dirty="0" smtClean="0"/>
              <a:t>Select </a:t>
            </a:r>
            <a:r>
              <a:rPr lang="en-US" sz="2000" b="1" dirty="0"/>
              <a:t>the approach</a:t>
            </a:r>
            <a:r>
              <a:rPr lang="en-US" sz="2000" dirty="0"/>
              <a:t>. </a:t>
            </a:r>
          </a:p>
          <a:p>
            <a:pPr marL="457200" indent="-457200" eaLnBrk="0" fontAlgn="base" hangingPunct="0">
              <a:lnSpc>
                <a:spcPct val="100000"/>
              </a:lnSpc>
              <a:spcBef>
                <a:spcPts val="0"/>
              </a:spcBef>
              <a:spcAft>
                <a:spcPct val="0"/>
              </a:spcAft>
              <a:buFont typeface="+mj-lt"/>
              <a:buAutoNum type="arabicPeriod"/>
              <a:defRPr/>
            </a:pPr>
            <a:r>
              <a:rPr lang="en-US" sz="2000" b="1" dirty="0" smtClean="0"/>
              <a:t>Outline </a:t>
            </a:r>
            <a:r>
              <a:rPr lang="en-US" sz="2000" b="1" dirty="0"/>
              <a:t>your content</a:t>
            </a:r>
            <a:r>
              <a:rPr lang="en-US" sz="2000" dirty="0"/>
              <a:t>. (State your purpose, major points and sub points, transitions between major points or sections, your bibliography or source notes, Choose a compelling title </a:t>
            </a:r>
            <a:r>
              <a:rPr lang="en-US" sz="2000" dirty="0" smtClean="0"/>
              <a:t>).</a:t>
            </a:r>
            <a:endParaRPr lang="ar-EG" sz="2000" dirty="0"/>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631488" y="2095404"/>
            <a:ext cx="472440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00000"/>
              </a:lnSpc>
              <a:spcBef>
                <a:spcPts val="0"/>
              </a:spcBef>
              <a:spcAft>
                <a:spcPct val="0"/>
              </a:spcAft>
              <a:buNone/>
              <a:defRPr/>
            </a:pPr>
            <a:r>
              <a:rPr lang="ar-EG" altLang="ja-JP" sz="2000" b="1" dirty="0">
                <a:solidFill>
                  <a:prstClr val="black"/>
                </a:solidFill>
                <a:ea typeface="游ゴシック" panose="020B0400000000000000" pitchFamily="34" charset="-128"/>
              </a:rPr>
              <a:t>3. تنظيم العرض التقديمي</a:t>
            </a:r>
            <a:r>
              <a:rPr lang="ar-EG" altLang="ja-JP" sz="2000" b="1" dirty="0" smtClean="0">
                <a:solidFill>
                  <a:prstClr val="black"/>
                </a:solidFill>
                <a:ea typeface="游ゴシック" panose="020B0400000000000000" pitchFamily="34" charset="-128"/>
              </a:rPr>
              <a:t>.</a:t>
            </a:r>
          </a:p>
          <a:p>
            <a:pPr marL="0" lvl="0" indent="0" algn="justLow" rtl="1" eaLnBrk="0" fontAlgn="base" hangingPunct="0">
              <a:lnSpc>
                <a:spcPct val="100000"/>
              </a:lnSpc>
              <a:spcBef>
                <a:spcPts val="0"/>
              </a:spcBef>
              <a:spcAft>
                <a:spcPct val="0"/>
              </a:spcAft>
              <a:buNone/>
              <a:defRPr/>
            </a:pPr>
            <a:r>
              <a:rPr lang="ar-EG" altLang="ja-JP" sz="2000" dirty="0" smtClean="0">
                <a:solidFill>
                  <a:prstClr val="black"/>
                </a:solidFill>
                <a:ea typeface="游ゴシック" panose="020B0400000000000000" pitchFamily="34" charset="-128"/>
              </a:rPr>
              <a:t>يتضمن </a:t>
            </a:r>
            <a:r>
              <a:rPr lang="ar-EG" altLang="ja-JP" sz="2000" dirty="0">
                <a:solidFill>
                  <a:prstClr val="black"/>
                </a:solidFill>
                <a:ea typeface="游ゴシック" panose="020B0400000000000000" pitchFamily="34" charset="-128"/>
              </a:rPr>
              <a:t>تنظيم العرض التقديمي نفس المهام التي يتضمنها تنظيم الرسالة المكتوبة</a:t>
            </a:r>
            <a:r>
              <a:rPr lang="ar-EG" altLang="ja-JP" sz="2000" dirty="0" smtClean="0">
                <a:solidFill>
                  <a:prstClr val="black"/>
                </a:solidFill>
                <a:ea typeface="游ゴシック" panose="020B0400000000000000" pitchFamily="34" charset="-128"/>
              </a:rPr>
              <a:t>:</a:t>
            </a:r>
          </a:p>
          <a:p>
            <a:pPr marL="342900" lvl="0" indent="-342900" algn="justLow" rtl="1" eaLnBrk="0" fontAlgn="base" hangingPunct="0">
              <a:lnSpc>
                <a:spcPct val="100000"/>
              </a:lnSpc>
              <a:spcBef>
                <a:spcPts val="0"/>
              </a:spcBef>
              <a:spcAft>
                <a:spcPct val="0"/>
              </a:spcAft>
              <a:buFont typeface="+mj-lt"/>
              <a:buAutoNum type="arabicPeriod"/>
              <a:defRPr/>
            </a:pPr>
            <a:r>
              <a:rPr lang="ar-EG" altLang="ja-JP" sz="2000" b="1" dirty="0" smtClean="0">
                <a:solidFill>
                  <a:prstClr val="black"/>
                </a:solidFill>
                <a:ea typeface="游ゴシック" panose="020B0400000000000000" pitchFamily="34" charset="-128"/>
              </a:rPr>
              <a:t>تحديد </a:t>
            </a:r>
            <a:r>
              <a:rPr lang="ar-EG" altLang="ja-JP" sz="2000" b="1" dirty="0">
                <a:solidFill>
                  <a:prstClr val="black"/>
                </a:solidFill>
                <a:ea typeface="游ゴシック" panose="020B0400000000000000" pitchFamily="34" charset="-128"/>
              </a:rPr>
              <a:t>الفكرة الرئيسية</a:t>
            </a:r>
            <a:r>
              <a:rPr lang="ar-EG" altLang="ja-JP" sz="2000" dirty="0">
                <a:solidFill>
                  <a:prstClr val="black"/>
                </a:solidFill>
                <a:ea typeface="游ゴシック" panose="020B0400000000000000" pitchFamily="34" charset="-128"/>
              </a:rPr>
              <a:t>. (احتياجات الجمهور - موقفك</a:t>
            </a:r>
            <a:r>
              <a:rPr lang="ar-EG" altLang="ja-JP" sz="2000" dirty="0" smtClean="0">
                <a:solidFill>
                  <a:prstClr val="black"/>
                </a:solidFill>
                <a:ea typeface="游ゴシック" panose="020B0400000000000000" pitchFamily="34" charset="-128"/>
              </a:rPr>
              <a:t>)</a:t>
            </a:r>
          </a:p>
          <a:p>
            <a:pPr marL="342900" lvl="0" indent="-342900" algn="justLow" rtl="1" eaLnBrk="0" fontAlgn="base" hangingPunct="0">
              <a:lnSpc>
                <a:spcPct val="100000"/>
              </a:lnSpc>
              <a:spcBef>
                <a:spcPts val="0"/>
              </a:spcBef>
              <a:spcAft>
                <a:spcPct val="0"/>
              </a:spcAft>
              <a:buFont typeface="+mj-lt"/>
              <a:buAutoNum type="arabicPeriod"/>
              <a:defRPr/>
            </a:pPr>
            <a:r>
              <a:rPr lang="ar-EG" altLang="ja-JP" sz="2000" b="1" dirty="0" smtClean="0">
                <a:solidFill>
                  <a:prstClr val="black"/>
                </a:solidFill>
                <a:ea typeface="游ゴシック" panose="020B0400000000000000" pitchFamily="34" charset="-128"/>
              </a:rPr>
              <a:t>تحديد </a:t>
            </a:r>
            <a:r>
              <a:rPr lang="ar-EG" altLang="ja-JP" sz="2000" b="1" dirty="0">
                <a:solidFill>
                  <a:prstClr val="black"/>
                </a:solidFill>
                <a:ea typeface="游ゴシック" panose="020B0400000000000000" pitchFamily="34" charset="-128"/>
              </a:rPr>
              <a:t>نطاقك</a:t>
            </a:r>
            <a:r>
              <a:rPr lang="ar-EG" altLang="ja-JP" sz="2000" dirty="0">
                <a:solidFill>
                  <a:prstClr val="black"/>
                </a:solidFill>
                <a:ea typeface="游ゴシック" panose="020B0400000000000000" pitchFamily="34" charset="-128"/>
              </a:rPr>
              <a:t>. (حدود زمنية صارمة، كلما طالت مدة حديثك، زادت صعوبة جذب انتباه الجمهور، وزادت صعوبة احتفاظ المستمعين بنقاطك الرئيسية</a:t>
            </a:r>
            <a:r>
              <a:rPr lang="ar-EG" altLang="ja-JP" sz="2000" dirty="0" smtClean="0">
                <a:solidFill>
                  <a:prstClr val="black"/>
                </a:solidFill>
                <a:ea typeface="游ゴシック" panose="020B0400000000000000" pitchFamily="34" charset="-128"/>
              </a:rPr>
              <a:t>)</a:t>
            </a:r>
          </a:p>
          <a:p>
            <a:pPr marL="342900" lvl="0" indent="-342900" algn="justLow" rtl="1" eaLnBrk="0" fontAlgn="base" hangingPunct="0">
              <a:lnSpc>
                <a:spcPct val="100000"/>
              </a:lnSpc>
              <a:spcBef>
                <a:spcPts val="0"/>
              </a:spcBef>
              <a:spcAft>
                <a:spcPct val="0"/>
              </a:spcAft>
              <a:buFont typeface="+mj-lt"/>
              <a:buAutoNum type="arabicPeriod"/>
              <a:defRPr/>
            </a:pPr>
            <a:r>
              <a:rPr lang="ar-EG" altLang="ja-JP" sz="2000" b="1" dirty="0" smtClean="0">
                <a:solidFill>
                  <a:prstClr val="black"/>
                </a:solidFill>
                <a:ea typeface="游ゴシック" panose="020B0400000000000000" pitchFamily="34" charset="-128"/>
              </a:rPr>
              <a:t>تحديد </a:t>
            </a:r>
            <a:r>
              <a:rPr lang="ar-EG" altLang="ja-JP" sz="2000" b="1" dirty="0">
                <a:solidFill>
                  <a:prstClr val="black"/>
                </a:solidFill>
                <a:ea typeface="游ゴシック" panose="020B0400000000000000" pitchFamily="34" charset="-128"/>
              </a:rPr>
              <a:t>النهج</a:t>
            </a:r>
            <a:r>
              <a:rPr lang="ar-EG" altLang="ja-JP" sz="2000" dirty="0" smtClean="0">
                <a:solidFill>
                  <a:prstClr val="black"/>
                </a:solidFill>
                <a:ea typeface="游ゴシック" panose="020B0400000000000000" pitchFamily="34" charset="-128"/>
              </a:rPr>
              <a:t>. </a:t>
            </a:r>
          </a:p>
          <a:p>
            <a:pPr marL="342900" lvl="0" indent="-342900" algn="justLow" rtl="1" eaLnBrk="0" fontAlgn="base" hangingPunct="0">
              <a:lnSpc>
                <a:spcPct val="100000"/>
              </a:lnSpc>
              <a:spcBef>
                <a:spcPts val="0"/>
              </a:spcBef>
              <a:spcAft>
                <a:spcPct val="0"/>
              </a:spcAft>
              <a:buFont typeface="+mj-lt"/>
              <a:buAutoNum type="arabicPeriod"/>
              <a:defRPr/>
            </a:pPr>
            <a:r>
              <a:rPr lang="ar-EG" altLang="ja-JP" sz="2000" b="1" dirty="0" smtClean="0">
                <a:solidFill>
                  <a:prstClr val="black"/>
                </a:solidFill>
                <a:ea typeface="游ゴシック" panose="020B0400000000000000" pitchFamily="34" charset="-128"/>
              </a:rPr>
              <a:t>تحديد </a:t>
            </a:r>
            <a:r>
              <a:rPr lang="ar-EG" altLang="ja-JP" sz="2000" b="1" dirty="0">
                <a:solidFill>
                  <a:prstClr val="black"/>
                </a:solidFill>
                <a:ea typeface="游ゴシック" panose="020B0400000000000000" pitchFamily="34" charset="-128"/>
              </a:rPr>
              <a:t>الخطوط العريضة لمحتواك</a:t>
            </a:r>
            <a:r>
              <a:rPr lang="ar-EG" altLang="ja-JP" sz="2000" dirty="0">
                <a:solidFill>
                  <a:prstClr val="black"/>
                </a:solidFill>
                <a:ea typeface="游ゴシック" panose="020B0400000000000000" pitchFamily="34" charset="-128"/>
              </a:rPr>
              <a:t>. (تحديد الغرض من العرض، والنقاط الرئيسية والفرعية، والانتقالات بين النقاط الرئيسية أو الأقسام، وقائمة المراجع أو ملاحظات المصادر، واختيار عنوان مقنع).</a:t>
            </a:r>
            <a:endParaRPr lang="ar-EG" sz="2400" dirty="0"/>
          </a:p>
        </p:txBody>
      </p:sp>
    </p:spTree>
    <p:extLst>
      <p:ext uri="{BB962C8B-B14F-4D97-AF65-F5344CB8AC3E}">
        <p14:creationId xmlns:p14="http://schemas.microsoft.com/office/powerpoint/2010/main" val="209133220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Composing your </a:t>
            </a:r>
            <a:r>
              <a:rPr lang="en-US" sz="2800" b="1" dirty="0" smtClean="0">
                <a:solidFill>
                  <a:srgbClr val="00B0F0"/>
                </a:solidFill>
                <a:latin typeface="Alexandria" charset="0"/>
                <a:cs typeface="Alexandria" charset="0"/>
              </a:rPr>
              <a:t>presentation</a:t>
            </a:r>
          </a:p>
          <a:p>
            <a:r>
              <a:rPr lang="ar-EG" sz="2800" b="1" dirty="0" smtClean="0">
                <a:solidFill>
                  <a:srgbClr val="00B0F0"/>
                </a:solidFill>
                <a:latin typeface="Alexandria" charset="0"/>
                <a:cs typeface="Alexandria" charset="0"/>
              </a:rPr>
              <a:t>إنشاء العرض التقديمي الخاص بك</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defRPr/>
            </a:pPr>
            <a:r>
              <a:rPr lang="en-GB" sz="2400" b="1" dirty="0">
                <a:solidFill>
                  <a:srgbClr val="C00000"/>
                </a:solidFill>
              </a:rPr>
              <a:t>Presentation introduction</a:t>
            </a:r>
          </a:p>
          <a:p>
            <a:pPr lvl="0">
              <a:lnSpc>
                <a:spcPct val="100000"/>
              </a:lnSpc>
              <a:spcBef>
                <a:spcPts val="0"/>
              </a:spcBef>
              <a:buFont typeface="Wingdings" panose="05000000000000000000" pitchFamily="2" charset="2"/>
              <a:buChar char="§"/>
              <a:defRPr/>
            </a:pPr>
            <a:r>
              <a:rPr lang="en-US" sz="2400" dirty="0" smtClean="0"/>
              <a:t>Arouse </a:t>
            </a:r>
            <a:r>
              <a:rPr lang="en-US" sz="2400" dirty="0"/>
              <a:t>Interest To get the audience’s attention, </a:t>
            </a:r>
            <a:endParaRPr lang="en-US" sz="2400" dirty="0" smtClean="0"/>
          </a:p>
          <a:p>
            <a:pPr lvl="0">
              <a:lnSpc>
                <a:spcPct val="100000"/>
              </a:lnSpc>
              <a:spcBef>
                <a:spcPts val="0"/>
              </a:spcBef>
              <a:buFont typeface="Wingdings" panose="05000000000000000000" pitchFamily="2" charset="2"/>
              <a:buChar char="§"/>
              <a:defRPr/>
            </a:pPr>
            <a:r>
              <a:rPr lang="en-US" sz="2400" dirty="0" smtClean="0"/>
              <a:t>builds </a:t>
            </a:r>
            <a:r>
              <a:rPr lang="en-US" sz="2400" dirty="0"/>
              <a:t>credibility in your introduction, </a:t>
            </a:r>
            <a:endParaRPr lang="en-US" sz="2400" dirty="0" smtClean="0"/>
          </a:p>
          <a:p>
            <a:pPr lvl="0">
              <a:lnSpc>
                <a:spcPct val="100000"/>
              </a:lnSpc>
              <a:spcBef>
                <a:spcPts val="0"/>
              </a:spcBef>
              <a:buFont typeface="Wingdings" panose="05000000000000000000" pitchFamily="2" charset="2"/>
              <a:buChar char="§"/>
              <a:defRPr/>
            </a:pPr>
            <a:r>
              <a:rPr lang="en-US" sz="2400" dirty="0" smtClean="0"/>
              <a:t>consider </a:t>
            </a:r>
            <a:r>
              <a:rPr lang="en-US" sz="2400" dirty="0"/>
              <a:t>letting someone else introduce you (without exaggerating your </a:t>
            </a:r>
            <a:r>
              <a:rPr lang="en-US" sz="2400" dirty="0" smtClean="0"/>
              <a:t>qualifications), </a:t>
            </a:r>
          </a:p>
          <a:p>
            <a:pPr lvl="0">
              <a:lnSpc>
                <a:spcPct val="100000"/>
              </a:lnSpc>
              <a:spcBef>
                <a:spcPts val="0"/>
              </a:spcBef>
              <a:buFont typeface="Wingdings" panose="05000000000000000000" pitchFamily="2" charset="2"/>
              <a:buChar char="§"/>
              <a:defRPr/>
            </a:pPr>
            <a:r>
              <a:rPr lang="en-US" sz="2400" dirty="0" smtClean="0"/>
              <a:t>Preview </a:t>
            </a:r>
            <a:r>
              <a:rPr lang="en-US" sz="2400" dirty="0"/>
              <a:t>the Message </a:t>
            </a:r>
            <a:endParaRPr lang="en-US" sz="2400" dirty="0" smtClean="0"/>
          </a:p>
          <a:p>
            <a:pPr lvl="0">
              <a:lnSpc>
                <a:spcPct val="100000"/>
              </a:lnSpc>
              <a:spcBef>
                <a:spcPts val="0"/>
              </a:spcBef>
              <a:buFont typeface="Wingdings" panose="05000000000000000000" pitchFamily="2" charset="2"/>
              <a:buChar char="§"/>
              <a:defRPr/>
            </a:pPr>
            <a:r>
              <a:rPr lang="en-US" sz="2400" dirty="0" smtClean="0"/>
              <a:t>Identify </a:t>
            </a:r>
            <a:r>
              <a:rPr lang="en-US" sz="2400" dirty="0"/>
              <a:t>your supporting point</a:t>
            </a:r>
            <a:r>
              <a:rPr lang="en-US" sz="2400" dirty="0" smtClean="0"/>
              <a:t>.</a:t>
            </a:r>
          </a:p>
          <a:p>
            <a:pPr lvl="0">
              <a:lnSpc>
                <a:spcPct val="100000"/>
              </a:lnSpc>
              <a:spcBef>
                <a:spcPts val="0"/>
              </a:spcBef>
              <a:buFont typeface="Wingdings" panose="05000000000000000000" pitchFamily="2" charset="2"/>
              <a:buChar char="§"/>
              <a:defRPr/>
            </a:pPr>
            <a:r>
              <a:rPr lang="en-US" sz="2400" dirty="0" smtClean="0"/>
              <a:t>Indicate </a:t>
            </a:r>
            <a:r>
              <a:rPr lang="en-US" sz="2400" dirty="0"/>
              <a:t>the order in which you’ll develop those points</a:t>
            </a:r>
            <a:r>
              <a:rPr lang="en-US" sz="2400" dirty="0" smtClean="0"/>
              <a:t>).</a:t>
            </a:r>
            <a:r>
              <a:rPr lang="en-GB" sz="2400" dirty="0" smtClean="0">
                <a:solidFill>
                  <a:srgbClr val="000000"/>
                </a:solidFill>
              </a:rPr>
              <a:t> </a:t>
            </a:r>
            <a:endParaRPr lang="en-GB" sz="2400" dirty="0">
              <a:solidFill>
                <a:srgbClr val="000000"/>
              </a:solidFill>
            </a:endParaRP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00000"/>
              </a:lnSpc>
              <a:spcBef>
                <a:spcPct val="30000"/>
              </a:spcBef>
              <a:spcAft>
                <a:spcPct val="0"/>
              </a:spcAft>
              <a:buNone/>
              <a:defRPr/>
            </a:pPr>
            <a:r>
              <a:rPr lang="ar-EG" altLang="ja-JP" sz="2400" b="1" dirty="0" smtClean="0">
                <a:solidFill>
                  <a:srgbClr val="C00000"/>
                </a:solidFill>
                <a:ea typeface="游ゴシック" panose="020B0400000000000000" pitchFamily="34" charset="-128"/>
              </a:rPr>
              <a:t>مقدمة العرض التقديمي</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إثارة </a:t>
            </a:r>
            <a:r>
              <a:rPr lang="ar-EG" altLang="ja-JP" sz="2400" dirty="0">
                <a:solidFill>
                  <a:prstClr val="black"/>
                </a:solidFill>
                <a:ea typeface="游ゴシック" panose="020B0400000000000000" pitchFamily="34" charset="-128"/>
              </a:rPr>
              <a:t>الاهتمام لجذب انتباه الجمهور، </a:t>
            </a:r>
            <a:endParaRPr lang="ar-EG" altLang="ja-JP" sz="2400" dirty="0" smtClean="0">
              <a:solidFill>
                <a:prstClr val="black"/>
              </a:solidFill>
              <a:ea typeface="游ゴシック" panose="020B0400000000000000" pitchFamily="34" charset="-128"/>
            </a:endParaRP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وبناء </a:t>
            </a:r>
            <a:r>
              <a:rPr lang="ar-EG" altLang="ja-JP" sz="2400" dirty="0">
                <a:solidFill>
                  <a:prstClr val="black"/>
                </a:solidFill>
                <a:ea typeface="游ゴシック" panose="020B0400000000000000" pitchFamily="34" charset="-128"/>
              </a:rPr>
              <a:t>المصداقية في مقدمتك، </a:t>
            </a:r>
            <a:endParaRPr lang="ar-EG" altLang="ja-JP" sz="2400" dirty="0" smtClean="0">
              <a:solidFill>
                <a:prstClr val="black"/>
              </a:solidFill>
              <a:ea typeface="游ゴシック" panose="020B0400000000000000" pitchFamily="34" charset="-128"/>
            </a:endParaRP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فكر </a:t>
            </a:r>
            <a:r>
              <a:rPr lang="ar-EG" altLang="ja-JP" sz="2400" dirty="0">
                <a:solidFill>
                  <a:prstClr val="black"/>
                </a:solidFill>
                <a:ea typeface="游ゴシック" panose="020B0400000000000000" pitchFamily="34" charset="-128"/>
              </a:rPr>
              <a:t>في السماح لشخص آخر بتقديمك (دون المبالغة في </a:t>
            </a:r>
            <a:r>
              <a:rPr lang="ar-EG" altLang="ja-JP" sz="2400" dirty="0" smtClean="0">
                <a:solidFill>
                  <a:prstClr val="black"/>
                </a:solidFill>
                <a:ea typeface="游ゴシック" panose="020B0400000000000000" pitchFamily="34" charset="-128"/>
              </a:rPr>
              <a:t>مؤهلاتك)، </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قم بمعاينة </a:t>
            </a:r>
            <a:r>
              <a:rPr lang="ar-EG" altLang="ja-JP" sz="2400" dirty="0">
                <a:solidFill>
                  <a:prstClr val="black"/>
                </a:solidFill>
                <a:ea typeface="游ゴシック" panose="020B0400000000000000" pitchFamily="34" charset="-128"/>
              </a:rPr>
              <a:t>الرسالة </a:t>
            </a:r>
            <a:endParaRPr lang="ar-EG" altLang="ja-JP" sz="2400" dirty="0" smtClean="0">
              <a:solidFill>
                <a:prstClr val="black"/>
              </a:solidFill>
              <a:ea typeface="游ゴシック" panose="020B0400000000000000" pitchFamily="34" charset="-128"/>
            </a:endParaRP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حدد نقطة الدعم الخصة بك.</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أشر </a:t>
            </a:r>
            <a:r>
              <a:rPr lang="ar-EG" altLang="ja-JP" sz="2400" dirty="0">
                <a:solidFill>
                  <a:prstClr val="black"/>
                </a:solidFill>
                <a:ea typeface="游ゴシック" panose="020B0400000000000000" pitchFamily="34" charset="-128"/>
              </a:rPr>
              <a:t>إلى الترتيب الذي ستطور به هذه </a:t>
            </a:r>
            <a:r>
              <a:rPr lang="ar-EG" altLang="ja-JP" sz="2400" dirty="0" smtClean="0">
                <a:solidFill>
                  <a:prstClr val="black"/>
                </a:solidFill>
                <a:ea typeface="游ゴシック" panose="020B0400000000000000" pitchFamily="34" charset="-128"/>
              </a:rPr>
              <a:t>النقاط.</a:t>
            </a:r>
            <a:endParaRPr lang="ar-EG" dirty="0"/>
          </a:p>
        </p:txBody>
      </p:sp>
    </p:spTree>
    <p:extLst>
      <p:ext uri="{BB962C8B-B14F-4D97-AF65-F5344CB8AC3E}">
        <p14:creationId xmlns:p14="http://schemas.microsoft.com/office/powerpoint/2010/main" val="89050628"/>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Composing your </a:t>
            </a:r>
            <a:r>
              <a:rPr lang="en-US" sz="2800" b="1" dirty="0" smtClean="0">
                <a:solidFill>
                  <a:srgbClr val="00B0F0"/>
                </a:solidFill>
                <a:latin typeface="Alexandria" charset="0"/>
                <a:cs typeface="Alexandria" charset="0"/>
              </a:rPr>
              <a:t>presentation</a:t>
            </a:r>
          </a:p>
          <a:p>
            <a:r>
              <a:rPr lang="ar-EG" sz="2800" b="1" dirty="0" smtClean="0">
                <a:solidFill>
                  <a:srgbClr val="00B0F0"/>
                </a:solidFill>
                <a:latin typeface="Alexandria" charset="0"/>
                <a:cs typeface="Alexandria" charset="0"/>
              </a:rPr>
              <a:t>إنشاء العرض التقديمي الخاص بك</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defRPr/>
            </a:pPr>
            <a:r>
              <a:rPr lang="en-GB" sz="2400" b="1" dirty="0">
                <a:solidFill>
                  <a:srgbClr val="C00000"/>
                </a:solidFill>
              </a:rPr>
              <a:t>Presentation body</a:t>
            </a:r>
          </a:p>
          <a:p>
            <a:pPr lvl="0">
              <a:lnSpc>
                <a:spcPct val="100000"/>
              </a:lnSpc>
              <a:spcBef>
                <a:spcPts val="0"/>
              </a:spcBef>
              <a:buFont typeface="Wingdings" panose="05000000000000000000" pitchFamily="2" charset="2"/>
              <a:buChar char="§"/>
              <a:defRPr/>
            </a:pPr>
            <a:r>
              <a:rPr lang="en-US" sz="2200" b="1" dirty="0"/>
              <a:t>Connect Your </a:t>
            </a:r>
            <a:r>
              <a:rPr lang="en-US" sz="2200" b="1" dirty="0" smtClean="0"/>
              <a:t>Ideas (</a:t>
            </a:r>
            <a:r>
              <a:rPr lang="en-US" sz="2200" dirty="0"/>
              <a:t>rely on words to connect various parts and ideas, Transitional sentences, Reviews</a:t>
            </a:r>
            <a:r>
              <a:rPr lang="ar-EG" sz="2200" dirty="0"/>
              <a:t>,</a:t>
            </a:r>
            <a:r>
              <a:rPr lang="en-US" sz="2200" dirty="0"/>
              <a:t> and previews stress the </a:t>
            </a:r>
            <a:r>
              <a:rPr lang="en-US" sz="2200" dirty="0" smtClean="0"/>
              <a:t>connection</a:t>
            </a:r>
            <a:r>
              <a:rPr lang="en-US" sz="2200" b="1" dirty="0" smtClean="0"/>
              <a:t>)</a:t>
            </a:r>
            <a:endParaRPr lang="en-US" sz="2200" b="1" dirty="0"/>
          </a:p>
          <a:p>
            <a:pPr lvl="0">
              <a:lnSpc>
                <a:spcPct val="100000"/>
              </a:lnSpc>
              <a:spcBef>
                <a:spcPts val="0"/>
              </a:spcBef>
              <a:buFont typeface="Wingdings" panose="05000000000000000000" pitchFamily="2" charset="2"/>
              <a:buChar char="§"/>
              <a:defRPr/>
            </a:pPr>
            <a:r>
              <a:rPr lang="en-US" sz="2200" b="1" dirty="0"/>
              <a:t>Hold Audience Attention (</a:t>
            </a:r>
            <a:r>
              <a:rPr lang="en-US" sz="2200" dirty="0"/>
              <a:t>Try to relate you’re subject to your audience’s needs, Anticipate—and answer—your audience’s questions</a:t>
            </a:r>
            <a:r>
              <a:rPr lang="en-US" sz="2200" dirty="0" smtClean="0"/>
              <a:t>.</a:t>
            </a:r>
            <a:r>
              <a:rPr lang="en-US" sz="2200" b="1" dirty="0" smtClean="0"/>
              <a:t>) </a:t>
            </a:r>
            <a:endParaRPr lang="en-US" sz="2200" b="1" dirty="0"/>
          </a:p>
          <a:p>
            <a:pPr lvl="0">
              <a:lnSpc>
                <a:spcPct val="100000"/>
              </a:lnSpc>
              <a:spcBef>
                <a:spcPts val="0"/>
              </a:spcBef>
              <a:buFont typeface="Wingdings" panose="05000000000000000000" pitchFamily="2" charset="2"/>
              <a:buChar char="§"/>
              <a:defRPr/>
            </a:pPr>
            <a:r>
              <a:rPr lang="en-US" sz="2200" dirty="0"/>
              <a:t>Ask for opinions or pause occasionally for questions or comments, if appropriate.</a:t>
            </a:r>
            <a:r>
              <a:rPr lang="en-GB" sz="2200" b="1" dirty="0">
                <a:solidFill>
                  <a:srgbClr val="000000"/>
                </a:solidFill>
              </a:rPr>
              <a:t> </a:t>
            </a: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00000"/>
              </a:lnSpc>
              <a:spcBef>
                <a:spcPct val="30000"/>
              </a:spcBef>
              <a:spcAft>
                <a:spcPct val="0"/>
              </a:spcAft>
              <a:buNone/>
              <a:defRPr/>
            </a:pPr>
            <a:r>
              <a:rPr lang="ar-EG" altLang="ja-JP" sz="2400" b="1" dirty="0" smtClean="0">
                <a:solidFill>
                  <a:srgbClr val="C00000"/>
                </a:solidFill>
                <a:ea typeface="游ゴシック" panose="020B0400000000000000" pitchFamily="34" charset="-128"/>
              </a:rPr>
              <a:t>نَص العرض التقديمي</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قم </a:t>
            </a:r>
            <a:r>
              <a:rPr lang="ar-EG" altLang="ja-JP" sz="2400" dirty="0">
                <a:solidFill>
                  <a:prstClr val="black"/>
                </a:solidFill>
                <a:ea typeface="游ゴシック" panose="020B0400000000000000" pitchFamily="34" charset="-128"/>
              </a:rPr>
              <a:t>بربط أفكارك (اعتمد على الكلمات لربط الأجزاء والأفكار المختلفة، والجمل الانتقالية، والمراجعات، </a:t>
            </a:r>
            <a:r>
              <a:rPr lang="ar-EG" altLang="ja-JP" sz="2400" dirty="0" smtClean="0">
                <a:solidFill>
                  <a:prstClr val="black"/>
                </a:solidFill>
                <a:ea typeface="游ゴシック" panose="020B0400000000000000" pitchFamily="34" charset="-128"/>
              </a:rPr>
              <a:t>والمعاينات التي </a:t>
            </a:r>
            <a:r>
              <a:rPr lang="ar-EG" altLang="ja-JP" sz="2400" dirty="0">
                <a:solidFill>
                  <a:prstClr val="black"/>
                </a:solidFill>
                <a:ea typeface="游ゴシック" panose="020B0400000000000000" pitchFamily="34" charset="-128"/>
              </a:rPr>
              <a:t>تؤكد على </a:t>
            </a:r>
            <a:r>
              <a:rPr lang="ar-EG" altLang="ja-JP" sz="2400" dirty="0" smtClean="0">
                <a:solidFill>
                  <a:prstClr val="black"/>
                </a:solidFill>
                <a:ea typeface="游ゴシック" panose="020B0400000000000000" pitchFamily="34" charset="-128"/>
              </a:rPr>
              <a:t>الاتصال)</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اجذب </a:t>
            </a:r>
            <a:r>
              <a:rPr lang="ar-EG" altLang="ja-JP" sz="2400" dirty="0">
                <a:solidFill>
                  <a:prstClr val="black"/>
                </a:solidFill>
                <a:ea typeface="游ゴシック" panose="020B0400000000000000" pitchFamily="34" charset="-128"/>
              </a:rPr>
              <a:t>انتباه الجمهور (حاول أن تربط موضوعك باحتياجات جمهورك، وتوقع أسئلة جمهورك وأجب عليها</a:t>
            </a:r>
            <a:r>
              <a:rPr lang="ar-EG" altLang="ja-JP" sz="2400" dirty="0" smtClean="0">
                <a:solidFill>
                  <a:prstClr val="black"/>
                </a:solidFill>
                <a:ea typeface="游ゴシック" panose="020B0400000000000000" pitchFamily="34" charset="-128"/>
              </a:rPr>
              <a:t>).</a:t>
            </a:r>
          </a:p>
          <a:p>
            <a:pPr lvl="0" algn="justLow" rtl="1" eaLnBrk="0" fontAlgn="base" hangingPunct="0">
              <a:lnSpc>
                <a:spcPct val="100000"/>
              </a:lnSpc>
              <a:spcBef>
                <a:spcPct val="30000"/>
              </a:spcBef>
              <a:spcAft>
                <a:spcPct val="0"/>
              </a:spcAft>
              <a:buFont typeface="Wingdings" panose="05000000000000000000" pitchFamily="2" charset="2"/>
              <a:buChar char="§"/>
              <a:defRPr/>
            </a:pPr>
            <a:r>
              <a:rPr lang="ar-EG" altLang="ja-JP" sz="2400" dirty="0" smtClean="0">
                <a:solidFill>
                  <a:prstClr val="black"/>
                </a:solidFill>
                <a:ea typeface="游ゴシック" panose="020B0400000000000000" pitchFamily="34" charset="-128"/>
              </a:rPr>
              <a:t>اطلب </a:t>
            </a:r>
            <a:r>
              <a:rPr lang="ar-EG" altLang="ja-JP" sz="2400" dirty="0">
                <a:solidFill>
                  <a:prstClr val="black"/>
                </a:solidFill>
                <a:ea typeface="游ゴシック" panose="020B0400000000000000" pitchFamily="34" charset="-128"/>
              </a:rPr>
              <a:t>الآراء أو توقف من حين لآخر لطرح الأسئلة أو التعليقات، إذا كان ذلك مناسبًا.</a:t>
            </a:r>
            <a:endParaRPr lang="ar-EG" dirty="0"/>
          </a:p>
        </p:txBody>
      </p:sp>
    </p:spTree>
    <p:extLst>
      <p:ext uri="{BB962C8B-B14F-4D97-AF65-F5344CB8AC3E}">
        <p14:creationId xmlns:p14="http://schemas.microsoft.com/office/powerpoint/2010/main" val="3683506220"/>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Composing your </a:t>
            </a:r>
            <a:r>
              <a:rPr lang="en-US" sz="2800" b="1" dirty="0" smtClean="0">
                <a:solidFill>
                  <a:srgbClr val="00B0F0"/>
                </a:solidFill>
                <a:latin typeface="Alexandria" charset="0"/>
                <a:cs typeface="Alexandria" charset="0"/>
              </a:rPr>
              <a:t>presentation</a:t>
            </a:r>
          </a:p>
          <a:p>
            <a:r>
              <a:rPr lang="ar-EG" sz="2800" b="1" dirty="0" smtClean="0">
                <a:solidFill>
                  <a:srgbClr val="00B0F0"/>
                </a:solidFill>
                <a:latin typeface="Alexandria" charset="0"/>
                <a:cs typeface="Alexandria" charset="0"/>
              </a:rPr>
              <a:t>إنشاء العرض التقديمي الخاص بك</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200000"/>
              </a:lnSpc>
              <a:spcBef>
                <a:spcPts val="0"/>
              </a:spcBef>
              <a:buNone/>
              <a:defRPr/>
            </a:pPr>
            <a:r>
              <a:rPr lang="en-GB" sz="3600" b="1" dirty="0" smtClean="0">
                <a:solidFill>
                  <a:srgbClr val="C00000"/>
                </a:solidFill>
              </a:rPr>
              <a:t>Presentation </a:t>
            </a:r>
            <a:r>
              <a:rPr lang="en-GB" sz="3600" b="1" dirty="0">
                <a:solidFill>
                  <a:srgbClr val="C00000"/>
                </a:solidFill>
              </a:rPr>
              <a:t>close</a:t>
            </a:r>
          </a:p>
          <a:p>
            <a:pPr>
              <a:lnSpc>
                <a:spcPct val="200000"/>
              </a:lnSpc>
              <a:spcBef>
                <a:spcPts val="0"/>
              </a:spcBef>
              <a:defRPr/>
            </a:pPr>
            <a:r>
              <a:rPr lang="en-GB" sz="3200" dirty="0">
                <a:solidFill>
                  <a:prstClr val="black"/>
                </a:solidFill>
              </a:rPr>
              <a:t>Restate Main Points </a:t>
            </a:r>
          </a:p>
          <a:p>
            <a:pPr>
              <a:lnSpc>
                <a:spcPct val="200000"/>
              </a:lnSpc>
              <a:spcBef>
                <a:spcPts val="0"/>
              </a:spcBef>
              <a:defRPr/>
            </a:pPr>
            <a:r>
              <a:rPr lang="en-GB" sz="3200" dirty="0">
                <a:solidFill>
                  <a:prstClr val="black"/>
                </a:solidFill>
              </a:rPr>
              <a:t>Finish Strong </a:t>
            </a: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243901" y="2287115"/>
            <a:ext cx="4824362" cy="4034988"/>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200000"/>
              </a:lnSpc>
              <a:spcBef>
                <a:spcPct val="30000"/>
              </a:spcBef>
              <a:spcAft>
                <a:spcPct val="0"/>
              </a:spcAft>
              <a:buNone/>
              <a:defRPr/>
            </a:pPr>
            <a:r>
              <a:rPr lang="ar-EG" altLang="ja-JP" sz="3200" b="1" dirty="0" smtClean="0">
                <a:solidFill>
                  <a:srgbClr val="C00000"/>
                </a:solidFill>
                <a:ea typeface="游ゴシック" panose="020B0400000000000000" pitchFamily="34" charset="-128"/>
              </a:rPr>
              <a:t>إغلاق العرض</a:t>
            </a:r>
          </a:p>
          <a:p>
            <a:pPr lvl="0" algn="justLow" rtl="1" eaLnBrk="0" fontAlgn="base" hangingPunct="0">
              <a:lnSpc>
                <a:spcPct val="200000"/>
              </a:lnSpc>
              <a:spcBef>
                <a:spcPct val="30000"/>
              </a:spcBef>
              <a:spcAft>
                <a:spcPct val="0"/>
              </a:spcAft>
              <a:buFont typeface="Wingdings" panose="05000000000000000000" pitchFamily="2" charset="2"/>
              <a:buChar char="§"/>
              <a:defRPr/>
            </a:pPr>
            <a:r>
              <a:rPr lang="ar-EG" altLang="ja-JP" sz="3200" dirty="0" smtClean="0">
                <a:solidFill>
                  <a:prstClr val="black"/>
                </a:solidFill>
                <a:ea typeface="游ゴシック" panose="020B0400000000000000" pitchFamily="34" charset="-128"/>
              </a:rPr>
              <a:t>إعادة </a:t>
            </a:r>
            <a:r>
              <a:rPr lang="ar-EG" altLang="ja-JP" sz="3200" dirty="0">
                <a:solidFill>
                  <a:prstClr val="black"/>
                </a:solidFill>
                <a:ea typeface="游ゴシック" panose="020B0400000000000000" pitchFamily="34" charset="-128"/>
              </a:rPr>
              <a:t>صياغة النقاط </a:t>
            </a:r>
            <a:r>
              <a:rPr lang="ar-EG" altLang="ja-JP" sz="3200" dirty="0" smtClean="0">
                <a:solidFill>
                  <a:prstClr val="black"/>
                </a:solidFill>
                <a:ea typeface="游ゴシック" panose="020B0400000000000000" pitchFamily="34" charset="-128"/>
              </a:rPr>
              <a:t>الرئيسية</a:t>
            </a:r>
          </a:p>
          <a:p>
            <a:pPr lvl="0" algn="justLow" rtl="1" eaLnBrk="0" fontAlgn="base" hangingPunct="0">
              <a:lnSpc>
                <a:spcPct val="200000"/>
              </a:lnSpc>
              <a:spcBef>
                <a:spcPct val="30000"/>
              </a:spcBef>
              <a:spcAft>
                <a:spcPct val="0"/>
              </a:spcAft>
              <a:buFont typeface="Wingdings" panose="05000000000000000000" pitchFamily="2" charset="2"/>
              <a:buChar char="§"/>
              <a:defRPr/>
            </a:pPr>
            <a:r>
              <a:rPr lang="ar-EG" altLang="ja-JP" sz="3200" dirty="0" smtClean="0">
                <a:solidFill>
                  <a:prstClr val="black"/>
                </a:solidFill>
                <a:ea typeface="游ゴシック" panose="020B0400000000000000" pitchFamily="34" charset="-128"/>
              </a:rPr>
              <a:t>إنهاء </a:t>
            </a:r>
            <a:r>
              <a:rPr lang="ar-EG" altLang="ja-JP" sz="3200" dirty="0">
                <a:solidFill>
                  <a:prstClr val="black"/>
                </a:solidFill>
                <a:ea typeface="游ゴシック" panose="020B0400000000000000" pitchFamily="34" charset="-128"/>
              </a:rPr>
              <a:t>العرض بقوة</a:t>
            </a:r>
            <a:endParaRPr lang="ar-EG" sz="3600" dirty="0"/>
          </a:p>
        </p:txBody>
      </p:sp>
    </p:spTree>
    <p:extLst>
      <p:ext uri="{BB962C8B-B14F-4D97-AF65-F5344CB8AC3E}">
        <p14:creationId xmlns:p14="http://schemas.microsoft.com/office/powerpoint/2010/main" val="332644364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Practicing your delivery </a:t>
            </a:r>
            <a:br>
              <a:rPr lang="en-US" sz="2800" b="1" dirty="0">
                <a:solidFill>
                  <a:srgbClr val="00B0F0"/>
                </a:solidFill>
                <a:latin typeface="Alexandria" charset="0"/>
                <a:cs typeface="Alexandria" charset="0"/>
              </a:rPr>
            </a:br>
            <a:r>
              <a:rPr lang="ar-EG" sz="2800" b="1" dirty="0" smtClean="0">
                <a:solidFill>
                  <a:srgbClr val="00B0F0"/>
                </a:solidFill>
                <a:latin typeface="Alexandria" charset="0"/>
                <a:cs typeface="Alexandria" charset="0"/>
              </a:rPr>
              <a:t>التدريب على إلقاء العرض</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defRPr/>
            </a:pPr>
            <a:r>
              <a:rPr lang="en-US" sz="2100" dirty="0"/>
              <a:t>Practicing your delivery is helpful because so many things can go wrong in a presentation. </a:t>
            </a:r>
          </a:p>
          <a:p>
            <a:pPr marL="0" lvl="0" indent="0">
              <a:lnSpc>
                <a:spcPct val="100000"/>
              </a:lnSpc>
              <a:spcBef>
                <a:spcPts val="0"/>
              </a:spcBef>
              <a:buNone/>
              <a:defRPr/>
            </a:pPr>
            <a:r>
              <a:rPr lang="en-US" sz="2100" dirty="0"/>
              <a:t>A day or two before you’re ready to step on stage for an important talk, make sure you can give a positive response to the following questions: </a:t>
            </a:r>
          </a:p>
          <a:p>
            <a:pPr marL="0" lvl="0" indent="0">
              <a:lnSpc>
                <a:spcPct val="100000"/>
              </a:lnSpc>
              <a:spcBef>
                <a:spcPts val="0"/>
              </a:spcBef>
              <a:buNone/>
              <a:defRPr/>
            </a:pPr>
            <a:r>
              <a:rPr lang="en-US" sz="2100" dirty="0"/>
              <a:t>• Present Naturally - Can you present your material naturally, without reading your slides? </a:t>
            </a:r>
          </a:p>
          <a:p>
            <a:pPr marL="0" lvl="0" indent="0">
              <a:lnSpc>
                <a:spcPct val="100000"/>
              </a:lnSpc>
              <a:spcBef>
                <a:spcPts val="0"/>
              </a:spcBef>
              <a:buNone/>
              <a:defRPr/>
            </a:pPr>
            <a:r>
              <a:rPr lang="en-US" sz="2100" dirty="0"/>
              <a:t>• Know the Material - Could you still make a compelling and complete presentation if you experience an equipment failure and have to proceed without using your slides at all</a:t>
            </a:r>
            <a:r>
              <a:rPr lang="en-US" sz="2100" dirty="0" smtClean="0"/>
              <a:t>?</a:t>
            </a:r>
            <a:endParaRPr lang="en-US" sz="2100" dirty="0"/>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00000"/>
              </a:lnSpc>
              <a:spcBef>
                <a:spcPct val="30000"/>
              </a:spcBef>
              <a:spcAft>
                <a:spcPct val="0"/>
              </a:spcAft>
              <a:buNone/>
              <a:defRPr/>
            </a:pPr>
            <a:r>
              <a:rPr lang="ar-EG" altLang="ja-JP" sz="2200" dirty="0">
                <a:ea typeface="游ゴシック" panose="020B0400000000000000" pitchFamily="34" charset="-128"/>
              </a:rPr>
              <a:t>إن التدرب على إلقاء العرض مفيد لأن العديد من الأشياء قد تسوء أثناء العرض</a:t>
            </a:r>
            <a:r>
              <a:rPr lang="ar-EG" altLang="ja-JP" sz="2200" dirty="0" smtClean="0">
                <a:ea typeface="游ゴシック" panose="020B0400000000000000" pitchFamily="34" charset="-128"/>
              </a:rPr>
              <a:t>.</a:t>
            </a:r>
          </a:p>
          <a:p>
            <a:pPr marL="0" lvl="0" indent="0" algn="justLow" rtl="1" eaLnBrk="0" fontAlgn="base" hangingPunct="0">
              <a:lnSpc>
                <a:spcPct val="100000"/>
              </a:lnSpc>
              <a:spcBef>
                <a:spcPct val="30000"/>
              </a:spcBef>
              <a:spcAft>
                <a:spcPct val="0"/>
              </a:spcAft>
              <a:buNone/>
              <a:defRPr/>
            </a:pPr>
            <a:r>
              <a:rPr lang="ar-EG" altLang="ja-JP" sz="2200" dirty="0" smtClean="0">
                <a:ea typeface="游ゴシック" panose="020B0400000000000000" pitchFamily="34" charset="-128"/>
              </a:rPr>
              <a:t>قبل </a:t>
            </a:r>
            <a:r>
              <a:rPr lang="ar-EG" altLang="ja-JP" sz="2200" dirty="0">
                <a:ea typeface="游ゴシック" panose="020B0400000000000000" pitchFamily="34" charset="-128"/>
              </a:rPr>
              <a:t>يوم أو يومين من استعدادك للصعود على المسرح لإلقاء محاضرة مهمة، تأكد من قدرتك على تقديم إجابة إيجابية للأسئلة التالية</a:t>
            </a:r>
            <a:r>
              <a:rPr lang="ar-EG" altLang="ja-JP" sz="2200" dirty="0" smtClean="0">
                <a:ea typeface="游ゴシック" panose="020B0400000000000000" pitchFamily="34" charset="-128"/>
              </a:rPr>
              <a:t>:</a:t>
            </a:r>
          </a:p>
          <a:p>
            <a:pPr marL="0" lvl="0" indent="0" algn="justLow" rtl="1" eaLnBrk="0" fontAlgn="base" hangingPunct="0">
              <a:lnSpc>
                <a:spcPct val="100000"/>
              </a:lnSpc>
              <a:spcBef>
                <a:spcPct val="30000"/>
              </a:spcBef>
              <a:spcAft>
                <a:spcPct val="0"/>
              </a:spcAft>
              <a:buNone/>
              <a:defRPr/>
            </a:pPr>
            <a:r>
              <a:rPr lang="ar-EG" altLang="ja-JP" sz="2200" dirty="0" smtClean="0">
                <a:ea typeface="游ゴシック" panose="020B0400000000000000" pitchFamily="34" charset="-128"/>
              </a:rPr>
              <a:t>• </a:t>
            </a:r>
            <a:r>
              <a:rPr lang="ar-EG" altLang="ja-JP" sz="2200" dirty="0">
                <a:ea typeface="游ゴシック" panose="020B0400000000000000" pitchFamily="34" charset="-128"/>
              </a:rPr>
              <a:t>العرض بشكل طبيعي - هل يمكنك تقديم مادتك بشكل طبيعي، دون قراءة الشرائح</a:t>
            </a:r>
            <a:r>
              <a:rPr lang="ar-EG" altLang="ja-JP" sz="2200" dirty="0" smtClean="0">
                <a:ea typeface="游ゴシック" panose="020B0400000000000000" pitchFamily="34" charset="-128"/>
              </a:rPr>
              <a:t>؟</a:t>
            </a:r>
          </a:p>
          <a:p>
            <a:pPr marL="0" lvl="0" indent="0" algn="justLow" rtl="1" eaLnBrk="0" fontAlgn="base" hangingPunct="0">
              <a:lnSpc>
                <a:spcPct val="100000"/>
              </a:lnSpc>
              <a:spcBef>
                <a:spcPct val="30000"/>
              </a:spcBef>
              <a:spcAft>
                <a:spcPct val="0"/>
              </a:spcAft>
              <a:buNone/>
              <a:defRPr/>
            </a:pPr>
            <a:r>
              <a:rPr lang="ar-EG" altLang="ja-JP" sz="2200" dirty="0" smtClean="0">
                <a:ea typeface="游ゴシック" panose="020B0400000000000000" pitchFamily="34" charset="-128"/>
              </a:rPr>
              <a:t>• </a:t>
            </a:r>
            <a:r>
              <a:rPr lang="ar-EG" altLang="ja-JP" sz="2200" dirty="0">
                <a:ea typeface="游ゴシック" panose="020B0400000000000000" pitchFamily="34" charset="-128"/>
              </a:rPr>
              <a:t>معرفة المادة - هل لا يزال بإمكانك تقديم عرض مقنع وكامل إذا واجهت عطلًا في المعدات واضطررت إلى الاستمرار دون استخدام الشرائح على الإطلاق؟</a:t>
            </a:r>
            <a:endParaRPr lang="ar-EG" sz="2200" dirty="0"/>
          </a:p>
        </p:txBody>
      </p:sp>
    </p:spTree>
    <p:extLst>
      <p:ext uri="{BB962C8B-B14F-4D97-AF65-F5344CB8AC3E}">
        <p14:creationId xmlns:p14="http://schemas.microsoft.com/office/powerpoint/2010/main" val="3518921929"/>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Practicing your delivery </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التدريب على إلقاء العرض</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defRPr/>
            </a:pPr>
            <a:r>
              <a:rPr lang="en-US" sz="2400" dirty="0" smtClean="0"/>
              <a:t>• </a:t>
            </a:r>
            <a:r>
              <a:rPr lang="en-US" sz="2400" dirty="0"/>
              <a:t>Check Equipment - Is the equipment working—and do you know how to work it? </a:t>
            </a:r>
          </a:p>
          <a:p>
            <a:pPr marL="0" lvl="0" indent="0">
              <a:lnSpc>
                <a:spcPct val="100000"/>
              </a:lnSpc>
              <a:spcBef>
                <a:spcPts val="0"/>
              </a:spcBef>
              <a:buNone/>
              <a:defRPr/>
            </a:pPr>
            <a:r>
              <a:rPr lang="en-US" sz="2400" dirty="0"/>
              <a:t>• Check Your Timing - Is your timing on track? </a:t>
            </a:r>
          </a:p>
          <a:p>
            <a:pPr marL="0" lvl="0" indent="0">
              <a:lnSpc>
                <a:spcPct val="100000"/>
              </a:lnSpc>
              <a:spcBef>
                <a:spcPts val="0"/>
              </a:spcBef>
              <a:buNone/>
              <a:defRPr/>
            </a:pPr>
            <a:r>
              <a:rPr lang="en-US" sz="2400" dirty="0"/>
              <a:t>• Practice the Speech - Can you easily pronounce all the words you plan to use? </a:t>
            </a:r>
          </a:p>
          <a:p>
            <a:pPr marL="0" lvl="0" indent="0">
              <a:lnSpc>
                <a:spcPct val="100000"/>
              </a:lnSpc>
              <a:spcBef>
                <a:spcPts val="0"/>
              </a:spcBef>
              <a:buNone/>
              <a:defRPr/>
            </a:pPr>
            <a:r>
              <a:rPr lang="en-US" sz="2400" dirty="0"/>
              <a:t>• Anticipate Questions - Have you anticipated likely questions and objections? </a:t>
            </a: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eaLnBrk="0" fontAlgn="base" hangingPunct="0">
              <a:lnSpc>
                <a:spcPct val="100000"/>
              </a:lnSpc>
              <a:spcBef>
                <a:spcPts val="1200"/>
              </a:spcBef>
              <a:spcAft>
                <a:spcPct val="0"/>
              </a:spcAft>
              <a:buNone/>
              <a:defRPr/>
            </a:pPr>
            <a:r>
              <a:rPr lang="ar-EG" altLang="ja-JP" sz="2400" dirty="0">
                <a:solidFill>
                  <a:prstClr val="black"/>
                </a:solidFill>
                <a:ea typeface="游ゴシック" panose="020B0400000000000000" pitchFamily="34" charset="-128"/>
              </a:rPr>
              <a:t>• التحقق من المعدات - هل تعمل المعدات - وهل تعرف كيفية تشغيلها</a:t>
            </a:r>
            <a:r>
              <a:rPr lang="ar-EG" altLang="ja-JP" sz="2400" dirty="0" smtClean="0">
                <a:solidFill>
                  <a:prstClr val="black"/>
                </a:solidFill>
                <a:ea typeface="游ゴシック" panose="020B0400000000000000" pitchFamily="34" charset="-128"/>
              </a:rPr>
              <a:t>؟</a:t>
            </a:r>
          </a:p>
          <a:p>
            <a:pPr marL="0" lvl="0" indent="0" algn="justLow" rtl="1" eaLnBrk="0" fontAlgn="base" hangingPunct="0">
              <a:lnSpc>
                <a:spcPct val="100000"/>
              </a:lnSpc>
              <a:spcBef>
                <a:spcPts val="1200"/>
              </a:spcBef>
              <a:spcAft>
                <a:spcPct val="0"/>
              </a:spcAft>
              <a:buNone/>
              <a:defRPr/>
            </a:pPr>
            <a:r>
              <a:rPr lang="ar-EG" altLang="ja-JP" sz="2400" dirty="0" smtClean="0">
                <a:solidFill>
                  <a:prstClr val="black"/>
                </a:solidFill>
                <a:ea typeface="游ゴシック" panose="020B0400000000000000" pitchFamily="34" charset="-128"/>
              </a:rPr>
              <a:t>• </a:t>
            </a:r>
            <a:r>
              <a:rPr lang="ar-EG" altLang="ja-JP" sz="2400" dirty="0">
                <a:solidFill>
                  <a:prstClr val="black"/>
                </a:solidFill>
                <a:ea typeface="游ゴシック" panose="020B0400000000000000" pitchFamily="34" charset="-128"/>
              </a:rPr>
              <a:t>التحقق من توقيتك - هل توقيتك على المسار الصحيح</a:t>
            </a:r>
            <a:r>
              <a:rPr lang="ar-EG" altLang="ja-JP" sz="2400" dirty="0" smtClean="0">
                <a:solidFill>
                  <a:prstClr val="black"/>
                </a:solidFill>
                <a:ea typeface="游ゴシック" panose="020B0400000000000000" pitchFamily="34" charset="-128"/>
              </a:rPr>
              <a:t>؟</a:t>
            </a:r>
          </a:p>
          <a:p>
            <a:pPr marL="0" lvl="0" indent="0" algn="justLow" rtl="1" eaLnBrk="0" fontAlgn="base" hangingPunct="0">
              <a:lnSpc>
                <a:spcPct val="100000"/>
              </a:lnSpc>
              <a:spcBef>
                <a:spcPts val="1200"/>
              </a:spcBef>
              <a:spcAft>
                <a:spcPct val="0"/>
              </a:spcAft>
              <a:buNone/>
              <a:defRPr/>
            </a:pPr>
            <a:r>
              <a:rPr lang="ar-EG" altLang="ja-JP" sz="2400" dirty="0" smtClean="0">
                <a:solidFill>
                  <a:prstClr val="black"/>
                </a:solidFill>
                <a:ea typeface="游ゴシック" panose="020B0400000000000000" pitchFamily="34" charset="-128"/>
              </a:rPr>
              <a:t>• </a:t>
            </a:r>
            <a:r>
              <a:rPr lang="ar-EG" altLang="ja-JP" sz="2400" dirty="0">
                <a:solidFill>
                  <a:prstClr val="black"/>
                </a:solidFill>
                <a:ea typeface="游ゴシック" panose="020B0400000000000000" pitchFamily="34" charset="-128"/>
              </a:rPr>
              <a:t>التدرب على الكلام - هل يمكنك نطق جميع الكلمات التي تخطط لاستخدامها بسهولة</a:t>
            </a:r>
            <a:r>
              <a:rPr lang="ar-EG" altLang="ja-JP" sz="2400" dirty="0" smtClean="0">
                <a:solidFill>
                  <a:prstClr val="black"/>
                </a:solidFill>
                <a:ea typeface="游ゴシック" panose="020B0400000000000000" pitchFamily="34" charset="-128"/>
              </a:rPr>
              <a:t>؟</a:t>
            </a:r>
          </a:p>
          <a:p>
            <a:pPr marL="0" lvl="0" indent="0" algn="justLow" rtl="1" eaLnBrk="0" fontAlgn="base" hangingPunct="0">
              <a:lnSpc>
                <a:spcPct val="100000"/>
              </a:lnSpc>
              <a:spcBef>
                <a:spcPts val="1200"/>
              </a:spcBef>
              <a:spcAft>
                <a:spcPct val="0"/>
              </a:spcAft>
              <a:buNone/>
              <a:defRPr/>
            </a:pPr>
            <a:r>
              <a:rPr lang="ar-EG" altLang="ja-JP" sz="2400" dirty="0" smtClean="0">
                <a:solidFill>
                  <a:prstClr val="black"/>
                </a:solidFill>
                <a:ea typeface="游ゴシック" panose="020B0400000000000000" pitchFamily="34" charset="-128"/>
              </a:rPr>
              <a:t>• </a:t>
            </a:r>
            <a:r>
              <a:rPr lang="ar-EG" altLang="ja-JP" sz="2400" dirty="0">
                <a:solidFill>
                  <a:prstClr val="black"/>
                </a:solidFill>
                <a:ea typeface="游ゴシック" panose="020B0400000000000000" pitchFamily="34" charset="-128"/>
              </a:rPr>
              <a:t>توقع الأسئلة - هل توقعت الأسئلة والاعتراضات المحتملة</a:t>
            </a:r>
            <a:r>
              <a:rPr lang="ar-EG" altLang="ja-JP" sz="2400" dirty="0" smtClean="0">
                <a:solidFill>
                  <a:prstClr val="black"/>
                </a:solidFill>
                <a:ea typeface="游ゴシック" panose="020B0400000000000000" pitchFamily="34" charset="-128"/>
              </a:rPr>
              <a:t>؟</a:t>
            </a:r>
            <a:endParaRPr lang="ar-EG" dirty="0"/>
          </a:p>
        </p:txBody>
      </p:sp>
    </p:spTree>
    <p:extLst>
      <p:ext uri="{BB962C8B-B14F-4D97-AF65-F5344CB8AC3E}">
        <p14:creationId xmlns:p14="http://schemas.microsoft.com/office/powerpoint/2010/main" val="1992174526"/>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5</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27665" y="743303"/>
            <a:ext cx="73565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Overcome Anxiety </a:t>
            </a:r>
            <a:br>
              <a:rPr lang="en-US" sz="2800" b="1" dirty="0">
                <a:solidFill>
                  <a:srgbClr val="00B0F0"/>
                </a:solidFill>
                <a:latin typeface="Alexandria" charset="0"/>
                <a:cs typeface="Alexandria" charset="0"/>
              </a:rPr>
            </a:br>
            <a:r>
              <a:rPr lang="ar-EG" sz="2800" b="1" dirty="0" smtClean="0">
                <a:solidFill>
                  <a:srgbClr val="00B0F0"/>
                </a:solidFill>
                <a:latin typeface="Alexandria" charset="0"/>
                <a:cs typeface="Alexandria" charset="0"/>
              </a:rPr>
              <a:t>التغلب على القلق</a:t>
            </a:r>
            <a:endParaRPr lang="en-US" sz="2800" b="1" dirty="0">
              <a:solidFill>
                <a:srgbClr val="00B0F0"/>
              </a:solidFill>
              <a:latin typeface="Alexandria" charset="0"/>
              <a:cs typeface="Alexandria" charset="0"/>
            </a:endParaRP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9" y="2287115"/>
            <a:ext cx="5182720"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defRPr/>
            </a:pPr>
            <a:r>
              <a:rPr lang="en-US" sz="2400" dirty="0"/>
              <a:t>Don’t Try to Be Perfect</a:t>
            </a:r>
          </a:p>
          <a:p>
            <a:pPr>
              <a:lnSpc>
                <a:spcPct val="100000"/>
              </a:lnSpc>
              <a:spcBef>
                <a:spcPts val="0"/>
              </a:spcBef>
              <a:defRPr/>
            </a:pPr>
            <a:r>
              <a:rPr lang="en-US" sz="2400" dirty="0"/>
              <a:t> Prepare and Practice</a:t>
            </a:r>
          </a:p>
          <a:p>
            <a:pPr>
              <a:lnSpc>
                <a:spcPct val="100000"/>
              </a:lnSpc>
              <a:spcBef>
                <a:spcPts val="0"/>
              </a:spcBef>
              <a:defRPr/>
            </a:pPr>
            <a:r>
              <a:rPr lang="en-US" sz="2400" dirty="0"/>
              <a:t>Visualize Success</a:t>
            </a:r>
          </a:p>
          <a:p>
            <a:pPr>
              <a:lnSpc>
                <a:spcPct val="100000"/>
              </a:lnSpc>
              <a:spcBef>
                <a:spcPts val="0"/>
              </a:spcBef>
              <a:defRPr/>
            </a:pPr>
            <a:r>
              <a:rPr lang="en-US" sz="2400" dirty="0"/>
              <a:t>Take Deep Breaths</a:t>
            </a:r>
          </a:p>
          <a:p>
            <a:pPr>
              <a:lnSpc>
                <a:spcPct val="100000"/>
              </a:lnSpc>
              <a:spcBef>
                <a:spcPts val="0"/>
              </a:spcBef>
              <a:defRPr/>
            </a:pPr>
            <a:r>
              <a:rPr lang="en-US" sz="2400" dirty="0"/>
              <a:t> Be Ready to Go</a:t>
            </a:r>
          </a:p>
          <a:p>
            <a:pPr>
              <a:lnSpc>
                <a:spcPct val="100000"/>
              </a:lnSpc>
              <a:spcBef>
                <a:spcPts val="0"/>
              </a:spcBef>
              <a:defRPr/>
            </a:pPr>
            <a:r>
              <a:rPr lang="en-US" sz="2400" dirty="0"/>
              <a:t> Get Comfortable</a:t>
            </a:r>
          </a:p>
          <a:p>
            <a:pPr>
              <a:lnSpc>
                <a:spcPct val="100000"/>
              </a:lnSpc>
              <a:spcBef>
                <a:spcPts val="0"/>
              </a:spcBef>
              <a:defRPr/>
            </a:pPr>
            <a:r>
              <a:rPr lang="en-US" sz="2400" dirty="0"/>
              <a:t>Take a Short Break</a:t>
            </a:r>
          </a:p>
          <a:p>
            <a:pPr>
              <a:lnSpc>
                <a:spcPct val="100000"/>
              </a:lnSpc>
              <a:spcBef>
                <a:spcPts val="0"/>
              </a:spcBef>
              <a:defRPr/>
            </a:pPr>
            <a:r>
              <a:rPr lang="en-US" sz="2400" dirty="0"/>
              <a:t> Stay on Message</a:t>
            </a:r>
          </a:p>
          <a:p>
            <a:pPr>
              <a:lnSpc>
                <a:spcPct val="100000"/>
              </a:lnSpc>
              <a:spcBef>
                <a:spcPts val="0"/>
              </a:spcBef>
              <a:defRPr/>
            </a:pPr>
            <a:r>
              <a:rPr lang="en-US" sz="2400" dirty="0"/>
              <a:t> Make Eye Contact</a:t>
            </a:r>
          </a:p>
          <a:p>
            <a:pPr>
              <a:lnSpc>
                <a:spcPct val="100000"/>
              </a:lnSpc>
              <a:spcBef>
                <a:spcPts val="0"/>
              </a:spcBef>
              <a:defRPr/>
            </a:pPr>
            <a:r>
              <a:rPr lang="en-US" sz="2400" dirty="0"/>
              <a:t> Keep on Going</a:t>
            </a:r>
          </a:p>
        </p:txBody>
      </p:sp>
      <p:sp>
        <p:nvSpPr>
          <p:cNvPr id="11" name="Content Placeholder 4">
            <a:extLst>
              <a:ext uri="{FF2B5EF4-FFF2-40B4-BE49-F238E27FC236}">
                <a16:creationId xmlns:a16="http://schemas.microsoft.com/office/drawing/2014/main" id="{990169C1-5DF2-45B9-864B-8E2661F2032F}"/>
              </a:ext>
            </a:extLst>
          </p:cNvPr>
          <p:cNvSpPr txBox="1">
            <a:spLocks/>
          </p:cNvSpPr>
          <p:nvPr/>
        </p:nvSpPr>
        <p:spPr>
          <a:xfrm>
            <a:off x="6366152" y="2287115"/>
            <a:ext cx="4824362"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eaLnBrk="0" fontAlgn="base" hangingPunct="0">
              <a:lnSpc>
                <a:spcPct val="100000"/>
              </a:lnSpc>
              <a:spcBef>
                <a:spcPts val="0"/>
              </a:spcBef>
              <a:spcAft>
                <a:spcPct val="0"/>
              </a:spcAft>
              <a:defRPr/>
            </a:pPr>
            <a:r>
              <a:rPr lang="ar-EG" altLang="ja-JP" sz="2400" dirty="0">
                <a:solidFill>
                  <a:prstClr val="black"/>
                </a:solidFill>
                <a:ea typeface="游ゴシック" panose="020B0400000000000000" pitchFamily="34" charset="-128"/>
              </a:rPr>
              <a:t>لا تحاول أن تكون </a:t>
            </a:r>
            <a:r>
              <a:rPr lang="ar-EG" altLang="ja-JP" sz="2400" dirty="0" smtClean="0">
                <a:solidFill>
                  <a:prstClr val="black"/>
                </a:solidFill>
                <a:ea typeface="游ゴシック" panose="020B0400000000000000" pitchFamily="34" charset="-128"/>
              </a:rPr>
              <a:t>مثاليًا</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استعد وتدرب</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تصور النجاح</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خذ </a:t>
            </a:r>
            <a:r>
              <a:rPr lang="ar-EG" altLang="ja-JP" sz="2400" dirty="0">
                <a:solidFill>
                  <a:prstClr val="black"/>
                </a:solidFill>
                <a:ea typeface="游ゴシック" panose="020B0400000000000000" pitchFamily="34" charset="-128"/>
              </a:rPr>
              <a:t>أنفاسًا </a:t>
            </a:r>
            <a:r>
              <a:rPr lang="ar-EG" altLang="ja-JP" sz="2400" dirty="0" smtClean="0">
                <a:solidFill>
                  <a:prstClr val="black"/>
                </a:solidFill>
                <a:ea typeface="游ゴシック" panose="020B0400000000000000" pitchFamily="34" charset="-128"/>
              </a:rPr>
              <a:t>عميقة</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كن </a:t>
            </a:r>
            <a:r>
              <a:rPr lang="ar-EG" altLang="ja-JP" sz="2400" dirty="0">
                <a:solidFill>
                  <a:prstClr val="black"/>
                </a:solidFill>
                <a:ea typeface="游ゴシック" panose="020B0400000000000000" pitchFamily="34" charset="-128"/>
              </a:rPr>
              <a:t>مستعدًا </a:t>
            </a:r>
            <a:r>
              <a:rPr lang="ar-EG" altLang="ja-JP" sz="2400" dirty="0" smtClean="0">
                <a:solidFill>
                  <a:prstClr val="black"/>
                </a:solidFill>
                <a:ea typeface="游ゴシック" panose="020B0400000000000000" pitchFamily="34" charset="-128"/>
              </a:rPr>
              <a:t>للانطلاق</a:t>
            </a:r>
          </a:p>
          <a:p>
            <a:pPr algn="justLow" rtl="1" eaLnBrk="0" fontAlgn="base" hangingPunct="0">
              <a:lnSpc>
                <a:spcPct val="100000"/>
              </a:lnSpc>
              <a:spcBef>
                <a:spcPts val="0"/>
              </a:spcBef>
              <a:spcAft>
                <a:spcPct val="0"/>
              </a:spcAft>
              <a:defRPr/>
            </a:pPr>
            <a:r>
              <a:rPr lang="ar-EG" altLang="ja-JP" sz="2400" dirty="0">
                <a:solidFill>
                  <a:prstClr val="black"/>
                </a:solidFill>
                <a:ea typeface="游ゴシック" panose="020B0400000000000000" pitchFamily="34" charset="-128"/>
              </a:rPr>
              <a:t>احصل على </a:t>
            </a:r>
            <a:r>
              <a:rPr lang="ar-EG" altLang="ja-JP" sz="2400" dirty="0" smtClean="0">
                <a:solidFill>
                  <a:prstClr val="black"/>
                </a:solidFill>
                <a:ea typeface="游ゴシック" panose="020B0400000000000000" pitchFamily="34" charset="-128"/>
              </a:rPr>
              <a:t>الراحة</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خذ </a:t>
            </a:r>
            <a:r>
              <a:rPr lang="ar-EG" altLang="ja-JP" sz="2400" dirty="0">
                <a:solidFill>
                  <a:prstClr val="black"/>
                </a:solidFill>
                <a:ea typeface="游ゴシック" panose="020B0400000000000000" pitchFamily="34" charset="-128"/>
              </a:rPr>
              <a:t>استراحة </a:t>
            </a:r>
            <a:r>
              <a:rPr lang="ar-EG" altLang="ja-JP" sz="2400" dirty="0" smtClean="0">
                <a:solidFill>
                  <a:prstClr val="black"/>
                </a:solidFill>
                <a:ea typeface="游ゴシック" panose="020B0400000000000000" pitchFamily="34" charset="-128"/>
              </a:rPr>
              <a:t>قصيرة</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ابق </a:t>
            </a:r>
            <a:r>
              <a:rPr lang="ar-EG" altLang="ja-JP" sz="2400" dirty="0">
                <a:solidFill>
                  <a:prstClr val="black"/>
                </a:solidFill>
                <a:ea typeface="游ゴシック" panose="020B0400000000000000" pitchFamily="34" charset="-128"/>
              </a:rPr>
              <a:t>على </a:t>
            </a:r>
            <a:r>
              <a:rPr lang="ar-EG" altLang="ja-JP" sz="2400" dirty="0" smtClean="0">
                <a:solidFill>
                  <a:prstClr val="black"/>
                </a:solidFill>
                <a:ea typeface="游ゴシック" panose="020B0400000000000000" pitchFamily="34" charset="-128"/>
              </a:rPr>
              <a:t>تواصل</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تواصل بالعين</a:t>
            </a:r>
          </a:p>
          <a:p>
            <a:pPr algn="justLow" rtl="1" eaLnBrk="0" fontAlgn="base" hangingPunct="0">
              <a:lnSpc>
                <a:spcPct val="100000"/>
              </a:lnSpc>
              <a:spcBef>
                <a:spcPts val="0"/>
              </a:spcBef>
              <a:spcAft>
                <a:spcPct val="0"/>
              </a:spcAft>
              <a:defRPr/>
            </a:pPr>
            <a:r>
              <a:rPr lang="ar-EG" altLang="ja-JP" sz="2400" dirty="0" smtClean="0">
                <a:solidFill>
                  <a:prstClr val="black"/>
                </a:solidFill>
                <a:ea typeface="游ゴシック" panose="020B0400000000000000" pitchFamily="34" charset="-128"/>
              </a:rPr>
              <a:t>استمر</a:t>
            </a:r>
            <a:endParaRPr lang="ar-EG" dirty="0"/>
          </a:p>
        </p:txBody>
      </p:sp>
    </p:spTree>
    <p:extLst>
      <p:ext uri="{BB962C8B-B14F-4D97-AF65-F5344CB8AC3E}">
        <p14:creationId xmlns:p14="http://schemas.microsoft.com/office/powerpoint/2010/main" val="51252494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d13aca44-ef33-4cf4-9980-7f0b00e6eeb9"/>
    <ds:schemaRef ds:uri="http://purl.org/dc/terms/"/>
    <ds:schemaRef ds:uri="http://purl.org/dc/elements/1.1/"/>
    <ds:schemaRef ds:uri="http://schemas.microsoft.com/office/2006/documentManagement/type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1496</TotalTime>
  <Words>2639</Words>
  <Application>Microsoft Office PowerPoint</Application>
  <PresentationFormat>Widescreen</PresentationFormat>
  <Paragraphs>525</Paragraphs>
  <Slides>48</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48</vt:i4>
      </vt:variant>
    </vt:vector>
  </HeadingPairs>
  <TitlesOfParts>
    <vt:vector size="59" baseType="lpstr">
      <vt:lpstr>Alexandria</vt:lpstr>
      <vt:lpstr>Arial</vt:lpstr>
      <vt:lpstr>Arial Black</vt:lpstr>
      <vt:lpstr>Calibri</vt:lpstr>
      <vt:lpstr>Calibri Light</vt:lpstr>
      <vt:lpstr>Roboto Light</vt:lpstr>
      <vt:lpstr>Tahoma</vt:lpstr>
      <vt:lpstr>Times New Roman</vt:lpstr>
      <vt:lpstr>Wingdings</vt:lpstr>
      <vt:lpstr>游ゴシック</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240</cp:revision>
  <dcterms:created xsi:type="dcterms:W3CDTF">2023-04-29T09:08:00Z</dcterms:created>
  <dcterms:modified xsi:type="dcterms:W3CDTF">2025-03-07T03:14:43Z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