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7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8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9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6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7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8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41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772" r:id="rId5"/>
    <p:sldId id="566" r:id="rId6"/>
    <p:sldId id="510" r:id="rId7"/>
    <p:sldId id="567" r:id="rId8"/>
    <p:sldId id="795" r:id="rId9"/>
    <p:sldId id="799" r:id="rId10"/>
    <p:sldId id="796" r:id="rId11"/>
    <p:sldId id="800" r:id="rId12"/>
    <p:sldId id="798" r:id="rId13"/>
    <p:sldId id="802" r:id="rId14"/>
    <p:sldId id="801" r:id="rId15"/>
    <p:sldId id="821" r:id="rId16"/>
    <p:sldId id="776" r:id="rId17"/>
    <p:sldId id="822" r:id="rId18"/>
    <p:sldId id="823" r:id="rId19"/>
    <p:sldId id="774" r:id="rId20"/>
    <p:sldId id="773" r:id="rId21"/>
    <p:sldId id="825" r:id="rId22"/>
    <p:sldId id="824" r:id="rId23"/>
    <p:sldId id="826" r:id="rId24"/>
    <p:sldId id="728" r:id="rId25"/>
    <p:sldId id="811" r:id="rId26"/>
    <p:sldId id="814" r:id="rId27"/>
    <p:sldId id="815" r:id="rId28"/>
    <p:sldId id="533" r:id="rId29"/>
    <p:sldId id="827" r:id="rId30"/>
    <p:sldId id="779" r:id="rId31"/>
    <p:sldId id="828" r:id="rId32"/>
    <p:sldId id="829" r:id="rId33"/>
    <p:sldId id="782" r:id="rId34"/>
    <p:sldId id="830" r:id="rId35"/>
    <p:sldId id="783" r:id="rId36"/>
    <p:sldId id="757" r:id="rId37"/>
    <p:sldId id="831" r:id="rId38"/>
    <p:sldId id="832" r:id="rId39"/>
    <p:sldId id="833" r:id="rId40"/>
    <p:sldId id="834" r:id="rId41"/>
    <p:sldId id="835" r:id="rId42"/>
    <p:sldId id="790" r:id="rId43"/>
    <p:sldId id="816" r:id="rId44"/>
    <p:sldId id="781" r:id="rId45"/>
    <p:sldId id="784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72"/>
            <p14:sldId id="566"/>
            <p14:sldId id="510"/>
            <p14:sldId id="567"/>
            <p14:sldId id="795"/>
            <p14:sldId id="799"/>
            <p14:sldId id="796"/>
            <p14:sldId id="800"/>
            <p14:sldId id="798"/>
            <p14:sldId id="802"/>
            <p14:sldId id="801"/>
            <p14:sldId id="821"/>
            <p14:sldId id="776"/>
            <p14:sldId id="822"/>
            <p14:sldId id="823"/>
            <p14:sldId id="774"/>
            <p14:sldId id="773"/>
            <p14:sldId id="825"/>
            <p14:sldId id="824"/>
            <p14:sldId id="826"/>
            <p14:sldId id="728"/>
            <p14:sldId id="811"/>
            <p14:sldId id="814"/>
            <p14:sldId id="815"/>
            <p14:sldId id="533"/>
            <p14:sldId id="827"/>
            <p14:sldId id="779"/>
            <p14:sldId id="828"/>
            <p14:sldId id="829"/>
            <p14:sldId id="782"/>
            <p14:sldId id="830"/>
            <p14:sldId id="783"/>
            <p14:sldId id="757"/>
            <p14:sldId id="831"/>
            <p14:sldId id="832"/>
            <p14:sldId id="833"/>
            <p14:sldId id="834"/>
            <p14:sldId id="835"/>
            <p14:sldId id="790"/>
            <p14:sldId id="816"/>
            <p14:sldId id="781"/>
            <p14:sldId id="7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00"/>
    <a:srgbClr val="00AEEF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39"/>
    <p:restoredTop sz="75510"/>
  </p:normalViewPr>
  <p:slideViewPr>
    <p:cSldViewPr snapToGrid="0">
      <p:cViewPr varScale="1">
        <p:scale>
          <a:sx n="88" d="100"/>
          <a:sy n="88" d="100"/>
        </p:scale>
        <p:origin x="192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الألوان والتصميم البصري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الألوان تؤثر على الحالة النفسية للمستهلك وتؤدي إلى تكوين ارتباط معين بالعلامة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الموسيقى والمؤثرات الصوتية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الإيقاعات والموسيقى المستخدمة في الحملات التسويقية تخلق انطباعًا عاطفيًا لدى الجمهور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الرائحة والملمس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بعض العلامات التجارية تستخدم العطور أو الملمس الخاص لتعزيز تجربة المستهلك (مثل متاجر العطور أو الأقمشة الفاخرة)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القصة العاطفية للعلامة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التي تبني قصصًا عاطفية حول منتجاتها تخلق ارتباطًا عميقًا بالمستهلكين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التفاعل العاطفي مع العلامة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كلما شعر المستهلك بعلاقة عاطفية مع العلامة، زاد ولاؤه لها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الشعور بالانتماء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العملاء يشعرون بالأمان عندما يعلمون أن العلامة محمية قانونيًا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الخوف من فقدان الفرصة</a:t>
          </a:r>
          <a:r>
            <a:rPr lang="en-GB" sz="2000" b="1" dirty="0"/>
            <a:t> (FOMO)</a:t>
          </a:r>
          <a:r>
            <a:rPr lang="en-GB" sz="2000" dirty="0"/>
            <a:t> – </a:t>
          </a:r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العلامات التجارية المحمية قانونيًا تستطيع اتخاذ إجراءات لمنع التقليد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الارتباط العاطفي مع القصة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الشركات التي تحمي علامتها تقدم تجربة موثوقة وخالية من التشويش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الإحساس بالفخر والتقدير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العملاء يميلون إلى البقاء مع العلامات التجارية التي تثبت موثوقيتها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9E56952D-5305-9D48-B3A5-74117EC65C27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9DE530C8-2585-714A-AEAB-F0300022CB18}" type="pres">
      <dgm:prSet presAssocID="{1752099A-5FA7-5B42-9954-CCC2DC540A73}" presName="circle1" presStyleLbl="node1" presStyleIdx="0" presStyleCnt="4"/>
      <dgm:spPr/>
    </dgm:pt>
    <dgm:pt modelId="{A7142A34-4551-D143-9DDA-77FB6D4F8779}" type="pres">
      <dgm:prSet presAssocID="{1752099A-5FA7-5B42-9954-CCC2DC540A73}" presName="space" presStyleCnt="0"/>
      <dgm:spPr/>
    </dgm:pt>
    <dgm:pt modelId="{C2B35D5B-63BC-864C-B14C-1CF422D84427}" type="pres">
      <dgm:prSet presAssocID="{1752099A-5FA7-5B42-9954-CCC2DC540A73}" presName="rect1" presStyleLbl="alignAcc1" presStyleIdx="0" presStyleCnt="4"/>
      <dgm:spPr/>
    </dgm:pt>
    <dgm:pt modelId="{705925D8-D8A3-204F-B5AC-45C7E3079F29}" type="pres">
      <dgm:prSet presAssocID="{33175CCB-1C8B-1C44-8A2A-276D69ED11D2}" presName="vertSpace2" presStyleLbl="node1" presStyleIdx="0" presStyleCnt="4"/>
      <dgm:spPr/>
    </dgm:pt>
    <dgm:pt modelId="{82898057-DCBC-3B48-86B1-23F92FF5B19A}" type="pres">
      <dgm:prSet presAssocID="{33175CCB-1C8B-1C44-8A2A-276D69ED11D2}" presName="circle2" presStyleLbl="node1" presStyleIdx="1" presStyleCnt="4"/>
      <dgm:spPr/>
    </dgm:pt>
    <dgm:pt modelId="{F1EA59C8-7156-2448-AC40-C6E45E64F168}" type="pres">
      <dgm:prSet presAssocID="{33175CCB-1C8B-1C44-8A2A-276D69ED11D2}" presName="rect2" presStyleLbl="alignAcc1" presStyleIdx="1" presStyleCnt="4"/>
      <dgm:spPr/>
    </dgm:pt>
    <dgm:pt modelId="{C827C189-26D8-274B-A71E-FF51B2AD2BA4}" type="pres">
      <dgm:prSet presAssocID="{00BA3E18-A5E2-9140-B854-8729D59638C7}" presName="vertSpace3" presStyleLbl="node1" presStyleIdx="1" presStyleCnt="4"/>
      <dgm:spPr/>
    </dgm:pt>
    <dgm:pt modelId="{9A2D9B54-680F-2942-A55E-6691685D20BF}" type="pres">
      <dgm:prSet presAssocID="{00BA3E18-A5E2-9140-B854-8729D59638C7}" presName="circle3" presStyleLbl="node1" presStyleIdx="2" presStyleCnt="4"/>
      <dgm:spPr/>
    </dgm:pt>
    <dgm:pt modelId="{BCBFE97A-AF59-D840-8514-EF4EE3DEA8BF}" type="pres">
      <dgm:prSet presAssocID="{00BA3E18-A5E2-9140-B854-8729D59638C7}" presName="rect3" presStyleLbl="alignAcc1" presStyleIdx="2" presStyleCnt="4"/>
      <dgm:spPr/>
    </dgm:pt>
    <dgm:pt modelId="{A3AC2476-2E1C-1A40-A704-08310ECC7A48}" type="pres">
      <dgm:prSet presAssocID="{E8E95C23-E752-394B-B9B6-2A78136193D2}" presName="vertSpace4" presStyleLbl="node1" presStyleIdx="2" presStyleCnt="4"/>
      <dgm:spPr/>
    </dgm:pt>
    <dgm:pt modelId="{FF5956EA-1E79-4E42-8B67-BDC47C7F7DEA}" type="pres">
      <dgm:prSet presAssocID="{E8E95C23-E752-394B-B9B6-2A78136193D2}" presName="circle4" presStyleLbl="node1" presStyleIdx="3" presStyleCnt="4"/>
      <dgm:spPr/>
    </dgm:pt>
    <dgm:pt modelId="{BB1B1784-61DE-4C45-8280-BCD4C0C533F9}" type="pres">
      <dgm:prSet presAssocID="{E8E95C23-E752-394B-B9B6-2A78136193D2}" presName="rect4" presStyleLbl="alignAcc1" presStyleIdx="3" presStyleCnt="4"/>
      <dgm:spPr/>
    </dgm:pt>
    <dgm:pt modelId="{B6C110BD-2ED3-024D-9B0B-8D813D03FD52}" type="pres">
      <dgm:prSet presAssocID="{1752099A-5FA7-5B42-9954-CCC2DC540A73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209BE8CB-CB15-BB49-A9B9-FCE646F7449F}" type="pres">
      <dgm:prSet presAssocID="{1752099A-5FA7-5B42-9954-CCC2DC540A73}" presName="rect1ChTx" presStyleLbl="alignAcc1" presStyleIdx="3" presStyleCnt="4">
        <dgm:presLayoutVars>
          <dgm:bulletEnabled val="1"/>
        </dgm:presLayoutVars>
      </dgm:prSet>
      <dgm:spPr/>
    </dgm:pt>
    <dgm:pt modelId="{F95A371E-AC98-0649-AD50-DA418A23FD7F}" type="pres">
      <dgm:prSet presAssocID="{33175CCB-1C8B-1C44-8A2A-276D69ED11D2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B8CB70D7-0488-2344-A3DB-34E7D9018216}" type="pres">
      <dgm:prSet presAssocID="{33175CCB-1C8B-1C44-8A2A-276D69ED11D2}" presName="rect2ChTx" presStyleLbl="alignAcc1" presStyleIdx="3" presStyleCnt="4">
        <dgm:presLayoutVars>
          <dgm:bulletEnabled val="1"/>
        </dgm:presLayoutVars>
      </dgm:prSet>
      <dgm:spPr/>
    </dgm:pt>
    <dgm:pt modelId="{03FAEB73-9009-E748-A1E2-BEA16D8F283A}" type="pres">
      <dgm:prSet presAssocID="{00BA3E18-A5E2-9140-B854-8729D59638C7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4BA4CE7C-FDEF-FE40-83E1-FA88D56B131B}" type="pres">
      <dgm:prSet presAssocID="{00BA3E18-A5E2-9140-B854-8729D59638C7}" presName="rect3ChTx" presStyleLbl="alignAcc1" presStyleIdx="3" presStyleCnt="4">
        <dgm:presLayoutVars>
          <dgm:bulletEnabled val="1"/>
        </dgm:presLayoutVars>
      </dgm:prSet>
      <dgm:spPr/>
    </dgm:pt>
    <dgm:pt modelId="{DD384D9D-9A25-3D47-97D4-8501981A68E5}" type="pres">
      <dgm:prSet presAssocID="{E8E95C23-E752-394B-B9B6-2A78136193D2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68F37CF9-9D0F-ED43-BD6B-A55C39CDAB27}" type="pres">
      <dgm:prSet presAssocID="{E8E95C23-E752-394B-B9B6-2A78136193D2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C8636617-BDAD-C640-A911-A10CE5D87676}" type="presOf" srcId="{33175CCB-1C8B-1C44-8A2A-276D69ED11D2}" destId="{F1EA59C8-7156-2448-AC40-C6E45E64F168}" srcOrd="0" destOrd="0" presId="urn:microsoft.com/office/officeart/2005/8/layout/target3"/>
    <dgm:cxn modelId="{2B357840-769E-B844-B326-FBB7AF9BC684}" type="presOf" srcId="{33175CCB-1C8B-1C44-8A2A-276D69ED11D2}" destId="{F95A371E-AC98-0649-AD50-DA418A23FD7F}" srcOrd="1" destOrd="0" presId="urn:microsoft.com/office/officeart/2005/8/layout/target3"/>
    <dgm:cxn modelId="{7053E646-7FF9-6046-B2F7-6369FDA25B89}" type="presOf" srcId="{1752099A-5FA7-5B42-9954-CCC2DC540A73}" destId="{C2B35D5B-63BC-864C-B14C-1CF422D84427}" srcOrd="0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608A5565-EC97-2F48-AA5F-612CA53456A3}" type="presOf" srcId="{2EE28272-E03F-FE41-917F-9CFA55EACE13}" destId="{68F37CF9-9D0F-ED43-BD6B-A55C39CDAB27}" srcOrd="0" destOrd="0" presId="urn:microsoft.com/office/officeart/2005/8/layout/target3"/>
    <dgm:cxn modelId="{CFA86367-2E4D-A844-9526-62F37032CB1B}" type="presOf" srcId="{00BA3E18-A5E2-9140-B854-8729D59638C7}" destId="{BCBFE97A-AF59-D840-8514-EF4EE3DEA8BF}" srcOrd="0" destOrd="0" presId="urn:microsoft.com/office/officeart/2005/8/layout/target3"/>
    <dgm:cxn modelId="{6F94A96C-B0C1-2A44-A8C3-CD170B66F8B3}" type="presOf" srcId="{8196662A-287F-234F-A077-9224702B5B77}" destId="{B8CB70D7-0488-2344-A3DB-34E7D9018216}" srcOrd="0" destOrd="0" presId="urn:microsoft.com/office/officeart/2005/8/layout/target3"/>
    <dgm:cxn modelId="{09E7CC78-BA5B-9B4D-A62C-50179B002401}" type="presOf" srcId="{E8E95C23-E752-394B-B9B6-2A78136193D2}" destId="{DD384D9D-9A25-3D47-97D4-8501981A68E5}" srcOrd="1" destOrd="0" presId="urn:microsoft.com/office/officeart/2005/8/layout/target3"/>
    <dgm:cxn modelId="{AD8E387D-5869-FD4A-8E9E-43B63DE5C025}" type="presOf" srcId="{00BA3E18-A5E2-9140-B854-8729D59638C7}" destId="{03FAEB73-9009-E748-A1E2-BEA16D8F283A}" srcOrd="1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63689A2-2779-CE4C-9ADA-24C7F06C661F}" type="presOf" srcId="{2E7B7787-BF7C-304D-9F38-1C0AB771DD8B}" destId="{4BA4CE7C-FDEF-FE40-83E1-FA88D56B131B}" srcOrd="0" destOrd="0" presId="urn:microsoft.com/office/officeart/2005/8/layout/target3"/>
    <dgm:cxn modelId="{64036BA8-058B-7040-8CE6-C8DD2261AEF6}" type="presOf" srcId="{1752099A-5FA7-5B42-9954-CCC2DC540A73}" destId="{B6C110BD-2ED3-024D-9B0B-8D813D03FD52}" srcOrd="1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312CECB-E40C-A94B-AE83-3A8606D56FE9}" type="presOf" srcId="{5B0BFAD2-A999-3B41-82A1-CDF4A6E3F1DA}" destId="{9E56952D-5305-9D48-B3A5-74117EC65C27}" srcOrd="0" destOrd="0" presId="urn:microsoft.com/office/officeart/2005/8/layout/target3"/>
    <dgm:cxn modelId="{0EC07FDA-04BA-7846-9D90-21759EFAD0EB}" type="presOf" srcId="{F0B52F86-83AF-D945-9E33-5773BE9861C5}" destId="{209BE8CB-CB15-BB49-A9B9-FCE646F7449F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C4A17F5-834C-994F-8D5B-289419D2C999}" type="presOf" srcId="{E8E95C23-E752-394B-B9B6-2A78136193D2}" destId="{BB1B1784-61DE-4C45-8280-BCD4C0C533F9}" srcOrd="0" destOrd="0" presId="urn:microsoft.com/office/officeart/2005/8/layout/target3"/>
    <dgm:cxn modelId="{6BAB4F47-01A6-894D-8441-92F3D34614A5}" type="presParOf" srcId="{9E56952D-5305-9D48-B3A5-74117EC65C27}" destId="{9DE530C8-2585-714A-AEAB-F0300022CB18}" srcOrd="0" destOrd="0" presId="urn:microsoft.com/office/officeart/2005/8/layout/target3"/>
    <dgm:cxn modelId="{BF9F92A8-A2B3-5742-A393-AB7335729B63}" type="presParOf" srcId="{9E56952D-5305-9D48-B3A5-74117EC65C27}" destId="{A7142A34-4551-D143-9DDA-77FB6D4F8779}" srcOrd="1" destOrd="0" presId="urn:microsoft.com/office/officeart/2005/8/layout/target3"/>
    <dgm:cxn modelId="{1F4CBCD4-7D0C-7C4A-B438-E2113888BE7B}" type="presParOf" srcId="{9E56952D-5305-9D48-B3A5-74117EC65C27}" destId="{C2B35D5B-63BC-864C-B14C-1CF422D84427}" srcOrd="2" destOrd="0" presId="urn:microsoft.com/office/officeart/2005/8/layout/target3"/>
    <dgm:cxn modelId="{3078AF47-FE5D-5846-90BC-8A247A729A3B}" type="presParOf" srcId="{9E56952D-5305-9D48-B3A5-74117EC65C27}" destId="{705925D8-D8A3-204F-B5AC-45C7E3079F29}" srcOrd="3" destOrd="0" presId="urn:microsoft.com/office/officeart/2005/8/layout/target3"/>
    <dgm:cxn modelId="{CAD6E254-48DD-124B-933E-4C1E87FA93D4}" type="presParOf" srcId="{9E56952D-5305-9D48-B3A5-74117EC65C27}" destId="{82898057-DCBC-3B48-86B1-23F92FF5B19A}" srcOrd="4" destOrd="0" presId="urn:microsoft.com/office/officeart/2005/8/layout/target3"/>
    <dgm:cxn modelId="{FD094443-6ECD-C34B-9191-B14C4C4AEDDB}" type="presParOf" srcId="{9E56952D-5305-9D48-B3A5-74117EC65C27}" destId="{F1EA59C8-7156-2448-AC40-C6E45E64F168}" srcOrd="5" destOrd="0" presId="urn:microsoft.com/office/officeart/2005/8/layout/target3"/>
    <dgm:cxn modelId="{105FB06F-EFE7-9F41-ACC5-69F74FAEA951}" type="presParOf" srcId="{9E56952D-5305-9D48-B3A5-74117EC65C27}" destId="{C827C189-26D8-274B-A71E-FF51B2AD2BA4}" srcOrd="6" destOrd="0" presId="urn:microsoft.com/office/officeart/2005/8/layout/target3"/>
    <dgm:cxn modelId="{D8E20B42-7EE2-2F49-B2EF-3EAA565143DC}" type="presParOf" srcId="{9E56952D-5305-9D48-B3A5-74117EC65C27}" destId="{9A2D9B54-680F-2942-A55E-6691685D20BF}" srcOrd="7" destOrd="0" presId="urn:microsoft.com/office/officeart/2005/8/layout/target3"/>
    <dgm:cxn modelId="{98228488-9CE0-9C4F-BA61-1DC1AEE254A6}" type="presParOf" srcId="{9E56952D-5305-9D48-B3A5-74117EC65C27}" destId="{BCBFE97A-AF59-D840-8514-EF4EE3DEA8BF}" srcOrd="8" destOrd="0" presId="urn:microsoft.com/office/officeart/2005/8/layout/target3"/>
    <dgm:cxn modelId="{B88E0773-539D-2D44-8B29-553D255E2177}" type="presParOf" srcId="{9E56952D-5305-9D48-B3A5-74117EC65C27}" destId="{A3AC2476-2E1C-1A40-A704-08310ECC7A48}" srcOrd="9" destOrd="0" presId="urn:microsoft.com/office/officeart/2005/8/layout/target3"/>
    <dgm:cxn modelId="{FAA0CD24-BF55-C84E-8F0F-79C806728759}" type="presParOf" srcId="{9E56952D-5305-9D48-B3A5-74117EC65C27}" destId="{FF5956EA-1E79-4E42-8B67-BDC47C7F7DEA}" srcOrd="10" destOrd="0" presId="urn:microsoft.com/office/officeart/2005/8/layout/target3"/>
    <dgm:cxn modelId="{8B7B8559-791D-2D47-99EB-765801603AB3}" type="presParOf" srcId="{9E56952D-5305-9D48-B3A5-74117EC65C27}" destId="{BB1B1784-61DE-4C45-8280-BCD4C0C533F9}" srcOrd="11" destOrd="0" presId="urn:microsoft.com/office/officeart/2005/8/layout/target3"/>
    <dgm:cxn modelId="{D8C85710-FE86-0641-B66C-A4E8208E83CD}" type="presParOf" srcId="{9E56952D-5305-9D48-B3A5-74117EC65C27}" destId="{B6C110BD-2ED3-024D-9B0B-8D813D03FD52}" srcOrd="12" destOrd="0" presId="urn:microsoft.com/office/officeart/2005/8/layout/target3"/>
    <dgm:cxn modelId="{E42902A1-56CD-4B40-8BBB-90C5A3D47936}" type="presParOf" srcId="{9E56952D-5305-9D48-B3A5-74117EC65C27}" destId="{209BE8CB-CB15-BB49-A9B9-FCE646F7449F}" srcOrd="13" destOrd="0" presId="urn:microsoft.com/office/officeart/2005/8/layout/target3"/>
    <dgm:cxn modelId="{E2B19EE9-BBE9-6D40-B233-265BBACCE2AF}" type="presParOf" srcId="{9E56952D-5305-9D48-B3A5-74117EC65C27}" destId="{F95A371E-AC98-0649-AD50-DA418A23FD7F}" srcOrd="14" destOrd="0" presId="urn:microsoft.com/office/officeart/2005/8/layout/target3"/>
    <dgm:cxn modelId="{4D52157A-B462-2947-8543-FAB050D23D96}" type="presParOf" srcId="{9E56952D-5305-9D48-B3A5-74117EC65C27}" destId="{B8CB70D7-0488-2344-A3DB-34E7D9018216}" srcOrd="15" destOrd="0" presId="urn:microsoft.com/office/officeart/2005/8/layout/target3"/>
    <dgm:cxn modelId="{92F6C5DF-924D-E648-A6E0-981D3B6A4834}" type="presParOf" srcId="{9E56952D-5305-9D48-B3A5-74117EC65C27}" destId="{03FAEB73-9009-E748-A1E2-BEA16D8F283A}" srcOrd="16" destOrd="0" presId="urn:microsoft.com/office/officeart/2005/8/layout/target3"/>
    <dgm:cxn modelId="{AF837CFC-223E-AB4D-8C7E-3C19A7E0D540}" type="presParOf" srcId="{9E56952D-5305-9D48-B3A5-74117EC65C27}" destId="{4BA4CE7C-FDEF-FE40-83E1-FA88D56B131B}" srcOrd="17" destOrd="0" presId="urn:microsoft.com/office/officeart/2005/8/layout/target3"/>
    <dgm:cxn modelId="{4C52D4F8-FA96-204C-BBC9-1B4CFDC11787}" type="presParOf" srcId="{9E56952D-5305-9D48-B3A5-74117EC65C27}" destId="{DD384D9D-9A25-3D47-97D4-8501981A68E5}" srcOrd="18" destOrd="0" presId="urn:microsoft.com/office/officeart/2005/8/layout/target3"/>
    <dgm:cxn modelId="{9B3D9BBA-7AB2-B742-8D7C-8B45B1D62A06}" type="presParOf" srcId="{9E56952D-5305-9D48-B3A5-74117EC65C27}" destId="{68F37CF9-9D0F-ED43-BD6B-A55C39CDAB2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الراحة وسهولة الاستخدام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التي تقدم تجربة سلسة تحظى بولاء المستهلك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خدمة العملاء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التجربة الإيجابية مع خدمة العملاء تؤثر بشكل كبير على قرارات الشراء المستقبلية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التفاعل الرقمي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التي توفر تجربة رقمية جيدة تزيد من تفاعل العملاء وارتباطهم بها</a:t>
          </a:r>
          <a:r>
            <a:rPr lang="en-GB" sz="2000" dirty="0"/>
            <a:t>.</a:t>
          </a: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المنتجات عالية الجودة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إذا كانت المنتجات تلبي توقعات المستهلك، فإنه سيعود للشراء مرة أخرى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التخصيص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التي تقدم تجربة شخصية تجعل المستهلك يشعر بأنه مميز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F5B9A0AA-7382-6D43-9EA2-72662EB36C19}" type="pres">
      <dgm:prSet presAssocID="{5B0BFAD2-A999-3B41-82A1-CDF4A6E3F1DA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924B8BD-0430-0D47-8420-9E720ED37F88}" type="pres">
      <dgm:prSet presAssocID="{1752099A-5FA7-5B42-9954-CCC2DC540A73}" presName="root" presStyleCnt="0"/>
      <dgm:spPr/>
    </dgm:pt>
    <dgm:pt modelId="{1C766FA0-7C06-0847-9E27-8991DC0CB94D}" type="pres">
      <dgm:prSet presAssocID="{1752099A-5FA7-5B42-9954-CCC2DC540A73}" presName="rootComposite" presStyleCnt="0"/>
      <dgm:spPr/>
    </dgm:pt>
    <dgm:pt modelId="{876B9F1C-0164-9040-8700-AA4D49ECF442}" type="pres">
      <dgm:prSet presAssocID="{1752099A-5FA7-5B42-9954-CCC2DC540A73}" presName="rootText" presStyleLbl="node1" presStyleIdx="0" presStyleCnt="5"/>
      <dgm:spPr/>
    </dgm:pt>
    <dgm:pt modelId="{7D7B7BBF-0E9F-5249-8049-4EB2F6DE4476}" type="pres">
      <dgm:prSet presAssocID="{1752099A-5FA7-5B42-9954-CCC2DC540A73}" presName="rootConnector" presStyleLbl="node1" presStyleIdx="0" presStyleCnt="5"/>
      <dgm:spPr/>
    </dgm:pt>
    <dgm:pt modelId="{6A8FC0F2-AC6D-1A4E-99A0-02FD1F854843}" type="pres">
      <dgm:prSet presAssocID="{1752099A-5FA7-5B42-9954-CCC2DC540A73}" presName="childShape" presStyleCnt="0"/>
      <dgm:spPr/>
    </dgm:pt>
    <dgm:pt modelId="{893AC041-7198-8F46-96B3-4ED5A4E1C69A}" type="pres">
      <dgm:prSet presAssocID="{AF3F40A8-F199-A743-B561-4B35277591F2}" presName="Name13" presStyleLbl="parChTrans1D2" presStyleIdx="0" presStyleCnt="5"/>
      <dgm:spPr/>
    </dgm:pt>
    <dgm:pt modelId="{C550F36B-520E-F346-8B5A-FE3CB53C6E85}" type="pres">
      <dgm:prSet presAssocID="{F0B52F86-83AF-D945-9E33-5773BE9861C5}" presName="childText" presStyleLbl="bgAcc1" presStyleIdx="0" presStyleCnt="5" custScaleY="257329">
        <dgm:presLayoutVars>
          <dgm:bulletEnabled val="1"/>
        </dgm:presLayoutVars>
      </dgm:prSet>
      <dgm:spPr/>
    </dgm:pt>
    <dgm:pt modelId="{0C34BB4D-95E9-3A40-AE68-E2D3FAAC473D}" type="pres">
      <dgm:prSet presAssocID="{33175CCB-1C8B-1C44-8A2A-276D69ED11D2}" presName="root" presStyleCnt="0"/>
      <dgm:spPr/>
    </dgm:pt>
    <dgm:pt modelId="{D95DD0CB-B523-3740-83FF-24CA52763185}" type="pres">
      <dgm:prSet presAssocID="{33175CCB-1C8B-1C44-8A2A-276D69ED11D2}" presName="rootComposite" presStyleCnt="0"/>
      <dgm:spPr/>
    </dgm:pt>
    <dgm:pt modelId="{E4D8A7AF-100F-8441-AA80-C0A824ACE8AF}" type="pres">
      <dgm:prSet presAssocID="{33175CCB-1C8B-1C44-8A2A-276D69ED11D2}" presName="rootText" presStyleLbl="node1" presStyleIdx="1" presStyleCnt="5"/>
      <dgm:spPr/>
    </dgm:pt>
    <dgm:pt modelId="{5FEF3909-1575-264D-8A50-A756097849FA}" type="pres">
      <dgm:prSet presAssocID="{33175CCB-1C8B-1C44-8A2A-276D69ED11D2}" presName="rootConnector" presStyleLbl="node1" presStyleIdx="1" presStyleCnt="5"/>
      <dgm:spPr/>
    </dgm:pt>
    <dgm:pt modelId="{79CCD680-7076-1943-8BD8-F17E20D642B1}" type="pres">
      <dgm:prSet presAssocID="{33175CCB-1C8B-1C44-8A2A-276D69ED11D2}" presName="childShape" presStyleCnt="0"/>
      <dgm:spPr/>
    </dgm:pt>
    <dgm:pt modelId="{0518D68C-2B4D-614A-9FBC-387719E4EE60}" type="pres">
      <dgm:prSet presAssocID="{FD4FE526-268F-0640-B0A0-18A1ACB0B79D}" presName="Name13" presStyleLbl="parChTrans1D2" presStyleIdx="1" presStyleCnt="5"/>
      <dgm:spPr/>
    </dgm:pt>
    <dgm:pt modelId="{823195EB-EF21-B442-80C8-EAB4EFE37C02}" type="pres">
      <dgm:prSet presAssocID="{8196662A-287F-234F-A077-9224702B5B77}" presName="childText" presStyleLbl="bgAcc1" presStyleIdx="1" presStyleCnt="5" custScaleY="257329">
        <dgm:presLayoutVars>
          <dgm:bulletEnabled val="1"/>
        </dgm:presLayoutVars>
      </dgm:prSet>
      <dgm:spPr/>
    </dgm:pt>
    <dgm:pt modelId="{BB69D167-15D0-7942-B2FD-0A53CE5EF691}" type="pres">
      <dgm:prSet presAssocID="{00BA3E18-A5E2-9140-B854-8729D59638C7}" presName="root" presStyleCnt="0"/>
      <dgm:spPr/>
    </dgm:pt>
    <dgm:pt modelId="{4D4D74BF-110D-6A40-9AFB-03E2F98321F0}" type="pres">
      <dgm:prSet presAssocID="{00BA3E18-A5E2-9140-B854-8729D59638C7}" presName="rootComposite" presStyleCnt="0"/>
      <dgm:spPr/>
    </dgm:pt>
    <dgm:pt modelId="{A6012BC1-2028-9541-A9D0-424FD4750BAA}" type="pres">
      <dgm:prSet presAssocID="{00BA3E18-A5E2-9140-B854-8729D59638C7}" presName="rootText" presStyleLbl="node1" presStyleIdx="2" presStyleCnt="5"/>
      <dgm:spPr/>
    </dgm:pt>
    <dgm:pt modelId="{AA81CACD-1DEF-C249-9335-9C24C8628A3D}" type="pres">
      <dgm:prSet presAssocID="{00BA3E18-A5E2-9140-B854-8729D59638C7}" presName="rootConnector" presStyleLbl="node1" presStyleIdx="2" presStyleCnt="5"/>
      <dgm:spPr/>
    </dgm:pt>
    <dgm:pt modelId="{153BCB35-41D2-7843-844E-7B7152AEFAC7}" type="pres">
      <dgm:prSet presAssocID="{00BA3E18-A5E2-9140-B854-8729D59638C7}" presName="childShape" presStyleCnt="0"/>
      <dgm:spPr/>
    </dgm:pt>
    <dgm:pt modelId="{408B18B1-C5CF-F24E-B9AC-214EA56D9AAD}" type="pres">
      <dgm:prSet presAssocID="{A334A644-A3B5-3D4E-B13B-652835867506}" presName="Name13" presStyleLbl="parChTrans1D2" presStyleIdx="2" presStyleCnt="5"/>
      <dgm:spPr/>
    </dgm:pt>
    <dgm:pt modelId="{58C6EFF3-35E3-BA4B-8462-405277C24937}" type="pres">
      <dgm:prSet presAssocID="{2E7B7787-BF7C-304D-9F38-1C0AB771DD8B}" presName="childText" presStyleLbl="bgAcc1" presStyleIdx="2" presStyleCnt="5" custScaleY="257329">
        <dgm:presLayoutVars>
          <dgm:bulletEnabled val="1"/>
        </dgm:presLayoutVars>
      </dgm:prSet>
      <dgm:spPr/>
    </dgm:pt>
    <dgm:pt modelId="{14BADDE2-ED67-C24B-9185-2528C464FE03}" type="pres">
      <dgm:prSet presAssocID="{E8E95C23-E752-394B-B9B6-2A78136193D2}" presName="root" presStyleCnt="0"/>
      <dgm:spPr/>
    </dgm:pt>
    <dgm:pt modelId="{5BA320BE-82DB-7E43-B448-B2695D988208}" type="pres">
      <dgm:prSet presAssocID="{E8E95C23-E752-394B-B9B6-2A78136193D2}" presName="rootComposite" presStyleCnt="0"/>
      <dgm:spPr/>
    </dgm:pt>
    <dgm:pt modelId="{BD6AB10F-265E-E74A-827C-FFAF9A40F271}" type="pres">
      <dgm:prSet presAssocID="{E8E95C23-E752-394B-B9B6-2A78136193D2}" presName="rootText" presStyleLbl="node1" presStyleIdx="3" presStyleCnt="5"/>
      <dgm:spPr/>
    </dgm:pt>
    <dgm:pt modelId="{48669B98-69C5-9B4C-A082-D771D53BB6D7}" type="pres">
      <dgm:prSet presAssocID="{E8E95C23-E752-394B-B9B6-2A78136193D2}" presName="rootConnector" presStyleLbl="node1" presStyleIdx="3" presStyleCnt="5"/>
      <dgm:spPr/>
    </dgm:pt>
    <dgm:pt modelId="{11DC4640-983D-7145-BE31-BDE057392480}" type="pres">
      <dgm:prSet presAssocID="{E8E95C23-E752-394B-B9B6-2A78136193D2}" presName="childShape" presStyleCnt="0"/>
      <dgm:spPr/>
    </dgm:pt>
    <dgm:pt modelId="{84FB9713-67D9-0D4E-A250-4BF5D5132739}" type="pres">
      <dgm:prSet presAssocID="{740DBB5B-4558-1D49-BF1C-A80AF8347FFC}" presName="Name13" presStyleLbl="parChTrans1D2" presStyleIdx="3" presStyleCnt="5"/>
      <dgm:spPr/>
    </dgm:pt>
    <dgm:pt modelId="{C282D457-ECEA-CD49-B69A-3DD6E4D9868D}" type="pres">
      <dgm:prSet presAssocID="{2EE28272-E03F-FE41-917F-9CFA55EACE13}" presName="childText" presStyleLbl="bgAcc1" presStyleIdx="3" presStyleCnt="5" custScaleY="257329">
        <dgm:presLayoutVars>
          <dgm:bulletEnabled val="1"/>
        </dgm:presLayoutVars>
      </dgm:prSet>
      <dgm:spPr/>
    </dgm:pt>
    <dgm:pt modelId="{C267ACDD-D93A-8140-807D-EF37FF059A9C}" type="pres">
      <dgm:prSet presAssocID="{62AA7A32-4FF0-F140-8295-9C0D8BC2E055}" presName="root" presStyleCnt="0"/>
      <dgm:spPr/>
    </dgm:pt>
    <dgm:pt modelId="{1EB25F1A-FE75-EC40-815C-E8007D11FBF1}" type="pres">
      <dgm:prSet presAssocID="{62AA7A32-4FF0-F140-8295-9C0D8BC2E055}" presName="rootComposite" presStyleCnt="0"/>
      <dgm:spPr/>
    </dgm:pt>
    <dgm:pt modelId="{446B3E67-8DE2-1B4D-BF9B-A48887F4A693}" type="pres">
      <dgm:prSet presAssocID="{62AA7A32-4FF0-F140-8295-9C0D8BC2E055}" presName="rootText" presStyleLbl="node1" presStyleIdx="4" presStyleCnt="5"/>
      <dgm:spPr/>
    </dgm:pt>
    <dgm:pt modelId="{5B0EC83A-5A9D-1044-93FC-D35BAD6383E8}" type="pres">
      <dgm:prSet presAssocID="{62AA7A32-4FF0-F140-8295-9C0D8BC2E055}" presName="rootConnector" presStyleLbl="node1" presStyleIdx="4" presStyleCnt="5"/>
      <dgm:spPr/>
    </dgm:pt>
    <dgm:pt modelId="{D7F8CC60-73F1-314A-BFB4-7ABD44BAF188}" type="pres">
      <dgm:prSet presAssocID="{62AA7A32-4FF0-F140-8295-9C0D8BC2E055}" presName="childShape" presStyleCnt="0"/>
      <dgm:spPr/>
    </dgm:pt>
    <dgm:pt modelId="{1DBB0751-4315-2047-93B7-C3DF3E3AD4E2}" type="pres">
      <dgm:prSet presAssocID="{F4DF2EC7-FFA4-E74D-88F9-1732FB52DE89}" presName="Name13" presStyleLbl="parChTrans1D2" presStyleIdx="4" presStyleCnt="5"/>
      <dgm:spPr/>
    </dgm:pt>
    <dgm:pt modelId="{3844C34A-0613-C746-8FC5-18F50EA08726}" type="pres">
      <dgm:prSet presAssocID="{4B2E657B-369F-0340-A4FA-DB0A9B7475D3}" presName="childText" presStyleLbl="bgAcc1" presStyleIdx="4" presStyleCnt="5" custScaleY="257329">
        <dgm:presLayoutVars>
          <dgm:bulletEnabled val="1"/>
        </dgm:presLayoutVars>
      </dgm:prSet>
      <dgm:spPr/>
    </dgm:pt>
  </dgm:ptLst>
  <dgm:cxnLst>
    <dgm:cxn modelId="{22E03801-759D-4947-8D40-9B9A40A68A32}" type="presOf" srcId="{00BA3E18-A5E2-9140-B854-8729D59638C7}" destId="{A6012BC1-2028-9541-A9D0-424FD4750BAA}" srcOrd="0" destOrd="0" presId="urn:microsoft.com/office/officeart/2005/8/layout/hierarchy3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8DEC5B22-0CB7-B146-B1F3-7FCEFA5097AE}" type="presOf" srcId="{1752099A-5FA7-5B42-9954-CCC2DC540A73}" destId="{7D7B7BBF-0E9F-5249-8049-4EB2F6DE4476}" srcOrd="1" destOrd="0" presId="urn:microsoft.com/office/officeart/2005/8/layout/hierarchy3"/>
    <dgm:cxn modelId="{E853D023-1256-9A41-8CA4-AD0ED65FC29D}" type="presOf" srcId="{F0B52F86-83AF-D945-9E33-5773BE9861C5}" destId="{C550F36B-520E-F346-8B5A-FE3CB53C6E85}" srcOrd="0" destOrd="0" presId="urn:microsoft.com/office/officeart/2005/8/layout/hierarchy3"/>
    <dgm:cxn modelId="{41637F34-6E08-EB4A-ABD1-B5A1A32395E6}" type="presOf" srcId="{A334A644-A3B5-3D4E-B13B-652835867506}" destId="{408B18B1-C5CF-F24E-B9AC-214EA56D9AAD}" srcOrd="0" destOrd="0" presId="urn:microsoft.com/office/officeart/2005/8/layout/hierarchy3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64FDE13F-96F5-AB4D-B5D5-946D03564C14}" type="presOf" srcId="{1752099A-5FA7-5B42-9954-CCC2DC540A73}" destId="{876B9F1C-0164-9040-8700-AA4D49ECF442}" srcOrd="0" destOrd="0" presId="urn:microsoft.com/office/officeart/2005/8/layout/hierarchy3"/>
    <dgm:cxn modelId="{E4176843-BCF9-B643-A899-4400E100B622}" type="presOf" srcId="{F4DF2EC7-FFA4-E74D-88F9-1732FB52DE89}" destId="{1DBB0751-4315-2047-93B7-C3DF3E3AD4E2}" srcOrd="0" destOrd="0" presId="urn:microsoft.com/office/officeart/2005/8/layout/hierarchy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A3B2069-2AA3-0448-BBBD-BC04A7E6F462}" type="presOf" srcId="{2E7B7787-BF7C-304D-9F38-1C0AB771DD8B}" destId="{58C6EFF3-35E3-BA4B-8462-405277C24937}" srcOrd="0" destOrd="0" presId="urn:microsoft.com/office/officeart/2005/8/layout/hierarchy3"/>
    <dgm:cxn modelId="{4BD80676-044F-C645-825A-271DBAC9635D}" type="presOf" srcId="{00BA3E18-A5E2-9140-B854-8729D59638C7}" destId="{AA81CACD-1DEF-C249-9335-9C24C8628A3D}" srcOrd="1" destOrd="0" presId="urn:microsoft.com/office/officeart/2005/8/layout/hierarchy3"/>
    <dgm:cxn modelId="{E525A278-EE93-E148-9408-9BE7481485BC}" type="presOf" srcId="{2EE28272-E03F-FE41-917F-9CFA55EACE13}" destId="{C282D457-ECEA-CD49-B69A-3DD6E4D9868D}" srcOrd="0" destOrd="0" presId="urn:microsoft.com/office/officeart/2005/8/layout/hierarchy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220C39B-F05E-1A45-8504-80EDBCC63428}" type="presOf" srcId="{4B2E657B-369F-0340-A4FA-DB0A9B7475D3}" destId="{3844C34A-0613-C746-8FC5-18F50EA08726}" srcOrd="0" destOrd="0" presId="urn:microsoft.com/office/officeart/2005/8/layout/hierarchy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1EC3A7A6-0943-BD46-923F-7A435145734D}" type="presOf" srcId="{5B0BFAD2-A999-3B41-82A1-CDF4A6E3F1DA}" destId="{F5B9A0AA-7382-6D43-9EA2-72662EB36C19}" srcOrd="0" destOrd="0" presId="urn:microsoft.com/office/officeart/2005/8/layout/hierarchy3"/>
    <dgm:cxn modelId="{919B63BA-B65A-A14A-84DE-1384C07D327C}" type="presOf" srcId="{740DBB5B-4558-1D49-BF1C-A80AF8347FFC}" destId="{84FB9713-67D9-0D4E-A250-4BF5D5132739}" srcOrd="0" destOrd="0" presId="urn:microsoft.com/office/officeart/2005/8/layout/hierarchy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D6A652CE-F98F-2F44-83DB-E1CD6234B13B}" type="presOf" srcId="{62AA7A32-4FF0-F140-8295-9C0D8BC2E055}" destId="{5B0EC83A-5A9D-1044-93FC-D35BAD6383E8}" srcOrd="1" destOrd="0" presId="urn:microsoft.com/office/officeart/2005/8/layout/hierarchy3"/>
    <dgm:cxn modelId="{D549E0D0-7EBE-AE42-87D2-5C04E2503937}" type="presOf" srcId="{E8E95C23-E752-394B-B9B6-2A78136193D2}" destId="{BD6AB10F-265E-E74A-827C-FFAF9A40F271}" srcOrd="0" destOrd="0" presId="urn:microsoft.com/office/officeart/2005/8/layout/hierarchy3"/>
    <dgm:cxn modelId="{B9D393D3-D2CB-0241-B2CD-B2D56633496E}" type="presOf" srcId="{33175CCB-1C8B-1C44-8A2A-276D69ED11D2}" destId="{E4D8A7AF-100F-8441-AA80-C0A824ACE8AF}" srcOrd="0" destOrd="0" presId="urn:microsoft.com/office/officeart/2005/8/layout/hierarchy3"/>
    <dgm:cxn modelId="{68C929DB-2A0B-C146-94A4-1B2946EAD5F8}" type="presOf" srcId="{AF3F40A8-F199-A743-B561-4B35277591F2}" destId="{893AC041-7198-8F46-96B3-4ED5A4E1C69A}" srcOrd="0" destOrd="0" presId="urn:microsoft.com/office/officeart/2005/8/layout/hierarchy3"/>
    <dgm:cxn modelId="{692549DC-7165-2E47-BE55-D3813B496AAF}" type="presOf" srcId="{8196662A-287F-234F-A077-9224702B5B77}" destId="{823195EB-EF21-B442-80C8-EAB4EFE37C02}" srcOrd="0" destOrd="0" presId="urn:microsoft.com/office/officeart/2005/8/layout/hierarchy3"/>
    <dgm:cxn modelId="{8981A3DC-D964-BE46-986D-23125CF34D49}" type="presOf" srcId="{E8E95C23-E752-394B-B9B6-2A78136193D2}" destId="{48669B98-69C5-9B4C-A082-D771D53BB6D7}" srcOrd="1" destOrd="0" presId="urn:microsoft.com/office/officeart/2005/8/layout/hierarchy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2ADCCAE4-F2C5-774A-95A2-5265A9E0A262}" type="presOf" srcId="{62AA7A32-4FF0-F140-8295-9C0D8BC2E055}" destId="{446B3E67-8DE2-1B4D-BF9B-A48887F4A693}" srcOrd="0" destOrd="0" presId="urn:microsoft.com/office/officeart/2005/8/layout/hierarchy3"/>
    <dgm:cxn modelId="{400055E5-C56F-BA49-89FB-DDCFB039CEE1}" type="presOf" srcId="{33175CCB-1C8B-1C44-8A2A-276D69ED11D2}" destId="{5FEF3909-1575-264D-8A50-A756097849FA}" srcOrd="1" destOrd="0" presId="urn:microsoft.com/office/officeart/2005/8/layout/hierarchy3"/>
    <dgm:cxn modelId="{7243CBEF-926D-7E42-B881-062CBA33562E}" type="presOf" srcId="{FD4FE526-268F-0640-B0A0-18A1ACB0B79D}" destId="{0518D68C-2B4D-614A-9FBC-387719E4EE60}" srcOrd="0" destOrd="0" presId="urn:microsoft.com/office/officeart/2005/8/layout/hierarchy3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AA383351-FBC1-1D4A-88BF-0205D910576D}" type="presParOf" srcId="{F5B9A0AA-7382-6D43-9EA2-72662EB36C19}" destId="{1924B8BD-0430-0D47-8420-9E720ED37F88}" srcOrd="0" destOrd="0" presId="urn:microsoft.com/office/officeart/2005/8/layout/hierarchy3"/>
    <dgm:cxn modelId="{7299E118-7A61-684B-AD7D-269BF1CBA177}" type="presParOf" srcId="{1924B8BD-0430-0D47-8420-9E720ED37F88}" destId="{1C766FA0-7C06-0847-9E27-8991DC0CB94D}" srcOrd="0" destOrd="0" presId="urn:microsoft.com/office/officeart/2005/8/layout/hierarchy3"/>
    <dgm:cxn modelId="{800E5EA3-7980-244A-8437-A4CFCCDFD09F}" type="presParOf" srcId="{1C766FA0-7C06-0847-9E27-8991DC0CB94D}" destId="{876B9F1C-0164-9040-8700-AA4D49ECF442}" srcOrd="0" destOrd="0" presId="urn:microsoft.com/office/officeart/2005/8/layout/hierarchy3"/>
    <dgm:cxn modelId="{80F8E70C-1FDD-474B-B4D0-2F75B297458A}" type="presParOf" srcId="{1C766FA0-7C06-0847-9E27-8991DC0CB94D}" destId="{7D7B7BBF-0E9F-5249-8049-4EB2F6DE4476}" srcOrd="1" destOrd="0" presId="urn:microsoft.com/office/officeart/2005/8/layout/hierarchy3"/>
    <dgm:cxn modelId="{DC53029A-EF6A-2B42-BA84-98DA8AAAED6B}" type="presParOf" srcId="{1924B8BD-0430-0D47-8420-9E720ED37F88}" destId="{6A8FC0F2-AC6D-1A4E-99A0-02FD1F854843}" srcOrd="1" destOrd="0" presId="urn:microsoft.com/office/officeart/2005/8/layout/hierarchy3"/>
    <dgm:cxn modelId="{605B0BD5-1367-9346-8701-D69AADA28DC5}" type="presParOf" srcId="{6A8FC0F2-AC6D-1A4E-99A0-02FD1F854843}" destId="{893AC041-7198-8F46-96B3-4ED5A4E1C69A}" srcOrd="0" destOrd="0" presId="urn:microsoft.com/office/officeart/2005/8/layout/hierarchy3"/>
    <dgm:cxn modelId="{D11F917F-D22E-5546-8922-0BBBCCAA7F20}" type="presParOf" srcId="{6A8FC0F2-AC6D-1A4E-99A0-02FD1F854843}" destId="{C550F36B-520E-F346-8B5A-FE3CB53C6E85}" srcOrd="1" destOrd="0" presId="urn:microsoft.com/office/officeart/2005/8/layout/hierarchy3"/>
    <dgm:cxn modelId="{EC7FC465-6353-3041-B2B2-C1E75850C7C9}" type="presParOf" srcId="{F5B9A0AA-7382-6D43-9EA2-72662EB36C19}" destId="{0C34BB4D-95E9-3A40-AE68-E2D3FAAC473D}" srcOrd="1" destOrd="0" presId="urn:microsoft.com/office/officeart/2005/8/layout/hierarchy3"/>
    <dgm:cxn modelId="{0ACED4DC-53FF-A64E-B73B-DF423A60D81B}" type="presParOf" srcId="{0C34BB4D-95E9-3A40-AE68-E2D3FAAC473D}" destId="{D95DD0CB-B523-3740-83FF-24CA52763185}" srcOrd="0" destOrd="0" presId="urn:microsoft.com/office/officeart/2005/8/layout/hierarchy3"/>
    <dgm:cxn modelId="{BD7452D3-D700-834F-9069-5A64A2AF0E5A}" type="presParOf" srcId="{D95DD0CB-B523-3740-83FF-24CA52763185}" destId="{E4D8A7AF-100F-8441-AA80-C0A824ACE8AF}" srcOrd="0" destOrd="0" presId="urn:microsoft.com/office/officeart/2005/8/layout/hierarchy3"/>
    <dgm:cxn modelId="{0C5703B4-6B03-574F-8C8B-8CB11CAB4F9A}" type="presParOf" srcId="{D95DD0CB-B523-3740-83FF-24CA52763185}" destId="{5FEF3909-1575-264D-8A50-A756097849FA}" srcOrd="1" destOrd="0" presId="urn:microsoft.com/office/officeart/2005/8/layout/hierarchy3"/>
    <dgm:cxn modelId="{366C499C-742B-3841-A83F-479DE684795A}" type="presParOf" srcId="{0C34BB4D-95E9-3A40-AE68-E2D3FAAC473D}" destId="{79CCD680-7076-1943-8BD8-F17E20D642B1}" srcOrd="1" destOrd="0" presId="urn:microsoft.com/office/officeart/2005/8/layout/hierarchy3"/>
    <dgm:cxn modelId="{0185EBC2-B544-C94F-82C5-73B13738F4B8}" type="presParOf" srcId="{79CCD680-7076-1943-8BD8-F17E20D642B1}" destId="{0518D68C-2B4D-614A-9FBC-387719E4EE60}" srcOrd="0" destOrd="0" presId="urn:microsoft.com/office/officeart/2005/8/layout/hierarchy3"/>
    <dgm:cxn modelId="{548E9EE8-DBFC-C54B-916A-7E9894F08F2D}" type="presParOf" srcId="{79CCD680-7076-1943-8BD8-F17E20D642B1}" destId="{823195EB-EF21-B442-80C8-EAB4EFE37C02}" srcOrd="1" destOrd="0" presId="urn:microsoft.com/office/officeart/2005/8/layout/hierarchy3"/>
    <dgm:cxn modelId="{79467026-62E9-6943-A229-2B36DEB2B8D7}" type="presParOf" srcId="{F5B9A0AA-7382-6D43-9EA2-72662EB36C19}" destId="{BB69D167-15D0-7942-B2FD-0A53CE5EF691}" srcOrd="2" destOrd="0" presId="urn:microsoft.com/office/officeart/2005/8/layout/hierarchy3"/>
    <dgm:cxn modelId="{10C2AE3A-88A8-7D49-83F1-5330289AA498}" type="presParOf" srcId="{BB69D167-15D0-7942-B2FD-0A53CE5EF691}" destId="{4D4D74BF-110D-6A40-9AFB-03E2F98321F0}" srcOrd="0" destOrd="0" presId="urn:microsoft.com/office/officeart/2005/8/layout/hierarchy3"/>
    <dgm:cxn modelId="{ADD1614D-1531-2E41-A7AD-1C91F71C9815}" type="presParOf" srcId="{4D4D74BF-110D-6A40-9AFB-03E2F98321F0}" destId="{A6012BC1-2028-9541-A9D0-424FD4750BAA}" srcOrd="0" destOrd="0" presId="urn:microsoft.com/office/officeart/2005/8/layout/hierarchy3"/>
    <dgm:cxn modelId="{C7B7B543-F124-F64C-B67F-1622CC941F24}" type="presParOf" srcId="{4D4D74BF-110D-6A40-9AFB-03E2F98321F0}" destId="{AA81CACD-1DEF-C249-9335-9C24C8628A3D}" srcOrd="1" destOrd="0" presId="urn:microsoft.com/office/officeart/2005/8/layout/hierarchy3"/>
    <dgm:cxn modelId="{ACC29A0B-CADC-844C-9AB2-ABB05FF9BFF3}" type="presParOf" srcId="{BB69D167-15D0-7942-B2FD-0A53CE5EF691}" destId="{153BCB35-41D2-7843-844E-7B7152AEFAC7}" srcOrd="1" destOrd="0" presId="urn:microsoft.com/office/officeart/2005/8/layout/hierarchy3"/>
    <dgm:cxn modelId="{0443C4C6-05B8-6345-B1E1-3F618FBF034B}" type="presParOf" srcId="{153BCB35-41D2-7843-844E-7B7152AEFAC7}" destId="{408B18B1-C5CF-F24E-B9AC-214EA56D9AAD}" srcOrd="0" destOrd="0" presId="urn:microsoft.com/office/officeart/2005/8/layout/hierarchy3"/>
    <dgm:cxn modelId="{F84DF2FD-4D36-A64F-830F-28DD0328246B}" type="presParOf" srcId="{153BCB35-41D2-7843-844E-7B7152AEFAC7}" destId="{58C6EFF3-35E3-BA4B-8462-405277C24937}" srcOrd="1" destOrd="0" presId="urn:microsoft.com/office/officeart/2005/8/layout/hierarchy3"/>
    <dgm:cxn modelId="{F0DC3411-3DE2-6547-8432-06A74D1B0FCF}" type="presParOf" srcId="{F5B9A0AA-7382-6D43-9EA2-72662EB36C19}" destId="{14BADDE2-ED67-C24B-9185-2528C464FE03}" srcOrd="3" destOrd="0" presId="urn:microsoft.com/office/officeart/2005/8/layout/hierarchy3"/>
    <dgm:cxn modelId="{D1AB2AFC-3C8D-CB49-A587-55ECE695C64B}" type="presParOf" srcId="{14BADDE2-ED67-C24B-9185-2528C464FE03}" destId="{5BA320BE-82DB-7E43-B448-B2695D988208}" srcOrd="0" destOrd="0" presId="urn:microsoft.com/office/officeart/2005/8/layout/hierarchy3"/>
    <dgm:cxn modelId="{24E5341E-5E83-F043-8202-1EE572B6B29E}" type="presParOf" srcId="{5BA320BE-82DB-7E43-B448-B2695D988208}" destId="{BD6AB10F-265E-E74A-827C-FFAF9A40F271}" srcOrd="0" destOrd="0" presId="urn:microsoft.com/office/officeart/2005/8/layout/hierarchy3"/>
    <dgm:cxn modelId="{68AC0E69-B62F-E944-BF5C-1F45B05167EE}" type="presParOf" srcId="{5BA320BE-82DB-7E43-B448-B2695D988208}" destId="{48669B98-69C5-9B4C-A082-D771D53BB6D7}" srcOrd="1" destOrd="0" presId="urn:microsoft.com/office/officeart/2005/8/layout/hierarchy3"/>
    <dgm:cxn modelId="{CC50AEEF-F6D5-644D-8223-7F9459024CEC}" type="presParOf" srcId="{14BADDE2-ED67-C24B-9185-2528C464FE03}" destId="{11DC4640-983D-7145-BE31-BDE057392480}" srcOrd="1" destOrd="0" presId="urn:microsoft.com/office/officeart/2005/8/layout/hierarchy3"/>
    <dgm:cxn modelId="{9027FAC5-079A-5744-AB82-E24394660B9C}" type="presParOf" srcId="{11DC4640-983D-7145-BE31-BDE057392480}" destId="{84FB9713-67D9-0D4E-A250-4BF5D5132739}" srcOrd="0" destOrd="0" presId="urn:microsoft.com/office/officeart/2005/8/layout/hierarchy3"/>
    <dgm:cxn modelId="{5D62B9CC-277A-664E-94BA-EF99AC88A975}" type="presParOf" srcId="{11DC4640-983D-7145-BE31-BDE057392480}" destId="{C282D457-ECEA-CD49-B69A-3DD6E4D9868D}" srcOrd="1" destOrd="0" presId="urn:microsoft.com/office/officeart/2005/8/layout/hierarchy3"/>
    <dgm:cxn modelId="{A2A532FB-4BF8-0840-BBFA-CA183EC976B4}" type="presParOf" srcId="{F5B9A0AA-7382-6D43-9EA2-72662EB36C19}" destId="{C267ACDD-D93A-8140-807D-EF37FF059A9C}" srcOrd="4" destOrd="0" presId="urn:microsoft.com/office/officeart/2005/8/layout/hierarchy3"/>
    <dgm:cxn modelId="{C5C98975-8E2F-7144-87F4-5B2920B46AD6}" type="presParOf" srcId="{C267ACDD-D93A-8140-807D-EF37FF059A9C}" destId="{1EB25F1A-FE75-EC40-815C-E8007D11FBF1}" srcOrd="0" destOrd="0" presId="urn:microsoft.com/office/officeart/2005/8/layout/hierarchy3"/>
    <dgm:cxn modelId="{A5631DF7-DB56-4A45-A195-12B63BA5C922}" type="presParOf" srcId="{1EB25F1A-FE75-EC40-815C-E8007D11FBF1}" destId="{446B3E67-8DE2-1B4D-BF9B-A48887F4A693}" srcOrd="0" destOrd="0" presId="urn:microsoft.com/office/officeart/2005/8/layout/hierarchy3"/>
    <dgm:cxn modelId="{64F120F6-FCA2-814F-9F8C-6679CD2FB041}" type="presParOf" srcId="{1EB25F1A-FE75-EC40-815C-E8007D11FBF1}" destId="{5B0EC83A-5A9D-1044-93FC-D35BAD6383E8}" srcOrd="1" destOrd="0" presId="urn:microsoft.com/office/officeart/2005/8/layout/hierarchy3"/>
    <dgm:cxn modelId="{47CF04C7-950C-9E4E-A524-221AC791F692}" type="presParOf" srcId="{C267ACDD-D93A-8140-807D-EF37FF059A9C}" destId="{D7F8CC60-73F1-314A-BFB4-7ABD44BAF188}" srcOrd="1" destOrd="0" presId="urn:microsoft.com/office/officeart/2005/8/layout/hierarchy3"/>
    <dgm:cxn modelId="{4CDE4020-BBE3-014C-A0C2-D44A3056FBDB}" type="presParOf" srcId="{D7F8CC60-73F1-314A-BFB4-7ABD44BAF188}" destId="{1DBB0751-4315-2047-93B7-C3DF3E3AD4E2}" srcOrd="0" destOrd="0" presId="urn:microsoft.com/office/officeart/2005/8/layout/hierarchy3"/>
    <dgm:cxn modelId="{C34E68C3-BB34-B54A-9048-003E7E263DC2}" type="presParOf" srcId="{D7F8CC60-73F1-314A-BFB4-7ABD44BAF188}" destId="{3844C34A-0613-C746-8FC5-18F50EA0872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المنتجات المحلية مقابل المنتجات العالمية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بعض الثقافات تفضل دعم العلامات التجارية المحلية على العلامات العالمية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العوامل الدينية والأخلاقية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بعض العلامات التجارية تعدّل منتجاتها لتناسب العادات الدينية والثقافية في الأسواق المختلفة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أوقات الشراء والمواسم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العادات تحدد متى يشتري المستهلكون بعض المنتجات (مثل زيادة الطلب على الحلويات في رمضان)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تأثير الأسرة والمجتمع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القيم العائلية تؤثر على قرارات الشراء، خاصة في المجتمعات التقليدية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التسويق الثقافي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العلامات الناجحة تعتمد استراتيجيات تسويقية مخصصة لتناسب ثقافة كل سوق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العلامات التجارية الأخلاقية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يفضل بعض المستهلكين العلامات التي تلتزم بالمسؤولية الاجتماعية والبيئية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التسويق القائم على القيم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العلامات التي تتبنى قضايا مجتمعية تحظى بولاء المستهلكين الذين يشاركونها نفس المبادئ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الثقافات المختلفة تؤثر على أنماط الشراء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ما يعتبر جذابًا في سوق معين قد لا يكون كذلك في سوق آخر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العلامات التجارية الداعمة لقضايا معينة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بعض المستهلكين يفضلون التعامل مع العلامات التي تدعم قضايا مثل حقوق الإنسان أو الاستدامة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تأثير المعتقدات الدينية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بعض المستهلكين يشترون المنتجات التي تتماشى مع مبادئهم الدينية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التأثير المعلوماتي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يعتمد المستهلكون على آراء الجماعات المرجعية لاكتساب المعرفة حول المنتجات والعلامات التجارية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التأثير المعياري</a:t>
          </a:r>
          <a:r>
            <a:rPr lang="ar-SA" sz="2400" dirty="0"/>
            <a:t> 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يتبع الأفراد الجماعات التي ينتمون إليها لتجنب الاختلاف والاندماج اجتماعيًا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التأثير </a:t>
          </a:r>
          <a:r>
            <a:rPr lang="ar-SA" sz="2400" b="1" dirty="0" err="1"/>
            <a:t>الطموحي</a:t>
          </a:r>
          <a:r>
            <a:rPr lang="ar-SA" sz="2400" dirty="0"/>
            <a:t> 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بعض المستهلكين يتبعون شخصيات أو مجموعات يرغبون في التشبه بها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تأثير المشاهير والمؤثرين</a:t>
          </a:r>
          <a:r>
            <a:rPr lang="ar-SA" sz="2400" dirty="0"/>
            <a:t> 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المؤثرون الرقميون يحددون اتجاهات السوق ويؤثرون على قرارات المستهلكين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تأثير الأصدقاء والعائلة</a:t>
          </a:r>
          <a:r>
            <a:rPr lang="ar-SA" sz="2400" dirty="0"/>
            <a:t> 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القرارات الشرائية غالبًا ما تتأثر بآراء المقربين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A9BFE616-3800-4442-A72D-59251A25ACB4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02168C32-5E1B-5843-B10F-CB4ADCB87965}" type="pres">
      <dgm:prSet presAssocID="{1752099A-5FA7-5B42-9954-CCC2DC540A73}" presName="linNode" presStyleCnt="0"/>
      <dgm:spPr/>
    </dgm:pt>
    <dgm:pt modelId="{5056A940-CABF-B648-B869-FDDB41C55E70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51D11D69-7BD3-4343-86AE-D602E79F183F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2C88B0D3-974B-1440-8167-27E62726B74A}" type="pres">
      <dgm:prSet presAssocID="{D82E5EC9-D48F-7543-B907-FBA1F99EA9C6}" presName="spacing" presStyleCnt="0"/>
      <dgm:spPr/>
    </dgm:pt>
    <dgm:pt modelId="{5CBE7BA1-E20B-2B45-99BC-B47835B08A28}" type="pres">
      <dgm:prSet presAssocID="{33175CCB-1C8B-1C44-8A2A-276D69ED11D2}" presName="linNode" presStyleCnt="0"/>
      <dgm:spPr/>
    </dgm:pt>
    <dgm:pt modelId="{31263A3B-CE20-D446-A292-8DF631B7252C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EA3EB7F4-717B-2247-9558-8D056EE2049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290025A-3D92-FC47-8D3F-9783C81B13CB}" type="pres">
      <dgm:prSet presAssocID="{46CD5F3F-16F8-1443-AC0A-CECBDA2B0AE3}" presName="spacing" presStyleCnt="0"/>
      <dgm:spPr/>
    </dgm:pt>
    <dgm:pt modelId="{C577ECF2-4AC5-A646-8995-DDDDA18EE583}" type="pres">
      <dgm:prSet presAssocID="{00BA3E18-A5E2-9140-B854-8729D59638C7}" presName="linNode" presStyleCnt="0"/>
      <dgm:spPr/>
    </dgm:pt>
    <dgm:pt modelId="{CE20FFBB-35AE-714C-811E-0F0183932AC4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0E27AA55-4159-104F-BC83-38F4E2389311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6A3B020-9E3D-7E43-AF1E-CE52E39B7E29}" type="pres">
      <dgm:prSet presAssocID="{B1A7360D-8795-2F4E-ABEF-D0EA3753B07E}" presName="spacing" presStyleCnt="0"/>
      <dgm:spPr/>
    </dgm:pt>
    <dgm:pt modelId="{0FB91E91-4EB4-EB46-89B0-1198F79CB299}" type="pres">
      <dgm:prSet presAssocID="{E8E95C23-E752-394B-B9B6-2A78136193D2}" presName="linNode" presStyleCnt="0"/>
      <dgm:spPr/>
    </dgm:pt>
    <dgm:pt modelId="{7CAFFBFD-9139-4242-84AF-8B23512C37D9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D6B9F679-AFA9-184E-9C16-CD5B0F9D1DD0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B609B5E7-7855-F147-944B-9FC334D21A82}" type="pres">
      <dgm:prSet presAssocID="{942B23F3-0336-EF48-855C-CED43D6F351D}" presName="spacing" presStyleCnt="0"/>
      <dgm:spPr/>
    </dgm:pt>
    <dgm:pt modelId="{3B44E06B-8B3F-BA47-9DB2-F0EC88250ACF}" type="pres">
      <dgm:prSet presAssocID="{62AA7A32-4FF0-F140-8295-9C0D8BC2E055}" presName="linNode" presStyleCnt="0"/>
      <dgm:spPr/>
    </dgm:pt>
    <dgm:pt modelId="{4F6A6E7C-78BB-4141-B304-03587E3FE2C7}" type="pres">
      <dgm:prSet presAssocID="{62AA7A32-4FF0-F140-8295-9C0D8BC2E055}" presName="parentShp" presStyleLbl="node1" presStyleIdx="4" presStyleCnt="5">
        <dgm:presLayoutVars>
          <dgm:bulletEnabled val="1"/>
        </dgm:presLayoutVars>
      </dgm:prSet>
      <dgm:spPr/>
    </dgm:pt>
    <dgm:pt modelId="{710237D7-E4CD-AB47-A079-3F4FADF88D95}" type="pres">
      <dgm:prSet presAssocID="{62AA7A32-4FF0-F140-8295-9C0D8BC2E055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7D26830-A814-4343-93AC-8F1D0BC29B27}" type="presOf" srcId="{00BA3E18-A5E2-9140-B854-8729D59638C7}" destId="{CE20FFBB-35AE-714C-811E-0F0183932AC4}" srcOrd="0" destOrd="0" presId="urn:microsoft.com/office/officeart/2005/8/layout/v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1ABE43B-41BD-8C45-8AD9-5528B9F004EB}" type="presOf" srcId="{2E7B7787-BF7C-304D-9F38-1C0AB771DD8B}" destId="{0E27AA55-4159-104F-BC83-38F4E2389311}" srcOrd="0" destOrd="0" presId="urn:microsoft.com/office/officeart/2005/8/layout/vList6"/>
    <dgm:cxn modelId="{C3C49B54-EC6B-4340-A73C-D6ED53CC5ECE}" type="presOf" srcId="{F0B52F86-83AF-D945-9E33-5773BE9861C5}" destId="{51D11D69-7BD3-4343-86AE-D602E79F183F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6942F5D-3E93-EF4F-9696-DEEEAC983F25}" type="presOf" srcId="{62AA7A32-4FF0-F140-8295-9C0D8BC2E055}" destId="{4F6A6E7C-78BB-4141-B304-03587E3FE2C7}" srcOrd="0" destOrd="0" presId="urn:microsoft.com/office/officeart/2005/8/layout/vList6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75BF2E64-1DF1-BD4F-8E92-87234E2BF1B8}" type="presOf" srcId="{8196662A-287F-234F-A077-9224702B5B77}" destId="{EA3EB7F4-717B-2247-9558-8D056EE20493}" srcOrd="0" destOrd="0" presId="urn:microsoft.com/office/officeart/2005/8/layout/vList6"/>
    <dgm:cxn modelId="{A220E16E-6874-0947-8702-7919370756D2}" type="presOf" srcId="{E8E95C23-E752-394B-B9B6-2A78136193D2}" destId="{7CAFFBFD-9139-4242-84AF-8B23512C37D9}" srcOrd="0" destOrd="0" presId="urn:microsoft.com/office/officeart/2005/8/layout/vList6"/>
    <dgm:cxn modelId="{E0F7A571-ADC8-DA41-899B-501F44D5115B}" type="presOf" srcId="{1752099A-5FA7-5B42-9954-CCC2DC540A73}" destId="{5056A940-CABF-B648-B869-FDDB41C55E70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DF843D5-F311-3B43-AFB1-CB2D2160AA7A}" type="presOf" srcId="{5B0BFAD2-A999-3B41-82A1-CDF4A6E3F1DA}" destId="{A9BFE616-3800-4442-A72D-59251A25ACB4}" srcOrd="0" destOrd="0" presId="urn:microsoft.com/office/officeart/2005/8/layout/vList6"/>
    <dgm:cxn modelId="{15B86AD5-8EE7-824F-96FC-275D9680EE5A}" type="presOf" srcId="{4B2E657B-369F-0340-A4FA-DB0A9B7475D3}" destId="{710237D7-E4CD-AB47-A079-3F4FADF88D95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34BBDE-8DA5-9044-89B5-26C60A6D17BD}" type="presOf" srcId="{2EE28272-E03F-FE41-917F-9CFA55EACE13}" destId="{D6B9F679-AFA9-184E-9C16-CD5B0F9D1DD0}" srcOrd="0" destOrd="0" presId="urn:microsoft.com/office/officeart/2005/8/layout/vList6"/>
    <dgm:cxn modelId="{808BB1F2-A1F9-084B-B4D7-009419CA853F}" type="presOf" srcId="{33175CCB-1C8B-1C44-8A2A-276D69ED11D2}" destId="{31263A3B-CE20-D446-A292-8DF631B7252C}" srcOrd="0" destOrd="0" presId="urn:microsoft.com/office/officeart/2005/8/layout/vList6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22866665-2C03-1342-B9FC-958B6ED58807}" type="presParOf" srcId="{A9BFE616-3800-4442-A72D-59251A25ACB4}" destId="{02168C32-5E1B-5843-B10F-CB4ADCB87965}" srcOrd="0" destOrd="0" presId="urn:microsoft.com/office/officeart/2005/8/layout/vList6"/>
    <dgm:cxn modelId="{693919CA-2854-6B4B-892B-49D64DDE08ED}" type="presParOf" srcId="{02168C32-5E1B-5843-B10F-CB4ADCB87965}" destId="{5056A940-CABF-B648-B869-FDDB41C55E70}" srcOrd="0" destOrd="0" presId="urn:microsoft.com/office/officeart/2005/8/layout/vList6"/>
    <dgm:cxn modelId="{1E1989E7-3F93-BF4C-838C-F3A5116D6559}" type="presParOf" srcId="{02168C32-5E1B-5843-B10F-CB4ADCB87965}" destId="{51D11D69-7BD3-4343-86AE-D602E79F183F}" srcOrd="1" destOrd="0" presId="urn:microsoft.com/office/officeart/2005/8/layout/vList6"/>
    <dgm:cxn modelId="{B820AB6E-365A-D846-BA7A-D70492304E02}" type="presParOf" srcId="{A9BFE616-3800-4442-A72D-59251A25ACB4}" destId="{2C88B0D3-974B-1440-8167-27E62726B74A}" srcOrd="1" destOrd="0" presId="urn:microsoft.com/office/officeart/2005/8/layout/vList6"/>
    <dgm:cxn modelId="{8569CAB3-C45B-684F-8859-BCE17B30FCD8}" type="presParOf" srcId="{A9BFE616-3800-4442-A72D-59251A25ACB4}" destId="{5CBE7BA1-E20B-2B45-99BC-B47835B08A28}" srcOrd="2" destOrd="0" presId="urn:microsoft.com/office/officeart/2005/8/layout/vList6"/>
    <dgm:cxn modelId="{69B60DE1-3705-0C4F-BD05-4C636F6B1C7C}" type="presParOf" srcId="{5CBE7BA1-E20B-2B45-99BC-B47835B08A28}" destId="{31263A3B-CE20-D446-A292-8DF631B7252C}" srcOrd="0" destOrd="0" presId="urn:microsoft.com/office/officeart/2005/8/layout/vList6"/>
    <dgm:cxn modelId="{9E68C193-DCEC-4740-83EA-0E8637CF8FBF}" type="presParOf" srcId="{5CBE7BA1-E20B-2B45-99BC-B47835B08A28}" destId="{EA3EB7F4-717B-2247-9558-8D056EE20493}" srcOrd="1" destOrd="0" presId="urn:microsoft.com/office/officeart/2005/8/layout/vList6"/>
    <dgm:cxn modelId="{75C21BFA-CD71-6C43-8732-7ED601B7237D}" type="presParOf" srcId="{A9BFE616-3800-4442-A72D-59251A25ACB4}" destId="{5290025A-3D92-FC47-8D3F-9783C81B13CB}" srcOrd="3" destOrd="0" presId="urn:microsoft.com/office/officeart/2005/8/layout/vList6"/>
    <dgm:cxn modelId="{E2915B81-8E99-7A4B-AD8F-8E2F81148098}" type="presParOf" srcId="{A9BFE616-3800-4442-A72D-59251A25ACB4}" destId="{C577ECF2-4AC5-A646-8995-DDDDA18EE583}" srcOrd="4" destOrd="0" presId="urn:microsoft.com/office/officeart/2005/8/layout/vList6"/>
    <dgm:cxn modelId="{7E76FA14-7DB9-0D4A-BEF4-EDFCF1BCEB79}" type="presParOf" srcId="{C577ECF2-4AC5-A646-8995-DDDDA18EE583}" destId="{CE20FFBB-35AE-714C-811E-0F0183932AC4}" srcOrd="0" destOrd="0" presId="urn:microsoft.com/office/officeart/2005/8/layout/vList6"/>
    <dgm:cxn modelId="{A52D5084-D383-5E40-A159-67B952EA985F}" type="presParOf" srcId="{C577ECF2-4AC5-A646-8995-DDDDA18EE583}" destId="{0E27AA55-4159-104F-BC83-38F4E2389311}" srcOrd="1" destOrd="0" presId="urn:microsoft.com/office/officeart/2005/8/layout/vList6"/>
    <dgm:cxn modelId="{14595CF8-18A0-5D46-BD2A-D1E8296D0715}" type="presParOf" srcId="{A9BFE616-3800-4442-A72D-59251A25ACB4}" destId="{46A3B020-9E3D-7E43-AF1E-CE52E39B7E29}" srcOrd="5" destOrd="0" presId="urn:microsoft.com/office/officeart/2005/8/layout/vList6"/>
    <dgm:cxn modelId="{C27F7228-D252-E34D-A13F-8CA21A38CB0E}" type="presParOf" srcId="{A9BFE616-3800-4442-A72D-59251A25ACB4}" destId="{0FB91E91-4EB4-EB46-89B0-1198F79CB299}" srcOrd="6" destOrd="0" presId="urn:microsoft.com/office/officeart/2005/8/layout/vList6"/>
    <dgm:cxn modelId="{1575D8EA-86B6-8F4E-8A78-EBD768F9BCB0}" type="presParOf" srcId="{0FB91E91-4EB4-EB46-89B0-1198F79CB299}" destId="{7CAFFBFD-9139-4242-84AF-8B23512C37D9}" srcOrd="0" destOrd="0" presId="urn:microsoft.com/office/officeart/2005/8/layout/vList6"/>
    <dgm:cxn modelId="{945E275D-3AB8-9A45-B970-6DFE50526D99}" type="presParOf" srcId="{0FB91E91-4EB4-EB46-89B0-1198F79CB299}" destId="{D6B9F679-AFA9-184E-9C16-CD5B0F9D1DD0}" srcOrd="1" destOrd="0" presId="urn:microsoft.com/office/officeart/2005/8/layout/vList6"/>
    <dgm:cxn modelId="{D7F4312D-13F4-1146-8F67-6707D3131727}" type="presParOf" srcId="{A9BFE616-3800-4442-A72D-59251A25ACB4}" destId="{B609B5E7-7855-F147-944B-9FC334D21A82}" srcOrd="7" destOrd="0" presId="urn:microsoft.com/office/officeart/2005/8/layout/vList6"/>
    <dgm:cxn modelId="{B5155121-3050-EC4F-AEF4-5482BEA58E6F}" type="presParOf" srcId="{A9BFE616-3800-4442-A72D-59251A25ACB4}" destId="{3B44E06B-8B3F-BA47-9DB2-F0EC88250ACF}" srcOrd="8" destOrd="0" presId="urn:microsoft.com/office/officeart/2005/8/layout/vList6"/>
    <dgm:cxn modelId="{A59A46BE-30F6-564E-BD05-E4DE3DF04974}" type="presParOf" srcId="{3B44E06B-8B3F-BA47-9DB2-F0EC88250ACF}" destId="{4F6A6E7C-78BB-4141-B304-03587E3FE2C7}" srcOrd="0" destOrd="0" presId="urn:microsoft.com/office/officeart/2005/8/layout/vList6"/>
    <dgm:cxn modelId="{804D7DF7-741A-5D4E-917F-125F085D1BB3}" type="presParOf" srcId="{3B44E06B-8B3F-BA47-9DB2-F0EC88250ACF}" destId="{710237D7-E4CD-AB47-A079-3F4FADF88D9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التعبير عن الذات</a:t>
          </a:r>
          <a:r>
            <a:rPr lang="ar-SA" sz="2000" dirty="0"/>
            <a:t> 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التصنيف الاجتماعي</a:t>
          </a:r>
          <a:r>
            <a:rPr lang="ar-SA" sz="2000" dirty="0"/>
            <a:t> 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القيمة الثقافية للعلامة</a:t>
          </a:r>
          <a:r>
            <a:rPr lang="ar-SA" sz="2000" dirty="0"/>
            <a:t> 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بعض العلامات تحمل رموزًا ثقافية تجعلها أكثر تأثيرًا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بعض العلامات التجارية تمنح المستهلكين شعورًا بالانتماء لفئة اجتماعية معينة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المستهلكون يختارون العلامات التي تعكس هويتهم وقيمهم الشخصية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بناء العلاقات والتواصل</a:t>
          </a:r>
          <a:r>
            <a:rPr lang="ar-SA" sz="2000" dirty="0"/>
            <a:t> 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بعض العلامات التجارية تساهم في بناء مجتمعات من المستهلكين ذوي الاهتمامات المشتركة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7F1E4380-4188-F64A-B8B2-6B0EC8842313}">
      <dgm:prSet/>
      <dgm:spPr/>
      <dgm:t>
        <a:bodyPr/>
        <a:lstStyle/>
        <a:p>
          <a:pPr rtl="1"/>
          <a:r>
            <a:rPr lang="ar-SA" b="1" dirty="0"/>
            <a:t>القوة الرمزية للعلامة</a:t>
          </a:r>
          <a:r>
            <a:rPr lang="ar-SA" dirty="0"/>
            <a:t> </a:t>
          </a:r>
          <a:endParaRPr lang="en-GB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endParaRPr lang="en-GB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endParaRPr lang="en-GB"/>
        </a:p>
      </dgm:t>
    </dgm:pt>
    <dgm:pt modelId="{39FA7B6E-4EB8-AD4D-BF3A-1AF6F73EA705}">
      <dgm:prSet/>
      <dgm:spPr/>
      <dgm:t>
        <a:bodyPr/>
        <a:lstStyle/>
        <a:p>
          <a:pPr rtl="1">
            <a:buNone/>
          </a:pPr>
          <a:r>
            <a:rPr lang="ar-SA" dirty="0"/>
            <a:t>بعض العلامات تصبح رمزًا للنجاح أو التفوق في المجتمع</a:t>
          </a:r>
          <a:endParaRPr lang="en-GB" dirty="0"/>
        </a:p>
      </dgm:t>
    </dgm:pt>
    <dgm:pt modelId="{4D7998B9-8696-1A4A-BBB2-671758410096}" type="parTrans" cxnId="{336699EA-06EA-B84A-B320-26E6DE7CC6C2}">
      <dgm:prSet/>
      <dgm:spPr/>
      <dgm:t>
        <a:bodyPr/>
        <a:lstStyle/>
        <a:p>
          <a:endParaRPr lang="en-GB"/>
        </a:p>
      </dgm:t>
    </dgm:pt>
    <dgm:pt modelId="{1E5C760E-66E4-B84C-B945-29ECD9DC2953}" type="sibTrans" cxnId="{336699EA-06EA-B84A-B320-26E6DE7CC6C2}">
      <dgm:prSet/>
      <dgm:spPr/>
      <dgm:t>
        <a:bodyPr/>
        <a:lstStyle/>
        <a:p>
          <a:endParaRPr lang="en-GB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>
        <dgm:presLayoutVars>
          <dgm:bulletEnabled val="1"/>
        </dgm:presLayoutVars>
      </dgm:prSet>
      <dgm:spPr/>
    </dgm:pt>
    <dgm:pt modelId="{F49ECD00-1E6C-2248-817F-4483432599CF}" type="pres">
      <dgm:prSet presAssocID="{EF2F503E-D5C3-CB4F-A5E2-BE1A0D4FC76B}" presName="space" presStyleCnt="0"/>
      <dgm:spPr/>
    </dgm:pt>
    <dgm:pt modelId="{07B9B4F9-EDBF-2E4A-93C7-4B448F5874E0}" type="pres">
      <dgm:prSet presAssocID="{7F1E4380-4188-F64A-B8B2-6B0EC8842313}" presName="composite" presStyleCnt="0"/>
      <dgm:spPr/>
    </dgm:pt>
    <dgm:pt modelId="{B8DF8877-AC4C-2A40-A5D9-6BBA0C616898}" type="pres">
      <dgm:prSet presAssocID="{7F1E4380-4188-F64A-B8B2-6B0EC8842313}" presName="parTx" presStyleLbl="alignNode1" presStyleIdx="4" presStyleCnt="5" custScaleY="139851">
        <dgm:presLayoutVars>
          <dgm:chMax val="0"/>
          <dgm:chPref val="0"/>
          <dgm:bulletEnabled val="1"/>
        </dgm:presLayoutVars>
      </dgm:prSet>
      <dgm:spPr/>
    </dgm:pt>
    <dgm:pt modelId="{7C43C71A-E0C2-BF45-8F0C-C02F50A0B12D}" type="pres">
      <dgm:prSet presAssocID="{7F1E4380-4188-F64A-B8B2-6B0EC8842313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6B5DEE73-802D-D549-BC42-171C6171FED7}" type="presOf" srcId="{7F1E4380-4188-F64A-B8B2-6B0EC8842313}" destId="{B8DF8877-AC4C-2A40-A5D9-6BBA0C616898}" srcOrd="0" destOrd="0" presId="urn:microsoft.com/office/officeart/2005/8/layout/hList1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6DD948E-592E-EC44-8A10-096BB4EDDFC1}" type="presOf" srcId="{39FA7B6E-4EB8-AD4D-BF3A-1AF6F73EA705}" destId="{7C43C71A-E0C2-BF45-8F0C-C02F50A0B12D}" srcOrd="0" destOrd="0" presId="urn:microsoft.com/office/officeart/2005/8/layout/hList1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336699EA-06EA-B84A-B320-26E6DE7CC6C2}" srcId="{7F1E4380-4188-F64A-B8B2-6B0EC8842313}" destId="{39FA7B6E-4EB8-AD4D-BF3A-1AF6F73EA705}" srcOrd="0" destOrd="0" parTransId="{4D7998B9-8696-1A4A-BBB2-671758410096}" sibTransId="{1E5C760E-66E4-B84C-B945-29ECD9DC2953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E56DC5D3-C4B9-A742-B06A-559C733CCA01}" type="presParOf" srcId="{590916F4-DA9D-6C4E-AB3C-56A22A9A01A1}" destId="{F49ECD00-1E6C-2248-817F-4483432599CF}" srcOrd="7" destOrd="0" presId="urn:microsoft.com/office/officeart/2005/8/layout/hList1"/>
    <dgm:cxn modelId="{26582186-225E-F341-ADB4-D24B132580C5}" type="presParOf" srcId="{590916F4-DA9D-6C4E-AB3C-56A22A9A01A1}" destId="{07B9B4F9-EDBF-2E4A-93C7-4B448F5874E0}" srcOrd="8" destOrd="0" presId="urn:microsoft.com/office/officeart/2005/8/layout/hList1"/>
    <dgm:cxn modelId="{FA8D5975-49E5-0045-9237-841E9E57A4B3}" type="presParOf" srcId="{07B9B4F9-EDBF-2E4A-93C7-4B448F5874E0}" destId="{B8DF8877-AC4C-2A40-A5D9-6BBA0C616898}" srcOrd="0" destOrd="0" presId="urn:microsoft.com/office/officeart/2005/8/layout/hList1"/>
    <dgm:cxn modelId="{7C0328D8-8156-0C44-AB18-138DC4DA4E6A}" type="presParOf" srcId="{07B9B4F9-EDBF-2E4A-93C7-4B448F5874E0}" destId="{7C43C71A-E0C2-BF45-8F0C-C02F50A0B12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بناء الوعي بالعلامة التجارية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الإعلان يساعد في تعريف المستهلكين بالعلامة التجارية ومنتجاتها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التأثير على الصورة الذهنية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الإعلانات تخلق انطباعًا معينًا حول العلامة التجارية في أذهان المستهلكين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التلاعب بالمشاعر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استخدام القصص العاطفية والإعلانات المؤثرة يزيد من التفاعل مع العلامة التجارية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التحفيز على اتخاذ القرار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الإعلانات الترويجية والعروض المحدودة تسرّع عملية الشراء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استخدام المشاهير والمؤثرين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المستهلكون ينجذبون أكثر للعلامات التي يدعمها مشاهير أو شخصيات مؤثرة</a:t>
          </a:r>
          <a:r>
            <a:rPr lang="en-GB" sz="2000" dirty="0"/>
            <a:t>.</a:t>
          </a:r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AC4FE034-BE16-5741-870B-F20C6280B2C6}" type="presOf" srcId="{8196662A-287F-234F-A077-9224702B5B77}" destId="{13D75C33-BE60-824B-8A05-AD643078CE0E}" srcOrd="0" destOrd="1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96206447-DF3B-5D4F-831D-F15ECA33FF31}" type="presOf" srcId="{4B2E657B-369F-0340-A4FA-DB0A9B7475D3}" destId="{D6CA41D6-D8F6-2742-9B37-8B2518214906}" srcOrd="0" destOrd="1" presId="urn:microsoft.com/office/officeart/2005/8/layout/default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4137B958-2ED4-4046-ABF4-CE56170C70B4}" type="presOf" srcId="{2E7B7787-BF7C-304D-9F38-1C0AB771DD8B}" destId="{D13297D6-26A5-4C42-8B11-B6DC6C12910D}" srcOrd="0" destOrd="1" presId="urn:microsoft.com/office/officeart/2005/8/layout/default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F7DF0A9-4728-7F4B-B278-466998A1510F}" type="presOf" srcId="{F0B52F86-83AF-D945-9E33-5773BE9861C5}" destId="{B5174F6B-7FC6-DA41-947B-277DBE715C1C}" srcOrd="0" destOrd="1" presId="urn:microsoft.com/office/officeart/2005/8/layout/default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C4E563E3-D189-3D44-BCB0-84A6A9A4B410}" type="presOf" srcId="{2EE28272-E03F-FE41-917F-9CFA55EACE13}" destId="{934C7D22-6A71-4445-AFA9-9B2B736F4B8D}" srcOrd="0" destOrd="1" presId="urn:microsoft.com/office/officeart/2005/8/layout/default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خلق الثقة والمصداقية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المستهلكون يثقون بالمؤثرين أكثر من الإعلانات التقليدية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التأثير من خلال التجربة الشخصية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عندما يشارك المؤثر تجربة حقيقية مع منتج، يزيد ذلك من رغبة المستهلكين في تجربته</a:t>
          </a:r>
          <a:r>
            <a:rPr lang="en-GB" sz="2000" dirty="0"/>
            <a:t>.</a:t>
          </a:r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تقديم محتوى تفاعلي وجذاب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المؤثرون يجعلون الإعلانات أكثر متعة وواقعية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الوصول إلى فئات مستهدفة بدقة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المؤثرون لديهم متابعون محددون، مما يجعل استهداف الجمهور أكثر فعالية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الترويج الغير مباشر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توصيات المؤثرين تبدو طبيعية أكثر من الإعلانات التقليدية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5586B1DC-5BD9-DB4B-87AB-6E54C45DFBCB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ECDC5162-8271-364B-B0AF-137ADDC04A29}" type="pres">
      <dgm:prSet presAssocID="{1752099A-5FA7-5B42-9954-CCC2DC540A73}" presName="circle1" presStyleLbl="node1" presStyleIdx="0" presStyleCnt="5"/>
      <dgm:spPr/>
    </dgm:pt>
    <dgm:pt modelId="{6AB75264-F886-0641-8987-44E162961B92}" type="pres">
      <dgm:prSet presAssocID="{1752099A-5FA7-5B42-9954-CCC2DC540A73}" presName="space" presStyleCnt="0"/>
      <dgm:spPr/>
    </dgm:pt>
    <dgm:pt modelId="{4BB5B09B-62B7-0346-9C94-2C3547C09243}" type="pres">
      <dgm:prSet presAssocID="{1752099A-5FA7-5B42-9954-CCC2DC540A73}" presName="rect1" presStyleLbl="alignAcc1" presStyleIdx="0" presStyleCnt="5"/>
      <dgm:spPr/>
    </dgm:pt>
    <dgm:pt modelId="{3545C48B-B184-0848-A49E-AAC94CFB34F1}" type="pres">
      <dgm:prSet presAssocID="{33175CCB-1C8B-1C44-8A2A-276D69ED11D2}" presName="vertSpace2" presStyleLbl="node1" presStyleIdx="0" presStyleCnt="5"/>
      <dgm:spPr/>
    </dgm:pt>
    <dgm:pt modelId="{FB6DE5B3-D482-1542-9B31-ABEC3C6C92F8}" type="pres">
      <dgm:prSet presAssocID="{33175CCB-1C8B-1C44-8A2A-276D69ED11D2}" presName="circle2" presStyleLbl="node1" presStyleIdx="1" presStyleCnt="5"/>
      <dgm:spPr/>
    </dgm:pt>
    <dgm:pt modelId="{D30CB04D-72E0-B44E-9227-F67526A2098F}" type="pres">
      <dgm:prSet presAssocID="{33175CCB-1C8B-1C44-8A2A-276D69ED11D2}" presName="rect2" presStyleLbl="alignAcc1" presStyleIdx="1" presStyleCnt="5"/>
      <dgm:spPr/>
    </dgm:pt>
    <dgm:pt modelId="{A89CA89F-EA45-2046-B58A-63EDAC324629}" type="pres">
      <dgm:prSet presAssocID="{00BA3E18-A5E2-9140-B854-8729D59638C7}" presName="vertSpace3" presStyleLbl="node1" presStyleIdx="1" presStyleCnt="5"/>
      <dgm:spPr/>
    </dgm:pt>
    <dgm:pt modelId="{562A6ED7-D920-6049-B327-DA5F134B315A}" type="pres">
      <dgm:prSet presAssocID="{00BA3E18-A5E2-9140-B854-8729D59638C7}" presName="circle3" presStyleLbl="node1" presStyleIdx="2" presStyleCnt="5"/>
      <dgm:spPr/>
    </dgm:pt>
    <dgm:pt modelId="{43D70B32-69FC-6847-BE51-792A15DE9100}" type="pres">
      <dgm:prSet presAssocID="{00BA3E18-A5E2-9140-B854-8729D59638C7}" presName="rect3" presStyleLbl="alignAcc1" presStyleIdx="2" presStyleCnt="5"/>
      <dgm:spPr/>
    </dgm:pt>
    <dgm:pt modelId="{4E742C5C-3D29-BA46-8690-965A27BFA3CE}" type="pres">
      <dgm:prSet presAssocID="{E8E95C23-E752-394B-B9B6-2A78136193D2}" presName="vertSpace4" presStyleLbl="node1" presStyleIdx="2" presStyleCnt="5"/>
      <dgm:spPr/>
    </dgm:pt>
    <dgm:pt modelId="{F3051302-B7C1-ED48-B3E3-1C11F9C39D46}" type="pres">
      <dgm:prSet presAssocID="{E8E95C23-E752-394B-B9B6-2A78136193D2}" presName="circle4" presStyleLbl="node1" presStyleIdx="3" presStyleCnt="5"/>
      <dgm:spPr/>
    </dgm:pt>
    <dgm:pt modelId="{AE8A102A-9AF6-1B44-B3C8-9423723839E7}" type="pres">
      <dgm:prSet presAssocID="{E8E95C23-E752-394B-B9B6-2A78136193D2}" presName="rect4" presStyleLbl="alignAcc1" presStyleIdx="3" presStyleCnt="5"/>
      <dgm:spPr/>
    </dgm:pt>
    <dgm:pt modelId="{C20292DC-8BB0-664B-9B64-C0B9CEBB0C9B}" type="pres">
      <dgm:prSet presAssocID="{62AA7A32-4FF0-F140-8295-9C0D8BC2E055}" presName="vertSpace5" presStyleLbl="node1" presStyleIdx="3" presStyleCnt="5"/>
      <dgm:spPr/>
    </dgm:pt>
    <dgm:pt modelId="{DDF6AAE6-6969-8C46-83A0-F1EA24E9085B}" type="pres">
      <dgm:prSet presAssocID="{62AA7A32-4FF0-F140-8295-9C0D8BC2E055}" presName="circle5" presStyleLbl="node1" presStyleIdx="4" presStyleCnt="5"/>
      <dgm:spPr/>
    </dgm:pt>
    <dgm:pt modelId="{5C31EA5F-B83E-DF44-92D0-F09D53BC0FC3}" type="pres">
      <dgm:prSet presAssocID="{62AA7A32-4FF0-F140-8295-9C0D8BC2E055}" presName="rect5" presStyleLbl="alignAcc1" presStyleIdx="4" presStyleCnt="5"/>
      <dgm:spPr/>
    </dgm:pt>
    <dgm:pt modelId="{7B081AC0-7FF7-1F42-8F57-47ABE65E0714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659A2370-BAA5-1344-8ACF-D580BD9D4B9D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019C1216-0043-1F4D-83DE-54B2819FBA30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44781EBC-1241-9A4A-84F4-23C1C40A50F4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B1D05E7B-9AEA-F744-A8DD-8F896DF25DF8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88DAE99A-E55B-2746-B476-F9CC2547AEB3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AD156882-B500-524E-BED5-71A06D8AA0F5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FD2BB1F4-2442-064D-AB41-EB37C786B931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61295D9C-7CE1-2F49-AD0E-B8ABB281103F}" type="pres">
      <dgm:prSet presAssocID="{62AA7A32-4FF0-F140-8295-9C0D8BC2E055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D03A007B-68E4-F348-B802-EA29387D7C67}" type="pres">
      <dgm:prSet presAssocID="{62AA7A32-4FF0-F140-8295-9C0D8BC2E055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0065405-8744-6F4D-9094-08BA665FA94F}" type="presOf" srcId="{8196662A-287F-234F-A077-9224702B5B77}" destId="{44781EBC-1241-9A4A-84F4-23C1C40A50F4}" srcOrd="0" destOrd="0" presId="urn:microsoft.com/office/officeart/2005/8/layout/target3"/>
    <dgm:cxn modelId="{72004F09-E4F1-EF48-B2C8-ACD1F7AEAA4A}" type="presOf" srcId="{33175CCB-1C8B-1C44-8A2A-276D69ED11D2}" destId="{D30CB04D-72E0-B44E-9227-F67526A2098F}" srcOrd="0" destOrd="0" presId="urn:microsoft.com/office/officeart/2005/8/layout/target3"/>
    <dgm:cxn modelId="{ABF0ED09-3F6E-3242-98C8-048BA5CC07FE}" type="presOf" srcId="{5B0BFAD2-A999-3B41-82A1-CDF4A6E3F1DA}" destId="{5586B1DC-5BD9-DB4B-87AB-6E54C45DFBCB}" srcOrd="0" destOrd="0" presId="urn:microsoft.com/office/officeart/2005/8/layout/target3"/>
    <dgm:cxn modelId="{5B6CF511-19CB-9842-86F9-0E6560D874C1}" type="presOf" srcId="{2E7B7787-BF7C-304D-9F38-1C0AB771DD8B}" destId="{88DAE99A-E55B-2746-B476-F9CC2547AEB3}" srcOrd="0" destOrd="0" presId="urn:microsoft.com/office/officeart/2005/8/layout/target3"/>
    <dgm:cxn modelId="{21D22918-91C9-E345-8F29-BEEF4E66FFE2}" type="presOf" srcId="{2EE28272-E03F-FE41-917F-9CFA55EACE13}" destId="{FD2BB1F4-2442-064D-AB41-EB37C786B931}" srcOrd="0" destOrd="0" presId="urn:microsoft.com/office/officeart/2005/8/layout/target3"/>
    <dgm:cxn modelId="{3DFB101E-0785-F64D-A765-E7D045C32BB0}" type="presOf" srcId="{E8E95C23-E752-394B-B9B6-2A78136193D2}" destId="{AD156882-B500-524E-BED5-71A06D8AA0F5}" srcOrd="1" destOrd="0" presId="urn:microsoft.com/office/officeart/2005/8/layout/target3"/>
    <dgm:cxn modelId="{11719A2C-72AF-B94A-9FD3-54188A249EE6}" type="presOf" srcId="{1752099A-5FA7-5B42-9954-CCC2DC540A73}" destId="{4BB5B09B-62B7-0346-9C94-2C3547C09243}" srcOrd="0" destOrd="0" presId="urn:microsoft.com/office/officeart/2005/8/layout/target3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7D2BCF56-758C-8742-B88E-796221441BBC}" type="presOf" srcId="{F0B52F86-83AF-D945-9E33-5773BE9861C5}" destId="{659A2370-BAA5-1344-8ACF-D580BD9D4B9D}" srcOrd="0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527A3464-6E6A-B24C-ACA1-732C9120DF2A}" type="presOf" srcId="{00BA3E18-A5E2-9140-B854-8729D59638C7}" destId="{43D70B32-69FC-6847-BE51-792A15DE9100}" srcOrd="0" destOrd="0" presId="urn:microsoft.com/office/officeart/2005/8/layout/target3"/>
    <dgm:cxn modelId="{2EF1C466-8900-9844-B85E-BDB647D8B9CA}" type="presOf" srcId="{E8E95C23-E752-394B-B9B6-2A78136193D2}" destId="{AE8A102A-9AF6-1B44-B3C8-9423723839E7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4C93A184-DFC7-FC43-BD4D-DCBAFEF4ED7C}" type="presOf" srcId="{33175CCB-1C8B-1C44-8A2A-276D69ED11D2}" destId="{019C1216-0043-1F4D-83DE-54B2819FBA30}" srcOrd="1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43C17A0-BE8F-9242-A34A-339DDF1B1C7C}" type="presOf" srcId="{1752099A-5FA7-5B42-9954-CCC2DC540A73}" destId="{7B081AC0-7FF7-1F42-8F57-47ABE65E0714}" srcOrd="1" destOrd="0" presId="urn:microsoft.com/office/officeart/2005/8/layout/target3"/>
    <dgm:cxn modelId="{8742BEAE-A037-FB45-B739-F591639351F7}" type="presOf" srcId="{62AA7A32-4FF0-F140-8295-9C0D8BC2E055}" destId="{5C31EA5F-B83E-DF44-92D0-F09D53BC0FC3}" srcOrd="0" destOrd="0" presId="urn:microsoft.com/office/officeart/2005/8/layout/target3"/>
    <dgm:cxn modelId="{9C27ADBF-BE2C-DF43-8910-8CB2F44896F9}" type="presOf" srcId="{4B2E657B-369F-0340-A4FA-DB0A9B7475D3}" destId="{D03A007B-68E4-F348-B802-EA29387D7C67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7E40B6CF-5A5C-8E42-BE44-00CDA7F8BB61}" type="presOf" srcId="{62AA7A32-4FF0-F140-8295-9C0D8BC2E055}" destId="{61295D9C-7CE1-2F49-AD0E-B8ABB281103F}" srcOrd="1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588B0DC-BCED-EC4A-80BA-83796BFDD8F4}" type="presOf" srcId="{00BA3E18-A5E2-9140-B854-8729D59638C7}" destId="{B1D05E7B-9AEA-F744-A8DD-8F896DF25DF8}" srcOrd="1" destOrd="0" presId="urn:microsoft.com/office/officeart/2005/8/layout/target3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BA569A83-DFF8-4242-A7F6-E7B44D1F41A5}" type="presParOf" srcId="{5586B1DC-5BD9-DB4B-87AB-6E54C45DFBCB}" destId="{ECDC5162-8271-364B-B0AF-137ADDC04A29}" srcOrd="0" destOrd="0" presId="urn:microsoft.com/office/officeart/2005/8/layout/target3"/>
    <dgm:cxn modelId="{5E15F466-2B75-3640-97EE-E2DBAAE56A48}" type="presParOf" srcId="{5586B1DC-5BD9-DB4B-87AB-6E54C45DFBCB}" destId="{6AB75264-F886-0641-8987-44E162961B92}" srcOrd="1" destOrd="0" presId="urn:microsoft.com/office/officeart/2005/8/layout/target3"/>
    <dgm:cxn modelId="{370EB3F3-1EBF-734F-A6FB-92D84A5297D6}" type="presParOf" srcId="{5586B1DC-5BD9-DB4B-87AB-6E54C45DFBCB}" destId="{4BB5B09B-62B7-0346-9C94-2C3547C09243}" srcOrd="2" destOrd="0" presId="urn:microsoft.com/office/officeart/2005/8/layout/target3"/>
    <dgm:cxn modelId="{27FE7989-8E86-4645-8E4F-F84492D774F4}" type="presParOf" srcId="{5586B1DC-5BD9-DB4B-87AB-6E54C45DFBCB}" destId="{3545C48B-B184-0848-A49E-AAC94CFB34F1}" srcOrd="3" destOrd="0" presId="urn:microsoft.com/office/officeart/2005/8/layout/target3"/>
    <dgm:cxn modelId="{6004C6FB-2E4A-1A40-9874-3DE5D319CA96}" type="presParOf" srcId="{5586B1DC-5BD9-DB4B-87AB-6E54C45DFBCB}" destId="{FB6DE5B3-D482-1542-9B31-ABEC3C6C92F8}" srcOrd="4" destOrd="0" presId="urn:microsoft.com/office/officeart/2005/8/layout/target3"/>
    <dgm:cxn modelId="{F778DF23-D5B1-B94D-891C-FA1CF182F226}" type="presParOf" srcId="{5586B1DC-5BD9-DB4B-87AB-6E54C45DFBCB}" destId="{D30CB04D-72E0-B44E-9227-F67526A2098F}" srcOrd="5" destOrd="0" presId="urn:microsoft.com/office/officeart/2005/8/layout/target3"/>
    <dgm:cxn modelId="{58B8A4B9-CCDA-DA46-B351-EACB61B3A5E5}" type="presParOf" srcId="{5586B1DC-5BD9-DB4B-87AB-6E54C45DFBCB}" destId="{A89CA89F-EA45-2046-B58A-63EDAC324629}" srcOrd="6" destOrd="0" presId="urn:microsoft.com/office/officeart/2005/8/layout/target3"/>
    <dgm:cxn modelId="{0B49B35C-BBBA-9349-B0D8-9396D77F30EC}" type="presParOf" srcId="{5586B1DC-5BD9-DB4B-87AB-6E54C45DFBCB}" destId="{562A6ED7-D920-6049-B327-DA5F134B315A}" srcOrd="7" destOrd="0" presId="urn:microsoft.com/office/officeart/2005/8/layout/target3"/>
    <dgm:cxn modelId="{20034A1E-AE54-A74F-BF9E-65F53A87820F}" type="presParOf" srcId="{5586B1DC-5BD9-DB4B-87AB-6E54C45DFBCB}" destId="{43D70B32-69FC-6847-BE51-792A15DE9100}" srcOrd="8" destOrd="0" presId="urn:microsoft.com/office/officeart/2005/8/layout/target3"/>
    <dgm:cxn modelId="{A555FA85-ECF9-8945-9A84-E1DCFC69018C}" type="presParOf" srcId="{5586B1DC-5BD9-DB4B-87AB-6E54C45DFBCB}" destId="{4E742C5C-3D29-BA46-8690-965A27BFA3CE}" srcOrd="9" destOrd="0" presId="urn:microsoft.com/office/officeart/2005/8/layout/target3"/>
    <dgm:cxn modelId="{9904D84E-5F86-C54D-9725-DE0C464BFAD3}" type="presParOf" srcId="{5586B1DC-5BD9-DB4B-87AB-6E54C45DFBCB}" destId="{F3051302-B7C1-ED48-B3E3-1C11F9C39D46}" srcOrd="10" destOrd="0" presId="urn:microsoft.com/office/officeart/2005/8/layout/target3"/>
    <dgm:cxn modelId="{6FEDE5D9-147A-4142-B884-65D7ABFF6701}" type="presParOf" srcId="{5586B1DC-5BD9-DB4B-87AB-6E54C45DFBCB}" destId="{AE8A102A-9AF6-1B44-B3C8-9423723839E7}" srcOrd="11" destOrd="0" presId="urn:microsoft.com/office/officeart/2005/8/layout/target3"/>
    <dgm:cxn modelId="{BC78C75C-1075-5F49-80BF-697CD7099D75}" type="presParOf" srcId="{5586B1DC-5BD9-DB4B-87AB-6E54C45DFBCB}" destId="{C20292DC-8BB0-664B-9B64-C0B9CEBB0C9B}" srcOrd="12" destOrd="0" presId="urn:microsoft.com/office/officeart/2005/8/layout/target3"/>
    <dgm:cxn modelId="{DFF2589E-BA28-9742-B1BE-57F8C423139A}" type="presParOf" srcId="{5586B1DC-5BD9-DB4B-87AB-6E54C45DFBCB}" destId="{DDF6AAE6-6969-8C46-83A0-F1EA24E9085B}" srcOrd="13" destOrd="0" presId="urn:microsoft.com/office/officeart/2005/8/layout/target3"/>
    <dgm:cxn modelId="{6E6CE962-20DE-F246-B3F9-5B35481D52DD}" type="presParOf" srcId="{5586B1DC-5BD9-DB4B-87AB-6E54C45DFBCB}" destId="{5C31EA5F-B83E-DF44-92D0-F09D53BC0FC3}" srcOrd="14" destOrd="0" presId="urn:microsoft.com/office/officeart/2005/8/layout/target3"/>
    <dgm:cxn modelId="{70B0818B-030E-374C-9005-7FFC2ED020AB}" type="presParOf" srcId="{5586B1DC-5BD9-DB4B-87AB-6E54C45DFBCB}" destId="{7B081AC0-7FF7-1F42-8F57-47ABE65E0714}" srcOrd="15" destOrd="0" presId="urn:microsoft.com/office/officeart/2005/8/layout/target3"/>
    <dgm:cxn modelId="{684C3A18-2D73-AF47-8388-13681283C368}" type="presParOf" srcId="{5586B1DC-5BD9-DB4B-87AB-6E54C45DFBCB}" destId="{659A2370-BAA5-1344-8ACF-D580BD9D4B9D}" srcOrd="16" destOrd="0" presId="urn:microsoft.com/office/officeart/2005/8/layout/target3"/>
    <dgm:cxn modelId="{A4C6D6B7-021D-5743-AE33-F9027A7BC552}" type="presParOf" srcId="{5586B1DC-5BD9-DB4B-87AB-6E54C45DFBCB}" destId="{019C1216-0043-1F4D-83DE-54B2819FBA30}" srcOrd="17" destOrd="0" presId="urn:microsoft.com/office/officeart/2005/8/layout/target3"/>
    <dgm:cxn modelId="{25C599E8-BB53-FF4B-9E5D-2AAEA8F15405}" type="presParOf" srcId="{5586B1DC-5BD9-DB4B-87AB-6E54C45DFBCB}" destId="{44781EBC-1241-9A4A-84F4-23C1C40A50F4}" srcOrd="18" destOrd="0" presId="urn:microsoft.com/office/officeart/2005/8/layout/target3"/>
    <dgm:cxn modelId="{DBF65B1B-FA20-DA45-B9B0-B37D0209C2D2}" type="presParOf" srcId="{5586B1DC-5BD9-DB4B-87AB-6E54C45DFBCB}" destId="{B1D05E7B-9AEA-F744-A8DD-8F896DF25DF8}" srcOrd="19" destOrd="0" presId="urn:microsoft.com/office/officeart/2005/8/layout/target3"/>
    <dgm:cxn modelId="{FB8F26B8-EF32-9C4D-86A8-67877CA89A27}" type="presParOf" srcId="{5586B1DC-5BD9-DB4B-87AB-6E54C45DFBCB}" destId="{88DAE99A-E55B-2746-B476-F9CC2547AEB3}" srcOrd="20" destOrd="0" presId="urn:microsoft.com/office/officeart/2005/8/layout/target3"/>
    <dgm:cxn modelId="{02ACBBC7-2FDB-3346-81DC-F83879BEF3D1}" type="presParOf" srcId="{5586B1DC-5BD9-DB4B-87AB-6E54C45DFBCB}" destId="{AD156882-B500-524E-BED5-71A06D8AA0F5}" srcOrd="21" destOrd="0" presId="urn:microsoft.com/office/officeart/2005/8/layout/target3"/>
    <dgm:cxn modelId="{878EFCEB-467B-074B-A7E2-701A20135D9E}" type="presParOf" srcId="{5586B1DC-5BD9-DB4B-87AB-6E54C45DFBCB}" destId="{FD2BB1F4-2442-064D-AB41-EB37C786B931}" srcOrd="22" destOrd="0" presId="urn:microsoft.com/office/officeart/2005/8/layout/target3"/>
    <dgm:cxn modelId="{997E1199-1D86-9A4B-A939-243A8FEF9184}" type="presParOf" srcId="{5586B1DC-5BD9-DB4B-87AB-6E54C45DFBCB}" destId="{61295D9C-7CE1-2F49-AD0E-B8ABB281103F}" srcOrd="23" destOrd="0" presId="urn:microsoft.com/office/officeart/2005/8/layout/target3"/>
    <dgm:cxn modelId="{9D140D30-035C-B74C-9A4E-E61E51CAC6FC}" type="presParOf" srcId="{5586B1DC-5BD9-DB4B-87AB-6E54C45DFBCB}" destId="{D03A007B-68E4-F348-B802-EA29387D7C67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الجودة العالية والاستمرارية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تقديم منتجات أو خدمات بجودة ثابتة يزيد من ثقة المستهلكين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التفاعل العاطفي مع العلامة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العلامات التي تبني علاقة عاطفية مع المستهلكين تحظى بولاء أكبر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خدمة العملاء الممتازة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التجارب الإيجابية مع خدمة العملاء تؤدي إلى زيادة الولاء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برامج الولاء والمكافآت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تشجع المستهلكين على الشراء المتكرر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التواصل الفعّال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التفاعل المستمر مع العملاء عبر وسائل التواصل الاجتماعي والبريد الإلكتروني يعزز الارتباط بالعلامة</a:t>
          </a:r>
          <a:r>
            <a:rPr lang="en-GB" sz="2000" dirty="0"/>
            <a:t>.</a:t>
          </a:r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التجارب الإيجابية تعزز الولاء</a:t>
          </a:r>
          <a:r>
            <a:rPr lang="ar-SA" sz="2000" dirty="0"/>
            <a:t> 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التجارب السلبية تؤدي إلى تجنب العلامة</a:t>
          </a:r>
          <a:r>
            <a:rPr lang="ar-SA" sz="2000" dirty="0"/>
            <a:t> 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تأثير خدمة العملاء</a:t>
          </a:r>
          <a:r>
            <a:rPr lang="ar-SA" sz="2000" dirty="0"/>
            <a:t> 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التجربة الجيدة مع خدمة العملاء تعزز الثقة بالعلامة التجارية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المستهلكون يتجنبون العلامات التي خيّبت توقعاتهم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المستهلكون يعودون إلى العلامات التجارية التي قدمت لهم تجربة جيدة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تأثير جودة المنتج</a:t>
          </a:r>
          <a:r>
            <a:rPr lang="ar-SA" sz="2000" dirty="0"/>
            <a:t> 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إذا كان المنتج عالي الجودة، فمن المرجح أن يعود المستهلك للشراء مجددًا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21416DC5-FCD1-1646-AE30-6974DC5351CA}">
      <dgm:prSet/>
      <dgm:spPr/>
      <dgm:t>
        <a:bodyPr/>
        <a:lstStyle/>
        <a:p>
          <a:pPr rtl="1"/>
          <a:r>
            <a:rPr lang="ar-SA" b="1" dirty="0"/>
            <a:t>تأثير المراجعات والتوصيات</a:t>
          </a:r>
          <a:r>
            <a:rPr lang="ar-SA" dirty="0"/>
            <a:t> </a:t>
          </a:r>
          <a:endParaRPr lang="en-GB" dirty="0"/>
        </a:p>
      </dgm:t>
    </dgm:pt>
    <dgm:pt modelId="{E33F9006-8079-4546-8531-857723432BCA}" type="parTrans" cxnId="{51548B09-F121-4E4B-ACF6-79377EEF87B0}">
      <dgm:prSet/>
      <dgm:spPr/>
      <dgm:t>
        <a:bodyPr/>
        <a:lstStyle/>
        <a:p>
          <a:endParaRPr lang="en-GB"/>
        </a:p>
      </dgm:t>
    </dgm:pt>
    <dgm:pt modelId="{1B700FD4-680C-9D4A-9293-C5BAF75C11B3}" type="sibTrans" cxnId="{51548B09-F121-4E4B-ACF6-79377EEF87B0}">
      <dgm:prSet/>
      <dgm:spPr/>
      <dgm:t>
        <a:bodyPr/>
        <a:lstStyle/>
        <a:p>
          <a:endParaRPr lang="en-GB"/>
        </a:p>
      </dgm:t>
    </dgm:pt>
    <dgm:pt modelId="{E7F31396-DE30-AF44-AD37-C29086458466}">
      <dgm:prSet/>
      <dgm:spPr/>
      <dgm:t>
        <a:bodyPr/>
        <a:lstStyle/>
        <a:p>
          <a:pPr rtl="1">
            <a:buNone/>
          </a:pPr>
          <a:r>
            <a:rPr lang="ar-SA" dirty="0"/>
            <a:t>التوصيات من الآخرين تعزز التجربة الشخصية للمستهلك</a:t>
          </a:r>
          <a:endParaRPr lang="en-GB" dirty="0"/>
        </a:p>
      </dgm:t>
    </dgm:pt>
    <dgm:pt modelId="{8D743130-CE64-3C40-BCE9-F30EA9D351CE}" type="parTrans" cxnId="{AC22E0B6-2213-7144-9688-F6FBC0EA4C78}">
      <dgm:prSet/>
      <dgm:spPr/>
      <dgm:t>
        <a:bodyPr/>
        <a:lstStyle/>
        <a:p>
          <a:endParaRPr lang="en-GB"/>
        </a:p>
      </dgm:t>
    </dgm:pt>
    <dgm:pt modelId="{99FF3CC7-B563-6B4C-999C-19F2DDEE89AF}" type="sibTrans" cxnId="{AC22E0B6-2213-7144-9688-F6FBC0EA4C78}">
      <dgm:prSet/>
      <dgm:spPr/>
      <dgm:t>
        <a:bodyPr/>
        <a:lstStyle/>
        <a:p>
          <a:endParaRPr lang="en-GB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>
        <dgm:presLayoutVars>
          <dgm:bulletEnabled val="1"/>
        </dgm:presLayoutVars>
      </dgm:prSet>
      <dgm:spPr/>
    </dgm:pt>
    <dgm:pt modelId="{6D53D2E0-8ED2-5347-9113-3A66D7170077}" type="pres">
      <dgm:prSet presAssocID="{EF2F503E-D5C3-CB4F-A5E2-BE1A0D4FC76B}" presName="space" presStyleCnt="0"/>
      <dgm:spPr/>
    </dgm:pt>
    <dgm:pt modelId="{3C8926DB-3B64-0C49-BD56-E674130F85C2}" type="pres">
      <dgm:prSet presAssocID="{21416DC5-FCD1-1646-AE30-6974DC5351CA}" presName="composite" presStyleCnt="0"/>
      <dgm:spPr/>
    </dgm:pt>
    <dgm:pt modelId="{2B7916F1-B031-B248-8A58-E76932835963}" type="pres">
      <dgm:prSet presAssocID="{21416DC5-FCD1-1646-AE30-6974DC5351CA}" presName="parTx" presStyleLbl="alignNode1" presStyleIdx="4" presStyleCnt="5" custScaleY="139851">
        <dgm:presLayoutVars>
          <dgm:chMax val="0"/>
          <dgm:chPref val="0"/>
          <dgm:bulletEnabled val="1"/>
        </dgm:presLayoutVars>
      </dgm:prSet>
      <dgm:spPr/>
    </dgm:pt>
    <dgm:pt modelId="{6181B4A3-EC73-504B-A499-3D806A431B56}" type="pres">
      <dgm:prSet presAssocID="{21416DC5-FCD1-1646-AE30-6974DC5351CA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51548B09-F121-4E4B-ACF6-79377EEF87B0}" srcId="{26FA3F63-3248-1941-86CB-FF9143BE3797}" destId="{21416DC5-FCD1-1646-AE30-6974DC5351CA}" srcOrd="4" destOrd="0" parTransId="{E33F9006-8079-4546-8531-857723432BCA}" sibTransId="{1B700FD4-680C-9D4A-9293-C5BAF75C11B3}"/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B7EAA545-99C6-6C41-9027-9E56162A9821}" type="presOf" srcId="{E7F31396-DE30-AF44-AD37-C29086458466}" destId="{6181B4A3-EC73-504B-A499-3D806A431B56}" srcOrd="0" destOrd="0" presId="urn:microsoft.com/office/officeart/2005/8/layout/hList1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AC22E0B6-2213-7144-9688-F6FBC0EA4C78}" srcId="{21416DC5-FCD1-1646-AE30-6974DC5351CA}" destId="{E7F31396-DE30-AF44-AD37-C29086458466}" srcOrd="0" destOrd="0" parTransId="{8D743130-CE64-3C40-BCE9-F30EA9D351CE}" sibTransId="{99FF3CC7-B563-6B4C-999C-19F2DDEE89AF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D7AF92FC-3C54-884B-BC36-8DC6CFCC5A81}" type="presOf" srcId="{21416DC5-FCD1-1646-AE30-6974DC5351CA}" destId="{2B7916F1-B031-B248-8A58-E76932835963}" srcOrd="0" destOrd="0" presId="urn:microsoft.com/office/officeart/2005/8/layout/hList1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55A863E9-3DB6-0640-8CC7-56F9F0FC64E9}" type="presParOf" srcId="{590916F4-DA9D-6C4E-AB3C-56A22A9A01A1}" destId="{6D53D2E0-8ED2-5347-9113-3A66D7170077}" srcOrd="7" destOrd="0" presId="urn:microsoft.com/office/officeart/2005/8/layout/hList1"/>
    <dgm:cxn modelId="{C1625E38-A01C-C046-859A-796361AFBE7C}" type="presParOf" srcId="{590916F4-DA9D-6C4E-AB3C-56A22A9A01A1}" destId="{3C8926DB-3B64-0C49-BD56-E674130F85C2}" srcOrd="8" destOrd="0" presId="urn:microsoft.com/office/officeart/2005/8/layout/hList1"/>
    <dgm:cxn modelId="{CD51BEE3-014F-5641-A124-BA517FC80EDC}" type="presParOf" srcId="{3C8926DB-3B64-0C49-BD56-E674130F85C2}" destId="{2B7916F1-B031-B248-8A58-E76932835963}" srcOrd="0" destOrd="0" presId="urn:microsoft.com/office/officeart/2005/8/layout/hList1"/>
    <dgm:cxn modelId="{5F882F4F-8F85-BB46-87DF-3DD797668658}" type="presParOf" srcId="{3C8926DB-3B64-0C49-BD56-E674130F85C2}" destId="{6181B4A3-EC73-504B-A499-3D806A431B5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خلق تجربة تفاعلية ممتعة</a:t>
          </a:r>
          <a:r>
            <a:rPr lang="ar-SA" sz="2200" dirty="0"/>
            <a:t> </a:t>
          </a:r>
          <a:endParaRPr lang="en-GB" sz="22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B0B1637F-B60B-9C4C-9D47-255B11166CCC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البرامج المصممة بشكل جيد تزيد من رضا العملاء</a:t>
          </a:r>
          <a:endParaRPr lang="en-GB" sz="22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8FB9C230-3ECF-1645-AF5E-611F1B20F673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تعزيز الشعور بالتقدير والانتماء</a:t>
          </a:r>
          <a:r>
            <a:rPr lang="ar-SA" sz="2200" dirty="0"/>
            <a:t> </a:t>
          </a:r>
          <a:endParaRPr lang="en-GB" sz="22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D1F018EB-8152-224A-8BA1-D180C1FF3446}">
      <dgm:prSet phldrT="[Text]" custT="1"/>
      <dgm:spPr/>
      <dgm:t>
        <a:bodyPr/>
        <a:lstStyle/>
        <a:p>
          <a:pPr algn="r" rtl="1"/>
          <a:r>
            <a:rPr lang="ar-SA" sz="2200" b="1" dirty="0"/>
            <a:t>تحفيز الشراء المتكرر</a:t>
          </a:r>
          <a:r>
            <a:rPr lang="ar-SA" sz="2200" dirty="0"/>
            <a:t> </a:t>
          </a:r>
          <a:endParaRPr lang="en-GB" sz="22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0B853C62-2AA7-B540-B4B7-80C4CE08D392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زيادة قيمة العميل مدى الحياة </a:t>
          </a:r>
          <a:endParaRPr lang="en-GB" sz="22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37FA258A-04C0-2846-980F-1BAFFD9DE6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النقاط والمكافآت تدفع المستهلكين للعودة إلى العلامة التجارية</a:t>
          </a:r>
          <a:endParaRPr lang="en-GB" sz="22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F12CF3F3-7075-1447-967C-D0BD1A42811E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يشعر المستهلك بأنه جزء من مجتمع العلامة التجارية</a:t>
          </a:r>
          <a:endParaRPr lang="en-GB" sz="22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69949658-DA92-9B4B-B17C-B485702AAC04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المستهلكون الملتزمون بعلامة معينة ينفقون أكثر بمرور الوقت</a:t>
          </a:r>
          <a:endParaRPr lang="en-GB" sz="2200" dirty="0"/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433D64C2-92DA-944D-B4DE-B91E953CFBA0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التميّز عن المنافسين</a:t>
          </a:r>
          <a:r>
            <a:rPr lang="ar-SA" sz="2200" dirty="0"/>
            <a:t> </a:t>
          </a:r>
          <a:endParaRPr lang="en-GB" sz="2200" dirty="0"/>
        </a:p>
      </dgm:t>
    </dgm:pt>
    <dgm:pt modelId="{A21A6145-6F14-F346-A058-D5E8C284BF0D}" type="par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2A4B5E98-58D9-624F-882C-5C6EF63FD2C2}" type="sib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F304F5C0-3679-4D4F-8CF7-A34ECB74685F}">
      <dgm:prSet phldrT="[Text]" custT="1"/>
      <dgm:spPr/>
      <dgm:t>
        <a:bodyPr/>
        <a:lstStyle/>
        <a:p>
          <a:pPr algn="r" rtl="1">
            <a:buNone/>
          </a:pPr>
          <a:endParaRPr lang="en-GB" sz="2200" dirty="0"/>
        </a:p>
      </dgm:t>
    </dgm:pt>
    <dgm:pt modelId="{E924F686-3A5C-4C49-8660-38B7105C0757}" type="par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C06747F3-2C65-C84A-B683-376643763409}" type="sib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D45A6FFC-58E6-3849-9797-95DFAE0E3B3D}">
      <dgm:prSet custT="1"/>
      <dgm:spPr/>
      <dgm:t>
        <a:bodyPr/>
        <a:lstStyle/>
        <a:p>
          <a:pPr algn="r" rtl="1">
            <a:buNone/>
          </a:pPr>
          <a:r>
            <a:rPr lang="ar-SA" sz="2200"/>
            <a:t>العلامات التي تقدم مكافآت جذابة تكتسب ميزة تنافسية</a:t>
          </a:r>
          <a:endParaRPr lang="en-US" sz="2200"/>
        </a:p>
      </dgm:t>
    </dgm:pt>
    <dgm:pt modelId="{73B74194-922C-8A49-90B2-BF7E69DEA056}" type="parTrans" cxnId="{871E92E3-290D-FA4C-90DD-3BB372A8C1A1}">
      <dgm:prSet/>
      <dgm:spPr/>
      <dgm:t>
        <a:bodyPr/>
        <a:lstStyle/>
        <a:p>
          <a:pPr algn="r" rtl="1"/>
          <a:endParaRPr lang="en-GB" sz="2200"/>
        </a:p>
      </dgm:t>
    </dgm:pt>
    <dgm:pt modelId="{D033858A-590A-6F49-A221-979166765E8D}" type="sibTrans" cxnId="{871E92E3-290D-FA4C-90DD-3BB372A8C1A1}">
      <dgm:prSet/>
      <dgm:spPr/>
      <dgm:t>
        <a:bodyPr/>
        <a:lstStyle/>
        <a:p>
          <a:pPr algn="r" rtl="1"/>
          <a:endParaRPr lang="en-GB" sz="2200"/>
        </a:p>
      </dgm:t>
    </dgm:pt>
    <dgm:pt modelId="{E394195E-831D-A14F-B02B-A26199950085}" type="pres">
      <dgm:prSet presAssocID="{5456C562-7F49-1F44-B708-00979BDE2D6C}" presName="Name0" presStyleCnt="0">
        <dgm:presLayoutVars>
          <dgm:dir val="rev"/>
          <dgm:animLvl val="lvl"/>
          <dgm:resizeHandles val="exact"/>
        </dgm:presLayoutVars>
      </dgm:prSet>
      <dgm:spPr/>
    </dgm:pt>
    <dgm:pt modelId="{7F136896-8469-DD40-A4B0-8412FD036289}" type="pres">
      <dgm:prSet presAssocID="{D1F018EB-8152-224A-8BA1-D180C1FF3446}" presName="composite" presStyleCnt="0"/>
      <dgm:spPr/>
    </dgm:pt>
    <dgm:pt modelId="{A0E98003-92CE-4640-9344-F9C4E3FB27B9}" type="pres">
      <dgm:prSet presAssocID="{D1F018EB-8152-224A-8BA1-D180C1FF3446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A7BAE97E-C4F1-C942-84AE-548A39D962A4}" type="pres">
      <dgm:prSet presAssocID="{D1F018EB-8152-224A-8BA1-D180C1FF3446}" presName="desTx" presStyleLbl="alignAccFollowNode1" presStyleIdx="0" presStyleCnt="5">
        <dgm:presLayoutVars>
          <dgm:bulletEnabled val="1"/>
        </dgm:presLayoutVars>
      </dgm:prSet>
      <dgm:spPr/>
    </dgm:pt>
    <dgm:pt modelId="{213E52C6-C6E7-C841-A890-AFD74FC2B7DB}" type="pres">
      <dgm:prSet presAssocID="{13FA1645-5DF8-E54E-8482-70CC5525DD79}" presName="space" presStyleCnt="0"/>
      <dgm:spPr/>
    </dgm:pt>
    <dgm:pt modelId="{3EBDB2FC-F747-2A4F-955C-240D984193DB}" type="pres">
      <dgm:prSet presAssocID="{7209BB10-071F-514C-B8C7-4B0010A70AFF}" presName="composite" presStyleCnt="0"/>
      <dgm:spPr/>
    </dgm:pt>
    <dgm:pt modelId="{612AAF89-6B98-8344-8B78-4D1925AEA83A}" type="pres">
      <dgm:prSet presAssocID="{7209BB10-071F-514C-B8C7-4B0010A70AFF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A0A81C1F-7EB8-3E4A-A705-4E403C104141}" type="pres">
      <dgm:prSet presAssocID="{7209BB10-071F-514C-B8C7-4B0010A70AFF}" presName="desTx" presStyleLbl="alignAccFollowNode1" presStyleIdx="1" presStyleCnt="5">
        <dgm:presLayoutVars>
          <dgm:bulletEnabled val="1"/>
        </dgm:presLayoutVars>
      </dgm:prSet>
      <dgm:spPr/>
    </dgm:pt>
    <dgm:pt modelId="{DE9CD489-9904-A24C-A80D-A0D390AB7174}" type="pres">
      <dgm:prSet presAssocID="{F52BD2C5-E0CD-D548-9984-C239693EB8D5}" presName="space" presStyleCnt="0"/>
      <dgm:spPr/>
    </dgm:pt>
    <dgm:pt modelId="{481A43B5-FE75-6648-B81E-05F5443B490E}" type="pres">
      <dgm:prSet presAssocID="{8FB9C230-3ECF-1645-AF5E-611F1B20F673}" presName="composite" presStyleCnt="0"/>
      <dgm:spPr/>
    </dgm:pt>
    <dgm:pt modelId="{9B39EC44-A0E7-6341-B858-535F5ED9897F}" type="pres">
      <dgm:prSet presAssocID="{8FB9C230-3ECF-1645-AF5E-611F1B20F673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5EB153C0-6994-C84C-A5AF-F329D993948C}" type="pres">
      <dgm:prSet presAssocID="{8FB9C230-3ECF-1645-AF5E-611F1B20F673}" presName="desTx" presStyleLbl="alignAccFollowNode1" presStyleIdx="2" presStyleCnt="5">
        <dgm:presLayoutVars>
          <dgm:bulletEnabled val="1"/>
        </dgm:presLayoutVars>
      </dgm:prSet>
      <dgm:spPr/>
    </dgm:pt>
    <dgm:pt modelId="{C25FFD1F-E48D-814B-883F-F123566932ED}" type="pres">
      <dgm:prSet presAssocID="{9ABCB8D4-CF0B-0D4C-A7DC-FDB3C1F26A4C}" presName="space" presStyleCnt="0"/>
      <dgm:spPr/>
    </dgm:pt>
    <dgm:pt modelId="{DEE85958-86FB-7A4F-88EC-AC5FACE0CF1D}" type="pres">
      <dgm:prSet presAssocID="{0B853C62-2AA7-B540-B4B7-80C4CE08D392}" presName="composite" presStyleCnt="0"/>
      <dgm:spPr/>
    </dgm:pt>
    <dgm:pt modelId="{34488B6E-CCDA-CF40-84DE-7F1E16DFA39F}" type="pres">
      <dgm:prSet presAssocID="{0B853C62-2AA7-B540-B4B7-80C4CE08D392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980C279B-9629-0440-BE85-3955839E68A6}" type="pres">
      <dgm:prSet presAssocID="{0B853C62-2AA7-B540-B4B7-80C4CE08D392}" presName="desTx" presStyleLbl="alignAccFollowNode1" presStyleIdx="3" presStyleCnt="5">
        <dgm:presLayoutVars>
          <dgm:bulletEnabled val="1"/>
        </dgm:presLayoutVars>
      </dgm:prSet>
      <dgm:spPr/>
    </dgm:pt>
    <dgm:pt modelId="{D1716638-8CD4-BE4D-B5D2-B22355517589}" type="pres">
      <dgm:prSet presAssocID="{C8BD2A0E-0DA5-0649-BCBD-9EC99133A93C}" presName="space" presStyleCnt="0"/>
      <dgm:spPr/>
    </dgm:pt>
    <dgm:pt modelId="{5AE64E22-E69C-D245-B2B3-61047768B3AE}" type="pres">
      <dgm:prSet presAssocID="{433D64C2-92DA-944D-B4DE-B91E953CFBA0}" presName="composite" presStyleCnt="0"/>
      <dgm:spPr/>
    </dgm:pt>
    <dgm:pt modelId="{60BEA913-60B5-E948-9E17-DEA66660E944}" type="pres">
      <dgm:prSet presAssocID="{433D64C2-92DA-944D-B4DE-B91E953CFBA0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F600F291-4031-7443-A820-E3669A1482B1}" type="pres">
      <dgm:prSet presAssocID="{433D64C2-92DA-944D-B4DE-B91E953CFBA0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81F83D22-3C92-0C44-B6D9-1839633875CB}" type="presOf" srcId="{5456C562-7F49-1F44-B708-00979BDE2D6C}" destId="{E394195E-831D-A14F-B02B-A26199950085}" srcOrd="0" destOrd="0" presId="urn:microsoft.com/office/officeart/2005/8/layout/hList1"/>
    <dgm:cxn modelId="{B8F99F37-0C12-2749-904B-0860AECB7320}" type="presOf" srcId="{8FB9C230-3ECF-1645-AF5E-611F1B20F673}" destId="{9B39EC44-A0E7-6341-B858-535F5ED9897F}" srcOrd="0" destOrd="0" presId="urn:microsoft.com/office/officeart/2005/8/layout/hList1"/>
    <dgm:cxn modelId="{5776D538-4EB6-3B49-82D6-D3374320C910}" type="presOf" srcId="{69949658-DA92-9B4B-B17C-B485702AAC04}" destId="{980C279B-9629-0440-BE85-3955839E68A6}" srcOrd="0" destOrd="0" presId="urn:microsoft.com/office/officeart/2005/8/layout/hList1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806B5658-84AD-F94F-9245-A54EF5409A82}" srcId="{5456C562-7F49-1F44-B708-00979BDE2D6C}" destId="{433D64C2-92DA-944D-B4DE-B91E953CFBA0}" srcOrd="4" destOrd="0" parTransId="{A21A6145-6F14-F346-A058-D5E8C284BF0D}" sibTransId="{2A4B5E98-58D9-624F-882C-5C6EF63FD2C2}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90F6E573-F086-4642-8DD5-EDD206308CD1}" srcId="{433D64C2-92DA-944D-B4DE-B91E953CFBA0}" destId="{F304F5C0-3679-4D4F-8CF7-A34ECB74685F}" srcOrd="0" destOrd="0" parTransId="{E924F686-3A5C-4C49-8660-38B7105C0757}" sibTransId="{C06747F3-2C65-C84A-B683-376643763409}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1CF12998-DC47-8A44-AF8B-676A4C084C13}" type="presOf" srcId="{F12CF3F3-7075-1447-967C-D0BD1A42811E}" destId="{5EB153C0-6994-C84C-A5AF-F329D993948C}" srcOrd="0" destOrd="0" presId="urn:microsoft.com/office/officeart/2005/8/layout/hList1"/>
    <dgm:cxn modelId="{2B46A599-D24A-7146-B71F-83A46EB38122}" type="presOf" srcId="{37FA258A-04C0-2846-980F-1BAFFD9DE65F}" destId="{A7BAE97E-C4F1-C942-84AE-548A39D962A4}" srcOrd="0" destOrd="0" presId="urn:microsoft.com/office/officeart/2005/8/layout/hList1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9D0C9AA0-8E8B-5A4A-9A67-332512AA20DC}" type="presOf" srcId="{7209BB10-071F-514C-B8C7-4B0010A70AFF}" destId="{612AAF89-6B98-8344-8B78-4D1925AEA83A}" srcOrd="0" destOrd="0" presId="urn:microsoft.com/office/officeart/2005/8/layout/hList1"/>
    <dgm:cxn modelId="{C3477EBC-CED0-B749-8965-758866D9B72A}" type="presOf" srcId="{0B853C62-2AA7-B540-B4B7-80C4CE08D392}" destId="{34488B6E-CCDA-CF40-84DE-7F1E16DFA39F}" srcOrd="0" destOrd="0" presId="urn:microsoft.com/office/officeart/2005/8/layout/hList1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915DECD2-E3E9-8242-949E-594CEB2EF87C}" type="presOf" srcId="{F304F5C0-3679-4D4F-8CF7-A34ECB74685F}" destId="{F600F291-4031-7443-A820-E3669A1482B1}" srcOrd="0" destOrd="0" presId="urn:microsoft.com/office/officeart/2005/8/layout/hList1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871E92E3-290D-FA4C-90DD-3BB372A8C1A1}" srcId="{433D64C2-92DA-944D-B4DE-B91E953CFBA0}" destId="{D45A6FFC-58E6-3849-9797-95DFAE0E3B3D}" srcOrd="1" destOrd="0" parTransId="{73B74194-922C-8A49-90B2-BF7E69DEA056}" sibTransId="{D033858A-590A-6F49-A221-979166765E8D}"/>
    <dgm:cxn modelId="{038D10EE-EEAE-C949-AD43-678485B98FF0}" type="presOf" srcId="{D45A6FFC-58E6-3849-9797-95DFAE0E3B3D}" destId="{F600F291-4031-7443-A820-E3669A1482B1}" srcOrd="0" destOrd="1" presId="urn:microsoft.com/office/officeart/2005/8/layout/hList1"/>
    <dgm:cxn modelId="{5FCC2FEE-DCE2-6C42-8632-3A2BDBCF6C6B}" type="presOf" srcId="{D1F018EB-8152-224A-8BA1-D180C1FF3446}" destId="{A0E98003-92CE-4640-9344-F9C4E3FB27B9}" srcOrd="0" destOrd="0" presId="urn:microsoft.com/office/officeart/2005/8/layout/hList1"/>
    <dgm:cxn modelId="{18E08CF2-90A6-A844-BBEA-7A6FE7D64134}" type="presOf" srcId="{433D64C2-92DA-944D-B4DE-B91E953CFBA0}" destId="{60BEA913-60B5-E948-9E17-DEA66660E944}" srcOrd="0" destOrd="0" presId="urn:microsoft.com/office/officeart/2005/8/layout/hList1"/>
    <dgm:cxn modelId="{38A369FF-8C49-ED4B-8575-D7579ABD3C32}" type="presOf" srcId="{B0B1637F-B60B-9C4C-9D47-255B11166CCC}" destId="{A0A81C1F-7EB8-3E4A-A705-4E403C104141}" srcOrd="0" destOrd="0" presId="urn:microsoft.com/office/officeart/2005/8/layout/hList1"/>
    <dgm:cxn modelId="{B75CA6A7-6E6E-6C42-BBB0-E09638B028E5}" type="presParOf" srcId="{E394195E-831D-A14F-B02B-A26199950085}" destId="{7F136896-8469-DD40-A4B0-8412FD036289}" srcOrd="0" destOrd="0" presId="urn:microsoft.com/office/officeart/2005/8/layout/hList1"/>
    <dgm:cxn modelId="{EF6903E0-B8F9-8B4A-9058-6B1CAA645E8F}" type="presParOf" srcId="{7F136896-8469-DD40-A4B0-8412FD036289}" destId="{A0E98003-92CE-4640-9344-F9C4E3FB27B9}" srcOrd="0" destOrd="0" presId="urn:microsoft.com/office/officeart/2005/8/layout/hList1"/>
    <dgm:cxn modelId="{241EF227-1039-D347-8974-89D1FA3B6431}" type="presParOf" srcId="{7F136896-8469-DD40-A4B0-8412FD036289}" destId="{A7BAE97E-C4F1-C942-84AE-548A39D962A4}" srcOrd="1" destOrd="0" presId="urn:microsoft.com/office/officeart/2005/8/layout/hList1"/>
    <dgm:cxn modelId="{0651261D-13F6-484A-8E6A-9DBC101A3943}" type="presParOf" srcId="{E394195E-831D-A14F-B02B-A26199950085}" destId="{213E52C6-C6E7-C841-A890-AFD74FC2B7DB}" srcOrd="1" destOrd="0" presId="urn:microsoft.com/office/officeart/2005/8/layout/hList1"/>
    <dgm:cxn modelId="{31EC871D-5A08-0346-A028-700450A924A7}" type="presParOf" srcId="{E394195E-831D-A14F-B02B-A26199950085}" destId="{3EBDB2FC-F747-2A4F-955C-240D984193DB}" srcOrd="2" destOrd="0" presId="urn:microsoft.com/office/officeart/2005/8/layout/hList1"/>
    <dgm:cxn modelId="{5C4A6A08-708F-6942-A156-F7D8828CE557}" type="presParOf" srcId="{3EBDB2FC-F747-2A4F-955C-240D984193DB}" destId="{612AAF89-6B98-8344-8B78-4D1925AEA83A}" srcOrd="0" destOrd="0" presId="urn:microsoft.com/office/officeart/2005/8/layout/hList1"/>
    <dgm:cxn modelId="{1C573765-307F-1E40-A1D9-D89AB66DDEF5}" type="presParOf" srcId="{3EBDB2FC-F747-2A4F-955C-240D984193DB}" destId="{A0A81C1F-7EB8-3E4A-A705-4E403C104141}" srcOrd="1" destOrd="0" presId="urn:microsoft.com/office/officeart/2005/8/layout/hList1"/>
    <dgm:cxn modelId="{A48EA879-5A6D-1E4C-ABB9-4D680CE9F531}" type="presParOf" srcId="{E394195E-831D-A14F-B02B-A26199950085}" destId="{DE9CD489-9904-A24C-A80D-A0D390AB7174}" srcOrd="3" destOrd="0" presId="urn:microsoft.com/office/officeart/2005/8/layout/hList1"/>
    <dgm:cxn modelId="{1AB9688F-32E2-FC4A-AF99-4330F026EF0F}" type="presParOf" srcId="{E394195E-831D-A14F-B02B-A26199950085}" destId="{481A43B5-FE75-6648-B81E-05F5443B490E}" srcOrd="4" destOrd="0" presId="urn:microsoft.com/office/officeart/2005/8/layout/hList1"/>
    <dgm:cxn modelId="{287B2BA8-BF38-1543-AE09-880690596AA5}" type="presParOf" srcId="{481A43B5-FE75-6648-B81E-05F5443B490E}" destId="{9B39EC44-A0E7-6341-B858-535F5ED9897F}" srcOrd="0" destOrd="0" presId="urn:microsoft.com/office/officeart/2005/8/layout/hList1"/>
    <dgm:cxn modelId="{1B992F19-F79B-1A4C-8164-4798590B25B2}" type="presParOf" srcId="{481A43B5-FE75-6648-B81E-05F5443B490E}" destId="{5EB153C0-6994-C84C-A5AF-F329D993948C}" srcOrd="1" destOrd="0" presId="urn:microsoft.com/office/officeart/2005/8/layout/hList1"/>
    <dgm:cxn modelId="{50C34191-6A9B-F64F-B875-75035F77BC1B}" type="presParOf" srcId="{E394195E-831D-A14F-B02B-A26199950085}" destId="{C25FFD1F-E48D-814B-883F-F123566932ED}" srcOrd="5" destOrd="0" presId="urn:microsoft.com/office/officeart/2005/8/layout/hList1"/>
    <dgm:cxn modelId="{EFC47278-0AF5-1147-B54F-7B4866CE81AC}" type="presParOf" srcId="{E394195E-831D-A14F-B02B-A26199950085}" destId="{DEE85958-86FB-7A4F-88EC-AC5FACE0CF1D}" srcOrd="6" destOrd="0" presId="urn:microsoft.com/office/officeart/2005/8/layout/hList1"/>
    <dgm:cxn modelId="{92FF4FE7-C68A-3947-A9C0-7A059C81D6BA}" type="presParOf" srcId="{DEE85958-86FB-7A4F-88EC-AC5FACE0CF1D}" destId="{34488B6E-CCDA-CF40-84DE-7F1E16DFA39F}" srcOrd="0" destOrd="0" presId="urn:microsoft.com/office/officeart/2005/8/layout/hList1"/>
    <dgm:cxn modelId="{6044384F-634B-CD4C-BAA1-3AC01242E591}" type="presParOf" srcId="{DEE85958-86FB-7A4F-88EC-AC5FACE0CF1D}" destId="{980C279B-9629-0440-BE85-3955839E68A6}" srcOrd="1" destOrd="0" presId="urn:microsoft.com/office/officeart/2005/8/layout/hList1"/>
    <dgm:cxn modelId="{DE0A6A56-91AD-A049-8780-92ACAB679806}" type="presParOf" srcId="{E394195E-831D-A14F-B02B-A26199950085}" destId="{D1716638-8CD4-BE4D-B5D2-B22355517589}" srcOrd="7" destOrd="0" presId="urn:microsoft.com/office/officeart/2005/8/layout/hList1"/>
    <dgm:cxn modelId="{C72A0778-56E8-A54F-988D-DFFB3B4DADE1}" type="presParOf" srcId="{E394195E-831D-A14F-B02B-A26199950085}" destId="{5AE64E22-E69C-D245-B2B3-61047768B3AE}" srcOrd="8" destOrd="0" presId="urn:microsoft.com/office/officeart/2005/8/layout/hList1"/>
    <dgm:cxn modelId="{312D0F15-3799-AB40-88BD-35882E7BE0C1}" type="presParOf" srcId="{5AE64E22-E69C-D245-B2B3-61047768B3AE}" destId="{60BEA913-60B5-E948-9E17-DEA66660E944}" srcOrd="0" destOrd="0" presId="urn:microsoft.com/office/officeart/2005/8/layout/hList1"/>
    <dgm:cxn modelId="{39566762-65A5-EA4A-804E-1F8008BA5DC2}" type="presParOf" srcId="{5AE64E22-E69C-D245-B2B3-61047768B3AE}" destId="{F600F291-4031-7443-A820-E3669A1482B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الراحة وسهولة الشراء</a:t>
          </a:r>
          <a:r>
            <a:rPr lang="ar-SA" sz="2200" dirty="0"/>
            <a:t> </a:t>
          </a:r>
          <a:endParaRPr lang="en-GB" sz="22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pPr algn="r" rtl="1"/>
          <a:endParaRPr lang="en-GB" sz="2200"/>
        </a:p>
      </dgm:t>
    </dgm:pt>
    <dgm:pt modelId="{B0B1637F-B60B-9C4C-9D47-255B11166CCC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تجربة التسوق المريحة تزيد من احتمال العودة للشراء</a:t>
          </a:r>
          <a:endParaRPr lang="en-GB" sz="22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pPr algn="r" rtl="1"/>
          <a:endParaRPr lang="en-GB" sz="2200"/>
        </a:p>
      </dgm:t>
    </dgm:pt>
    <dgm:pt modelId="{8FB9C230-3ECF-1645-AF5E-611F1B20F673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الولاء العاطفي</a:t>
          </a:r>
          <a:r>
            <a:rPr lang="ar-SA" sz="2200" dirty="0"/>
            <a:t> </a:t>
          </a:r>
          <a:endParaRPr lang="en-GB" sz="22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pPr algn="r" rtl="1"/>
          <a:endParaRPr lang="en-GB" sz="2200"/>
        </a:p>
      </dgm:t>
    </dgm:pt>
    <dgm:pt modelId="{D1F018EB-8152-224A-8BA1-D180C1FF3446}">
      <dgm:prSet phldrT="[Text]" custT="1"/>
      <dgm:spPr/>
      <dgm:t>
        <a:bodyPr/>
        <a:lstStyle/>
        <a:p>
          <a:pPr algn="r" rtl="1"/>
          <a:r>
            <a:rPr lang="ar-SA" sz="2200" b="1" dirty="0"/>
            <a:t>الجودة والاستمرارية</a:t>
          </a:r>
          <a:r>
            <a:rPr lang="ar-SA" sz="2200" dirty="0"/>
            <a:t> </a:t>
          </a:r>
          <a:endParaRPr lang="en-GB" sz="22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pPr algn="r" rtl="1"/>
          <a:endParaRPr lang="en-GB" sz="2200"/>
        </a:p>
      </dgm:t>
    </dgm:pt>
    <dgm:pt modelId="{0B853C62-2AA7-B540-B4B7-80C4CE08D392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العروض الترويجية والخصومات</a:t>
          </a:r>
          <a:r>
            <a:rPr lang="ar-SA" sz="2200" dirty="0"/>
            <a:t> </a:t>
          </a:r>
          <a:endParaRPr lang="en-GB" sz="22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pPr algn="r" rtl="1"/>
          <a:endParaRPr lang="en-GB" sz="2200"/>
        </a:p>
      </dgm:t>
    </dgm:pt>
    <dgm:pt modelId="{37FA258A-04C0-2846-980F-1BAFFD9DE6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المنتجات التي تحافظ على مستوى جودة مرتفع تشجع على الشراء المتكرر</a:t>
          </a:r>
          <a:endParaRPr lang="en-GB" sz="2200" dirty="0"/>
        </a:p>
      </dgm:t>
    </dgm:pt>
    <dgm:pt modelId="{0A3D235F-D711-B149-B9D2-2920205F41E5}" type="par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462C6FAD-ABC4-F048-B8EB-C7666F2920EB}" type="sibTrans" cxnId="{AD075450-3B55-B948-A478-2CB17B6D08F2}">
      <dgm:prSet/>
      <dgm:spPr/>
      <dgm:t>
        <a:bodyPr/>
        <a:lstStyle/>
        <a:p>
          <a:pPr algn="r" rtl="1"/>
          <a:endParaRPr lang="en-GB" sz="2200"/>
        </a:p>
      </dgm:t>
    </dgm:pt>
    <dgm:pt modelId="{F12CF3F3-7075-1447-967C-D0BD1A42811E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العلامات التي ترتبط بالمستهلك عاطفيًا تحقق تكرار شراء أعلى</a:t>
          </a:r>
          <a:endParaRPr lang="en-GB" sz="2200" dirty="0"/>
        </a:p>
      </dgm:t>
    </dgm:pt>
    <dgm:pt modelId="{957D2605-734C-B64F-AB9A-640E4303DBD2}" type="par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03A35EB8-E20F-B44B-87FB-11D4D1615550}" type="sibTrans" cxnId="{2A55359D-772E-A548-A0D8-5EF9E396B28A}">
      <dgm:prSet/>
      <dgm:spPr/>
      <dgm:t>
        <a:bodyPr/>
        <a:lstStyle/>
        <a:p>
          <a:pPr algn="r" rtl="1"/>
          <a:endParaRPr lang="en-GB" sz="2200"/>
        </a:p>
      </dgm:t>
    </dgm:pt>
    <dgm:pt modelId="{69949658-DA92-9B4B-B17C-B485702AAC04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تخفيضات العملاء المخلصين تزيد من معدل التكرار</a:t>
          </a:r>
          <a:endParaRPr lang="en-GB" sz="2200" dirty="0"/>
        </a:p>
      </dgm:t>
    </dgm:pt>
    <dgm:pt modelId="{2C0C1821-A446-E04F-AEB4-B789F37FD5FA}" type="par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AF6059DF-9892-C846-BB23-A3B147C53931}" type="sibTrans" cxnId="{271416C8-229D-F643-869C-8DE1560A0458}">
      <dgm:prSet/>
      <dgm:spPr/>
      <dgm:t>
        <a:bodyPr/>
        <a:lstStyle/>
        <a:p>
          <a:pPr algn="r" rtl="1"/>
          <a:endParaRPr lang="en-GB" sz="2200"/>
        </a:p>
      </dgm:t>
    </dgm:pt>
    <dgm:pt modelId="{433D64C2-92DA-944D-B4DE-B91E953CFBA0}">
      <dgm:prSet phldrT="[Text]" custT="1"/>
      <dgm:spPr/>
      <dgm:t>
        <a:bodyPr/>
        <a:lstStyle/>
        <a:p>
          <a:pPr algn="r" rtl="1">
            <a:buNone/>
          </a:pPr>
          <a:r>
            <a:rPr lang="ar-SA" sz="2200" b="1" dirty="0"/>
            <a:t>التجربة الإيجابية مع خدمة العملاء</a:t>
          </a:r>
          <a:r>
            <a:rPr lang="ar-SA" sz="2200" dirty="0"/>
            <a:t> </a:t>
          </a:r>
          <a:endParaRPr lang="en-GB" sz="2200" dirty="0"/>
        </a:p>
      </dgm:t>
    </dgm:pt>
    <dgm:pt modelId="{A21A6145-6F14-F346-A058-D5E8C284BF0D}" type="par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2A4B5E98-58D9-624F-882C-5C6EF63FD2C2}" type="sibTrans" cxnId="{806B5658-84AD-F94F-9245-A54EF5409A82}">
      <dgm:prSet/>
      <dgm:spPr/>
      <dgm:t>
        <a:bodyPr/>
        <a:lstStyle/>
        <a:p>
          <a:pPr algn="r" rtl="1"/>
          <a:endParaRPr lang="en-GB" sz="2200"/>
        </a:p>
      </dgm:t>
    </dgm:pt>
    <dgm:pt modelId="{F304F5C0-3679-4D4F-8CF7-A34ECB74685F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إذا حصل المستهلك على تجربة جيدة، فإنه يعود للتعامل مع العلامة التجارية</a:t>
          </a:r>
          <a:endParaRPr lang="en-GB" sz="2200" dirty="0"/>
        </a:p>
      </dgm:t>
    </dgm:pt>
    <dgm:pt modelId="{E924F686-3A5C-4C49-8660-38B7105C0757}" type="par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C06747F3-2C65-C84A-B683-376643763409}" type="sibTrans" cxnId="{90F6E573-F086-4642-8DD5-EDD206308CD1}">
      <dgm:prSet/>
      <dgm:spPr/>
      <dgm:t>
        <a:bodyPr/>
        <a:lstStyle/>
        <a:p>
          <a:pPr algn="r" rtl="1"/>
          <a:endParaRPr lang="en-GB" sz="2200"/>
        </a:p>
      </dgm:t>
    </dgm:pt>
    <dgm:pt modelId="{4EB791FE-5550-854F-845F-6E7F59AED840}" type="pres">
      <dgm:prSet presAssocID="{5456C562-7F49-1F44-B708-00979BDE2D6C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FC0B5A5-B2B7-7D42-BC11-C0EB0882E2A0}" type="pres">
      <dgm:prSet presAssocID="{D1F018EB-8152-224A-8BA1-D180C1FF3446}" presName="root" presStyleCnt="0"/>
      <dgm:spPr/>
    </dgm:pt>
    <dgm:pt modelId="{B6DD34E6-8BD1-7241-8F9F-98640B7DD731}" type="pres">
      <dgm:prSet presAssocID="{D1F018EB-8152-224A-8BA1-D180C1FF3446}" presName="rootComposite" presStyleCnt="0"/>
      <dgm:spPr/>
    </dgm:pt>
    <dgm:pt modelId="{E185085D-B5C0-2A44-96FD-F477281DB2BA}" type="pres">
      <dgm:prSet presAssocID="{D1F018EB-8152-224A-8BA1-D180C1FF3446}" presName="rootText" presStyleLbl="node1" presStyleIdx="0" presStyleCnt="5"/>
      <dgm:spPr/>
    </dgm:pt>
    <dgm:pt modelId="{6F4B1A68-7DA7-624D-94A4-BB17AC91E345}" type="pres">
      <dgm:prSet presAssocID="{D1F018EB-8152-224A-8BA1-D180C1FF3446}" presName="rootConnector" presStyleLbl="node1" presStyleIdx="0" presStyleCnt="5"/>
      <dgm:spPr/>
    </dgm:pt>
    <dgm:pt modelId="{1B0E54E9-8339-7549-BE74-A2DEEE1BF44F}" type="pres">
      <dgm:prSet presAssocID="{D1F018EB-8152-224A-8BA1-D180C1FF3446}" presName="childShape" presStyleCnt="0"/>
      <dgm:spPr/>
    </dgm:pt>
    <dgm:pt modelId="{147DAF9C-BF62-2D44-ABDC-42B26E610749}" type="pres">
      <dgm:prSet presAssocID="{0A3D235F-D711-B149-B9D2-2920205F41E5}" presName="Name13" presStyleLbl="parChTrans1D2" presStyleIdx="0" presStyleCnt="5"/>
      <dgm:spPr/>
    </dgm:pt>
    <dgm:pt modelId="{16F21E5B-B2A1-F342-970A-7343F3FB0376}" type="pres">
      <dgm:prSet presAssocID="{37FA258A-04C0-2846-980F-1BAFFD9DE65F}" presName="childText" presStyleLbl="bgAcc1" presStyleIdx="0" presStyleCnt="5" custScaleX="116820" custScaleY="221405">
        <dgm:presLayoutVars>
          <dgm:bulletEnabled val="1"/>
        </dgm:presLayoutVars>
      </dgm:prSet>
      <dgm:spPr/>
    </dgm:pt>
    <dgm:pt modelId="{F0E21931-93D2-2543-ABED-ACCA1C65665C}" type="pres">
      <dgm:prSet presAssocID="{7209BB10-071F-514C-B8C7-4B0010A70AFF}" presName="root" presStyleCnt="0"/>
      <dgm:spPr/>
    </dgm:pt>
    <dgm:pt modelId="{03C94B84-64FE-474E-B524-497C83E5B5DB}" type="pres">
      <dgm:prSet presAssocID="{7209BB10-071F-514C-B8C7-4B0010A70AFF}" presName="rootComposite" presStyleCnt="0"/>
      <dgm:spPr/>
    </dgm:pt>
    <dgm:pt modelId="{D1A64E9A-58C1-AD4D-8E34-D03E2D201ABC}" type="pres">
      <dgm:prSet presAssocID="{7209BB10-071F-514C-B8C7-4B0010A70AFF}" presName="rootText" presStyleLbl="node1" presStyleIdx="1" presStyleCnt="5"/>
      <dgm:spPr/>
    </dgm:pt>
    <dgm:pt modelId="{3F971374-F43B-8D49-A692-C433ABE22132}" type="pres">
      <dgm:prSet presAssocID="{7209BB10-071F-514C-B8C7-4B0010A70AFF}" presName="rootConnector" presStyleLbl="node1" presStyleIdx="1" presStyleCnt="5"/>
      <dgm:spPr/>
    </dgm:pt>
    <dgm:pt modelId="{4D807B1C-4E88-DA4C-BF49-9996F648BA85}" type="pres">
      <dgm:prSet presAssocID="{7209BB10-071F-514C-B8C7-4B0010A70AFF}" presName="childShape" presStyleCnt="0"/>
      <dgm:spPr/>
    </dgm:pt>
    <dgm:pt modelId="{51AEBAAC-5559-0D45-8D14-18324CB6A9EA}" type="pres">
      <dgm:prSet presAssocID="{432A31B4-7E98-2842-8173-4D1359286495}" presName="Name13" presStyleLbl="parChTrans1D2" presStyleIdx="1" presStyleCnt="5"/>
      <dgm:spPr/>
    </dgm:pt>
    <dgm:pt modelId="{62B11B1D-965D-2942-A3B9-B508ADA82D9E}" type="pres">
      <dgm:prSet presAssocID="{B0B1637F-B60B-9C4C-9D47-255B11166CCC}" presName="childText" presStyleLbl="bgAcc1" presStyleIdx="1" presStyleCnt="5" custScaleX="116820" custScaleY="221405">
        <dgm:presLayoutVars>
          <dgm:bulletEnabled val="1"/>
        </dgm:presLayoutVars>
      </dgm:prSet>
      <dgm:spPr/>
    </dgm:pt>
    <dgm:pt modelId="{58A73C14-4A7F-2442-A081-EEBA2B8FF4FA}" type="pres">
      <dgm:prSet presAssocID="{8FB9C230-3ECF-1645-AF5E-611F1B20F673}" presName="root" presStyleCnt="0"/>
      <dgm:spPr/>
    </dgm:pt>
    <dgm:pt modelId="{ECF55237-2D8C-2B46-99D5-08DFCFF7978D}" type="pres">
      <dgm:prSet presAssocID="{8FB9C230-3ECF-1645-AF5E-611F1B20F673}" presName="rootComposite" presStyleCnt="0"/>
      <dgm:spPr/>
    </dgm:pt>
    <dgm:pt modelId="{17634FAC-EE28-F940-B3E1-848A80407B6D}" type="pres">
      <dgm:prSet presAssocID="{8FB9C230-3ECF-1645-AF5E-611F1B20F673}" presName="rootText" presStyleLbl="node1" presStyleIdx="2" presStyleCnt="5"/>
      <dgm:spPr/>
    </dgm:pt>
    <dgm:pt modelId="{48F4FECD-FA35-CB46-A0B5-D9E38DB4D924}" type="pres">
      <dgm:prSet presAssocID="{8FB9C230-3ECF-1645-AF5E-611F1B20F673}" presName="rootConnector" presStyleLbl="node1" presStyleIdx="2" presStyleCnt="5"/>
      <dgm:spPr/>
    </dgm:pt>
    <dgm:pt modelId="{8EF30E5A-F233-D947-AE24-0677D0CCE4E9}" type="pres">
      <dgm:prSet presAssocID="{8FB9C230-3ECF-1645-AF5E-611F1B20F673}" presName="childShape" presStyleCnt="0"/>
      <dgm:spPr/>
    </dgm:pt>
    <dgm:pt modelId="{A28C031A-D79D-4046-BFD6-457673D5A486}" type="pres">
      <dgm:prSet presAssocID="{957D2605-734C-B64F-AB9A-640E4303DBD2}" presName="Name13" presStyleLbl="parChTrans1D2" presStyleIdx="2" presStyleCnt="5"/>
      <dgm:spPr/>
    </dgm:pt>
    <dgm:pt modelId="{0864095A-6669-8E4F-88F1-5F272E910688}" type="pres">
      <dgm:prSet presAssocID="{F12CF3F3-7075-1447-967C-D0BD1A42811E}" presName="childText" presStyleLbl="bgAcc1" presStyleIdx="2" presStyleCnt="5" custScaleX="116820" custScaleY="221405">
        <dgm:presLayoutVars>
          <dgm:bulletEnabled val="1"/>
        </dgm:presLayoutVars>
      </dgm:prSet>
      <dgm:spPr/>
    </dgm:pt>
    <dgm:pt modelId="{856A6CDB-8331-944F-BE3D-63724026B962}" type="pres">
      <dgm:prSet presAssocID="{0B853C62-2AA7-B540-B4B7-80C4CE08D392}" presName="root" presStyleCnt="0"/>
      <dgm:spPr/>
    </dgm:pt>
    <dgm:pt modelId="{CDFFD176-E074-3E49-9285-2A8B89638258}" type="pres">
      <dgm:prSet presAssocID="{0B853C62-2AA7-B540-B4B7-80C4CE08D392}" presName="rootComposite" presStyleCnt="0"/>
      <dgm:spPr/>
    </dgm:pt>
    <dgm:pt modelId="{6CC51B5E-6B88-FB4F-9278-B1E9422BAA2A}" type="pres">
      <dgm:prSet presAssocID="{0B853C62-2AA7-B540-B4B7-80C4CE08D392}" presName="rootText" presStyleLbl="node1" presStyleIdx="3" presStyleCnt="5"/>
      <dgm:spPr/>
    </dgm:pt>
    <dgm:pt modelId="{7FBEE816-42FA-E946-A058-0EA573734595}" type="pres">
      <dgm:prSet presAssocID="{0B853C62-2AA7-B540-B4B7-80C4CE08D392}" presName="rootConnector" presStyleLbl="node1" presStyleIdx="3" presStyleCnt="5"/>
      <dgm:spPr/>
    </dgm:pt>
    <dgm:pt modelId="{38AFA640-1664-DC48-99B3-AFFBD1A82695}" type="pres">
      <dgm:prSet presAssocID="{0B853C62-2AA7-B540-B4B7-80C4CE08D392}" presName="childShape" presStyleCnt="0"/>
      <dgm:spPr/>
    </dgm:pt>
    <dgm:pt modelId="{ADDE58E2-6B69-7E46-B05A-F9D9A9FEF64E}" type="pres">
      <dgm:prSet presAssocID="{2C0C1821-A446-E04F-AEB4-B789F37FD5FA}" presName="Name13" presStyleLbl="parChTrans1D2" presStyleIdx="3" presStyleCnt="5"/>
      <dgm:spPr/>
    </dgm:pt>
    <dgm:pt modelId="{FF8DD5F8-12ED-094C-B5BB-D28C77B53A8F}" type="pres">
      <dgm:prSet presAssocID="{69949658-DA92-9B4B-B17C-B485702AAC04}" presName="childText" presStyleLbl="bgAcc1" presStyleIdx="3" presStyleCnt="5" custScaleX="116820" custScaleY="221405">
        <dgm:presLayoutVars>
          <dgm:bulletEnabled val="1"/>
        </dgm:presLayoutVars>
      </dgm:prSet>
      <dgm:spPr/>
    </dgm:pt>
    <dgm:pt modelId="{1B44CF7B-00FB-FC4A-8CAC-3745D1E3E173}" type="pres">
      <dgm:prSet presAssocID="{433D64C2-92DA-944D-B4DE-B91E953CFBA0}" presName="root" presStyleCnt="0"/>
      <dgm:spPr/>
    </dgm:pt>
    <dgm:pt modelId="{8F09FBFD-17A9-4D44-A824-B7A2F2D8BE20}" type="pres">
      <dgm:prSet presAssocID="{433D64C2-92DA-944D-B4DE-B91E953CFBA0}" presName="rootComposite" presStyleCnt="0"/>
      <dgm:spPr/>
    </dgm:pt>
    <dgm:pt modelId="{238D69FE-AF41-1A48-889C-110EE46B9C6B}" type="pres">
      <dgm:prSet presAssocID="{433D64C2-92DA-944D-B4DE-B91E953CFBA0}" presName="rootText" presStyleLbl="node1" presStyleIdx="4" presStyleCnt="5"/>
      <dgm:spPr/>
    </dgm:pt>
    <dgm:pt modelId="{BA6C50F5-9B52-4E48-8E87-F187BA7A0285}" type="pres">
      <dgm:prSet presAssocID="{433D64C2-92DA-944D-B4DE-B91E953CFBA0}" presName="rootConnector" presStyleLbl="node1" presStyleIdx="4" presStyleCnt="5"/>
      <dgm:spPr/>
    </dgm:pt>
    <dgm:pt modelId="{5156F825-9962-4F4D-B4A6-DC3B1058549D}" type="pres">
      <dgm:prSet presAssocID="{433D64C2-92DA-944D-B4DE-B91E953CFBA0}" presName="childShape" presStyleCnt="0"/>
      <dgm:spPr/>
    </dgm:pt>
    <dgm:pt modelId="{05293BE7-99E7-2840-AFCB-31B058A42075}" type="pres">
      <dgm:prSet presAssocID="{E924F686-3A5C-4C49-8660-38B7105C0757}" presName="Name13" presStyleLbl="parChTrans1D2" presStyleIdx="4" presStyleCnt="5"/>
      <dgm:spPr/>
    </dgm:pt>
    <dgm:pt modelId="{BFB186D1-8F3D-1A44-99D7-273610F6F43E}" type="pres">
      <dgm:prSet presAssocID="{F304F5C0-3679-4D4F-8CF7-A34ECB74685F}" presName="childText" presStyleLbl="bgAcc1" presStyleIdx="4" presStyleCnt="5" custScaleX="116820" custScaleY="221405">
        <dgm:presLayoutVars>
          <dgm:bulletEnabled val="1"/>
        </dgm:presLayoutVars>
      </dgm:prSet>
      <dgm:spPr/>
    </dgm:pt>
  </dgm:ptLst>
  <dgm:cxnLst>
    <dgm:cxn modelId="{A619840A-4EB9-9D4A-A9B2-DF92DFEB9CD5}" type="presOf" srcId="{0B853C62-2AA7-B540-B4B7-80C4CE08D392}" destId="{6CC51B5E-6B88-FB4F-9278-B1E9422BAA2A}" srcOrd="0" destOrd="0" presId="urn:microsoft.com/office/officeart/2005/8/layout/hierarchy3"/>
    <dgm:cxn modelId="{6EA6491D-FD9E-AD44-AEEF-B2383D021251}" type="presOf" srcId="{8FB9C230-3ECF-1645-AF5E-611F1B20F673}" destId="{48F4FECD-FA35-CB46-A0B5-D9E38DB4D924}" srcOrd="1" destOrd="0" presId="urn:microsoft.com/office/officeart/2005/8/layout/hierarchy3"/>
    <dgm:cxn modelId="{B88AA829-8451-AE4E-8BFA-EF58E35B48BB}" type="presOf" srcId="{0A3D235F-D711-B149-B9D2-2920205F41E5}" destId="{147DAF9C-BF62-2D44-ABDC-42B26E610749}" srcOrd="0" destOrd="0" presId="urn:microsoft.com/office/officeart/2005/8/layout/hierarchy3"/>
    <dgm:cxn modelId="{7E4EEB35-ED1B-F942-931C-DDEF6F4B60ED}" type="presOf" srcId="{957D2605-734C-B64F-AB9A-640E4303DBD2}" destId="{A28C031A-D79D-4046-BFD6-457673D5A486}" srcOrd="0" destOrd="0" presId="urn:microsoft.com/office/officeart/2005/8/layout/hierarchy3"/>
    <dgm:cxn modelId="{579E2E3B-FE02-0742-B630-333C0FDB6DC7}" type="presOf" srcId="{E924F686-3A5C-4C49-8660-38B7105C0757}" destId="{05293BE7-99E7-2840-AFCB-31B058A42075}" srcOrd="0" destOrd="0" presId="urn:microsoft.com/office/officeart/2005/8/layout/hierarchy3"/>
    <dgm:cxn modelId="{33C8343F-E8CB-8C46-90D2-B3BE848A14D5}" type="presOf" srcId="{432A31B4-7E98-2842-8173-4D1359286495}" destId="{51AEBAAC-5559-0D45-8D14-18324CB6A9EA}" srcOrd="0" destOrd="0" presId="urn:microsoft.com/office/officeart/2005/8/layout/hierarchy3"/>
    <dgm:cxn modelId="{E7263B40-9AC5-B64C-B88F-978BB8CDB7A5}" type="presOf" srcId="{69949658-DA92-9B4B-B17C-B485702AAC04}" destId="{FF8DD5F8-12ED-094C-B5BB-D28C77B53A8F}" srcOrd="0" destOrd="0" presId="urn:microsoft.com/office/officeart/2005/8/layout/hierarchy3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492D324A-7196-1544-9E45-22C9AFA3D76F}" type="presOf" srcId="{2C0C1821-A446-E04F-AEB4-B789F37FD5FA}" destId="{ADDE58E2-6B69-7E46-B05A-F9D9A9FEF64E}" srcOrd="0" destOrd="0" presId="urn:microsoft.com/office/officeart/2005/8/layout/hierarchy3"/>
    <dgm:cxn modelId="{1C768D4E-BF4E-5D45-BB72-F25195FAD058}" type="presOf" srcId="{F304F5C0-3679-4D4F-8CF7-A34ECB74685F}" destId="{BFB186D1-8F3D-1A44-99D7-273610F6F43E}" srcOrd="0" destOrd="0" presId="urn:microsoft.com/office/officeart/2005/8/layout/hierarchy3"/>
    <dgm:cxn modelId="{AD075450-3B55-B948-A478-2CB17B6D08F2}" srcId="{D1F018EB-8152-224A-8BA1-D180C1FF3446}" destId="{37FA258A-04C0-2846-980F-1BAFFD9DE65F}" srcOrd="0" destOrd="0" parTransId="{0A3D235F-D711-B149-B9D2-2920205F41E5}" sibTransId="{462C6FAD-ABC4-F048-B8EB-C7666F2920EB}"/>
    <dgm:cxn modelId="{48231655-B0B3-454C-AE78-9E2455CB1130}" type="presOf" srcId="{7209BB10-071F-514C-B8C7-4B0010A70AFF}" destId="{3F971374-F43B-8D49-A692-C433ABE22132}" srcOrd="1" destOrd="0" presId="urn:microsoft.com/office/officeart/2005/8/layout/hierarchy3"/>
    <dgm:cxn modelId="{806B5658-84AD-F94F-9245-A54EF5409A82}" srcId="{5456C562-7F49-1F44-B708-00979BDE2D6C}" destId="{433D64C2-92DA-944D-B4DE-B91E953CFBA0}" srcOrd="4" destOrd="0" parTransId="{A21A6145-6F14-F346-A058-D5E8C284BF0D}" sibTransId="{2A4B5E98-58D9-624F-882C-5C6EF63FD2C2}"/>
    <dgm:cxn modelId="{B238AE58-763A-4248-BE9D-2DC2DF8B155B}" type="presOf" srcId="{D1F018EB-8152-224A-8BA1-D180C1FF3446}" destId="{E185085D-B5C0-2A44-96FD-F477281DB2BA}" srcOrd="0" destOrd="0" presId="urn:microsoft.com/office/officeart/2005/8/layout/hierarchy3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90F6E573-F086-4642-8DD5-EDD206308CD1}" srcId="{433D64C2-92DA-944D-B4DE-B91E953CFBA0}" destId="{F304F5C0-3679-4D4F-8CF7-A34ECB74685F}" srcOrd="0" destOrd="0" parTransId="{E924F686-3A5C-4C49-8660-38B7105C0757}" sibTransId="{C06747F3-2C65-C84A-B683-376643763409}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D64B2F83-F2CE-6F4E-B1A5-76C58CB63CFD}" type="presOf" srcId="{433D64C2-92DA-944D-B4DE-B91E953CFBA0}" destId="{238D69FE-AF41-1A48-889C-110EE46B9C6B}" srcOrd="0" destOrd="0" presId="urn:microsoft.com/office/officeart/2005/8/layout/hierarchy3"/>
    <dgm:cxn modelId="{F9B87987-3BB2-2B41-AC11-42909AEA01FC}" type="presOf" srcId="{5456C562-7F49-1F44-B708-00979BDE2D6C}" destId="{4EB791FE-5550-854F-845F-6E7F59AED840}" srcOrd="0" destOrd="0" presId="urn:microsoft.com/office/officeart/2005/8/layout/hierarchy3"/>
    <dgm:cxn modelId="{C31DD087-8F00-7445-ABE4-3BE9166C9C68}" type="presOf" srcId="{0B853C62-2AA7-B540-B4B7-80C4CE08D392}" destId="{7FBEE816-42FA-E946-A058-0EA573734595}" srcOrd="1" destOrd="0" presId="urn:microsoft.com/office/officeart/2005/8/layout/hierarchy3"/>
    <dgm:cxn modelId="{B7A3E68F-D189-CD47-AC91-5FB18DC45F47}" type="presOf" srcId="{F12CF3F3-7075-1447-967C-D0BD1A42811E}" destId="{0864095A-6669-8E4F-88F1-5F272E910688}" srcOrd="0" destOrd="0" presId="urn:microsoft.com/office/officeart/2005/8/layout/hierarchy3"/>
    <dgm:cxn modelId="{4DB4BD90-786A-214D-B959-EEA2FF3BC5AD}" type="presOf" srcId="{37FA258A-04C0-2846-980F-1BAFFD9DE65F}" destId="{16F21E5B-B2A1-F342-970A-7343F3FB0376}" srcOrd="0" destOrd="0" presId="urn:microsoft.com/office/officeart/2005/8/layout/hierarchy3"/>
    <dgm:cxn modelId="{2A55359D-772E-A548-A0D8-5EF9E396B28A}" srcId="{8FB9C230-3ECF-1645-AF5E-611F1B20F673}" destId="{F12CF3F3-7075-1447-967C-D0BD1A42811E}" srcOrd="0" destOrd="0" parTransId="{957D2605-734C-B64F-AB9A-640E4303DBD2}" sibTransId="{03A35EB8-E20F-B44B-87FB-11D4D1615550}"/>
    <dgm:cxn modelId="{5859F2B8-D709-4B4B-A37E-0EC36EE2A662}" type="presOf" srcId="{D1F018EB-8152-224A-8BA1-D180C1FF3446}" destId="{6F4B1A68-7DA7-624D-94A4-BB17AC91E345}" srcOrd="1" destOrd="0" presId="urn:microsoft.com/office/officeart/2005/8/layout/hierarchy3"/>
    <dgm:cxn modelId="{3D8BF9BC-7F7C-D243-8D9C-3D399B7AB5AF}" type="presOf" srcId="{8FB9C230-3ECF-1645-AF5E-611F1B20F673}" destId="{17634FAC-EE28-F940-B3E1-848A80407B6D}" srcOrd="0" destOrd="0" presId="urn:microsoft.com/office/officeart/2005/8/layout/hierarchy3"/>
    <dgm:cxn modelId="{271416C8-229D-F643-869C-8DE1560A0458}" srcId="{0B853C62-2AA7-B540-B4B7-80C4CE08D392}" destId="{69949658-DA92-9B4B-B17C-B485702AAC04}" srcOrd="0" destOrd="0" parTransId="{2C0C1821-A446-E04F-AEB4-B789F37FD5FA}" sibTransId="{AF6059DF-9892-C846-BB23-A3B147C53931}"/>
    <dgm:cxn modelId="{2DF183D3-D4A6-C545-90AB-F4C34E49D0D3}" type="presOf" srcId="{B0B1637F-B60B-9C4C-9D47-255B11166CCC}" destId="{62B11B1D-965D-2942-A3B9-B508ADA82D9E}" srcOrd="0" destOrd="0" presId="urn:microsoft.com/office/officeart/2005/8/layout/hierarchy3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A86C1AEA-0603-C74F-8B6A-8F531AEC3520}" type="presOf" srcId="{7209BB10-071F-514C-B8C7-4B0010A70AFF}" destId="{D1A64E9A-58C1-AD4D-8E34-D03E2D201ABC}" srcOrd="0" destOrd="0" presId="urn:microsoft.com/office/officeart/2005/8/layout/hierarchy3"/>
    <dgm:cxn modelId="{D0A0E3EA-739F-ED48-89AA-FA00FEA130D6}" type="presOf" srcId="{433D64C2-92DA-944D-B4DE-B91E953CFBA0}" destId="{BA6C50F5-9B52-4E48-8E87-F187BA7A0285}" srcOrd="1" destOrd="0" presId="urn:microsoft.com/office/officeart/2005/8/layout/hierarchy3"/>
    <dgm:cxn modelId="{2D45EDCB-EA8E-FA4C-B3AE-E244CDBEEF2F}" type="presParOf" srcId="{4EB791FE-5550-854F-845F-6E7F59AED840}" destId="{1FC0B5A5-B2B7-7D42-BC11-C0EB0882E2A0}" srcOrd="0" destOrd="0" presId="urn:microsoft.com/office/officeart/2005/8/layout/hierarchy3"/>
    <dgm:cxn modelId="{1E0DF8C2-9E6C-5147-81A9-C3E5F73C62FE}" type="presParOf" srcId="{1FC0B5A5-B2B7-7D42-BC11-C0EB0882E2A0}" destId="{B6DD34E6-8BD1-7241-8F9F-98640B7DD731}" srcOrd="0" destOrd="0" presId="urn:microsoft.com/office/officeart/2005/8/layout/hierarchy3"/>
    <dgm:cxn modelId="{DC10ED5A-1035-9E46-B866-92A9F607D04E}" type="presParOf" srcId="{B6DD34E6-8BD1-7241-8F9F-98640B7DD731}" destId="{E185085D-B5C0-2A44-96FD-F477281DB2BA}" srcOrd="0" destOrd="0" presId="urn:microsoft.com/office/officeart/2005/8/layout/hierarchy3"/>
    <dgm:cxn modelId="{D5A1705B-AF07-0943-B4BE-E7969D4AF45F}" type="presParOf" srcId="{B6DD34E6-8BD1-7241-8F9F-98640B7DD731}" destId="{6F4B1A68-7DA7-624D-94A4-BB17AC91E345}" srcOrd="1" destOrd="0" presId="urn:microsoft.com/office/officeart/2005/8/layout/hierarchy3"/>
    <dgm:cxn modelId="{D38ED530-71DB-354E-BC86-5607F88E1C4E}" type="presParOf" srcId="{1FC0B5A5-B2B7-7D42-BC11-C0EB0882E2A0}" destId="{1B0E54E9-8339-7549-BE74-A2DEEE1BF44F}" srcOrd="1" destOrd="0" presId="urn:microsoft.com/office/officeart/2005/8/layout/hierarchy3"/>
    <dgm:cxn modelId="{7AE6BE58-5C74-F248-9A41-77E22C2DF8C4}" type="presParOf" srcId="{1B0E54E9-8339-7549-BE74-A2DEEE1BF44F}" destId="{147DAF9C-BF62-2D44-ABDC-42B26E610749}" srcOrd="0" destOrd="0" presId="urn:microsoft.com/office/officeart/2005/8/layout/hierarchy3"/>
    <dgm:cxn modelId="{73B8BE6D-3469-D146-9027-49FF42D18FFE}" type="presParOf" srcId="{1B0E54E9-8339-7549-BE74-A2DEEE1BF44F}" destId="{16F21E5B-B2A1-F342-970A-7343F3FB0376}" srcOrd="1" destOrd="0" presId="urn:microsoft.com/office/officeart/2005/8/layout/hierarchy3"/>
    <dgm:cxn modelId="{77F0D027-77A3-1B41-AAD2-A5208978348F}" type="presParOf" srcId="{4EB791FE-5550-854F-845F-6E7F59AED840}" destId="{F0E21931-93D2-2543-ABED-ACCA1C65665C}" srcOrd="1" destOrd="0" presId="urn:microsoft.com/office/officeart/2005/8/layout/hierarchy3"/>
    <dgm:cxn modelId="{60F09DDA-CC3F-E64D-A605-BB2A7343C0B6}" type="presParOf" srcId="{F0E21931-93D2-2543-ABED-ACCA1C65665C}" destId="{03C94B84-64FE-474E-B524-497C83E5B5DB}" srcOrd="0" destOrd="0" presId="urn:microsoft.com/office/officeart/2005/8/layout/hierarchy3"/>
    <dgm:cxn modelId="{247705F9-567E-0744-B74B-92DE69DECD98}" type="presParOf" srcId="{03C94B84-64FE-474E-B524-497C83E5B5DB}" destId="{D1A64E9A-58C1-AD4D-8E34-D03E2D201ABC}" srcOrd="0" destOrd="0" presId="urn:microsoft.com/office/officeart/2005/8/layout/hierarchy3"/>
    <dgm:cxn modelId="{2B8E2878-A3B4-CE47-A072-ACB15D7A4495}" type="presParOf" srcId="{03C94B84-64FE-474E-B524-497C83E5B5DB}" destId="{3F971374-F43B-8D49-A692-C433ABE22132}" srcOrd="1" destOrd="0" presId="urn:microsoft.com/office/officeart/2005/8/layout/hierarchy3"/>
    <dgm:cxn modelId="{6FA4BA7A-2A01-1648-95A2-76AF37B19E33}" type="presParOf" srcId="{F0E21931-93D2-2543-ABED-ACCA1C65665C}" destId="{4D807B1C-4E88-DA4C-BF49-9996F648BA85}" srcOrd="1" destOrd="0" presId="urn:microsoft.com/office/officeart/2005/8/layout/hierarchy3"/>
    <dgm:cxn modelId="{A461CE46-D70F-624D-9BD6-F934E8360DBF}" type="presParOf" srcId="{4D807B1C-4E88-DA4C-BF49-9996F648BA85}" destId="{51AEBAAC-5559-0D45-8D14-18324CB6A9EA}" srcOrd="0" destOrd="0" presId="urn:microsoft.com/office/officeart/2005/8/layout/hierarchy3"/>
    <dgm:cxn modelId="{ACF52B5D-BF36-6A4C-9C1F-5CD40825BA64}" type="presParOf" srcId="{4D807B1C-4E88-DA4C-BF49-9996F648BA85}" destId="{62B11B1D-965D-2942-A3B9-B508ADA82D9E}" srcOrd="1" destOrd="0" presId="urn:microsoft.com/office/officeart/2005/8/layout/hierarchy3"/>
    <dgm:cxn modelId="{9E924DBB-A2B8-4247-9399-4B6EDF9943B9}" type="presParOf" srcId="{4EB791FE-5550-854F-845F-6E7F59AED840}" destId="{58A73C14-4A7F-2442-A081-EEBA2B8FF4FA}" srcOrd="2" destOrd="0" presId="urn:microsoft.com/office/officeart/2005/8/layout/hierarchy3"/>
    <dgm:cxn modelId="{578C3B0D-864F-1B48-9BE7-795992F7B147}" type="presParOf" srcId="{58A73C14-4A7F-2442-A081-EEBA2B8FF4FA}" destId="{ECF55237-2D8C-2B46-99D5-08DFCFF7978D}" srcOrd="0" destOrd="0" presId="urn:microsoft.com/office/officeart/2005/8/layout/hierarchy3"/>
    <dgm:cxn modelId="{FCC21142-1191-974D-9824-5B34434E1BE6}" type="presParOf" srcId="{ECF55237-2D8C-2B46-99D5-08DFCFF7978D}" destId="{17634FAC-EE28-F940-B3E1-848A80407B6D}" srcOrd="0" destOrd="0" presId="urn:microsoft.com/office/officeart/2005/8/layout/hierarchy3"/>
    <dgm:cxn modelId="{90884213-BC2F-484E-A79E-17E4B9172972}" type="presParOf" srcId="{ECF55237-2D8C-2B46-99D5-08DFCFF7978D}" destId="{48F4FECD-FA35-CB46-A0B5-D9E38DB4D924}" srcOrd="1" destOrd="0" presId="urn:microsoft.com/office/officeart/2005/8/layout/hierarchy3"/>
    <dgm:cxn modelId="{50B558D8-5509-EB48-939C-95FD911C9608}" type="presParOf" srcId="{58A73C14-4A7F-2442-A081-EEBA2B8FF4FA}" destId="{8EF30E5A-F233-D947-AE24-0677D0CCE4E9}" srcOrd="1" destOrd="0" presId="urn:microsoft.com/office/officeart/2005/8/layout/hierarchy3"/>
    <dgm:cxn modelId="{250AEF2F-3A4F-7349-8519-CA1E52C648CC}" type="presParOf" srcId="{8EF30E5A-F233-D947-AE24-0677D0CCE4E9}" destId="{A28C031A-D79D-4046-BFD6-457673D5A486}" srcOrd="0" destOrd="0" presId="urn:microsoft.com/office/officeart/2005/8/layout/hierarchy3"/>
    <dgm:cxn modelId="{933904A8-0962-654B-8CFC-8B7001642568}" type="presParOf" srcId="{8EF30E5A-F233-D947-AE24-0677D0CCE4E9}" destId="{0864095A-6669-8E4F-88F1-5F272E910688}" srcOrd="1" destOrd="0" presId="urn:microsoft.com/office/officeart/2005/8/layout/hierarchy3"/>
    <dgm:cxn modelId="{3CFFD0DD-3B75-D142-9689-855B069DFA01}" type="presParOf" srcId="{4EB791FE-5550-854F-845F-6E7F59AED840}" destId="{856A6CDB-8331-944F-BE3D-63724026B962}" srcOrd="3" destOrd="0" presId="urn:microsoft.com/office/officeart/2005/8/layout/hierarchy3"/>
    <dgm:cxn modelId="{83FA7044-E221-EE47-87C0-CBEAEA47E6B8}" type="presParOf" srcId="{856A6CDB-8331-944F-BE3D-63724026B962}" destId="{CDFFD176-E074-3E49-9285-2A8B89638258}" srcOrd="0" destOrd="0" presId="urn:microsoft.com/office/officeart/2005/8/layout/hierarchy3"/>
    <dgm:cxn modelId="{092BEF7B-513A-F046-891B-F309FDB34685}" type="presParOf" srcId="{CDFFD176-E074-3E49-9285-2A8B89638258}" destId="{6CC51B5E-6B88-FB4F-9278-B1E9422BAA2A}" srcOrd="0" destOrd="0" presId="urn:microsoft.com/office/officeart/2005/8/layout/hierarchy3"/>
    <dgm:cxn modelId="{33A9B8FB-B1CC-3142-A149-423F4FF01ACA}" type="presParOf" srcId="{CDFFD176-E074-3E49-9285-2A8B89638258}" destId="{7FBEE816-42FA-E946-A058-0EA573734595}" srcOrd="1" destOrd="0" presId="urn:microsoft.com/office/officeart/2005/8/layout/hierarchy3"/>
    <dgm:cxn modelId="{CEB22B77-2EBA-A64B-BF13-97A4E9013BA5}" type="presParOf" srcId="{856A6CDB-8331-944F-BE3D-63724026B962}" destId="{38AFA640-1664-DC48-99B3-AFFBD1A82695}" srcOrd="1" destOrd="0" presId="urn:microsoft.com/office/officeart/2005/8/layout/hierarchy3"/>
    <dgm:cxn modelId="{72C4B723-B940-E943-938C-139C21D83900}" type="presParOf" srcId="{38AFA640-1664-DC48-99B3-AFFBD1A82695}" destId="{ADDE58E2-6B69-7E46-B05A-F9D9A9FEF64E}" srcOrd="0" destOrd="0" presId="urn:microsoft.com/office/officeart/2005/8/layout/hierarchy3"/>
    <dgm:cxn modelId="{EAA35453-02BE-C64A-A47D-FD8B6643E3FA}" type="presParOf" srcId="{38AFA640-1664-DC48-99B3-AFFBD1A82695}" destId="{FF8DD5F8-12ED-094C-B5BB-D28C77B53A8F}" srcOrd="1" destOrd="0" presId="urn:microsoft.com/office/officeart/2005/8/layout/hierarchy3"/>
    <dgm:cxn modelId="{D510D2B0-034B-B746-8A14-450B31400108}" type="presParOf" srcId="{4EB791FE-5550-854F-845F-6E7F59AED840}" destId="{1B44CF7B-00FB-FC4A-8CAC-3745D1E3E173}" srcOrd="4" destOrd="0" presId="urn:microsoft.com/office/officeart/2005/8/layout/hierarchy3"/>
    <dgm:cxn modelId="{65A9E109-3D86-2B4C-A250-7C9250F910B2}" type="presParOf" srcId="{1B44CF7B-00FB-FC4A-8CAC-3745D1E3E173}" destId="{8F09FBFD-17A9-4D44-A824-B7A2F2D8BE20}" srcOrd="0" destOrd="0" presId="urn:microsoft.com/office/officeart/2005/8/layout/hierarchy3"/>
    <dgm:cxn modelId="{B671B08E-7D0F-0943-9AF0-6CE55BA6BD34}" type="presParOf" srcId="{8F09FBFD-17A9-4D44-A824-B7A2F2D8BE20}" destId="{238D69FE-AF41-1A48-889C-110EE46B9C6B}" srcOrd="0" destOrd="0" presId="urn:microsoft.com/office/officeart/2005/8/layout/hierarchy3"/>
    <dgm:cxn modelId="{5A8CC376-00FE-EF4A-936A-60E86CAAB6BD}" type="presParOf" srcId="{8F09FBFD-17A9-4D44-A824-B7A2F2D8BE20}" destId="{BA6C50F5-9B52-4E48-8E87-F187BA7A0285}" srcOrd="1" destOrd="0" presId="urn:microsoft.com/office/officeart/2005/8/layout/hierarchy3"/>
    <dgm:cxn modelId="{C982017F-AAEE-CF41-8D09-87F93B81D56D}" type="presParOf" srcId="{1B44CF7B-00FB-FC4A-8CAC-3745D1E3E173}" destId="{5156F825-9962-4F4D-B4A6-DC3B1058549D}" srcOrd="1" destOrd="0" presId="urn:microsoft.com/office/officeart/2005/8/layout/hierarchy3"/>
    <dgm:cxn modelId="{34CB2F6E-11B9-AA45-8956-6E2ABFD912B6}" type="presParOf" srcId="{5156F825-9962-4F4D-B4A6-DC3B1058549D}" destId="{05293BE7-99E7-2840-AFCB-31B058A42075}" srcOrd="0" destOrd="0" presId="urn:microsoft.com/office/officeart/2005/8/layout/hierarchy3"/>
    <dgm:cxn modelId="{760FEB0B-5DAC-2E48-82F9-CACC866D8EB7}" type="presParOf" srcId="{5156F825-9962-4F4D-B4A6-DC3B1058549D}" destId="{BFB186D1-8F3D-1A44-99D7-273610F6F43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list1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بعض المستهلكين يشترون المنتجات الفاخرة لإبراز مكانتهم الاجتماعية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العلامات الفاخرة تركز على الحرفية والتميز في التصنيع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امتلاك منتج فاخر يعزز الثقة بالنفس ويعكس النجاح الشخصي</a:t>
          </a:r>
          <a:endParaRPr lang="en-GB" sz="20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العلامات الفاخرة توفر تجربة شراء استثنائية، مثل خدمة العملاء الشخصية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الانتماء إلى طبقة اجتماعية معينة</a:t>
          </a:r>
          <a:r>
            <a:rPr lang="ar-SA" sz="2000" dirty="0"/>
            <a:t> </a:t>
          </a:r>
          <a:endParaRPr lang="en-GB" sz="2000" dirty="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الجودة العالية والتفرد</a:t>
          </a:r>
          <a:r>
            <a:rPr lang="ar-SA" sz="2000" dirty="0"/>
            <a:t> </a:t>
          </a:r>
          <a:endParaRPr lang="en-GB" sz="2000" dirty="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الشعور بالإنجاز والفخر</a:t>
          </a:r>
          <a:r>
            <a:rPr lang="ar-SA" sz="2000" dirty="0"/>
            <a:t> </a:t>
          </a:r>
          <a:endParaRPr lang="en-GB" sz="2000" dirty="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٤- التجربة الحصرية</a:t>
          </a:r>
          <a:r>
            <a:rPr lang="ar-SA" sz="2000" dirty="0"/>
            <a:t> </a:t>
          </a:r>
          <a:endParaRPr lang="en-GB" sz="2000" dirty="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8B9DE585-A83B-5B4A-9E91-D0F4D11D7F4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العرض المحدود والندرة</a:t>
          </a:r>
          <a:r>
            <a:rPr lang="ar-SA" sz="2000" dirty="0"/>
            <a:t> </a:t>
          </a:r>
          <a:endParaRPr lang="en-GB" sz="2000" dirty="0"/>
        </a:p>
      </dgm:t>
    </dgm:pt>
    <dgm:pt modelId="{152C3C01-B15B-984E-8A36-2D0C90413EC3}" type="parTrans" cxnId="{7A7F493B-647D-6848-8DC0-1BB96C1E86B6}">
      <dgm:prSet/>
      <dgm:spPr/>
      <dgm:t>
        <a:bodyPr/>
        <a:lstStyle/>
        <a:p>
          <a:endParaRPr lang="en-GB" sz="2000"/>
        </a:p>
      </dgm:t>
    </dgm:pt>
    <dgm:pt modelId="{86D1E48E-10C8-694A-B165-BFD8D654EDD8}" type="sibTrans" cxnId="{7A7F493B-647D-6848-8DC0-1BB96C1E86B6}">
      <dgm:prSet/>
      <dgm:spPr/>
      <dgm:t>
        <a:bodyPr/>
        <a:lstStyle/>
        <a:p>
          <a:endParaRPr lang="en-GB" sz="2000"/>
        </a:p>
      </dgm:t>
    </dgm:pt>
    <dgm:pt modelId="{9A3BB5E8-7959-1F44-8CD0-A8044C98184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ندرة المنتجات تزيد من قيمتها وتجذب المستهلكين الذين يبحثون عن التميز</a:t>
          </a:r>
          <a:endParaRPr lang="en-GB" sz="2000" dirty="0"/>
        </a:p>
      </dgm:t>
    </dgm:pt>
    <dgm:pt modelId="{DF9F14FC-33DB-FD4A-AB6E-58C9E62DD243}" type="parTrans" cxnId="{77572C88-0AC8-D648-8C8E-2E0281D60452}">
      <dgm:prSet/>
      <dgm:spPr/>
      <dgm:t>
        <a:bodyPr/>
        <a:lstStyle/>
        <a:p>
          <a:endParaRPr lang="en-GB" sz="2000"/>
        </a:p>
      </dgm:t>
    </dgm:pt>
    <dgm:pt modelId="{E8C0BAC8-8CFF-794F-9D1D-4849DA1230E1}" type="sibTrans" cxnId="{77572C88-0AC8-D648-8C8E-2E0281D60452}">
      <dgm:prSet/>
      <dgm:spPr/>
      <dgm:t>
        <a:bodyPr/>
        <a:lstStyle/>
        <a:p>
          <a:endParaRPr lang="en-GB" sz="2000"/>
        </a:p>
      </dgm:t>
    </dgm:pt>
    <dgm:pt modelId="{030452FC-6467-AE45-9227-210D816152D8}" type="pres">
      <dgm:prSet presAssocID="{BD09AEF8-F502-8F47-BA6A-B0FFAEB3008F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82BAB6D6-CC61-C748-9784-7DB909E486E1}" type="pres">
      <dgm:prSet presAssocID="{4A11EF4C-C086-E642-9BB3-7F06E5C1290B}" presName="parentLin" presStyleCnt="0"/>
      <dgm:spPr/>
    </dgm:pt>
    <dgm:pt modelId="{52E8A221-C79A-6A48-AB2C-54201075C5B8}" type="pres">
      <dgm:prSet presAssocID="{4A11EF4C-C086-E642-9BB3-7F06E5C1290B}" presName="parentLeftMargin" presStyleLbl="node1" presStyleIdx="0" presStyleCnt="5"/>
      <dgm:spPr/>
    </dgm:pt>
    <dgm:pt modelId="{2E0B7F5B-FED4-2441-87E2-B6358D344EF9}" type="pres">
      <dgm:prSet presAssocID="{4A11EF4C-C086-E642-9BB3-7F06E5C1290B}" presName="parentText" presStyleLbl="node1" presStyleIdx="0" presStyleCnt="5" custScaleY="172321">
        <dgm:presLayoutVars>
          <dgm:chMax val="0"/>
          <dgm:bulletEnabled val="1"/>
        </dgm:presLayoutVars>
      </dgm:prSet>
      <dgm:spPr/>
    </dgm:pt>
    <dgm:pt modelId="{4A212431-2C7C-E44B-859E-8FED0A534ECE}" type="pres">
      <dgm:prSet presAssocID="{4A11EF4C-C086-E642-9BB3-7F06E5C1290B}" presName="negativeSpace" presStyleCnt="0"/>
      <dgm:spPr/>
    </dgm:pt>
    <dgm:pt modelId="{3FA87E27-8787-8147-B72A-3C903CD62BDB}" type="pres">
      <dgm:prSet presAssocID="{4A11EF4C-C086-E642-9BB3-7F06E5C1290B}" presName="childText" presStyleLbl="conFgAcc1" presStyleIdx="0" presStyleCnt="5">
        <dgm:presLayoutVars>
          <dgm:bulletEnabled val="1"/>
        </dgm:presLayoutVars>
      </dgm:prSet>
      <dgm:spPr/>
    </dgm:pt>
    <dgm:pt modelId="{7ADCA878-186F-0344-92EF-17F9617D8FBE}" type="pres">
      <dgm:prSet presAssocID="{41E91CD4-8D46-734A-9F81-98BE45E9A506}" presName="spaceBetweenRectangles" presStyleCnt="0"/>
      <dgm:spPr/>
    </dgm:pt>
    <dgm:pt modelId="{B8160566-8662-EA47-B9DA-C50F5F281DD1}" type="pres">
      <dgm:prSet presAssocID="{102A7D41-83D4-E04C-90C4-580B0FF7BC74}" presName="parentLin" presStyleCnt="0"/>
      <dgm:spPr/>
    </dgm:pt>
    <dgm:pt modelId="{0F577E6A-11FD-E548-9139-4C51421A7888}" type="pres">
      <dgm:prSet presAssocID="{102A7D41-83D4-E04C-90C4-580B0FF7BC74}" presName="parentLeftMargin" presStyleLbl="node1" presStyleIdx="0" presStyleCnt="5"/>
      <dgm:spPr/>
    </dgm:pt>
    <dgm:pt modelId="{1AEDEBF7-4807-F741-A0C2-0E344F25840D}" type="pres">
      <dgm:prSet presAssocID="{102A7D41-83D4-E04C-90C4-580B0FF7BC74}" presName="parentText" presStyleLbl="node1" presStyleIdx="1" presStyleCnt="5" custScaleY="172321">
        <dgm:presLayoutVars>
          <dgm:chMax val="0"/>
          <dgm:bulletEnabled val="1"/>
        </dgm:presLayoutVars>
      </dgm:prSet>
      <dgm:spPr/>
    </dgm:pt>
    <dgm:pt modelId="{78423B93-3133-0847-8ECD-9D6CF1AF829D}" type="pres">
      <dgm:prSet presAssocID="{102A7D41-83D4-E04C-90C4-580B0FF7BC74}" presName="negativeSpace" presStyleCnt="0"/>
      <dgm:spPr/>
    </dgm:pt>
    <dgm:pt modelId="{17F6EA12-01A9-BB43-8F4D-055F4136FDB1}" type="pres">
      <dgm:prSet presAssocID="{102A7D41-83D4-E04C-90C4-580B0FF7BC74}" presName="childText" presStyleLbl="conFgAcc1" presStyleIdx="1" presStyleCnt="5">
        <dgm:presLayoutVars>
          <dgm:bulletEnabled val="1"/>
        </dgm:presLayoutVars>
      </dgm:prSet>
      <dgm:spPr/>
    </dgm:pt>
    <dgm:pt modelId="{96A6DBE0-99CA-8549-89F3-175DC77ED6FC}" type="pres">
      <dgm:prSet presAssocID="{6652ED82-6B71-6543-A7FC-4590E5EB8DAC}" presName="spaceBetweenRectangles" presStyleCnt="0"/>
      <dgm:spPr/>
    </dgm:pt>
    <dgm:pt modelId="{9CB4FE6F-55C0-BE4F-AD91-6FDAC3B3C4C4}" type="pres">
      <dgm:prSet presAssocID="{ADD6F1E2-4AED-DA41-AAFA-764AE518E54B}" presName="parentLin" presStyleCnt="0"/>
      <dgm:spPr/>
    </dgm:pt>
    <dgm:pt modelId="{9323DF95-6837-FB4D-9E48-110BA583B866}" type="pres">
      <dgm:prSet presAssocID="{ADD6F1E2-4AED-DA41-AAFA-764AE518E54B}" presName="parentLeftMargin" presStyleLbl="node1" presStyleIdx="1" presStyleCnt="5"/>
      <dgm:spPr/>
    </dgm:pt>
    <dgm:pt modelId="{E8914ACA-C854-894A-A9F0-C6DB82D0FF60}" type="pres">
      <dgm:prSet presAssocID="{ADD6F1E2-4AED-DA41-AAFA-764AE518E54B}" presName="parentText" presStyleLbl="node1" presStyleIdx="2" presStyleCnt="5" custScaleY="172321">
        <dgm:presLayoutVars>
          <dgm:chMax val="0"/>
          <dgm:bulletEnabled val="1"/>
        </dgm:presLayoutVars>
      </dgm:prSet>
      <dgm:spPr/>
    </dgm:pt>
    <dgm:pt modelId="{7B81D7BA-DC50-724D-8CBB-AC909E6D138A}" type="pres">
      <dgm:prSet presAssocID="{ADD6F1E2-4AED-DA41-AAFA-764AE518E54B}" presName="negativeSpace" presStyleCnt="0"/>
      <dgm:spPr/>
    </dgm:pt>
    <dgm:pt modelId="{6A85BAD4-EA3A-F048-8A04-32B28E450065}" type="pres">
      <dgm:prSet presAssocID="{ADD6F1E2-4AED-DA41-AAFA-764AE518E54B}" presName="childText" presStyleLbl="conFgAcc1" presStyleIdx="2" presStyleCnt="5">
        <dgm:presLayoutVars>
          <dgm:bulletEnabled val="1"/>
        </dgm:presLayoutVars>
      </dgm:prSet>
      <dgm:spPr/>
    </dgm:pt>
    <dgm:pt modelId="{CF807817-DBAE-3246-9160-4A14CCCC967B}" type="pres">
      <dgm:prSet presAssocID="{0EBECCBF-32B3-7540-945E-6EAB29D7B1DA}" presName="spaceBetweenRectangles" presStyleCnt="0"/>
      <dgm:spPr/>
    </dgm:pt>
    <dgm:pt modelId="{DF5EA200-ACC1-1B4D-865D-FE1C97B2A6A6}" type="pres">
      <dgm:prSet presAssocID="{62E37409-2A2A-FA47-83CE-3CEDEC3BC08D}" presName="parentLin" presStyleCnt="0"/>
      <dgm:spPr/>
    </dgm:pt>
    <dgm:pt modelId="{5DCA0480-5CAB-9B45-B1DE-B957B8469F1C}" type="pres">
      <dgm:prSet presAssocID="{62E37409-2A2A-FA47-83CE-3CEDEC3BC08D}" presName="parentLeftMargin" presStyleLbl="node1" presStyleIdx="2" presStyleCnt="5"/>
      <dgm:spPr/>
    </dgm:pt>
    <dgm:pt modelId="{FE0F2337-1ED1-7241-8F6F-ABE07556F1E1}" type="pres">
      <dgm:prSet presAssocID="{62E37409-2A2A-FA47-83CE-3CEDEC3BC08D}" presName="parentText" presStyleLbl="node1" presStyleIdx="3" presStyleCnt="5" custScaleY="172321">
        <dgm:presLayoutVars>
          <dgm:chMax val="0"/>
          <dgm:bulletEnabled val="1"/>
        </dgm:presLayoutVars>
      </dgm:prSet>
      <dgm:spPr/>
    </dgm:pt>
    <dgm:pt modelId="{03CFAC38-A653-5F44-A96D-69E70ADF1739}" type="pres">
      <dgm:prSet presAssocID="{62E37409-2A2A-FA47-83CE-3CEDEC3BC08D}" presName="negativeSpace" presStyleCnt="0"/>
      <dgm:spPr/>
    </dgm:pt>
    <dgm:pt modelId="{0C0A1A53-EA19-3C48-8956-5FFE6369CE61}" type="pres">
      <dgm:prSet presAssocID="{62E37409-2A2A-FA47-83CE-3CEDEC3BC08D}" presName="childText" presStyleLbl="conFgAcc1" presStyleIdx="3" presStyleCnt="5">
        <dgm:presLayoutVars>
          <dgm:bulletEnabled val="1"/>
        </dgm:presLayoutVars>
      </dgm:prSet>
      <dgm:spPr/>
    </dgm:pt>
    <dgm:pt modelId="{94508FD0-05B0-EF47-8A09-0B5D1A29B874}" type="pres">
      <dgm:prSet presAssocID="{54F14A74-F921-E644-A257-E979929ACF14}" presName="spaceBetweenRectangles" presStyleCnt="0"/>
      <dgm:spPr/>
    </dgm:pt>
    <dgm:pt modelId="{1599AF45-E711-BC46-9FA1-FAC689592BD0}" type="pres">
      <dgm:prSet presAssocID="{8B9DE585-A83B-5B4A-9E91-D0F4D11D7F49}" presName="parentLin" presStyleCnt="0"/>
      <dgm:spPr/>
    </dgm:pt>
    <dgm:pt modelId="{FFE18859-3C2F-F449-8D15-7434ADF16851}" type="pres">
      <dgm:prSet presAssocID="{8B9DE585-A83B-5B4A-9E91-D0F4D11D7F49}" presName="parentLeftMargin" presStyleLbl="node1" presStyleIdx="3" presStyleCnt="5" custScaleY="172321"/>
      <dgm:spPr/>
    </dgm:pt>
    <dgm:pt modelId="{64EF4E71-4951-2B4D-ADC6-3E7F17494B56}" type="pres">
      <dgm:prSet presAssocID="{8B9DE585-A83B-5B4A-9E91-D0F4D11D7F49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721047AC-7D48-F24C-B82E-C9B7E9DF0B32}" type="pres">
      <dgm:prSet presAssocID="{8B9DE585-A83B-5B4A-9E91-D0F4D11D7F49}" presName="negativeSpace" presStyleCnt="0"/>
      <dgm:spPr/>
    </dgm:pt>
    <dgm:pt modelId="{6B5D30E7-25B8-5B44-AB24-E3245C932D58}" type="pres">
      <dgm:prSet presAssocID="{8B9DE585-A83B-5B4A-9E91-D0F4D11D7F49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C05CE02-58AC-C74A-B795-2E6102C39721}" type="presOf" srcId="{65387183-454B-F14D-A6F6-7DA8C5BFAE05}" destId="{17F6EA12-01A9-BB43-8F4D-055F4136FDB1}" srcOrd="0" destOrd="0" presId="urn:microsoft.com/office/officeart/2005/8/layout/list1"/>
    <dgm:cxn modelId="{0B146803-DC26-1B42-A0FF-B73225FD61F4}" type="presOf" srcId="{62E37409-2A2A-FA47-83CE-3CEDEC3BC08D}" destId="{FE0F2337-1ED1-7241-8F6F-ABE07556F1E1}" srcOrd="1" destOrd="0" presId="urn:microsoft.com/office/officeart/2005/8/layout/list1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CED5DC35-E0D6-B44D-95A6-E6292A586080}" type="presOf" srcId="{8B9DE585-A83B-5B4A-9E91-D0F4D11D7F49}" destId="{64EF4E71-4951-2B4D-ADC6-3E7F17494B56}" srcOrd="1" destOrd="0" presId="urn:microsoft.com/office/officeart/2005/8/layout/list1"/>
    <dgm:cxn modelId="{7A7F493B-647D-6848-8DC0-1BB96C1E86B6}" srcId="{BD09AEF8-F502-8F47-BA6A-B0FFAEB3008F}" destId="{8B9DE585-A83B-5B4A-9E91-D0F4D11D7F49}" srcOrd="4" destOrd="0" parTransId="{152C3C01-B15B-984E-8A36-2D0C90413EC3}" sibTransId="{86D1E48E-10C8-694A-B165-BFD8D654EDD8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4F01558-A837-B446-A52F-3D5C01231EA2}" type="presOf" srcId="{102A7D41-83D4-E04C-90C4-580B0FF7BC74}" destId="{1AEDEBF7-4807-F741-A0C2-0E344F25840D}" srcOrd="1" destOrd="0" presId="urn:microsoft.com/office/officeart/2005/8/layout/list1"/>
    <dgm:cxn modelId="{1F64D862-1CBC-A943-83EF-3AB80A02C8EC}" type="presOf" srcId="{ADD6F1E2-4AED-DA41-AAFA-764AE518E54B}" destId="{9323DF95-6837-FB4D-9E48-110BA583B866}" srcOrd="0" destOrd="0" presId="urn:microsoft.com/office/officeart/2005/8/layout/list1"/>
    <dgm:cxn modelId="{FD28DB79-8DAA-D142-9595-883CDE3A2620}" type="presOf" srcId="{BD09AEF8-F502-8F47-BA6A-B0FFAEB3008F}" destId="{030452FC-6467-AE45-9227-210D816152D8}" srcOrd="0" destOrd="0" presId="urn:microsoft.com/office/officeart/2005/8/layout/list1"/>
    <dgm:cxn modelId="{E4ED437A-DCC3-0C4A-99EB-C4018C010FFC}" type="presOf" srcId="{102A7D41-83D4-E04C-90C4-580B0FF7BC74}" destId="{0F577E6A-11FD-E548-9139-4C51421A7888}" srcOrd="0" destOrd="0" presId="urn:microsoft.com/office/officeart/2005/8/layout/list1"/>
    <dgm:cxn modelId="{B8D0AE81-CF3E-474D-83D6-89BC907CE9E2}" type="presOf" srcId="{9A3BB5E8-7959-1F44-8CD0-A8044C981843}" destId="{6B5D30E7-25B8-5B44-AB24-E3245C932D58}" srcOrd="0" destOrd="0" presId="urn:microsoft.com/office/officeart/2005/8/layout/list1"/>
    <dgm:cxn modelId="{77572C88-0AC8-D648-8C8E-2E0281D60452}" srcId="{8B9DE585-A83B-5B4A-9E91-D0F4D11D7F49}" destId="{9A3BB5E8-7959-1F44-8CD0-A8044C981843}" srcOrd="0" destOrd="0" parTransId="{DF9F14FC-33DB-FD4A-AB6E-58C9E62DD243}" sibTransId="{E8C0BAC8-8CFF-794F-9D1D-4849DA1230E1}"/>
    <dgm:cxn modelId="{686DB595-CC13-5A4D-9C13-8CD493F4962F}" type="presOf" srcId="{4A11EF4C-C086-E642-9BB3-7F06E5C1290B}" destId="{52E8A221-C79A-6A48-AB2C-54201075C5B8}" srcOrd="0" destOrd="0" presId="urn:microsoft.com/office/officeart/2005/8/layout/list1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C34E499E-D88A-B74C-85B2-D38286A95ABD}" type="presOf" srcId="{83C71CD6-57CD-1345-AA65-E4449339D441}" destId="{0C0A1A53-EA19-3C48-8956-5FFE6369CE61}" srcOrd="0" destOrd="0" presId="urn:microsoft.com/office/officeart/2005/8/layout/list1"/>
    <dgm:cxn modelId="{EA93BE9F-BC73-6C44-A1A7-732FBB9F69C2}" type="presOf" srcId="{ADD6F1E2-4AED-DA41-AAFA-764AE518E54B}" destId="{E8914ACA-C854-894A-A9F0-C6DB82D0FF60}" srcOrd="1" destOrd="0" presId="urn:microsoft.com/office/officeart/2005/8/layout/list1"/>
    <dgm:cxn modelId="{5CDA15BD-30DD-3940-94AB-D1D4C7352F61}" type="presOf" srcId="{4A11EF4C-C086-E642-9BB3-7F06E5C1290B}" destId="{2E0B7F5B-FED4-2441-87E2-B6358D344EF9}" srcOrd="1" destOrd="0" presId="urn:microsoft.com/office/officeart/2005/8/layout/list1"/>
    <dgm:cxn modelId="{9BC271BF-E0FD-164C-927C-4B5E028C1F4E}" type="presOf" srcId="{8B9DE585-A83B-5B4A-9E91-D0F4D11D7F49}" destId="{FFE18859-3C2F-F449-8D15-7434ADF16851}" srcOrd="0" destOrd="0" presId="urn:microsoft.com/office/officeart/2005/8/layout/list1"/>
    <dgm:cxn modelId="{5F289CD6-A394-9D49-AC9A-B9CDA419E9B6}" type="presOf" srcId="{C88ED262-17EB-A64F-8186-B36DDD55690A}" destId="{3FA87E27-8787-8147-B72A-3C903CD62BDB}" srcOrd="0" destOrd="0" presId="urn:microsoft.com/office/officeart/2005/8/layout/list1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A284FBED-9051-EF44-8714-BB4D1AB23C44}" type="presOf" srcId="{B1994776-BB7E-AD4E-900E-8296E2C69C4F}" destId="{6A85BAD4-EA3A-F048-8A04-32B28E450065}" srcOrd="0" destOrd="0" presId="urn:microsoft.com/office/officeart/2005/8/layout/list1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7BCC8FF-C033-EF43-AC7C-2CC4F026C0C4}" type="presOf" srcId="{62E37409-2A2A-FA47-83CE-3CEDEC3BC08D}" destId="{5DCA0480-5CAB-9B45-B1DE-B957B8469F1C}" srcOrd="0" destOrd="0" presId="urn:microsoft.com/office/officeart/2005/8/layout/list1"/>
    <dgm:cxn modelId="{9837C5B6-8A49-F44E-8573-7A077BF1356D}" type="presParOf" srcId="{030452FC-6467-AE45-9227-210D816152D8}" destId="{82BAB6D6-CC61-C748-9784-7DB909E486E1}" srcOrd="0" destOrd="0" presId="urn:microsoft.com/office/officeart/2005/8/layout/list1"/>
    <dgm:cxn modelId="{8AC22F93-C3F4-9E44-8914-D94A67D9936E}" type="presParOf" srcId="{82BAB6D6-CC61-C748-9784-7DB909E486E1}" destId="{52E8A221-C79A-6A48-AB2C-54201075C5B8}" srcOrd="0" destOrd="0" presId="urn:microsoft.com/office/officeart/2005/8/layout/list1"/>
    <dgm:cxn modelId="{D52666FF-EB6F-1047-84E5-FF628F616562}" type="presParOf" srcId="{82BAB6D6-CC61-C748-9784-7DB909E486E1}" destId="{2E0B7F5B-FED4-2441-87E2-B6358D344EF9}" srcOrd="1" destOrd="0" presId="urn:microsoft.com/office/officeart/2005/8/layout/list1"/>
    <dgm:cxn modelId="{A8AC1383-21EA-FC4D-9CDD-57DB16FF89B3}" type="presParOf" srcId="{030452FC-6467-AE45-9227-210D816152D8}" destId="{4A212431-2C7C-E44B-859E-8FED0A534ECE}" srcOrd="1" destOrd="0" presId="urn:microsoft.com/office/officeart/2005/8/layout/list1"/>
    <dgm:cxn modelId="{1D2278AF-E835-6741-A305-99D862070A36}" type="presParOf" srcId="{030452FC-6467-AE45-9227-210D816152D8}" destId="{3FA87E27-8787-8147-B72A-3C903CD62BDB}" srcOrd="2" destOrd="0" presId="urn:microsoft.com/office/officeart/2005/8/layout/list1"/>
    <dgm:cxn modelId="{4F76742F-DEBF-3741-8B7C-4B09C6DD2E27}" type="presParOf" srcId="{030452FC-6467-AE45-9227-210D816152D8}" destId="{7ADCA878-186F-0344-92EF-17F9617D8FBE}" srcOrd="3" destOrd="0" presId="urn:microsoft.com/office/officeart/2005/8/layout/list1"/>
    <dgm:cxn modelId="{3DEBE59B-BF96-214D-87B5-06BD3548D715}" type="presParOf" srcId="{030452FC-6467-AE45-9227-210D816152D8}" destId="{B8160566-8662-EA47-B9DA-C50F5F281DD1}" srcOrd="4" destOrd="0" presId="urn:microsoft.com/office/officeart/2005/8/layout/list1"/>
    <dgm:cxn modelId="{718D91B3-0D06-D541-B3DA-9F27C6A5EDF3}" type="presParOf" srcId="{B8160566-8662-EA47-B9DA-C50F5F281DD1}" destId="{0F577E6A-11FD-E548-9139-4C51421A7888}" srcOrd="0" destOrd="0" presId="urn:microsoft.com/office/officeart/2005/8/layout/list1"/>
    <dgm:cxn modelId="{51D60D8A-F9D8-C14E-8D69-9CC3E73C3C51}" type="presParOf" srcId="{B8160566-8662-EA47-B9DA-C50F5F281DD1}" destId="{1AEDEBF7-4807-F741-A0C2-0E344F25840D}" srcOrd="1" destOrd="0" presId="urn:microsoft.com/office/officeart/2005/8/layout/list1"/>
    <dgm:cxn modelId="{56737D66-1D2A-1C4F-A394-058BE47A729A}" type="presParOf" srcId="{030452FC-6467-AE45-9227-210D816152D8}" destId="{78423B93-3133-0847-8ECD-9D6CF1AF829D}" srcOrd="5" destOrd="0" presId="urn:microsoft.com/office/officeart/2005/8/layout/list1"/>
    <dgm:cxn modelId="{A8AD601A-DE87-C641-8C35-F89D15D3B323}" type="presParOf" srcId="{030452FC-6467-AE45-9227-210D816152D8}" destId="{17F6EA12-01A9-BB43-8F4D-055F4136FDB1}" srcOrd="6" destOrd="0" presId="urn:microsoft.com/office/officeart/2005/8/layout/list1"/>
    <dgm:cxn modelId="{163CC255-F4BE-C841-897A-841C908F19AC}" type="presParOf" srcId="{030452FC-6467-AE45-9227-210D816152D8}" destId="{96A6DBE0-99CA-8549-89F3-175DC77ED6FC}" srcOrd="7" destOrd="0" presId="urn:microsoft.com/office/officeart/2005/8/layout/list1"/>
    <dgm:cxn modelId="{CFB2466D-1F98-5B45-9262-C358BDDE3DEF}" type="presParOf" srcId="{030452FC-6467-AE45-9227-210D816152D8}" destId="{9CB4FE6F-55C0-BE4F-AD91-6FDAC3B3C4C4}" srcOrd="8" destOrd="0" presId="urn:microsoft.com/office/officeart/2005/8/layout/list1"/>
    <dgm:cxn modelId="{700B3FAC-490C-6841-ACAA-D62DDB6DCAB5}" type="presParOf" srcId="{9CB4FE6F-55C0-BE4F-AD91-6FDAC3B3C4C4}" destId="{9323DF95-6837-FB4D-9E48-110BA583B866}" srcOrd="0" destOrd="0" presId="urn:microsoft.com/office/officeart/2005/8/layout/list1"/>
    <dgm:cxn modelId="{BE3EAEF6-4115-8445-8237-BE10E71BAB9D}" type="presParOf" srcId="{9CB4FE6F-55C0-BE4F-AD91-6FDAC3B3C4C4}" destId="{E8914ACA-C854-894A-A9F0-C6DB82D0FF60}" srcOrd="1" destOrd="0" presId="urn:microsoft.com/office/officeart/2005/8/layout/list1"/>
    <dgm:cxn modelId="{D52A3538-B499-A040-AF79-437CBDB087E2}" type="presParOf" srcId="{030452FC-6467-AE45-9227-210D816152D8}" destId="{7B81D7BA-DC50-724D-8CBB-AC909E6D138A}" srcOrd="9" destOrd="0" presId="urn:microsoft.com/office/officeart/2005/8/layout/list1"/>
    <dgm:cxn modelId="{BC9ECB5D-AAEF-084E-8407-C0F8D01575FD}" type="presParOf" srcId="{030452FC-6467-AE45-9227-210D816152D8}" destId="{6A85BAD4-EA3A-F048-8A04-32B28E450065}" srcOrd="10" destOrd="0" presId="urn:microsoft.com/office/officeart/2005/8/layout/list1"/>
    <dgm:cxn modelId="{0B0F234B-E9CF-F040-97F4-2F7B0EE2AE9A}" type="presParOf" srcId="{030452FC-6467-AE45-9227-210D816152D8}" destId="{CF807817-DBAE-3246-9160-4A14CCCC967B}" srcOrd="11" destOrd="0" presId="urn:microsoft.com/office/officeart/2005/8/layout/list1"/>
    <dgm:cxn modelId="{B314788A-D8BE-CF4B-B24F-D0C69FF72260}" type="presParOf" srcId="{030452FC-6467-AE45-9227-210D816152D8}" destId="{DF5EA200-ACC1-1B4D-865D-FE1C97B2A6A6}" srcOrd="12" destOrd="0" presId="urn:microsoft.com/office/officeart/2005/8/layout/list1"/>
    <dgm:cxn modelId="{C0DA2D39-16A9-034A-A691-0F4AD33FC848}" type="presParOf" srcId="{DF5EA200-ACC1-1B4D-865D-FE1C97B2A6A6}" destId="{5DCA0480-5CAB-9B45-B1DE-B957B8469F1C}" srcOrd="0" destOrd="0" presId="urn:microsoft.com/office/officeart/2005/8/layout/list1"/>
    <dgm:cxn modelId="{A9C197AB-416B-5F4F-97C0-FF269C92AE5B}" type="presParOf" srcId="{DF5EA200-ACC1-1B4D-865D-FE1C97B2A6A6}" destId="{FE0F2337-1ED1-7241-8F6F-ABE07556F1E1}" srcOrd="1" destOrd="0" presId="urn:microsoft.com/office/officeart/2005/8/layout/list1"/>
    <dgm:cxn modelId="{73011187-8940-B34E-8FA8-92133790CA2B}" type="presParOf" srcId="{030452FC-6467-AE45-9227-210D816152D8}" destId="{03CFAC38-A653-5F44-A96D-69E70ADF1739}" srcOrd="13" destOrd="0" presId="urn:microsoft.com/office/officeart/2005/8/layout/list1"/>
    <dgm:cxn modelId="{33FDCB28-D792-414B-96B3-DCA1836F324E}" type="presParOf" srcId="{030452FC-6467-AE45-9227-210D816152D8}" destId="{0C0A1A53-EA19-3C48-8956-5FFE6369CE61}" srcOrd="14" destOrd="0" presId="urn:microsoft.com/office/officeart/2005/8/layout/list1"/>
    <dgm:cxn modelId="{D1436A9C-4FF4-7546-9635-9CF16B3B755E}" type="presParOf" srcId="{030452FC-6467-AE45-9227-210D816152D8}" destId="{94508FD0-05B0-EF47-8A09-0B5D1A29B874}" srcOrd="15" destOrd="0" presId="urn:microsoft.com/office/officeart/2005/8/layout/list1"/>
    <dgm:cxn modelId="{1B8E5026-1E49-2D4A-914E-3F108E4D314E}" type="presParOf" srcId="{030452FC-6467-AE45-9227-210D816152D8}" destId="{1599AF45-E711-BC46-9FA1-FAC689592BD0}" srcOrd="16" destOrd="0" presId="urn:microsoft.com/office/officeart/2005/8/layout/list1"/>
    <dgm:cxn modelId="{B1111880-5294-0F4E-9F9A-DBA8E221C554}" type="presParOf" srcId="{1599AF45-E711-BC46-9FA1-FAC689592BD0}" destId="{FFE18859-3C2F-F449-8D15-7434ADF16851}" srcOrd="0" destOrd="0" presId="urn:microsoft.com/office/officeart/2005/8/layout/list1"/>
    <dgm:cxn modelId="{A8B53A32-5E87-184C-BBE5-25A727AA28F9}" type="presParOf" srcId="{1599AF45-E711-BC46-9FA1-FAC689592BD0}" destId="{64EF4E71-4951-2B4D-ADC6-3E7F17494B56}" srcOrd="1" destOrd="0" presId="urn:microsoft.com/office/officeart/2005/8/layout/list1"/>
    <dgm:cxn modelId="{76FB9472-98F0-4844-A9ED-866D3EDC47D4}" type="presParOf" srcId="{030452FC-6467-AE45-9227-210D816152D8}" destId="{721047AC-7D48-F24C-B82E-C9B7E9DF0B32}" srcOrd="17" destOrd="0" presId="urn:microsoft.com/office/officeart/2005/8/layout/list1"/>
    <dgm:cxn modelId="{F95AE3E7-FD8C-BE4B-8DA3-E58156F20858}" type="presParOf" srcId="{030452FC-6467-AE45-9227-210D816152D8}" destId="{6B5D30E7-25B8-5B44-AB24-E3245C932D58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كلما كانت جودة المنتج متوافقة مع التوقعات، زادت إيجابية الصورة الذهنية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التفاعل المباشر مع المنتج أو الخدمة يحدد نظرة المستهلك للعلامة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الحملات التسويقية القوية تساهم في بناء صورة إيجابية</a:t>
          </a:r>
          <a:endParaRPr lang="en-GB" sz="20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آراء العملاء السابقين تؤثر على صورة العلامة لدى المستهلك الجديد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الجودة المتوقعة</a:t>
          </a:r>
          <a:r>
            <a:rPr lang="ar-SA" sz="2000" dirty="0"/>
            <a:t> </a:t>
          </a:r>
          <a:endParaRPr lang="en-GB" sz="2000" dirty="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التجربة الشخصية</a:t>
          </a:r>
          <a:r>
            <a:rPr lang="ar-SA" sz="2000" dirty="0"/>
            <a:t> </a:t>
          </a:r>
          <a:endParaRPr lang="en-GB" sz="2000" dirty="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الإعلانات والرسائل التسويقية</a:t>
          </a:r>
          <a:r>
            <a:rPr lang="ar-SA" sz="2000" dirty="0"/>
            <a:t> </a:t>
          </a:r>
          <a:endParaRPr lang="en-GB" sz="2000" dirty="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٤- المراجعات والتوصيات</a:t>
          </a:r>
          <a:r>
            <a:rPr lang="ar-SA" sz="2000" dirty="0"/>
            <a:t> </a:t>
          </a:r>
          <a:endParaRPr lang="en-GB" sz="2000" dirty="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8B9DE585-A83B-5B4A-9E91-D0F4D11D7F4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التواصل الاجتماعي والتفاعل الرقمي</a:t>
          </a:r>
          <a:r>
            <a:rPr lang="ar-SA" sz="2000" dirty="0"/>
            <a:t> </a:t>
          </a:r>
          <a:endParaRPr lang="en-GB" sz="2000" dirty="0"/>
        </a:p>
      </dgm:t>
    </dgm:pt>
    <dgm:pt modelId="{152C3C01-B15B-984E-8A36-2D0C90413EC3}" type="parTrans" cxnId="{7A7F493B-647D-6848-8DC0-1BB96C1E86B6}">
      <dgm:prSet/>
      <dgm:spPr/>
      <dgm:t>
        <a:bodyPr/>
        <a:lstStyle/>
        <a:p>
          <a:endParaRPr lang="en-GB" sz="2000"/>
        </a:p>
      </dgm:t>
    </dgm:pt>
    <dgm:pt modelId="{86D1E48E-10C8-694A-B165-BFD8D654EDD8}" type="sibTrans" cxnId="{7A7F493B-647D-6848-8DC0-1BB96C1E86B6}">
      <dgm:prSet/>
      <dgm:spPr/>
      <dgm:t>
        <a:bodyPr/>
        <a:lstStyle/>
        <a:p>
          <a:endParaRPr lang="en-GB" sz="2000"/>
        </a:p>
      </dgm:t>
    </dgm:pt>
    <dgm:pt modelId="{9A3BB5E8-7959-1F44-8CD0-A8044C98184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العلامات التي تتفاعل بفعالية مع المستهلكين على الإنترنت تبني صورة أقوى</a:t>
          </a:r>
          <a:endParaRPr lang="en-GB" sz="2000" dirty="0"/>
        </a:p>
      </dgm:t>
    </dgm:pt>
    <dgm:pt modelId="{DF9F14FC-33DB-FD4A-AB6E-58C9E62DD243}" type="parTrans" cxnId="{77572C88-0AC8-D648-8C8E-2E0281D60452}">
      <dgm:prSet/>
      <dgm:spPr/>
      <dgm:t>
        <a:bodyPr/>
        <a:lstStyle/>
        <a:p>
          <a:endParaRPr lang="en-GB" sz="2000"/>
        </a:p>
      </dgm:t>
    </dgm:pt>
    <dgm:pt modelId="{E8C0BAC8-8CFF-794F-9D1D-4849DA1230E1}" type="sibTrans" cxnId="{77572C88-0AC8-D648-8C8E-2E0281D60452}">
      <dgm:prSet/>
      <dgm:spPr/>
      <dgm:t>
        <a:bodyPr/>
        <a:lstStyle/>
        <a:p>
          <a:endParaRPr lang="en-GB" sz="2000"/>
        </a:p>
      </dgm:t>
    </dgm:pt>
    <dgm:pt modelId="{D2E75F68-005C-8643-BF7F-4BAEB319A939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BD6B1626-1DC5-9049-B7B9-94EA005914E8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EF2C568E-9615-B648-9BB6-636340C2FC97}" type="pres">
      <dgm:prSet presAssocID="{41E91CD4-8D46-734A-9F81-98BE45E9A506}" presName="sibTrans" presStyleCnt="0"/>
      <dgm:spPr/>
    </dgm:pt>
    <dgm:pt modelId="{B63D3038-9E7F-8243-A3AC-A0E317F4BCAA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0C4C2F6B-A933-9E4F-9772-5EC0413BF365}" type="pres">
      <dgm:prSet presAssocID="{6652ED82-6B71-6543-A7FC-4590E5EB8DAC}" presName="sibTrans" presStyleCnt="0"/>
      <dgm:spPr/>
    </dgm:pt>
    <dgm:pt modelId="{427324B5-1CBA-B543-89B0-54DF7869E13B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24EABB48-75A1-2A45-AC0F-1BDD657368BD}" type="pres">
      <dgm:prSet presAssocID="{0EBECCBF-32B3-7540-945E-6EAB29D7B1DA}" presName="sibTrans" presStyleCnt="0"/>
      <dgm:spPr/>
    </dgm:pt>
    <dgm:pt modelId="{25E5B8E3-94FA-8042-A117-62638D35FE2D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9D9FD352-C8F2-3C48-A244-4DE8756F8675}" type="pres">
      <dgm:prSet presAssocID="{54F14A74-F921-E644-A257-E979929ACF14}" presName="sibTrans" presStyleCnt="0"/>
      <dgm:spPr/>
    </dgm:pt>
    <dgm:pt modelId="{55728983-2C52-9044-90D0-9C8731FBDC52}" type="pres">
      <dgm:prSet presAssocID="{8B9DE585-A83B-5B4A-9E91-D0F4D11D7F49}" presName="node" presStyleLbl="node1" presStyleIdx="4" presStyleCnt="5">
        <dgm:presLayoutVars>
          <dgm:bulletEnabled val="1"/>
        </dgm:presLayoutVars>
      </dgm:prSet>
      <dgm:spPr/>
    </dgm:pt>
  </dgm:ptLst>
  <dgm:cxnLst>
    <dgm:cxn modelId="{F5E99512-AA59-F64F-8F0E-C7D38401A6CA}" type="presOf" srcId="{4A11EF4C-C086-E642-9BB3-7F06E5C1290B}" destId="{BD6B1626-1DC5-9049-B7B9-94EA005914E8}" srcOrd="0" destOrd="0" presId="urn:microsoft.com/office/officeart/2005/8/layout/hList6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A9C01C20-0BEF-5948-9D87-FB0641561AB2}" type="presOf" srcId="{BD09AEF8-F502-8F47-BA6A-B0FFAEB3008F}" destId="{D2E75F68-005C-8643-BF7F-4BAEB319A939}" srcOrd="0" destOrd="0" presId="urn:microsoft.com/office/officeart/2005/8/layout/h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6B7C238-CF7E-EF47-B99A-B9F6A8C8F7AB}" type="presOf" srcId="{C88ED262-17EB-A64F-8186-B36DDD55690A}" destId="{BD6B1626-1DC5-9049-B7B9-94EA005914E8}" srcOrd="0" destOrd="1" presId="urn:microsoft.com/office/officeart/2005/8/layout/hList6"/>
    <dgm:cxn modelId="{7A7F493B-647D-6848-8DC0-1BB96C1E86B6}" srcId="{BD09AEF8-F502-8F47-BA6A-B0FFAEB3008F}" destId="{8B9DE585-A83B-5B4A-9E91-D0F4D11D7F49}" srcOrd="4" destOrd="0" parTransId="{152C3C01-B15B-984E-8A36-2D0C90413EC3}" sibTransId="{86D1E48E-10C8-694A-B165-BFD8D654EDD8}"/>
    <dgm:cxn modelId="{6198683D-5657-0D4D-AB81-CC41F759E187}" type="presOf" srcId="{ADD6F1E2-4AED-DA41-AAFA-764AE518E54B}" destId="{427324B5-1CBA-B543-89B0-54DF7869E13B}" srcOrd="0" destOrd="0" presId="urn:microsoft.com/office/officeart/2005/8/layout/hList6"/>
    <dgm:cxn modelId="{1B317541-B0FB-C34F-B557-45E15B99B6BD}" type="presOf" srcId="{8B9DE585-A83B-5B4A-9E91-D0F4D11D7F49}" destId="{55728983-2C52-9044-90D0-9C8731FBDC52}" srcOrd="0" destOrd="0" presId="urn:microsoft.com/office/officeart/2005/8/layout/hList6"/>
    <dgm:cxn modelId="{E24C2A4E-9077-9643-A8CC-DC42AF01D1FC}" type="presOf" srcId="{83C71CD6-57CD-1345-AA65-E4449339D441}" destId="{25E5B8E3-94FA-8042-A117-62638D35FE2D}" srcOrd="0" destOrd="1" presId="urn:microsoft.com/office/officeart/2005/8/layout/hList6"/>
    <dgm:cxn modelId="{691E1D52-704C-374E-BF8A-5EE8AD425AC2}" type="presOf" srcId="{9A3BB5E8-7959-1F44-8CD0-A8044C981843}" destId="{55728983-2C52-9044-90D0-9C8731FBDC52}" srcOrd="0" destOrd="1" presId="urn:microsoft.com/office/officeart/2005/8/layout/h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5E95496D-BAA9-5145-A625-EBCDCC9F20D2}" type="presOf" srcId="{65387183-454B-F14D-A6F6-7DA8C5BFAE05}" destId="{B63D3038-9E7F-8243-A3AC-A0E317F4BCAA}" srcOrd="0" destOrd="1" presId="urn:microsoft.com/office/officeart/2005/8/layout/hList6"/>
    <dgm:cxn modelId="{77572C88-0AC8-D648-8C8E-2E0281D60452}" srcId="{8B9DE585-A83B-5B4A-9E91-D0F4D11D7F49}" destId="{9A3BB5E8-7959-1F44-8CD0-A8044C981843}" srcOrd="0" destOrd="0" parTransId="{DF9F14FC-33DB-FD4A-AB6E-58C9E62DD243}" sibTransId="{E8C0BAC8-8CFF-794F-9D1D-4849DA1230E1}"/>
    <dgm:cxn modelId="{F6DD448A-C187-1944-8324-BD536F6C41E7}" type="presOf" srcId="{102A7D41-83D4-E04C-90C4-580B0FF7BC74}" destId="{B63D3038-9E7F-8243-A3AC-A0E317F4BCAA}" srcOrd="0" destOrd="0" presId="urn:microsoft.com/office/officeart/2005/8/layout/h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60263DAD-ECC0-BE4B-B65F-DF6C5735FA01}" type="presOf" srcId="{62E37409-2A2A-FA47-83CE-3CEDEC3BC08D}" destId="{25E5B8E3-94FA-8042-A117-62638D35FE2D}" srcOrd="0" destOrd="0" presId="urn:microsoft.com/office/officeart/2005/8/layout/hList6"/>
    <dgm:cxn modelId="{D5F114D1-E1D5-FE4C-A3B6-9C0011F47C22}" type="presOf" srcId="{B1994776-BB7E-AD4E-900E-8296E2C69C4F}" destId="{427324B5-1CBA-B543-89B0-54DF7869E13B}" srcOrd="0" destOrd="1" presId="urn:microsoft.com/office/officeart/2005/8/layout/h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701F6F8F-E1A8-CF4B-8EAB-CDD1535DA8C8}" type="presParOf" srcId="{D2E75F68-005C-8643-BF7F-4BAEB319A939}" destId="{BD6B1626-1DC5-9049-B7B9-94EA005914E8}" srcOrd="0" destOrd="0" presId="urn:microsoft.com/office/officeart/2005/8/layout/hList6"/>
    <dgm:cxn modelId="{F2831702-58B8-044D-A66A-939049316E74}" type="presParOf" srcId="{D2E75F68-005C-8643-BF7F-4BAEB319A939}" destId="{EF2C568E-9615-B648-9BB6-636340C2FC97}" srcOrd="1" destOrd="0" presId="urn:microsoft.com/office/officeart/2005/8/layout/hList6"/>
    <dgm:cxn modelId="{4158308F-AE81-8F4A-A87D-C197ED467BFB}" type="presParOf" srcId="{D2E75F68-005C-8643-BF7F-4BAEB319A939}" destId="{B63D3038-9E7F-8243-A3AC-A0E317F4BCAA}" srcOrd="2" destOrd="0" presId="urn:microsoft.com/office/officeart/2005/8/layout/hList6"/>
    <dgm:cxn modelId="{01E99AF6-11AE-2E4D-943C-8ECF0DDB08D1}" type="presParOf" srcId="{D2E75F68-005C-8643-BF7F-4BAEB319A939}" destId="{0C4C2F6B-A933-9E4F-9772-5EC0413BF365}" srcOrd="3" destOrd="0" presId="urn:microsoft.com/office/officeart/2005/8/layout/hList6"/>
    <dgm:cxn modelId="{22333DE9-88B4-B143-8B37-F62F509E7065}" type="presParOf" srcId="{D2E75F68-005C-8643-BF7F-4BAEB319A939}" destId="{427324B5-1CBA-B543-89B0-54DF7869E13B}" srcOrd="4" destOrd="0" presId="urn:microsoft.com/office/officeart/2005/8/layout/hList6"/>
    <dgm:cxn modelId="{EE578F23-CC3C-284E-B300-5C4E806D9C66}" type="presParOf" srcId="{D2E75F68-005C-8643-BF7F-4BAEB319A939}" destId="{24EABB48-75A1-2A45-AC0F-1BDD657368BD}" srcOrd="5" destOrd="0" presId="urn:microsoft.com/office/officeart/2005/8/layout/hList6"/>
    <dgm:cxn modelId="{347A964A-C820-794A-9202-2B2EA11D2F28}" type="presParOf" srcId="{D2E75F68-005C-8643-BF7F-4BAEB319A939}" destId="{25E5B8E3-94FA-8042-A117-62638D35FE2D}" srcOrd="6" destOrd="0" presId="urn:microsoft.com/office/officeart/2005/8/layout/hList6"/>
    <dgm:cxn modelId="{0CCD5D7A-BC10-4E46-B05F-DBB7EA03327B}" type="presParOf" srcId="{D2E75F68-005C-8643-BF7F-4BAEB319A939}" destId="{9D9FD352-C8F2-3C48-A244-4DE8756F8675}" srcOrd="7" destOrd="0" presId="urn:microsoft.com/office/officeart/2005/8/layout/hList6"/>
    <dgm:cxn modelId="{0009A1A3-E33B-8A46-B5B0-CC2BE8B6B72B}" type="presParOf" srcId="{D2E75F68-005C-8643-BF7F-4BAEB319A939}" destId="{55728983-2C52-9044-90D0-9C8731FBDC52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9/3/layout/StepUpProcess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كلما زاد تكرار الإعلان، زادت فرص تذكر العلامة التجارية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الإعلانات التي تحفّز المشاعر تعلق في ذهن المستهلك لفترة أطول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القصص القوية تجعل الإعلانات أكثر جاذبية وقابلية للتذكر</a:t>
          </a:r>
          <a:r>
            <a:rPr lang="en-GB" sz="2000" dirty="0"/>
            <a:t>.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استخدام ألوان، شعارات، وألحان خاصة يجعل العلامة أكثر تميزًا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000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استخدام التكرار</a:t>
          </a:r>
          <a:r>
            <a:rPr lang="ar-SA" sz="2000" dirty="0"/>
            <a:t> </a:t>
          </a:r>
          <a:endParaRPr lang="en-GB" sz="2000" dirty="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التأثير العاطفي</a:t>
          </a:r>
          <a:r>
            <a:rPr lang="ar-SA" sz="2000" dirty="0"/>
            <a:t> </a:t>
          </a:r>
          <a:endParaRPr lang="en-GB" sz="2000" dirty="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القصص التسويقية</a:t>
          </a:r>
          <a:r>
            <a:rPr lang="ar-SA" sz="2000" dirty="0"/>
            <a:t> </a:t>
          </a:r>
          <a:endParaRPr lang="en-GB" sz="2000" dirty="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٤- العناصر البصرية والصوتية المميزة</a:t>
          </a:r>
          <a:r>
            <a:rPr lang="ar-SA" sz="2000" dirty="0"/>
            <a:t> </a:t>
          </a:r>
          <a:endParaRPr lang="en-GB" sz="2000" dirty="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000"/>
        </a:p>
      </dgm:t>
    </dgm:pt>
    <dgm:pt modelId="{8B9DE585-A83B-5B4A-9E91-D0F4D11D7F4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التفاعل الرقمي والمشاركة</a:t>
          </a:r>
          <a:r>
            <a:rPr lang="ar-SA" sz="2000" dirty="0"/>
            <a:t> </a:t>
          </a:r>
          <a:endParaRPr lang="en-GB" sz="2000" dirty="0"/>
        </a:p>
      </dgm:t>
    </dgm:pt>
    <dgm:pt modelId="{152C3C01-B15B-984E-8A36-2D0C90413EC3}" type="parTrans" cxnId="{7A7F493B-647D-6848-8DC0-1BB96C1E86B6}">
      <dgm:prSet/>
      <dgm:spPr/>
      <dgm:t>
        <a:bodyPr/>
        <a:lstStyle/>
        <a:p>
          <a:endParaRPr lang="en-GB" sz="2000"/>
        </a:p>
      </dgm:t>
    </dgm:pt>
    <dgm:pt modelId="{86D1E48E-10C8-694A-B165-BFD8D654EDD8}" type="sibTrans" cxnId="{7A7F493B-647D-6848-8DC0-1BB96C1E86B6}">
      <dgm:prSet/>
      <dgm:spPr/>
      <dgm:t>
        <a:bodyPr/>
        <a:lstStyle/>
        <a:p>
          <a:endParaRPr lang="en-GB" sz="2000"/>
        </a:p>
      </dgm:t>
    </dgm:pt>
    <dgm:pt modelId="{9A3BB5E8-7959-1F44-8CD0-A8044C98184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الإعلانات التي تشجع المستهلكين على التفاعل معها تكون أكثر تأثيرًا</a:t>
          </a:r>
          <a:endParaRPr lang="en-GB" sz="2000" dirty="0"/>
        </a:p>
      </dgm:t>
    </dgm:pt>
    <dgm:pt modelId="{DF9F14FC-33DB-FD4A-AB6E-58C9E62DD243}" type="parTrans" cxnId="{77572C88-0AC8-D648-8C8E-2E0281D60452}">
      <dgm:prSet/>
      <dgm:spPr/>
      <dgm:t>
        <a:bodyPr/>
        <a:lstStyle/>
        <a:p>
          <a:endParaRPr lang="en-GB" sz="2000"/>
        </a:p>
      </dgm:t>
    </dgm:pt>
    <dgm:pt modelId="{E8C0BAC8-8CFF-794F-9D1D-4849DA1230E1}" type="sibTrans" cxnId="{77572C88-0AC8-D648-8C8E-2E0281D60452}">
      <dgm:prSet/>
      <dgm:spPr/>
      <dgm:t>
        <a:bodyPr/>
        <a:lstStyle/>
        <a:p>
          <a:endParaRPr lang="en-GB" sz="2000"/>
        </a:p>
      </dgm:t>
    </dgm:pt>
    <dgm:pt modelId="{A3EA97C0-98CC-3C48-8338-5ED3E8C7FBF7}" type="pres">
      <dgm:prSet presAssocID="{BD09AEF8-F502-8F47-BA6A-B0FFAEB3008F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4C65FB7E-3DEA-4F4C-9388-7F03B5A21693}" type="pres">
      <dgm:prSet presAssocID="{4A11EF4C-C086-E642-9BB3-7F06E5C1290B}" presName="composite" presStyleCnt="0"/>
      <dgm:spPr/>
    </dgm:pt>
    <dgm:pt modelId="{E8F3CD61-D1E1-E24C-B264-6A30C99E4189}" type="pres">
      <dgm:prSet presAssocID="{4A11EF4C-C086-E642-9BB3-7F06E5C1290B}" presName="LShape" presStyleLbl="alignNode1" presStyleIdx="0" presStyleCnt="9"/>
      <dgm:spPr/>
    </dgm:pt>
    <dgm:pt modelId="{818684AB-9F61-614E-9332-B0A4DB994D72}" type="pres">
      <dgm:prSet presAssocID="{4A11EF4C-C086-E642-9BB3-7F06E5C1290B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660B9432-5F62-BA47-BCC1-002D6F395197}" type="pres">
      <dgm:prSet presAssocID="{4A11EF4C-C086-E642-9BB3-7F06E5C1290B}" presName="Triangle" presStyleLbl="alignNode1" presStyleIdx="1" presStyleCnt="9"/>
      <dgm:spPr/>
    </dgm:pt>
    <dgm:pt modelId="{E232FC7B-3214-F642-83A9-FCB6776922F7}" type="pres">
      <dgm:prSet presAssocID="{41E91CD4-8D46-734A-9F81-98BE45E9A506}" presName="sibTrans" presStyleCnt="0"/>
      <dgm:spPr/>
    </dgm:pt>
    <dgm:pt modelId="{DB5DFC76-216B-014C-A96D-AC17C7278CA2}" type="pres">
      <dgm:prSet presAssocID="{41E91CD4-8D46-734A-9F81-98BE45E9A506}" presName="space" presStyleCnt="0"/>
      <dgm:spPr/>
    </dgm:pt>
    <dgm:pt modelId="{CF087316-7993-A047-9DD0-BD5A38D23B24}" type="pres">
      <dgm:prSet presAssocID="{102A7D41-83D4-E04C-90C4-580B0FF7BC74}" presName="composite" presStyleCnt="0"/>
      <dgm:spPr/>
    </dgm:pt>
    <dgm:pt modelId="{146F93CA-0BAC-844B-AF0C-8E45AE701CD6}" type="pres">
      <dgm:prSet presAssocID="{102A7D41-83D4-E04C-90C4-580B0FF7BC74}" presName="LShape" presStyleLbl="alignNode1" presStyleIdx="2" presStyleCnt="9"/>
      <dgm:spPr/>
    </dgm:pt>
    <dgm:pt modelId="{BBDF6C39-9FDA-6241-AF2C-12E830FB909B}" type="pres">
      <dgm:prSet presAssocID="{102A7D41-83D4-E04C-90C4-580B0FF7BC74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EF3FB586-CE39-4142-9F3B-0379C9E22311}" type="pres">
      <dgm:prSet presAssocID="{102A7D41-83D4-E04C-90C4-580B0FF7BC74}" presName="Triangle" presStyleLbl="alignNode1" presStyleIdx="3" presStyleCnt="9"/>
      <dgm:spPr/>
    </dgm:pt>
    <dgm:pt modelId="{B8CC6CDB-1746-C64D-88F5-2703F865FFB1}" type="pres">
      <dgm:prSet presAssocID="{6652ED82-6B71-6543-A7FC-4590E5EB8DAC}" presName="sibTrans" presStyleCnt="0"/>
      <dgm:spPr/>
    </dgm:pt>
    <dgm:pt modelId="{44879BF5-429E-9B45-9E64-35390A0D026E}" type="pres">
      <dgm:prSet presAssocID="{6652ED82-6B71-6543-A7FC-4590E5EB8DAC}" presName="space" presStyleCnt="0"/>
      <dgm:spPr/>
    </dgm:pt>
    <dgm:pt modelId="{C344B758-97BC-6E42-B75A-CE8EB83FE5FF}" type="pres">
      <dgm:prSet presAssocID="{ADD6F1E2-4AED-DA41-AAFA-764AE518E54B}" presName="composite" presStyleCnt="0"/>
      <dgm:spPr/>
    </dgm:pt>
    <dgm:pt modelId="{76D04941-929B-FF4F-A2B0-E10494366F43}" type="pres">
      <dgm:prSet presAssocID="{ADD6F1E2-4AED-DA41-AAFA-764AE518E54B}" presName="LShape" presStyleLbl="alignNode1" presStyleIdx="4" presStyleCnt="9"/>
      <dgm:spPr/>
    </dgm:pt>
    <dgm:pt modelId="{11DBFC68-22D1-2047-9E88-CA5E06B4BE3B}" type="pres">
      <dgm:prSet presAssocID="{ADD6F1E2-4AED-DA41-AAFA-764AE518E54B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2643C09B-81D2-E94D-9BBF-7BCA2AACCF13}" type="pres">
      <dgm:prSet presAssocID="{ADD6F1E2-4AED-DA41-AAFA-764AE518E54B}" presName="Triangle" presStyleLbl="alignNode1" presStyleIdx="5" presStyleCnt="9"/>
      <dgm:spPr/>
    </dgm:pt>
    <dgm:pt modelId="{6B2E9F1F-4EDC-784F-82A5-5D8EBEDC992C}" type="pres">
      <dgm:prSet presAssocID="{0EBECCBF-32B3-7540-945E-6EAB29D7B1DA}" presName="sibTrans" presStyleCnt="0"/>
      <dgm:spPr/>
    </dgm:pt>
    <dgm:pt modelId="{00772D4D-6BA5-C844-931D-D0048F1823EF}" type="pres">
      <dgm:prSet presAssocID="{0EBECCBF-32B3-7540-945E-6EAB29D7B1DA}" presName="space" presStyleCnt="0"/>
      <dgm:spPr/>
    </dgm:pt>
    <dgm:pt modelId="{09454767-738B-E44B-91B4-CF0A2F1CEA94}" type="pres">
      <dgm:prSet presAssocID="{62E37409-2A2A-FA47-83CE-3CEDEC3BC08D}" presName="composite" presStyleCnt="0"/>
      <dgm:spPr/>
    </dgm:pt>
    <dgm:pt modelId="{7C14D1E9-273E-6E49-B6C7-72121A3E5C7D}" type="pres">
      <dgm:prSet presAssocID="{62E37409-2A2A-FA47-83CE-3CEDEC3BC08D}" presName="LShape" presStyleLbl="alignNode1" presStyleIdx="6" presStyleCnt="9"/>
      <dgm:spPr/>
    </dgm:pt>
    <dgm:pt modelId="{99B3C21A-0BEE-EF47-B68A-F5DC6C406F3A}" type="pres">
      <dgm:prSet presAssocID="{62E37409-2A2A-FA47-83CE-3CEDEC3BC08D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AC308473-B8C5-F141-B3ED-D7A5695F2840}" type="pres">
      <dgm:prSet presAssocID="{62E37409-2A2A-FA47-83CE-3CEDEC3BC08D}" presName="Triangle" presStyleLbl="alignNode1" presStyleIdx="7" presStyleCnt="9"/>
      <dgm:spPr/>
    </dgm:pt>
    <dgm:pt modelId="{E9BD88C5-10AA-3348-85F3-496727BA2319}" type="pres">
      <dgm:prSet presAssocID="{54F14A74-F921-E644-A257-E979929ACF14}" presName="sibTrans" presStyleCnt="0"/>
      <dgm:spPr/>
    </dgm:pt>
    <dgm:pt modelId="{6AAE0935-0230-4344-84FD-A997CC3D3F99}" type="pres">
      <dgm:prSet presAssocID="{54F14A74-F921-E644-A257-E979929ACF14}" presName="space" presStyleCnt="0"/>
      <dgm:spPr/>
    </dgm:pt>
    <dgm:pt modelId="{32B7AFB6-C6FD-3941-A753-5CA2807B170B}" type="pres">
      <dgm:prSet presAssocID="{8B9DE585-A83B-5B4A-9E91-D0F4D11D7F49}" presName="composite" presStyleCnt="0"/>
      <dgm:spPr/>
    </dgm:pt>
    <dgm:pt modelId="{44025D52-A0BD-2041-B937-DD3F9A458ED1}" type="pres">
      <dgm:prSet presAssocID="{8B9DE585-A83B-5B4A-9E91-D0F4D11D7F49}" presName="LShape" presStyleLbl="alignNode1" presStyleIdx="8" presStyleCnt="9"/>
      <dgm:spPr/>
    </dgm:pt>
    <dgm:pt modelId="{DAD53F98-6F66-AD42-8EE5-4E3AD6E13AE8}" type="pres">
      <dgm:prSet presAssocID="{8B9DE585-A83B-5B4A-9E91-D0F4D11D7F49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342B019-37DD-014D-ABA4-2AEFA4EEB074}" type="presOf" srcId="{4A11EF4C-C086-E642-9BB3-7F06E5C1290B}" destId="{818684AB-9F61-614E-9332-B0A4DB994D72}" srcOrd="0" destOrd="0" presId="urn:microsoft.com/office/officeart/2009/3/layout/StepUpProcess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90645037-756E-E040-84C3-2F8D01D564D0}" type="presOf" srcId="{83C71CD6-57CD-1345-AA65-E4449339D441}" destId="{99B3C21A-0BEE-EF47-B68A-F5DC6C406F3A}" srcOrd="0" destOrd="1" presId="urn:microsoft.com/office/officeart/2009/3/layout/StepUpProcess"/>
    <dgm:cxn modelId="{7A7F493B-647D-6848-8DC0-1BB96C1E86B6}" srcId="{BD09AEF8-F502-8F47-BA6A-B0FFAEB3008F}" destId="{8B9DE585-A83B-5B4A-9E91-D0F4D11D7F49}" srcOrd="4" destOrd="0" parTransId="{152C3C01-B15B-984E-8A36-2D0C90413EC3}" sibTransId="{86D1E48E-10C8-694A-B165-BFD8D654EDD8}"/>
    <dgm:cxn modelId="{CC3A4A54-1F1B-9B41-A72E-45674C87033A}" type="presOf" srcId="{65387183-454B-F14D-A6F6-7DA8C5BFAE05}" destId="{BBDF6C39-9FDA-6241-AF2C-12E830FB909B}" srcOrd="0" destOrd="1" presId="urn:microsoft.com/office/officeart/2009/3/layout/StepUpProcess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A74E4F69-D67D-E243-AF35-B62804FE5414}" type="presOf" srcId="{C88ED262-17EB-A64F-8186-B36DDD55690A}" destId="{818684AB-9F61-614E-9332-B0A4DB994D72}" srcOrd="0" destOrd="1" presId="urn:microsoft.com/office/officeart/2009/3/layout/StepUpProcess"/>
    <dgm:cxn modelId="{BB262180-B364-CF42-A94F-129E3786E56F}" type="presOf" srcId="{8B9DE585-A83B-5B4A-9E91-D0F4D11D7F49}" destId="{DAD53F98-6F66-AD42-8EE5-4E3AD6E13AE8}" srcOrd="0" destOrd="0" presId="urn:microsoft.com/office/officeart/2009/3/layout/StepUpProcess"/>
    <dgm:cxn modelId="{77572C88-0AC8-D648-8C8E-2E0281D60452}" srcId="{8B9DE585-A83B-5B4A-9E91-D0F4D11D7F49}" destId="{9A3BB5E8-7959-1F44-8CD0-A8044C981843}" srcOrd="0" destOrd="0" parTransId="{DF9F14FC-33DB-FD4A-AB6E-58C9E62DD243}" sibTransId="{E8C0BAC8-8CFF-794F-9D1D-4849DA1230E1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C19689A0-0663-204A-AC24-FF8FABA2D83A}" type="presOf" srcId="{62E37409-2A2A-FA47-83CE-3CEDEC3BC08D}" destId="{99B3C21A-0BEE-EF47-B68A-F5DC6C406F3A}" srcOrd="0" destOrd="0" presId="urn:microsoft.com/office/officeart/2009/3/layout/StepUpProcess"/>
    <dgm:cxn modelId="{72360EAB-4F35-2A4D-A7F0-E5825304BF89}" type="presOf" srcId="{BD09AEF8-F502-8F47-BA6A-B0FFAEB3008F}" destId="{A3EA97C0-98CC-3C48-8338-5ED3E8C7FBF7}" srcOrd="0" destOrd="0" presId="urn:microsoft.com/office/officeart/2009/3/layout/StepUpProcess"/>
    <dgm:cxn modelId="{DB2DCBC0-953A-6D4D-B45D-7F4CAD47584F}" type="presOf" srcId="{102A7D41-83D4-E04C-90C4-580B0FF7BC74}" destId="{BBDF6C39-9FDA-6241-AF2C-12E830FB909B}" srcOrd="0" destOrd="0" presId="urn:microsoft.com/office/officeart/2009/3/layout/StepUpProcess"/>
    <dgm:cxn modelId="{01CF8AC1-BC48-814C-8FDF-54B1261510E3}" type="presOf" srcId="{9A3BB5E8-7959-1F44-8CD0-A8044C981843}" destId="{DAD53F98-6F66-AD42-8EE5-4E3AD6E13AE8}" srcOrd="0" destOrd="1" presId="urn:microsoft.com/office/officeart/2009/3/layout/StepUpProcess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3C9475E8-EBF1-B94B-A974-9178E6A3E949}" type="presOf" srcId="{B1994776-BB7E-AD4E-900E-8296E2C69C4F}" destId="{11DBFC68-22D1-2047-9E88-CA5E06B4BE3B}" srcOrd="0" destOrd="1" presId="urn:microsoft.com/office/officeart/2009/3/layout/StepUpProcess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22041BEB-22C7-A94E-B2F2-E19CF34F2A2E}" type="presOf" srcId="{ADD6F1E2-4AED-DA41-AAFA-764AE518E54B}" destId="{11DBFC68-22D1-2047-9E88-CA5E06B4BE3B}" srcOrd="0" destOrd="0" presId="urn:microsoft.com/office/officeart/2009/3/layout/StepUpProcess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EBF1284-35F1-B745-A35E-E48F2912EFE4}" type="presParOf" srcId="{A3EA97C0-98CC-3C48-8338-5ED3E8C7FBF7}" destId="{4C65FB7E-3DEA-4F4C-9388-7F03B5A21693}" srcOrd="0" destOrd="0" presId="urn:microsoft.com/office/officeart/2009/3/layout/StepUpProcess"/>
    <dgm:cxn modelId="{AE31C120-9BB4-6D49-8B19-32032C90BC93}" type="presParOf" srcId="{4C65FB7E-3DEA-4F4C-9388-7F03B5A21693}" destId="{E8F3CD61-D1E1-E24C-B264-6A30C99E4189}" srcOrd="0" destOrd="0" presId="urn:microsoft.com/office/officeart/2009/3/layout/StepUpProcess"/>
    <dgm:cxn modelId="{91ED4E54-22AB-A14D-8984-BB093067F820}" type="presParOf" srcId="{4C65FB7E-3DEA-4F4C-9388-7F03B5A21693}" destId="{818684AB-9F61-614E-9332-B0A4DB994D72}" srcOrd="1" destOrd="0" presId="urn:microsoft.com/office/officeart/2009/3/layout/StepUpProcess"/>
    <dgm:cxn modelId="{204D6F0B-7ACC-F148-BF45-7A411C3C8161}" type="presParOf" srcId="{4C65FB7E-3DEA-4F4C-9388-7F03B5A21693}" destId="{660B9432-5F62-BA47-BCC1-002D6F395197}" srcOrd="2" destOrd="0" presId="urn:microsoft.com/office/officeart/2009/3/layout/StepUpProcess"/>
    <dgm:cxn modelId="{15D6894C-1D9C-424C-B43F-698C94C0C471}" type="presParOf" srcId="{A3EA97C0-98CC-3C48-8338-5ED3E8C7FBF7}" destId="{E232FC7B-3214-F642-83A9-FCB6776922F7}" srcOrd="1" destOrd="0" presId="urn:microsoft.com/office/officeart/2009/3/layout/StepUpProcess"/>
    <dgm:cxn modelId="{62B9BD3F-C2FA-8947-9F48-A1AFE1B20ECF}" type="presParOf" srcId="{E232FC7B-3214-F642-83A9-FCB6776922F7}" destId="{DB5DFC76-216B-014C-A96D-AC17C7278CA2}" srcOrd="0" destOrd="0" presId="urn:microsoft.com/office/officeart/2009/3/layout/StepUpProcess"/>
    <dgm:cxn modelId="{CA2E0FBF-28BA-2648-A9B6-39D3EC47EC27}" type="presParOf" srcId="{A3EA97C0-98CC-3C48-8338-5ED3E8C7FBF7}" destId="{CF087316-7993-A047-9DD0-BD5A38D23B24}" srcOrd="2" destOrd="0" presId="urn:microsoft.com/office/officeart/2009/3/layout/StepUpProcess"/>
    <dgm:cxn modelId="{9812D4F3-5ADF-3442-B959-66A11527A7E2}" type="presParOf" srcId="{CF087316-7993-A047-9DD0-BD5A38D23B24}" destId="{146F93CA-0BAC-844B-AF0C-8E45AE701CD6}" srcOrd="0" destOrd="0" presId="urn:microsoft.com/office/officeart/2009/3/layout/StepUpProcess"/>
    <dgm:cxn modelId="{61AFE3A8-6BE1-CE42-AE25-D3DA619DBBD5}" type="presParOf" srcId="{CF087316-7993-A047-9DD0-BD5A38D23B24}" destId="{BBDF6C39-9FDA-6241-AF2C-12E830FB909B}" srcOrd="1" destOrd="0" presId="urn:microsoft.com/office/officeart/2009/3/layout/StepUpProcess"/>
    <dgm:cxn modelId="{F42404D7-D7CE-A843-BFD3-32F5A5D0CD50}" type="presParOf" srcId="{CF087316-7993-A047-9DD0-BD5A38D23B24}" destId="{EF3FB586-CE39-4142-9F3B-0379C9E22311}" srcOrd="2" destOrd="0" presId="urn:microsoft.com/office/officeart/2009/3/layout/StepUpProcess"/>
    <dgm:cxn modelId="{8A12112B-0AF6-DD4B-A925-B4983A1F9ED7}" type="presParOf" srcId="{A3EA97C0-98CC-3C48-8338-5ED3E8C7FBF7}" destId="{B8CC6CDB-1746-C64D-88F5-2703F865FFB1}" srcOrd="3" destOrd="0" presId="urn:microsoft.com/office/officeart/2009/3/layout/StepUpProcess"/>
    <dgm:cxn modelId="{37B8D85E-A3F1-7947-8708-AD55978F6236}" type="presParOf" srcId="{B8CC6CDB-1746-C64D-88F5-2703F865FFB1}" destId="{44879BF5-429E-9B45-9E64-35390A0D026E}" srcOrd="0" destOrd="0" presId="urn:microsoft.com/office/officeart/2009/3/layout/StepUpProcess"/>
    <dgm:cxn modelId="{C026D1C6-55FD-9046-8D87-DA6C04A6D73D}" type="presParOf" srcId="{A3EA97C0-98CC-3C48-8338-5ED3E8C7FBF7}" destId="{C344B758-97BC-6E42-B75A-CE8EB83FE5FF}" srcOrd="4" destOrd="0" presId="urn:microsoft.com/office/officeart/2009/3/layout/StepUpProcess"/>
    <dgm:cxn modelId="{F1375B1D-DDC4-4A4E-AEDE-CB41DFADE9B6}" type="presParOf" srcId="{C344B758-97BC-6E42-B75A-CE8EB83FE5FF}" destId="{76D04941-929B-FF4F-A2B0-E10494366F43}" srcOrd="0" destOrd="0" presId="urn:microsoft.com/office/officeart/2009/3/layout/StepUpProcess"/>
    <dgm:cxn modelId="{D5E71375-088E-E64C-A424-7FEC298887B6}" type="presParOf" srcId="{C344B758-97BC-6E42-B75A-CE8EB83FE5FF}" destId="{11DBFC68-22D1-2047-9E88-CA5E06B4BE3B}" srcOrd="1" destOrd="0" presId="urn:microsoft.com/office/officeart/2009/3/layout/StepUpProcess"/>
    <dgm:cxn modelId="{B1725347-FA9B-7D42-ADDD-9ADCAEBBA963}" type="presParOf" srcId="{C344B758-97BC-6E42-B75A-CE8EB83FE5FF}" destId="{2643C09B-81D2-E94D-9BBF-7BCA2AACCF13}" srcOrd="2" destOrd="0" presId="urn:microsoft.com/office/officeart/2009/3/layout/StepUpProcess"/>
    <dgm:cxn modelId="{6E698ABD-D5B3-E745-9D68-1446CEAA640C}" type="presParOf" srcId="{A3EA97C0-98CC-3C48-8338-5ED3E8C7FBF7}" destId="{6B2E9F1F-4EDC-784F-82A5-5D8EBEDC992C}" srcOrd="5" destOrd="0" presId="urn:microsoft.com/office/officeart/2009/3/layout/StepUpProcess"/>
    <dgm:cxn modelId="{F92F3648-D144-F44E-A9DC-9B94CC5AC8E3}" type="presParOf" srcId="{6B2E9F1F-4EDC-784F-82A5-5D8EBEDC992C}" destId="{00772D4D-6BA5-C844-931D-D0048F1823EF}" srcOrd="0" destOrd="0" presId="urn:microsoft.com/office/officeart/2009/3/layout/StepUpProcess"/>
    <dgm:cxn modelId="{095BC984-33F8-EB49-AF6F-8C17123802D6}" type="presParOf" srcId="{A3EA97C0-98CC-3C48-8338-5ED3E8C7FBF7}" destId="{09454767-738B-E44B-91B4-CF0A2F1CEA94}" srcOrd="6" destOrd="0" presId="urn:microsoft.com/office/officeart/2009/3/layout/StepUpProcess"/>
    <dgm:cxn modelId="{1E24BF2D-7EB5-E646-A992-2C9EEFA3155D}" type="presParOf" srcId="{09454767-738B-E44B-91B4-CF0A2F1CEA94}" destId="{7C14D1E9-273E-6E49-B6C7-72121A3E5C7D}" srcOrd="0" destOrd="0" presId="urn:microsoft.com/office/officeart/2009/3/layout/StepUpProcess"/>
    <dgm:cxn modelId="{29B38697-C809-094E-A6C0-54F3BE0F3F51}" type="presParOf" srcId="{09454767-738B-E44B-91B4-CF0A2F1CEA94}" destId="{99B3C21A-0BEE-EF47-B68A-F5DC6C406F3A}" srcOrd="1" destOrd="0" presId="urn:microsoft.com/office/officeart/2009/3/layout/StepUpProcess"/>
    <dgm:cxn modelId="{725BF266-E173-1341-853F-7BC345029189}" type="presParOf" srcId="{09454767-738B-E44B-91B4-CF0A2F1CEA94}" destId="{AC308473-B8C5-F141-B3ED-D7A5695F2840}" srcOrd="2" destOrd="0" presId="urn:microsoft.com/office/officeart/2009/3/layout/StepUpProcess"/>
    <dgm:cxn modelId="{D3AF7DDC-9ED7-6C45-B0D4-39C884AE3B47}" type="presParOf" srcId="{A3EA97C0-98CC-3C48-8338-5ED3E8C7FBF7}" destId="{E9BD88C5-10AA-3348-85F3-496727BA2319}" srcOrd="7" destOrd="0" presId="urn:microsoft.com/office/officeart/2009/3/layout/StepUpProcess"/>
    <dgm:cxn modelId="{0FC4562E-58C4-F441-B038-77C700AA64A0}" type="presParOf" srcId="{E9BD88C5-10AA-3348-85F3-496727BA2319}" destId="{6AAE0935-0230-4344-84FD-A997CC3D3F99}" srcOrd="0" destOrd="0" presId="urn:microsoft.com/office/officeart/2009/3/layout/StepUpProcess"/>
    <dgm:cxn modelId="{A2AF94F5-C91E-5E44-A5F2-1AF9BE20A302}" type="presParOf" srcId="{A3EA97C0-98CC-3C48-8338-5ED3E8C7FBF7}" destId="{32B7AFB6-C6FD-3941-A753-5CA2807B170B}" srcOrd="8" destOrd="0" presId="urn:microsoft.com/office/officeart/2009/3/layout/StepUpProcess"/>
    <dgm:cxn modelId="{7E0AA802-1F5F-D64D-993D-CFF285FB47A4}" type="presParOf" srcId="{32B7AFB6-C6FD-3941-A753-5CA2807B170B}" destId="{44025D52-A0BD-2041-B937-DD3F9A458ED1}" srcOrd="0" destOrd="0" presId="urn:microsoft.com/office/officeart/2009/3/layout/StepUpProcess"/>
    <dgm:cxn modelId="{DF3FA97E-F449-B441-BA7A-04FCE2EC219E}" type="presParOf" srcId="{32B7AFB6-C6FD-3941-A753-5CA2807B170B}" destId="{DAD53F98-6F66-AD42-8EE5-4E3AD6E13AE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التوصيات المباشرة</a:t>
          </a:r>
          <a:r>
            <a:rPr lang="en-GB" sz="2000" b="1" dirty="0"/>
            <a:t> (Direct WOM)</a:t>
          </a:r>
          <a:r>
            <a:rPr lang="en-GB" sz="2000" dirty="0"/>
            <a:t> </a:t>
          </a:r>
          <a:r>
            <a:rPr lang="ar-SA" sz="2000" dirty="0"/>
            <a:t> </a:t>
          </a:r>
          <a:r>
            <a:rPr lang="en-GB" sz="2000" dirty="0"/>
            <a:t> </a:t>
          </a:r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مثل توصية صديق أو قريب بتجربة منتج معين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التجارب المشتركة</a:t>
          </a:r>
          <a:r>
            <a:rPr lang="en-GB" sz="2000" b="1" dirty="0"/>
            <a:t> (Experiential WOM)</a:t>
          </a:r>
          <a:r>
            <a:rPr lang="en-GB" sz="2000" dirty="0"/>
            <a:t> </a:t>
          </a:r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عندما يتحدث المستهلكون عن تجاربهم مع العلامة التجارية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التوصيات الرقمية</a:t>
          </a:r>
          <a:r>
            <a:rPr lang="en-GB" sz="2000" b="1" dirty="0"/>
            <a:t> (Digital WOM)</a:t>
          </a:r>
          <a:r>
            <a:rPr lang="en-GB" sz="2000" dirty="0"/>
            <a:t> </a:t>
          </a:r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مراجعات المنتجات عبر الإنترنت والتوصيات على وسائل التواصل الاجتماعي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07857" custScaleY="102613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07857" custScaleY="102613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07857" custScaleY="102613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تحديد رؤية ورسالة واضحة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العلامات الناجحة تبني هويتها حول رسالة قوية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التميز عن المنافسين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تقديم قيمة فريدة تميز العلامة التجارية عن غيرها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التواصل الفعّال مع العملاء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استخدام وسائل التواصل الاجتماعي لخلق علاقة قوية مع الجمهور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الجودة والاتساق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تقديم منتج عالي الجودة وبهوية بصرية متسقة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بناء مجتمع حول العلامة التجارية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تشجيع العملاء على التفاعل والمشاركة في تجربة العلامة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سهولة الاستخدام</a:t>
          </a:r>
          <a:r>
            <a:rPr lang="en-GB" sz="2400" b="1" dirty="0"/>
            <a:t> (Usability)</a:t>
          </a:r>
          <a:r>
            <a:rPr lang="en-GB" sz="2400" dirty="0"/>
            <a:t> – </a:t>
          </a:r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كلما كان المنتج سهل الاستخدام، زاد رضا المستهلكين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التفاعل السلس والمريح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المواقع والتطبيقات ذات التصميم البسيط تزيد من تجربة المستخدم الإيجابية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سرعة الاستجابة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العلامات التي توفر تجربة سريعة تستقطب العملاء بشكل أكبر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الاتساق في التصميم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وجود هوية بصرية موحدة يجعل العلامة أكثر احترافية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تصميم يركز على المستخدم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تجربة المستخدم يجب أن تكون مبنية على احتياجات العملاء الفعلية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64ACFCCB-6C3A-1E48-8AFA-2337801E516F}" type="pres">
      <dgm:prSet presAssocID="{BD09AEF8-F502-8F47-BA6A-B0FFAEB3008F}" presName="Name0" presStyleCnt="0">
        <dgm:presLayoutVars>
          <dgm:dir val="rev"/>
          <dgm:animLvl val="lvl"/>
          <dgm:resizeHandles/>
        </dgm:presLayoutVars>
      </dgm:prSet>
      <dgm:spPr/>
    </dgm:pt>
    <dgm:pt modelId="{A23562F4-AC01-2040-96BE-0D6919F307D8}" type="pres">
      <dgm:prSet presAssocID="{4A11EF4C-C086-E642-9BB3-7F06E5C1290B}" presName="linNode" presStyleCnt="0"/>
      <dgm:spPr/>
    </dgm:pt>
    <dgm:pt modelId="{3B6320C9-7B65-C443-A7DA-4F01DE925B3F}" type="pres">
      <dgm:prSet presAssocID="{4A11EF4C-C086-E642-9BB3-7F06E5C1290B}" presName="parentShp" presStyleLbl="node1" presStyleIdx="0" presStyleCnt="5">
        <dgm:presLayoutVars>
          <dgm:bulletEnabled val="1"/>
        </dgm:presLayoutVars>
      </dgm:prSet>
      <dgm:spPr/>
    </dgm:pt>
    <dgm:pt modelId="{785B8B4E-1868-BA4E-A78A-D05940E6AF5B}" type="pres">
      <dgm:prSet presAssocID="{4A11EF4C-C086-E642-9BB3-7F06E5C1290B}" presName="childShp" presStyleLbl="bgAccFollowNode1" presStyleIdx="0" presStyleCnt="5">
        <dgm:presLayoutVars>
          <dgm:bulletEnabled val="1"/>
        </dgm:presLayoutVars>
      </dgm:prSet>
      <dgm:spPr/>
    </dgm:pt>
    <dgm:pt modelId="{B011931E-ED1C-4545-8D57-82BCB7DEA8B5}" type="pres">
      <dgm:prSet presAssocID="{41E91CD4-8D46-734A-9F81-98BE45E9A506}" presName="spacing" presStyleCnt="0"/>
      <dgm:spPr/>
    </dgm:pt>
    <dgm:pt modelId="{E862CF7D-650B-224F-8BDB-4835D224DD96}" type="pres">
      <dgm:prSet presAssocID="{102A7D41-83D4-E04C-90C4-580B0FF7BC74}" presName="linNode" presStyleCnt="0"/>
      <dgm:spPr/>
    </dgm:pt>
    <dgm:pt modelId="{E290ED43-8BD2-554B-A092-E608ADACC4A2}" type="pres">
      <dgm:prSet presAssocID="{102A7D41-83D4-E04C-90C4-580B0FF7BC74}" presName="parentShp" presStyleLbl="node1" presStyleIdx="1" presStyleCnt="5">
        <dgm:presLayoutVars>
          <dgm:bulletEnabled val="1"/>
        </dgm:presLayoutVars>
      </dgm:prSet>
      <dgm:spPr/>
    </dgm:pt>
    <dgm:pt modelId="{01993A5A-F366-404A-8D47-E673AD59D90E}" type="pres">
      <dgm:prSet presAssocID="{102A7D41-83D4-E04C-90C4-580B0FF7BC74}" presName="childShp" presStyleLbl="bgAccFollowNode1" presStyleIdx="1" presStyleCnt="5">
        <dgm:presLayoutVars>
          <dgm:bulletEnabled val="1"/>
        </dgm:presLayoutVars>
      </dgm:prSet>
      <dgm:spPr/>
    </dgm:pt>
    <dgm:pt modelId="{BC62C09B-BCA9-5948-A514-67418AB109E5}" type="pres">
      <dgm:prSet presAssocID="{6652ED82-6B71-6543-A7FC-4590E5EB8DAC}" presName="spacing" presStyleCnt="0"/>
      <dgm:spPr/>
    </dgm:pt>
    <dgm:pt modelId="{21E6CACE-4FC5-E640-B5C5-36A4DB5ECE7C}" type="pres">
      <dgm:prSet presAssocID="{ADD6F1E2-4AED-DA41-AAFA-764AE518E54B}" presName="linNode" presStyleCnt="0"/>
      <dgm:spPr/>
    </dgm:pt>
    <dgm:pt modelId="{80F397C7-7268-A749-8C15-23CCB5A81C81}" type="pres">
      <dgm:prSet presAssocID="{ADD6F1E2-4AED-DA41-AAFA-764AE518E54B}" presName="parentShp" presStyleLbl="node1" presStyleIdx="2" presStyleCnt="5">
        <dgm:presLayoutVars>
          <dgm:bulletEnabled val="1"/>
        </dgm:presLayoutVars>
      </dgm:prSet>
      <dgm:spPr/>
    </dgm:pt>
    <dgm:pt modelId="{26476513-B186-1F42-AC58-8C1E0D63FE2D}" type="pres">
      <dgm:prSet presAssocID="{ADD6F1E2-4AED-DA41-AAFA-764AE518E54B}" presName="childShp" presStyleLbl="bgAccFollowNode1" presStyleIdx="2" presStyleCnt="5">
        <dgm:presLayoutVars>
          <dgm:bulletEnabled val="1"/>
        </dgm:presLayoutVars>
      </dgm:prSet>
      <dgm:spPr/>
    </dgm:pt>
    <dgm:pt modelId="{D48CFA2A-95EC-0E43-BFD6-F919013CB9C0}" type="pres">
      <dgm:prSet presAssocID="{0EBECCBF-32B3-7540-945E-6EAB29D7B1DA}" presName="spacing" presStyleCnt="0"/>
      <dgm:spPr/>
    </dgm:pt>
    <dgm:pt modelId="{B9A55CAF-16E6-6E44-BD91-FBC46DA2E5D8}" type="pres">
      <dgm:prSet presAssocID="{62E37409-2A2A-FA47-83CE-3CEDEC3BC08D}" presName="linNode" presStyleCnt="0"/>
      <dgm:spPr/>
    </dgm:pt>
    <dgm:pt modelId="{F920F367-1315-5B42-A83F-9F79FD7A98A6}" type="pres">
      <dgm:prSet presAssocID="{62E37409-2A2A-FA47-83CE-3CEDEC3BC08D}" presName="parentShp" presStyleLbl="node1" presStyleIdx="3" presStyleCnt="5">
        <dgm:presLayoutVars>
          <dgm:bulletEnabled val="1"/>
        </dgm:presLayoutVars>
      </dgm:prSet>
      <dgm:spPr/>
    </dgm:pt>
    <dgm:pt modelId="{38439644-AAE9-634E-8A38-4BAB06E7DCF4}" type="pres">
      <dgm:prSet presAssocID="{62E37409-2A2A-FA47-83CE-3CEDEC3BC08D}" presName="childShp" presStyleLbl="bgAccFollowNode1" presStyleIdx="3" presStyleCnt="5">
        <dgm:presLayoutVars>
          <dgm:bulletEnabled val="1"/>
        </dgm:presLayoutVars>
      </dgm:prSet>
      <dgm:spPr/>
    </dgm:pt>
    <dgm:pt modelId="{48B82E48-73DF-7849-B898-0FC5644D360E}" type="pres">
      <dgm:prSet presAssocID="{54F14A74-F921-E644-A257-E979929ACF14}" presName="spacing" presStyleCnt="0"/>
      <dgm:spPr/>
    </dgm:pt>
    <dgm:pt modelId="{F89C2888-3C7B-FC4B-87CF-4F3203FF718D}" type="pres">
      <dgm:prSet presAssocID="{EB93C60F-79C9-9349-89CF-6ABA334F3BEC}" presName="linNode" presStyleCnt="0"/>
      <dgm:spPr/>
    </dgm:pt>
    <dgm:pt modelId="{F60643A3-D455-F14D-8F1C-954BEDD7B6DF}" type="pres">
      <dgm:prSet presAssocID="{EB93C60F-79C9-9349-89CF-6ABA334F3BEC}" presName="parentShp" presStyleLbl="node1" presStyleIdx="4" presStyleCnt="5">
        <dgm:presLayoutVars>
          <dgm:bulletEnabled val="1"/>
        </dgm:presLayoutVars>
      </dgm:prSet>
      <dgm:spPr/>
    </dgm:pt>
    <dgm:pt modelId="{426EA6A6-D98C-E346-8C86-7E63E764747C}" type="pres">
      <dgm:prSet presAssocID="{EB93C60F-79C9-9349-89CF-6ABA334F3BEC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FF25A1B-309A-7B49-B78A-CAD1CB277C81}" type="presOf" srcId="{82920FBD-2102-0047-97E2-7857CA93701D}" destId="{426EA6A6-D98C-E346-8C86-7E63E764747C}" srcOrd="0" destOrd="0" presId="urn:microsoft.com/office/officeart/2005/8/layout/v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5B32CA47-39BE-7242-B08A-184321DF72B7}" type="presOf" srcId="{83C71CD6-57CD-1345-AA65-E4449339D441}" destId="{38439644-AAE9-634E-8A38-4BAB06E7DCF4}" srcOrd="0" destOrd="0" presId="urn:microsoft.com/office/officeart/2005/8/layout/v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DC920767-3858-6943-87CB-B1D58B289C7E}" type="presOf" srcId="{102A7D41-83D4-E04C-90C4-580B0FF7BC74}" destId="{E290ED43-8BD2-554B-A092-E608ADACC4A2}" srcOrd="0" destOrd="0" presId="urn:microsoft.com/office/officeart/2005/8/layout/vList6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68252A8F-F240-0745-8BE0-B6273B49EE84}" type="presOf" srcId="{BD09AEF8-F502-8F47-BA6A-B0FFAEB3008F}" destId="{64ACFCCB-6C3A-1E48-8AFA-2337801E516F}" srcOrd="0" destOrd="0" presId="urn:microsoft.com/office/officeart/2005/8/layout/vList6"/>
    <dgm:cxn modelId="{EC5EE992-4361-064B-8253-63E1131D7704}" type="presOf" srcId="{65387183-454B-F14D-A6F6-7DA8C5BFAE05}" destId="{01993A5A-F366-404A-8D47-E673AD59D90E}" srcOrd="0" destOrd="0" presId="urn:microsoft.com/office/officeart/2005/8/layout/v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F8D11AA-50CF-1E49-A5DE-12BEF97C785A}" type="presOf" srcId="{62E37409-2A2A-FA47-83CE-3CEDEC3BC08D}" destId="{F920F367-1315-5B42-A83F-9F79FD7A98A6}" srcOrd="0" destOrd="0" presId="urn:microsoft.com/office/officeart/2005/8/layout/vList6"/>
    <dgm:cxn modelId="{70B857AC-0DAF-9A49-B3FF-DF57075BB291}" type="presOf" srcId="{ADD6F1E2-4AED-DA41-AAFA-764AE518E54B}" destId="{80F397C7-7268-A749-8C15-23CCB5A81C81}" srcOrd="0" destOrd="0" presId="urn:microsoft.com/office/officeart/2005/8/layout/vList6"/>
    <dgm:cxn modelId="{8BD27DB7-A0DF-9347-B0A9-146EF3A9A2F7}" type="presOf" srcId="{EB93C60F-79C9-9349-89CF-6ABA334F3BEC}" destId="{F60643A3-D455-F14D-8F1C-954BEDD7B6DF}" srcOrd="0" destOrd="0" presId="urn:microsoft.com/office/officeart/2005/8/layout/vList6"/>
    <dgm:cxn modelId="{A17F70C2-4A9F-6E4F-B073-16BACD0ACA31}" type="presOf" srcId="{C88ED262-17EB-A64F-8186-B36DDD55690A}" destId="{785B8B4E-1868-BA4E-A78A-D05940E6AF5B}" srcOrd="0" destOrd="0" presId="urn:microsoft.com/office/officeart/2005/8/layout/vList6"/>
    <dgm:cxn modelId="{8A5C75C3-62AA-8643-B296-73C5A98F873E}" type="presOf" srcId="{4A11EF4C-C086-E642-9BB3-7F06E5C1290B}" destId="{3B6320C9-7B65-C443-A7DA-4F01DE925B3F}" srcOrd="0" destOrd="0" presId="urn:microsoft.com/office/officeart/2005/8/layout/v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055453ED-CA4C-8048-97C7-3B288C7D4E3B}" type="presOf" srcId="{B1994776-BB7E-AD4E-900E-8296E2C69C4F}" destId="{26476513-B186-1F42-AC58-8C1E0D63FE2D}" srcOrd="0" destOrd="0" presId="urn:microsoft.com/office/officeart/2005/8/layout/vList6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2C1A9D46-0139-2E44-BC07-1807DF30FC51}" type="presParOf" srcId="{64ACFCCB-6C3A-1E48-8AFA-2337801E516F}" destId="{A23562F4-AC01-2040-96BE-0D6919F307D8}" srcOrd="0" destOrd="0" presId="urn:microsoft.com/office/officeart/2005/8/layout/vList6"/>
    <dgm:cxn modelId="{35F482DE-5F3B-B24A-9550-1F80FBE68072}" type="presParOf" srcId="{A23562F4-AC01-2040-96BE-0D6919F307D8}" destId="{3B6320C9-7B65-C443-A7DA-4F01DE925B3F}" srcOrd="0" destOrd="0" presId="urn:microsoft.com/office/officeart/2005/8/layout/vList6"/>
    <dgm:cxn modelId="{1AADEBBC-B64C-594E-AB1E-CF3914975BA0}" type="presParOf" srcId="{A23562F4-AC01-2040-96BE-0D6919F307D8}" destId="{785B8B4E-1868-BA4E-A78A-D05940E6AF5B}" srcOrd="1" destOrd="0" presId="urn:microsoft.com/office/officeart/2005/8/layout/vList6"/>
    <dgm:cxn modelId="{59418DBD-B069-4943-89D6-189A69983D1A}" type="presParOf" srcId="{64ACFCCB-6C3A-1E48-8AFA-2337801E516F}" destId="{B011931E-ED1C-4545-8D57-82BCB7DEA8B5}" srcOrd="1" destOrd="0" presId="urn:microsoft.com/office/officeart/2005/8/layout/vList6"/>
    <dgm:cxn modelId="{BED7008A-ECB8-A244-9BEF-2930EB50EDD1}" type="presParOf" srcId="{64ACFCCB-6C3A-1E48-8AFA-2337801E516F}" destId="{E862CF7D-650B-224F-8BDB-4835D224DD96}" srcOrd="2" destOrd="0" presId="urn:microsoft.com/office/officeart/2005/8/layout/vList6"/>
    <dgm:cxn modelId="{81FEE217-42BF-DD4A-9BE5-8757E5513197}" type="presParOf" srcId="{E862CF7D-650B-224F-8BDB-4835D224DD96}" destId="{E290ED43-8BD2-554B-A092-E608ADACC4A2}" srcOrd="0" destOrd="0" presId="urn:microsoft.com/office/officeart/2005/8/layout/vList6"/>
    <dgm:cxn modelId="{24341AFD-2D8E-1249-BB66-2EEC860C9165}" type="presParOf" srcId="{E862CF7D-650B-224F-8BDB-4835D224DD96}" destId="{01993A5A-F366-404A-8D47-E673AD59D90E}" srcOrd="1" destOrd="0" presId="urn:microsoft.com/office/officeart/2005/8/layout/vList6"/>
    <dgm:cxn modelId="{76AEFA5F-32BF-234C-915B-104104367538}" type="presParOf" srcId="{64ACFCCB-6C3A-1E48-8AFA-2337801E516F}" destId="{BC62C09B-BCA9-5948-A514-67418AB109E5}" srcOrd="3" destOrd="0" presId="urn:microsoft.com/office/officeart/2005/8/layout/vList6"/>
    <dgm:cxn modelId="{CC0A86B0-7A49-2247-B50A-09C48D9F24D2}" type="presParOf" srcId="{64ACFCCB-6C3A-1E48-8AFA-2337801E516F}" destId="{21E6CACE-4FC5-E640-B5C5-36A4DB5ECE7C}" srcOrd="4" destOrd="0" presId="urn:microsoft.com/office/officeart/2005/8/layout/vList6"/>
    <dgm:cxn modelId="{AF94BD89-F360-4441-AD7E-3CFBCE47CE70}" type="presParOf" srcId="{21E6CACE-4FC5-E640-B5C5-36A4DB5ECE7C}" destId="{80F397C7-7268-A749-8C15-23CCB5A81C81}" srcOrd="0" destOrd="0" presId="urn:microsoft.com/office/officeart/2005/8/layout/vList6"/>
    <dgm:cxn modelId="{7A28EA8D-539E-0B48-BB3C-08B2FA86C972}" type="presParOf" srcId="{21E6CACE-4FC5-E640-B5C5-36A4DB5ECE7C}" destId="{26476513-B186-1F42-AC58-8C1E0D63FE2D}" srcOrd="1" destOrd="0" presId="urn:microsoft.com/office/officeart/2005/8/layout/vList6"/>
    <dgm:cxn modelId="{97699BA1-DCFF-DE4F-A51F-2CE275981B4C}" type="presParOf" srcId="{64ACFCCB-6C3A-1E48-8AFA-2337801E516F}" destId="{D48CFA2A-95EC-0E43-BFD6-F919013CB9C0}" srcOrd="5" destOrd="0" presId="urn:microsoft.com/office/officeart/2005/8/layout/vList6"/>
    <dgm:cxn modelId="{19E214C2-3086-2448-B515-B5F9528EFEB4}" type="presParOf" srcId="{64ACFCCB-6C3A-1E48-8AFA-2337801E516F}" destId="{B9A55CAF-16E6-6E44-BD91-FBC46DA2E5D8}" srcOrd="6" destOrd="0" presId="urn:microsoft.com/office/officeart/2005/8/layout/vList6"/>
    <dgm:cxn modelId="{4E7CAF70-610C-0445-9703-4477C822BF67}" type="presParOf" srcId="{B9A55CAF-16E6-6E44-BD91-FBC46DA2E5D8}" destId="{F920F367-1315-5B42-A83F-9F79FD7A98A6}" srcOrd="0" destOrd="0" presId="urn:microsoft.com/office/officeart/2005/8/layout/vList6"/>
    <dgm:cxn modelId="{FAFB03B4-016F-1A4E-94C3-EADE9FD176D3}" type="presParOf" srcId="{B9A55CAF-16E6-6E44-BD91-FBC46DA2E5D8}" destId="{38439644-AAE9-634E-8A38-4BAB06E7DCF4}" srcOrd="1" destOrd="0" presId="urn:microsoft.com/office/officeart/2005/8/layout/vList6"/>
    <dgm:cxn modelId="{3B0D85EB-5441-1E4C-B8F7-63BCBCDE239F}" type="presParOf" srcId="{64ACFCCB-6C3A-1E48-8AFA-2337801E516F}" destId="{48B82E48-73DF-7849-B898-0FC5644D360E}" srcOrd="7" destOrd="0" presId="urn:microsoft.com/office/officeart/2005/8/layout/vList6"/>
    <dgm:cxn modelId="{8154DDEE-8F9A-F347-8F83-54DBA7FBC167}" type="presParOf" srcId="{64ACFCCB-6C3A-1E48-8AFA-2337801E516F}" destId="{F89C2888-3C7B-FC4B-87CF-4F3203FF718D}" srcOrd="8" destOrd="0" presId="urn:microsoft.com/office/officeart/2005/8/layout/vList6"/>
    <dgm:cxn modelId="{BB154339-A0F8-DF42-8CC7-31033402A992}" type="presParOf" srcId="{F89C2888-3C7B-FC4B-87CF-4F3203FF718D}" destId="{F60643A3-D455-F14D-8F1C-954BEDD7B6DF}" srcOrd="0" destOrd="0" presId="urn:microsoft.com/office/officeart/2005/8/layout/vList6"/>
    <dgm:cxn modelId="{E98F7635-97C0-F240-BF2B-F223EA4FC2A2}" type="presParOf" srcId="{F89C2888-3C7B-FC4B-87CF-4F3203FF718D}" destId="{426EA6A6-D98C-E346-8C86-7E63E764747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default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التفاعل المباشر مع العلامة التجارية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المستهلكون يشعرون بثقة أكبر عند التواصل المباشر مع الشركات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التأثير عبر المؤثرين</a:t>
          </a:r>
          <a:r>
            <a:rPr lang="en-GB" sz="2400" b="1" dirty="0"/>
            <a:t> (Influencer Marketing)</a:t>
          </a:r>
          <a:r>
            <a:rPr lang="en-GB" sz="2400" dirty="0"/>
            <a:t> </a:t>
          </a:r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يثق المستهلكون في توصيات المؤثرين أكثر من الإعلانات التقليدية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المراجعات والتقييمات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التقييمات الإيجابية أو السلبية تؤثر بشكل مباشر على قرارات الشراء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العروض الترويجية والإعلانات الموجهة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الإعلانات المستهدفة تجعل المستهلك يشعر بأن المنتج مناسب له شخصيًا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إمكانية مقارنة المنتجات بسرعة</a:t>
          </a:r>
          <a:r>
            <a:rPr lang="ar-SA" sz="2400" dirty="0"/>
            <a:t> 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وسائل التواصل توفر للمستهلكين القدرة على البحث والمقارنة بين المنتجات بسهولة</a:t>
          </a:r>
          <a:r>
            <a:rPr lang="en-GB" sz="2400" dirty="0"/>
            <a:t>.</a:t>
          </a:r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892DB0DF-B877-8745-835A-110EC20E8767}" type="pres">
      <dgm:prSet presAssocID="{BD09AEF8-F502-8F47-BA6A-B0FFAEB3008F}" presName="diagram" presStyleCnt="0">
        <dgm:presLayoutVars>
          <dgm:dir val="rev"/>
          <dgm:resizeHandles val="exact"/>
        </dgm:presLayoutVars>
      </dgm:prSet>
      <dgm:spPr/>
    </dgm:pt>
    <dgm:pt modelId="{34E6143B-5709-1949-B3AA-BC4B9D9C953F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FA87D84E-56FD-2642-BBD1-C9E6C6F3131A}" type="pres">
      <dgm:prSet presAssocID="{41E91CD4-8D46-734A-9F81-98BE45E9A506}" presName="sibTrans" presStyleCnt="0"/>
      <dgm:spPr/>
    </dgm:pt>
    <dgm:pt modelId="{BF5A5B5B-832C-EF47-A919-EE3FA224E2DC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6A1986D6-6B39-4E46-AD48-055956D97F51}" type="pres">
      <dgm:prSet presAssocID="{6652ED82-6B71-6543-A7FC-4590E5EB8DAC}" presName="sibTrans" presStyleCnt="0"/>
      <dgm:spPr/>
    </dgm:pt>
    <dgm:pt modelId="{C1A31B7C-0143-C042-9C42-01A12FD6A443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6CB59A55-2F58-C048-B357-F6117467F4CA}" type="pres">
      <dgm:prSet presAssocID="{0EBECCBF-32B3-7540-945E-6EAB29D7B1DA}" presName="sibTrans" presStyleCnt="0"/>
      <dgm:spPr/>
    </dgm:pt>
    <dgm:pt modelId="{1034A0BC-3D9D-B245-A246-32B5FF703894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B513FFA2-0FAB-A24B-AA32-DFE6C93CF54C}" type="pres">
      <dgm:prSet presAssocID="{54F14A74-F921-E644-A257-E979929ACF14}" presName="sibTrans" presStyleCnt="0"/>
      <dgm:spPr/>
    </dgm:pt>
    <dgm:pt modelId="{3E6B728C-54D6-5742-ABC3-720F2AD5E3B8}" type="pres">
      <dgm:prSet presAssocID="{EB93C60F-79C9-9349-89CF-6ABA334F3BEC}" presName="node" presStyleLbl="node1" presStyleIdx="4" presStyleCnt="5">
        <dgm:presLayoutVars>
          <dgm:bulletEnabled val="1"/>
        </dgm:presLayoutVars>
      </dgm:prSet>
      <dgm:spPr/>
    </dgm:pt>
  </dgm:ptLst>
  <dgm:cxnLst>
    <dgm:cxn modelId="{70890400-4A89-8046-825C-191D581F4F6C}" type="presOf" srcId="{102A7D41-83D4-E04C-90C4-580B0FF7BC74}" destId="{BF5A5B5B-832C-EF47-A919-EE3FA224E2DC}" srcOrd="0" destOrd="0" presId="urn:microsoft.com/office/officeart/2005/8/layout/default"/>
    <dgm:cxn modelId="{8D31220D-34F7-3F46-856E-0A95820A0A19}" type="presOf" srcId="{C88ED262-17EB-A64F-8186-B36DDD55690A}" destId="{34E6143B-5709-1949-B3AA-BC4B9D9C953F}" srcOrd="0" destOrd="1" presId="urn:microsoft.com/office/officeart/2005/8/layout/default"/>
    <dgm:cxn modelId="{05C5F20F-4424-8A4C-A78A-81A02DBEDC99}" type="presOf" srcId="{BD09AEF8-F502-8F47-BA6A-B0FFAEB3008F}" destId="{892DB0DF-B877-8745-835A-110EC20E8767}" srcOrd="0" destOrd="0" presId="urn:microsoft.com/office/officeart/2005/8/layout/default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D68D221A-9DDF-9244-8C62-979739FA323D}" type="presOf" srcId="{ADD6F1E2-4AED-DA41-AAFA-764AE518E54B}" destId="{C1A31B7C-0143-C042-9C42-01A12FD6A443}" srcOrd="0" destOrd="0" presId="urn:microsoft.com/office/officeart/2005/8/layout/default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D8893833-4663-4B40-9D1F-A0D40B3F7CC3}" type="presOf" srcId="{82920FBD-2102-0047-97E2-7857CA93701D}" destId="{3E6B728C-54D6-5742-ABC3-720F2AD5E3B8}" srcOrd="0" destOrd="1" presId="urn:microsoft.com/office/officeart/2005/8/layout/default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801D0C7A-31D1-DB45-87C2-2DF080DE62B5}" type="presOf" srcId="{EB93C60F-79C9-9349-89CF-6ABA334F3BEC}" destId="{3E6B728C-54D6-5742-ABC3-720F2AD5E3B8}" srcOrd="0" destOrd="0" presId="urn:microsoft.com/office/officeart/2005/8/layout/default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5F251A9-11CF-A74C-83B1-C6C169858C11}" type="presOf" srcId="{65387183-454B-F14D-A6F6-7DA8C5BFAE05}" destId="{BF5A5B5B-832C-EF47-A919-EE3FA224E2DC}" srcOrd="0" destOrd="1" presId="urn:microsoft.com/office/officeart/2005/8/layout/default"/>
    <dgm:cxn modelId="{09A671D8-34D2-A148-AA37-4C598F55A401}" type="presOf" srcId="{B1994776-BB7E-AD4E-900E-8296E2C69C4F}" destId="{C1A31B7C-0143-C042-9C42-01A12FD6A443}" srcOrd="0" destOrd="1" presId="urn:microsoft.com/office/officeart/2005/8/layout/default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F579D4E2-3454-6846-BCEE-956651B5C083}" type="presOf" srcId="{83C71CD6-57CD-1345-AA65-E4449339D441}" destId="{1034A0BC-3D9D-B245-A246-32B5FF703894}" srcOrd="0" destOrd="1" presId="urn:microsoft.com/office/officeart/2005/8/layout/default"/>
    <dgm:cxn modelId="{260D4CE6-FDEE-C843-AD38-94CF6DD33DC4}" type="presOf" srcId="{62E37409-2A2A-FA47-83CE-3CEDEC3BC08D}" destId="{1034A0BC-3D9D-B245-A246-32B5FF703894}" srcOrd="0" destOrd="0" presId="urn:microsoft.com/office/officeart/2005/8/layout/default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AD6DFAFE-FD2E-644B-8DBF-C384AC0ACA07}" type="presOf" srcId="{4A11EF4C-C086-E642-9BB3-7F06E5C1290B}" destId="{34E6143B-5709-1949-B3AA-BC4B9D9C953F}" srcOrd="0" destOrd="0" presId="urn:microsoft.com/office/officeart/2005/8/layout/default"/>
    <dgm:cxn modelId="{67C515EB-F940-1D44-9332-C4837ACB791B}" type="presParOf" srcId="{892DB0DF-B877-8745-835A-110EC20E8767}" destId="{34E6143B-5709-1949-B3AA-BC4B9D9C953F}" srcOrd="0" destOrd="0" presId="urn:microsoft.com/office/officeart/2005/8/layout/default"/>
    <dgm:cxn modelId="{C9914106-F884-AD47-BBC7-1EC079FA75E3}" type="presParOf" srcId="{892DB0DF-B877-8745-835A-110EC20E8767}" destId="{FA87D84E-56FD-2642-BBD1-C9E6C6F3131A}" srcOrd="1" destOrd="0" presId="urn:microsoft.com/office/officeart/2005/8/layout/default"/>
    <dgm:cxn modelId="{E2DC70B1-0A06-1242-8574-938D3D208AC2}" type="presParOf" srcId="{892DB0DF-B877-8745-835A-110EC20E8767}" destId="{BF5A5B5B-832C-EF47-A919-EE3FA224E2DC}" srcOrd="2" destOrd="0" presId="urn:microsoft.com/office/officeart/2005/8/layout/default"/>
    <dgm:cxn modelId="{93ADFD61-2B73-764D-958C-4EE9AEDAEF5B}" type="presParOf" srcId="{892DB0DF-B877-8745-835A-110EC20E8767}" destId="{6A1986D6-6B39-4E46-AD48-055956D97F51}" srcOrd="3" destOrd="0" presId="urn:microsoft.com/office/officeart/2005/8/layout/default"/>
    <dgm:cxn modelId="{0B5A4BAE-496B-5F41-AEA5-CA8680FE203C}" type="presParOf" srcId="{892DB0DF-B877-8745-835A-110EC20E8767}" destId="{C1A31B7C-0143-C042-9C42-01A12FD6A443}" srcOrd="4" destOrd="0" presId="urn:microsoft.com/office/officeart/2005/8/layout/default"/>
    <dgm:cxn modelId="{FF60822A-3E34-824E-831B-DEAB012A7442}" type="presParOf" srcId="{892DB0DF-B877-8745-835A-110EC20E8767}" destId="{6CB59A55-2F58-C048-B357-F6117467F4CA}" srcOrd="5" destOrd="0" presId="urn:microsoft.com/office/officeart/2005/8/layout/default"/>
    <dgm:cxn modelId="{A46D6077-14C4-C946-8A5E-B0BF481D3661}" type="presParOf" srcId="{892DB0DF-B877-8745-835A-110EC20E8767}" destId="{1034A0BC-3D9D-B245-A246-32B5FF703894}" srcOrd="6" destOrd="0" presId="urn:microsoft.com/office/officeart/2005/8/layout/default"/>
    <dgm:cxn modelId="{C01AE881-25DB-0446-B0E2-A50C44AB66A3}" type="presParOf" srcId="{892DB0DF-B877-8745-835A-110EC20E8767}" destId="{B513FFA2-0FAB-A24B-AA32-DFE6C93CF54C}" srcOrd="7" destOrd="0" presId="urn:microsoft.com/office/officeart/2005/8/layout/default"/>
    <dgm:cxn modelId="{A774C546-8663-7D4D-80C7-86B6D4D98A0F}" type="presParOf" srcId="{892DB0DF-B877-8745-835A-110EC20E8767}" destId="{3E6B728C-54D6-5742-ABC3-720F2AD5E3B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تحليل سلوك الشراء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/>
          <a:r>
            <a:rPr lang="ar-SA" sz="2400" dirty="0"/>
            <a:t>معرفة المنتجات الأكثر طلبًا وتوقع الاتجاهات المستقبلية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التسويق المخصص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تقديم إعلانات وعروض موجهة لكل مستهلك بناءً على اهتماماته وسلوكه الشرائي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تحسين تجربة العملاء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البيانات تساعد في تحديد المشاكل وتحسين تجربة المستخدم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توقع الاتجاهات المستقبلية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الشركات تستخدم البيانات الضخمة لتوقع الطلب على المنتجات والخدمات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تحليل رضا العملاء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 rtl="1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جمع آراء العملاء عبر استطلاعات الرأي والمراجعات يساعد في تحسين المنتجات والخدمات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 rtl="1"/>
          <a:endParaRPr lang="en-GB" sz="2400"/>
        </a:p>
      </dgm:t>
    </dgm:pt>
    <dgm:pt modelId="{A57EC405-6EC6-4D45-BD20-0B0E66A05907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5FD442B4-A2A9-DE45-B5FF-817D5C669DF0}" type="pres">
      <dgm:prSet presAssocID="{4A11EF4C-C086-E642-9BB3-7F06E5C1290B}" presName="root" presStyleCnt="0"/>
      <dgm:spPr/>
    </dgm:pt>
    <dgm:pt modelId="{CCD0C1E8-39B9-0348-A45C-45F07C7A9316}" type="pres">
      <dgm:prSet presAssocID="{4A11EF4C-C086-E642-9BB3-7F06E5C1290B}" presName="rootComposite" presStyleCnt="0"/>
      <dgm:spPr/>
    </dgm:pt>
    <dgm:pt modelId="{E35ADBBF-1538-974A-BB53-821A9E849210}" type="pres">
      <dgm:prSet presAssocID="{4A11EF4C-C086-E642-9BB3-7F06E5C1290B}" presName="rootText" presStyleLbl="node1" presStyleIdx="0" presStyleCnt="5" custScaleY="133792"/>
      <dgm:spPr/>
    </dgm:pt>
    <dgm:pt modelId="{29F3779D-16C6-8A41-91B7-6943FC2CD12E}" type="pres">
      <dgm:prSet presAssocID="{4A11EF4C-C086-E642-9BB3-7F06E5C1290B}" presName="rootConnector" presStyleLbl="node1" presStyleIdx="0" presStyleCnt="5"/>
      <dgm:spPr/>
    </dgm:pt>
    <dgm:pt modelId="{414B0B8D-F618-8E4F-BA9E-765021188853}" type="pres">
      <dgm:prSet presAssocID="{4A11EF4C-C086-E642-9BB3-7F06E5C1290B}" presName="childShape" presStyleCnt="0"/>
      <dgm:spPr/>
    </dgm:pt>
    <dgm:pt modelId="{4E9242EB-E46C-5C49-B2D1-4FA90E7B5939}" type="pres">
      <dgm:prSet presAssocID="{0C3FAF49-7E15-F346-B5F7-74FAF3B60F5B}" presName="Name13" presStyleLbl="parChTrans1D2" presStyleIdx="0" presStyleCnt="5"/>
      <dgm:spPr/>
    </dgm:pt>
    <dgm:pt modelId="{B8ED2019-90DE-3547-809E-E9E4BE8890C0}" type="pres">
      <dgm:prSet presAssocID="{C88ED262-17EB-A64F-8186-B36DDD55690A}" presName="childText" presStyleLbl="bgAcc1" presStyleIdx="0" presStyleCnt="5" custScaleX="128723" custScaleY="368219">
        <dgm:presLayoutVars>
          <dgm:bulletEnabled val="1"/>
        </dgm:presLayoutVars>
      </dgm:prSet>
      <dgm:spPr/>
    </dgm:pt>
    <dgm:pt modelId="{8970C935-57F1-5D4D-9DF5-19C70461391A}" type="pres">
      <dgm:prSet presAssocID="{102A7D41-83D4-E04C-90C4-580B0FF7BC74}" presName="root" presStyleCnt="0"/>
      <dgm:spPr/>
    </dgm:pt>
    <dgm:pt modelId="{08AF19AA-5D0C-4742-84C2-75E1065E07C2}" type="pres">
      <dgm:prSet presAssocID="{102A7D41-83D4-E04C-90C4-580B0FF7BC74}" presName="rootComposite" presStyleCnt="0"/>
      <dgm:spPr/>
    </dgm:pt>
    <dgm:pt modelId="{58CF97DC-5531-7C4D-96B6-FA1B972CA796}" type="pres">
      <dgm:prSet presAssocID="{102A7D41-83D4-E04C-90C4-580B0FF7BC74}" presName="rootText" presStyleLbl="node1" presStyleIdx="1" presStyleCnt="5" custScaleY="133792"/>
      <dgm:spPr/>
    </dgm:pt>
    <dgm:pt modelId="{5504D8C5-5313-1D44-A7C7-E6F405806761}" type="pres">
      <dgm:prSet presAssocID="{102A7D41-83D4-E04C-90C4-580B0FF7BC74}" presName="rootConnector" presStyleLbl="node1" presStyleIdx="1" presStyleCnt="5"/>
      <dgm:spPr/>
    </dgm:pt>
    <dgm:pt modelId="{D346D98C-31F6-F44C-84AE-4FDE1FDD3055}" type="pres">
      <dgm:prSet presAssocID="{102A7D41-83D4-E04C-90C4-580B0FF7BC74}" presName="childShape" presStyleCnt="0"/>
      <dgm:spPr/>
    </dgm:pt>
    <dgm:pt modelId="{5A1A8402-42D9-D04B-ADC6-146FBBC88FA8}" type="pres">
      <dgm:prSet presAssocID="{A9DB0A45-BA50-9B41-9880-F5C4AAF131D7}" presName="Name13" presStyleLbl="parChTrans1D2" presStyleIdx="1" presStyleCnt="5"/>
      <dgm:spPr/>
    </dgm:pt>
    <dgm:pt modelId="{B8201CE8-EBA7-D849-8C20-BEEF0C43CA05}" type="pres">
      <dgm:prSet presAssocID="{65387183-454B-F14D-A6F6-7DA8C5BFAE05}" presName="childText" presStyleLbl="bgAcc1" presStyleIdx="1" presStyleCnt="5" custScaleX="128723" custScaleY="368219">
        <dgm:presLayoutVars>
          <dgm:bulletEnabled val="1"/>
        </dgm:presLayoutVars>
      </dgm:prSet>
      <dgm:spPr/>
    </dgm:pt>
    <dgm:pt modelId="{E8717B70-5AA6-E54C-AE0B-F2599567F181}" type="pres">
      <dgm:prSet presAssocID="{ADD6F1E2-4AED-DA41-AAFA-764AE518E54B}" presName="root" presStyleCnt="0"/>
      <dgm:spPr/>
    </dgm:pt>
    <dgm:pt modelId="{907AC7E5-7B9F-2045-830A-2B399425351D}" type="pres">
      <dgm:prSet presAssocID="{ADD6F1E2-4AED-DA41-AAFA-764AE518E54B}" presName="rootComposite" presStyleCnt="0"/>
      <dgm:spPr/>
    </dgm:pt>
    <dgm:pt modelId="{C6E700A8-8B03-6742-9D2F-75743F836054}" type="pres">
      <dgm:prSet presAssocID="{ADD6F1E2-4AED-DA41-AAFA-764AE518E54B}" presName="rootText" presStyleLbl="node1" presStyleIdx="2" presStyleCnt="5" custScaleY="133792"/>
      <dgm:spPr/>
    </dgm:pt>
    <dgm:pt modelId="{08382144-F12E-A94F-A852-F255045FEBAC}" type="pres">
      <dgm:prSet presAssocID="{ADD6F1E2-4AED-DA41-AAFA-764AE518E54B}" presName="rootConnector" presStyleLbl="node1" presStyleIdx="2" presStyleCnt="5"/>
      <dgm:spPr/>
    </dgm:pt>
    <dgm:pt modelId="{C444E78F-E948-5E4A-945D-A9DBDEB8A0A5}" type="pres">
      <dgm:prSet presAssocID="{ADD6F1E2-4AED-DA41-AAFA-764AE518E54B}" presName="childShape" presStyleCnt="0"/>
      <dgm:spPr/>
    </dgm:pt>
    <dgm:pt modelId="{F9BE5F99-DF07-2748-A1D6-CF3596F96D5B}" type="pres">
      <dgm:prSet presAssocID="{A6221FE1-B857-2448-A6B5-034DBE16CDA4}" presName="Name13" presStyleLbl="parChTrans1D2" presStyleIdx="2" presStyleCnt="5"/>
      <dgm:spPr/>
    </dgm:pt>
    <dgm:pt modelId="{327E233B-8DDB-8840-A9DB-5DA50063BC9F}" type="pres">
      <dgm:prSet presAssocID="{B1994776-BB7E-AD4E-900E-8296E2C69C4F}" presName="childText" presStyleLbl="bgAcc1" presStyleIdx="2" presStyleCnt="5" custScaleX="128723" custScaleY="368219">
        <dgm:presLayoutVars>
          <dgm:bulletEnabled val="1"/>
        </dgm:presLayoutVars>
      </dgm:prSet>
      <dgm:spPr/>
    </dgm:pt>
    <dgm:pt modelId="{B4CC02CD-98D4-B44C-B3FA-ED7C5929E5A1}" type="pres">
      <dgm:prSet presAssocID="{62E37409-2A2A-FA47-83CE-3CEDEC3BC08D}" presName="root" presStyleCnt="0"/>
      <dgm:spPr/>
    </dgm:pt>
    <dgm:pt modelId="{9A299C2D-35AF-3642-A88D-D5F732FB091B}" type="pres">
      <dgm:prSet presAssocID="{62E37409-2A2A-FA47-83CE-3CEDEC3BC08D}" presName="rootComposite" presStyleCnt="0"/>
      <dgm:spPr/>
    </dgm:pt>
    <dgm:pt modelId="{F86B2F06-27CF-584A-BA28-8DA343BE809F}" type="pres">
      <dgm:prSet presAssocID="{62E37409-2A2A-FA47-83CE-3CEDEC3BC08D}" presName="rootText" presStyleLbl="node1" presStyleIdx="3" presStyleCnt="5" custScaleY="133792"/>
      <dgm:spPr/>
    </dgm:pt>
    <dgm:pt modelId="{8C1FB6C7-6391-7C43-BB7D-162C3EBFC294}" type="pres">
      <dgm:prSet presAssocID="{62E37409-2A2A-FA47-83CE-3CEDEC3BC08D}" presName="rootConnector" presStyleLbl="node1" presStyleIdx="3" presStyleCnt="5"/>
      <dgm:spPr/>
    </dgm:pt>
    <dgm:pt modelId="{88B591D7-D33B-9B49-A35B-22D18779B40A}" type="pres">
      <dgm:prSet presAssocID="{62E37409-2A2A-FA47-83CE-3CEDEC3BC08D}" presName="childShape" presStyleCnt="0"/>
      <dgm:spPr/>
    </dgm:pt>
    <dgm:pt modelId="{2BC3CB31-EB20-A346-BB6F-6ED46A978CDB}" type="pres">
      <dgm:prSet presAssocID="{99C57B0C-6DAF-2B4C-A3F6-2D14EAC7BAF5}" presName="Name13" presStyleLbl="parChTrans1D2" presStyleIdx="3" presStyleCnt="5"/>
      <dgm:spPr/>
    </dgm:pt>
    <dgm:pt modelId="{641E330D-4648-9E46-9895-B151175F6388}" type="pres">
      <dgm:prSet presAssocID="{83C71CD6-57CD-1345-AA65-E4449339D441}" presName="childText" presStyleLbl="bgAcc1" presStyleIdx="3" presStyleCnt="5" custScaleX="128723" custScaleY="368219">
        <dgm:presLayoutVars>
          <dgm:bulletEnabled val="1"/>
        </dgm:presLayoutVars>
      </dgm:prSet>
      <dgm:spPr/>
    </dgm:pt>
    <dgm:pt modelId="{1CCCABB9-F40A-2541-9DC5-5580B2745BBE}" type="pres">
      <dgm:prSet presAssocID="{EB93C60F-79C9-9349-89CF-6ABA334F3BEC}" presName="root" presStyleCnt="0"/>
      <dgm:spPr/>
    </dgm:pt>
    <dgm:pt modelId="{83EDC4B6-D00A-944D-8EF5-BCA4C758F3C7}" type="pres">
      <dgm:prSet presAssocID="{EB93C60F-79C9-9349-89CF-6ABA334F3BEC}" presName="rootComposite" presStyleCnt="0"/>
      <dgm:spPr/>
    </dgm:pt>
    <dgm:pt modelId="{C9C9F0C9-D6A2-A04A-9DD0-CBFAD1B7B13E}" type="pres">
      <dgm:prSet presAssocID="{EB93C60F-79C9-9349-89CF-6ABA334F3BEC}" presName="rootText" presStyleLbl="node1" presStyleIdx="4" presStyleCnt="5" custScaleY="133792"/>
      <dgm:spPr/>
    </dgm:pt>
    <dgm:pt modelId="{DE58CDE5-5D56-704C-9951-642AA87FC962}" type="pres">
      <dgm:prSet presAssocID="{EB93C60F-79C9-9349-89CF-6ABA334F3BEC}" presName="rootConnector" presStyleLbl="node1" presStyleIdx="4" presStyleCnt="5"/>
      <dgm:spPr/>
    </dgm:pt>
    <dgm:pt modelId="{8734602E-C66C-FF4C-BF0F-D5BAD075E3FD}" type="pres">
      <dgm:prSet presAssocID="{EB93C60F-79C9-9349-89CF-6ABA334F3BEC}" presName="childShape" presStyleCnt="0"/>
      <dgm:spPr/>
    </dgm:pt>
    <dgm:pt modelId="{F9F81250-902F-4B46-98F2-5B38564DA6A5}" type="pres">
      <dgm:prSet presAssocID="{709FAC72-9D6E-1E41-938E-E807FC6AB453}" presName="Name13" presStyleLbl="parChTrans1D2" presStyleIdx="4" presStyleCnt="5"/>
      <dgm:spPr/>
    </dgm:pt>
    <dgm:pt modelId="{0FDF0653-B4B2-8F42-86CF-CDE0720AAA02}" type="pres">
      <dgm:prSet presAssocID="{82920FBD-2102-0047-97E2-7857CA93701D}" presName="childText" presStyleLbl="bgAcc1" presStyleIdx="4" presStyleCnt="5" custScaleX="128723" custScaleY="368219">
        <dgm:presLayoutVars>
          <dgm:bulletEnabled val="1"/>
        </dgm:presLayoutVars>
      </dgm:prSet>
      <dgm:spPr/>
    </dgm:pt>
  </dgm:ptLst>
  <dgm:cxnLst>
    <dgm:cxn modelId="{1159640E-B346-1E4E-A966-3261CE6DF79F}" type="presOf" srcId="{BD09AEF8-F502-8F47-BA6A-B0FFAEB3008F}" destId="{A57EC405-6EC6-4D45-BD20-0B0E66A05907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6EE3BD24-121A-D947-B0AB-44F676AEBE1D}" type="presOf" srcId="{4A11EF4C-C086-E642-9BB3-7F06E5C1290B}" destId="{E35ADBBF-1538-974A-BB53-821A9E849210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CB4DC540-A720-104A-A4F1-B391051F131D}" type="presOf" srcId="{EB93C60F-79C9-9349-89CF-6ABA334F3BEC}" destId="{DE58CDE5-5D56-704C-9951-642AA87FC962}" srcOrd="1" destOrd="0" presId="urn:microsoft.com/office/officeart/2005/8/layout/hierarchy3"/>
    <dgm:cxn modelId="{62DB6745-725F-C043-8759-EFE23729AB13}" type="presOf" srcId="{62E37409-2A2A-FA47-83CE-3CEDEC3BC08D}" destId="{F86B2F06-27CF-584A-BA28-8DA343BE809F}" srcOrd="0" destOrd="0" presId="urn:microsoft.com/office/officeart/2005/8/layout/hierarchy3"/>
    <dgm:cxn modelId="{98BC894D-E736-2E41-8702-A60401C58CC0}" type="presOf" srcId="{83C71CD6-57CD-1345-AA65-E4449339D441}" destId="{641E330D-4648-9E46-9895-B151175F638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DD33EF61-EFA8-D94E-861C-842003C98139}" type="presOf" srcId="{0C3FAF49-7E15-F346-B5F7-74FAF3B60F5B}" destId="{4E9242EB-E46C-5C49-B2D1-4FA90E7B5939}" srcOrd="0" destOrd="0" presId="urn:microsoft.com/office/officeart/2005/8/layout/hierarchy3"/>
    <dgm:cxn modelId="{BA960363-5983-8640-8D08-08C000628141}" type="presOf" srcId="{B1994776-BB7E-AD4E-900E-8296E2C69C4F}" destId="{327E233B-8DDB-8840-A9DB-5DA50063BC9F}" srcOrd="0" destOrd="0" presId="urn:microsoft.com/office/officeart/2005/8/layout/hierarchy3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E3A6EF6C-AEE4-654D-B71C-8C84619C7068}" type="presOf" srcId="{ADD6F1E2-4AED-DA41-AAFA-764AE518E54B}" destId="{C6E700A8-8B03-6742-9D2F-75743F836054}" srcOrd="0" destOrd="0" presId="urn:microsoft.com/office/officeart/2005/8/layout/hierarchy3"/>
    <dgm:cxn modelId="{6F50466F-E39C-E24F-9A7C-AFC167399E07}" type="presOf" srcId="{65387183-454B-F14D-A6F6-7DA8C5BFAE05}" destId="{B8201CE8-EBA7-D849-8C20-BEEF0C43CA05}" srcOrd="0" destOrd="0" presId="urn:microsoft.com/office/officeart/2005/8/layout/hierarchy3"/>
    <dgm:cxn modelId="{6A418579-FDCF-2F47-A2B6-5D6D34D03116}" type="presOf" srcId="{A9DB0A45-BA50-9B41-9880-F5C4AAF131D7}" destId="{5A1A8402-42D9-D04B-ADC6-146FBBC88FA8}" srcOrd="0" destOrd="0" presId="urn:microsoft.com/office/officeart/2005/8/layout/hierarchy3"/>
    <dgm:cxn modelId="{D423C58A-AC0E-474D-8B50-B23B3B6BE290}" type="presOf" srcId="{A6221FE1-B857-2448-A6B5-034DBE16CDA4}" destId="{F9BE5F99-DF07-2748-A1D6-CF3596F96D5B}" srcOrd="0" destOrd="0" presId="urn:microsoft.com/office/officeart/2005/8/layout/hierarchy3"/>
    <dgm:cxn modelId="{89FFAA96-C507-E54D-9FF1-7C3E4AB43C06}" type="presOf" srcId="{ADD6F1E2-4AED-DA41-AAFA-764AE518E54B}" destId="{08382144-F12E-A94F-A852-F255045FEBAC}" srcOrd="1" destOrd="0" presId="urn:microsoft.com/office/officeart/2005/8/layout/hierarchy3"/>
    <dgm:cxn modelId="{9DF48997-5B24-1F4A-BD4C-867C27436B03}" type="presOf" srcId="{99C57B0C-6DAF-2B4C-A3F6-2D14EAC7BAF5}" destId="{2BC3CB31-EB20-A346-BB6F-6ED46A978CDB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E622BB99-CA2C-1C48-A7CD-6F936FF4409A}" type="presOf" srcId="{C88ED262-17EB-A64F-8186-B36DDD55690A}" destId="{B8ED2019-90DE-3547-809E-E9E4BE8890C0}" srcOrd="0" destOrd="0" presId="urn:microsoft.com/office/officeart/2005/8/layout/hierarchy3"/>
    <dgm:cxn modelId="{2C07A7A8-9C85-3C49-9D24-6E57B8F9CDD7}" type="presOf" srcId="{EB93C60F-79C9-9349-89CF-6ABA334F3BEC}" destId="{C9C9F0C9-D6A2-A04A-9DD0-CBFAD1B7B13E}" srcOrd="0" destOrd="0" presId="urn:microsoft.com/office/officeart/2005/8/layout/hierarchy3"/>
    <dgm:cxn modelId="{26D3BBB2-CB56-7841-84A1-4446E2F1916F}" type="presOf" srcId="{102A7D41-83D4-E04C-90C4-580B0FF7BC74}" destId="{5504D8C5-5313-1D44-A7C7-E6F405806761}" srcOrd="1" destOrd="0" presId="urn:microsoft.com/office/officeart/2005/8/layout/hierarchy3"/>
    <dgm:cxn modelId="{54A640C4-0A4C-0A48-9E56-61E5595248ED}" type="presOf" srcId="{62E37409-2A2A-FA47-83CE-3CEDEC3BC08D}" destId="{8C1FB6C7-6391-7C43-BB7D-162C3EBFC294}" srcOrd="1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43FC3ADC-3314-4D4A-A285-A2D229A616A5}" type="presOf" srcId="{102A7D41-83D4-E04C-90C4-580B0FF7BC74}" destId="{58CF97DC-5531-7C4D-96B6-FA1B972CA796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64F8AAEF-85CB-F044-B588-DA93AC8BB8C9}" type="presOf" srcId="{82920FBD-2102-0047-97E2-7857CA93701D}" destId="{0FDF0653-B4B2-8F42-86CF-CDE0720AAA02}" srcOrd="0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F054EEF3-5815-6A4B-8CB2-33D4E9BE2FDB}" type="presOf" srcId="{709FAC72-9D6E-1E41-938E-E807FC6AB453}" destId="{F9F81250-902F-4B46-98F2-5B38564DA6A5}" srcOrd="0" destOrd="0" presId="urn:microsoft.com/office/officeart/2005/8/layout/hierarchy3"/>
    <dgm:cxn modelId="{F8A0E8F4-813D-0948-BCBC-2BCB0BBE4F29}" type="presOf" srcId="{4A11EF4C-C086-E642-9BB3-7F06E5C1290B}" destId="{29F3779D-16C6-8A41-91B7-6943FC2CD12E}" srcOrd="1" destOrd="0" presId="urn:microsoft.com/office/officeart/2005/8/layout/hierarchy3"/>
    <dgm:cxn modelId="{525D4A89-CDF3-F840-A07C-E4A027DED0FE}" type="presParOf" srcId="{A57EC405-6EC6-4D45-BD20-0B0E66A05907}" destId="{5FD442B4-A2A9-DE45-B5FF-817D5C669DF0}" srcOrd="0" destOrd="0" presId="urn:microsoft.com/office/officeart/2005/8/layout/hierarchy3"/>
    <dgm:cxn modelId="{C8D46F3B-9185-A748-8139-64E8E43ACC4C}" type="presParOf" srcId="{5FD442B4-A2A9-DE45-B5FF-817D5C669DF0}" destId="{CCD0C1E8-39B9-0348-A45C-45F07C7A9316}" srcOrd="0" destOrd="0" presId="urn:microsoft.com/office/officeart/2005/8/layout/hierarchy3"/>
    <dgm:cxn modelId="{EA55DCDA-67DC-2A4C-8F7D-AE8AD98A72AC}" type="presParOf" srcId="{CCD0C1E8-39B9-0348-A45C-45F07C7A9316}" destId="{E35ADBBF-1538-974A-BB53-821A9E849210}" srcOrd="0" destOrd="0" presId="urn:microsoft.com/office/officeart/2005/8/layout/hierarchy3"/>
    <dgm:cxn modelId="{5DCDD10D-47C3-D84B-B051-828F2BE257CF}" type="presParOf" srcId="{CCD0C1E8-39B9-0348-A45C-45F07C7A9316}" destId="{29F3779D-16C6-8A41-91B7-6943FC2CD12E}" srcOrd="1" destOrd="0" presId="urn:microsoft.com/office/officeart/2005/8/layout/hierarchy3"/>
    <dgm:cxn modelId="{6C28143C-299B-7F48-AED6-E52CFCF8A927}" type="presParOf" srcId="{5FD442B4-A2A9-DE45-B5FF-817D5C669DF0}" destId="{414B0B8D-F618-8E4F-BA9E-765021188853}" srcOrd="1" destOrd="0" presId="urn:microsoft.com/office/officeart/2005/8/layout/hierarchy3"/>
    <dgm:cxn modelId="{C5ECA01C-7CF0-9C4E-97B0-ED7909FDEDA5}" type="presParOf" srcId="{414B0B8D-F618-8E4F-BA9E-765021188853}" destId="{4E9242EB-E46C-5C49-B2D1-4FA90E7B5939}" srcOrd="0" destOrd="0" presId="urn:microsoft.com/office/officeart/2005/8/layout/hierarchy3"/>
    <dgm:cxn modelId="{DE6B4EEA-F1D2-8647-A2F4-48E0FD3D943D}" type="presParOf" srcId="{414B0B8D-F618-8E4F-BA9E-765021188853}" destId="{B8ED2019-90DE-3547-809E-E9E4BE8890C0}" srcOrd="1" destOrd="0" presId="urn:microsoft.com/office/officeart/2005/8/layout/hierarchy3"/>
    <dgm:cxn modelId="{8A33701C-6586-8340-9BDC-35B4CB755090}" type="presParOf" srcId="{A57EC405-6EC6-4D45-BD20-0B0E66A05907}" destId="{8970C935-57F1-5D4D-9DF5-19C70461391A}" srcOrd="1" destOrd="0" presId="urn:microsoft.com/office/officeart/2005/8/layout/hierarchy3"/>
    <dgm:cxn modelId="{D4C349BA-3A42-3F42-887B-366290DFD1BC}" type="presParOf" srcId="{8970C935-57F1-5D4D-9DF5-19C70461391A}" destId="{08AF19AA-5D0C-4742-84C2-75E1065E07C2}" srcOrd="0" destOrd="0" presId="urn:microsoft.com/office/officeart/2005/8/layout/hierarchy3"/>
    <dgm:cxn modelId="{E23FCB7D-B0CE-894B-ADD7-138DC81D5B71}" type="presParOf" srcId="{08AF19AA-5D0C-4742-84C2-75E1065E07C2}" destId="{58CF97DC-5531-7C4D-96B6-FA1B972CA796}" srcOrd="0" destOrd="0" presId="urn:microsoft.com/office/officeart/2005/8/layout/hierarchy3"/>
    <dgm:cxn modelId="{9D98B8C3-C052-474F-B425-FB81FC9A055F}" type="presParOf" srcId="{08AF19AA-5D0C-4742-84C2-75E1065E07C2}" destId="{5504D8C5-5313-1D44-A7C7-E6F405806761}" srcOrd="1" destOrd="0" presId="urn:microsoft.com/office/officeart/2005/8/layout/hierarchy3"/>
    <dgm:cxn modelId="{1F64C519-5A05-C744-A96A-F39045420295}" type="presParOf" srcId="{8970C935-57F1-5D4D-9DF5-19C70461391A}" destId="{D346D98C-31F6-F44C-84AE-4FDE1FDD3055}" srcOrd="1" destOrd="0" presId="urn:microsoft.com/office/officeart/2005/8/layout/hierarchy3"/>
    <dgm:cxn modelId="{7776AA12-DE98-C94F-9E0B-0F6558062FE1}" type="presParOf" srcId="{D346D98C-31F6-F44C-84AE-4FDE1FDD3055}" destId="{5A1A8402-42D9-D04B-ADC6-146FBBC88FA8}" srcOrd="0" destOrd="0" presId="urn:microsoft.com/office/officeart/2005/8/layout/hierarchy3"/>
    <dgm:cxn modelId="{F7FA3548-A22B-3B44-8B6A-9D9B597A78FC}" type="presParOf" srcId="{D346D98C-31F6-F44C-84AE-4FDE1FDD3055}" destId="{B8201CE8-EBA7-D849-8C20-BEEF0C43CA05}" srcOrd="1" destOrd="0" presId="urn:microsoft.com/office/officeart/2005/8/layout/hierarchy3"/>
    <dgm:cxn modelId="{B478A877-9075-7A4A-88B7-56090B158FB4}" type="presParOf" srcId="{A57EC405-6EC6-4D45-BD20-0B0E66A05907}" destId="{E8717B70-5AA6-E54C-AE0B-F2599567F181}" srcOrd="2" destOrd="0" presId="urn:microsoft.com/office/officeart/2005/8/layout/hierarchy3"/>
    <dgm:cxn modelId="{B0CC1759-4205-E84E-B625-BB6D6DA29D57}" type="presParOf" srcId="{E8717B70-5AA6-E54C-AE0B-F2599567F181}" destId="{907AC7E5-7B9F-2045-830A-2B399425351D}" srcOrd="0" destOrd="0" presId="urn:microsoft.com/office/officeart/2005/8/layout/hierarchy3"/>
    <dgm:cxn modelId="{26842EB3-6868-1D46-9B6E-A10307730D12}" type="presParOf" srcId="{907AC7E5-7B9F-2045-830A-2B399425351D}" destId="{C6E700A8-8B03-6742-9D2F-75743F836054}" srcOrd="0" destOrd="0" presId="urn:microsoft.com/office/officeart/2005/8/layout/hierarchy3"/>
    <dgm:cxn modelId="{C72AAF8B-5087-E04E-9D79-4F27F9D127A0}" type="presParOf" srcId="{907AC7E5-7B9F-2045-830A-2B399425351D}" destId="{08382144-F12E-A94F-A852-F255045FEBAC}" srcOrd="1" destOrd="0" presId="urn:microsoft.com/office/officeart/2005/8/layout/hierarchy3"/>
    <dgm:cxn modelId="{766ED1F3-504D-CA4A-B511-92F26831AF43}" type="presParOf" srcId="{E8717B70-5AA6-E54C-AE0B-F2599567F181}" destId="{C444E78F-E948-5E4A-945D-A9DBDEB8A0A5}" srcOrd="1" destOrd="0" presId="urn:microsoft.com/office/officeart/2005/8/layout/hierarchy3"/>
    <dgm:cxn modelId="{A47123DC-86CF-8C4C-B5AA-B1D1A43506F4}" type="presParOf" srcId="{C444E78F-E948-5E4A-945D-A9DBDEB8A0A5}" destId="{F9BE5F99-DF07-2748-A1D6-CF3596F96D5B}" srcOrd="0" destOrd="0" presId="urn:microsoft.com/office/officeart/2005/8/layout/hierarchy3"/>
    <dgm:cxn modelId="{B86D47C9-F55E-A448-B579-F24489A643B8}" type="presParOf" srcId="{C444E78F-E948-5E4A-945D-A9DBDEB8A0A5}" destId="{327E233B-8DDB-8840-A9DB-5DA50063BC9F}" srcOrd="1" destOrd="0" presId="urn:microsoft.com/office/officeart/2005/8/layout/hierarchy3"/>
    <dgm:cxn modelId="{07399A5C-0B80-7141-A85E-58A2056738DB}" type="presParOf" srcId="{A57EC405-6EC6-4D45-BD20-0B0E66A05907}" destId="{B4CC02CD-98D4-B44C-B3FA-ED7C5929E5A1}" srcOrd="3" destOrd="0" presId="urn:microsoft.com/office/officeart/2005/8/layout/hierarchy3"/>
    <dgm:cxn modelId="{E35FF6B8-415E-4E4E-995A-4BFA1CCB17CA}" type="presParOf" srcId="{B4CC02CD-98D4-B44C-B3FA-ED7C5929E5A1}" destId="{9A299C2D-35AF-3642-A88D-D5F732FB091B}" srcOrd="0" destOrd="0" presId="urn:microsoft.com/office/officeart/2005/8/layout/hierarchy3"/>
    <dgm:cxn modelId="{CB3AEB12-2A98-6F40-AAB4-097EBA8CF7F5}" type="presParOf" srcId="{9A299C2D-35AF-3642-A88D-D5F732FB091B}" destId="{F86B2F06-27CF-584A-BA28-8DA343BE809F}" srcOrd="0" destOrd="0" presId="urn:microsoft.com/office/officeart/2005/8/layout/hierarchy3"/>
    <dgm:cxn modelId="{739CF2AB-C1C9-EA46-BF24-DFE0A181F776}" type="presParOf" srcId="{9A299C2D-35AF-3642-A88D-D5F732FB091B}" destId="{8C1FB6C7-6391-7C43-BB7D-162C3EBFC294}" srcOrd="1" destOrd="0" presId="urn:microsoft.com/office/officeart/2005/8/layout/hierarchy3"/>
    <dgm:cxn modelId="{4EFC0D6A-52B7-A14E-8EA5-09DFDFA8F39B}" type="presParOf" srcId="{B4CC02CD-98D4-B44C-B3FA-ED7C5929E5A1}" destId="{88B591D7-D33B-9B49-A35B-22D18779B40A}" srcOrd="1" destOrd="0" presId="urn:microsoft.com/office/officeart/2005/8/layout/hierarchy3"/>
    <dgm:cxn modelId="{BB15ABB2-41B9-9C4B-999F-090B69B42DE4}" type="presParOf" srcId="{88B591D7-D33B-9B49-A35B-22D18779B40A}" destId="{2BC3CB31-EB20-A346-BB6F-6ED46A978CDB}" srcOrd="0" destOrd="0" presId="urn:microsoft.com/office/officeart/2005/8/layout/hierarchy3"/>
    <dgm:cxn modelId="{8EDCD30F-D605-D946-9AC1-1FC9338B1C0F}" type="presParOf" srcId="{88B591D7-D33B-9B49-A35B-22D18779B40A}" destId="{641E330D-4648-9E46-9895-B151175F6388}" srcOrd="1" destOrd="0" presId="urn:microsoft.com/office/officeart/2005/8/layout/hierarchy3"/>
    <dgm:cxn modelId="{79B655F7-CC84-FF45-8707-C10DD3ADA5E3}" type="presParOf" srcId="{A57EC405-6EC6-4D45-BD20-0B0E66A05907}" destId="{1CCCABB9-F40A-2541-9DC5-5580B2745BBE}" srcOrd="4" destOrd="0" presId="urn:microsoft.com/office/officeart/2005/8/layout/hierarchy3"/>
    <dgm:cxn modelId="{261DB098-B2F7-7E42-9480-15B99B319A1D}" type="presParOf" srcId="{1CCCABB9-F40A-2541-9DC5-5580B2745BBE}" destId="{83EDC4B6-D00A-944D-8EF5-BCA4C758F3C7}" srcOrd="0" destOrd="0" presId="urn:microsoft.com/office/officeart/2005/8/layout/hierarchy3"/>
    <dgm:cxn modelId="{F0F6F451-A549-BE4D-8DDC-8F66ED8368D8}" type="presParOf" srcId="{83EDC4B6-D00A-944D-8EF5-BCA4C758F3C7}" destId="{C9C9F0C9-D6A2-A04A-9DD0-CBFAD1B7B13E}" srcOrd="0" destOrd="0" presId="urn:microsoft.com/office/officeart/2005/8/layout/hierarchy3"/>
    <dgm:cxn modelId="{DFE6816A-9A22-114F-AF2D-5B8A051BACFF}" type="presParOf" srcId="{83EDC4B6-D00A-944D-8EF5-BCA4C758F3C7}" destId="{DE58CDE5-5D56-704C-9951-642AA87FC962}" srcOrd="1" destOrd="0" presId="urn:microsoft.com/office/officeart/2005/8/layout/hierarchy3"/>
    <dgm:cxn modelId="{D58D93A4-0268-5C47-AA7B-8CFAE3149E4B}" type="presParOf" srcId="{1CCCABB9-F40A-2541-9DC5-5580B2745BBE}" destId="{8734602E-C66C-FF4C-BF0F-D5BAD075E3FD}" srcOrd="1" destOrd="0" presId="urn:microsoft.com/office/officeart/2005/8/layout/hierarchy3"/>
    <dgm:cxn modelId="{7D4D433D-70BC-DB49-8F9C-EE85336A6760}" type="presParOf" srcId="{8734602E-C66C-FF4C-BF0F-D5BAD075E3FD}" destId="{F9F81250-902F-4B46-98F2-5B38564DA6A5}" srcOrd="0" destOrd="0" presId="urn:microsoft.com/office/officeart/2005/8/layout/hierarchy3"/>
    <dgm:cxn modelId="{CE83FF00-6291-8548-80DD-C2DD8B16CD85}" type="presParOf" srcId="{8734602E-C66C-FF4C-BF0F-D5BAD075E3FD}" destId="{0FDF0653-B4B2-8F42-86CF-CDE0720AAA0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اللون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b="0" dirty="0"/>
            <a:t>تؤثر على العواطف والانطباعات، لذا يتم اختيارها بعناية في الحملات التسويقية</a:t>
          </a:r>
          <a:endParaRPr lang="en-GB" sz="2400" b="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الخطوط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200" dirty="0"/>
            <a:t>نوع الخطوط يعكس شخصية العلامة التجارية، فبعضها يعطي إحساسًا بالحداثة، الآخر بالثقة والتقليدية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التناسق والترتيب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كلما كان التصميم متناسقًا زاد وضوح الرسالة التسويقية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العناصر البصرية (الصور والأيقونات)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الصور والأيقونات تجعل المحتوى أكثر سهولة في الفهم والتفاعل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60561CF8-DD21-7148-9A52-7E5868588899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٥- البساطة والتجريد</a:t>
          </a:r>
          <a:endParaRPr lang="en-GB" dirty="0"/>
        </a:p>
      </dgm:t>
    </dgm:pt>
    <dgm:pt modelId="{175DC06B-E271-1546-B53A-06822BEF8617}" type="parTrans" cxnId="{020C11E4-EACD-C14E-9D67-3BD5341B1768}">
      <dgm:prSet/>
      <dgm:spPr/>
      <dgm:t>
        <a:bodyPr/>
        <a:lstStyle/>
        <a:p>
          <a:endParaRPr lang="en-GB"/>
        </a:p>
      </dgm:t>
    </dgm:pt>
    <dgm:pt modelId="{FF71DFDF-84D9-A54B-9BB2-57A2BAA9125A}" type="sibTrans" cxnId="{020C11E4-EACD-C14E-9D67-3BD5341B1768}">
      <dgm:prSet/>
      <dgm:spPr/>
      <dgm:t>
        <a:bodyPr/>
        <a:lstStyle/>
        <a:p>
          <a:endParaRPr lang="en-GB"/>
        </a:p>
      </dgm:t>
    </dgm:pt>
    <dgm:pt modelId="{932C06A1-0AE7-5546-B51F-86F2BEF94D0E}">
      <dgm:prSet phldrT="[Text]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dirty="0"/>
            <a:t>كلما كان التصميم بسيطًا كلما كان تأثيره أقوى وأكثر فاعلية</a:t>
          </a:r>
          <a:endParaRPr lang="en-GB" dirty="0"/>
        </a:p>
      </dgm:t>
    </dgm:pt>
    <dgm:pt modelId="{EC2225A1-6A50-9741-83FF-0A577367F71A}" type="parTrans" cxnId="{93448007-101C-EA4C-BC49-72D98786B953}">
      <dgm:prSet/>
      <dgm:spPr/>
      <dgm:t>
        <a:bodyPr/>
        <a:lstStyle/>
        <a:p>
          <a:endParaRPr lang="en-GB"/>
        </a:p>
      </dgm:t>
    </dgm:pt>
    <dgm:pt modelId="{7C7E3C6B-3627-1A4D-A1B7-D95E346AA143}" type="sibTrans" cxnId="{93448007-101C-EA4C-BC49-72D98786B953}">
      <dgm:prSet/>
      <dgm:spPr/>
      <dgm:t>
        <a:bodyPr/>
        <a:lstStyle/>
        <a:p>
          <a:endParaRPr lang="en-GB"/>
        </a:p>
      </dgm:t>
    </dgm:pt>
    <dgm:pt modelId="{4EE81D83-4529-754F-8792-204AD95665BC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D80C2B24-972E-244F-A45B-FB9C7BF62BFD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17C44703-FFD7-8946-8C54-A66379B1BF18}" type="pres">
      <dgm:prSet presAssocID="{41E91CD4-8D46-734A-9F81-98BE45E9A506}" presName="sibTrans" presStyleCnt="0"/>
      <dgm:spPr/>
    </dgm:pt>
    <dgm:pt modelId="{0E940ABE-0DA0-0C49-8C5C-066113646BC4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59279583-AF3D-B54A-8A5A-E412B9E2D744}" type="pres">
      <dgm:prSet presAssocID="{6652ED82-6B71-6543-A7FC-4590E5EB8DAC}" presName="sibTrans" presStyleCnt="0"/>
      <dgm:spPr/>
    </dgm:pt>
    <dgm:pt modelId="{F0A84F9D-9BA9-6E46-9535-63419AE9EDF1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84BDD3A6-0DC1-F547-9BC6-24F0D3F5B5D4}" type="pres">
      <dgm:prSet presAssocID="{0EBECCBF-32B3-7540-945E-6EAB29D7B1DA}" presName="sibTrans" presStyleCnt="0"/>
      <dgm:spPr/>
    </dgm:pt>
    <dgm:pt modelId="{C70CA125-E955-1D4D-8E10-6FF95D5E2E5A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3D8426EB-26E9-7D4E-85FD-00F8298E8749}" type="pres">
      <dgm:prSet presAssocID="{54F14A74-F921-E644-A257-E979929ACF14}" presName="sibTrans" presStyleCnt="0"/>
      <dgm:spPr/>
    </dgm:pt>
    <dgm:pt modelId="{F2164A16-F556-CE40-B0C1-4E3843003BEE}" type="pres">
      <dgm:prSet presAssocID="{60561CF8-DD21-7148-9A52-7E5868588899}" presName="node" presStyleLbl="node1" presStyleIdx="4" presStyleCnt="5">
        <dgm:presLayoutVars>
          <dgm:bulletEnabled val="1"/>
        </dgm:presLayoutVars>
      </dgm:prSet>
      <dgm:spPr/>
    </dgm:pt>
  </dgm:ptLst>
  <dgm:cxnLst>
    <dgm:cxn modelId="{93448007-101C-EA4C-BC49-72D98786B953}" srcId="{60561CF8-DD21-7148-9A52-7E5868588899}" destId="{932C06A1-0AE7-5546-B51F-86F2BEF94D0E}" srcOrd="0" destOrd="0" parTransId="{EC2225A1-6A50-9741-83FF-0A577367F71A}" sibTransId="{7C7E3C6B-3627-1A4D-A1B7-D95E346AA143}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88DD3435-2BD3-C84F-8268-1189CB4D5B38}" type="presOf" srcId="{102A7D41-83D4-E04C-90C4-580B0FF7BC74}" destId="{0E940ABE-0DA0-0C49-8C5C-066113646BC4}" srcOrd="0" destOrd="0" presId="urn:microsoft.com/office/officeart/2005/8/layout/h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0132807B-4CD6-BE40-BF6A-FCF5E83F03AB}" type="presOf" srcId="{83C71CD6-57CD-1345-AA65-E4449339D441}" destId="{C70CA125-E955-1D4D-8E10-6FF95D5E2E5A}" srcOrd="0" destOrd="1" presId="urn:microsoft.com/office/officeart/2005/8/layout/hList6"/>
    <dgm:cxn modelId="{918D4487-78E5-EE48-97B4-38821D062000}" type="presOf" srcId="{C88ED262-17EB-A64F-8186-B36DDD55690A}" destId="{D80C2B24-972E-244F-A45B-FB9C7BF62BFD}" srcOrd="0" destOrd="1" presId="urn:microsoft.com/office/officeart/2005/8/layout/hList6"/>
    <dgm:cxn modelId="{DE293D8C-56D2-BC4D-8B1D-FC47115A6EBB}" type="presOf" srcId="{B1994776-BB7E-AD4E-900E-8296E2C69C4F}" destId="{F0A84F9D-9BA9-6E46-9535-63419AE9EDF1}" srcOrd="0" destOrd="1" presId="urn:microsoft.com/office/officeart/2005/8/layout/h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46F2FA2-ADFD-CC41-A164-70331C288246}" type="presOf" srcId="{932C06A1-0AE7-5546-B51F-86F2BEF94D0E}" destId="{F2164A16-F556-CE40-B0C1-4E3843003BEE}" srcOrd="0" destOrd="1" presId="urn:microsoft.com/office/officeart/2005/8/layout/hList6"/>
    <dgm:cxn modelId="{ACFF04A9-3838-3646-9A78-05664A23A09A}" type="presOf" srcId="{4A11EF4C-C086-E642-9BB3-7F06E5C1290B}" destId="{D80C2B24-972E-244F-A45B-FB9C7BF62BFD}" srcOrd="0" destOrd="0" presId="urn:microsoft.com/office/officeart/2005/8/layout/hList6"/>
    <dgm:cxn modelId="{F3E74CBA-50DC-3643-9DA8-5D99811E83E4}" type="presOf" srcId="{BD09AEF8-F502-8F47-BA6A-B0FFAEB3008F}" destId="{4EE81D83-4529-754F-8792-204AD95665BC}" srcOrd="0" destOrd="0" presId="urn:microsoft.com/office/officeart/2005/8/layout/hList6"/>
    <dgm:cxn modelId="{4B84D0C3-055A-464C-836F-D3B921BFC9B4}" type="presOf" srcId="{65387183-454B-F14D-A6F6-7DA8C5BFAE05}" destId="{0E940ABE-0DA0-0C49-8C5C-066113646BC4}" srcOrd="0" destOrd="1" presId="urn:microsoft.com/office/officeart/2005/8/layout/hList6"/>
    <dgm:cxn modelId="{AF5BF9C5-8FD6-2946-9FE8-A8EF8AF5D4B9}" type="presOf" srcId="{ADD6F1E2-4AED-DA41-AAFA-764AE518E54B}" destId="{F0A84F9D-9BA9-6E46-9535-63419AE9EDF1}" srcOrd="0" destOrd="0" presId="urn:microsoft.com/office/officeart/2005/8/layout/h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1E67CAE1-EC89-1345-9B21-F57FF28218A4}" type="presOf" srcId="{62E37409-2A2A-FA47-83CE-3CEDEC3BC08D}" destId="{C70CA125-E955-1D4D-8E10-6FF95D5E2E5A}" srcOrd="0" destOrd="0" presId="urn:microsoft.com/office/officeart/2005/8/layout/hList6"/>
    <dgm:cxn modelId="{020C11E4-EACD-C14E-9D67-3BD5341B1768}" srcId="{BD09AEF8-F502-8F47-BA6A-B0FFAEB3008F}" destId="{60561CF8-DD21-7148-9A52-7E5868588899}" srcOrd="4" destOrd="0" parTransId="{175DC06B-E271-1546-B53A-06822BEF8617}" sibTransId="{FF71DFDF-84D9-A54B-9BB2-57A2BAA9125A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DA2693F6-2719-7F42-BFA3-B254F39B10FB}" type="presOf" srcId="{60561CF8-DD21-7148-9A52-7E5868588899}" destId="{F2164A16-F556-CE40-B0C1-4E3843003BEE}" srcOrd="0" destOrd="0" presId="urn:microsoft.com/office/officeart/2005/8/layout/hList6"/>
    <dgm:cxn modelId="{D7857E9B-F858-6C4A-8AFB-B213DF19E68E}" type="presParOf" srcId="{4EE81D83-4529-754F-8792-204AD95665BC}" destId="{D80C2B24-972E-244F-A45B-FB9C7BF62BFD}" srcOrd="0" destOrd="0" presId="urn:microsoft.com/office/officeart/2005/8/layout/hList6"/>
    <dgm:cxn modelId="{E75AC1E3-5FF7-1646-97B1-0F8E3B799236}" type="presParOf" srcId="{4EE81D83-4529-754F-8792-204AD95665BC}" destId="{17C44703-FFD7-8946-8C54-A66379B1BF18}" srcOrd="1" destOrd="0" presId="urn:microsoft.com/office/officeart/2005/8/layout/hList6"/>
    <dgm:cxn modelId="{51E6F36E-9F4C-0746-A9CB-00CABC5AC5CB}" type="presParOf" srcId="{4EE81D83-4529-754F-8792-204AD95665BC}" destId="{0E940ABE-0DA0-0C49-8C5C-066113646BC4}" srcOrd="2" destOrd="0" presId="urn:microsoft.com/office/officeart/2005/8/layout/hList6"/>
    <dgm:cxn modelId="{F9F8985E-1EAE-3C43-93AB-83890ACA02C6}" type="presParOf" srcId="{4EE81D83-4529-754F-8792-204AD95665BC}" destId="{59279583-AF3D-B54A-8A5A-E412B9E2D744}" srcOrd="3" destOrd="0" presId="urn:microsoft.com/office/officeart/2005/8/layout/hList6"/>
    <dgm:cxn modelId="{B56CA006-9CE7-C842-B989-76A4B1D6AD84}" type="presParOf" srcId="{4EE81D83-4529-754F-8792-204AD95665BC}" destId="{F0A84F9D-9BA9-6E46-9535-63419AE9EDF1}" srcOrd="4" destOrd="0" presId="urn:microsoft.com/office/officeart/2005/8/layout/hList6"/>
    <dgm:cxn modelId="{4F1CE52E-AEF6-0844-9AB1-F8234C7491E8}" type="presParOf" srcId="{4EE81D83-4529-754F-8792-204AD95665BC}" destId="{84BDD3A6-0DC1-F547-9BC6-24F0D3F5B5D4}" srcOrd="5" destOrd="0" presId="urn:microsoft.com/office/officeart/2005/8/layout/hList6"/>
    <dgm:cxn modelId="{85DE9D4F-7396-0B49-969B-DF0CB704F829}" type="presParOf" srcId="{4EE81D83-4529-754F-8792-204AD95665BC}" destId="{C70CA125-E955-1D4D-8E10-6FF95D5E2E5A}" srcOrd="6" destOrd="0" presId="urn:microsoft.com/office/officeart/2005/8/layout/hList6"/>
    <dgm:cxn modelId="{9DF1E6D5-27CE-CF4F-9B1E-CCF2C23D50D3}" type="presParOf" srcId="{4EE81D83-4529-754F-8792-204AD95665BC}" destId="{3D8426EB-26E9-7D4E-85FD-00F8298E8749}" srcOrd="7" destOrd="0" presId="urn:microsoft.com/office/officeart/2005/8/layout/hList6"/>
    <dgm:cxn modelId="{41082992-4617-6349-8D1E-441D071505BA}" type="presParOf" srcId="{4EE81D83-4529-754F-8792-204AD95665BC}" destId="{F2164A16-F556-CE40-B0C1-4E3843003BEE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5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استخدام القصص الملهمة</a:t>
          </a:r>
          <a:r>
            <a:rPr lang="ar-SA" sz="2400" dirty="0"/>
            <a:t>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القصص العاطفية تجعل العلامة التجارية أكثر قربًا من الجمهور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إثارة المشاعر الإيجابية</a:t>
          </a:r>
          <a:r>
            <a:rPr lang="ar-SA" sz="2400" dirty="0"/>
            <a:t> 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مثل الفرح أو الحنين، مما يجعل المستهلك يشعر بارتباط عاطفي بالعلامة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التركيز على القيم والمبادئ</a:t>
          </a:r>
          <a:r>
            <a:rPr lang="ar-SA" sz="2400" dirty="0"/>
            <a:t>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العلامات التي تعكس قيم المستهلكين تحظى بولاء أكبر</a:t>
          </a:r>
          <a:r>
            <a:rPr lang="en-GB" sz="2400" dirty="0"/>
            <a:t>.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المؤثرات البصرية والموسيقية</a:t>
          </a:r>
          <a:r>
            <a:rPr lang="ar-SA" sz="2400" dirty="0"/>
            <a:t> 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استخدام ألحان أو صور مؤثرة يعزز الارتباط العاطفي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DFC9DE54-F04E-154C-B644-44319EFCE1D0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٥- الرسائل الإنسانية والاجتماعية</a:t>
          </a:r>
          <a:r>
            <a:rPr lang="ar-SA" dirty="0"/>
            <a:t> </a:t>
          </a:r>
          <a:endParaRPr lang="en-GB" dirty="0"/>
        </a:p>
      </dgm:t>
    </dgm:pt>
    <dgm:pt modelId="{2A7B2547-8C19-0145-976A-7826F1D98FE2}" type="parTrans" cxnId="{813B8BE0-5BCA-E14F-B9B1-0492F6B2565B}">
      <dgm:prSet/>
      <dgm:spPr/>
      <dgm:t>
        <a:bodyPr/>
        <a:lstStyle/>
        <a:p>
          <a:endParaRPr lang="en-GB"/>
        </a:p>
      </dgm:t>
    </dgm:pt>
    <dgm:pt modelId="{3E403F30-6D66-CD4F-A1F7-90E393C0446D}" type="sibTrans" cxnId="{813B8BE0-5BCA-E14F-B9B1-0492F6B2565B}">
      <dgm:prSet/>
      <dgm:spPr/>
      <dgm:t>
        <a:bodyPr/>
        <a:lstStyle/>
        <a:p>
          <a:endParaRPr lang="en-GB"/>
        </a:p>
      </dgm:t>
    </dgm:pt>
    <dgm:pt modelId="{425DB600-005E-0545-907D-148C1913CB53}">
      <dgm:prSet phldrT="[Text]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dirty="0"/>
            <a:t>مثل الإعلانات التي تركز على المسؤولية الاجتماعية أو الدعم المجتمعي</a:t>
          </a:r>
          <a:endParaRPr lang="en-GB" dirty="0"/>
        </a:p>
      </dgm:t>
    </dgm:pt>
    <dgm:pt modelId="{A7162C2D-1AB5-634D-A95F-0A93CB43E69D}" type="parTrans" cxnId="{1770A000-9A72-C940-AC23-11642EC09702}">
      <dgm:prSet/>
      <dgm:spPr/>
      <dgm:t>
        <a:bodyPr/>
        <a:lstStyle/>
        <a:p>
          <a:endParaRPr lang="en-GB"/>
        </a:p>
      </dgm:t>
    </dgm:pt>
    <dgm:pt modelId="{91DC9681-D950-A140-9F32-6321BBC71996}" type="sibTrans" cxnId="{1770A000-9A72-C940-AC23-11642EC09702}">
      <dgm:prSet/>
      <dgm:spPr/>
      <dgm:t>
        <a:bodyPr/>
        <a:lstStyle/>
        <a:p>
          <a:endParaRPr lang="en-GB"/>
        </a:p>
      </dgm:t>
    </dgm:pt>
    <dgm:pt modelId="{087353A8-3DA0-C646-9807-F8E0AC554B1E}" type="pres">
      <dgm:prSet presAssocID="{BD09AEF8-F502-8F47-BA6A-B0FFAEB3008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0898EA4-347C-A343-9CE5-5B12D2FF6B0E}" type="pres">
      <dgm:prSet presAssocID="{4A11EF4C-C086-E642-9BB3-7F06E5C1290B}" presName="linNode" presStyleCnt="0"/>
      <dgm:spPr/>
    </dgm:pt>
    <dgm:pt modelId="{FE43D589-B04E-C941-AC9A-D977E9EFF01C}" type="pres">
      <dgm:prSet presAssocID="{4A11EF4C-C086-E642-9BB3-7F06E5C1290B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69A72EAD-3D9F-5148-AC89-F9EF0A813466}" type="pres">
      <dgm:prSet presAssocID="{4A11EF4C-C086-E642-9BB3-7F06E5C1290B}" presName="descendantText" presStyleLbl="alignAccFollowNode1" presStyleIdx="0" presStyleCnt="5">
        <dgm:presLayoutVars>
          <dgm:bulletEnabled val="1"/>
        </dgm:presLayoutVars>
      </dgm:prSet>
      <dgm:spPr/>
    </dgm:pt>
    <dgm:pt modelId="{0BA00858-3C3F-5747-B6A5-450A2243721B}" type="pres">
      <dgm:prSet presAssocID="{41E91CD4-8D46-734A-9F81-98BE45E9A506}" presName="sp" presStyleCnt="0"/>
      <dgm:spPr/>
    </dgm:pt>
    <dgm:pt modelId="{641B8D45-D525-4C49-A774-BA77D27F1F54}" type="pres">
      <dgm:prSet presAssocID="{102A7D41-83D4-E04C-90C4-580B0FF7BC74}" presName="linNode" presStyleCnt="0"/>
      <dgm:spPr/>
    </dgm:pt>
    <dgm:pt modelId="{0A3BF7D8-5FBE-4C4B-82E2-975B228D600D}" type="pres">
      <dgm:prSet presAssocID="{102A7D41-83D4-E04C-90C4-580B0FF7BC74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5B11435D-8A57-1945-8900-DDD5B795507E}" type="pres">
      <dgm:prSet presAssocID="{102A7D41-83D4-E04C-90C4-580B0FF7BC74}" presName="descendantText" presStyleLbl="alignAccFollowNode1" presStyleIdx="1" presStyleCnt="5">
        <dgm:presLayoutVars>
          <dgm:bulletEnabled val="1"/>
        </dgm:presLayoutVars>
      </dgm:prSet>
      <dgm:spPr/>
    </dgm:pt>
    <dgm:pt modelId="{E382EA12-FCF3-4143-B37D-65897C1E0FE5}" type="pres">
      <dgm:prSet presAssocID="{6652ED82-6B71-6543-A7FC-4590E5EB8DAC}" presName="sp" presStyleCnt="0"/>
      <dgm:spPr/>
    </dgm:pt>
    <dgm:pt modelId="{1CA32FAE-1CED-1843-97D5-8A9BA8DDD920}" type="pres">
      <dgm:prSet presAssocID="{ADD6F1E2-4AED-DA41-AAFA-764AE518E54B}" presName="linNode" presStyleCnt="0"/>
      <dgm:spPr/>
    </dgm:pt>
    <dgm:pt modelId="{309C42CE-A3B0-C84F-9B6C-A3CE75D9D98D}" type="pres">
      <dgm:prSet presAssocID="{ADD6F1E2-4AED-DA41-AAFA-764AE518E54B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87533FD9-8D63-BB47-A5FB-56F20D2F27AC}" type="pres">
      <dgm:prSet presAssocID="{ADD6F1E2-4AED-DA41-AAFA-764AE518E54B}" presName="descendantText" presStyleLbl="alignAccFollowNode1" presStyleIdx="2" presStyleCnt="5">
        <dgm:presLayoutVars>
          <dgm:bulletEnabled val="1"/>
        </dgm:presLayoutVars>
      </dgm:prSet>
      <dgm:spPr/>
    </dgm:pt>
    <dgm:pt modelId="{E19CC2C9-B46C-B34B-9733-35BCA00D670C}" type="pres">
      <dgm:prSet presAssocID="{0EBECCBF-32B3-7540-945E-6EAB29D7B1DA}" presName="sp" presStyleCnt="0"/>
      <dgm:spPr/>
    </dgm:pt>
    <dgm:pt modelId="{5C3CB6D5-ED30-B84F-BC14-B09C9CBAC691}" type="pres">
      <dgm:prSet presAssocID="{62E37409-2A2A-FA47-83CE-3CEDEC3BC08D}" presName="linNode" presStyleCnt="0"/>
      <dgm:spPr/>
    </dgm:pt>
    <dgm:pt modelId="{18D75EEB-F14F-704D-B529-C40BA2B64F85}" type="pres">
      <dgm:prSet presAssocID="{62E37409-2A2A-FA47-83CE-3CEDEC3BC08D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D8B6ABB-AD3E-D94C-8AF8-601F2F0E5702}" type="pres">
      <dgm:prSet presAssocID="{62E37409-2A2A-FA47-83CE-3CEDEC3BC08D}" presName="descendantText" presStyleLbl="alignAccFollowNode1" presStyleIdx="3" presStyleCnt="5">
        <dgm:presLayoutVars>
          <dgm:bulletEnabled val="1"/>
        </dgm:presLayoutVars>
      </dgm:prSet>
      <dgm:spPr/>
    </dgm:pt>
    <dgm:pt modelId="{A2F5C1CD-C55D-F94F-9BC0-59E608F1C59C}" type="pres">
      <dgm:prSet presAssocID="{54F14A74-F921-E644-A257-E979929ACF14}" presName="sp" presStyleCnt="0"/>
      <dgm:spPr/>
    </dgm:pt>
    <dgm:pt modelId="{E82C1F39-A1A0-6C4A-B7CD-B14939088C74}" type="pres">
      <dgm:prSet presAssocID="{DFC9DE54-F04E-154C-B644-44319EFCE1D0}" presName="linNode" presStyleCnt="0"/>
      <dgm:spPr/>
    </dgm:pt>
    <dgm:pt modelId="{D34AB97A-F238-5B4F-A62D-5207B6A17FB2}" type="pres">
      <dgm:prSet presAssocID="{DFC9DE54-F04E-154C-B644-44319EFCE1D0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987BA802-7A0B-9E46-B574-F71F0D8732B6}" type="pres">
      <dgm:prSet presAssocID="{DFC9DE54-F04E-154C-B644-44319EFCE1D0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1770A000-9A72-C940-AC23-11642EC09702}" srcId="{DFC9DE54-F04E-154C-B644-44319EFCE1D0}" destId="{425DB600-005E-0545-907D-148C1913CB53}" srcOrd="0" destOrd="0" parTransId="{A7162C2D-1AB5-634D-A95F-0A93CB43E69D}" sibTransId="{91DC9681-D950-A140-9F32-6321BBC71996}"/>
    <dgm:cxn modelId="{F3ABCC17-AFE6-8E44-9FDA-4766CECF1DF0}" type="presOf" srcId="{425DB600-005E-0545-907D-148C1913CB53}" destId="{987BA802-7A0B-9E46-B574-F71F0D8732B6}" srcOrd="0" destOrd="0" presId="urn:microsoft.com/office/officeart/2005/8/layout/vList5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8677D125-7B0D-9F42-B572-8D8880717C84}" type="presOf" srcId="{C88ED262-17EB-A64F-8186-B36DDD55690A}" destId="{69A72EAD-3D9F-5148-AC89-F9EF0A813466}" srcOrd="0" destOrd="0" presId="urn:microsoft.com/office/officeart/2005/8/layout/vList5"/>
    <dgm:cxn modelId="{19FD2D27-EFDE-BB46-AB88-D5A2EEDB0BBF}" type="presOf" srcId="{B1994776-BB7E-AD4E-900E-8296E2C69C4F}" destId="{87533FD9-8D63-BB47-A5FB-56F20D2F27AC}" srcOrd="0" destOrd="0" presId="urn:microsoft.com/office/officeart/2005/8/layout/vList5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B2746343-DEF6-5C40-8C3D-BE09DC975A15}" type="presOf" srcId="{83C71CD6-57CD-1345-AA65-E4449339D441}" destId="{9D8B6ABB-AD3E-D94C-8AF8-601F2F0E5702}" srcOrd="0" destOrd="0" presId="urn:microsoft.com/office/officeart/2005/8/layout/vList5"/>
    <dgm:cxn modelId="{69B69155-C348-8941-A272-6D51865EE8FF}" type="presOf" srcId="{BD09AEF8-F502-8F47-BA6A-B0FFAEB3008F}" destId="{087353A8-3DA0-C646-9807-F8E0AC554B1E}" srcOrd="0" destOrd="0" presId="urn:microsoft.com/office/officeart/2005/8/layout/vList5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FFBF861-8156-8C43-8973-9989A21A08BD}" type="presOf" srcId="{ADD6F1E2-4AED-DA41-AAFA-764AE518E54B}" destId="{309C42CE-A3B0-C84F-9B6C-A3CE75D9D98D}" srcOrd="0" destOrd="0" presId="urn:microsoft.com/office/officeart/2005/8/layout/vList5"/>
    <dgm:cxn modelId="{EE5C2662-DC49-504A-ACB5-64E61CB397C1}" type="presOf" srcId="{65387183-454B-F14D-A6F6-7DA8C5BFAE05}" destId="{5B11435D-8A57-1945-8900-DDD5B795507E}" srcOrd="0" destOrd="0" presId="urn:microsoft.com/office/officeart/2005/8/layout/vList5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5713AAA-8DDB-AA44-B68F-CBCB18432CE6}" type="presOf" srcId="{62E37409-2A2A-FA47-83CE-3CEDEC3BC08D}" destId="{18D75EEB-F14F-704D-B529-C40BA2B64F85}" srcOrd="0" destOrd="0" presId="urn:microsoft.com/office/officeart/2005/8/layout/vList5"/>
    <dgm:cxn modelId="{F6251FBD-034A-8441-B9DD-DE6F08EC6BE3}" type="presOf" srcId="{102A7D41-83D4-E04C-90C4-580B0FF7BC74}" destId="{0A3BF7D8-5FBE-4C4B-82E2-975B228D600D}" srcOrd="0" destOrd="0" presId="urn:microsoft.com/office/officeart/2005/8/layout/vList5"/>
    <dgm:cxn modelId="{264C87C5-B5BA-3644-8DEF-08AA5F1B3F55}" type="presOf" srcId="{4A11EF4C-C086-E642-9BB3-7F06E5C1290B}" destId="{FE43D589-B04E-C941-AC9A-D977E9EFF01C}" srcOrd="0" destOrd="0" presId="urn:microsoft.com/office/officeart/2005/8/layout/vList5"/>
    <dgm:cxn modelId="{C466FDC8-BCCA-724B-9808-D7B85D7094EB}" type="presOf" srcId="{DFC9DE54-F04E-154C-B644-44319EFCE1D0}" destId="{D34AB97A-F238-5B4F-A62D-5207B6A17FB2}" srcOrd="0" destOrd="0" presId="urn:microsoft.com/office/officeart/2005/8/layout/vList5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813B8BE0-5BCA-E14F-B9B1-0492F6B2565B}" srcId="{BD09AEF8-F502-8F47-BA6A-B0FFAEB3008F}" destId="{DFC9DE54-F04E-154C-B644-44319EFCE1D0}" srcOrd="4" destOrd="0" parTransId="{2A7B2547-8C19-0145-976A-7826F1D98FE2}" sibTransId="{3E403F30-6D66-CD4F-A1F7-90E393C0446D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E3ACF75-7749-8C4C-8FD3-A47759FDC418}" type="presParOf" srcId="{087353A8-3DA0-C646-9807-F8E0AC554B1E}" destId="{90898EA4-347C-A343-9CE5-5B12D2FF6B0E}" srcOrd="0" destOrd="0" presId="urn:microsoft.com/office/officeart/2005/8/layout/vList5"/>
    <dgm:cxn modelId="{232E4DF6-16EF-D543-8726-369B5B16BC6F}" type="presParOf" srcId="{90898EA4-347C-A343-9CE5-5B12D2FF6B0E}" destId="{FE43D589-B04E-C941-AC9A-D977E9EFF01C}" srcOrd="0" destOrd="0" presId="urn:microsoft.com/office/officeart/2005/8/layout/vList5"/>
    <dgm:cxn modelId="{C8EC98B8-77F7-D74A-B139-22A2B9FF1596}" type="presParOf" srcId="{90898EA4-347C-A343-9CE5-5B12D2FF6B0E}" destId="{69A72EAD-3D9F-5148-AC89-F9EF0A813466}" srcOrd="1" destOrd="0" presId="urn:microsoft.com/office/officeart/2005/8/layout/vList5"/>
    <dgm:cxn modelId="{8DF6C1FF-B27E-C242-AD70-389A31DB46C8}" type="presParOf" srcId="{087353A8-3DA0-C646-9807-F8E0AC554B1E}" destId="{0BA00858-3C3F-5747-B6A5-450A2243721B}" srcOrd="1" destOrd="0" presId="urn:microsoft.com/office/officeart/2005/8/layout/vList5"/>
    <dgm:cxn modelId="{DCDC0AF8-7D24-4744-8123-C01BA6C9F2F3}" type="presParOf" srcId="{087353A8-3DA0-C646-9807-F8E0AC554B1E}" destId="{641B8D45-D525-4C49-A774-BA77D27F1F54}" srcOrd="2" destOrd="0" presId="urn:microsoft.com/office/officeart/2005/8/layout/vList5"/>
    <dgm:cxn modelId="{8004E65E-323C-BC4F-8414-FE30BBDF0B3D}" type="presParOf" srcId="{641B8D45-D525-4C49-A774-BA77D27F1F54}" destId="{0A3BF7D8-5FBE-4C4B-82E2-975B228D600D}" srcOrd="0" destOrd="0" presId="urn:microsoft.com/office/officeart/2005/8/layout/vList5"/>
    <dgm:cxn modelId="{6BC975C4-835E-804C-B9F7-6DAE912A0824}" type="presParOf" srcId="{641B8D45-D525-4C49-A774-BA77D27F1F54}" destId="{5B11435D-8A57-1945-8900-DDD5B795507E}" srcOrd="1" destOrd="0" presId="urn:microsoft.com/office/officeart/2005/8/layout/vList5"/>
    <dgm:cxn modelId="{F1F0ECBD-4214-014A-BAA0-D11BA2A0C34F}" type="presParOf" srcId="{087353A8-3DA0-C646-9807-F8E0AC554B1E}" destId="{E382EA12-FCF3-4143-B37D-65897C1E0FE5}" srcOrd="3" destOrd="0" presId="urn:microsoft.com/office/officeart/2005/8/layout/vList5"/>
    <dgm:cxn modelId="{51CCB49F-497B-0844-B261-BBAAF406A81B}" type="presParOf" srcId="{087353A8-3DA0-C646-9807-F8E0AC554B1E}" destId="{1CA32FAE-1CED-1843-97D5-8A9BA8DDD920}" srcOrd="4" destOrd="0" presId="urn:microsoft.com/office/officeart/2005/8/layout/vList5"/>
    <dgm:cxn modelId="{207AE733-D4AC-604E-B699-D993974A6FDC}" type="presParOf" srcId="{1CA32FAE-1CED-1843-97D5-8A9BA8DDD920}" destId="{309C42CE-A3B0-C84F-9B6C-A3CE75D9D98D}" srcOrd="0" destOrd="0" presId="urn:microsoft.com/office/officeart/2005/8/layout/vList5"/>
    <dgm:cxn modelId="{B07D1310-F6BE-A540-99BF-298BE91B301A}" type="presParOf" srcId="{1CA32FAE-1CED-1843-97D5-8A9BA8DDD920}" destId="{87533FD9-8D63-BB47-A5FB-56F20D2F27AC}" srcOrd="1" destOrd="0" presId="urn:microsoft.com/office/officeart/2005/8/layout/vList5"/>
    <dgm:cxn modelId="{7668FD76-BF3F-A342-96B6-395178510559}" type="presParOf" srcId="{087353A8-3DA0-C646-9807-F8E0AC554B1E}" destId="{E19CC2C9-B46C-B34B-9733-35BCA00D670C}" srcOrd="5" destOrd="0" presId="urn:microsoft.com/office/officeart/2005/8/layout/vList5"/>
    <dgm:cxn modelId="{E3CA0745-4049-F948-B967-911B5F9BBFCB}" type="presParOf" srcId="{087353A8-3DA0-C646-9807-F8E0AC554B1E}" destId="{5C3CB6D5-ED30-B84F-BC14-B09C9CBAC691}" srcOrd="6" destOrd="0" presId="urn:microsoft.com/office/officeart/2005/8/layout/vList5"/>
    <dgm:cxn modelId="{5DAC9BDE-5A84-5A43-A574-A688510CCD16}" type="presParOf" srcId="{5C3CB6D5-ED30-B84F-BC14-B09C9CBAC691}" destId="{18D75EEB-F14F-704D-B529-C40BA2B64F85}" srcOrd="0" destOrd="0" presId="urn:microsoft.com/office/officeart/2005/8/layout/vList5"/>
    <dgm:cxn modelId="{3303F936-EF3C-0442-9CAE-F5460FA1F847}" type="presParOf" srcId="{5C3CB6D5-ED30-B84F-BC14-B09C9CBAC691}" destId="{9D8B6ABB-AD3E-D94C-8AF8-601F2F0E5702}" srcOrd="1" destOrd="0" presId="urn:microsoft.com/office/officeart/2005/8/layout/vList5"/>
    <dgm:cxn modelId="{6DEC37B6-21AC-E248-B223-9A1A6190388E}" type="presParOf" srcId="{087353A8-3DA0-C646-9807-F8E0AC554B1E}" destId="{A2F5C1CD-C55D-F94F-9BC0-59E608F1C59C}" srcOrd="7" destOrd="0" presId="urn:microsoft.com/office/officeart/2005/8/layout/vList5"/>
    <dgm:cxn modelId="{553E0B2E-CA45-5C49-9E31-F7D150552418}" type="presParOf" srcId="{087353A8-3DA0-C646-9807-F8E0AC554B1E}" destId="{E82C1F39-A1A0-6C4A-B7CD-B14939088C74}" srcOrd="8" destOrd="0" presId="urn:microsoft.com/office/officeart/2005/8/layout/vList5"/>
    <dgm:cxn modelId="{CB43E42F-96A5-C142-A689-315FB750E9AE}" type="presParOf" srcId="{E82C1F39-A1A0-6C4A-B7CD-B14939088C74}" destId="{D34AB97A-F238-5B4F-A62D-5207B6A17FB2}" srcOrd="0" destOrd="0" presId="urn:microsoft.com/office/officeart/2005/8/layout/vList5"/>
    <dgm:cxn modelId="{A414A171-7A5A-6043-9C59-3F318886BA4A}" type="presParOf" srcId="{E82C1F39-A1A0-6C4A-B7CD-B14939088C74}" destId="{987BA802-7A0B-9E46-B574-F71F0D8732B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الألوان تؤثر على الحالة النفسية للمستهلك وتؤدي إلى تكوين ارتباط معين بالعلامة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الألوان والتصميم البصري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الإيقاعات والموسيقى المستخدمة في الحملات التسويقية تخلق انطباعًا عاطفيًا لدى الجمهور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الموسيقى والمؤثرات الصوتية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العلامات التجارية تستخدم العطور أو الملمس الخاص لتعزيز تجربة المستهلك (مثل متاجر العطور أو الأقمشة الفاخرة)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الرائحة والملمس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التي تبني قصصًا عاطفية حول منتجاتها تخلق ارتباطًا عميقًا بالمستهلكين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القصة العاطفية للعلامة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كلما شعر المستهلك بعلاقة عاطفية مع العلامة، زاد ولاؤه لها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التفاعل العاطفي مع العلامة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E530C8-2585-714A-AEAB-F0300022CB18}">
      <dsp:nvSpPr>
        <dsp:cNvPr id="0" name=""/>
        <dsp:cNvSpPr/>
      </dsp:nvSpPr>
      <dsp:spPr>
        <a:xfrm>
          <a:off x="6066372" y="0"/>
          <a:ext cx="4269613" cy="426961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2B35D5B-63BC-864C-B14C-1CF422D84427}">
      <dsp:nvSpPr>
        <dsp:cNvPr id="0" name=""/>
        <dsp:cNvSpPr/>
      </dsp:nvSpPr>
      <dsp:spPr>
        <a:xfrm>
          <a:off x="0" y="0"/>
          <a:ext cx="8201179" cy="42696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الشعور بالانتماء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4100589" y="0"/>
        <a:ext cx="4100589" cy="907292"/>
      </dsp:txXfrm>
    </dsp:sp>
    <dsp:sp modelId="{82898057-DCBC-3B48-86B1-23F92FF5B19A}">
      <dsp:nvSpPr>
        <dsp:cNvPr id="0" name=""/>
        <dsp:cNvSpPr/>
      </dsp:nvSpPr>
      <dsp:spPr>
        <a:xfrm>
          <a:off x="6626758" y="907292"/>
          <a:ext cx="3148840" cy="314884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EA59C8-7156-2448-AC40-C6E45E64F168}">
      <dsp:nvSpPr>
        <dsp:cNvPr id="0" name=""/>
        <dsp:cNvSpPr/>
      </dsp:nvSpPr>
      <dsp:spPr>
        <a:xfrm>
          <a:off x="0" y="907292"/>
          <a:ext cx="8201179" cy="31488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الخوف من فقدان الفرصة</a:t>
          </a:r>
          <a:r>
            <a:rPr lang="en-GB" sz="2000" b="1" kern="1200" dirty="0"/>
            <a:t> (FOMO)</a:t>
          </a:r>
          <a:r>
            <a:rPr lang="en-GB" sz="2000" kern="1200" dirty="0"/>
            <a:t> – </a:t>
          </a:r>
        </a:p>
      </dsp:txBody>
      <dsp:txXfrm>
        <a:off x="4100589" y="907292"/>
        <a:ext cx="4100589" cy="907292"/>
      </dsp:txXfrm>
    </dsp:sp>
    <dsp:sp modelId="{9A2D9B54-680F-2942-A55E-6691685D20BF}">
      <dsp:nvSpPr>
        <dsp:cNvPr id="0" name=""/>
        <dsp:cNvSpPr/>
      </dsp:nvSpPr>
      <dsp:spPr>
        <a:xfrm>
          <a:off x="7187145" y="1814585"/>
          <a:ext cx="2028066" cy="202806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BFE97A-AF59-D840-8514-EF4EE3DEA8BF}">
      <dsp:nvSpPr>
        <dsp:cNvPr id="0" name=""/>
        <dsp:cNvSpPr/>
      </dsp:nvSpPr>
      <dsp:spPr>
        <a:xfrm>
          <a:off x="0" y="1814585"/>
          <a:ext cx="8201179" cy="20280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الارتباط العاطفي مع القصة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100589" y="1814585"/>
        <a:ext cx="4100589" cy="907292"/>
      </dsp:txXfrm>
    </dsp:sp>
    <dsp:sp modelId="{FF5956EA-1E79-4E42-8B67-BDC47C7F7DEA}">
      <dsp:nvSpPr>
        <dsp:cNvPr id="0" name=""/>
        <dsp:cNvSpPr/>
      </dsp:nvSpPr>
      <dsp:spPr>
        <a:xfrm>
          <a:off x="7747532" y="2721878"/>
          <a:ext cx="907292" cy="907292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B1B1784-61DE-4C45-8280-BCD4C0C533F9}">
      <dsp:nvSpPr>
        <dsp:cNvPr id="0" name=""/>
        <dsp:cNvSpPr/>
      </dsp:nvSpPr>
      <dsp:spPr>
        <a:xfrm>
          <a:off x="0" y="2721878"/>
          <a:ext cx="8201179" cy="9072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الإحساس بالفخر والتقدير</a:t>
          </a:r>
          <a:endParaRPr lang="en-GB" sz="2000" kern="1200" dirty="0"/>
        </a:p>
      </dsp:txBody>
      <dsp:txXfrm>
        <a:off x="4100589" y="2721878"/>
        <a:ext cx="4100589" cy="907292"/>
      </dsp:txXfrm>
    </dsp:sp>
    <dsp:sp modelId="{209BE8CB-CB15-BB49-A9B9-FCE646F7449F}">
      <dsp:nvSpPr>
        <dsp:cNvPr id="0" name=""/>
        <dsp:cNvSpPr/>
      </dsp:nvSpPr>
      <dsp:spPr>
        <a:xfrm>
          <a:off x="0" y="0"/>
          <a:ext cx="4100589" cy="90729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العملاء يشعرون بالأمان عندما يعلمون أن العلامة محمية قانونيًا</a:t>
          </a:r>
          <a:endParaRPr lang="en-GB" sz="2000" kern="1200" dirty="0"/>
        </a:p>
      </dsp:txBody>
      <dsp:txXfrm>
        <a:off x="0" y="0"/>
        <a:ext cx="4100589" cy="907292"/>
      </dsp:txXfrm>
    </dsp:sp>
    <dsp:sp modelId="{B8CB70D7-0488-2344-A3DB-34E7D9018216}">
      <dsp:nvSpPr>
        <dsp:cNvPr id="0" name=""/>
        <dsp:cNvSpPr/>
      </dsp:nvSpPr>
      <dsp:spPr>
        <a:xfrm>
          <a:off x="0" y="907292"/>
          <a:ext cx="4100589" cy="90729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التجارية المحمية قانونيًا تستطيع اتخاذ إجراءات لمنع التقليد</a:t>
          </a:r>
          <a:endParaRPr lang="en-GB" sz="2000" kern="1200" dirty="0"/>
        </a:p>
      </dsp:txBody>
      <dsp:txXfrm>
        <a:off x="0" y="907292"/>
        <a:ext cx="4100589" cy="907292"/>
      </dsp:txXfrm>
    </dsp:sp>
    <dsp:sp modelId="{4BA4CE7C-FDEF-FE40-83E1-FA88D56B131B}">
      <dsp:nvSpPr>
        <dsp:cNvPr id="0" name=""/>
        <dsp:cNvSpPr/>
      </dsp:nvSpPr>
      <dsp:spPr>
        <a:xfrm>
          <a:off x="0" y="1814585"/>
          <a:ext cx="4100589" cy="90729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الشركات التي تحمي علامتها تقدم تجربة موثوقة وخالية من التشويش</a:t>
          </a:r>
          <a:endParaRPr lang="en-GB" sz="2000" kern="1200" dirty="0"/>
        </a:p>
      </dsp:txBody>
      <dsp:txXfrm>
        <a:off x="0" y="1814585"/>
        <a:ext cx="4100589" cy="907292"/>
      </dsp:txXfrm>
    </dsp:sp>
    <dsp:sp modelId="{68F37CF9-9D0F-ED43-BD6B-A55C39CDAB27}">
      <dsp:nvSpPr>
        <dsp:cNvPr id="0" name=""/>
        <dsp:cNvSpPr/>
      </dsp:nvSpPr>
      <dsp:spPr>
        <a:xfrm>
          <a:off x="0" y="2721878"/>
          <a:ext cx="4100589" cy="90729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العملاء يميلون إلى البقاء مع العلامات التجارية التي تثبت موثوقيتها</a:t>
          </a:r>
          <a:endParaRPr lang="en-GB" sz="2000" kern="1200" dirty="0"/>
        </a:p>
      </dsp:txBody>
      <dsp:txXfrm>
        <a:off x="0" y="2721878"/>
        <a:ext cx="4100589" cy="9072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6B9F1C-0164-9040-8700-AA4D49ECF442}">
      <dsp:nvSpPr>
        <dsp:cNvPr id="0" name=""/>
        <dsp:cNvSpPr/>
      </dsp:nvSpPr>
      <dsp:spPr>
        <a:xfrm>
          <a:off x="8609957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الراحة وسهولة الاستخدام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8635160" y="515056"/>
        <a:ext cx="1670576" cy="810085"/>
      </dsp:txXfrm>
    </dsp:sp>
    <dsp:sp modelId="{893AC041-7198-8F46-96B3-4ED5A4E1C69A}">
      <dsp:nvSpPr>
        <dsp:cNvPr id="0" name=""/>
        <dsp:cNvSpPr/>
      </dsp:nvSpPr>
      <dsp:spPr>
        <a:xfrm>
          <a:off x="9986742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50F36B-520E-F346-8B5A-FE3CB53C6E85}">
      <dsp:nvSpPr>
        <dsp:cNvPr id="0" name=""/>
        <dsp:cNvSpPr/>
      </dsp:nvSpPr>
      <dsp:spPr>
        <a:xfrm>
          <a:off x="8609957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العلامات التي تقدم تجربة سلسة تحظى بولاء المستهلك</a:t>
          </a:r>
          <a:endParaRPr lang="en-GB" sz="2000" kern="1200" dirty="0"/>
        </a:p>
      </dsp:txBody>
      <dsp:txXfrm>
        <a:off x="8650282" y="1605792"/>
        <a:ext cx="1296135" cy="2133642"/>
      </dsp:txXfrm>
    </dsp:sp>
    <dsp:sp modelId="{E4D8A7AF-100F-8441-AA80-C0A824ACE8AF}">
      <dsp:nvSpPr>
        <dsp:cNvPr id="0" name=""/>
        <dsp:cNvSpPr/>
      </dsp:nvSpPr>
      <dsp:spPr>
        <a:xfrm>
          <a:off x="6458729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خدمة العملاء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483932" y="515056"/>
        <a:ext cx="1670576" cy="810085"/>
      </dsp:txXfrm>
    </dsp:sp>
    <dsp:sp modelId="{0518D68C-2B4D-614A-9FBC-387719E4EE60}">
      <dsp:nvSpPr>
        <dsp:cNvPr id="0" name=""/>
        <dsp:cNvSpPr/>
      </dsp:nvSpPr>
      <dsp:spPr>
        <a:xfrm>
          <a:off x="7835515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3195EB-EF21-B442-80C8-EAB4EFE37C02}">
      <dsp:nvSpPr>
        <dsp:cNvPr id="0" name=""/>
        <dsp:cNvSpPr/>
      </dsp:nvSpPr>
      <dsp:spPr>
        <a:xfrm>
          <a:off x="6458729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التجربة الإيجابية مع خدمة العملاء تؤثر بشكل كبير على قرارات الشراء المستقبلية</a:t>
          </a:r>
          <a:endParaRPr lang="en-GB" sz="2000" kern="1200" dirty="0"/>
        </a:p>
      </dsp:txBody>
      <dsp:txXfrm>
        <a:off x="6499054" y="1605792"/>
        <a:ext cx="1296135" cy="2133642"/>
      </dsp:txXfrm>
    </dsp:sp>
    <dsp:sp modelId="{A6012BC1-2028-9541-A9D0-424FD4750BAA}">
      <dsp:nvSpPr>
        <dsp:cNvPr id="0" name=""/>
        <dsp:cNvSpPr/>
      </dsp:nvSpPr>
      <dsp:spPr>
        <a:xfrm>
          <a:off x="4307501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التفاعل الرقمي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32704" y="515056"/>
        <a:ext cx="1670576" cy="810085"/>
      </dsp:txXfrm>
    </dsp:sp>
    <dsp:sp modelId="{408B18B1-C5CF-F24E-B9AC-214EA56D9AAD}">
      <dsp:nvSpPr>
        <dsp:cNvPr id="0" name=""/>
        <dsp:cNvSpPr/>
      </dsp:nvSpPr>
      <dsp:spPr>
        <a:xfrm>
          <a:off x="5684287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C6EFF3-35E3-BA4B-8462-405277C24937}">
      <dsp:nvSpPr>
        <dsp:cNvPr id="0" name=""/>
        <dsp:cNvSpPr/>
      </dsp:nvSpPr>
      <dsp:spPr>
        <a:xfrm>
          <a:off x="4307501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العلامات التي توفر تجربة رقمية جيدة تزيد من تفاعل العملاء وارتباطهم بها</a:t>
          </a:r>
          <a:r>
            <a:rPr lang="en-GB" sz="2000" kern="1200" dirty="0"/>
            <a:t>.</a:t>
          </a:r>
        </a:p>
      </dsp:txBody>
      <dsp:txXfrm>
        <a:off x="4347826" y="1605792"/>
        <a:ext cx="1296135" cy="2133642"/>
      </dsp:txXfrm>
    </dsp:sp>
    <dsp:sp modelId="{BD6AB10F-265E-E74A-827C-FFAF9A40F271}">
      <dsp:nvSpPr>
        <dsp:cNvPr id="0" name=""/>
        <dsp:cNvSpPr/>
      </dsp:nvSpPr>
      <dsp:spPr>
        <a:xfrm>
          <a:off x="2156274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المنتجات عالية الجودة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181477" y="515056"/>
        <a:ext cx="1670576" cy="810085"/>
      </dsp:txXfrm>
    </dsp:sp>
    <dsp:sp modelId="{84FB9713-67D9-0D4E-A250-4BF5D5132739}">
      <dsp:nvSpPr>
        <dsp:cNvPr id="0" name=""/>
        <dsp:cNvSpPr/>
      </dsp:nvSpPr>
      <dsp:spPr>
        <a:xfrm>
          <a:off x="3533060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82D457-ECEA-CD49-B69A-3DD6E4D9868D}">
      <dsp:nvSpPr>
        <dsp:cNvPr id="0" name=""/>
        <dsp:cNvSpPr/>
      </dsp:nvSpPr>
      <dsp:spPr>
        <a:xfrm>
          <a:off x="2156274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إذا كانت المنتجات تلبي توقعات المستهلك، فإنه سيعود للشراء مرة أخرى</a:t>
          </a:r>
          <a:endParaRPr lang="en-GB" sz="2000" kern="1200" dirty="0"/>
        </a:p>
      </dsp:txBody>
      <dsp:txXfrm>
        <a:off x="2196599" y="1605792"/>
        <a:ext cx="1296135" cy="2133642"/>
      </dsp:txXfrm>
    </dsp:sp>
    <dsp:sp modelId="{446B3E67-8DE2-1B4D-BF9B-A48887F4A693}">
      <dsp:nvSpPr>
        <dsp:cNvPr id="0" name=""/>
        <dsp:cNvSpPr/>
      </dsp:nvSpPr>
      <dsp:spPr>
        <a:xfrm>
          <a:off x="5046" y="489853"/>
          <a:ext cx="1720982" cy="8604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التخصيص</a:t>
          </a:r>
          <a:endParaRPr lang="en-GB" sz="2000" kern="1200" dirty="0"/>
        </a:p>
      </dsp:txBody>
      <dsp:txXfrm>
        <a:off x="30249" y="515056"/>
        <a:ext cx="1670576" cy="810085"/>
      </dsp:txXfrm>
    </dsp:sp>
    <dsp:sp modelId="{1DBB0751-4315-2047-93B7-C3DF3E3AD4E2}">
      <dsp:nvSpPr>
        <dsp:cNvPr id="0" name=""/>
        <dsp:cNvSpPr/>
      </dsp:nvSpPr>
      <dsp:spPr>
        <a:xfrm>
          <a:off x="1381832" y="1350344"/>
          <a:ext cx="172098" cy="1322269"/>
        </a:xfrm>
        <a:custGeom>
          <a:avLst/>
          <a:gdLst/>
          <a:ahLst/>
          <a:cxnLst/>
          <a:rect l="0" t="0" r="0" b="0"/>
          <a:pathLst>
            <a:path>
              <a:moveTo>
                <a:pt x="172098" y="0"/>
              </a:moveTo>
              <a:lnTo>
                <a:pt x="172098" y="1322269"/>
              </a:lnTo>
              <a:lnTo>
                <a:pt x="0" y="13222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44C34A-0613-C746-8FC5-18F50EA08726}">
      <dsp:nvSpPr>
        <dsp:cNvPr id="0" name=""/>
        <dsp:cNvSpPr/>
      </dsp:nvSpPr>
      <dsp:spPr>
        <a:xfrm>
          <a:off x="5046" y="1565467"/>
          <a:ext cx="1376785" cy="2214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العلامات التي تقدم تجربة شخصية تجعل المستهلك يشعر بأنه مميز</a:t>
          </a:r>
          <a:endParaRPr lang="en-GB" sz="2000" kern="1200" dirty="0"/>
        </a:p>
      </dsp:txBody>
      <dsp:txXfrm>
        <a:off x="45371" y="1605792"/>
        <a:ext cx="1296135" cy="21336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الثقافات تفضل دعم العلامات التجارية المحلية على العلامات العالمية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المنتجات المحلية مقابل المنتجات العالمية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العلامات التجارية تعدّل منتجاتها لتناسب العادات الدينية والثقافية في الأسواق المختلفة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العوامل الدينية والأخلاقية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العادات تحدد متى يشتري المستهلكون بعض المنتجات (مثل زيادة الطلب على الحلويات في رمضان)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أوقات الشراء والمواسم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القيم العائلية تؤثر على قرارات الشراء، خاصة في المجتمعات التقليدية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تأثير الأسرة والمجتمع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العلامات الناجحة تعتمد استراتيجيات تسويقية مخصصة لتناسب ثقافة كل سوق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التسويق الثقافي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تأثير المعتقدات الدينية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بعض المستهلكين يشترون المنتجات التي تتماشى مع مبادئهم الدينية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العلامات التجارية الداعمة لقضايا معينة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بعض المستهلكين يفضلون التعامل مع العلامات التي تدعم قضايا مثل حقوق الإنسان أو الاستدامة</a:t>
          </a:r>
          <a:endParaRPr lang="en-GB" sz="20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الثقافات المختلفة تؤثر على أنماط الشراء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ما يعتبر جذابًا في سوق معين قد لا يكون كذلك في سوق آخر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التسويق القائم على القيم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العلامات التي تتبنى قضايا مجتمعية تحظى بولاء المستهلكين الذين يشاركونها نفس المبادئ</a:t>
          </a:r>
          <a:endParaRPr lang="en-GB" sz="20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العلامات التجارية الأخلاقية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يفضل بعض المستهلكين العلامات التي تلتزم بالمسؤولية الاجتماعية والبيئية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1D69-7BD3-4343-86AE-D602E79F183F}">
      <dsp:nvSpPr>
        <dsp:cNvPr id="0" name=""/>
        <dsp:cNvSpPr/>
      </dsp:nvSpPr>
      <dsp:spPr>
        <a:xfrm rot="10800000">
          <a:off x="0" y="1459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يعتمد المستهلكون على آراء الجماعات المرجعية لاكتساب المعرفة حول المنتجات والعلامات التجارية</a:t>
          </a:r>
          <a:endParaRPr lang="en-GB" sz="2000" kern="1200" dirty="0"/>
        </a:p>
      </dsp:txBody>
      <dsp:txXfrm rot="10800000">
        <a:off x="296298" y="100225"/>
        <a:ext cx="5905293" cy="592596"/>
      </dsp:txXfrm>
    </dsp:sp>
    <dsp:sp modelId="{5056A940-CABF-B648-B869-FDDB41C55E70}">
      <dsp:nvSpPr>
        <dsp:cNvPr id="0" name=""/>
        <dsp:cNvSpPr/>
      </dsp:nvSpPr>
      <dsp:spPr>
        <a:xfrm>
          <a:off x="6201591" y="1459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التأثير المعلوماتي</a:t>
          </a:r>
          <a:endParaRPr lang="en-GB" sz="2400" b="1" kern="1200" dirty="0"/>
        </a:p>
      </dsp:txBody>
      <dsp:txXfrm>
        <a:off x="6240162" y="40030"/>
        <a:ext cx="4057252" cy="712986"/>
      </dsp:txXfrm>
    </dsp:sp>
    <dsp:sp modelId="{EA3EB7F4-717B-2247-9558-8D056EE20493}">
      <dsp:nvSpPr>
        <dsp:cNvPr id="0" name=""/>
        <dsp:cNvSpPr/>
      </dsp:nvSpPr>
      <dsp:spPr>
        <a:xfrm rot="10800000">
          <a:off x="0" y="870600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يتبع الأفراد الجماعات التي ينتمون إليها لتجنب الاختلاف والاندماج اجتماعيًا</a:t>
          </a:r>
          <a:endParaRPr lang="en-GB" sz="2400" kern="1200" dirty="0"/>
        </a:p>
      </dsp:txBody>
      <dsp:txXfrm rot="10800000">
        <a:off x="296298" y="969366"/>
        <a:ext cx="5905293" cy="592596"/>
      </dsp:txXfrm>
    </dsp:sp>
    <dsp:sp modelId="{31263A3B-CE20-D446-A292-8DF631B7252C}">
      <dsp:nvSpPr>
        <dsp:cNvPr id="0" name=""/>
        <dsp:cNvSpPr/>
      </dsp:nvSpPr>
      <dsp:spPr>
        <a:xfrm>
          <a:off x="6201591" y="870600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التأثير المعياري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240162" y="909171"/>
        <a:ext cx="4057252" cy="712986"/>
      </dsp:txXfrm>
    </dsp:sp>
    <dsp:sp modelId="{0E27AA55-4159-104F-BC83-38F4E2389311}">
      <dsp:nvSpPr>
        <dsp:cNvPr id="0" name=""/>
        <dsp:cNvSpPr/>
      </dsp:nvSpPr>
      <dsp:spPr>
        <a:xfrm rot="10800000">
          <a:off x="0" y="1739742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بعض المستهلكين يتبعون شخصيات أو مجموعات يرغبون في التشبه بها</a:t>
          </a:r>
          <a:endParaRPr lang="en-GB" sz="2400" kern="1200" dirty="0"/>
        </a:p>
      </dsp:txBody>
      <dsp:txXfrm rot="10800000">
        <a:off x="296298" y="1838508"/>
        <a:ext cx="5905293" cy="592596"/>
      </dsp:txXfrm>
    </dsp:sp>
    <dsp:sp modelId="{CE20FFBB-35AE-714C-811E-0F0183932AC4}">
      <dsp:nvSpPr>
        <dsp:cNvPr id="0" name=""/>
        <dsp:cNvSpPr/>
      </dsp:nvSpPr>
      <dsp:spPr>
        <a:xfrm>
          <a:off x="6201591" y="1739742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التأثير </a:t>
          </a:r>
          <a:r>
            <a:rPr lang="ar-SA" sz="2400" b="1" kern="1200" dirty="0" err="1"/>
            <a:t>الطموحي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240162" y="1778313"/>
        <a:ext cx="4057252" cy="712986"/>
      </dsp:txXfrm>
    </dsp:sp>
    <dsp:sp modelId="{D6B9F679-AFA9-184E-9C16-CD5B0F9D1DD0}">
      <dsp:nvSpPr>
        <dsp:cNvPr id="0" name=""/>
        <dsp:cNvSpPr/>
      </dsp:nvSpPr>
      <dsp:spPr>
        <a:xfrm rot="10800000">
          <a:off x="0" y="2608884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المؤثرون الرقميون يحددون اتجاهات السوق ويؤثرون على قرارات المستهلكين</a:t>
          </a:r>
          <a:endParaRPr lang="en-GB" sz="2400" kern="1200" dirty="0"/>
        </a:p>
      </dsp:txBody>
      <dsp:txXfrm rot="10800000">
        <a:off x="296298" y="2707650"/>
        <a:ext cx="5905293" cy="592596"/>
      </dsp:txXfrm>
    </dsp:sp>
    <dsp:sp modelId="{7CAFFBFD-9139-4242-84AF-8B23512C37D9}">
      <dsp:nvSpPr>
        <dsp:cNvPr id="0" name=""/>
        <dsp:cNvSpPr/>
      </dsp:nvSpPr>
      <dsp:spPr>
        <a:xfrm>
          <a:off x="6201591" y="2608884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تأثير المشاهير والمؤثرين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240162" y="2647455"/>
        <a:ext cx="4057252" cy="712986"/>
      </dsp:txXfrm>
    </dsp:sp>
    <dsp:sp modelId="{710237D7-E4CD-AB47-A079-3F4FADF88D95}">
      <dsp:nvSpPr>
        <dsp:cNvPr id="0" name=""/>
        <dsp:cNvSpPr/>
      </dsp:nvSpPr>
      <dsp:spPr>
        <a:xfrm rot="10800000">
          <a:off x="0" y="3478025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القرارات الشرائية غالبًا ما تتأثر بآراء المقربين</a:t>
          </a:r>
          <a:endParaRPr lang="en-GB" sz="2400" kern="1200" dirty="0"/>
        </a:p>
      </dsp:txBody>
      <dsp:txXfrm rot="10800000">
        <a:off x="296298" y="3576791"/>
        <a:ext cx="5905293" cy="592596"/>
      </dsp:txXfrm>
    </dsp:sp>
    <dsp:sp modelId="{4F6A6E7C-78BB-4141-B304-03587E3FE2C7}">
      <dsp:nvSpPr>
        <dsp:cNvPr id="0" name=""/>
        <dsp:cNvSpPr/>
      </dsp:nvSpPr>
      <dsp:spPr>
        <a:xfrm>
          <a:off x="6201591" y="3478025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تأثير الأصدقاء والعائلة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240162" y="3516596"/>
        <a:ext cx="4057252" cy="71298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598837" y="433427"/>
          <a:ext cx="1884631" cy="10359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التعبير عن الذات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8598837" y="433427"/>
        <a:ext cx="1884631" cy="1035949"/>
      </dsp:txXfrm>
    </dsp:sp>
    <dsp:sp modelId="{045651F5-5816-1948-A4FF-40DCA81680F2}">
      <dsp:nvSpPr>
        <dsp:cNvPr id="0" name=""/>
        <dsp:cNvSpPr/>
      </dsp:nvSpPr>
      <dsp:spPr>
        <a:xfrm>
          <a:off x="8598837" y="1321778"/>
          <a:ext cx="1884631" cy="18662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المستهلكون يختارون العلامات التي تعكس هويتهم وقيمهم الشخصية</a:t>
          </a:r>
          <a:endParaRPr lang="en-GB" sz="2000" kern="1200" dirty="0"/>
        </a:p>
      </dsp:txBody>
      <dsp:txXfrm>
        <a:off x="8598837" y="1321778"/>
        <a:ext cx="1884631" cy="1866256"/>
      </dsp:txXfrm>
    </dsp:sp>
    <dsp:sp modelId="{EC177CF8-B5F5-414F-A53E-2F438E96288D}">
      <dsp:nvSpPr>
        <dsp:cNvPr id="0" name=""/>
        <dsp:cNvSpPr/>
      </dsp:nvSpPr>
      <dsp:spPr>
        <a:xfrm>
          <a:off x="6450357" y="433427"/>
          <a:ext cx="1884631" cy="10359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التصنيف الاجتماعي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450357" y="433427"/>
        <a:ext cx="1884631" cy="1035949"/>
      </dsp:txXfrm>
    </dsp:sp>
    <dsp:sp modelId="{C4E50838-661D-0A4F-9230-A17B5BBA0433}">
      <dsp:nvSpPr>
        <dsp:cNvPr id="0" name=""/>
        <dsp:cNvSpPr/>
      </dsp:nvSpPr>
      <dsp:spPr>
        <a:xfrm>
          <a:off x="6450357" y="1321778"/>
          <a:ext cx="1884631" cy="18662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العلامات التجارية تمنح المستهلكين شعورًا بالانتماء لفئة اجتماعية معينة</a:t>
          </a:r>
          <a:endParaRPr lang="en-GB" sz="2000" kern="1200" dirty="0"/>
        </a:p>
      </dsp:txBody>
      <dsp:txXfrm>
        <a:off x="6450357" y="1321778"/>
        <a:ext cx="1884631" cy="1866256"/>
      </dsp:txXfrm>
    </dsp:sp>
    <dsp:sp modelId="{B8684A02-3572-0945-B847-82A166B416B9}">
      <dsp:nvSpPr>
        <dsp:cNvPr id="0" name=""/>
        <dsp:cNvSpPr/>
      </dsp:nvSpPr>
      <dsp:spPr>
        <a:xfrm>
          <a:off x="4301877" y="433427"/>
          <a:ext cx="1884631" cy="10359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القيمة الثقافية للعلامة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01877" y="433427"/>
        <a:ext cx="1884631" cy="1035949"/>
      </dsp:txXfrm>
    </dsp:sp>
    <dsp:sp modelId="{FA2079E0-83A9-DA44-BA47-022EAE095881}">
      <dsp:nvSpPr>
        <dsp:cNvPr id="0" name=""/>
        <dsp:cNvSpPr/>
      </dsp:nvSpPr>
      <dsp:spPr>
        <a:xfrm>
          <a:off x="4301877" y="1321778"/>
          <a:ext cx="1884631" cy="18662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العلامات تحمل رموزًا ثقافية تجعلها أكثر تأثيرًا</a:t>
          </a:r>
          <a:endParaRPr lang="en-GB" sz="2000" kern="1200" dirty="0"/>
        </a:p>
      </dsp:txBody>
      <dsp:txXfrm>
        <a:off x="4301877" y="1321778"/>
        <a:ext cx="1884631" cy="1866256"/>
      </dsp:txXfrm>
    </dsp:sp>
    <dsp:sp modelId="{65574064-AB9C-7C44-ACBC-5DDDEBEF091D}">
      <dsp:nvSpPr>
        <dsp:cNvPr id="0" name=""/>
        <dsp:cNvSpPr/>
      </dsp:nvSpPr>
      <dsp:spPr>
        <a:xfrm>
          <a:off x="2153396" y="433427"/>
          <a:ext cx="1884631" cy="10359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بناء العلاقات والتواصل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153396" y="433427"/>
        <a:ext cx="1884631" cy="1035949"/>
      </dsp:txXfrm>
    </dsp:sp>
    <dsp:sp modelId="{9B6BE2D0-AC21-C94C-8288-314757E981D2}">
      <dsp:nvSpPr>
        <dsp:cNvPr id="0" name=""/>
        <dsp:cNvSpPr/>
      </dsp:nvSpPr>
      <dsp:spPr>
        <a:xfrm>
          <a:off x="2153396" y="1321778"/>
          <a:ext cx="1884631" cy="18662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العلامات التجارية تساهم في بناء مجتمعات من المستهلكين ذوي الاهتمامات المشتركة</a:t>
          </a:r>
          <a:endParaRPr lang="en-GB" sz="2000" kern="1200" dirty="0"/>
        </a:p>
      </dsp:txBody>
      <dsp:txXfrm>
        <a:off x="2153396" y="1321778"/>
        <a:ext cx="1884631" cy="1866256"/>
      </dsp:txXfrm>
    </dsp:sp>
    <dsp:sp modelId="{B8DF8877-AC4C-2A40-A5D9-6BBA0C616898}">
      <dsp:nvSpPr>
        <dsp:cNvPr id="0" name=""/>
        <dsp:cNvSpPr/>
      </dsp:nvSpPr>
      <dsp:spPr>
        <a:xfrm>
          <a:off x="4916" y="433427"/>
          <a:ext cx="1884631" cy="10359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 dirty="0"/>
            <a:t>القوة الرمزية للعلامة</a:t>
          </a:r>
          <a:r>
            <a:rPr lang="ar-SA" sz="2100" kern="1200" dirty="0"/>
            <a:t> </a:t>
          </a:r>
          <a:endParaRPr lang="en-GB" sz="2100" kern="1200" dirty="0"/>
        </a:p>
      </dsp:txBody>
      <dsp:txXfrm>
        <a:off x="4916" y="433427"/>
        <a:ext cx="1884631" cy="1035949"/>
      </dsp:txXfrm>
    </dsp:sp>
    <dsp:sp modelId="{7C43C71A-E0C2-BF45-8F0C-C02F50A0B12D}">
      <dsp:nvSpPr>
        <dsp:cNvPr id="0" name=""/>
        <dsp:cNvSpPr/>
      </dsp:nvSpPr>
      <dsp:spPr>
        <a:xfrm>
          <a:off x="4916" y="1321778"/>
          <a:ext cx="1884631" cy="18662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r" defTabSz="933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100" kern="1200" dirty="0"/>
            <a:t>بعض العلامات تصبح رمزًا للنجاح أو التفوق في المجتمع</a:t>
          </a:r>
          <a:endParaRPr lang="en-GB" sz="2100" kern="1200" dirty="0"/>
        </a:p>
      </dsp:txBody>
      <dsp:txXfrm>
        <a:off x="4916" y="1321778"/>
        <a:ext cx="1884631" cy="186625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7105990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بناء الوعي بالعلامة التجارية</a:t>
          </a:r>
          <a:r>
            <a:rPr lang="ar-SA" sz="2000" kern="1200" dirty="0"/>
            <a:t> 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الإعلان يساعد في تعريف المستهلكين بالعلامة التجارية ومنتجاتها</a:t>
          </a:r>
          <a:endParaRPr lang="en-GB" sz="2000" kern="1200" dirty="0"/>
        </a:p>
      </dsp:txBody>
      <dsp:txXfrm>
        <a:off x="7105990" y="35309"/>
        <a:ext cx="3229995" cy="1937997"/>
      </dsp:txXfrm>
    </dsp:sp>
    <dsp:sp modelId="{13D75C33-BE60-824B-8A05-AD643078CE0E}">
      <dsp:nvSpPr>
        <dsp:cNvPr id="0" name=""/>
        <dsp:cNvSpPr/>
      </dsp:nvSpPr>
      <dsp:spPr>
        <a:xfrm>
          <a:off x="3552995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التأثير على الصورة الذهنية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الإعلانات تخلق انطباعًا معينًا حول العلامة التجارية في أذهان المستهلكين</a:t>
          </a:r>
          <a:endParaRPr lang="en-GB" sz="2000" kern="1200" dirty="0"/>
        </a:p>
      </dsp:txBody>
      <dsp:txXfrm>
        <a:off x="3552995" y="35309"/>
        <a:ext cx="3229995" cy="1937997"/>
      </dsp:txXfrm>
    </dsp:sp>
    <dsp:sp modelId="{D13297D6-26A5-4C42-8B11-B6DC6C12910D}">
      <dsp:nvSpPr>
        <dsp:cNvPr id="0" name=""/>
        <dsp:cNvSpPr/>
      </dsp:nvSpPr>
      <dsp:spPr>
        <a:xfrm>
          <a:off x="0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التلاعب بالمشاعر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استخدام القصص العاطفية والإعلانات المؤثرة يزيد من التفاعل مع العلامة التجارية</a:t>
          </a:r>
          <a:endParaRPr lang="en-GB" sz="2000" kern="1200" dirty="0"/>
        </a:p>
      </dsp:txBody>
      <dsp:txXfrm>
        <a:off x="0" y="35309"/>
        <a:ext cx="3229995" cy="1937997"/>
      </dsp:txXfrm>
    </dsp:sp>
    <dsp:sp modelId="{934C7D22-6A71-4445-AFA9-9B2B736F4B8D}">
      <dsp:nvSpPr>
        <dsp:cNvPr id="0" name=""/>
        <dsp:cNvSpPr/>
      </dsp:nvSpPr>
      <dsp:spPr>
        <a:xfrm>
          <a:off x="5329492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التحفيز على اتخاذ القرار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الإعلانات الترويجية والعروض المحدودة تسرّع عملية الشراء</a:t>
          </a:r>
          <a:endParaRPr lang="en-GB" sz="2000" kern="1200" dirty="0"/>
        </a:p>
      </dsp:txBody>
      <dsp:txXfrm>
        <a:off x="5329492" y="2296306"/>
        <a:ext cx="3229995" cy="1937997"/>
      </dsp:txXfrm>
    </dsp:sp>
    <dsp:sp modelId="{D6CA41D6-D8F6-2742-9B37-8B2518214906}">
      <dsp:nvSpPr>
        <dsp:cNvPr id="0" name=""/>
        <dsp:cNvSpPr/>
      </dsp:nvSpPr>
      <dsp:spPr>
        <a:xfrm>
          <a:off x="1776497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استخدام المشاهير والمؤثرين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المستهلكون ينجذبون أكثر للعلامات التي يدعمها مشاهير أو شخصيات مؤثرة</a:t>
          </a:r>
          <a:r>
            <a:rPr lang="en-GB" sz="2000" kern="1200" dirty="0"/>
            <a:t>.</a:t>
          </a:r>
        </a:p>
      </dsp:txBody>
      <dsp:txXfrm>
        <a:off x="1776497" y="2296306"/>
        <a:ext cx="3229995" cy="193799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DC5162-8271-364B-B0AF-137ADDC04A29}">
      <dsp:nvSpPr>
        <dsp:cNvPr id="0" name=""/>
        <dsp:cNvSpPr/>
      </dsp:nvSpPr>
      <dsp:spPr>
        <a:xfrm>
          <a:off x="6802859" y="0"/>
          <a:ext cx="3685526" cy="368552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B5B09B-62B7-0346-9C94-2C3547C09243}">
      <dsp:nvSpPr>
        <dsp:cNvPr id="0" name=""/>
        <dsp:cNvSpPr/>
      </dsp:nvSpPr>
      <dsp:spPr>
        <a:xfrm>
          <a:off x="0" y="0"/>
          <a:ext cx="8645622" cy="36855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خلق الثقة والمصداقية</a:t>
          </a:r>
          <a:r>
            <a:rPr lang="ar-SA" sz="2000" kern="1200" dirty="0"/>
            <a:t> </a:t>
          </a:r>
          <a:endParaRPr lang="en-GB" sz="2000" b="1" kern="1200" dirty="0"/>
        </a:p>
      </dsp:txBody>
      <dsp:txXfrm>
        <a:off x="4322811" y="0"/>
        <a:ext cx="4322811" cy="589684"/>
      </dsp:txXfrm>
    </dsp:sp>
    <dsp:sp modelId="{FB6DE5B3-D482-1542-9B31-ABEC3C6C92F8}">
      <dsp:nvSpPr>
        <dsp:cNvPr id="0" name=""/>
        <dsp:cNvSpPr/>
      </dsp:nvSpPr>
      <dsp:spPr>
        <a:xfrm>
          <a:off x="7189840" y="589684"/>
          <a:ext cx="2911565" cy="291156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30CB04D-72E0-B44E-9227-F67526A2098F}">
      <dsp:nvSpPr>
        <dsp:cNvPr id="0" name=""/>
        <dsp:cNvSpPr/>
      </dsp:nvSpPr>
      <dsp:spPr>
        <a:xfrm>
          <a:off x="0" y="589684"/>
          <a:ext cx="8645622" cy="29115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التأثير من خلال التجربة الشخصية</a:t>
          </a:r>
          <a:endParaRPr lang="en-GB" sz="2000" kern="1200" dirty="0"/>
        </a:p>
      </dsp:txBody>
      <dsp:txXfrm>
        <a:off x="4322811" y="589684"/>
        <a:ext cx="4322811" cy="589684"/>
      </dsp:txXfrm>
    </dsp:sp>
    <dsp:sp modelId="{562A6ED7-D920-6049-B327-DA5F134B315A}">
      <dsp:nvSpPr>
        <dsp:cNvPr id="0" name=""/>
        <dsp:cNvSpPr/>
      </dsp:nvSpPr>
      <dsp:spPr>
        <a:xfrm>
          <a:off x="7576820" y="1179368"/>
          <a:ext cx="2137605" cy="213760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D70B32-69FC-6847-BE51-792A15DE9100}">
      <dsp:nvSpPr>
        <dsp:cNvPr id="0" name=""/>
        <dsp:cNvSpPr/>
      </dsp:nvSpPr>
      <dsp:spPr>
        <a:xfrm>
          <a:off x="0" y="1179368"/>
          <a:ext cx="8645622" cy="21376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تقديم محتوى تفاعلي وجذاب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22811" y="1179368"/>
        <a:ext cx="4322811" cy="589684"/>
      </dsp:txXfrm>
    </dsp:sp>
    <dsp:sp modelId="{F3051302-B7C1-ED48-B3E3-1C11F9C39D46}">
      <dsp:nvSpPr>
        <dsp:cNvPr id="0" name=""/>
        <dsp:cNvSpPr/>
      </dsp:nvSpPr>
      <dsp:spPr>
        <a:xfrm>
          <a:off x="7963800" y="1769052"/>
          <a:ext cx="1363644" cy="136364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E8A102A-9AF6-1B44-B3C8-9423723839E7}">
      <dsp:nvSpPr>
        <dsp:cNvPr id="0" name=""/>
        <dsp:cNvSpPr/>
      </dsp:nvSpPr>
      <dsp:spPr>
        <a:xfrm>
          <a:off x="0" y="1769052"/>
          <a:ext cx="8645622" cy="13636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الوصول إلى فئات مستهدفة بدقة</a:t>
          </a:r>
          <a:endParaRPr lang="en-GB" sz="2000" kern="1200" dirty="0"/>
        </a:p>
      </dsp:txBody>
      <dsp:txXfrm>
        <a:off x="4322811" y="1769052"/>
        <a:ext cx="4322811" cy="589684"/>
      </dsp:txXfrm>
    </dsp:sp>
    <dsp:sp modelId="{DDF6AAE6-6969-8C46-83A0-F1EA24E9085B}">
      <dsp:nvSpPr>
        <dsp:cNvPr id="0" name=""/>
        <dsp:cNvSpPr/>
      </dsp:nvSpPr>
      <dsp:spPr>
        <a:xfrm>
          <a:off x="8350780" y="2358736"/>
          <a:ext cx="589684" cy="58968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C31EA5F-B83E-DF44-92D0-F09D53BC0FC3}">
      <dsp:nvSpPr>
        <dsp:cNvPr id="0" name=""/>
        <dsp:cNvSpPr/>
      </dsp:nvSpPr>
      <dsp:spPr>
        <a:xfrm>
          <a:off x="0" y="2358736"/>
          <a:ext cx="8645622" cy="5896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الترويج الغير مباشر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22811" y="2358736"/>
        <a:ext cx="4322811" cy="589684"/>
      </dsp:txXfrm>
    </dsp:sp>
    <dsp:sp modelId="{659A2370-BAA5-1344-8ACF-D580BD9D4B9D}">
      <dsp:nvSpPr>
        <dsp:cNvPr id="0" name=""/>
        <dsp:cNvSpPr/>
      </dsp:nvSpPr>
      <dsp:spPr>
        <a:xfrm>
          <a:off x="0" y="0"/>
          <a:ext cx="4322811" cy="58968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المستهلكون يثقون بالمؤثرين أكثر من الإعلانات التقليدية</a:t>
          </a:r>
          <a:endParaRPr lang="en-GB" sz="2000" kern="1200" dirty="0"/>
        </a:p>
      </dsp:txBody>
      <dsp:txXfrm>
        <a:off x="0" y="0"/>
        <a:ext cx="4322811" cy="589684"/>
      </dsp:txXfrm>
    </dsp:sp>
    <dsp:sp modelId="{44781EBC-1241-9A4A-84F4-23C1C40A50F4}">
      <dsp:nvSpPr>
        <dsp:cNvPr id="0" name=""/>
        <dsp:cNvSpPr/>
      </dsp:nvSpPr>
      <dsp:spPr>
        <a:xfrm>
          <a:off x="0" y="589684"/>
          <a:ext cx="4322811" cy="58968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عندما يشارك المؤثر تجربة حقيقية مع منتج، يزيد ذلك من رغبة المستهلكين في تجربته</a:t>
          </a:r>
          <a:r>
            <a:rPr lang="en-GB" sz="2000" kern="1200" dirty="0"/>
            <a:t>.</a:t>
          </a:r>
        </a:p>
      </dsp:txBody>
      <dsp:txXfrm>
        <a:off x="0" y="589684"/>
        <a:ext cx="4322811" cy="589684"/>
      </dsp:txXfrm>
    </dsp:sp>
    <dsp:sp modelId="{88DAE99A-E55B-2746-B476-F9CC2547AEB3}">
      <dsp:nvSpPr>
        <dsp:cNvPr id="0" name=""/>
        <dsp:cNvSpPr/>
      </dsp:nvSpPr>
      <dsp:spPr>
        <a:xfrm>
          <a:off x="0" y="1179368"/>
          <a:ext cx="4322811" cy="58968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المؤثرون يجعلون الإعلانات أكثر متعة وواقعية</a:t>
          </a:r>
          <a:endParaRPr lang="en-GB" sz="2000" kern="1200" dirty="0"/>
        </a:p>
      </dsp:txBody>
      <dsp:txXfrm>
        <a:off x="0" y="1179368"/>
        <a:ext cx="4322811" cy="589684"/>
      </dsp:txXfrm>
    </dsp:sp>
    <dsp:sp modelId="{FD2BB1F4-2442-064D-AB41-EB37C786B931}">
      <dsp:nvSpPr>
        <dsp:cNvPr id="0" name=""/>
        <dsp:cNvSpPr/>
      </dsp:nvSpPr>
      <dsp:spPr>
        <a:xfrm>
          <a:off x="0" y="1769052"/>
          <a:ext cx="4322811" cy="58968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المؤثرون لديهم متابعون محددون، مما يجعل استهداف الجمهور أكثر فعالية</a:t>
          </a:r>
          <a:endParaRPr lang="en-GB" sz="2000" kern="1200" dirty="0"/>
        </a:p>
      </dsp:txBody>
      <dsp:txXfrm>
        <a:off x="0" y="1769052"/>
        <a:ext cx="4322811" cy="589684"/>
      </dsp:txXfrm>
    </dsp:sp>
    <dsp:sp modelId="{D03A007B-68E4-F348-B802-EA29387D7C67}">
      <dsp:nvSpPr>
        <dsp:cNvPr id="0" name=""/>
        <dsp:cNvSpPr/>
      </dsp:nvSpPr>
      <dsp:spPr>
        <a:xfrm>
          <a:off x="0" y="2358736"/>
          <a:ext cx="4322811" cy="58968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توصيات المؤثرين تبدو طبيعية أكثر من الإعلانات التقليدية</a:t>
          </a:r>
          <a:endParaRPr lang="en-GB" sz="2000" kern="1200" dirty="0"/>
        </a:p>
      </dsp:txBody>
      <dsp:txXfrm>
        <a:off x="0" y="2358736"/>
        <a:ext cx="4322811" cy="58968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9650186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التواصل الفعّال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0" y="4166338"/>
        <a:ext cx="9650186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9650186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التفاعل المستمر مع العملاء عبر وسائل التواصل الاجتماعي والبريد الإلكتروني يعزز الارتباط بالعلامة</a:t>
          </a:r>
          <a:r>
            <a:rPr lang="en-GB" sz="2000" kern="1200" dirty="0"/>
            <a:t>.</a:t>
          </a:r>
        </a:p>
      </dsp:txBody>
      <dsp:txXfrm>
        <a:off x="0" y="4521770"/>
        <a:ext cx="9650186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برامج الولاء والمكافآت</a:t>
          </a:r>
          <a:endParaRPr lang="en-GB" sz="2400" kern="1200" dirty="0"/>
        </a:p>
      </dsp:txBody>
      <dsp:txXfrm rot="-10800000">
        <a:off x="0" y="3125334"/>
        <a:ext cx="9650186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تشجع المستهلكين على الشراء المتكرر</a:t>
          </a:r>
          <a:endParaRPr lang="en-GB" sz="2400" kern="1200" dirty="0"/>
        </a:p>
      </dsp:txBody>
      <dsp:txXfrm>
        <a:off x="0" y="3494325"/>
        <a:ext cx="9650186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خدمة العملاء الممتازة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084329"/>
        <a:ext cx="9650186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التجارب الإيجابية مع خدمة العملاء تؤدي إلى زيادة الولاء</a:t>
          </a:r>
          <a:endParaRPr lang="en-GB" sz="2400" kern="1200" dirty="0"/>
        </a:p>
      </dsp:txBody>
      <dsp:txXfrm>
        <a:off x="0" y="2453320"/>
        <a:ext cx="9650186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التفاعل العاطفي مع العلامة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1043324"/>
        <a:ext cx="9650186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العلامات التي تبني علاقة عاطفية مع المستهلكين تحظى بولاء أكبر</a:t>
          </a:r>
          <a:endParaRPr lang="en-GB" sz="2400" kern="1200" dirty="0"/>
        </a:p>
      </dsp:txBody>
      <dsp:txXfrm>
        <a:off x="0" y="1412315"/>
        <a:ext cx="9650186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9650186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الجودة العالية والاستمرارية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319"/>
        <a:ext cx="9650186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9650186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تقديم منتجات أو خدمات بجودة ثابتة يزيد من ثقة المستهلكين</a:t>
          </a:r>
          <a:endParaRPr lang="en-GB" sz="2400" kern="1200" dirty="0"/>
        </a:p>
      </dsp:txBody>
      <dsp:txXfrm>
        <a:off x="0" y="371310"/>
        <a:ext cx="9650186" cy="31432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598837" y="509609"/>
          <a:ext cx="1884631" cy="103472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التجارب الإيجابية تعزز الولاء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8598837" y="509609"/>
        <a:ext cx="1884631" cy="1034728"/>
      </dsp:txXfrm>
    </dsp:sp>
    <dsp:sp modelId="{045651F5-5816-1948-A4FF-40DCA81680F2}">
      <dsp:nvSpPr>
        <dsp:cNvPr id="0" name=""/>
        <dsp:cNvSpPr/>
      </dsp:nvSpPr>
      <dsp:spPr>
        <a:xfrm>
          <a:off x="8598837" y="1396913"/>
          <a:ext cx="1884631" cy="1714938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المستهلكون يعودون إلى العلامات التجارية التي قدمت لهم تجربة جيدة</a:t>
          </a:r>
          <a:endParaRPr lang="en-GB" sz="2000" kern="1200" dirty="0"/>
        </a:p>
      </dsp:txBody>
      <dsp:txXfrm>
        <a:off x="8598837" y="1396913"/>
        <a:ext cx="1884631" cy="1714938"/>
      </dsp:txXfrm>
    </dsp:sp>
    <dsp:sp modelId="{EC177CF8-B5F5-414F-A53E-2F438E96288D}">
      <dsp:nvSpPr>
        <dsp:cNvPr id="0" name=""/>
        <dsp:cNvSpPr/>
      </dsp:nvSpPr>
      <dsp:spPr>
        <a:xfrm>
          <a:off x="6450357" y="509609"/>
          <a:ext cx="1884631" cy="103472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التجارب السلبية تؤدي إلى تجنب العلامة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6450357" y="509609"/>
        <a:ext cx="1884631" cy="1034728"/>
      </dsp:txXfrm>
    </dsp:sp>
    <dsp:sp modelId="{C4E50838-661D-0A4F-9230-A17B5BBA0433}">
      <dsp:nvSpPr>
        <dsp:cNvPr id="0" name=""/>
        <dsp:cNvSpPr/>
      </dsp:nvSpPr>
      <dsp:spPr>
        <a:xfrm>
          <a:off x="6450357" y="1396913"/>
          <a:ext cx="1884631" cy="1714938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المستهلكون يتجنبون العلامات التي خيّبت توقعاتهم</a:t>
          </a:r>
          <a:endParaRPr lang="en-GB" sz="2000" kern="1200" dirty="0"/>
        </a:p>
      </dsp:txBody>
      <dsp:txXfrm>
        <a:off x="6450357" y="1396913"/>
        <a:ext cx="1884631" cy="1714938"/>
      </dsp:txXfrm>
    </dsp:sp>
    <dsp:sp modelId="{B8684A02-3572-0945-B847-82A166B416B9}">
      <dsp:nvSpPr>
        <dsp:cNvPr id="0" name=""/>
        <dsp:cNvSpPr/>
      </dsp:nvSpPr>
      <dsp:spPr>
        <a:xfrm>
          <a:off x="4301877" y="509609"/>
          <a:ext cx="1884631" cy="103472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تأثير خدمة العملاء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4301877" y="509609"/>
        <a:ext cx="1884631" cy="1034728"/>
      </dsp:txXfrm>
    </dsp:sp>
    <dsp:sp modelId="{FA2079E0-83A9-DA44-BA47-022EAE095881}">
      <dsp:nvSpPr>
        <dsp:cNvPr id="0" name=""/>
        <dsp:cNvSpPr/>
      </dsp:nvSpPr>
      <dsp:spPr>
        <a:xfrm>
          <a:off x="4301877" y="1396913"/>
          <a:ext cx="1884631" cy="1714938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التجربة الجيدة مع خدمة العملاء تعزز الثقة بالعلامة التجارية</a:t>
          </a:r>
          <a:endParaRPr lang="en-GB" sz="2000" kern="1200" dirty="0"/>
        </a:p>
      </dsp:txBody>
      <dsp:txXfrm>
        <a:off x="4301877" y="1396913"/>
        <a:ext cx="1884631" cy="1714938"/>
      </dsp:txXfrm>
    </dsp:sp>
    <dsp:sp modelId="{65574064-AB9C-7C44-ACBC-5DDDEBEF091D}">
      <dsp:nvSpPr>
        <dsp:cNvPr id="0" name=""/>
        <dsp:cNvSpPr/>
      </dsp:nvSpPr>
      <dsp:spPr>
        <a:xfrm>
          <a:off x="2153396" y="509609"/>
          <a:ext cx="1884631" cy="103472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تأثير جودة المنتج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153396" y="509609"/>
        <a:ext cx="1884631" cy="1034728"/>
      </dsp:txXfrm>
    </dsp:sp>
    <dsp:sp modelId="{9B6BE2D0-AC21-C94C-8288-314757E981D2}">
      <dsp:nvSpPr>
        <dsp:cNvPr id="0" name=""/>
        <dsp:cNvSpPr/>
      </dsp:nvSpPr>
      <dsp:spPr>
        <a:xfrm>
          <a:off x="2153396" y="1396913"/>
          <a:ext cx="1884631" cy="1714938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إذا كان المنتج عالي الجودة، فمن المرجح أن يعود المستهلك للشراء مجددًا</a:t>
          </a:r>
          <a:endParaRPr lang="en-GB" sz="2000" kern="1200" dirty="0"/>
        </a:p>
      </dsp:txBody>
      <dsp:txXfrm>
        <a:off x="2153396" y="1396913"/>
        <a:ext cx="1884631" cy="1714938"/>
      </dsp:txXfrm>
    </dsp:sp>
    <dsp:sp modelId="{2B7916F1-B031-B248-8A58-E76932835963}">
      <dsp:nvSpPr>
        <dsp:cNvPr id="0" name=""/>
        <dsp:cNvSpPr/>
      </dsp:nvSpPr>
      <dsp:spPr>
        <a:xfrm>
          <a:off x="4916" y="509609"/>
          <a:ext cx="1884631" cy="1034728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 dirty="0"/>
            <a:t>تأثير المراجعات والتوصيات</a:t>
          </a:r>
          <a:r>
            <a:rPr lang="ar-SA" sz="2100" kern="1200" dirty="0"/>
            <a:t> </a:t>
          </a:r>
          <a:endParaRPr lang="en-GB" sz="2100" kern="1200" dirty="0"/>
        </a:p>
      </dsp:txBody>
      <dsp:txXfrm>
        <a:off x="4916" y="509609"/>
        <a:ext cx="1884631" cy="1034728"/>
      </dsp:txXfrm>
    </dsp:sp>
    <dsp:sp modelId="{6181B4A3-EC73-504B-A499-3D806A431B56}">
      <dsp:nvSpPr>
        <dsp:cNvPr id="0" name=""/>
        <dsp:cNvSpPr/>
      </dsp:nvSpPr>
      <dsp:spPr>
        <a:xfrm>
          <a:off x="4916" y="1396913"/>
          <a:ext cx="1884631" cy="1714938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r" defTabSz="933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100" kern="1200" dirty="0"/>
            <a:t>التوصيات من الآخرين تعزز التجربة الشخصية للمستهلك</a:t>
          </a:r>
          <a:endParaRPr lang="en-GB" sz="2100" kern="1200" dirty="0"/>
        </a:p>
      </dsp:txBody>
      <dsp:txXfrm>
        <a:off x="4916" y="1396913"/>
        <a:ext cx="1884631" cy="171493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E98003-92CE-4640-9344-F9C4E3FB27B9}">
      <dsp:nvSpPr>
        <dsp:cNvPr id="0" name=""/>
        <dsp:cNvSpPr/>
      </dsp:nvSpPr>
      <dsp:spPr>
        <a:xfrm>
          <a:off x="8864740" y="118049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تحفيز الشراء المتكرر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8864740" y="118049"/>
        <a:ext cx="1942910" cy="777164"/>
      </dsp:txXfrm>
    </dsp:sp>
    <dsp:sp modelId="{A7BAE97E-C4F1-C942-84AE-548A39D962A4}">
      <dsp:nvSpPr>
        <dsp:cNvPr id="0" name=""/>
        <dsp:cNvSpPr/>
      </dsp:nvSpPr>
      <dsp:spPr>
        <a:xfrm>
          <a:off x="8864740" y="895213"/>
          <a:ext cx="1942910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النقاط والمكافآت تدفع المستهلكين للعودة إلى العلامة التجارية</a:t>
          </a:r>
          <a:endParaRPr lang="en-GB" sz="2200" kern="1200" dirty="0"/>
        </a:p>
      </dsp:txBody>
      <dsp:txXfrm>
        <a:off x="8864740" y="895213"/>
        <a:ext cx="1942910" cy="2854800"/>
      </dsp:txXfrm>
    </dsp:sp>
    <dsp:sp modelId="{612AAF89-6B98-8344-8B78-4D1925AEA83A}">
      <dsp:nvSpPr>
        <dsp:cNvPr id="0" name=""/>
        <dsp:cNvSpPr/>
      </dsp:nvSpPr>
      <dsp:spPr>
        <a:xfrm>
          <a:off x="6649822" y="118049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خلق تجربة تفاعلية ممتعة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6649822" y="118049"/>
        <a:ext cx="1942910" cy="777164"/>
      </dsp:txXfrm>
    </dsp:sp>
    <dsp:sp modelId="{A0A81C1F-7EB8-3E4A-A705-4E403C104141}">
      <dsp:nvSpPr>
        <dsp:cNvPr id="0" name=""/>
        <dsp:cNvSpPr/>
      </dsp:nvSpPr>
      <dsp:spPr>
        <a:xfrm>
          <a:off x="6649822" y="895213"/>
          <a:ext cx="1942910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البرامج المصممة بشكل جيد تزيد من رضا العملاء</a:t>
          </a:r>
          <a:endParaRPr lang="en-GB" sz="2200" kern="1200" dirty="0"/>
        </a:p>
      </dsp:txBody>
      <dsp:txXfrm>
        <a:off x="6649822" y="895213"/>
        <a:ext cx="1942910" cy="2854800"/>
      </dsp:txXfrm>
    </dsp:sp>
    <dsp:sp modelId="{9B39EC44-A0E7-6341-B858-535F5ED9897F}">
      <dsp:nvSpPr>
        <dsp:cNvPr id="0" name=""/>
        <dsp:cNvSpPr/>
      </dsp:nvSpPr>
      <dsp:spPr>
        <a:xfrm>
          <a:off x="4434904" y="118049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تعزيز الشعور بالتقدير والانتماء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4434904" y="118049"/>
        <a:ext cx="1942910" cy="777164"/>
      </dsp:txXfrm>
    </dsp:sp>
    <dsp:sp modelId="{5EB153C0-6994-C84C-A5AF-F329D993948C}">
      <dsp:nvSpPr>
        <dsp:cNvPr id="0" name=""/>
        <dsp:cNvSpPr/>
      </dsp:nvSpPr>
      <dsp:spPr>
        <a:xfrm>
          <a:off x="4434904" y="895213"/>
          <a:ext cx="1942910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يشعر المستهلك بأنه جزء من مجتمع العلامة التجارية</a:t>
          </a:r>
          <a:endParaRPr lang="en-GB" sz="2200" kern="1200" dirty="0"/>
        </a:p>
      </dsp:txBody>
      <dsp:txXfrm>
        <a:off x="4434904" y="895213"/>
        <a:ext cx="1942910" cy="2854800"/>
      </dsp:txXfrm>
    </dsp:sp>
    <dsp:sp modelId="{34488B6E-CCDA-CF40-84DE-7F1E16DFA39F}">
      <dsp:nvSpPr>
        <dsp:cNvPr id="0" name=""/>
        <dsp:cNvSpPr/>
      </dsp:nvSpPr>
      <dsp:spPr>
        <a:xfrm>
          <a:off x="2219986" y="118049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زيادة قيمة العميل مدى الحياة </a:t>
          </a:r>
          <a:endParaRPr lang="en-GB" sz="2200" kern="1200" dirty="0"/>
        </a:p>
      </dsp:txBody>
      <dsp:txXfrm>
        <a:off x="2219986" y="118049"/>
        <a:ext cx="1942910" cy="777164"/>
      </dsp:txXfrm>
    </dsp:sp>
    <dsp:sp modelId="{980C279B-9629-0440-BE85-3955839E68A6}">
      <dsp:nvSpPr>
        <dsp:cNvPr id="0" name=""/>
        <dsp:cNvSpPr/>
      </dsp:nvSpPr>
      <dsp:spPr>
        <a:xfrm>
          <a:off x="2219986" y="895213"/>
          <a:ext cx="1942910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المستهلكون الملتزمون بعلامة معينة ينفقون أكثر بمرور الوقت</a:t>
          </a:r>
          <a:endParaRPr lang="en-GB" sz="2200" kern="1200" dirty="0"/>
        </a:p>
      </dsp:txBody>
      <dsp:txXfrm>
        <a:off x="2219986" y="895213"/>
        <a:ext cx="1942910" cy="2854800"/>
      </dsp:txXfrm>
    </dsp:sp>
    <dsp:sp modelId="{60BEA913-60B5-E948-9E17-DEA66660E944}">
      <dsp:nvSpPr>
        <dsp:cNvPr id="0" name=""/>
        <dsp:cNvSpPr/>
      </dsp:nvSpPr>
      <dsp:spPr>
        <a:xfrm>
          <a:off x="5068" y="118049"/>
          <a:ext cx="1942910" cy="777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التميّز عن المنافسين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5068" y="118049"/>
        <a:ext cx="1942910" cy="777164"/>
      </dsp:txXfrm>
    </dsp:sp>
    <dsp:sp modelId="{F600F291-4031-7443-A820-E3669A1482B1}">
      <dsp:nvSpPr>
        <dsp:cNvPr id="0" name=""/>
        <dsp:cNvSpPr/>
      </dsp:nvSpPr>
      <dsp:spPr>
        <a:xfrm>
          <a:off x="5068" y="895213"/>
          <a:ext cx="1942910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/>
            <a:t>العلامات التي تقدم مكافآت جذابة تكتسب ميزة تنافسية</a:t>
          </a:r>
          <a:endParaRPr lang="en-US" sz="2200" kern="1200"/>
        </a:p>
      </dsp:txBody>
      <dsp:txXfrm>
        <a:off x="5068" y="895213"/>
        <a:ext cx="1942910" cy="28548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85085D-B5C0-2A44-96FD-F477281DB2BA}">
      <dsp:nvSpPr>
        <dsp:cNvPr id="0" name=""/>
        <dsp:cNvSpPr/>
      </dsp:nvSpPr>
      <dsp:spPr>
        <a:xfrm>
          <a:off x="9046349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الجودة والاستمرارية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9072134" y="434973"/>
        <a:ext cx="1709192" cy="828811"/>
      </dsp:txXfrm>
    </dsp:sp>
    <dsp:sp modelId="{147DAF9C-BF62-2D44-ABDC-42B26E610749}">
      <dsp:nvSpPr>
        <dsp:cNvPr id="0" name=""/>
        <dsp:cNvSpPr/>
      </dsp:nvSpPr>
      <dsp:spPr>
        <a:xfrm>
          <a:off x="10454959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F21E5B-B2A1-F342-970A-7343F3FB0376}">
      <dsp:nvSpPr>
        <dsp:cNvPr id="0" name=""/>
        <dsp:cNvSpPr/>
      </dsp:nvSpPr>
      <dsp:spPr>
        <a:xfrm>
          <a:off x="8809421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المنتجات التي تحافظ على مستوى جودة مرتفع تشجع على الشراء المتكرر</a:t>
          </a:r>
          <a:endParaRPr lang="en-GB" sz="2200" kern="1200" dirty="0"/>
        </a:p>
      </dsp:txBody>
      <dsp:txXfrm>
        <a:off x="8857617" y="1557861"/>
        <a:ext cx="1549146" cy="1852816"/>
      </dsp:txXfrm>
    </dsp:sp>
    <dsp:sp modelId="{D1A64E9A-58C1-AD4D-8E34-D03E2D201ABC}">
      <dsp:nvSpPr>
        <dsp:cNvPr id="0" name=""/>
        <dsp:cNvSpPr/>
      </dsp:nvSpPr>
      <dsp:spPr>
        <a:xfrm>
          <a:off x="6845396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الراحة وسهولة الشراء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6871181" y="434973"/>
        <a:ext cx="1709192" cy="828811"/>
      </dsp:txXfrm>
    </dsp:sp>
    <dsp:sp modelId="{51AEBAAC-5559-0D45-8D14-18324CB6A9EA}">
      <dsp:nvSpPr>
        <dsp:cNvPr id="0" name=""/>
        <dsp:cNvSpPr/>
      </dsp:nvSpPr>
      <dsp:spPr>
        <a:xfrm>
          <a:off x="8254006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B11B1D-965D-2942-A3B9-B508ADA82D9E}">
      <dsp:nvSpPr>
        <dsp:cNvPr id="0" name=""/>
        <dsp:cNvSpPr/>
      </dsp:nvSpPr>
      <dsp:spPr>
        <a:xfrm>
          <a:off x="6608467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تجربة التسوق المريحة تزيد من احتمال العودة للشراء</a:t>
          </a:r>
          <a:endParaRPr lang="en-GB" sz="2200" kern="1200" dirty="0"/>
        </a:p>
      </dsp:txBody>
      <dsp:txXfrm>
        <a:off x="6656663" y="1557861"/>
        <a:ext cx="1549146" cy="1852816"/>
      </dsp:txXfrm>
    </dsp:sp>
    <dsp:sp modelId="{17634FAC-EE28-F940-B3E1-848A80407B6D}">
      <dsp:nvSpPr>
        <dsp:cNvPr id="0" name=""/>
        <dsp:cNvSpPr/>
      </dsp:nvSpPr>
      <dsp:spPr>
        <a:xfrm>
          <a:off x="4644442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الولاء العاطفي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4670227" y="434973"/>
        <a:ext cx="1709192" cy="828811"/>
      </dsp:txXfrm>
    </dsp:sp>
    <dsp:sp modelId="{A28C031A-D79D-4046-BFD6-457673D5A486}">
      <dsp:nvSpPr>
        <dsp:cNvPr id="0" name=""/>
        <dsp:cNvSpPr/>
      </dsp:nvSpPr>
      <dsp:spPr>
        <a:xfrm>
          <a:off x="6053052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64095A-6669-8E4F-88F1-5F272E910688}">
      <dsp:nvSpPr>
        <dsp:cNvPr id="0" name=""/>
        <dsp:cNvSpPr/>
      </dsp:nvSpPr>
      <dsp:spPr>
        <a:xfrm>
          <a:off x="4407514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العلامات التي ترتبط بالمستهلك عاطفيًا تحقق تكرار شراء أعلى</a:t>
          </a:r>
          <a:endParaRPr lang="en-GB" sz="2200" kern="1200" dirty="0"/>
        </a:p>
      </dsp:txBody>
      <dsp:txXfrm>
        <a:off x="4455710" y="1557861"/>
        <a:ext cx="1549146" cy="1852816"/>
      </dsp:txXfrm>
    </dsp:sp>
    <dsp:sp modelId="{6CC51B5E-6B88-FB4F-9278-B1E9422BAA2A}">
      <dsp:nvSpPr>
        <dsp:cNvPr id="0" name=""/>
        <dsp:cNvSpPr/>
      </dsp:nvSpPr>
      <dsp:spPr>
        <a:xfrm>
          <a:off x="2443489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العروض الترويجية والخصومات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469274" y="434973"/>
        <a:ext cx="1709192" cy="828811"/>
      </dsp:txXfrm>
    </dsp:sp>
    <dsp:sp modelId="{ADDE58E2-6B69-7E46-B05A-F9D9A9FEF64E}">
      <dsp:nvSpPr>
        <dsp:cNvPr id="0" name=""/>
        <dsp:cNvSpPr/>
      </dsp:nvSpPr>
      <dsp:spPr>
        <a:xfrm>
          <a:off x="3852099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8DD5F8-12ED-094C-B5BB-D28C77B53A8F}">
      <dsp:nvSpPr>
        <dsp:cNvPr id="0" name=""/>
        <dsp:cNvSpPr/>
      </dsp:nvSpPr>
      <dsp:spPr>
        <a:xfrm>
          <a:off x="2206561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تخفيضات العملاء المخلصين تزيد من معدل التكرار</a:t>
          </a:r>
          <a:endParaRPr lang="en-GB" sz="2200" kern="1200" dirty="0"/>
        </a:p>
      </dsp:txBody>
      <dsp:txXfrm>
        <a:off x="2254757" y="1557861"/>
        <a:ext cx="1549146" cy="1852816"/>
      </dsp:txXfrm>
    </dsp:sp>
    <dsp:sp modelId="{238D69FE-AF41-1A48-889C-110EE46B9C6B}">
      <dsp:nvSpPr>
        <dsp:cNvPr id="0" name=""/>
        <dsp:cNvSpPr/>
      </dsp:nvSpPr>
      <dsp:spPr>
        <a:xfrm>
          <a:off x="242535" y="409188"/>
          <a:ext cx="1760762" cy="8803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/>
            <a:t>التجربة الإيجابية مع خدمة العملاء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68320" y="434973"/>
        <a:ext cx="1709192" cy="828811"/>
      </dsp:txXfrm>
    </dsp:sp>
    <dsp:sp modelId="{05293BE7-99E7-2840-AFCB-31B058A42075}">
      <dsp:nvSpPr>
        <dsp:cNvPr id="0" name=""/>
        <dsp:cNvSpPr/>
      </dsp:nvSpPr>
      <dsp:spPr>
        <a:xfrm>
          <a:off x="1651146" y="1289570"/>
          <a:ext cx="176076" cy="1194699"/>
        </a:xfrm>
        <a:custGeom>
          <a:avLst/>
          <a:gdLst/>
          <a:ahLst/>
          <a:cxnLst/>
          <a:rect l="0" t="0" r="0" b="0"/>
          <a:pathLst>
            <a:path>
              <a:moveTo>
                <a:pt x="176076" y="0"/>
              </a:moveTo>
              <a:lnTo>
                <a:pt x="176076" y="1194699"/>
              </a:lnTo>
              <a:lnTo>
                <a:pt x="0" y="11946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B186D1-8F3D-1A44-99D7-273610F6F43E}">
      <dsp:nvSpPr>
        <dsp:cNvPr id="0" name=""/>
        <dsp:cNvSpPr/>
      </dsp:nvSpPr>
      <dsp:spPr>
        <a:xfrm>
          <a:off x="5607" y="1509665"/>
          <a:ext cx="1645538" cy="19492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إذا حصل المستهلك على تجربة جيدة، فإنه يعود للتعامل مع العلامة التجارية</a:t>
          </a:r>
          <a:endParaRPr lang="en-GB" sz="2200" kern="1200" dirty="0"/>
        </a:p>
      </dsp:txBody>
      <dsp:txXfrm>
        <a:off x="53803" y="1557861"/>
        <a:ext cx="1549146" cy="185281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87E27-8787-8147-B72A-3C903CD62BDB}">
      <dsp:nvSpPr>
        <dsp:cNvPr id="0" name=""/>
        <dsp:cNvSpPr/>
      </dsp:nvSpPr>
      <dsp:spPr>
        <a:xfrm>
          <a:off x="0" y="413675"/>
          <a:ext cx="8730582" cy="6095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7590" tIns="187452" rIns="677590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بعض المستهلكين يشترون المنتجات الفاخرة لإبراز مكانتهم الاجتماعية</a:t>
          </a:r>
          <a:endParaRPr lang="en-GB" sz="2000" kern="1200" dirty="0"/>
        </a:p>
      </dsp:txBody>
      <dsp:txXfrm>
        <a:off x="0" y="413675"/>
        <a:ext cx="8730582" cy="609524"/>
      </dsp:txXfrm>
    </dsp:sp>
    <dsp:sp modelId="{2E0B7F5B-FED4-2441-87E2-B6358D344EF9}">
      <dsp:nvSpPr>
        <dsp:cNvPr id="0" name=""/>
        <dsp:cNvSpPr/>
      </dsp:nvSpPr>
      <dsp:spPr>
        <a:xfrm>
          <a:off x="2182645" y="88693"/>
          <a:ext cx="6111407" cy="45782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الانتماء إلى طبقة اجتماعية معينة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204994" y="111042"/>
        <a:ext cx="6066709" cy="413124"/>
      </dsp:txXfrm>
    </dsp:sp>
    <dsp:sp modelId="{17F6EA12-01A9-BB43-8F4D-055F4136FDB1}">
      <dsp:nvSpPr>
        <dsp:cNvPr id="0" name=""/>
        <dsp:cNvSpPr/>
      </dsp:nvSpPr>
      <dsp:spPr>
        <a:xfrm>
          <a:off x="0" y="1396783"/>
          <a:ext cx="8730582" cy="6095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7590" tIns="187452" rIns="677590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العلامات الفاخرة تركز على الحرفية والتميز في التصنيع</a:t>
          </a:r>
          <a:endParaRPr lang="en-GB" sz="2000" kern="1200" dirty="0"/>
        </a:p>
      </dsp:txBody>
      <dsp:txXfrm>
        <a:off x="0" y="1396783"/>
        <a:ext cx="8730582" cy="609524"/>
      </dsp:txXfrm>
    </dsp:sp>
    <dsp:sp modelId="{1AEDEBF7-4807-F741-A0C2-0E344F25840D}">
      <dsp:nvSpPr>
        <dsp:cNvPr id="0" name=""/>
        <dsp:cNvSpPr/>
      </dsp:nvSpPr>
      <dsp:spPr>
        <a:xfrm>
          <a:off x="2182645" y="1071800"/>
          <a:ext cx="6111407" cy="45782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الجودة العالية والتفرد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204994" y="1094149"/>
        <a:ext cx="6066709" cy="413124"/>
      </dsp:txXfrm>
    </dsp:sp>
    <dsp:sp modelId="{6A85BAD4-EA3A-F048-8A04-32B28E450065}">
      <dsp:nvSpPr>
        <dsp:cNvPr id="0" name=""/>
        <dsp:cNvSpPr/>
      </dsp:nvSpPr>
      <dsp:spPr>
        <a:xfrm>
          <a:off x="0" y="2379890"/>
          <a:ext cx="8730582" cy="6095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7590" tIns="187452" rIns="677590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امتلاك منتج فاخر يعزز الثقة بالنفس ويعكس النجاح الشخصي</a:t>
          </a:r>
          <a:endParaRPr lang="en-GB" sz="2000" kern="1200" dirty="0"/>
        </a:p>
      </dsp:txBody>
      <dsp:txXfrm>
        <a:off x="0" y="2379890"/>
        <a:ext cx="8730582" cy="609524"/>
      </dsp:txXfrm>
    </dsp:sp>
    <dsp:sp modelId="{E8914ACA-C854-894A-A9F0-C6DB82D0FF60}">
      <dsp:nvSpPr>
        <dsp:cNvPr id="0" name=""/>
        <dsp:cNvSpPr/>
      </dsp:nvSpPr>
      <dsp:spPr>
        <a:xfrm>
          <a:off x="2182645" y="2054908"/>
          <a:ext cx="6111407" cy="45782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الشعور بالإنجاز والفخر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204994" y="2077257"/>
        <a:ext cx="6066709" cy="413124"/>
      </dsp:txXfrm>
    </dsp:sp>
    <dsp:sp modelId="{0C0A1A53-EA19-3C48-8956-5FFE6369CE61}">
      <dsp:nvSpPr>
        <dsp:cNvPr id="0" name=""/>
        <dsp:cNvSpPr/>
      </dsp:nvSpPr>
      <dsp:spPr>
        <a:xfrm>
          <a:off x="0" y="3362997"/>
          <a:ext cx="8730582" cy="6095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7590" tIns="187452" rIns="677590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العلامات الفاخرة توفر تجربة شراء استثنائية، مثل خدمة العملاء الشخصية</a:t>
          </a:r>
          <a:endParaRPr lang="en-GB" sz="2000" kern="1200" dirty="0"/>
        </a:p>
      </dsp:txBody>
      <dsp:txXfrm>
        <a:off x="0" y="3362997"/>
        <a:ext cx="8730582" cy="609524"/>
      </dsp:txXfrm>
    </dsp:sp>
    <dsp:sp modelId="{FE0F2337-1ED1-7241-8F6F-ABE07556F1E1}">
      <dsp:nvSpPr>
        <dsp:cNvPr id="0" name=""/>
        <dsp:cNvSpPr/>
      </dsp:nvSpPr>
      <dsp:spPr>
        <a:xfrm>
          <a:off x="2182645" y="3038015"/>
          <a:ext cx="6111407" cy="45782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التجربة الحصرية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204994" y="3060364"/>
        <a:ext cx="6066709" cy="413124"/>
      </dsp:txXfrm>
    </dsp:sp>
    <dsp:sp modelId="{6B5D30E7-25B8-5B44-AB24-E3245C932D58}">
      <dsp:nvSpPr>
        <dsp:cNvPr id="0" name=""/>
        <dsp:cNvSpPr/>
      </dsp:nvSpPr>
      <dsp:spPr>
        <a:xfrm>
          <a:off x="0" y="4153962"/>
          <a:ext cx="8730582" cy="6095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77590" tIns="187452" rIns="677590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ندرة المنتجات تزيد من قيمتها وتجذب المستهلكين الذين يبحثون عن التميز</a:t>
          </a:r>
          <a:endParaRPr lang="en-GB" sz="2000" kern="1200" dirty="0"/>
        </a:p>
      </dsp:txBody>
      <dsp:txXfrm>
        <a:off x="0" y="4153962"/>
        <a:ext cx="8730582" cy="609524"/>
      </dsp:txXfrm>
    </dsp:sp>
    <dsp:sp modelId="{64EF4E71-4951-2B4D-ADC6-3E7F17494B56}">
      <dsp:nvSpPr>
        <dsp:cNvPr id="0" name=""/>
        <dsp:cNvSpPr/>
      </dsp:nvSpPr>
      <dsp:spPr>
        <a:xfrm>
          <a:off x="2182645" y="4021122"/>
          <a:ext cx="6111407" cy="2656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العرض المحدود والندرة</a:t>
          </a:r>
          <a:r>
            <a:rPr lang="ar-SA" sz="2000" kern="1200" dirty="0"/>
            <a:t> </a:t>
          </a:r>
          <a:endParaRPr lang="en-GB" sz="2000" kern="1200" dirty="0"/>
        </a:p>
      </dsp:txBody>
      <dsp:txXfrm>
        <a:off x="2195614" y="4034091"/>
        <a:ext cx="6085469" cy="23974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B1626-1DC5-9049-B7B9-94EA005914E8}">
      <dsp:nvSpPr>
        <dsp:cNvPr id="0" name=""/>
        <dsp:cNvSpPr/>
      </dsp:nvSpPr>
      <dsp:spPr>
        <a:xfrm rot="5400000">
          <a:off x="6748397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الجودة المتوقعة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كلما كانت جودة المنتج متوافقة مع التوقعات، زادت إيجابية الصورة الذهنية</a:t>
          </a:r>
          <a:endParaRPr lang="en-GB" sz="2000" kern="1200" dirty="0"/>
        </a:p>
      </dsp:txBody>
      <dsp:txXfrm rot="-5400000">
        <a:off x="8219379" y="970435"/>
        <a:ext cx="1910217" cy="2911309"/>
      </dsp:txXfrm>
    </dsp:sp>
    <dsp:sp modelId="{B63D3038-9E7F-8243-A3AC-A0E317F4BCAA}">
      <dsp:nvSpPr>
        <dsp:cNvPr id="0" name=""/>
        <dsp:cNvSpPr/>
      </dsp:nvSpPr>
      <dsp:spPr>
        <a:xfrm rot="5400000">
          <a:off x="4694913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التجربة الشخصية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التفاعل المباشر مع المنتج أو الخدمة يحدد نظرة المستهلك للعلامة</a:t>
          </a:r>
          <a:endParaRPr lang="en-GB" sz="2000" kern="1200" dirty="0"/>
        </a:p>
      </dsp:txBody>
      <dsp:txXfrm rot="-5400000">
        <a:off x="6165895" y="970435"/>
        <a:ext cx="1910217" cy="2911309"/>
      </dsp:txXfrm>
    </dsp:sp>
    <dsp:sp modelId="{427324B5-1CBA-B543-89B0-54DF7869E13B}">
      <dsp:nvSpPr>
        <dsp:cNvPr id="0" name=""/>
        <dsp:cNvSpPr/>
      </dsp:nvSpPr>
      <dsp:spPr>
        <a:xfrm rot="5400000">
          <a:off x="2641429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الإعلانات والرسائل التسويقية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الحملات التسويقية القوية تساهم في بناء صورة إيجابية</a:t>
          </a:r>
          <a:endParaRPr lang="en-GB" sz="2000" kern="1200" dirty="0"/>
        </a:p>
      </dsp:txBody>
      <dsp:txXfrm rot="-5400000">
        <a:off x="4112411" y="970435"/>
        <a:ext cx="1910217" cy="2911309"/>
      </dsp:txXfrm>
    </dsp:sp>
    <dsp:sp modelId="{25E5B8E3-94FA-8042-A117-62638D35FE2D}">
      <dsp:nvSpPr>
        <dsp:cNvPr id="0" name=""/>
        <dsp:cNvSpPr/>
      </dsp:nvSpPr>
      <dsp:spPr>
        <a:xfrm rot="5400000">
          <a:off x="587945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المراجعات والتوصيات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آراء العملاء السابقين تؤثر على صورة العلامة لدى المستهلك الجديد</a:t>
          </a:r>
          <a:endParaRPr lang="en-GB" sz="2000" kern="1200" dirty="0"/>
        </a:p>
      </dsp:txBody>
      <dsp:txXfrm rot="-5400000">
        <a:off x="2058927" y="970435"/>
        <a:ext cx="1910217" cy="2911309"/>
      </dsp:txXfrm>
    </dsp:sp>
    <dsp:sp modelId="{55728983-2C52-9044-90D0-9C8731FBDC52}">
      <dsp:nvSpPr>
        <dsp:cNvPr id="0" name=""/>
        <dsp:cNvSpPr/>
      </dsp:nvSpPr>
      <dsp:spPr>
        <a:xfrm rot="5400000">
          <a:off x="-1465538" y="1470981"/>
          <a:ext cx="4852181" cy="1910217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التواصل الاجتماعي والتفاعل الرقمي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العلامات التي تتفاعل بفعالية مع المستهلكين على الإنترنت تبني صورة أقوى</a:t>
          </a:r>
          <a:endParaRPr lang="en-GB" sz="2000" kern="1200" dirty="0"/>
        </a:p>
      </dsp:txBody>
      <dsp:txXfrm rot="-5400000">
        <a:off x="5444" y="970435"/>
        <a:ext cx="1910217" cy="291130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F3CD61-D1E1-E24C-B264-6A30C99E4189}">
      <dsp:nvSpPr>
        <dsp:cNvPr id="0" name=""/>
        <dsp:cNvSpPr/>
      </dsp:nvSpPr>
      <dsp:spPr>
        <a:xfrm rot="10800000">
          <a:off x="8264615" y="2615658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8684AB-9F61-614E-9332-B0A4DB994D72}">
      <dsp:nvSpPr>
        <dsp:cNvPr id="0" name=""/>
        <dsp:cNvSpPr/>
      </dsp:nvSpPr>
      <dsp:spPr>
        <a:xfrm>
          <a:off x="8260878" y="280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استخدام التكرار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كلما زاد تكرار الإعلان، زادت فرص تذكر العلامة التجارية</a:t>
          </a:r>
          <a:endParaRPr lang="en-GB" sz="2000" kern="1200" dirty="0"/>
        </a:p>
      </dsp:txBody>
      <dsp:txXfrm>
        <a:off x="8260878" y="2800777"/>
        <a:ext cx="1685435" cy="1475745"/>
      </dsp:txXfrm>
    </dsp:sp>
    <dsp:sp modelId="{660B9432-5F62-BA47-BCC1-002D6F395197}">
      <dsp:nvSpPr>
        <dsp:cNvPr id="0" name=""/>
        <dsp:cNvSpPr/>
      </dsp:nvSpPr>
      <dsp:spPr>
        <a:xfrm rot="5400000">
          <a:off x="8260878" y="2106309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46F93CA-0BAC-844B-AF0C-8E45AE701CD6}">
      <dsp:nvSpPr>
        <dsp:cNvPr id="0" name=""/>
        <dsp:cNvSpPr/>
      </dsp:nvSpPr>
      <dsp:spPr>
        <a:xfrm rot="10800000">
          <a:off x="6199863" y="2105658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BDF6C39-9FDA-6241-AF2C-12E830FB909B}">
      <dsp:nvSpPr>
        <dsp:cNvPr id="0" name=""/>
        <dsp:cNvSpPr/>
      </dsp:nvSpPr>
      <dsp:spPr>
        <a:xfrm>
          <a:off x="6196126" y="229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التأثير العاطفي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الإعلانات التي تحفّز المشاعر تعلق في ذهن المستهلك لفترة أطول</a:t>
          </a:r>
          <a:endParaRPr lang="en-GB" sz="2000" kern="1200" dirty="0"/>
        </a:p>
      </dsp:txBody>
      <dsp:txXfrm>
        <a:off x="6196126" y="2290777"/>
        <a:ext cx="1685435" cy="1475745"/>
      </dsp:txXfrm>
    </dsp:sp>
    <dsp:sp modelId="{EF3FB586-CE39-4142-9F3B-0379C9E22311}">
      <dsp:nvSpPr>
        <dsp:cNvPr id="0" name=""/>
        <dsp:cNvSpPr/>
      </dsp:nvSpPr>
      <dsp:spPr>
        <a:xfrm rot="5400000">
          <a:off x="6196126" y="1596309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6D04941-929B-FF4F-A2B0-E10494366F43}">
      <dsp:nvSpPr>
        <dsp:cNvPr id="0" name=""/>
        <dsp:cNvSpPr/>
      </dsp:nvSpPr>
      <dsp:spPr>
        <a:xfrm rot="10800000">
          <a:off x="4135111" y="1595658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1DBFC68-22D1-2047-9E88-CA5E06B4BE3B}">
      <dsp:nvSpPr>
        <dsp:cNvPr id="0" name=""/>
        <dsp:cNvSpPr/>
      </dsp:nvSpPr>
      <dsp:spPr>
        <a:xfrm>
          <a:off x="4131374" y="178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القصص التسويقية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القصص القوية تجعل الإعلانات أكثر جاذبية وقابلية للتذكر</a:t>
          </a:r>
          <a:r>
            <a:rPr lang="en-GB" sz="2000" kern="1200" dirty="0"/>
            <a:t>.</a:t>
          </a:r>
        </a:p>
      </dsp:txBody>
      <dsp:txXfrm>
        <a:off x="4131374" y="1780777"/>
        <a:ext cx="1685435" cy="1475745"/>
      </dsp:txXfrm>
    </dsp:sp>
    <dsp:sp modelId="{2643C09B-81D2-E94D-9BBF-7BCA2AACCF13}">
      <dsp:nvSpPr>
        <dsp:cNvPr id="0" name=""/>
        <dsp:cNvSpPr/>
      </dsp:nvSpPr>
      <dsp:spPr>
        <a:xfrm rot="5400000">
          <a:off x="4131374" y="1086309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C14D1E9-273E-6E49-B6C7-72121A3E5C7D}">
      <dsp:nvSpPr>
        <dsp:cNvPr id="0" name=""/>
        <dsp:cNvSpPr/>
      </dsp:nvSpPr>
      <dsp:spPr>
        <a:xfrm rot="10800000">
          <a:off x="2070359" y="1085657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9B3C21A-0BEE-EF47-B68A-F5DC6C406F3A}">
      <dsp:nvSpPr>
        <dsp:cNvPr id="0" name=""/>
        <dsp:cNvSpPr/>
      </dsp:nvSpPr>
      <dsp:spPr>
        <a:xfrm>
          <a:off x="2066622" y="1270777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العناصر البصرية والصوتية المميزة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استخدام ألوان، شعارات، وألحان خاصة يجعل العلامة أكثر تميزًا</a:t>
          </a:r>
          <a:endParaRPr lang="en-GB" sz="2000" kern="1200" dirty="0"/>
        </a:p>
      </dsp:txBody>
      <dsp:txXfrm>
        <a:off x="2066622" y="1270777"/>
        <a:ext cx="1685435" cy="1475745"/>
      </dsp:txXfrm>
    </dsp:sp>
    <dsp:sp modelId="{AC308473-B8C5-F141-B3ED-D7A5695F2840}">
      <dsp:nvSpPr>
        <dsp:cNvPr id="0" name=""/>
        <dsp:cNvSpPr/>
      </dsp:nvSpPr>
      <dsp:spPr>
        <a:xfrm rot="5400000">
          <a:off x="2066622" y="576308"/>
          <a:ext cx="317654" cy="31765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025D52-A0BD-2041-B937-DD3F9A458ED1}">
      <dsp:nvSpPr>
        <dsp:cNvPr id="0" name=""/>
        <dsp:cNvSpPr/>
      </dsp:nvSpPr>
      <dsp:spPr>
        <a:xfrm rot="10800000">
          <a:off x="5607" y="575657"/>
          <a:ext cx="1868554" cy="112069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D53F98-6F66-AD42-8EE5-4E3AD6E13AE8}">
      <dsp:nvSpPr>
        <dsp:cNvPr id="0" name=""/>
        <dsp:cNvSpPr/>
      </dsp:nvSpPr>
      <dsp:spPr>
        <a:xfrm>
          <a:off x="1869" y="760776"/>
          <a:ext cx="1685435" cy="1475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التفاعل الرقمي والمشاركة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الإعلانات التي تشجع المستهلكين على التفاعل معها تكون أكثر تأثيرًا</a:t>
          </a:r>
          <a:endParaRPr lang="en-GB" sz="2000" kern="1200" dirty="0"/>
        </a:p>
      </dsp:txBody>
      <dsp:txXfrm>
        <a:off x="1869" y="760776"/>
        <a:ext cx="1685435" cy="147574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218110" y="352515"/>
          <a:ext cx="2663859" cy="10353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التوصيات المباشرة</a:t>
          </a:r>
          <a:r>
            <a:rPr lang="en-GB" sz="2000" b="1" kern="1200" dirty="0"/>
            <a:t> (Direct WOM)</a:t>
          </a:r>
          <a:r>
            <a:rPr lang="en-GB" sz="2000" kern="1200" dirty="0"/>
            <a:t> </a:t>
          </a:r>
          <a:r>
            <a:rPr lang="ar-SA" sz="2000" kern="1200" dirty="0"/>
            <a:t> </a:t>
          </a:r>
          <a:r>
            <a:rPr lang="en-GB" sz="2000" kern="1200" dirty="0"/>
            <a:t> </a:t>
          </a:r>
        </a:p>
      </dsp:txBody>
      <dsp:txXfrm>
        <a:off x="7248435" y="382840"/>
        <a:ext cx="2603209" cy="974720"/>
      </dsp:txXfrm>
    </dsp:sp>
    <dsp:sp modelId="{F69676B8-3372-6245-86C7-29A51072DC86}">
      <dsp:nvSpPr>
        <dsp:cNvPr id="0" name=""/>
        <dsp:cNvSpPr/>
      </dsp:nvSpPr>
      <dsp:spPr>
        <a:xfrm>
          <a:off x="9349198" y="1387886"/>
          <a:ext cx="266385" cy="1125113"/>
        </a:xfrm>
        <a:custGeom>
          <a:avLst/>
          <a:gdLst/>
          <a:ahLst/>
          <a:cxnLst/>
          <a:rect l="0" t="0" r="0" b="0"/>
          <a:pathLst>
            <a:path>
              <a:moveTo>
                <a:pt x="266385" y="0"/>
              </a:moveTo>
              <a:lnTo>
                <a:pt x="266385" y="1125113"/>
              </a:lnTo>
              <a:lnTo>
                <a:pt x="0" y="112511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804693" y="1756502"/>
          <a:ext cx="2544504" cy="15129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مثل توصية صديق أو قريب بتجربة منتج معين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6849007" y="1800816"/>
        <a:ext cx="2455876" cy="1424366"/>
      </dsp:txXfrm>
    </dsp:sp>
    <dsp:sp modelId="{B61973B9-0B44-E644-B71B-647A7C96CC5B}">
      <dsp:nvSpPr>
        <dsp:cNvPr id="0" name=""/>
        <dsp:cNvSpPr/>
      </dsp:nvSpPr>
      <dsp:spPr>
        <a:xfrm>
          <a:off x="3817016" y="352515"/>
          <a:ext cx="2663859" cy="10353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التجارب المشتركة</a:t>
          </a:r>
          <a:r>
            <a:rPr lang="en-GB" sz="2000" b="1" kern="1200" dirty="0"/>
            <a:t> (Experiential WOM)</a:t>
          </a:r>
          <a:r>
            <a:rPr lang="en-GB" sz="2000" kern="1200" dirty="0"/>
            <a:t> </a:t>
          </a:r>
        </a:p>
      </dsp:txBody>
      <dsp:txXfrm>
        <a:off x="3847341" y="382840"/>
        <a:ext cx="2603209" cy="974720"/>
      </dsp:txXfrm>
    </dsp:sp>
    <dsp:sp modelId="{ABA4313E-725F-1742-92C7-6C0A930B71CD}">
      <dsp:nvSpPr>
        <dsp:cNvPr id="0" name=""/>
        <dsp:cNvSpPr/>
      </dsp:nvSpPr>
      <dsp:spPr>
        <a:xfrm>
          <a:off x="5948104" y="1387886"/>
          <a:ext cx="266385" cy="1125113"/>
        </a:xfrm>
        <a:custGeom>
          <a:avLst/>
          <a:gdLst/>
          <a:ahLst/>
          <a:cxnLst/>
          <a:rect l="0" t="0" r="0" b="0"/>
          <a:pathLst>
            <a:path>
              <a:moveTo>
                <a:pt x="266385" y="0"/>
              </a:moveTo>
              <a:lnTo>
                <a:pt x="266385" y="1125113"/>
              </a:lnTo>
              <a:lnTo>
                <a:pt x="0" y="112511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403600" y="1756502"/>
          <a:ext cx="2544504" cy="15129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عندما يتحدث المستهلكون عن تجاربهم مع العلامة التجارية</a:t>
          </a:r>
          <a:endParaRPr lang="en-GB" sz="2200" kern="1200" dirty="0"/>
        </a:p>
      </dsp:txBody>
      <dsp:txXfrm>
        <a:off x="3447914" y="1800816"/>
        <a:ext cx="2455876" cy="1424366"/>
      </dsp:txXfrm>
    </dsp:sp>
    <dsp:sp modelId="{4E7912FB-C25D-7E41-93DF-5E632CB92593}">
      <dsp:nvSpPr>
        <dsp:cNvPr id="0" name=""/>
        <dsp:cNvSpPr/>
      </dsp:nvSpPr>
      <dsp:spPr>
        <a:xfrm>
          <a:off x="415923" y="352515"/>
          <a:ext cx="2663859" cy="10353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التوصيات الرقمية</a:t>
          </a:r>
          <a:r>
            <a:rPr lang="en-GB" sz="2000" b="1" kern="1200" dirty="0"/>
            <a:t> (Digital WOM)</a:t>
          </a:r>
          <a:r>
            <a:rPr lang="en-GB" sz="2000" kern="1200" dirty="0"/>
            <a:t> </a:t>
          </a:r>
        </a:p>
      </dsp:txBody>
      <dsp:txXfrm>
        <a:off x="446248" y="382840"/>
        <a:ext cx="2603209" cy="974720"/>
      </dsp:txXfrm>
    </dsp:sp>
    <dsp:sp modelId="{89071331-5488-1A49-8856-F4512BB3542F}">
      <dsp:nvSpPr>
        <dsp:cNvPr id="0" name=""/>
        <dsp:cNvSpPr/>
      </dsp:nvSpPr>
      <dsp:spPr>
        <a:xfrm>
          <a:off x="2547011" y="1387886"/>
          <a:ext cx="266385" cy="1125113"/>
        </a:xfrm>
        <a:custGeom>
          <a:avLst/>
          <a:gdLst/>
          <a:ahLst/>
          <a:cxnLst/>
          <a:rect l="0" t="0" r="0" b="0"/>
          <a:pathLst>
            <a:path>
              <a:moveTo>
                <a:pt x="266385" y="0"/>
              </a:moveTo>
              <a:lnTo>
                <a:pt x="266385" y="1125113"/>
              </a:lnTo>
              <a:lnTo>
                <a:pt x="0" y="112511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06" y="1756502"/>
          <a:ext cx="2544504" cy="15129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مراجعات المنتجات عبر الإنترنت والتوصيات على وسائل التواصل الاجتماعي</a:t>
          </a:r>
          <a:endParaRPr lang="en-GB" sz="2200" kern="1200" dirty="0"/>
        </a:p>
      </dsp:txBody>
      <dsp:txXfrm>
        <a:off x="46820" y="1800816"/>
        <a:ext cx="2455876" cy="142436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بناء مجتمع حول العلامة التجارية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تشجيع العملاء على التفاعل والمشاركة في تجربة العلامة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الجودة والاتساق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تقديم منتج عالي الجودة وبهوية بصرية متسقة</a:t>
          </a:r>
          <a:endParaRPr lang="en-GB" sz="20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التواصل الفعّال مع العملاء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استخدام وسائل التواصل الاجتماعي لخلق علاقة قوية مع الجمهور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التميز عن المنافسين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تقديم قيمة فريدة تميز العلامة التجارية عن غيرها</a:t>
          </a:r>
          <a:endParaRPr lang="en-GB" sz="24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تحديد رؤية ورسالة واضحة</a:t>
          </a:r>
          <a:r>
            <a:rPr lang="ar-SA" sz="2400" kern="1200" dirty="0"/>
            <a:t> 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العلامات الناجحة تبني هويتها حول رسالة قوية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B8B4E-1868-BA4E-A78A-D05940E6AF5B}">
      <dsp:nvSpPr>
        <dsp:cNvPr id="0" name=""/>
        <dsp:cNvSpPr/>
      </dsp:nvSpPr>
      <dsp:spPr>
        <a:xfrm rot="10800000">
          <a:off x="0" y="1469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كلما كان المنتج سهل الاستخدام، زاد رضا المستهلكين</a:t>
          </a:r>
          <a:endParaRPr lang="en-GB" sz="2400" kern="1200" dirty="0"/>
        </a:p>
      </dsp:txBody>
      <dsp:txXfrm rot="10800000">
        <a:off x="298268" y="100892"/>
        <a:ext cx="5512550" cy="596535"/>
      </dsp:txXfrm>
    </dsp:sp>
    <dsp:sp modelId="{3B6320C9-7B65-C443-A7DA-4F01DE925B3F}">
      <dsp:nvSpPr>
        <dsp:cNvPr id="0" name=""/>
        <dsp:cNvSpPr/>
      </dsp:nvSpPr>
      <dsp:spPr>
        <a:xfrm>
          <a:off x="5810818" y="1469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سهولة الاستخدام</a:t>
          </a:r>
          <a:r>
            <a:rPr lang="en-GB" sz="2400" b="1" kern="1200" dirty="0"/>
            <a:t> (Usability)</a:t>
          </a:r>
          <a:r>
            <a:rPr lang="en-GB" sz="2400" kern="1200" dirty="0"/>
            <a:t> – </a:t>
          </a:r>
        </a:p>
      </dsp:txBody>
      <dsp:txXfrm>
        <a:off x="5849645" y="40296"/>
        <a:ext cx="3796225" cy="717727"/>
      </dsp:txXfrm>
    </dsp:sp>
    <dsp:sp modelId="{01993A5A-F366-404A-8D47-E673AD59D90E}">
      <dsp:nvSpPr>
        <dsp:cNvPr id="0" name=""/>
        <dsp:cNvSpPr/>
      </dsp:nvSpPr>
      <dsp:spPr>
        <a:xfrm rot="10800000">
          <a:off x="0" y="87638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المواقع والتطبيقات ذات التصميم البسيط تزيد من تجربة المستخدم الإيجابية</a:t>
          </a:r>
          <a:endParaRPr lang="en-GB" sz="2400" kern="1200" dirty="0"/>
        </a:p>
      </dsp:txBody>
      <dsp:txXfrm rot="10800000">
        <a:off x="298268" y="975811"/>
        <a:ext cx="5512550" cy="596535"/>
      </dsp:txXfrm>
    </dsp:sp>
    <dsp:sp modelId="{E290ED43-8BD2-554B-A092-E608ADACC4A2}">
      <dsp:nvSpPr>
        <dsp:cNvPr id="0" name=""/>
        <dsp:cNvSpPr/>
      </dsp:nvSpPr>
      <dsp:spPr>
        <a:xfrm>
          <a:off x="5810818" y="87638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التفاعل السلس والمريح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5849645" y="915215"/>
        <a:ext cx="3796225" cy="717727"/>
      </dsp:txXfrm>
    </dsp:sp>
    <dsp:sp modelId="{26476513-B186-1F42-AC58-8C1E0D63FE2D}">
      <dsp:nvSpPr>
        <dsp:cNvPr id="0" name=""/>
        <dsp:cNvSpPr/>
      </dsp:nvSpPr>
      <dsp:spPr>
        <a:xfrm rot="10800000">
          <a:off x="0" y="175130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العلامات التي توفر تجربة سريعة تستقطب العملاء بشكل أكبر</a:t>
          </a:r>
          <a:endParaRPr lang="en-GB" sz="2400" kern="1200" dirty="0"/>
        </a:p>
      </dsp:txBody>
      <dsp:txXfrm rot="10800000">
        <a:off x="298268" y="1850731"/>
        <a:ext cx="5512550" cy="596535"/>
      </dsp:txXfrm>
    </dsp:sp>
    <dsp:sp modelId="{80F397C7-7268-A749-8C15-23CCB5A81C81}">
      <dsp:nvSpPr>
        <dsp:cNvPr id="0" name=""/>
        <dsp:cNvSpPr/>
      </dsp:nvSpPr>
      <dsp:spPr>
        <a:xfrm>
          <a:off x="5810818" y="175130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سرعة الاستجابة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5849645" y="1790135"/>
        <a:ext cx="3796225" cy="717727"/>
      </dsp:txXfrm>
    </dsp:sp>
    <dsp:sp modelId="{38439644-AAE9-634E-8A38-4BAB06E7DCF4}">
      <dsp:nvSpPr>
        <dsp:cNvPr id="0" name=""/>
        <dsp:cNvSpPr/>
      </dsp:nvSpPr>
      <dsp:spPr>
        <a:xfrm rot="10800000">
          <a:off x="0" y="262622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وجود هوية بصرية موحدة يجعل العلامة أكثر احترافية</a:t>
          </a:r>
          <a:endParaRPr lang="en-GB" sz="2000" kern="1200" dirty="0"/>
        </a:p>
      </dsp:txBody>
      <dsp:txXfrm rot="10800000">
        <a:off x="298268" y="2725651"/>
        <a:ext cx="5512550" cy="596535"/>
      </dsp:txXfrm>
    </dsp:sp>
    <dsp:sp modelId="{F920F367-1315-5B42-A83F-9F79FD7A98A6}">
      <dsp:nvSpPr>
        <dsp:cNvPr id="0" name=""/>
        <dsp:cNvSpPr/>
      </dsp:nvSpPr>
      <dsp:spPr>
        <a:xfrm>
          <a:off x="5810818" y="262622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الاتساق في التصميم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5849645" y="2665055"/>
        <a:ext cx="3796225" cy="717727"/>
      </dsp:txXfrm>
    </dsp:sp>
    <dsp:sp modelId="{426EA6A6-D98C-E346-8C86-7E63E764747C}">
      <dsp:nvSpPr>
        <dsp:cNvPr id="0" name=""/>
        <dsp:cNvSpPr/>
      </dsp:nvSpPr>
      <dsp:spPr>
        <a:xfrm rot="10800000">
          <a:off x="0" y="3501148"/>
          <a:ext cx="5810818" cy="7953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تجربة المستخدم يجب أن تكون مبنية على احتياجات العملاء الفعلية</a:t>
          </a:r>
          <a:endParaRPr lang="en-GB" sz="2400" kern="1200" dirty="0"/>
        </a:p>
      </dsp:txBody>
      <dsp:txXfrm rot="10800000">
        <a:off x="298268" y="3600571"/>
        <a:ext cx="5512550" cy="596535"/>
      </dsp:txXfrm>
    </dsp:sp>
    <dsp:sp modelId="{F60643A3-D455-F14D-8F1C-954BEDD7B6DF}">
      <dsp:nvSpPr>
        <dsp:cNvPr id="0" name=""/>
        <dsp:cNvSpPr/>
      </dsp:nvSpPr>
      <dsp:spPr>
        <a:xfrm>
          <a:off x="5810818" y="3501148"/>
          <a:ext cx="3873879" cy="7953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تصميم يركز على المستخدم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5849645" y="3539975"/>
        <a:ext cx="3796225" cy="717727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E6143B-5709-1949-B3AA-BC4B9D9C953F}">
      <dsp:nvSpPr>
        <dsp:cNvPr id="0" name=""/>
        <dsp:cNvSpPr/>
      </dsp:nvSpPr>
      <dsp:spPr>
        <a:xfrm>
          <a:off x="6658229" y="181795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التفاعل المباشر مع العلامة التجارية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المستهلكون يشعرون بثقة أكبر عند التواصل المباشر مع الشركات</a:t>
          </a:r>
          <a:endParaRPr lang="en-GB" sz="2400" kern="1200" dirty="0"/>
        </a:p>
      </dsp:txBody>
      <dsp:txXfrm>
        <a:off x="6658229" y="181795"/>
        <a:ext cx="3026468" cy="1815880"/>
      </dsp:txXfrm>
    </dsp:sp>
    <dsp:sp modelId="{BF5A5B5B-832C-EF47-A919-EE3FA224E2DC}">
      <dsp:nvSpPr>
        <dsp:cNvPr id="0" name=""/>
        <dsp:cNvSpPr/>
      </dsp:nvSpPr>
      <dsp:spPr>
        <a:xfrm>
          <a:off x="3329114" y="181795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التأثير عبر المؤثرين</a:t>
          </a:r>
          <a:r>
            <a:rPr lang="en-GB" sz="2400" b="1" kern="1200" dirty="0"/>
            <a:t> (Influencer Marketing)</a:t>
          </a:r>
          <a:r>
            <a:rPr lang="en-GB" sz="2400" kern="1200" dirty="0"/>
            <a:t> 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يثق المستهلكون في توصيات المؤثرين أكثر من الإعلانات التقليدية</a:t>
          </a:r>
          <a:r>
            <a:rPr lang="en-GB" sz="2400" kern="1200" dirty="0"/>
            <a:t>.</a:t>
          </a:r>
        </a:p>
      </dsp:txBody>
      <dsp:txXfrm>
        <a:off x="3329114" y="181795"/>
        <a:ext cx="3026468" cy="1815880"/>
      </dsp:txXfrm>
    </dsp:sp>
    <dsp:sp modelId="{C1A31B7C-0143-C042-9C42-01A12FD6A443}">
      <dsp:nvSpPr>
        <dsp:cNvPr id="0" name=""/>
        <dsp:cNvSpPr/>
      </dsp:nvSpPr>
      <dsp:spPr>
        <a:xfrm>
          <a:off x="0" y="181795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المراجعات والتقييمات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التقييمات الإيجابية أو السلبية تؤثر بشكل مباشر على قرارات الشراء</a:t>
          </a:r>
          <a:endParaRPr lang="en-GB" sz="2400" kern="1200" dirty="0"/>
        </a:p>
      </dsp:txBody>
      <dsp:txXfrm>
        <a:off x="0" y="181795"/>
        <a:ext cx="3026468" cy="1815880"/>
      </dsp:txXfrm>
    </dsp:sp>
    <dsp:sp modelId="{1034A0BC-3D9D-B245-A246-32B5FF703894}">
      <dsp:nvSpPr>
        <dsp:cNvPr id="0" name=""/>
        <dsp:cNvSpPr/>
      </dsp:nvSpPr>
      <dsp:spPr>
        <a:xfrm>
          <a:off x="4993672" y="2300322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العروض الترويجية والإعلانات الموجهة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الإعلانات المستهدفة تجعل المستهلك يشعر بأن المنتج مناسب له شخصيًا</a:t>
          </a:r>
          <a:endParaRPr lang="en-GB" sz="2000" kern="1200" dirty="0"/>
        </a:p>
      </dsp:txBody>
      <dsp:txXfrm>
        <a:off x="4993672" y="2300322"/>
        <a:ext cx="3026468" cy="1815880"/>
      </dsp:txXfrm>
    </dsp:sp>
    <dsp:sp modelId="{3E6B728C-54D6-5742-ABC3-720F2AD5E3B8}">
      <dsp:nvSpPr>
        <dsp:cNvPr id="0" name=""/>
        <dsp:cNvSpPr/>
      </dsp:nvSpPr>
      <dsp:spPr>
        <a:xfrm>
          <a:off x="1664557" y="2300322"/>
          <a:ext cx="3026468" cy="18158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إمكانية مقارنة المنتجات بسرعة</a:t>
          </a:r>
          <a:r>
            <a:rPr lang="ar-SA" sz="2400" kern="1200" dirty="0"/>
            <a:t> 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وسائل التواصل توفر للمستهلكين القدرة على البحث والمقارنة بين المنتجات بسهولة</a:t>
          </a:r>
          <a:r>
            <a:rPr lang="en-GB" sz="2400" kern="1200" dirty="0"/>
            <a:t>.</a:t>
          </a:r>
        </a:p>
      </dsp:txBody>
      <dsp:txXfrm>
        <a:off x="1664557" y="2300322"/>
        <a:ext cx="3026468" cy="181588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ADBBF-1538-974A-BB53-821A9E849210}">
      <dsp:nvSpPr>
        <dsp:cNvPr id="0" name=""/>
        <dsp:cNvSpPr/>
      </dsp:nvSpPr>
      <dsp:spPr>
        <a:xfrm>
          <a:off x="8158522" y="133135"/>
          <a:ext cx="1525056" cy="10202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تحليل سلوك الشراء</a:t>
          </a:r>
          <a:endParaRPr lang="en-GB" sz="2400" kern="1200" dirty="0"/>
        </a:p>
      </dsp:txBody>
      <dsp:txXfrm>
        <a:off x="8188403" y="163016"/>
        <a:ext cx="1465294" cy="960439"/>
      </dsp:txXfrm>
    </dsp:sp>
    <dsp:sp modelId="{4E9242EB-E46C-5C49-B2D1-4FA90E7B5939}">
      <dsp:nvSpPr>
        <dsp:cNvPr id="0" name=""/>
        <dsp:cNvSpPr/>
      </dsp:nvSpPr>
      <dsp:spPr>
        <a:xfrm>
          <a:off x="9378567" y="1153337"/>
          <a:ext cx="152505" cy="1594518"/>
        </a:xfrm>
        <a:custGeom>
          <a:avLst/>
          <a:gdLst/>
          <a:ahLst/>
          <a:cxnLst/>
          <a:rect l="0" t="0" r="0" b="0"/>
          <a:pathLst>
            <a:path>
              <a:moveTo>
                <a:pt x="152505" y="0"/>
              </a:moveTo>
              <a:lnTo>
                <a:pt x="152505" y="1594518"/>
              </a:lnTo>
              <a:lnTo>
                <a:pt x="0" y="15945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ED2019-90DE-3547-809E-E9E4BE8890C0}">
      <dsp:nvSpPr>
        <dsp:cNvPr id="0" name=""/>
        <dsp:cNvSpPr/>
      </dsp:nvSpPr>
      <dsp:spPr>
        <a:xfrm>
          <a:off x="7808089" y="1343969"/>
          <a:ext cx="1570478" cy="2807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معرفة المنتجات الأكثر طلبًا وتوقع الاتجاهات المستقبلية</a:t>
          </a:r>
          <a:endParaRPr lang="en-GB" sz="2400" kern="1200" dirty="0"/>
        </a:p>
      </dsp:txBody>
      <dsp:txXfrm>
        <a:off x="7854087" y="1389967"/>
        <a:ext cx="1478482" cy="2715777"/>
      </dsp:txXfrm>
    </dsp:sp>
    <dsp:sp modelId="{58CF97DC-5531-7C4D-96B6-FA1B972CA796}">
      <dsp:nvSpPr>
        <dsp:cNvPr id="0" name=""/>
        <dsp:cNvSpPr/>
      </dsp:nvSpPr>
      <dsp:spPr>
        <a:xfrm>
          <a:off x="6206780" y="133135"/>
          <a:ext cx="1525056" cy="10202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التسويق المخصص</a:t>
          </a:r>
          <a:endParaRPr lang="en-GB" sz="2400" kern="1200" dirty="0"/>
        </a:p>
      </dsp:txBody>
      <dsp:txXfrm>
        <a:off x="6236661" y="163016"/>
        <a:ext cx="1465294" cy="960439"/>
      </dsp:txXfrm>
    </dsp:sp>
    <dsp:sp modelId="{5A1A8402-42D9-D04B-ADC6-146FBBC88FA8}">
      <dsp:nvSpPr>
        <dsp:cNvPr id="0" name=""/>
        <dsp:cNvSpPr/>
      </dsp:nvSpPr>
      <dsp:spPr>
        <a:xfrm>
          <a:off x="7426825" y="1153337"/>
          <a:ext cx="152505" cy="1594518"/>
        </a:xfrm>
        <a:custGeom>
          <a:avLst/>
          <a:gdLst/>
          <a:ahLst/>
          <a:cxnLst/>
          <a:rect l="0" t="0" r="0" b="0"/>
          <a:pathLst>
            <a:path>
              <a:moveTo>
                <a:pt x="152505" y="0"/>
              </a:moveTo>
              <a:lnTo>
                <a:pt x="152505" y="1594518"/>
              </a:lnTo>
              <a:lnTo>
                <a:pt x="0" y="15945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201CE8-EBA7-D849-8C20-BEEF0C43CA05}">
      <dsp:nvSpPr>
        <dsp:cNvPr id="0" name=""/>
        <dsp:cNvSpPr/>
      </dsp:nvSpPr>
      <dsp:spPr>
        <a:xfrm>
          <a:off x="5856346" y="1343969"/>
          <a:ext cx="1570478" cy="2807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تقديم إعلانات وعروض موجهة لكل مستهلك بناءً على اهتماماته وسلوكه الشرائي</a:t>
          </a:r>
          <a:endParaRPr lang="en-GB" sz="2400" kern="1200" dirty="0"/>
        </a:p>
      </dsp:txBody>
      <dsp:txXfrm>
        <a:off x="5902344" y="1389967"/>
        <a:ext cx="1478482" cy="2715777"/>
      </dsp:txXfrm>
    </dsp:sp>
    <dsp:sp modelId="{C6E700A8-8B03-6742-9D2F-75743F836054}">
      <dsp:nvSpPr>
        <dsp:cNvPr id="0" name=""/>
        <dsp:cNvSpPr/>
      </dsp:nvSpPr>
      <dsp:spPr>
        <a:xfrm>
          <a:off x="4255037" y="133135"/>
          <a:ext cx="1525056" cy="10202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تحسين تجربة العملاء</a:t>
          </a:r>
          <a:endParaRPr lang="en-GB" sz="2400" kern="1200" dirty="0"/>
        </a:p>
      </dsp:txBody>
      <dsp:txXfrm>
        <a:off x="4284918" y="163016"/>
        <a:ext cx="1465294" cy="960439"/>
      </dsp:txXfrm>
    </dsp:sp>
    <dsp:sp modelId="{F9BE5F99-DF07-2748-A1D6-CF3596F96D5B}">
      <dsp:nvSpPr>
        <dsp:cNvPr id="0" name=""/>
        <dsp:cNvSpPr/>
      </dsp:nvSpPr>
      <dsp:spPr>
        <a:xfrm>
          <a:off x="5475082" y="1153337"/>
          <a:ext cx="152505" cy="1594518"/>
        </a:xfrm>
        <a:custGeom>
          <a:avLst/>
          <a:gdLst/>
          <a:ahLst/>
          <a:cxnLst/>
          <a:rect l="0" t="0" r="0" b="0"/>
          <a:pathLst>
            <a:path>
              <a:moveTo>
                <a:pt x="152505" y="0"/>
              </a:moveTo>
              <a:lnTo>
                <a:pt x="152505" y="1594518"/>
              </a:lnTo>
              <a:lnTo>
                <a:pt x="0" y="15945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7E233B-8DDB-8840-A9DB-5DA50063BC9F}">
      <dsp:nvSpPr>
        <dsp:cNvPr id="0" name=""/>
        <dsp:cNvSpPr/>
      </dsp:nvSpPr>
      <dsp:spPr>
        <a:xfrm>
          <a:off x="3904604" y="1343969"/>
          <a:ext cx="1570478" cy="2807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البيانات تساعد في تحديد المشاكل وتحسين تجربة المستخدم</a:t>
          </a:r>
          <a:endParaRPr lang="en-GB" sz="2400" kern="1200" dirty="0"/>
        </a:p>
      </dsp:txBody>
      <dsp:txXfrm>
        <a:off x="3950602" y="1389967"/>
        <a:ext cx="1478482" cy="2715777"/>
      </dsp:txXfrm>
    </dsp:sp>
    <dsp:sp modelId="{F86B2F06-27CF-584A-BA28-8DA343BE809F}">
      <dsp:nvSpPr>
        <dsp:cNvPr id="0" name=""/>
        <dsp:cNvSpPr/>
      </dsp:nvSpPr>
      <dsp:spPr>
        <a:xfrm>
          <a:off x="2303295" y="133135"/>
          <a:ext cx="1525056" cy="10202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توقع الاتجاهات المستقبلية</a:t>
          </a:r>
          <a:endParaRPr lang="en-GB" sz="2400" kern="1200" dirty="0"/>
        </a:p>
      </dsp:txBody>
      <dsp:txXfrm>
        <a:off x="2333176" y="163016"/>
        <a:ext cx="1465294" cy="960439"/>
      </dsp:txXfrm>
    </dsp:sp>
    <dsp:sp modelId="{2BC3CB31-EB20-A346-BB6F-6ED46A978CDB}">
      <dsp:nvSpPr>
        <dsp:cNvPr id="0" name=""/>
        <dsp:cNvSpPr/>
      </dsp:nvSpPr>
      <dsp:spPr>
        <a:xfrm>
          <a:off x="3523340" y="1153337"/>
          <a:ext cx="152505" cy="1594518"/>
        </a:xfrm>
        <a:custGeom>
          <a:avLst/>
          <a:gdLst/>
          <a:ahLst/>
          <a:cxnLst/>
          <a:rect l="0" t="0" r="0" b="0"/>
          <a:pathLst>
            <a:path>
              <a:moveTo>
                <a:pt x="152505" y="0"/>
              </a:moveTo>
              <a:lnTo>
                <a:pt x="152505" y="1594518"/>
              </a:lnTo>
              <a:lnTo>
                <a:pt x="0" y="15945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1E330D-4648-9E46-9895-B151175F6388}">
      <dsp:nvSpPr>
        <dsp:cNvPr id="0" name=""/>
        <dsp:cNvSpPr/>
      </dsp:nvSpPr>
      <dsp:spPr>
        <a:xfrm>
          <a:off x="1952861" y="1343969"/>
          <a:ext cx="1570478" cy="2807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الشركات تستخدم البيانات الضخمة لتوقع الطلب على المنتجات والخدمات</a:t>
          </a:r>
          <a:endParaRPr lang="en-GB" sz="2000" kern="1200" dirty="0"/>
        </a:p>
      </dsp:txBody>
      <dsp:txXfrm>
        <a:off x="1998859" y="1389967"/>
        <a:ext cx="1478482" cy="2715777"/>
      </dsp:txXfrm>
    </dsp:sp>
    <dsp:sp modelId="{C9C9F0C9-D6A2-A04A-9DD0-CBFAD1B7B13E}">
      <dsp:nvSpPr>
        <dsp:cNvPr id="0" name=""/>
        <dsp:cNvSpPr/>
      </dsp:nvSpPr>
      <dsp:spPr>
        <a:xfrm>
          <a:off x="351552" y="133135"/>
          <a:ext cx="1525056" cy="10202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تحليل رضا العملاء</a:t>
          </a:r>
          <a:endParaRPr lang="en-GB" sz="2400" kern="1200" dirty="0"/>
        </a:p>
      </dsp:txBody>
      <dsp:txXfrm>
        <a:off x="381433" y="163016"/>
        <a:ext cx="1465294" cy="960439"/>
      </dsp:txXfrm>
    </dsp:sp>
    <dsp:sp modelId="{F9F81250-902F-4B46-98F2-5B38564DA6A5}">
      <dsp:nvSpPr>
        <dsp:cNvPr id="0" name=""/>
        <dsp:cNvSpPr/>
      </dsp:nvSpPr>
      <dsp:spPr>
        <a:xfrm>
          <a:off x="1571597" y="1153337"/>
          <a:ext cx="152505" cy="1594518"/>
        </a:xfrm>
        <a:custGeom>
          <a:avLst/>
          <a:gdLst/>
          <a:ahLst/>
          <a:cxnLst/>
          <a:rect l="0" t="0" r="0" b="0"/>
          <a:pathLst>
            <a:path>
              <a:moveTo>
                <a:pt x="152505" y="0"/>
              </a:moveTo>
              <a:lnTo>
                <a:pt x="152505" y="1594518"/>
              </a:lnTo>
              <a:lnTo>
                <a:pt x="0" y="15945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DF0653-B4B2-8F42-86CF-CDE0720AAA02}">
      <dsp:nvSpPr>
        <dsp:cNvPr id="0" name=""/>
        <dsp:cNvSpPr/>
      </dsp:nvSpPr>
      <dsp:spPr>
        <a:xfrm>
          <a:off x="1119" y="1343969"/>
          <a:ext cx="1570478" cy="280777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جمع آراء العملاء عبر استطلاعات الرأي والمراجعات يساعد في تحسين المنتجات والخدمات</a:t>
          </a:r>
          <a:endParaRPr lang="en-GB" sz="2400" kern="1200" dirty="0"/>
        </a:p>
      </dsp:txBody>
      <dsp:txXfrm>
        <a:off x="47117" y="1389967"/>
        <a:ext cx="1478482" cy="2715777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C2B24-972E-244F-A45B-FB9C7BF62BFD}">
      <dsp:nvSpPr>
        <dsp:cNvPr id="0" name=""/>
        <dsp:cNvSpPr/>
      </dsp:nvSpPr>
      <dsp:spPr>
        <a:xfrm rot="5400000">
          <a:off x="6686657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اللون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b="0" kern="1200" dirty="0"/>
            <a:t>تؤثر على العواطف والانطباعات، لذا يتم اختيارها بعناية في الحملات التسويقية</a:t>
          </a:r>
          <a:endParaRPr lang="en-GB" sz="2400" b="0" kern="1200" dirty="0"/>
        </a:p>
      </dsp:txBody>
      <dsp:txXfrm rot="-5400000">
        <a:off x="8219380" y="995132"/>
        <a:ext cx="1910217" cy="2985397"/>
      </dsp:txXfrm>
    </dsp:sp>
    <dsp:sp modelId="{0E940ABE-0DA0-0C49-8C5C-066113646BC4}">
      <dsp:nvSpPr>
        <dsp:cNvPr id="0" name=""/>
        <dsp:cNvSpPr/>
      </dsp:nvSpPr>
      <dsp:spPr>
        <a:xfrm rot="5400000">
          <a:off x="4633173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الخطوط</a:t>
          </a:r>
          <a:endParaRPr lang="en-GB" sz="24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200" kern="1200" dirty="0"/>
            <a:t>نوع الخطوط يعكس شخصية العلامة التجارية، فبعضها يعطي إحساسًا بالحداثة، الآخر بالثقة والتقليدية</a:t>
          </a:r>
          <a:endParaRPr lang="en-GB" sz="2200" kern="1200" dirty="0"/>
        </a:p>
      </dsp:txBody>
      <dsp:txXfrm rot="-5400000">
        <a:off x="6165896" y="995132"/>
        <a:ext cx="1910217" cy="2985397"/>
      </dsp:txXfrm>
    </dsp:sp>
    <dsp:sp modelId="{F0A84F9D-9BA9-6E46-9535-63419AE9EDF1}">
      <dsp:nvSpPr>
        <dsp:cNvPr id="0" name=""/>
        <dsp:cNvSpPr/>
      </dsp:nvSpPr>
      <dsp:spPr>
        <a:xfrm rot="5400000">
          <a:off x="2579688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التناسق والترتيب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كلما كان التصميم متناسقًا زاد وضوح الرسالة التسويقية</a:t>
          </a:r>
          <a:endParaRPr lang="en-GB" sz="2400" kern="1200" dirty="0"/>
        </a:p>
      </dsp:txBody>
      <dsp:txXfrm rot="-5400000">
        <a:off x="4112411" y="995132"/>
        <a:ext cx="1910217" cy="2985397"/>
      </dsp:txXfrm>
    </dsp:sp>
    <dsp:sp modelId="{C70CA125-E955-1D4D-8E10-6FF95D5E2E5A}">
      <dsp:nvSpPr>
        <dsp:cNvPr id="0" name=""/>
        <dsp:cNvSpPr/>
      </dsp:nvSpPr>
      <dsp:spPr>
        <a:xfrm rot="5400000">
          <a:off x="526204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العناصر البصرية (الصور والأيقونات)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الصور والأيقونات تجعل المحتوى أكثر سهولة في الفهم والتفاعل</a:t>
          </a:r>
          <a:endParaRPr lang="en-GB" sz="2400" kern="1200" dirty="0"/>
        </a:p>
      </dsp:txBody>
      <dsp:txXfrm rot="-5400000">
        <a:off x="2058927" y="995132"/>
        <a:ext cx="1910217" cy="2985397"/>
      </dsp:txXfrm>
    </dsp:sp>
    <dsp:sp modelId="{F2164A16-F556-CE40-B0C1-4E3843003BEE}">
      <dsp:nvSpPr>
        <dsp:cNvPr id="0" name=""/>
        <dsp:cNvSpPr/>
      </dsp:nvSpPr>
      <dsp:spPr>
        <a:xfrm rot="5400000">
          <a:off x="-1527279" y="1532722"/>
          <a:ext cx="4975663" cy="191021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0" tIns="0" rIns="198438" bIns="0" numCol="1" spcCol="1270" anchor="t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٥- البساطة والتجريد</a:t>
          </a:r>
          <a:endParaRPr lang="en-GB" sz="31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كلما كان التصميم بسيطًا كلما كان تأثيره أقوى وأكثر فاعلية</a:t>
          </a:r>
          <a:endParaRPr lang="en-GB" sz="2400" kern="1200" dirty="0"/>
        </a:p>
      </dsp:txBody>
      <dsp:txXfrm rot="-5400000">
        <a:off x="5444" y="995132"/>
        <a:ext cx="1910217" cy="2985397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A72EAD-3D9F-5148-AC89-F9EF0A813466}">
      <dsp:nvSpPr>
        <dsp:cNvPr id="0" name=""/>
        <dsp:cNvSpPr/>
      </dsp:nvSpPr>
      <dsp:spPr>
        <a:xfrm rot="16200000">
          <a:off x="2913879" y="-2829662"/>
          <a:ext cx="65866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القصص العاطفية تجعل العلامة التجارية أكثر قربًا من الجمهور</a:t>
          </a:r>
          <a:endParaRPr lang="en-GB" sz="2400" kern="1200" dirty="0"/>
        </a:p>
      </dsp:txBody>
      <dsp:txXfrm rot="5400000">
        <a:off x="32153" y="116370"/>
        <a:ext cx="6454273" cy="594361"/>
      </dsp:txXfrm>
    </dsp:sp>
    <dsp:sp modelId="{FE43D589-B04E-C941-AC9A-D977E9EFF01C}">
      <dsp:nvSpPr>
        <dsp:cNvPr id="0" name=""/>
        <dsp:cNvSpPr/>
      </dsp:nvSpPr>
      <dsp:spPr>
        <a:xfrm>
          <a:off x="6486426" y="1883"/>
          <a:ext cx="3648614" cy="82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استخدام القصص الملهمة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526618" y="42075"/>
        <a:ext cx="3568230" cy="742950"/>
      </dsp:txXfrm>
    </dsp:sp>
    <dsp:sp modelId="{5B11435D-8A57-1945-8900-DDD5B795507E}">
      <dsp:nvSpPr>
        <dsp:cNvPr id="0" name=""/>
        <dsp:cNvSpPr/>
      </dsp:nvSpPr>
      <dsp:spPr>
        <a:xfrm rot="16200000">
          <a:off x="2913879" y="-1965161"/>
          <a:ext cx="65866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مثل الفرح أو الحنين، مما يجعل المستهلك يشعر بارتباط عاطفي بالعلامة</a:t>
          </a:r>
          <a:endParaRPr lang="en-GB" sz="2400" kern="1200" dirty="0"/>
        </a:p>
      </dsp:txBody>
      <dsp:txXfrm rot="5400000">
        <a:off x="32153" y="980871"/>
        <a:ext cx="6454273" cy="594361"/>
      </dsp:txXfrm>
    </dsp:sp>
    <dsp:sp modelId="{0A3BF7D8-5FBE-4C4B-82E2-975B228D600D}">
      <dsp:nvSpPr>
        <dsp:cNvPr id="0" name=""/>
        <dsp:cNvSpPr/>
      </dsp:nvSpPr>
      <dsp:spPr>
        <a:xfrm>
          <a:off x="6486426" y="866384"/>
          <a:ext cx="3648614" cy="82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إثارة المشاعر الإيجابية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526618" y="906576"/>
        <a:ext cx="3568230" cy="742950"/>
      </dsp:txXfrm>
    </dsp:sp>
    <dsp:sp modelId="{87533FD9-8D63-BB47-A5FB-56F20D2F27AC}">
      <dsp:nvSpPr>
        <dsp:cNvPr id="0" name=""/>
        <dsp:cNvSpPr/>
      </dsp:nvSpPr>
      <dsp:spPr>
        <a:xfrm rot="16200000">
          <a:off x="2913879" y="-1100660"/>
          <a:ext cx="65866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العلامات التي تعكس قيم المستهلكين تحظى بولاء أكبر</a:t>
          </a:r>
          <a:r>
            <a:rPr lang="en-GB" sz="2400" kern="1200" dirty="0"/>
            <a:t>.</a:t>
          </a:r>
        </a:p>
      </dsp:txBody>
      <dsp:txXfrm rot="5400000">
        <a:off x="32153" y="1845372"/>
        <a:ext cx="6454273" cy="594361"/>
      </dsp:txXfrm>
    </dsp:sp>
    <dsp:sp modelId="{309C42CE-A3B0-C84F-9B6C-A3CE75D9D98D}">
      <dsp:nvSpPr>
        <dsp:cNvPr id="0" name=""/>
        <dsp:cNvSpPr/>
      </dsp:nvSpPr>
      <dsp:spPr>
        <a:xfrm>
          <a:off x="6486426" y="1730885"/>
          <a:ext cx="3648614" cy="82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التركيز على القيم والمبادئ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526618" y="1771077"/>
        <a:ext cx="3568230" cy="742950"/>
      </dsp:txXfrm>
    </dsp:sp>
    <dsp:sp modelId="{9D8B6ABB-AD3E-D94C-8AF8-601F2F0E5702}">
      <dsp:nvSpPr>
        <dsp:cNvPr id="0" name=""/>
        <dsp:cNvSpPr/>
      </dsp:nvSpPr>
      <dsp:spPr>
        <a:xfrm rot="16200000">
          <a:off x="2913879" y="-236158"/>
          <a:ext cx="65866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استخدام ألحان أو صور مؤثرة يعزز الارتباط العاطفي</a:t>
          </a:r>
          <a:endParaRPr lang="en-GB" sz="2400" kern="1200" dirty="0"/>
        </a:p>
      </dsp:txBody>
      <dsp:txXfrm rot="5400000">
        <a:off x="32153" y="2709874"/>
        <a:ext cx="6454273" cy="594361"/>
      </dsp:txXfrm>
    </dsp:sp>
    <dsp:sp modelId="{18D75EEB-F14F-704D-B529-C40BA2B64F85}">
      <dsp:nvSpPr>
        <dsp:cNvPr id="0" name=""/>
        <dsp:cNvSpPr/>
      </dsp:nvSpPr>
      <dsp:spPr>
        <a:xfrm>
          <a:off x="6486426" y="2595387"/>
          <a:ext cx="3648614" cy="82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المؤثرات البصرية والموسيقية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526618" y="2635579"/>
        <a:ext cx="3568230" cy="742950"/>
      </dsp:txXfrm>
    </dsp:sp>
    <dsp:sp modelId="{987BA802-7A0B-9E46-B574-F71F0D8732B6}">
      <dsp:nvSpPr>
        <dsp:cNvPr id="0" name=""/>
        <dsp:cNvSpPr/>
      </dsp:nvSpPr>
      <dsp:spPr>
        <a:xfrm rot="16200000">
          <a:off x="2913879" y="628342"/>
          <a:ext cx="65866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مثل الإعلانات التي تركز على المسؤولية الاجتماعية أو الدعم المجتمعي</a:t>
          </a:r>
          <a:endParaRPr lang="en-GB" sz="2200" kern="1200" dirty="0"/>
        </a:p>
      </dsp:txBody>
      <dsp:txXfrm rot="5400000">
        <a:off x="32153" y="3574375"/>
        <a:ext cx="6454273" cy="594361"/>
      </dsp:txXfrm>
    </dsp:sp>
    <dsp:sp modelId="{D34AB97A-F238-5B4F-A62D-5207B6A17FB2}">
      <dsp:nvSpPr>
        <dsp:cNvPr id="0" name=""/>
        <dsp:cNvSpPr/>
      </dsp:nvSpPr>
      <dsp:spPr>
        <a:xfrm>
          <a:off x="6486426" y="3459888"/>
          <a:ext cx="3648614" cy="82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الرسائل الإنسانية والاجتماعية</a:t>
          </a:r>
          <a:r>
            <a:rPr lang="ar-SA" sz="2400" kern="1200" dirty="0"/>
            <a:t> </a:t>
          </a:r>
          <a:endParaRPr lang="en-GB" sz="2400" kern="1200" dirty="0"/>
        </a:p>
      </dsp:txBody>
      <dsp:txXfrm>
        <a:off x="6526618" y="3500080"/>
        <a:ext cx="3568230" cy="7429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4/7/25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99F13-31BA-7A4B-59B2-FA97C8711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2C048E-78A5-E29D-5B67-40C1D9CF59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13E65E-40EB-1021-8A76-F85F6BEB7F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F7572-88BE-0251-BC95-32F9C9F0A1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084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200C4-CC8D-531B-A934-A508024BB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60030F-5A77-0F90-37B1-2A16C6F79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16D707-A9CC-E1E2-65F1-A2DFCBD180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9807ED-1464-0E7F-68D0-41B1E113A4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309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ADD3D-D5DB-FE78-011D-7AB0BE622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ECFB16-1AA1-AFBB-82E0-B350588CA4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2DD39A-30BF-59F7-6C93-139A608E4C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B9E05-D9B3-8447-4593-823E0098BE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290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3FAE6-B17B-5B9E-8245-C573CD864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6BFAF7-2F62-6A6C-AAF5-1D3B086039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B4C179-6E50-6BD5-52F0-3CEC049841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C65F5F-3DCD-F83E-EF08-BC93432E0A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2900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7030F-B525-C1FE-474D-EE82AA827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070BE1-C0EB-72E8-0F8E-3E5B1E94A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3B7754-12CE-6EF6-3C47-13DE1428D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F31BC-A2D7-AC52-6137-6AB2EE6442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848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FE16F-7CD7-08C2-69DC-2BCEF0A1C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C612D3-61E6-458C-722B-8A553F2360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C1F3BB-9BDD-5726-9E40-145DF91976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C7B3BB-5D23-F945-0B3E-93CBB6315D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2563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63A8D-3230-55F7-2D51-9A78F5781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BC1F24-2A94-BE48-9435-B709DA1688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C91E98-18F3-5CAF-570A-E2657ECFAE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BC5AF3-2C78-DFD6-66F2-6051763229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6115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E9DA23-8F0C-E14B-5BA8-5BB609965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7557F9-705E-25C2-C869-9895B7DFB7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15C00A-C504-AA03-9AAA-DC9557CDF6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555E2D-4032-63B4-F691-5C659CDB8B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7501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B7155-1DF3-DB41-531A-F24A0F763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9ECBC-C221-2ADB-1FD3-2C0577F81E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42887-CF90-F299-EF8B-33204350F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BCD8F6-A31B-0FF1-F94D-1B4B6DF38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633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C3FB1-DF7F-9B1F-6C2A-32CA592E5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A9880C-22BC-AC1F-8B0B-58E344D245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DA6DA1-79A0-9DE9-D7A5-D33F47B3B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ED3A8-B777-2455-2D9B-590899C52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4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698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E7366-8FDC-2C4D-3D65-F34A58CFA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C6BC50-DDF7-0408-DA6F-52A62A719D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8B764A-DC60-E956-DD05-E8F0FBA520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0B854-F9CC-F5A8-7A1B-CD175B72E8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9519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D06FB-6EC5-FAC2-7731-001FEEA73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53B8E-CD09-FFC0-2BC1-8E67A01F30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D1F34-8892-B06A-39A9-B91E587B2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4A8A9-A6DD-989C-AB4B-84F3FF9091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100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BBBE2-01A0-0571-4CBF-16A8F0992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1695BD-500D-8121-A658-7CDFA66E82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F9C909-0314-EE2C-F9A2-BD0DEEB6AE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C8E8BF-A003-A58C-012B-868A2A9B37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498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A973E-2BCB-0BB2-848A-9585610D9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D39D2A-4446-3E64-D72C-10FFAC7A89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84E776-6220-7E36-332E-26201E342E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E5BD8A-1406-9041-7D68-7774AA3372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005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EBA48-7E58-82C5-8666-78AD41DD9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D89D5-D969-837C-C046-772A00359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EDC7A-02A9-334B-9006-6E3FCDA1EA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943E7-0244-474C-9AD9-727AA351E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732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8E01C-6AF6-77D4-BEAD-934D26BF6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00F7EC-8E15-028D-A675-CE1674DD42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536108-D868-672E-66FD-34CC31D2A8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32CA4F-1C99-7167-E28D-7690698193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0752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86521-3C8E-9635-1149-2F249C25A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E93B70-249D-90D9-F207-29D37501CC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F847AF-F22B-BE19-3476-9D8E645B15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60B833-E3B3-3C63-A130-8BB41679AC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0599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E9BE5-C136-324B-10E2-C98117814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5BC8EF-2CFB-2769-4F94-DC160C2576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FAE565-0E1D-3C30-5D35-7F43BE2670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C0F942-BC1F-F412-5A6B-DF771AE77D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4541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5B63E-347A-EF27-983D-5201E9383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139DB-5EF6-C853-8EFB-8A8A9885B3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AAABE4-9652-D53D-54A1-39DA3A8C5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86227-FB04-1A38-EDB4-74E7291CAA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17807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EEE781-A877-E2F0-EFD9-25008C251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B3E4AC-5991-83AB-7517-FED63AACB5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C778EB-6A42-5364-52CA-444142F54D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6C3A7F-AC48-71F2-339C-65F5250DF5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5238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B7697-7B3C-3AD3-07BA-A360C690B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14DB1E-793D-3103-A857-0DA229399E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67470C-E203-D5EB-84D0-6790DFAA66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6F4610-BA89-C8EA-20E9-DA32BDA9E4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1573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C31F3-0107-8D90-0945-CC40AB32A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EDD551-96F7-918E-FA37-496E3E45D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04B4D-D520-165E-7351-6612FEDCCC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ar-SA" sz="1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248009-CF37-4D36-8960-6FFCD0A967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8846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8C840E-3623-5ED2-CDFE-802E15AEE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C5F2D7-8BE0-4ADA-94C1-488CF45A3B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55BBB8-1A3A-6422-66E4-F20B652374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7A992D-A9B1-AA48-F637-90B0F9A6D3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97642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17C6E-FD34-4CEC-BE4C-E826406E9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EBBD61-C397-D1A1-DB33-1D39A1FE66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1B502B-0F0F-8E32-15DB-396A50F17D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10683-E5B3-DE64-A5F5-6A548D927D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04283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24231-5D05-DD7C-9ED3-E63AF5B65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7DEE4C-8D74-9130-2DBB-A77B6ED40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F6E08E-09FC-1EC9-FB9C-E8DD4DEB28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44341-63F1-7FC2-8EBB-419FC8F9EE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608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BD9FE-078C-868D-C471-ADE1B0A7E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A50ABC-4BEB-97EE-3216-CFA7F02774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135D21-5817-D5A5-2127-1575C74EF2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655868-A28A-9397-ABF6-6735AE6A0E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5561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78BE2C-9783-7A5A-7B40-537A16736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130298-B2A4-57A8-6515-4A200A8FEB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1451FE-3541-9592-A3CF-5FDC50B9DE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D67FCA-6268-190F-5143-CBE2F3D945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1893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6E72C-89B8-0FE0-C9F1-91BD953B44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FDBE52-F0EF-D70E-9432-C3BC319388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8DD3E9-D171-F454-B599-FAA9BA2A3F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635494-7AF9-5F31-2AC2-2764BEBD16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547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D827C2-93A1-80D0-C021-CF955B317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C0174B-8981-E86F-287D-5A0D7D332C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BC3858-A255-B778-9FA4-DA2902018E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63D40B-163C-CF57-7C73-F5F68EBC2D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82120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740AF8-EFF9-71BC-9606-964DB457B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FABDC4-28C0-C351-1F15-F11A2E17BB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985293-ED9B-6E9C-910A-7967AE78DC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894F80-AFF0-62FD-120E-6D89E82E45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3754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57938-54E4-3B7A-8F84-B88DC758C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D8000-CA14-90A5-4134-8D640B2857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6B8673-59D9-1B4B-BAD0-F54A38ABF3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5E2CE-14C0-87F3-97ED-E17BDD2ABF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91411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D8B9D-E8E0-408C-F833-6478281D5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82A4CA-0D4A-1219-3B91-FDEB4A2FA1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413BD-FCBB-55A2-1E94-F58EC2EB14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166D85-49DD-6FA3-B250-525F16903B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73988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3E11D-4554-E605-BE4B-C183FD78E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88DE7B-F1D4-E9F6-4B32-CD8E1DB529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7590EA-69E3-4F2C-7FC0-CDD45643EA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82696-30A7-FC85-AAD1-51003991D0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84355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B0F35-5D0F-573B-6E87-321AAD4D8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668159-6D4C-E369-D1C1-E8C2BDF296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86731-856A-37E2-836F-F285DA83B8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E4A16-84D3-1FFD-FE44-9846FA51C1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4584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11" name="TextBox 10"/>
          <p:cNvSpPr txBox="1"/>
          <p:nvPr/>
        </p:nvSpPr>
        <p:spPr>
          <a:xfrm>
            <a:off x="8970291" y="2953802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</a:t>
            </a:r>
            <a:r>
              <a:rPr lang="en-GB" sz="2000" dirty="0">
                <a:latin typeface="Alexandria" charset="0"/>
                <a:cs typeface="Alexandria" charset="0"/>
              </a:rPr>
              <a:t>235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CEBE46-7FFC-C723-9B6A-EC3D10984E0F}"/>
              </a:ext>
            </a:extLst>
          </p:cNvPr>
          <p:cNvSpPr txBox="1"/>
          <p:nvPr/>
        </p:nvSpPr>
        <p:spPr>
          <a:xfrm>
            <a:off x="7217792" y="2492499"/>
            <a:ext cx="503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صناعة الهوية والعلامة التجارية</a:t>
            </a:r>
            <a:endParaRPr lang="en-US" sz="72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1550C35C-8AE4-3700-2AEB-2CCAA0311126}"/>
              </a:ext>
            </a:extLst>
          </p:cNvPr>
          <p:cNvSpPr/>
          <p:nvPr/>
        </p:nvSpPr>
        <p:spPr>
          <a:xfrm>
            <a:off x="4990202" y="3550909"/>
            <a:ext cx="6292841" cy="195398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التاســـع</a:t>
            </a:r>
          </a:p>
          <a:p>
            <a:pPr algn="ctr"/>
            <a:r>
              <a:rPr lang="en-GB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</a:t>
            </a:r>
            <a:r>
              <a:rPr lang="ar-SA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 </a:t>
            </a:r>
            <a:r>
              <a:rPr lang="ar-SA" sz="4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تأثير العلامة التجارية على سلوك المستهلك </a:t>
            </a:r>
            <a:endParaRPr lang="ar-SA" sz="40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4" name="Picture Placeholder 13" descr="A person holding a phone&#10;&#10;AI-generated content may be incorrect.">
            <a:extLst>
              <a:ext uri="{FF2B5EF4-FFF2-40B4-BE49-F238E27FC236}">
                <a16:creationId xmlns:a16="http://schemas.microsoft.com/office/drawing/2014/main" id="{F0D59BEE-58B9-2635-E178-7DAFF4C48E2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0" b="1260"/>
          <a:stretch>
            <a:fillRect/>
          </a:stretch>
        </p:blipFill>
        <p:spPr>
          <a:xfrm>
            <a:off x="1" y="0"/>
            <a:ext cx="8509392" cy="5208814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2808514" y="1816299"/>
            <a:ext cx="9175477" cy="4155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  <a:endParaRPr lang="ar-SA" sz="4400" b="1" dirty="0">
              <a:solidFill>
                <a:srgbClr val="FF0000"/>
              </a:solidFill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فهم العلاقة بين العلامة التجارية وسلوك المستهلك وتأثيرها على قرارات الشراء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تحليل العوامل النفسية والاجتماعية التي تجعل المستهلك يفضل علامة تجارية معينة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تحديد دور الهوية البصرية والصوتية في تشكيل إدراك المستهلك للعلامة التجارية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فهم كيفية بناء الولاء للعلامة التجارية وتأثيره على تكرار الشراء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تحليل تأثير العلامة التجارية في البيئة الرقمية وتأثير وسائل التواصل الاجتماعي على سلوك المستهلك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اكتشاف كيف تؤثر العلامة التجارية على التسعير وإدراك المستهلك لقيمة المنتج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استيعاب تأثير الحملات التسويقية والإعلانات على تكوين الصورة الذهنية للعلامة التجارية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التعرف على دراسات حالة عملية لكيفية تأثير العلامات التجارية الكبرى على سلوك المستهلك</a:t>
            </a:r>
            <a:r>
              <a:rPr lang="en-GB" sz="2000" dirty="0">
                <a:effectLst/>
              </a:rPr>
              <a:t> 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لماذا تهتم العلامات التجارية بسلوك المستهلك؟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898071" y="2194455"/>
            <a:ext cx="9966121" cy="3993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تهتم العلامات التجارية بسلوك المستهلك؟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احتياجات العملاء وتوقعاتهم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معرفة العوامل التي تدفع المستهلكين لاختيار علامة تجارية معينة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استراتيجيات التسويق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تصميم حملات إعلانية تستهدف الجمهور المناسب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الولاء وزيادة تكرار الشراء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كيف يظل المستهلكون مخلصين لعلامة معينة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تجربة العملاء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منتجات وخدمات تلبي احتياجات المستهلكين بشكل أفضل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تحقيق ميزة تنافسية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التكيف مع التغيرات في سلوك المستهلك والاستفادة منها للبقاء في الصدارة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تعتمد "أمازون" على تحليل بيانات المستخدمين لفهم اهتماماتهم وتقديم توصيات مخصصة لهم، مما يزيد من مبيعاتها ويحسن تجربة العملاء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العلاقة بين العلامة التجارية وسلوك الشراء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DF3FBD-DA1C-25C6-340D-28F55FB0DD91}"/>
              </a:ext>
            </a:extLst>
          </p:cNvPr>
          <p:cNvSpPr txBox="1"/>
          <p:nvPr/>
        </p:nvSpPr>
        <p:spPr>
          <a:xfrm>
            <a:off x="762001" y="2211347"/>
            <a:ext cx="10508178" cy="41689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العلاقة بين العلامة التجارية وسلوك الشراء هي علاقة تأثير مباشر وغير مباشر، حيث تتحكم العلامة التجارية في قرارات المستهلك من خلال عدة عوامل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2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العلامة التجارية على سلوك الشراء؟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الثقة والارتباط العاطفي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المستهلكون يميلون إلى اختيار العلامات التجارية التي يشعرون بالأمان معها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الهوية البصرية للعلامة التجارية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الألوان، الشعارات، والتصاميم تلعب دورًا في جذب المستهلكين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القيمة المتصورة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يؤثر تصور المستهلك لقيمة العلامة على مدى استعداده لدفع السعر المطلوب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التجربة السابقة مع العلامة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المستهلكون يعتمدون على تجاربهم السابقة لاتخاذ قرارات شراء جديدة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التأثير الاجتماعي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التي تحظى بقبول مجتمعي أو دعم المشاهير تؤثر على قرارات الشراء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تعتمد "نايك" على هوية بصرية قوية وشخصيات مؤثرة لتعزيز ارتباط العملاء بها وزيادة تفضيلهم لمنتجاتها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DD53A-950A-D16F-0D99-77AA36E06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62AE87-8EAB-07C0-55C7-9425EBAC3982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DCD7E6-8EB1-80C8-6C75-3BF82789C915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تؤثر العلامة التجارية على تفضيلات المستهلكين؟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F29D65-3CEC-6C70-CFE7-5726EC89F42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A2B5BF-5473-43FE-07D9-236F084B59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25AF9E-1CDB-A36A-C6A8-F76AAF50CB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733217-6322-33A9-0A4D-5A8569C43C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ADDE40A-9188-51B8-B46A-1FCF42E33F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2695899"/>
              </p:ext>
            </p:extLst>
          </p:nvPr>
        </p:nvGraphicFramePr>
        <p:xfrm>
          <a:off x="762000" y="2325644"/>
          <a:ext cx="10553700" cy="413665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302329">
                  <a:extLst>
                    <a:ext uri="{9D8B030D-6E8A-4147-A177-3AD203B41FA5}">
                      <a16:colId xmlns:a16="http://schemas.microsoft.com/office/drawing/2014/main" val="2764039423"/>
                    </a:ext>
                  </a:extLst>
                </a:gridCol>
                <a:gridCol w="3869871">
                  <a:extLst>
                    <a:ext uri="{9D8B030D-6E8A-4147-A177-3AD203B41FA5}">
                      <a16:colId xmlns:a16="http://schemas.microsoft.com/office/drawing/2014/main" val="851117460"/>
                    </a:ext>
                  </a:extLst>
                </a:gridCol>
                <a:gridCol w="4381500">
                  <a:extLst>
                    <a:ext uri="{9D8B030D-6E8A-4147-A177-3AD203B41FA5}">
                      <a16:colId xmlns:a16="http://schemas.microsoft.com/office/drawing/2014/main" val="59185812"/>
                    </a:ext>
                  </a:extLst>
                </a:gridCol>
              </a:tblGrid>
              <a:tr h="79198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العامل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التأثير النفسي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التأثير الاجتماعي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01544135"/>
                  </a:ext>
                </a:extLst>
              </a:tr>
              <a:tr h="79221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القيمة العاطفية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المستهلك يربط العلامة بشعور معين (راحة، سعادة، فخر)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المجتمع يؤثر على تقبل العلامة التجارية وانتشارها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92431236"/>
                  </a:ext>
                </a:extLst>
              </a:tr>
              <a:tr h="79221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الثقة والسمعة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الشعور بالأمان عند الشراء من علامة موثوقة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سمعة العلامة التجارية بين الأصدقاء والعائلة تؤثر على قرار الشراء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0955161"/>
                  </a:ext>
                </a:extLst>
              </a:tr>
              <a:tr h="79221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التجربة السابقة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يعتمد المستهلك على تجاربه السابقة مع العلامة التجارية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التجارب المشتركة للمجتمع تعزز قيمة العلامة التجارية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4218989"/>
                  </a:ext>
                </a:extLst>
              </a:tr>
              <a:tr h="79221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التأثير الإعلاني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الإعلان يخلق ارتباطًا نفسيًا بالمستهلك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الإعلانات التي تتحدث عن القيم المجتمعية تترك أثرًا أعمق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08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14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أهمية الإدراك الحسي والعاطفي في تشكيل صورة العلامة التجارية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6434213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0625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F368A-1E86-7D82-2C93-C45C2D205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450EB5-E373-EFC6-9FA6-6C48688D6B8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E183A7-2EED-2374-8F9C-57B0F047FB65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الفرق بين التأثير المباشر وغير المباشر للعلامة التجارية على المستهلكين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11DA7F-A435-E673-B569-B13D8C0AA64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C7B6BF-6B47-51EE-A433-1E71B1D328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D752F-2ECB-80F3-890C-B19173B0B67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69B695-D427-D729-EB3E-72BAA9AEFE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AF64401-9657-9DF0-5254-BEB3CEDD8C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402018"/>
              </p:ext>
            </p:extLst>
          </p:nvPr>
        </p:nvGraphicFramePr>
        <p:xfrm>
          <a:off x="762000" y="2329526"/>
          <a:ext cx="10553700" cy="405500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694214">
                  <a:extLst>
                    <a:ext uri="{9D8B030D-6E8A-4147-A177-3AD203B41FA5}">
                      <a16:colId xmlns:a16="http://schemas.microsoft.com/office/drawing/2014/main" val="1489169922"/>
                    </a:ext>
                  </a:extLst>
                </a:gridCol>
                <a:gridCol w="3559629">
                  <a:extLst>
                    <a:ext uri="{9D8B030D-6E8A-4147-A177-3AD203B41FA5}">
                      <a16:colId xmlns:a16="http://schemas.microsoft.com/office/drawing/2014/main" val="893633734"/>
                    </a:ext>
                  </a:extLst>
                </a:gridCol>
                <a:gridCol w="4299857">
                  <a:extLst>
                    <a:ext uri="{9D8B030D-6E8A-4147-A177-3AD203B41FA5}">
                      <a16:colId xmlns:a16="http://schemas.microsoft.com/office/drawing/2014/main" val="3534906149"/>
                    </a:ext>
                  </a:extLst>
                </a:gridCol>
              </a:tblGrid>
              <a:tr h="7103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العامل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التأثير المباشر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التأثير غير المباشر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3094777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الإعلانات والعروض الترويجية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تؤثر على قرار الشراء بشكل فوري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تبقى في ذهن المستهلك لفترة طويلة وتؤثر لاحقًا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93008363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الهوية البصرية والصوتية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تجذب المستهلك فور رؤيته لها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تساعد في بناء صورة العلامة التجارية على المدى الطويل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99296653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التجربة السابقة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إذا كانت جيدة، تؤدي إلى الشراء المتكرر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تؤثر على توصيات المستهلكين للآخرين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9120249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التسويق الشفهي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يوصي الأصدقاء والعائلة بشراء المنتج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يتأثر المستهلك بدون وعي بتجارب الآخرين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632638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709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1BF792-E410-95FF-8E03-E00CBBB7C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D41C0F-20BF-D073-189B-B00666EEC16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82617-1970-BFA8-0C49-99F2A925637C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تأثير العاطفة والمشاعر في اتخاذ قرارات الشراء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79A49-09C4-C3C8-4B54-3D0EB0BDD60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FC97FC-E9F4-2D35-D133-E1E4E3A3E95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DD151F-B18C-B665-D5C1-85D4360BB7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4EFCB-DBAE-14A7-96CD-6C697C7F5F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F40F45E-CB85-A176-F0EA-EE97C64136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84685357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2979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44885-87E3-C2BE-1240-AE3F22735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AE1CA1-2058-51BB-9339-608014931B12}"/>
              </a:ext>
            </a:extLst>
          </p:cNvPr>
          <p:cNvSpPr/>
          <p:nvPr/>
        </p:nvSpPr>
        <p:spPr>
          <a:xfrm>
            <a:off x="617280" y="1685495"/>
            <a:ext cx="10812720" cy="5094574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58FE5D-5EC8-8298-B9A5-4E5079591090}"/>
              </a:ext>
            </a:extLst>
          </p:cNvPr>
          <p:cNvSpPr txBox="1"/>
          <p:nvPr/>
        </p:nvSpPr>
        <p:spPr>
          <a:xfrm>
            <a:off x="375557" y="1035640"/>
            <a:ext cx="9273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يؤثر الإدراك الحسي (الألوان، الشعارات، الأصوات) على المستهلكين؟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71E664-B1AD-7C03-9DB0-AC37814D848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B716A1-8058-A964-A910-023A9323565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8C636C-6636-C470-CC14-B1803447BCB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2F5E50-FB9A-3BC9-4746-F91A66B651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B95751F-2112-37F7-E990-1D90A52AD4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3855587"/>
              </p:ext>
            </p:extLst>
          </p:nvPr>
        </p:nvGraphicFramePr>
        <p:xfrm>
          <a:off x="881742" y="2260563"/>
          <a:ext cx="10417629" cy="432847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49285">
                  <a:extLst>
                    <a:ext uri="{9D8B030D-6E8A-4147-A177-3AD203B41FA5}">
                      <a16:colId xmlns:a16="http://schemas.microsoft.com/office/drawing/2014/main" val="2057818417"/>
                    </a:ext>
                  </a:extLst>
                </a:gridCol>
                <a:gridCol w="3967843">
                  <a:extLst>
                    <a:ext uri="{9D8B030D-6E8A-4147-A177-3AD203B41FA5}">
                      <a16:colId xmlns:a16="http://schemas.microsoft.com/office/drawing/2014/main" val="972652673"/>
                    </a:ext>
                  </a:extLst>
                </a:gridCol>
                <a:gridCol w="4000501">
                  <a:extLst>
                    <a:ext uri="{9D8B030D-6E8A-4147-A177-3AD203B41FA5}">
                      <a16:colId xmlns:a16="http://schemas.microsoft.com/office/drawing/2014/main" val="3124299199"/>
                    </a:ext>
                  </a:extLst>
                </a:gridCol>
              </a:tblGrid>
              <a:tr h="108188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العنصر الحسي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التأثير على المستهلك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مثال على علامة تجارية ناجحة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24109397"/>
                  </a:ext>
                </a:extLst>
              </a:tr>
              <a:tr h="108219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الألوان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تحفّز المشاعر وتساعد في تكوين انطباع محدد عن العلامة التجارية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اللون الأحمر في "كوكاكولا" يعكس الطاقة والإثارة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76012558"/>
                  </a:ext>
                </a:extLst>
              </a:tr>
              <a:tr h="108219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الشعارات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تجعل العلامة التجارية أكثر تميزًا وسهلة التذكر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شعار</a:t>
                      </a:r>
                      <a:r>
                        <a:rPr lang="en-GB" sz="2400" kern="0">
                          <a:effectLst/>
                        </a:rPr>
                        <a:t> "Nike" </a:t>
                      </a:r>
                      <a:r>
                        <a:rPr lang="ar-SA" sz="2400" kern="0">
                          <a:effectLst/>
                        </a:rPr>
                        <a:t>البسيط</a:t>
                      </a:r>
                      <a:r>
                        <a:rPr lang="en-GB" sz="2400" kern="0">
                          <a:effectLst/>
                        </a:rPr>
                        <a:t> (Swoosh) </a:t>
                      </a:r>
                      <a:r>
                        <a:rPr lang="ar-SA" sz="2400" kern="0">
                          <a:effectLst/>
                        </a:rPr>
                        <a:t>يعكس الحركة والطاقة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50002062"/>
                  </a:ext>
                </a:extLst>
              </a:tr>
              <a:tr h="108219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الأصوات والمؤثرات الصوتية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تخلق ارتباطًا عاطفيًا قويًا مع المستهلكين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صوت "</a:t>
                      </a:r>
                      <a:r>
                        <a:rPr lang="ar-SA" sz="2400" kern="0" dirty="0" err="1">
                          <a:effectLst/>
                        </a:rPr>
                        <a:t>نتفليكس</a:t>
                      </a:r>
                      <a:r>
                        <a:rPr lang="ar-SA" sz="2400" kern="0" dirty="0">
                          <a:effectLst/>
                        </a:rPr>
                        <a:t>" عند تشغيل التطبيق أصبح رمزًا معروفًا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56965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239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8195-498C-1BE5-6E02-86BE0F1C1C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C6E170-8430-8343-6846-12F414BE9A9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0BEB1B-BE2D-A903-E90F-6A0D82E01EE3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تأثير تجربة العلامة التجارية على سلوك المستهلك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BF495F-EED4-2448-FC95-1D9561779F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89F85E-7656-E553-365A-5211A2B891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B9C1D2-FB3B-E463-A8E7-5F83FBEE5A4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B350A1-AC54-FE50-597D-397722C7FA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6FEFE4A-D9B8-E3BB-BB60-A775D20855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2024874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F5E0257-940F-7AB8-E140-6A4C5BFC040C}"/>
              </a:ext>
            </a:extLst>
          </p:cNvPr>
          <p:cNvSpPr txBox="1"/>
          <p:nvPr/>
        </p:nvSpPr>
        <p:spPr>
          <a:xfrm>
            <a:off x="928007" y="5701033"/>
            <a:ext cx="10155300" cy="917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تعتمد "أمازون" على تخصيص التوصيات لكل مستخدم بناءً على اهتماماته وسلوكياته السابقة، مما يجعل التجربة أكثر فعالية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29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3E477-A42C-0CB7-D2D3-A2B26CA7B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5C2A60-6DDB-A2B2-435A-F878D8DE6FE5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2F100E-1BA8-C31D-E564-9AF9D3A6CAB4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تؤثر الهوية الشخصية للمستهلك على استجابته للعلامة التجارية؟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6D8505-83D7-0C59-8F81-BF48C2DAA5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D1B50D-EA66-DB1C-AA7B-BB6D0DC267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5CD7B9-0917-D5FF-6BE8-658AF0A406C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C00D1E-3B84-A3D3-3C39-907DB12E44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79A2E85-5509-D0BF-48A0-D6DEED222F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517356"/>
              </p:ext>
            </p:extLst>
          </p:nvPr>
        </p:nvGraphicFramePr>
        <p:xfrm>
          <a:off x="762002" y="2286158"/>
          <a:ext cx="10504713" cy="416740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334986">
                  <a:extLst>
                    <a:ext uri="{9D8B030D-6E8A-4147-A177-3AD203B41FA5}">
                      <a16:colId xmlns:a16="http://schemas.microsoft.com/office/drawing/2014/main" val="177777818"/>
                    </a:ext>
                  </a:extLst>
                </a:gridCol>
                <a:gridCol w="3951515">
                  <a:extLst>
                    <a:ext uri="{9D8B030D-6E8A-4147-A177-3AD203B41FA5}">
                      <a16:colId xmlns:a16="http://schemas.microsoft.com/office/drawing/2014/main" val="2432761446"/>
                    </a:ext>
                  </a:extLst>
                </a:gridCol>
                <a:gridCol w="4218212">
                  <a:extLst>
                    <a:ext uri="{9D8B030D-6E8A-4147-A177-3AD203B41FA5}">
                      <a16:colId xmlns:a16="http://schemas.microsoft.com/office/drawing/2014/main" val="721608421"/>
                    </a:ext>
                  </a:extLst>
                </a:gridCol>
              </a:tblGrid>
              <a:tr h="82273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نوع الشخصية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 يتفاعل مع العلامات التجارية؟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مثال على علامة تجارية تناسبه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54854432"/>
                  </a:ext>
                </a:extLst>
              </a:tr>
              <a:tr h="82297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المنفتح على التجارب الجديدة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يحب تجربة منتجات جديدة ويبحث عن الابتكار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"</a:t>
                      </a:r>
                      <a:r>
                        <a:rPr lang="ar-SA" sz="2400" kern="0">
                          <a:effectLst/>
                        </a:rPr>
                        <a:t>تسلا" بسبب ابتكاراتها الفريدة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34138332"/>
                  </a:ext>
                </a:extLst>
              </a:tr>
              <a:tr h="82297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الباحث عن الأمان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يفضل العلامات التجارية الموثوقة والمجربة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"</a:t>
                      </a:r>
                      <a:r>
                        <a:rPr lang="ar-SA" sz="2400" kern="0">
                          <a:effectLst/>
                        </a:rPr>
                        <a:t>سامسونج" بسبب جودة منتجاتها وثقة العملاء بها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36157484"/>
                  </a:ext>
                </a:extLst>
              </a:tr>
              <a:tr h="82297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المهتم بالمظهر الفاخر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يفضل العلامات الفاخرة التي تعزز مكانته الاجتماعية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"</a:t>
                      </a:r>
                      <a:r>
                        <a:rPr lang="ar-SA" sz="2400" kern="0">
                          <a:effectLst/>
                        </a:rPr>
                        <a:t>رولكس" لأنها تعكس النجاح والتميز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83796444"/>
                  </a:ext>
                </a:extLst>
              </a:tr>
              <a:tr h="82297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المستهلك العقلاني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يهتم بالمواصفات والسعر أكثر من العلامة التجارية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 dirty="0">
                          <a:effectLst/>
                        </a:rPr>
                        <a:t>"</a:t>
                      </a:r>
                      <a:r>
                        <a:rPr lang="ar-SA" sz="2400" kern="0" dirty="0" err="1">
                          <a:effectLst/>
                        </a:rPr>
                        <a:t>شاومي</a:t>
                      </a:r>
                      <a:r>
                        <a:rPr lang="ar-SA" sz="2400" kern="0" dirty="0">
                          <a:effectLst/>
                        </a:rPr>
                        <a:t>" بسبب تقديم قيمة عالية مقابل السعر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922487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012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C264F-5318-2130-4004-1B1408077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0C62B1-DD6D-DC4C-195C-F907CDB03D7A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ACA8F3-8A1F-529A-AF2E-6733406831E1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تؤثر العادات والتقاليد في سلوك المستهلك تجاه العلامة التجارية؟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9B7124-71E9-3D92-AC75-F1C666B021E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B60621-F774-4664-1579-93EE275378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C38A48-8D4C-A5C3-DEF4-A13C0F4267F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E93939-038D-296F-39B2-1715045799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69581A7-7667-C05F-02D5-888E5E1877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0943264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968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A5294-AD43-C129-8B65-A3B44DE50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02F5A0-4E49-F7C5-B0BB-7F8529BAFA7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E09155-3140-BB0D-43D0-39CA7C884C24}"/>
              </a:ext>
            </a:extLst>
          </p:cNvPr>
          <p:cNvSpPr txBox="1"/>
          <p:nvPr/>
        </p:nvSpPr>
        <p:spPr>
          <a:xfrm>
            <a:off x="1110058" y="1157214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تأثير الاحتياجات الشخصية والدوافع على تفضيلات المستهلك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8D8BDA-D8E3-4956-C594-75A9BBEA5CF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FD9C53-1DCA-957C-A2C8-92FFED020E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14B68FC-1076-F9CE-28EC-478A09F2DB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C74E951-53AB-0B2E-1C1E-D237CAD74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306485"/>
              </p:ext>
            </p:extLst>
          </p:nvPr>
        </p:nvGraphicFramePr>
        <p:xfrm>
          <a:off x="2637350" y="2329842"/>
          <a:ext cx="8678349" cy="417825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98810">
                  <a:extLst>
                    <a:ext uri="{9D8B030D-6E8A-4147-A177-3AD203B41FA5}">
                      <a16:colId xmlns:a16="http://schemas.microsoft.com/office/drawing/2014/main" val="2523544149"/>
                    </a:ext>
                  </a:extLst>
                </a:gridCol>
                <a:gridCol w="3114955">
                  <a:extLst>
                    <a:ext uri="{9D8B030D-6E8A-4147-A177-3AD203B41FA5}">
                      <a16:colId xmlns:a16="http://schemas.microsoft.com/office/drawing/2014/main" val="3662171999"/>
                    </a:ext>
                  </a:extLst>
                </a:gridCol>
                <a:gridCol w="3264584">
                  <a:extLst>
                    <a:ext uri="{9D8B030D-6E8A-4147-A177-3AD203B41FA5}">
                      <a16:colId xmlns:a16="http://schemas.microsoft.com/office/drawing/2014/main" val="272716455"/>
                    </a:ext>
                  </a:extLst>
                </a:gridCol>
              </a:tblGrid>
              <a:tr h="6783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مستوى الحاجة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كيف تؤثر على قرارات الشراء؟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مثال على علامة تجارية تلبيها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48380313"/>
                  </a:ext>
                </a:extLst>
              </a:tr>
              <a:tr h="6785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الاحتياجات الفسيولوجية (الأساسية)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الطعام، الشراب، الراحة، الصحة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"</a:t>
                      </a:r>
                      <a:r>
                        <a:rPr lang="ar-SA" sz="2000" kern="0">
                          <a:effectLst/>
                        </a:rPr>
                        <a:t>نستله" توفر مياه شرب نظيفة وصحية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9450038"/>
                  </a:ext>
                </a:extLst>
              </a:tr>
              <a:tr h="6785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احتياجات الأمان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البحث عن الاستقرار المالي والصحي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"</a:t>
                      </a:r>
                      <a:r>
                        <a:rPr lang="ar-SA" sz="2000" kern="0" dirty="0" err="1">
                          <a:effectLst/>
                        </a:rPr>
                        <a:t>أليانز</a:t>
                      </a:r>
                      <a:r>
                        <a:rPr lang="ar-SA" sz="2000" kern="0" dirty="0">
                          <a:effectLst/>
                        </a:rPr>
                        <a:t>" تقدم حلول تأمين تلبي احتياجات الأمان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00150528"/>
                  </a:ext>
                </a:extLst>
              </a:tr>
              <a:tr h="6785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الاحتياجات الاجتماعية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الحاجة إلى الانتماء والتواصل الاجتماعي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"</a:t>
                      </a:r>
                      <a:r>
                        <a:rPr lang="ar-SA" sz="2000" kern="0" dirty="0">
                          <a:effectLst/>
                        </a:rPr>
                        <a:t>فيسبوك" يساعد الناس على التواصل والتفاعل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91426636"/>
                  </a:ext>
                </a:extLst>
              </a:tr>
              <a:tr h="6785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الاحتياجات التقديرية (النجاح والهيبة)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تحقيق المكانة الاجتماعية والشعور بالإنجاز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"</a:t>
                      </a:r>
                      <a:r>
                        <a:rPr lang="ar-SA" sz="2000" kern="0" dirty="0">
                          <a:effectLst/>
                        </a:rPr>
                        <a:t>رولكس" تعكس النجاح والتفوق الاجتماعي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56687011"/>
                  </a:ext>
                </a:extLst>
              </a:tr>
              <a:tr h="67852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احتياجات تحقيق الذات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تحقيق الإبداع والتفرد والإنجاز الشخصي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"</a:t>
                      </a:r>
                      <a:r>
                        <a:rPr lang="ar-SA" sz="2000" kern="0" dirty="0">
                          <a:effectLst/>
                        </a:rPr>
                        <a:t>تسلا" تلهم الابتكار والمستقبل المستدام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69490051"/>
                  </a:ext>
                </a:extLst>
              </a:tr>
            </a:tbl>
          </a:graphicData>
        </a:graphic>
      </p:graphicFrame>
      <p:pic>
        <p:nvPicPr>
          <p:cNvPr id="5124" name="Picture 4" descr="Nestle PNG Images - CleanPNG">
            <a:extLst>
              <a:ext uri="{FF2B5EF4-FFF2-40B4-BE49-F238E27FC236}">
                <a16:creationId xmlns:a16="http://schemas.microsoft.com/office/drawing/2014/main" id="{8AA9C96E-6D22-7B4C-4C8E-C3589B9CE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50" y="3006605"/>
            <a:ext cx="2540000" cy="70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أليانز» بمصر تُطلق حملة «إجهز للدنيا تجهزلك» لتعزيز ورفع الوعي التأميني -  جريدة المال">
            <a:extLst>
              <a:ext uri="{FF2B5EF4-FFF2-40B4-BE49-F238E27FC236}">
                <a16:creationId xmlns:a16="http://schemas.microsoft.com/office/drawing/2014/main" id="{22A43749-37F9-CD66-6D40-CF14EF368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4" y="3722104"/>
            <a:ext cx="2474374" cy="696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>
            <a:extLst>
              <a:ext uri="{FF2B5EF4-FFF2-40B4-BE49-F238E27FC236}">
                <a16:creationId xmlns:a16="http://schemas.microsoft.com/office/drawing/2014/main" id="{C1B0A976-48CE-791E-7762-FAE9D5383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76" y="4429320"/>
            <a:ext cx="2487762" cy="70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رولكس - ويكيبيديا">
            <a:extLst>
              <a:ext uri="{FF2B5EF4-FFF2-40B4-BE49-F238E27FC236}">
                <a16:creationId xmlns:a16="http://schemas.microsoft.com/office/drawing/2014/main" id="{4070A8CF-85B7-5A36-3849-AFD57A667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06" y="5144176"/>
            <a:ext cx="2253344" cy="62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تلا عمر سار سيارة الفير - 3 مصر | Ubuy">
            <a:extLst>
              <a:ext uri="{FF2B5EF4-FFF2-40B4-BE49-F238E27FC236}">
                <a16:creationId xmlns:a16="http://schemas.microsoft.com/office/drawing/2014/main" id="{B11AFDE3-4B66-A48C-6307-ECE47FBCC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66503"/>
            <a:ext cx="2650738" cy="60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426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BE89-44E1-B8DC-05C6-0F47AA236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FBD831-F1E1-41A5-4345-F413FB9417F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67AD3-CAC2-F651-F3D9-2FE23873DFFA}"/>
              </a:ext>
            </a:extLst>
          </p:cNvPr>
          <p:cNvSpPr txBox="1"/>
          <p:nvPr/>
        </p:nvSpPr>
        <p:spPr>
          <a:xfrm>
            <a:off x="617279" y="1054695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 كيف تؤثر القيم والمعتقدات الاجتماعية على قرار الشراء؟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C4894A-DD5E-0DC7-0EA7-81B367EA43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CD8BF5-2C37-BA15-89BC-69961DA1B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AB02-E88E-6AB0-23D4-2A80A7D688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4D4DC-BC4A-CA2C-19F9-6975539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6321DA7-FA50-C0FA-735C-B9D48E8F97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5748106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6928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A3312-7227-7498-8AEB-F247903A7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AC7E79-8B37-010F-D1C1-DDAFF0E14023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9C42FB-ECE0-04BD-49A1-190BD2D1BC6B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دور الجماعات المرجعية في تشكيل سلوك المستهلك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AA68C-3AAA-895D-353E-4F0642BE805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788EDD-4F3E-3968-F536-FFD0D332D8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DF78B-71E5-4A4D-DDF8-09D08326FBE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9D8E18-3CA9-B54E-D0F3-DCEB031885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C75D7FE-3784-51E9-47DF-253D865B3D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0666546"/>
              </p:ext>
            </p:extLst>
          </p:nvPr>
        </p:nvGraphicFramePr>
        <p:xfrm>
          <a:off x="928007" y="2002458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A9939CF-9D34-FD59-0D3D-CDB2CC9167FA}"/>
              </a:ext>
            </a:extLst>
          </p:cNvPr>
          <p:cNvSpPr txBox="1"/>
          <p:nvPr/>
        </p:nvSpPr>
        <p:spPr>
          <a:xfrm>
            <a:off x="1018350" y="6293853"/>
            <a:ext cx="10155300" cy="428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عملي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يعتمد العديد من المستهلكين على مراجعات المؤثرين في يوتيوب وإنستغرام قبل شراء الهواتف الذكية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7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تأثير العائلة والأصدقاء على قرار الشراء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CC18133-322A-C246-47C5-F7ACA32BF6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83600"/>
              </p:ext>
            </p:extLst>
          </p:nvPr>
        </p:nvGraphicFramePr>
        <p:xfrm>
          <a:off x="762000" y="2329844"/>
          <a:ext cx="10553700" cy="400564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14600">
                  <a:extLst>
                    <a:ext uri="{9D8B030D-6E8A-4147-A177-3AD203B41FA5}">
                      <a16:colId xmlns:a16="http://schemas.microsoft.com/office/drawing/2014/main" val="2350432402"/>
                    </a:ext>
                  </a:extLst>
                </a:gridCol>
                <a:gridCol w="3722914">
                  <a:extLst>
                    <a:ext uri="{9D8B030D-6E8A-4147-A177-3AD203B41FA5}">
                      <a16:colId xmlns:a16="http://schemas.microsoft.com/office/drawing/2014/main" val="128835407"/>
                    </a:ext>
                  </a:extLst>
                </a:gridCol>
                <a:gridCol w="4316186">
                  <a:extLst>
                    <a:ext uri="{9D8B030D-6E8A-4147-A177-3AD203B41FA5}">
                      <a16:colId xmlns:a16="http://schemas.microsoft.com/office/drawing/2014/main" val="3889078159"/>
                    </a:ext>
                  </a:extLst>
                </a:gridCol>
              </a:tblGrid>
              <a:tr h="80093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العامل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تأثير العائلة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تأثير الأصدقاء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34014275"/>
                  </a:ext>
                </a:extLst>
              </a:tr>
              <a:tr h="80117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توجيه القرارات الشرائية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العائلة تؤثر على قرارات المستهلك منذ الطفولة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الأصدقاء يؤثرون على قرارات الشراء خلال الحياة الاجتماعية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42960007"/>
                  </a:ext>
                </a:extLst>
              </a:tr>
              <a:tr h="80117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التأثير على العلامات التجارية المفضلة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العائلة تشجع المستهلك على استخدام منتجات مألوفة لديهم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الأصدقاء يوجهون نحو العلامات العصرية والجديدة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35014205"/>
                  </a:ext>
                </a:extLst>
              </a:tr>
              <a:tr h="80117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درجة التأثير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أكثر تأثيرًا في القرارات الأساسية مثل التعليم والسكن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أكثر تأثيرًا في القرارات المتعلقة بالموضة والتقنيات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90686092"/>
                  </a:ext>
                </a:extLst>
              </a:tr>
              <a:tr h="80117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الاستمرارية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تأثير طويل المدى يستمر عبر الزمن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تأثير قصير المدى يعتمد على الاتجاهات الحديثة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7912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863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90BC5-12BE-5EFE-5B90-8772B3D7D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3D2108-50C1-E94D-4C7F-78BA7DA849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98FA4E-67DD-C4EC-5DC5-F9081CF139DA}"/>
              </a:ext>
            </a:extLst>
          </p:cNvPr>
          <p:cNvSpPr txBox="1"/>
          <p:nvPr/>
        </p:nvSpPr>
        <p:spPr>
          <a:xfrm>
            <a:off x="1698171" y="1163525"/>
            <a:ext cx="79806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العلامات التجارية والهوية الاجتماعية للمستهلكين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D3AEDD-0968-8BE5-278B-E9896B78177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B6FE03-45DF-5211-9B3D-D8CF95D0F3A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078DA1-6AC5-C05B-9BB1-FE925D08E2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ACA33A-B1A8-5FAB-E647-0F6B59D876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44DDE85-AB1F-F0B9-8B8D-2D0791A9BA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486560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27E1A6A-D560-5FD7-51FF-36CFBBA22FFC}"/>
              </a:ext>
            </a:extLst>
          </p:cNvPr>
          <p:cNvSpPr txBox="1"/>
          <p:nvPr/>
        </p:nvSpPr>
        <p:spPr>
          <a:xfrm>
            <a:off x="642158" y="2181197"/>
            <a:ext cx="91565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كيف تعكس العلامة التجارية الهوية الاجتماعية للمستهلك؟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9157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4EB71-3962-CD55-294F-B853FBB1B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D91C2-877E-97A2-E024-D3F200F41BA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E6FA9-AC7F-402E-13E4-6B098B1240FD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تؤثر وسائل الإعلام والإعلانات على قرارات الشراء؟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1BE6F-015E-1D61-C706-656AB8B3B9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D0997-083F-27AE-B4C2-DEC8996B589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97D274-8706-9EAB-E75A-648DF4D690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E50FA0-2AAE-1790-4EE4-C5F83ABA5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C4E4022-8189-F40D-BCC5-564A6F4C69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9388743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08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C01347-B88B-A283-EA18-050229AC28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27F3D1-C385-5E36-7535-807E17D05FF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930F97-E567-B55A-93B0-F3051463B725}"/>
              </a:ext>
            </a:extLst>
          </p:cNvPr>
          <p:cNvSpPr txBox="1"/>
          <p:nvPr/>
        </p:nvSpPr>
        <p:spPr>
          <a:xfrm>
            <a:off x="1218251" y="918752"/>
            <a:ext cx="83510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دور المؤثرين الرقميين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(Influencers)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في تفضيلات المستهلكين</a:t>
            </a:r>
            <a:r>
              <a:rPr lang="en-GB" sz="44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8DBD24-92FC-C4E4-94FB-49DB159CA54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C7C256-7839-3ACC-8ECF-9067163696C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5722BE-C15C-8D53-4D55-2158269B2FF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F8BEB-746B-E25C-27DE-5E62FFFA2C8F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22B00B-61D8-CE8B-C436-8041B0FB87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4D8D9E81-9591-D5F3-A932-E4A61C8B37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2655247"/>
              </p:ext>
            </p:extLst>
          </p:nvPr>
        </p:nvGraphicFramePr>
        <p:xfrm>
          <a:off x="762000" y="2196500"/>
          <a:ext cx="10488386" cy="3685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6236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C1B4F-7B9D-96C5-AC4F-4FFB4831E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E92814-2F63-53CF-E36E-D10CDC0D4C1A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EBC9D5-5025-C9BC-1B78-D7DC5A055FAA}"/>
              </a:ext>
            </a:extLst>
          </p:cNvPr>
          <p:cNvSpPr txBox="1"/>
          <p:nvPr/>
        </p:nvSpPr>
        <p:spPr>
          <a:xfrm>
            <a:off x="326571" y="1104316"/>
            <a:ext cx="9242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كيف تؤثر السمعة الاجتماعية للعلامة التجارية على الولاء لها؟ </a:t>
            </a:r>
            <a:endParaRPr lang="ar-SA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A9A5B9-0571-19EA-3D23-2EB6CFEEE78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39ECE9-A077-B444-494A-942A03C0036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9F3593-B613-D3D9-AF1F-4B9A132E38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74F602-A5F4-0184-BA29-C5DFE4D016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95A7CDF-5204-C42C-CEE6-F78B6BE227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3517301"/>
              </p:ext>
            </p:extLst>
          </p:nvPr>
        </p:nvGraphicFramePr>
        <p:xfrm>
          <a:off x="930728" y="2329843"/>
          <a:ext cx="10319658" cy="414980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645229">
                  <a:extLst>
                    <a:ext uri="{9D8B030D-6E8A-4147-A177-3AD203B41FA5}">
                      <a16:colId xmlns:a16="http://schemas.microsoft.com/office/drawing/2014/main" val="740627050"/>
                    </a:ext>
                  </a:extLst>
                </a:gridCol>
                <a:gridCol w="3608614">
                  <a:extLst>
                    <a:ext uri="{9D8B030D-6E8A-4147-A177-3AD203B41FA5}">
                      <a16:colId xmlns:a16="http://schemas.microsoft.com/office/drawing/2014/main" val="3679891982"/>
                    </a:ext>
                  </a:extLst>
                </a:gridCol>
                <a:gridCol w="4065815">
                  <a:extLst>
                    <a:ext uri="{9D8B030D-6E8A-4147-A177-3AD203B41FA5}">
                      <a16:colId xmlns:a16="http://schemas.microsoft.com/office/drawing/2014/main" val="1367680427"/>
                    </a:ext>
                  </a:extLst>
                </a:gridCol>
              </a:tblGrid>
              <a:tr h="8205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العامل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السمعة الجيدة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السمعة السيئة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72925215"/>
                  </a:ext>
                </a:extLst>
              </a:tr>
              <a:tr h="82077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ولاء المستهلكين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يزيد من ارتباط العملاء بالعلامة التجارية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يؤدي إلى فقدان العملاء الحاليين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77674708"/>
                  </a:ext>
                </a:extLst>
              </a:tr>
              <a:tr h="82077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تأثير التوصيات الشفهية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العملاء يوصون بها للآخرين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العملاء يحذرون الآخرين من تجربتها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41280692"/>
                  </a:ext>
                </a:extLst>
              </a:tr>
              <a:tr h="82077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التفاعل الرقمي والمراجعات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تقييمات إيجابية تعزز المصداقية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تقييمات سلبية تقلل من الثقة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5376583"/>
                  </a:ext>
                </a:extLst>
              </a:tr>
              <a:tr h="82077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قدرة العلامة على التوسع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تحظى العلامات التجارية ذات السمعة الجيدة بفرص توسع أكبر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العلامات ذات السمعة السيئة تواجه صعوبة في دخول أسواق جديدة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409437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903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0F0D9-303F-44E7-F9EB-A8545E3AD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DE2389-C476-DF89-64E8-DD7E7DFA3AA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868E14-1D61-D679-8417-63DEFF729EA7}"/>
              </a:ext>
            </a:extLst>
          </p:cNvPr>
          <p:cNvSpPr txBox="1"/>
          <p:nvPr/>
        </p:nvSpPr>
        <p:spPr>
          <a:xfrm>
            <a:off x="617279" y="1054695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ما هو الولاء للعلامة التجارية وكيف يتم بناؤه؟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C1D79-86A3-524C-4CE8-735FD8CACF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4AE1D-3C27-908D-D72F-BC9E98D805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FA572A-4F62-61F8-4853-B2CBB7C0E6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403527-3EC3-434E-E257-01B436CECA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14574E-711C-251F-9D5B-A51217913A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9012953"/>
              </p:ext>
            </p:extLst>
          </p:nvPr>
        </p:nvGraphicFramePr>
        <p:xfrm>
          <a:off x="898071" y="1762540"/>
          <a:ext cx="9650186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8760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الولاء السلوكي والولاء العاطفي للعلامة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BDA631E-2D5A-1AB6-AECC-AFB87F579B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417090"/>
              </p:ext>
            </p:extLst>
          </p:nvPr>
        </p:nvGraphicFramePr>
        <p:xfrm>
          <a:off x="838197" y="2329525"/>
          <a:ext cx="10379532" cy="348646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155372">
                  <a:extLst>
                    <a:ext uri="{9D8B030D-6E8A-4147-A177-3AD203B41FA5}">
                      <a16:colId xmlns:a16="http://schemas.microsoft.com/office/drawing/2014/main" val="319743513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596000683"/>
                    </a:ext>
                  </a:extLst>
                </a:gridCol>
                <a:gridCol w="4337960">
                  <a:extLst>
                    <a:ext uri="{9D8B030D-6E8A-4147-A177-3AD203B41FA5}">
                      <a16:colId xmlns:a16="http://schemas.microsoft.com/office/drawing/2014/main" val="3978919988"/>
                    </a:ext>
                  </a:extLst>
                </a:gridCol>
              </a:tblGrid>
              <a:tr h="68662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العامل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الولاء السلوكي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الولاء العاطفي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85584727"/>
                  </a:ext>
                </a:extLst>
              </a:tr>
              <a:tr h="68682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التفسير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المستهلك يشتري من العلامة التجارية بسبب العادة أو سهولة الوصول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المستهلك يفضل العلامة التجارية لأنه مرتبط بها عاطفيًا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50915521"/>
                  </a:ext>
                </a:extLst>
              </a:tr>
              <a:tr h="68682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درجة الالتزام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منخفضة – قد يغير العلامة بسهولة إذا وجد عرضًا أفضل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عالية – يبقى مخلصًا للعلامة حتى في ظل المنافسة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07603310"/>
                  </a:ext>
                </a:extLst>
              </a:tr>
              <a:tr h="68682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التأثير على السعر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المستهلك قد يغير رأيه عند وجود خصومات أو عروض أرخص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المستهلك يدفع أكثر للبقاء مع العلامة التجارية المفضلة لديه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52367451"/>
                  </a:ext>
                </a:extLst>
              </a:tr>
              <a:tr h="68682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أمثلة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الشراء المتكرر من متجر قريب بسبب الموقع الجغرافي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الولاء لشركة مثل "أبل" بسبب القيم والتجربة الفريدة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396600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851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943A4-B065-4667-9C2D-938DA5972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716B80-0241-9165-2437-9F60022EC21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1E2EF5-BDDE-B67F-2A0C-3BD2CF336333}"/>
              </a:ext>
            </a:extLst>
          </p:cNvPr>
          <p:cNvSpPr txBox="1"/>
          <p:nvPr/>
        </p:nvSpPr>
        <p:spPr>
          <a:xfrm>
            <a:off x="1" y="1163525"/>
            <a:ext cx="9678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تؤثر التجارب السابقة مع العلامة التجارية على قرار الشراء؟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23A4D2-C078-6D4D-C7E9-74B1A4E248C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36AAFE-D980-6007-1185-449BBFAB330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5A7A6-0CB1-E94B-064C-D6CDCA5F6DB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315AB2-C06C-4081-6E23-CC2FA7B594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81B3996-E31E-ACAB-36A0-40D24D50B4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1457675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0275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B826E-4D61-269E-B0C0-E533E4701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DEC427-6B90-9E15-6134-8F97FF8FE6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005D97-757F-802A-BC60-268DA620F2E9}"/>
              </a:ext>
            </a:extLst>
          </p:cNvPr>
          <p:cNvSpPr txBox="1"/>
          <p:nvPr/>
        </p:nvSpPr>
        <p:spPr>
          <a:xfrm>
            <a:off x="1" y="1163525"/>
            <a:ext cx="9678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دور خدمة العملاء في تعزيز الولاء للعلامة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0ABC8F-A9DA-86C2-D40B-A08B0F6EF76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5AC1FE-B061-A39A-1281-E11543BB3A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59E836-8A5F-60D8-0E0F-0C586F5F449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D82F60-308B-9FC0-B30B-1CCD236E15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F14108-1D17-0648-A841-C72D31D9E447}"/>
              </a:ext>
            </a:extLst>
          </p:cNvPr>
          <p:cNvSpPr txBox="1"/>
          <p:nvPr/>
        </p:nvSpPr>
        <p:spPr>
          <a:xfrm>
            <a:off x="762000" y="2380308"/>
            <a:ext cx="10668000" cy="3360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🔹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تعزز خدمة العملاء الولاء للعلامة التجارية؟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الرد السريع وحل المشكلات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المستهلكون يفضلون العلامات التي تستجيب بسرعة لاحتياجاتهم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التعامل باحترافية واحترام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المستهلك يشعر بالثقة عندما يحصل على معاملة مميزة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إتاحة قنوات تواصل متعددة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كلما كانت قنوات التواصل متاحة وسهلة، زاد رضا المستهلكين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الاهتمام بالتغذية الراجعة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التي تستمع لملاحظات عملائها وتحسّن خدماتها تحقق ولاءً أعلى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دعم مستمر بعد البيع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تجربة ما بعد الشراء تؤثر على قرار المستهلك في الشراء مرة أخرى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68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342899" y="1031846"/>
            <a:ext cx="933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تزيد برامج الولاء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(Loyalty Programs)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من ارتباط المستهلك بالعلامة التجارية؟</a:t>
            </a:r>
            <a:r>
              <a:rPr lang="en-GB" sz="3600" dirty="0">
                <a:effectLst/>
              </a:rPr>
              <a:t>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1216BE1-4CFA-4327-6F7E-7F7D8AB8C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41455921"/>
              </p:ext>
            </p:extLst>
          </p:nvPr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2746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61743C-7757-5A18-B61A-5A7895235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B17193-47F9-53B8-3AEC-0EDB8F666E6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52A370-CC70-A766-8709-F54DB1C83459}"/>
              </a:ext>
            </a:extLst>
          </p:cNvPr>
          <p:cNvSpPr txBox="1"/>
          <p:nvPr/>
        </p:nvSpPr>
        <p:spPr>
          <a:xfrm>
            <a:off x="342899" y="1031846"/>
            <a:ext cx="933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تأثير العلامة التجارية على تكرار الشراء لدى المستهلكين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686A66-6170-E683-3F86-5E26A9A7151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314374-0EF3-49FD-C6A7-BBA5CD3432C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0FFAB4-BB7C-98AD-A59A-D774FB85A58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2099C27-5F3F-83E2-CF97-6E64AB9F4112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B56EC7-49DA-1FA7-D696-74171E9AD8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36CA2069-3D47-F144-5237-201A1AC0C1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3939723"/>
              </p:ext>
            </p:extLst>
          </p:nvPr>
        </p:nvGraphicFramePr>
        <p:xfrm>
          <a:off x="617279" y="2270269"/>
          <a:ext cx="10812720" cy="3868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5836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61BECE-222E-11BB-8414-C03220BA6A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EB037E-0CC0-E6E0-3233-6058767AC4FD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51E87A-0706-4276-DA9F-11C8C345D4D8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كيف تؤثر العلامات التجارية الفاخرة على سلوك المستهلك؟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523743-BBEC-7D4A-73AF-F7536F8B922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2255D5-8645-2D2A-A688-1DD1223F94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FFF757-833A-3EA6-3E7B-684FCD71A8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02D2CA-7682-DF10-65FC-27CC47A052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1498694-9EAC-88C7-E3B9-FCBDECFBC8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27693882"/>
              </p:ext>
            </p:extLst>
          </p:nvPr>
        </p:nvGraphicFramePr>
        <p:xfrm>
          <a:off x="948267" y="1887285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7597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30A21-2B11-DC04-E8C0-C1A0BF213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86692D-547A-485B-6F3E-0CFFF3708D5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81912C-5CF3-8D14-0F57-B89D2F3AB72B}"/>
              </a:ext>
            </a:extLst>
          </p:cNvPr>
          <p:cNvSpPr txBox="1"/>
          <p:nvPr/>
        </p:nvSpPr>
        <p:spPr>
          <a:xfrm>
            <a:off x="342900" y="900766"/>
            <a:ext cx="93359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تتشكل الصورة الذهنية للعلامة التجارية في عقل المستهلك؟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4BB872-B01D-9CA8-3C50-734CBFB0232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555656-1018-BFBF-E548-BD35564BD0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3BB760-1902-4D07-6671-58571711F01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31168E-DA04-DE2A-2B4D-EBFDF6501D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3D38241-BAD4-4DF7-CD28-81057EDBBA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4760912"/>
              </p:ext>
            </p:extLst>
          </p:nvPr>
        </p:nvGraphicFramePr>
        <p:xfrm>
          <a:off x="948267" y="1887285"/>
          <a:ext cx="10135040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1778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C4987-AAF7-8CB9-22E0-381D59BD9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9B239E2-B410-F89B-36C0-8936139170E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BA08E1-B54B-047E-A95A-B4693FA6BF67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تؤثر الحملات الإعلانية على الذاكرة الشرائية؟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A93490-F882-B652-17CE-83092321D64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8DAB18-CCD5-8C29-199C-CA39BED7AD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43F560-D6C8-4AF1-066D-805D3876711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ED63B2-C81B-C02A-597A-9672F9E54C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5135C31-D522-4148-EFC7-B28F976251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1017358"/>
              </p:ext>
            </p:extLst>
          </p:nvPr>
        </p:nvGraphicFramePr>
        <p:xfrm>
          <a:off x="948267" y="1887285"/>
          <a:ext cx="10135040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9227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2D7F0-C01C-C4F5-C3F8-D741C048C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AB8D7D-5D69-02F1-0343-AD1BF994089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CBAFEE-06B7-A0E4-EE56-335ED657B55F}"/>
              </a:ext>
            </a:extLst>
          </p:cNvPr>
          <p:cNvSpPr txBox="1"/>
          <p:nvPr/>
        </p:nvSpPr>
        <p:spPr>
          <a:xfrm>
            <a:off x="762000" y="1035640"/>
            <a:ext cx="8887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الإدراك الحسي والإدراك العاطفي للعلامة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5C4423-77D1-1DEF-937D-834C20FDDF4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35CF87-AB21-A6D6-EC21-DFBF4B49EF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BE0720-C08B-D3B6-98BA-659CC101AFC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73D5ED-782E-C80D-1374-F4C000E3E9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5D38517-4D09-5FEF-E77A-90040A18E0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813799"/>
              </p:ext>
            </p:extLst>
          </p:nvPr>
        </p:nvGraphicFramePr>
        <p:xfrm>
          <a:off x="881743" y="2325642"/>
          <a:ext cx="10384971" cy="376115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518557">
                  <a:extLst>
                    <a:ext uri="{9D8B030D-6E8A-4147-A177-3AD203B41FA5}">
                      <a16:colId xmlns:a16="http://schemas.microsoft.com/office/drawing/2014/main" val="834920028"/>
                    </a:ext>
                  </a:extLst>
                </a:gridCol>
                <a:gridCol w="4278086">
                  <a:extLst>
                    <a:ext uri="{9D8B030D-6E8A-4147-A177-3AD203B41FA5}">
                      <a16:colId xmlns:a16="http://schemas.microsoft.com/office/drawing/2014/main" val="804839517"/>
                    </a:ext>
                  </a:extLst>
                </a:gridCol>
                <a:gridCol w="4588328">
                  <a:extLst>
                    <a:ext uri="{9D8B030D-6E8A-4147-A177-3AD203B41FA5}">
                      <a16:colId xmlns:a16="http://schemas.microsoft.com/office/drawing/2014/main" val="1601160013"/>
                    </a:ext>
                  </a:extLst>
                </a:gridCol>
              </a:tblGrid>
              <a:tr h="70374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العامل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الإدراك الحسي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الإدراك العاطفي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3453448"/>
                  </a:ext>
                </a:extLst>
              </a:tr>
              <a:tr h="70395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المعنى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يعتمد على الحواس مثل الرؤية، السمع، اللمس، التذوق، والشم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يعتمد على المشاعر والتجارب العاطفية المرتبطة بالعلامة التجارية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86402051"/>
                  </a:ext>
                </a:extLst>
              </a:tr>
              <a:tr h="70395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التأثير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يخلق ارتباطًا فوريًا بالمستهلك بناءً على المحفزات الحسية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يخلق ولاء طويل المدى من خلال بناء تجربة عاطفية قوية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6866658"/>
                  </a:ext>
                </a:extLst>
              </a:tr>
              <a:tr h="13850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أمثلة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لون علبة "ريد بول" الأزرق الفضي، صوت إغلاق باب سيارة "مرسيدس</a:t>
                      </a:r>
                      <a:r>
                        <a:rPr lang="en-GB" sz="2400" kern="0">
                          <a:effectLst/>
                        </a:rPr>
                        <a:t>".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الشعور بالإلهام من حملات "نايك"، أو الحنين الذي تثيره "كوكاكولا" في موسم الأعياد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259578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854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3D0FF9-2916-AF2E-D82D-A24BDCB49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FFD256-525A-AF90-B3F8-1A77F7941DD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AB0F05-74CB-E259-9D7A-916CC6821149}"/>
              </a:ext>
            </a:extLst>
          </p:cNvPr>
          <p:cNvSpPr txBox="1"/>
          <p:nvPr/>
        </p:nvSpPr>
        <p:spPr>
          <a:xfrm>
            <a:off x="1327807" y="817181"/>
            <a:ext cx="83510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>
                <a:latin typeface="Alexandria" charset="0"/>
                <a:cs typeface="Alexandria" charset="0"/>
              </a:rPr>
              <a:t> </a:t>
            </a:r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التوصيات الشفهية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(Word of Mouth)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على العلامة التجارية؟</a:t>
            </a:r>
            <a:r>
              <a:rPr lang="en-GB" sz="2400" dirty="0">
                <a:effectLst/>
              </a:rPr>
              <a:t> 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C5E623-2DF7-7B02-6A39-BA74E612718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CD3BBE-8425-6916-3E8E-8C6DD5A8B8C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BE9E95-0668-4DCC-C6EF-8D54D6FD5D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730CD71-A2C3-B0ED-A63F-A1CECC24A4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122914"/>
              </p:ext>
            </p:extLst>
          </p:nvPr>
        </p:nvGraphicFramePr>
        <p:xfrm>
          <a:off x="979715" y="2325643"/>
          <a:ext cx="9884477" cy="3622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ED48BFA-FA8D-E4FD-958F-FF7B33CF4E12}"/>
              </a:ext>
            </a:extLst>
          </p:cNvPr>
          <p:cNvSpPr txBox="1"/>
          <p:nvPr/>
        </p:nvSpPr>
        <p:spPr>
          <a:xfrm>
            <a:off x="1108693" y="1863978"/>
            <a:ext cx="835104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التوصيات الشفهية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(Word of Mouth) 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هي واحدة من أقوى أدوات التسويق، حيث يعتمد المستهلكون على آراء الأشخاص الموثوق بهم عند اتخاذ قرارات الشراء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GB" sz="2000" dirty="0">
                <a:effectLst/>
              </a:rPr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7927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3CC4F-F508-CA43-F3DF-9BEC8C9C5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FD971C-1898-4042-8DFE-F7291EE7B68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CCED1-0308-5B81-EFC0-3B95177E929B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تأثير السعر على إدراك المستهلك للعلامة التجارية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0DE7E4-9E28-95E2-D2E7-3FF141E174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BB8E93-A6BF-1543-D7A1-E1BE2A5D55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727F93-43A7-2E38-20EC-D0DD7BE6DF2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508C94-213F-B276-0F0A-5905699628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033B6C-2B84-16C1-F937-25E89455EE69}"/>
              </a:ext>
            </a:extLst>
          </p:cNvPr>
          <p:cNvSpPr txBox="1"/>
          <p:nvPr/>
        </p:nvSpPr>
        <p:spPr>
          <a:xfrm>
            <a:off x="1108694" y="2375107"/>
            <a:ext cx="10321306" cy="39234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يؤثر السعر على إدراك العلامة التجارية؟</a:t>
            </a:r>
            <a:br>
              <a:rPr lang="en-GB" sz="28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الأسعار المرتفعة تخلق انطباعًا بالفخامة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المستهلكون يربطون السعر المرتفع بالجودة العالية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الأسعار المخفضة قد تؤدي إلى انخفاض قيمة العلامة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إذا تم تقديم خصومات متكررة، فقد يرى المستهلك أن المنتج غير ذو قيمة عالية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التسعير النفسي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(Psychological Pricing)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 9.99 دولار بدلًا من 10 دولار، يجعل السعر يبدو أقل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التسعير القائم على القيمة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(Value-Based Pricing)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بعض العلامات التجارية تحدد الأسعار بناءً على القيمة التي يقدمها المنتج، وليس بناءً على التكلفة فقط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استراتيجيات التسعير الديناميكي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بعض العلامات مثل "أمازون" تغيّر الأسعار بناءً على الطلب والمواسم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68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50E17-9A32-CEDA-D42E-7FDADE6F9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187578-1D7E-D4C0-D468-2B61AB49EB0B}"/>
              </a:ext>
            </a:extLst>
          </p:cNvPr>
          <p:cNvSpPr/>
          <p:nvPr/>
        </p:nvSpPr>
        <p:spPr>
          <a:xfrm>
            <a:off x="617280" y="1685494"/>
            <a:ext cx="10812720" cy="476518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9D130C-DD58-B575-6612-A7C654E707E4}"/>
              </a:ext>
            </a:extLst>
          </p:cNvPr>
          <p:cNvSpPr txBox="1"/>
          <p:nvPr/>
        </p:nvSpPr>
        <p:spPr>
          <a:xfrm>
            <a:off x="1102027" y="1035640"/>
            <a:ext cx="8547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تؤثر الاستدامة والمسؤولية الاجتماعية على قرارات المستهلك؟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04A63B-F726-0BAA-BC44-AD492B4DC65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3D2785-E12E-F002-BCC0-B0EEC8F945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26B0DE-6DA8-9910-8D74-99F7510EE2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476752-B406-7F0D-6B43-725439E5E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0BD231-DA04-AC4B-881F-B10C5E3D38A1}"/>
              </a:ext>
            </a:extLst>
          </p:cNvPr>
          <p:cNvSpPr txBox="1"/>
          <p:nvPr/>
        </p:nvSpPr>
        <p:spPr>
          <a:xfrm>
            <a:off x="3380013" y="2170906"/>
            <a:ext cx="7703293" cy="43157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الثقة والولاء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التي تظهر التزامًا بالاستدامة تحظى بولاء أكبر من العملاء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تحفيز الشراء من العلامات الصديقة للبيئة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المستهلكون يفضلون المنتجات القابلة لإعادة التدوير والمستدامة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التأثير على صورة العلامة التجارية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الشركات التي تلتزم بالمسؤولية الاجتماعية تحظى بسمعة إيجابية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تحفيز الشراء القائم على القيم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بعض المستهلكين يدعمون العلامات التي تتماشى مع قيمهم الأخلاقية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الشفافية والمصداقية</a:t>
            </a: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العلامات التي تقدم تقارير واضحة عن تأثيرها البيئي والاجتماعي تحظى بمصداقية أعلى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 descr="9 معايير للمسؤولية المجتمعية بقطاع الأعمال - جريدة الوطن السعودية">
            <a:extLst>
              <a:ext uri="{FF2B5EF4-FFF2-40B4-BE49-F238E27FC236}">
                <a16:creationId xmlns:a16="http://schemas.microsoft.com/office/drawing/2014/main" id="{1A245AC5-6630-3B00-BE68-42E8528FA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1" y="2959496"/>
            <a:ext cx="3546451" cy="2213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10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3F3860-454C-7BBB-499D-4DD58FBD2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52E03D-3805-727E-C94B-94F1C316C864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446B00-E457-5E04-C07E-1CD99652EAD2}"/>
              </a:ext>
            </a:extLst>
          </p:cNvPr>
          <p:cNvSpPr txBox="1"/>
          <p:nvPr/>
        </p:nvSpPr>
        <p:spPr>
          <a:xfrm>
            <a:off x="208009" y="953269"/>
            <a:ext cx="9470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الفرق بين التأثير قصير المدى والتأثير طويل المدى للعلامة التجارية على سلوك المستهلك</a:t>
            </a:r>
            <a:r>
              <a:rPr lang="en-GB" sz="4000" dirty="0">
                <a:effectLst/>
              </a:rPr>
              <a:t> </a:t>
            </a:r>
            <a:endParaRPr lang="ar-SA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43537F-356D-F484-E746-69AF8E2989E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B8572E-18E0-1955-9779-CCECB9334B2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2BC7AF-F38E-B901-6602-C26DB64E8D4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4EFAB9-21D2-A52C-7521-5EE1B94774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4F238CF-834F-22A1-AC69-EC6E7F6A2F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4163079"/>
              </p:ext>
            </p:extLst>
          </p:nvPr>
        </p:nvGraphicFramePr>
        <p:xfrm>
          <a:off x="838198" y="2436567"/>
          <a:ext cx="10412187" cy="376609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779814">
                  <a:extLst>
                    <a:ext uri="{9D8B030D-6E8A-4147-A177-3AD203B41FA5}">
                      <a16:colId xmlns:a16="http://schemas.microsoft.com/office/drawing/2014/main" val="2467221170"/>
                    </a:ext>
                  </a:extLst>
                </a:gridCol>
                <a:gridCol w="3984171">
                  <a:extLst>
                    <a:ext uri="{9D8B030D-6E8A-4147-A177-3AD203B41FA5}">
                      <a16:colId xmlns:a16="http://schemas.microsoft.com/office/drawing/2014/main" val="685338421"/>
                    </a:ext>
                  </a:extLst>
                </a:gridCol>
                <a:gridCol w="4648202">
                  <a:extLst>
                    <a:ext uri="{9D8B030D-6E8A-4147-A177-3AD203B41FA5}">
                      <a16:colId xmlns:a16="http://schemas.microsoft.com/office/drawing/2014/main" val="2401967125"/>
                    </a:ext>
                  </a:extLst>
                </a:gridCol>
              </a:tblGrid>
              <a:tr h="42141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العامل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التأثير قصير المدى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التأثير طويل المدى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27813991"/>
                  </a:ext>
                </a:extLst>
              </a:tr>
              <a:tr h="42154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المعنى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التأثير المباشر الناتج عن حملة تسويقية أو عرض ترويجي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التأثير المستدام الناتج عن بناء ولاء العملاء والعلاقات العاطفية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12000888"/>
                  </a:ext>
                </a:extLst>
              </a:tr>
              <a:tr h="42154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المحفزات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التخفيضات، العروض المؤقتة، الإعلانات المكثفة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جودة المنتج، تجربة العملاء، الرسائل العاطفية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80504375"/>
                  </a:ext>
                </a:extLst>
              </a:tr>
              <a:tr h="42154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النتائج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زيادة المبيعات الفورية ولكن بدون ضمان ولاء المستهلك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ولاء طويل الأمد وزيادة قيمة العلامة التجارية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80195114"/>
                  </a:ext>
                </a:extLst>
              </a:tr>
              <a:tr h="42154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أمثلة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حملة تخفيضات سريعة خلال العيد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بناء صورة العلامة التجارية كرمز للتميز والجودة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7406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972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282DF1-9C57-986E-CA6C-AB97D0761F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6DA6CC-2C74-F7B1-C390-E9DA65793108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0E209B-138D-70A1-E49D-8855F5DCA035}"/>
              </a:ext>
            </a:extLst>
          </p:cNvPr>
          <p:cNvSpPr txBox="1"/>
          <p:nvPr/>
        </p:nvSpPr>
        <p:spPr>
          <a:xfrm>
            <a:off x="208009" y="1054695"/>
            <a:ext cx="947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يمكن للشركات الناشئة بناء علامة تجارية قوية تؤثر على المستهلكين؟ 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8D9948-2FBB-B21B-3427-FC84AADDD10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0E02C4-5585-C5B5-828C-3BCADB09ACD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C69682-8046-329D-51DE-57560F74248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437F7A-315D-8B8A-D444-0278B16130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670E5E3-5D6D-77AB-F995-566B50FAAFE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0079748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550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8747F1-6B8F-BA24-6937-C74A53E08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7E8B2D-E5C0-8538-03F3-E4F23F61B81F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71B9E1-3A42-4D43-3F8E-4D5614E0DB09}"/>
              </a:ext>
            </a:extLst>
          </p:cNvPr>
          <p:cNvSpPr txBox="1"/>
          <p:nvPr/>
        </p:nvSpPr>
        <p:spPr>
          <a:xfrm>
            <a:off x="617280" y="908122"/>
            <a:ext cx="9061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يؤثر تصميم تجربة المستخدم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(UX)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على سلوك المستهلك؟</a:t>
            </a:r>
            <a:r>
              <a:rPr lang="en-GB" sz="2800" dirty="0">
                <a:effectLst/>
              </a:rPr>
              <a:t>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16A42F-A75C-7E7D-A5D0-0A13C7DB38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E7F128-B69C-2047-1B5B-4141C168A67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86AB3F-2F1E-E8ED-8E34-AFAE0E7C50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F4CD98-ACC2-A109-B7DB-4C6DBB1E85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6C6F536-27AF-D862-C74F-7B774B48EC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7226175"/>
              </p:ext>
            </p:extLst>
          </p:nvPr>
        </p:nvGraphicFramePr>
        <p:xfrm>
          <a:off x="1398609" y="2316722"/>
          <a:ext cx="9684698" cy="429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0219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DAC9C-E383-86E7-4CC6-76530703A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840E57-EF0D-29B4-56E1-C3DF9D5F6636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5D5A09-EC21-CF4F-0403-52227A762409}"/>
              </a:ext>
            </a:extLst>
          </p:cNvPr>
          <p:cNvSpPr txBox="1"/>
          <p:nvPr/>
        </p:nvSpPr>
        <p:spPr>
          <a:xfrm>
            <a:off x="617280" y="908122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تأثير التفاعل الرقمي ووسائل التواصل الاجتماعي على قرارات المستهلك 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A7EB74-F2B5-AFC4-2A49-02E00348FCB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F69718-5523-D54F-35D1-D7DFC1B2069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FD52F8-1192-2C3E-2BB1-AEAC1CDDB01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225142-A96B-55E2-938C-8074B773F3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8B55830-13A1-A54B-E97E-10BC2158C7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7014342"/>
              </p:ext>
            </p:extLst>
          </p:nvPr>
        </p:nvGraphicFramePr>
        <p:xfrm>
          <a:off x="1398609" y="2316722"/>
          <a:ext cx="9684698" cy="429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0031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2CFCD-AA74-3A56-B6C6-4303F2A11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42608F-DDEE-3C8A-DD24-17A7B5159AF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D1953F-5266-C02B-9A3D-1FDC606E982A}"/>
              </a:ext>
            </a:extLst>
          </p:cNvPr>
          <p:cNvSpPr txBox="1"/>
          <p:nvPr/>
        </p:nvSpPr>
        <p:spPr>
          <a:xfrm>
            <a:off x="208009" y="951958"/>
            <a:ext cx="947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تساهم البيانات الضخمة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(Big Data)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في فهم سلوك المستهلك؟</a:t>
            </a:r>
            <a:r>
              <a:rPr lang="en-GB" sz="2400" dirty="0">
                <a:effectLst/>
              </a:rPr>
              <a:t> 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B13A4B-CA3B-FC24-8DB1-E1F88EB258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9C1022-2242-5FFD-7FFB-E7895CEAD0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579FCD-28B6-87DE-5D7B-302CFF36504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E62D06-180C-7FFA-599C-AC257741FF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835B72B-6F47-9F94-DA35-3F0F4F9567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1340609"/>
              </p:ext>
            </p:extLst>
          </p:nvPr>
        </p:nvGraphicFramePr>
        <p:xfrm>
          <a:off x="1398609" y="2329843"/>
          <a:ext cx="9684698" cy="42848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4778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F505C-0337-0B24-921E-0CB13992B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AD3CA5-A994-9BDB-BFDE-1F7AFA2D343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9B3B73-EA62-FA78-7556-7583B1E5ACA9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تأثير الإعلانات الرقمية على قرارات المستهلك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DD654-5F22-E448-B815-ED9FF98E378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4F3C6A-071D-A9FD-6909-3E2AD0BDCB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D600C3-1F66-C156-BF0A-F67BEED5F43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9A2334-8435-62B3-CEFE-0586F29D27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B2893FA-5C41-814E-EB02-F72A8790DFCB}"/>
              </a:ext>
            </a:extLst>
          </p:cNvPr>
          <p:cNvSpPr txBox="1"/>
          <p:nvPr/>
        </p:nvSpPr>
        <p:spPr>
          <a:xfrm>
            <a:off x="1327808" y="2361510"/>
            <a:ext cx="9944099" cy="44891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الإعلانات الرقمية أصبحت واحدة من أكثر الأدوات التسويقية تأثيرًا على قرارات المستهلكين، حيث تستخدم العلامات التجارية بيانات دقيقة لاستهداف العملاء المناسبين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الإعلانات الرقمية على قرارات المستهلك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الاستهداف الدقيق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يتم توجيه الإعلانات إلى فئات محددة بناءً على اهتمامات وسلوك المستهلك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التفاعل الفوري مع العلامة التجارية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يمكن للمستهلكين النقر على الإعلان وشراء المنتج مباشرة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الأداء وتحسينه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يتم قياس مدى فاعلية الإعلان وتحسينه وفقًا للنتائج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إعادة الاستهداف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(Retargeting)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يتم عرض الإعلانات للأشخاص الذين أبدوا اهتمامًا مسبقًا بالعلامة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المحتوى التفاعلي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 الفيديوهات الإعلانية التفاعلية التي تزيد من ارتباط المستهلك بالعلامة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18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EDFFC4-A1ED-E3B6-3505-FCDB4A038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9AA71B-9785-A57D-579A-319E46C300C8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269E88-2D26-9648-EA30-E7F3431295E3}"/>
              </a:ext>
            </a:extLst>
          </p:cNvPr>
          <p:cNvSpPr txBox="1"/>
          <p:nvPr/>
        </p:nvSpPr>
        <p:spPr>
          <a:xfrm>
            <a:off x="726837" y="1111248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العلامات التجارية الفاخرة وحماية الهوية الحصرية 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3A9104-4D87-E51D-533B-7783224C9D2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853143-62AF-DD1C-6192-347FE362E22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A53436-9BBD-BDF5-B2D3-F4FED302973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1F0FD5-C4A1-7F91-86DF-3A3FD28158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7F02BEB-EA49-A14C-EF1E-30E0147D57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5470725"/>
              </p:ext>
            </p:extLst>
          </p:nvPr>
        </p:nvGraphicFramePr>
        <p:xfrm>
          <a:off x="948266" y="1929488"/>
          <a:ext cx="10135041" cy="4975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0443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95ED6-BF53-7797-BC3A-8D8FAFFE8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12A759-5B20-E122-D851-741BDDC32A9E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291EFC-9C5A-280B-940B-8FB24FA59E95}"/>
              </a:ext>
            </a:extLst>
          </p:cNvPr>
          <p:cNvSpPr txBox="1"/>
          <p:nvPr/>
        </p:nvSpPr>
        <p:spPr>
          <a:xfrm>
            <a:off x="617279" y="900766"/>
            <a:ext cx="906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يؤثر التسويق العاطفي على قرارات المستهلك؟</a:t>
            </a:r>
            <a:r>
              <a:rPr lang="en-GB" sz="4800" dirty="0">
                <a:effectLst/>
              </a:rPr>
              <a:t> </a:t>
            </a:r>
            <a:endParaRPr lang="en-GB" sz="4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EA5B63-AB1C-9C7B-4256-C5387225AD3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5010DE-FC65-DF57-8EDB-BA8494AA01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71CCF9-B4C8-C4B0-6B50-EBBED361AA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DBAD61-9200-CB6F-EE4B-B2FF906963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2DE4375-BE09-E398-0752-6536ADF124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2112830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1472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81950-70CE-9183-FDC5-4AE0337D9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B9D56E-7B4F-4C40-423D-946A8AE863F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03B729-E9BD-07E7-720C-F60AA9556268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الخاتمة - كيف تضمن استمرار نجاح العلامة التجارية؟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41BD45-DCED-DA3C-4E1C-6309C085C1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D9EC8D-48DA-42A5-18F6-76E601FA554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9B2651-701A-1268-16E7-E8277C4350D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F6821C-5BB1-C259-5394-00A628B065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7C25A7-82E2-97A5-F7D7-5CFD82CAF702}"/>
              </a:ext>
            </a:extLst>
          </p:cNvPr>
          <p:cNvSpPr txBox="1"/>
          <p:nvPr/>
        </p:nvSpPr>
        <p:spPr>
          <a:xfrm>
            <a:off x="4931229" y="2435363"/>
            <a:ext cx="6286500" cy="39047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استراتيجيات النجاح المستدام للعلامة التجارية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الحفاظ على الابتكار والتطور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المستهلكين والتكيف مع سلوكياتهم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تحقيق توازن بين الأداء قصير المدى وطويل المدى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الاستدامة والمسؤولية الاجتماعية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بناء علاقات قوية مع العملاء والمجتمع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0" name="Picture 2" descr="كيف تضمن نجاح واستمرارية علامتك التجارية؟ | اقتصاد | الجزيرة نت">
            <a:extLst>
              <a:ext uri="{FF2B5EF4-FFF2-40B4-BE49-F238E27FC236}">
                <a16:creationId xmlns:a16="http://schemas.microsoft.com/office/drawing/2014/main" id="{860CE0ED-D288-4D55-92AB-D85784368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1671"/>
            <a:ext cx="5110843" cy="286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40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353B187F-4801-44DA-9273-3DE57F807D36}"/>
</file>

<file path=docProps/app.xml><?xml version="1.0" encoding="utf-8"?>
<Properties xmlns="http://schemas.openxmlformats.org/officeDocument/2006/extended-properties" xmlns:vt="http://schemas.openxmlformats.org/officeDocument/2006/docPropsVTypes">
  <TotalTime>4154</TotalTime>
  <Words>3869</Words>
  <Application>Microsoft Macintosh PowerPoint</Application>
  <PresentationFormat>Widescreen</PresentationFormat>
  <Paragraphs>559</Paragraphs>
  <Slides>43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32</cp:revision>
  <dcterms:created xsi:type="dcterms:W3CDTF">2023-04-29T09:08:00Z</dcterms:created>
  <dcterms:modified xsi:type="dcterms:W3CDTF">2025-04-07T03:29:36Z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