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96" r:id="rId7"/>
    <p:sldId id="297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A341F-31F1-AC30-CF81-83CE1D3A93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6B7A78-D7C5-9A1C-B108-BE3E63BD8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9E76D-CBCF-21FA-BEFC-D8AC44CE3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421D4B-07B9-EE31-E616-E093FE93D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7D3871-3107-5B29-DA50-D815F2BC1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70240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E7152-B17F-B5F4-B8AC-4D39625D3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BC566-ADFF-2B40-99CD-AB15274FCA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617CC-FD78-D8DA-BC4F-E9362F0B6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912CB-817E-47E1-9251-A65E214D3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0B8296-FF95-A7F4-E00F-64C9283C4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82057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1540F-1B37-BBE2-432C-0530A3F7F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6D260A-F219-8C7B-0FEC-4817D283A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A1B37E-6198-4EA8-DEB5-6D22E605F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058A-D7F6-7FD8-FE27-39606638D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06A4D-A693-9BF3-7716-1F21F2F98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42747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A6A60-DD3A-82C1-5C80-4A190F811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19315-899C-3BF4-A62C-8150C6D4B6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519D98-EFD0-6FF0-EB55-E1422C6BD2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1F85E-2CE4-1A74-590C-E4B6E0FD6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11227F-7FEC-B2FC-AC89-C66C946AB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29477D-2F91-9C4C-9109-976BAEA12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85330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A59B8-BC3B-929C-8940-073DC4B94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BF46C7-D1F6-3956-2E5E-B59AE7A199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421150-E370-60F7-626A-28EE4BB24B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587C62-7BD6-DA89-ED42-49D197410B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808C35-5301-E153-830B-8C27B80D60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EC6E06-A0A3-BDBA-C9D9-12D6BF40C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D6CF40-6B81-9586-BD9A-ED57B9101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4F6DBC-362B-6B62-937C-EFF53934E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99274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0C919-7AD1-BDCA-413A-E5992F4DB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7DA760-8909-E176-4583-FDAA59829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2B651C-FD16-2C71-CFCB-B98FC2A05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FBA927-73C5-BBC7-4E6C-D497582E1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13277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41E44A-0CE0-7CA8-EBED-C3EE0455E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92BDB5-E04F-16EC-0EFD-2B096F80D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D8001B-D7A0-2082-53EF-E892674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62263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721D2-C1DC-9F63-A766-654E1799B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F9E7A-2A34-89FA-2DB5-EAF140AC6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83C748-E709-2AA9-2E49-CA15BEB8A7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5B07FE-E2D2-F962-ED5B-1442AAA1F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70E56-F8C5-6872-C229-16D704611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B108-5B8F-42A0-5B05-305BD5208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0368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71ED8-EB79-1B10-9BF8-A0DE64B40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EA732C-95ED-8051-D16E-7885CC2C67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EB6278-39B3-C295-D416-84F9F42612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642F00-45A7-0ACD-08A7-0C9DCFC57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C1533C-5349-CFC6-E963-76B4FC8A6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D0406F-D3DE-4CC0-3FFF-CEC3165FB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84746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9B2A5-8EB3-33EB-6B2B-DC9CFD4A1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32FAEF-986B-6ED0-29FD-2E2BE0EA93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7DC3F-9662-0BE5-50DA-375E9DFB9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B112C-FCEA-F4C5-99A1-95F75E0D0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29F98-24D9-B28D-2B6A-C645A036F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47719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D60FB2-4553-EC8B-8F48-D3EA73979E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269104-FCDD-8BC8-419C-3D9A1EBCC4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9DE06-20F8-0585-D064-45F0A209A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4C824-0B93-12BE-1743-D46B5797D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28A2C1-D79D-3235-CF02-318F18E10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23764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AB9DB8-0A6C-0A2E-B7E8-EFACC5743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0D3BA1-63C4-D223-F8D0-72A5E1181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82B9D-E69B-384F-DFE3-DD7B50B7CB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9ECAC-4B87-4683-BD59-CC3A756AEAC1}" type="datetimeFigureOut">
              <a:rPr lang="ar-EG" smtClean="0"/>
              <a:t>28/04/1445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CF9FD2-742D-9D0B-D27F-7313BC5B19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D2EDE-2EC3-B308-455B-DCF31FAD82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D832E-B558-4A32-916B-8EB9D043148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277482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15F8A7A1-3CA3-2307-52F6-0A10513172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742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D07A519-FC8B-D624-3F95-6A4EAD4908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022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AE46890-82D9-AAD8-061F-D7AF20FE8E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06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7199513-8EE6-9783-AFC1-2AD5A3B87B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003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E6BDF161-BFAE-EC82-B60E-563570841A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599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91C75D66-0092-B79D-280C-955925CC91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109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DEF3892A-ADEB-824B-CEE8-6070583C42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645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83144D6E-52E3-891E-491F-53245AA8E5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147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F16E7717-D9A6-DD16-3D8D-F43B753AA7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121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69714E6-64BC-5B86-296A-7709926AD0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71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0A2CDDC4-43B9-B34B-638D-E72F9E70F3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208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A858B6A-2EA0-5EEC-F78B-53328018CE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116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903F7782-96EA-6C6A-E3A7-C96F23CBC7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414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F02EB0C7-09AA-258C-430C-67490C29B4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770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4C99D05-C093-2C6D-F04E-22699F902F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271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68446EBD-158F-B7FA-DB76-9B0CF29FDC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27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6AD76FB1-2C1A-BAE4-12B2-EA956619B9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290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64FCA460-2F64-5D59-DAFF-67B6F264C7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451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F527BAD-0A00-D0DC-D7AF-8326FA8E5B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460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13843A9-AB1A-009B-13B9-F7F31C3846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11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63E88A5-5835-E5FD-F884-5047B926C9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8579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4A99D00-9B71-979C-8D38-DF24D8C96F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5856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16036676-2704-18F4-CC17-197D0ED76E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9577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6E027577-4FF6-9415-7A17-FA18A31EA3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1203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8C052833-5CF5-F44F-2DA4-17F63E1D0F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4823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A99F72B-2DB7-50D3-95E4-13F743719D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3565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BAA23C2C-38EA-3C88-CB92-F061AAF1E6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5823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58C4E480-EB4D-7052-AC17-B32FED8203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368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DB406F2C-41D1-4FCF-C372-C6829EBC1C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8556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C246EEE-4B5F-79A1-89D1-53ABF61DB6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400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CFBAEDB-679D-D2A3-E972-10B7D56A37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1321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14B0F31F-E1D6-20C5-568B-07AA4C006E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860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1C0EE78E-7601-A696-998D-08EDA2C15C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353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6B388C9F-5040-E4D1-06BC-18EFF53EC8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7244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6E1973BA-DD9D-8484-F6F4-579ECD2E01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2345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DC0C5E6E-FE92-D795-151D-379592D363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945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CA44015-51EB-E7B3-A4DE-0C7F7710A0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9419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4EED1545-DFF8-8B29-5180-BE69F4C423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1870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6CE4973E-3B4B-FDD5-186F-B0ABC6DA04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743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2023-11-10T23:47:00Z</dcterms:created>
  <dcterms:modified xsi:type="dcterms:W3CDTF">2023-11-10T23:49:44Z</dcterms:modified>
</cp:coreProperties>
</file>