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644B6-AAE4-BBEB-BAD9-51D6EE1A0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CA9945-7C93-2772-01CA-C7627A082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FC3C4-E91E-4D30-8A37-684FCE79302C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4065EF-7F25-33AD-DDE4-47BBB8EE2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2813BE-D830-585D-14C7-076598F36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ECC96-C3E5-4179-9968-6725F60C0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953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56DEE6-C6F9-CE10-451D-01C78EE43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49C8CE-2C6E-BD5B-A198-20C5E7D09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3D089-C41B-3985-C0B6-AA8BABC260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EFC3C4-E91E-4D30-8A37-684FCE79302C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95787-7703-4DE7-E047-335243D939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A7E16-9968-40B1-7844-49A2C21A92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CECC96-C3E5-4179-9968-6725F60C0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07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C6318-7197-0E8C-4803-207BB3976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E9FCF-22EE-C32D-9CAD-93FCF82235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22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CCE17D-E066-9FCB-DBAF-518DC5241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1B6AE4-71E3-8E2C-6931-08CB1E6C3F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64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4AC9BA-EA65-FBA2-948E-D3F952EE7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F84BD-DA89-E3A9-8843-5285A42EDB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113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B646AA-108C-3037-2548-5793E9C18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F5924C-52DF-9466-C14A-DD136E10CD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9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D239F3-8B2D-4368-CB01-471AD7459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B42DE2-60BE-4694-782C-7066C77070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2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11B582-1384-4FCA-E1D2-A1F6DD5A1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C5F79D-FB05-8D47-F11B-EA4A6B7AB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12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194B09-FFE2-228D-5C6C-13F4F055C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5CDE83-6E26-D609-94E3-7B235AD46F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24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C37A0C-C1EC-314A-7E74-ECADC8F81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DEC56-5377-C51B-67D1-57B71A2C63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31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316C47-2DE8-C4CF-7CC0-514628812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FED7E-604F-104A-6AFD-308DD0FC82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5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1517B-F560-C896-9785-ABA63CF08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4880E-898E-2AFD-A7F7-04EC412FD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57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2FFFC5-07C1-88BA-201B-D7FD0B08A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607F26-3C64-F4A9-2E65-44B01C2E6E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7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C4A2AB-5465-97B0-E9C1-98BEB9868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7C4A38-0ACA-03FA-7C71-B3381A504A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3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A9D225-3393-BA23-6D55-6A9E1E9B0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6E021E-D00C-B36E-BDB2-C56DF97247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17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62FEE8-229D-3BC2-6830-E727C4A68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E72E7C-CB82-EECB-E679-39D458293B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94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2FB3EA-E5FA-FA3A-C67B-16D4F9512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1D345-2059-2C1C-0933-6B269DD682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17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1E016F-2107-016B-9E84-449A30F6D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86E083-8747-79B0-6447-6CC4DD77E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68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3A879-E540-9F35-B3A3-BE8EE1F3C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C45EA9-0CFF-73E0-C8B0-40FF7A2425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97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74507C-2B45-498A-48DA-CB47BD251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C1283-527D-449F-7AD5-86DC41AC2A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02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ED2BFD-F56D-77AD-8F4D-7842D094F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A60E7-F7E3-4ADD-2E28-18EC5336D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3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E3C8AF-AAAC-D084-6D53-899C96E2B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CFC08A-57AE-CAA4-86B6-FCCAE3C50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2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5EB2B3-E0D2-33E8-AB91-F65D17240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1FA40F-8519-BE29-F73D-ED7004FD5D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35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F14632-EF5A-20C7-9A3F-99A2CF433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7E2A7A-6323-1C23-3838-FF17C354BA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10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4B0DD0-6431-4826-6D6B-5CE8A2EFF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781DD-62C3-63A0-DE0F-02689E3CFD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4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F0F19F-73F7-5B4C-BB8E-0695B09CC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23B43F-3DFF-E30B-F410-4678D5CFDD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3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D8DD47-7909-84B7-0113-FA43C9BBF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03632-A136-7D45-29BE-92ADB4A18E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12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43A849-A6C0-1F95-C432-100CE2CCE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C15CC-775D-CE27-E331-D70B1619F8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07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8115BF-B93F-85BD-C802-2E57A0C68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DCF5A0-C98D-5DA6-5D95-75836CCB63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8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1CDD50-6381-8A00-8495-E218D0DEB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79764-01C5-81E8-885D-3F014E118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0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C6452D-2561-71FE-E65F-A38D4C781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3BE94D-C84C-01FD-7622-C5304AE84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4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7ED794-2B4D-F305-3985-773285CD7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DE167-0DE8-1D48-58BC-7CEEE4A170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5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3C1F55-3039-43DB-0B6C-D7583D393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A31A82-3866-F4A9-E468-13C96E9AED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4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E835BA-853C-48A0-43C1-E46E76810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BAFB3-94A7-08E6-A8AA-8281E1D6B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0970B4-8A1B-53C7-A132-A21A15CC7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D2594-1ABC-EF68-9F4E-D4E3116E02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3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B63219-9595-F093-41D1-5BEA0A49F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0868CE-2281-CB5F-0557-3F67E50030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14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AEC19-FF67-19CA-8554-1C6529BED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D4638-1891-68F7-ECB1-F9B04139D5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2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396D18-0D98-4DE4-6C83-2EF208986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B67DE3-DF36-1B24-7427-F8D158CDA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87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17036-8DB9-CC75-56DB-373545779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6F8EC6-1752-95E7-2038-EB9045B330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63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5DD4C4-B932-3273-3C81-911323DF8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50CB9-8C27-4B37-D6A5-5FD40A3B1A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05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EA0561-207C-A828-C63D-DF14F45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8E5909-179F-FBD3-4FE1-D103B1223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9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1C1D9-8EDB-5997-2177-D6B984304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14D1C2-4582-933D-EAD6-E90EFBCEFD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EDCA9D-AC73-E77E-E280-F16A18F24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B01BC4-8800-8BB0-E6A8-07BE6C5CAF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2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EB5CEA-CB2B-466E-34A9-4F512F699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951B46-0A07-7816-66B4-0D35D67238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678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2025-08-14T17:58:54Z</dcterms:created>
  <dcterms:modified xsi:type="dcterms:W3CDTF">2025-08-14T17:58:54Z</dcterms:modified>
</cp:coreProperties>
</file>