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1F02-2BA3-413F-A42A-25CF9A2783B2}" type="datetimeFigureOut">
              <a:rPr lang="ar-EG" smtClean="0"/>
              <a:t>01/04/1446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0329B-856F-4159-9563-1663E0A3093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49605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F1F02-2BA3-413F-A42A-25CF9A2783B2}" type="datetimeFigureOut">
              <a:rPr lang="ar-EG" smtClean="0"/>
              <a:t>01/04/1446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0329B-856F-4159-9563-1663E0A3093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2626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092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94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Thinking Scientifically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464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50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4400" b="1" smtClean="0"/>
              <a:t>One of the main functions of human mind is</a:t>
            </a:r>
            <a:br>
              <a:rPr lang="en-US" sz="4400" b="1" smtClean="0"/>
            </a:br>
            <a:r>
              <a:rPr lang="en-US" sz="4400" b="1" smtClean="0"/>
              <a:t> </a:t>
            </a:r>
            <a:r>
              <a:rPr lang="en-US" sz="4400" b="1" smtClean="0">
                <a:solidFill>
                  <a:srgbClr val="FF0000"/>
                </a:solidFill>
              </a:rPr>
              <a:t>…... THINKING …...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952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What is a Thinking?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09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Introduction : The Problem                                 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99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Much of our thinking, is biased, or partial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89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/>
              <a:t>Shoddy (careless) Thinking Is Costly, Both In Money And In Quality Of Life.</a:t>
            </a:r>
            <a:endParaRPr lang="en-US" sz="3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6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Excellence in thought </a:t>
            </a:r>
            <a:r>
              <a:rPr lang="en-US" sz="3200" b="1" smtClean="0"/>
              <a:t>, however, must be systematically cultivated:</a:t>
            </a:r>
            <a:endParaRPr lang="en-US" sz="32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82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03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02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39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18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20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Introduction : The Solution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30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42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528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17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114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868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924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0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416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3837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0348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09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810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419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271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259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720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5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Differentiating Science and Technology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4546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124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70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355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222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Skills for scientific thinking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5208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60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11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Thinking Scientifically</vt:lpstr>
      <vt:lpstr>Learning Objectives:</vt:lpstr>
      <vt:lpstr>One of the main functions of human mind is  …... THINKING …...</vt:lpstr>
      <vt:lpstr>What is a Thinking?</vt:lpstr>
      <vt:lpstr>Introduction : The Problem                                   </vt:lpstr>
      <vt:lpstr>Much of our thinking, is biased, or partial</vt:lpstr>
      <vt:lpstr>Shoddy (careless) Thinking Is Costly, Both In Money And In Quality Of Life.</vt:lpstr>
      <vt:lpstr>Excellence in thought , however, must be systematically cultivated: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: The Solution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Differentiating Science and Technology</vt:lpstr>
      <vt:lpstr>PowerPoint Presentation</vt:lpstr>
      <vt:lpstr>PowerPoint Presentation</vt:lpstr>
      <vt:lpstr>PowerPoint Presentation</vt:lpstr>
      <vt:lpstr>PowerPoint Presentation</vt:lpstr>
      <vt:lpstr>Skills for scientific thinking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2024-10-03T21:56:28Z</dcterms:created>
  <dcterms:modified xsi:type="dcterms:W3CDTF">2024-10-03T21:56:28Z</dcterms:modified>
</cp:coreProperties>
</file>