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482" r:id="rId3"/>
    <p:sldId id="513" r:id="rId4"/>
    <p:sldId id="512" r:id="rId5"/>
    <p:sldId id="514" r:id="rId6"/>
    <p:sldId id="515" r:id="rId7"/>
    <p:sldId id="276" r:id="rId8"/>
    <p:sldId id="486" r:id="rId9"/>
    <p:sldId id="498" r:id="rId10"/>
    <p:sldId id="499" r:id="rId11"/>
    <p:sldId id="487" r:id="rId12"/>
    <p:sldId id="484" r:id="rId13"/>
    <p:sldId id="490" r:id="rId14"/>
    <p:sldId id="494" r:id="rId15"/>
    <p:sldId id="495" r:id="rId16"/>
    <p:sldId id="496" r:id="rId17"/>
    <p:sldId id="497" r:id="rId18"/>
    <p:sldId id="500" r:id="rId19"/>
    <p:sldId id="501" r:id="rId20"/>
    <p:sldId id="502" r:id="rId21"/>
    <p:sldId id="503" r:id="rId22"/>
    <p:sldId id="504" r:id="rId23"/>
    <p:sldId id="505" r:id="rId24"/>
    <p:sldId id="506" r:id="rId25"/>
    <p:sldId id="507" r:id="rId26"/>
    <p:sldId id="508" r:id="rId27"/>
    <p:sldId id="509" r:id="rId28"/>
    <p:sldId id="510" r:id="rId29"/>
    <p:sldId id="511"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13"/>
            <p14:sldId id="512"/>
            <p14:sldId id="514"/>
            <p14:sldId id="515"/>
            <p14:sldId id="276"/>
            <p14:sldId id="486"/>
            <p14:sldId id="498"/>
            <p14:sldId id="499"/>
            <p14:sldId id="487"/>
            <p14:sldId id="484"/>
            <p14:sldId id="490"/>
            <p14:sldId id="494"/>
            <p14:sldId id="495"/>
            <p14:sldId id="496"/>
            <p14:sldId id="497"/>
            <p14:sldId id="500"/>
            <p14:sldId id="501"/>
            <p14:sldId id="502"/>
            <p14:sldId id="503"/>
            <p14:sldId id="504"/>
            <p14:sldId id="505"/>
            <p14:sldId id="506"/>
            <p14:sldId id="507"/>
            <p14:sldId id="508"/>
            <p14:sldId id="509"/>
            <p14:sldId id="510"/>
            <p14:sldId id="5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669BBC"/>
    <a:srgbClr val="2D3956"/>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2" qsCatId="3D" csTypeId="urn:microsoft.com/office/officeart/2005/8/colors/accent0_1" csCatId="mainScheme" phldr="1"/>
      <dgm:spPr/>
      <dgm:t>
        <a:bodyPr/>
        <a:lstStyle/>
        <a:p>
          <a:pPr rtl="1"/>
          <a:endParaRPr lang="ar-EG"/>
        </a:p>
      </dgm:t>
    </dgm:pt>
    <dgm:pt modelId="{576BC173-9CB6-4B69-BAF5-312F2E9CB77E}">
      <dgm:prSet custT="1"/>
      <dgm:spPr/>
      <dgm:t>
        <a:bodyPr/>
        <a:lstStyle/>
        <a:p>
          <a:pPr algn="just" rtl="1"/>
          <a:r>
            <a:rPr lang="ar-EG" sz="3200" dirty="0"/>
            <a:t>- يحدد الباحث بشكل دقيق في بداية بحثه الأسباب التي جعلته يلجأ إلى تنفيذ هذا البحث </a:t>
          </a:r>
        </a:p>
        <a:p>
          <a:pPr algn="just" rtl="1"/>
          <a:r>
            <a:rPr lang="ar-EG" sz="3200" dirty="0"/>
            <a:t>- تحديد الباحث لأهداف دراسته بدقة سيساعده في التحديد الدقيق للمجتمع والعينة التي سيتعامل معها ، وسيكون مقنعا للقارئ في الأخذ بالنتائج التي توصل إليها. </a:t>
          </a:r>
        </a:p>
      </dgm:t>
    </dgm:pt>
    <dgm:pt modelId="{09DCF072-6A4D-49B7-88AD-02E517E224EB}" type="parTrans" cxnId="{353734AA-83C1-4B59-B8E4-D8E6E9AD93C5}">
      <dgm:prSet/>
      <dgm:spPr/>
      <dgm:t>
        <a:bodyPr/>
        <a:lstStyle/>
        <a:p>
          <a:pPr rtl="1"/>
          <a:endParaRPr lang="ar-EG"/>
        </a:p>
      </dgm:t>
    </dgm:pt>
    <dgm:pt modelId="{FF697C34-3BAD-415A-8D06-8138085FDBCA}" type="sibTrans" cxnId="{353734AA-83C1-4B59-B8E4-D8E6E9AD93C5}">
      <dgm:prSet/>
      <dgm:spPr/>
      <dgm:t>
        <a:bodyPr/>
        <a:lstStyle/>
        <a:p>
          <a:pPr rtl="1"/>
          <a:endParaRPr lang="ar-EG"/>
        </a:p>
      </dgm:t>
    </dgm:pt>
    <dgm:pt modelId="{8264A54A-4599-4984-9758-917F6704AE8E}">
      <dgm:prSet custT="1"/>
      <dgm:spPr/>
      <dgm:t>
        <a:bodyPr/>
        <a:lstStyle/>
        <a:p>
          <a:pPr algn="r" rtl="1"/>
          <a:endParaRPr lang="ar-EG" sz="3600" dirty="0"/>
        </a:p>
      </dgm:t>
    </dgm:pt>
    <dgm:pt modelId="{34B7B18D-7AA9-4D05-9E7A-364121D25932}" type="parTrans" cxnId="{7DCB3955-514B-4ADB-9D7E-6B3F44636CC7}">
      <dgm:prSet/>
      <dgm:spPr/>
      <dgm:t>
        <a:bodyPr/>
        <a:lstStyle/>
        <a:p>
          <a:pPr rtl="1"/>
          <a:endParaRPr lang="ar-EG"/>
        </a:p>
      </dgm:t>
    </dgm:pt>
    <dgm:pt modelId="{F1C00A31-62B3-45E8-8F05-074647B16090}" type="sibTrans" cxnId="{7DCB3955-514B-4ADB-9D7E-6B3F44636CC7}">
      <dgm:prSet/>
      <dgm:spPr/>
      <dgm:t>
        <a:bodyPr/>
        <a:lstStyle/>
        <a:p>
          <a:pPr rtl="1"/>
          <a:endParaRPr lang="ar-EG"/>
        </a:p>
      </dgm:t>
    </dgm:pt>
    <dgm:pt modelId="{7A26CFA0-5C1E-4088-9522-7E84ABC96026}" type="pres">
      <dgm:prSet presAssocID="{EC5A6558-48E4-4D21-97F5-499DF8B880EC}" presName="linear" presStyleCnt="0">
        <dgm:presLayoutVars>
          <dgm:animLvl val="lvl"/>
          <dgm:resizeHandles val="exact"/>
        </dgm:presLayoutVars>
      </dgm:prSet>
      <dgm:spPr/>
    </dgm:pt>
    <dgm:pt modelId="{4898FAED-42B8-42FC-B32A-EEE8DB38EE9D}" type="pres">
      <dgm:prSet presAssocID="{576BC173-9CB6-4B69-BAF5-312F2E9CB77E}" presName="parentText" presStyleLbl="node1" presStyleIdx="0" presStyleCnt="1" custScaleY="754296" custLinFactNeighborX="2762" custLinFactNeighborY="-43647">
        <dgm:presLayoutVars>
          <dgm:chMax val="0"/>
          <dgm:bulletEnabled val="1"/>
        </dgm:presLayoutVars>
      </dgm:prSet>
      <dgm:spPr/>
    </dgm:pt>
    <dgm:pt modelId="{D8220F26-B5EB-4C69-8477-8A9BF0CB48A0}" type="pres">
      <dgm:prSet presAssocID="{576BC173-9CB6-4B69-BAF5-312F2E9CB77E}" presName="childText" presStyleLbl="revTx" presStyleIdx="0" presStyleCnt="1" custFlipVert="1" custScaleY="692644">
        <dgm:presLayoutVars>
          <dgm:bulletEnabled val="1"/>
        </dgm:presLayoutVars>
      </dgm:prSet>
      <dgm:spPr/>
    </dgm:pt>
  </dgm:ptLst>
  <dgm:cxnLst>
    <dgm:cxn modelId="{513B0D1F-4AC0-49D6-A1C6-0F5C2DEE5F65}" type="presOf" srcId="{EC5A6558-48E4-4D21-97F5-499DF8B880EC}" destId="{7A26CFA0-5C1E-4088-9522-7E84ABC96026}" srcOrd="0" destOrd="0" presId="urn:microsoft.com/office/officeart/2005/8/layout/vList2"/>
    <dgm:cxn modelId="{0F1FA561-CA19-4EEC-8100-BC1D849D3076}" type="presOf" srcId="{576BC173-9CB6-4B69-BAF5-312F2E9CB77E}" destId="{4898FAED-42B8-42FC-B32A-EEE8DB38EE9D}" srcOrd="0" destOrd="0" presId="urn:microsoft.com/office/officeart/2005/8/layout/vList2"/>
    <dgm:cxn modelId="{7DCB3955-514B-4ADB-9D7E-6B3F44636CC7}" srcId="{576BC173-9CB6-4B69-BAF5-312F2E9CB77E}" destId="{8264A54A-4599-4984-9758-917F6704AE8E}" srcOrd="0" destOrd="0" parTransId="{34B7B18D-7AA9-4D05-9E7A-364121D25932}" sibTransId="{F1C00A31-62B3-45E8-8F05-074647B16090}"/>
    <dgm:cxn modelId="{0B1AB591-4BC6-4884-AA70-443EDAD752FD}" type="presOf" srcId="{8264A54A-4599-4984-9758-917F6704AE8E}" destId="{D8220F26-B5EB-4C69-8477-8A9BF0CB48A0}" srcOrd="0" destOrd="0" presId="urn:microsoft.com/office/officeart/2005/8/layout/vList2"/>
    <dgm:cxn modelId="{353734AA-83C1-4B59-B8E4-D8E6E9AD93C5}" srcId="{EC5A6558-48E4-4D21-97F5-499DF8B880EC}" destId="{576BC173-9CB6-4B69-BAF5-312F2E9CB77E}" srcOrd="0" destOrd="0" parTransId="{09DCF072-6A4D-49B7-88AD-02E517E224EB}" sibTransId="{FF697C34-3BAD-415A-8D06-8138085FDBCA}"/>
    <dgm:cxn modelId="{CD5530BE-BF51-4A94-8DCD-D7030E39CA0C}" type="presParOf" srcId="{7A26CFA0-5C1E-4088-9522-7E84ABC96026}" destId="{4898FAED-42B8-42FC-B32A-EEE8DB38EE9D}" srcOrd="0" destOrd="0" presId="urn:microsoft.com/office/officeart/2005/8/layout/vList2"/>
    <dgm:cxn modelId="{E03FCF99-2EF9-4FBC-801A-949F53819912}" type="presParOf" srcId="{7A26CFA0-5C1E-4088-9522-7E84ABC96026}" destId="{D8220F26-B5EB-4C69-8477-8A9BF0CB48A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A8F8A2-7415-4AA7-A1B9-B03EA48C0025}" type="doc">
      <dgm:prSet loTypeId="urn:microsoft.com/office/officeart/2005/8/layout/vList2" loCatId="list" qsTypeId="urn:microsoft.com/office/officeart/2005/8/quickstyle/3d1" qsCatId="3D" csTypeId="urn:microsoft.com/office/officeart/2005/8/colors/accent3_1" csCatId="accent3" phldr="1"/>
      <dgm:spPr/>
      <dgm:t>
        <a:bodyPr/>
        <a:lstStyle/>
        <a:p>
          <a:pPr rtl="1"/>
          <a:endParaRPr lang="ar-EG"/>
        </a:p>
      </dgm:t>
    </dgm:pt>
    <dgm:pt modelId="{2DF1FAE5-2BB6-4B02-9A32-44E13DE78DA9}">
      <dgm:prSet/>
      <dgm:spPr/>
      <dgm:t>
        <a:bodyPr/>
        <a:lstStyle/>
        <a:p>
          <a:pPr rtl="1"/>
          <a:r>
            <a:rPr lang="ar-EG"/>
            <a:t>تشمل الدراسات النظرية</a:t>
          </a:r>
        </a:p>
      </dgm:t>
    </dgm:pt>
    <dgm:pt modelId="{F8A03229-64DC-4CBA-8BD1-F989DCEF892E}" type="parTrans" cxnId="{763DE3E6-D4AC-480A-9B81-B590F555E473}">
      <dgm:prSet/>
      <dgm:spPr/>
      <dgm:t>
        <a:bodyPr/>
        <a:lstStyle/>
        <a:p>
          <a:pPr rtl="1"/>
          <a:endParaRPr lang="ar-EG"/>
        </a:p>
      </dgm:t>
    </dgm:pt>
    <dgm:pt modelId="{DEA69D56-47A2-4A03-8B3E-B27FEFE78234}" type="sibTrans" cxnId="{763DE3E6-D4AC-480A-9B81-B590F555E473}">
      <dgm:prSet/>
      <dgm:spPr/>
      <dgm:t>
        <a:bodyPr/>
        <a:lstStyle/>
        <a:p>
          <a:pPr rtl="1"/>
          <a:endParaRPr lang="ar-EG"/>
        </a:p>
      </dgm:t>
    </dgm:pt>
    <dgm:pt modelId="{B6B2EDEE-EBAC-4DDC-A009-9AE8029A52B3}">
      <dgm:prSet/>
      <dgm:spPr/>
      <dgm:t>
        <a:bodyPr/>
        <a:lstStyle/>
        <a:p>
          <a:pPr rtl="1"/>
          <a:r>
            <a:rPr lang="ar-EG" dirty="0"/>
            <a:t>1- مراجعة الأدبيات السابقة ( النظريات) سواء من الكتب والوثائق والتي تناولت موضوع البحث لإثراء الموضوع المبحوث </a:t>
          </a:r>
        </a:p>
      </dgm:t>
    </dgm:pt>
    <dgm:pt modelId="{0C63B54C-4CDA-41B2-BE70-1B98A02467BA}" type="parTrans" cxnId="{D9C406A9-717F-4849-821F-C0946AC6EF85}">
      <dgm:prSet/>
      <dgm:spPr/>
      <dgm:t>
        <a:bodyPr/>
        <a:lstStyle/>
        <a:p>
          <a:pPr rtl="1"/>
          <a:endParaRPr lang="ar-EG"/>
        </a:p>
      </dgm:t>
    </dgm:pt>
    <dgm:pt modelId="{2E74B9A3-64C4-4DFF-9FB2-2EDD14D9E4BB}" type="sibTrans" cxnId="{D9C406A9-717F-4849-821F-C0946AC6EF85}">
      <dgm:prSet/>
      <dgm:spPr/>
      <dgm:t>
        <a:bodyPr/>
        <a:lstStyle/>
        <a:p>
          <a:pPr rtl="1"/>
          <a:endParaRPr lang="ar-EG"/>
        </a:p>
      </dgm:t>
    </dgm:pt>
    <dgm:pt modelId="{D6C9B698-16A9-4049-BAEE-25705B43C4CE}">
      <dgm:prSet/>
      <dgm:spPr/>
      <dgm:t>
        <a:bodyPr/>
        <a:lstStyle/>
        <a:p>
          <a:pPr rtl="1"/>
          <a:r>
            <a:rPr lang="ar-EG"/>
            <a:t>2- مراجعة الدراسات السابقة المتعلقة بموضوع البحث </a:t>
          </a:r>
        </a:p>
      </dgm:t>
    </dgm:pt>
    <dgm:pt modelId="{B2CE22C1-E653-458B-B786-D4C2C6480B98}" type="parTrans" cxnId="{362079F8-97D5-437D-B783-3EFAE3B6E879}">
      <dgm:prSet/>
      <dgm:spPr/>
      <dgm:t>
        <a:bodyPr/>
        <a:lstStyle/>
        <a:p>
          <a:pPr rtl="1"/>
          <a:endParaRPr lang="ar-EG"/>
        </a:p>
      </dgm:t>
    </dgm:pt>
    <dgm:pt modelId="{B9BE96B0-761E-462F-B909-DBA24D60989F}" type="sibTrans" cxnId="{362079F8-97D5-437D-B783-3EFAE3B6E879}">
      <dgm:prSet/>
      <dgm:spPr/>
      <dgm:t>
        <a:bodyPr/>
        <a:lstStyle/>
        <a:p>
          <a:pPr rtl="1"/>
          <a:endParaRPr lang="ar-EG"/>
        </a:p>
      </dgm:t>
    </dgm:pt>
    <dgm:pt modelId="{E3C4AB5D-06BB-4125-9047-44DDACD342D7}" type="pres">
      <dgm:prSet presAssocID="{67A8F8A2-7415-4AA7-A1B9-B03EA48C0025}" presName="linear" presStyleCnt="0">
        <dgm:presLayoutVars>
          <dgm:animLvl val="lvl"/>
          <dgm:resizeHandles val="exact"/>
        </dgm:presLayoutVars>
      </dgm:prSet>
      <dgm:spPr/>
    </dgm:pt>
    <dgm:pt modelId="{A09CDB28-2600-4FA3-BF36-28E829460AA1}" type="pres">
      <dgm:prSet presAssocID="{2DF1FAE5-2BB6-4B02-9A32-44E13DE78DA9}" presName="parentText" presStyleLbl="node1" presStyleIdx="0" presStyleCnt="3">
        <dgm:presLayoutVars>
          <dgm:chMax val="0"/>
          <dgm:bulletEnabled val="1"/>
        </dgm:presLayoutVars>
      </dgm:prSet>
      <dgm:spPr/>
    </dgm:pt>
    <dgm:pt modelId="{777CB4EC-346D-44C0-B241-E7737213AB9A}" type="pres">
      <dgm:prSet presAssocID="{DEA69D56-47A2-4A03-8B3E-B27FEFE78234}" presName="spacer" presStyleCnt="0"/>
      <dgm:spPr/>
    </dgm:pt>
    <dgm:pt modelId="{49E661E3-49DB-4B4B-8B35-3CBCB8316C81}" type="pres">
      <dgm:prSet presAssocID="{B6B2EDEE-EBAC-4DDC-A009-9AE8029A52B3}" presName="parentText" presStyleLbl="node1" presStyleIdx="1" presStyleCnt="3">
        <dgm:presLayoutVars>
          <dgm:chMax val="0"/>
          <dgm:bulletEnabled val="1"/>
        </dgm:presLayoutVars>
      </dgm:prSet>
      <dgm:spPr/>
    </dgm:pt>
    <dgm:pt modelId="{CC68C590-9FFD-484E-89EB-FAF92858DE89}" type="pres">
      <dgm:prSet presAssocID="{2E74B9A3-64C4-4DFF-9FB2-2EDD14D9E4BB}" presName="spacer" presStyleCnt="0"/>
      <dgm:spPr/>
    </dgm:pt>
    <dgm:pt modelId="{FAF953C0-ECD7-4439-A0D3-3EE1255CCCA2}" type="pres">
      <dgm:prSet presAssocID="{D6C9B698-16A9-4049-BAEE-25705B43C4CE}" presName="parentText" presStyleLbl="node1" presStyleIdx="2" presStyleCnt="3">
        <dgm:presLayoutVars>
          <dgm:chMax val="0"/>
          <dgm:bulletEnabled val="1"/>
        </dgm:presLayoutVars>
      </dgm:prSet>
      <dgm:spPr/>
    </dgm:pt>
  </dgm:ptLst>
  <dgm:cxnLst>
    <dgm:cxn modelId="{B86E8A45-EC62-47DB-AA4E-A099C6073C38}" type="presOf" srcId="{B6B2EDEE-EBAC-4DDC-A009-9AE8029A52B3}" destId="{49E661E3-49DB-4B4B-8B35-3CBCB8316C81}" srcOrd="0" destOrd="0" presId="urn:microsoft.com/office/officeart/2005/8/layout/vList2"/>
    <dgm:cxn modelId="{819F2AA6-5AC5-4DBA-BFA8-2509CECDC84A}" type="presOf" srcId="{D6C9B698-16A9-4049-BAEE-25705B43C4CE}" destId="{FAF953C0-ECD7-4439-A0D3-3EE1255CCCA2}" srcOrd="0" destOrd="0" presId="urn:microsoft.com/office/officeart/2005/8/layout/vList2"/>
    <dgm:cxn modelId="{D9C406A9-717F-4849-821F-C0946AC6EF85}" srcId="{67A8F8A2-7415-4AA7-A1B9-B03EA48C0025}" destId="{B6B2EDEE-EBAC-4DDC-A009-9AE8029A52B3}" srcOrd="1" destOrd="0" parTransId="{0C63B54C-4CDA-41B2-BE70-1B98A02467BA}" sibTransId="{2E74B9A3-64C4-4DFF-9FB2-2EDD14D9E4BB}"/>
    <dgm:cxn modelId="{F9AC71AC-0D15-45F4-B5BB-74E27A119BD0}" type="presOf" srcId="{67A8F8A2-7415-4AA7-A1B9-B03EA48C0025}" destId="{E3C4AB5D-06BB-4125-9047-44DDACD342D7}" srcOrd="0" destOrd="0" presId="urn:microsoft.com/office/officeart/2005/8/layout/vList2"/>
    <dgm:cxn modelId="{763DE3E6-D4AC-480A-9B81-B590F555E473}" srcId="{67A8F8A2-7415-4AA7-A1B9-B03EA48C0025}" destId="{2DF1FAE5-2BB6-4B02-9A32-44E13DE78DA9}" srcOrd="0" destOrd="0" parTransId="{F8A03229-64DC-4CBA-8BD1-F989DCEF892E}" sibTransId="{DEA69D56-47A2-4A03-8B3E-B27FEFE78234}"/>
    <dgm:cxn modelId="{362079F8-97D5-437D-B783-3EFAE3B6E879}" srcId="{67A8F8A2-7415-4AA7-A1B9-B03EA48C0025}" destId="{D6C9B698-16A9-4049-BAEE-25705B43C4CE}" srcOrd="2" destOrd="0" parTransId="{B2CE22C1-E653-458B-B786-D4C2C6480B98}" sibTransId="{B9BE96B0-761E-462F-B909-DBA24D60989F}"/>
    <dgm:cxn modelId="{2538F6FA-D576-4EB0-9758-70CD962D1BE7}" type="presOf" srcId="{2DF1FAE5-2BB6-4B02-9A32-44E13DE78DA9}" destId="{A09CDB28-2600-4FA3-BF36-28E829460AA1}" srcOrd="0" destOrd="0" presId="urn:microsoft.com/office/officeart/2005/8/layout/vList2"/>
    <dgm:cxn modelId="{29DB9399-DE59-4687-993A-C01407442757}" type="presParOf" srcId="{E3C4AB5D-06BB-4125-9047-44DDACD342D7}" destId="{A09CDB28-2600-4FA3-BF36-28E829460AA1}" srcOrd="0" destOrd="0" presId="urn:microsoft.com/office/officeart/2005/8/layout/vList2"/>
    <dgm:cxn modelId="{FFF9ABC0-5275-4FEC-914C-6BAB9ADFC7FA}" type="presParOf" srcId="{E3C4AB5D-06BB-4125-9047-44DDACD342D7}" destId="{777CB4EC-346D-44C0-B241-E7737213AB9A}" srcOrd="1" destOrd="0" presId="urn:microsoft.com/office/officeart/2005/8/layout/vList2"/>
    <dgm:cxn modelId="{70EEF093-CBD4-4A15-B706-69C8EB8D02CF}" type="presParOf" srcId="{E3C4AB5D-06BB-4125-9047-44DDACD342D7}" destId="{49E661E3-49DB-4B4B-8B35-3CBCB8316C81}" srcOrd="2" destOrd="0" presId="urn:microsoft.com/office/officeart/2005/8/layout/vList2"/>
    <dgm:cxn modelId="{B61B0966-B932-4714-AF2B-AFFB67EDCCEE}" type="presParOf" srcId="{E3C4AB5D-06BB-4125-9047-44DDACD342D7}" destId="{CC68C590-9FFD-484E-89EB-FAF92858DE89}" srcOrd="3" destOrd="0" presId="urn:microsoft.com/office/officeart/2005/8/layout/vList2"/>
    <dgm:cxn modelId="{FB97EBF9-1FAB-405E-B7F3-A7F9E8E09F6D}" type="presParOf" srcId="{E3C4AB5D-06BB-4125-9047-44DDACD342D7}" destId="{FAF953C0-ECD7-4439-A0D3-3EE1255CCCA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E0B33B-C756-467E-91DC-011FC1B72058}" type="doc">
      <dgm:prSet loTypeId="urn:microsoft.com/office/officeart/2005/8/layout/radial1" loCatId="cycle" qsTypeId="urn:microsoft.com/office/officeart/2005/8/quickstyle/3d4" qsCatId="3D" csTypeId="urn:microsoft.com/office/officeart/2005/8/colors/accent0_1" csCatId="mainScheme" phldr="1"/>
      <dgm:spPr/>
      <dgm:t>
        <a:bodyPr/>
        <a:lstStyle/>
        <a:p>
          <a:pPr rtl="1"/>
          <a:endParaRPr lang="ar-EG"/>
        </a:p>
      </dgm:t>
    </dgm:pt>
    <dgm:pt modelId="{29079D71-0BBF-406C-BF00-C7FF07A95DB3}">
      <dgm:prSet phldrT="[نص]"/>
      <dgm:spPr/>
      <dgm:t>
        <a:bodyPr/>
        <a:lstStyle/>
        <a:p>
          <a:pPr rtl="1"/>
          <a:r>
            <a:rPr lang="ar-EG" dirty="0"/>
            <a:t>أهمية الدراسات السابقة </a:t>
          </a:r>
        </a:p>
      </dgm:t>
    </dgm:pt>
    <dgm:pt modelId="{6E112357-A0DC-4D69-985D-F55D87C49235}" type="parTrans" cxnId="{E279E081-8275-41E6-99A6-9CB1E3ACB2B2}">
      <dgm:prSet/>
      <dgm:spPr/>
      <dgm:t>
        <a:bodyPr/>
        <a:lstStyle/>
        <a:p>
          <a:pPr rtl="1"/>
          <a:endParaRPr lang="ar-EG"/>
        </a:p>
      </dgm:t>
    </dgm:pt>
    <dgm:pt modelId="{EE7F0A7C-E95B-4795-B531-9160DF36FB89}" type="sibTrans" cxnId="{E279E081-8275-41E6-99A6-9CB1E3ACB2B2}">
      <dgm:prSet/>
      <dgm:spPr/>
      <dgm:t>
        <a:bodyPr/>
        <a:lstStyle/>
        <a:p>
          <a:pPr rtl="1"/>
          <a:endParaRPr lang="ar-EG"/>
        </a:p>
      </dgm:t>
    </dgm:pt>
    <dgm:pt modelId="{50973CEF-DF52-4F60-B4DD-6B4DB43E87F5}">
      <dgm:prSet phldrT="[نص]" custT="1"/>
      <dgm:spPr/>
      <dgm:t>
        <a:bodyPr/>
        <a:lstStyle/>
        <a:p>
          <a:pPr rtl="1"/>
          <a:r>
            <a:rPr lang="ar-EG" sz="2000" dirty="0"/>
            <a:t>توفر للباحث نظرة سريعة للتطورات البحثية عن الموضوع </a:t>
          </a:r>
        </a:p>
      </dgm:t>
    </dgm:pt>
    <dgm:pt modelId="{ED34AE59-D74B-403A-91B0-1F4954E831EB}" type="parTrans" cxnId="{CC768767-E549-4CE2-81EF-C26452BB622C}">
      <dgm:prSet/>
      <dgm:spPr/>
      <dgm:t>
        <a:bodyPr/>
        <a:lstStyle/>
        <a:p>
          <a:pPr rtl="1"/>
          <a:endParaRPr lang="ar-EG"/>
        </a:p>
      </dgm:t>
    </dgm:pt>
    <dgm:pt modelId="{E56CB4E8-AE52-4FB5-A0FC-16FA9F97F93B}" type="sibTrans" cxnId="{CC768767-E549-4CE2-81EF-C26452BB622C}">
      <dgm:prSet/>
      <dgm:spPr/>
      <dgm:t>
        <a:bodyPr/>
        <a:lstStyle/>
        <a:p>
          <a:pPr rtl="1"/>
          <a:endParaRPr lang="ar-EG"/>
        </a:p>
      </dgm:t>
    </dgm:pt>
    <dgm:pt modelId="{91A4E56D-B63E-48A8-8603-61582C657184}">
      <dgm:prSet phldrT="[نص]" custT="1"/>
      <dgm:spPr/>
      <dgm:t>
        <a:bodyPr/>
        <a:lstStyle/>
        <a:p>
          <a:pPr rtl="1"/>
          <a:r>
            <a:rPr lang="ar-EG" sz="2000" dirty="0"/>
            <a:t>تسهل عملية اختيار الإطار النظري للباحث.</a:t>
          </a:r>
        </a:p>
      </dgm:t>
    </dgm:pt>
    <dgm:pt modelId="{40A0ED5F-66E9-4BB4-8183-2688DEBD03E6}" type="parTrans" cxnId="{04A34360-4DD3-44BC-B053-CD3EEFD84657}">
      <dgm:prSet/>
      <dgm:spPr/>
      <dgm:t>
        <a:bodyPr/>
        <a:lstStyle/>
        <a:p>
          <a:pPr rtl="1"/>
          <a:endParaRPr lang="ar-EG"/>
        </a:p>
      </dgm:t>
    </dgm:pt>
    <dgm:pt modelId="{C8F714D3-AD63-4E9E-A864-377BBEFA4091}" type="sibTrans" cxnId="{04A34360-4DD3-44BC-B053-CD3EEFD84657}">
      <dgm:prSet/>
      <dgm:spPr/>
      <dgm:t>
        <a:bodyPr/>
        <a:lstStyle/>
        <a:p>
          <a:pPr rtl="1"/>
          <a:endParaRPr lang="ar-EG"/>
        </a:p>
      </dgm:t>
    </dgm:pt>
    <dgm:pt modelId="{7782170B-3396-4A00-BD9E-0C75A61A7D8A}">
      <dgm:prSet custT="1"/>
      <dgm:spPr/>
      <dgm:t>
        <a:bodyPr/>
        <a:lstStyle/>
        <a:p>
          <a:pPr rtl="1"/>
          <a:r>
            <a:rPr lang="ar-EG" sz="2000" dirty="0"/>
            <a:t>تنبه للباحث لمواقع الخطأ التي وقع بها الباحثون الآخرون وبالتالي يستطيع تجنبها</a:t>
          </a:r>
        </a:p>
      </dgm:t>
    </dgm:pt>
    <dgm:pt modelId="{7552D753-669A-4E94-B010-F5CF42DA5AA8}" type="parTrans" cxnId="{3F37E1DA-BB23-4DE5-BE8D-D88BE96FD622}">
      <dgm:prSet/>
      <dgm:spPr/>
      <dgm:t>
        <a:bodyPr/>
        <a:lstStyle/>
        <a:p>
          <a:pPr rtl="1"/>
          <a:endParaRPr lang="ar-EG"/>
        </a:p>
      </dgm:t>
    </dgm:pt>
    <dgm:pt modelId="{CAAC62D8-B966-4235-9D33-3EF7C699166E}" type="sibTrans" cxnId="{3F37E1DA-BB23-4DE5-BE8D-D88BE96FD622}">
      <dgm:prSet/>
      <dgm:spPr/>
      <dgm:t>
        <a:bodyPr/>
        <a:lstStyle/>
        <a:p>
          <a:pPr rtl="1"/>
          <a:endParaRPr lang="ar-EG"/>
        </a:p>
      </dgm:t>
    </dgm:pt>
    <dgm:pt modelId="{435371E4-8D76-4AEC-BDDE-1395E7C6ECB2}">
      <dgm:prSet custT="1"/>
      <dgm:spPr/>
      <dgm:t>
        <a:bodyPr/>
        <a:lstStyle/>
        <a:p>
          <a:pPr rtl="1"/>
          <a:r>
            <a:rPr lang="ar-EG" sz="2000" dirty="0"/>
            <a:t>تقديم كمية كبيرة من المصادر والمراجع المتعلقة بالبحث الذي يقوم به الباحث</a:t>
          </a:r>
        </a:p>
      </dgm:t>
    </dgm:pt>
    <dgm:pt modelId="{A689972C-E48E-4A1C-B1AD-48D7BD738099}" type="parTrans" cxnId="{F4E0E334-CA32-4467-9F12-245DD98D6F30}">
      <dgm:prSet/>
      <dgm:spPr/>
      <dgm:t>
        <a:bodyPr/>
        <a:lstStyle/>
        <a:p>
          <a:pPr rtl="1"/>
          <a:endParaRPr lang="ar-EG"/>
        </a:p>
      </dgm:t>
    </dgm:pt>
    <dgm:pt modelId="{24095DA2-A265-465E-9ACB-9F1AFD8B29A2}" type="sibTrans" cxnId="{F4E0E334-CA32-4467-9F12-245DD98D6F30}">
      <dgm:prSet/>
      <dgm:spPr/>
      <dgm:t>
        <a:bodyPr/>
        <a:lstStyle/>
        <a:p>
          <a:pPr rtl="1"/>
          <a:endParaRPr lang="ar-EG"/>
        </a:p>
      </dgm:t>
    </dgm:pt>
    <dgm:pt modelId="{E681A638-0267-4C9A-95E3-FB29DAC4D059}">
      <dgm:prSet custT="1"/>
      <dgm:spPr/>
      <dgm:t>
        <a:bodyPr/>
        <a:lstStyle/>
        <a:p>
          <a:pPr rtl="1"/>
          <a:r>
            <a:rPr lang="ar-EG" sz="2000" dirty="0"/>
            <a:t>عقد المقارنات ما بين بحثه العلمي، والبحوث السابقة وبالتالي اكتشاف نقاط الاتفاق والاختلاف</a:t>
          </a:r>
          <a:r>
            <a:rPr lang="ar-EG" sz="900" dirty="0"/>
            <a:t>.</a:t>
          </a:r>
        </a:p>
      </dgm:t>
    </dgm:pt>
    <dgm:pt modelId="{FB491812-A382-4CD2-9CA1-2BE49F22EE53}" type="parTrans" cxnId="{78DC8D03-2D96-4E75-8173-C07E3F5837F8}">
      <dgm:prSet/>
      <dgm:spPr/>
      <dgm:t>
        <a:bodyPr/>
        <a:lstStyle/>
        <a:p>
          <a:pPr rtl="1"/>
          <a:endParaRPr lang="ar-EG"/>
        </a:p>
      </dgm:t>
    </dgm:pt>
    <dgm:pt modelId="{D43722C4-40E2-4A16-9E26-BEFCE9E0C79F}" type="sibTrans" cxnId="{78DC8D03-2D96-4E75-8173-C07E3F5837F8}">
      <dgm:prSet/>
      <dgm:spPr/>
      <dgm:t>
        <a:bodyPr/>
        <a:lstStyle/>
        <a:p>
          <a:pPr rtl="1"/>
          <a:endParaRPr lang="ar-EG"/>
        </a:p>
      </dgm:t>
    </dgm:pt>
    <dgm:pt modelId="{09D99944-06C5-402D-9AE4-424D42D83840}">
      <dgm:prSet custT="1"/>
      <dgm:spPr/>
      <dgm:t>
        <a:bodyPr/>
        <a:lstStyle/>
        <a:p>
          <a:pPr rtl="1"/>
          <a:r>
            <a:rPr lang="ar-EG" sz="2000" dirty="0"/>
            <a:t>الاطلاع على المناهج التي استخدمها الباحثون السابقون، وبالتالي معرفة المنهج الذي يتناسب مع بحثه العلمي</a:t>
          </a:r>
        </a:p>
      </dgm:t>
    </dgm:pt>
    <dgm:pt modelId="{10CE0EBC-C1A5-4A5B-9A97-61F222182A15}" type="parTrans" cxnId="{24E2B690-DBE5-44A0-B112-EEDBE38F6519}">
      <dgm:prSet/>
      <dgm:spPr/>
      <dgm:t>
        <a:bodyPr/>
        <a:lstStyle/>
        <a:p>
          <a:pPr rtl="1"/>
          <a:endParaRPr lang="ar-EG"/>
        </a:p>
      </dgm:t>
    </dgm:pt>
    <dgm:pt modelId="{FD4E70C6-A7D5-4E2F-A611-5C7D604E63FD}" type="sibTrans" cxnId="{24E2B690-DBE5-44A0-B112-EEDBE38F6519}">
      <dgm:prSet/>
      <dgm:spPr/>
      <dgm:t>
        <a:bodyPr/>
        <a:lstStyle/>
        <a:p>
          <a:pPr rtl="1"/>
          <a:endParaRPr lang="ar-EG"/>
        </a:p>
      </dgm:t>
    </dgm:pt>
    <dgm:pt modelId="{F537FC17-1721-446A-84EE-963044886F7F}">
      <dgm:prSet custT="1"/>
      <dgm:spPr/>
      <dgm:t>
        <a:bodyPr/>
        <a:lstStyle/>
        <a:p>
          <a:pPr rtl="1"/>
          <a:r>
            <a:rPr lang="ar-EG" sz="2000" dirty="0"/>
            <a:t>تحدد الفجوة المعرفية التي توجد في الدراسات السابقة</a:t>
          </a:r>
        </a:p>
      </dgm:t>
    </dgm:pt>
    <dgm:pt modelId="{49BBB1BC-D7E0-4F75-8A9B-2CE4604F6F36}" type="parTrans" cxnId="{A53C9927-16B4-4438-9B5D-0E6103DC7881}">
      <dgm:prSet/>
      <dgm:spPr/>
      <dgm:t>
        <a:bodyPr/>
        <a:lstStyle/>
        <a:p>
          <a:pPr rtl="1"/>
          <a:endParaRPr lang="ar-EG"/>
        </a:p>
      </dgm:t>
    </dgm:pt>
    <dgm:pt modelId="{4044A361-42B5-4F21-BFC9-DA59DEA4C434}" type="sibTrans" cxnId="{A53C9927-16B4-4438-9B5D-0E6103DC7881}">
      <dgm:prSet/>
      <dgm:spPr/>
      <dgm:t>
        <a:bodyPr/>
        <a:lstStyle/>
        <a:p>
          <a:pPr rtl="1"/>
          <a:endParaRPr lang="ar-EG"/>
        </a:p>
      </dgm:t>
    </dgm:pt>
    <dgm:pt modelId="{836EB7FF-0326-483D-B1F4-979670C79956}" type="pres">
      <dgm:prSet presAssocID="{0FE0B33B-C756-467E-91DC-011FC1B72058}" presName="cycle" presStyleCnt="0">
        <dgm:presLayoutVars>
          <dgm:chMax val="1"/>
          <dgm:dir/>
          <dgm:animLvl val="ctr"/>
          <dgm:resizeHandles val="exact"/>
        </dgm:presLayoutVars>
      </dgm:prSet>
      <dgm:spPr/>
    </dgm:pt>
    <dgm:pt modelId="{E7ADA73D-E8DA-47C1-8739-3EEB16BDF7E8}" type="pres">
      <dgm:prSet presAssocID="{29079D71-0BBF-406C-BF00-C7FF07A95DB3}" presName="centerShape" presStyleLbl="node0" presStyleIdx="0" presStyleCnt="1"/>
      <dgm:spPr/>
    </dgm:pt>
    <dgm:pt modelId="{A2B183AD-BFA6-4D69-884C-6FCF8B35B6AB}" type="pres">
      <dgm:prSet presAssocID="{ED34AE59-D74B-403A-91B0-1F4954E831EB}" presName="Name9" presStyleLbl="parChTrans1D2" presStyleIdx="0" presStyleCnt="7"/>
      <dgm:spPr/>
    </dgm:pt>
    <dgm:pt modelId="{A30E87FB-0E9F-4D61-92E2-76EE1B516502}" type="pres">
      <dgm:prSet presAssocID="{ED34AE59-D74B-403A-91B0-1F4954E831EB}" presName="connTx" presStyleLbl="parChTrans1D2" presStyleIdx="0" presStyleCnt="7"/>
      <dgm:spPr/>
    </dgm:pt>
    <dgm:pt modelId="{462875CD-F50C-489F-86BC-CD325ECC8C8D}" type="pres">
      <dgm:prSet presAssocID="{50973CEF-DF52-4F60-B4DD-6B4DB43E87F5}" presName="node" presStyleLbl="node1" presStyleIdx="0" presStyleCnt="7" custScaleX="199594" custRadScaleRad="100135" custRadScaleInc="28187">
        <dgm:presLayoutVars>
          <dgm:bulletEnabled val="1"/>
        </dgm:presLayoutVars>
      </dgm:prSet>
      <dgm:spPr/>
    </dgm:pt>
    <dgm:pt modelId="{3DD2CC8B-3466-4B1B-BA33-2096597400CD}" type="pres">
      <dgm:prSet presAssocID="{40A0ED5F-66E9-4BB4-8183-2688DEBD03E6}" presName="Name9" presStyleLbl="parChTrans1D2" presStyleIdx="1" presStyleCnt="7"/>
      <dgm:spPr/>
    </dgm:pt>
    <dgm:pt modelId="{054CAF4F-99CA-4758-AA55-356309D98FA4}" type="pres">
      <dgm:prSet presAssocID="{40A0ED5F-66E9-4BB4-8183-2688DEBD03E6}" presName="connTx" presStyleLbl="parChTrans1D2" presStyleIdx="1" presStyleCnt="7"/>
      <dgm:spPr/>
    </dgm:pt>
    <dgm:pt modelId="{85C838D8-5339-4455-BF0F-71B4872DF0BB}" type="pres">
      <dgm:prSet presAssocID="{91A4E56D-B63E-48A8-8603-61582C657184}" presName="node" presStyleLbl="node1" presStyleIdx="1" presStyleCnt="7" custScaleX="153819" custRadScaleRad="156318" custRadScaleInc="58585">
        <dgm:presLayoutVars>
          <dgm:bulletEnabled val="1"/>
        </dgm:presLayoutVars>
      </dgm:prSet>
      <dgm:spPr/>
    </dgm:pt>
    <dgm:pt modelId="{D5009CEB-EA5F-45C3-9080-2FEFBA65C4AB}" type="pres">
      <dgm:prSet presAssocID="{A689972C-E48E-4A1C-B1AD-48D7BD738099}" presName="Name9" presStyleLbl="parChTrans1D2" presStyleIdx="2" presStyleCnt="7"/>
      <dgm:spPr/>
    </dgm:pt>
    <dgm:pt modelId="{FF20163E-7E70-4F48-B052-E93C3EE85E7B}" type="pres">
      <dgm:prSet presAssocID="{A689972C-E48E-4A1C-B1AD-48D7BD738099}" presName="connTx" presStyleLbl="parChTrans1D2" presStyleIdx="2" presStyleCnt="7"/>
      <dgm:spPr/>
    </dgm:pt>
    <dgm:pt modelId="{F795667B-22B0-4C53-AC3B-23732BDB6406}" type="pres">
      <dgm:prSet presAssocID="{435371E4-8D76-4AEC-BDDE-1395E7C6ECB2}" presName="node" presStyleLbl="node1" presStyleIdx="2" presStyleCnt="7" custScaleX="192398" custRadScaleRad="171589" custRadScaleInc="-21023">
        <dgm:presLayoutVars>
          <dgm:bulletEnabled val="1"/>
        </dgm:presLayoutVars>
      </dgm:prSet>
      <dgm:spPr/>
    </dgm:pt>
    <dgm:pt modelId="{D4E2B0E8-B96B-4F6A-A615-4B551B483D6A}" type="pres">
      <dgm:prSet presAssocID="{10CE0EBC-C1A5-4A5B-9A97-61F222182A15}" presName="Name9" presStyleLbl="parChTrans1D2" presStyleIdx="3" presStyleCnt="7"/>
      <dgm:spPr/>
    </dgm:pt>
    <dgm:pt modelId="{017FBE93-547E-4E90-AA84-75201111A23E}" type="pres">
      <dgm:prSet presAssocID="{10CE0EBC-C1A5-4A5B-9A97-61F222182A15}" presName="connTx" presStyleLbl="parChTrans1D2" presStyleIdx="3" presStyleCnt="7"/>
      <dgm:spPr/>
    </dgm:pt>
    <dgm:pt modelId="{93177DFB-873E-464D-A3FD-994EC8508F07}" type="pres">
      <dgm:prSet presAssocID="{09D99944-06C5-402D-9AE4-424D42D83840}" presName="node" presStyleLbl="node1" presStyleIdx="3" presStyleCnt="7" custScaleX="265879" custRadScaleRad="97216" custRadScaleInc="-29714">
        <dgm:presLayoutVars>
          <dgm:bulletEnabled val="1"/>
        </dgm:presLayoutVars>
      </dgm:prSet>
      <dgm:spPr/>
    </dgm:pt>
    <dgm:pt modelId="{97BAAAFC-BCEB-4DC5-B834-CDD2FAE755D0}" type="pres">
      <dgm:prSet presAssocID="{7552D753-669A-4E94-B010-F5CF42DA5AA8}" presName="Name9" presStyleLbl="parChTrans1D2" presStyleIdx="4" presStyleCnt="7"/>
      <dgm:spPr/>
    </dgm:pt>
    <dgm:pt modelId="{7C6B240F-8A87-4E69-98EC-58BB576FA119}" type="pres">
      <dgm:prSet presAssocID="{7552D753-669A-4E94-B010-F5CF42DA5AA8}" presName="connTx" presStyleLbl="parChTrans1D2" presStyleIdx="4" presStyleCnt="7"/>
      <dgm:spPr/>
    </dgm:pt>
    <dgm:pt modelId="{8FBFD6BA-AA86-4AA3-B68A-04D4B4857528}" type="pres">
      <dgm:prSet presAssocID="{7782170B-3396-4A00-BD9E-0C75A61A7D8A}" presName="node" presStyleLbl="node1" presStyleIdx="4" presStyleCnt="7" custScaleX="249514" custRadScaleRad="156868" custRadScaleInc="131650">
        <dgm:presLayoutVars>
          <dgm:bulletEnabled val="1"/>
        </dgm:presLayoutVars>
      </dgm:prSet>
      <dgm:spPr/>
    </dgm:pt>
    <dgm:pt modelId="{630DE986-C210-4D75-8D7A-9CAF29768F9B}" type="pres">
      <dgm:prSet presAssocID="{49BBB1BC-D7E0-4F75-8A9B-2CE4604F6F36}" presName="Name9" presStyleLbl="parChTrans1D2" presStyleIdx="5" presStyleCnt="7"/>
      <dgm:spPr/>
    </dgm:pt>
    <dgm:pt modelId="{CD85185D-933E-4FD4-B636-C3396C53D3A7}" type="pres">
      <dgm:prSet presAssocID="{49BBB1BC-D7E0-4F75-8A9B-2CE4604F6F36}" presName="connTx" presStyleLbl="parChTrans1D2" presStyleIdx="5" presStyleCnt="7"/>
      <dgm:spPr/>
    </dgm:pt>
    <dgm:pt modelId="{3F61EB85-99D1-4833-B8CA-C5A64AD3A9A6}" type="pres">
      <dgm:prSet presAssocID="{F537FC17-1721-446A-84EE-963044886F7F}" presName="node" presStyleLbl="node1" presStyleIdx="5" presStyleCnt="7" custScaleX="183403" custRadScaleRad="154677" custRadScaleInc="49554">
        <dgm:presLayoutVars>
          <dgm:bulletEnabled val="1"/>
        </dgm:presLayoutVars>
      </dgm:prSet>
      <dgm:spPr/>
    </dgm:pt>
    <dgm:pt modelId="{9CF52803-56E5-44DA-A2B0-C203A7DD7ED9}" type="pres">
      <dgm:prSet presAssocID="{FB491812-A382-4CD2-9CA1-2BE49F22EE53}" presName="Name9" presStyleLbl="parChTrans1D2" presStyleIdx="6" presStyleCnt="7"/>
      <dgm:spPr/>
    </dgm:pt>
    <dgm:pt modelId="{60CC637E-A4E0-434E-97DA-C3AF338FF9DD}" type="pres">
      <dgm:prSet presAssocID="{FB491812-A382-4CD2-9CA1-2BE49F22EE53}" presName="connTx" presStyleLbl="parChTrans1D2" presStyleIdx="6" presStyleCnt="7"/>
      <dgm:spPr/>
    </dgm:pt>
    <dgm:pt modelId="{B1FBF810-13A3-4C09-A905-9F1F74D17338}" type="pres">
      <dgm:prSet presAssocID="{E681A638-0267-4C9A-95E3-FB29DAC4D059}" presName="node" presStyleLbl="node1" presStyleIdx="6" presStyleCnt="7" custScaleX="196438" custRadScaleRad="163608" custRadScaleInc="-39824">
        <dgm:presLayoutVars>
          <dgm:bulletEnabled val="1"/>
        </dgm:presLayoutVars>
      </dgm:prSet>
      <dgm:spPr/>
    </dgm:pt>
  </dgm:ptLst>
  <dgm:cxnLst>
    <dgm:cxn modelId="{78DC8D03-2D96-4E75-8173-C07E3F5837F8}" srcId="{29079D71-0BBF-406C-BF00-C7FF07A95DB3}" destId="{E681A638-0267-4C9A-95E3-FB29DAC4D059}" srcOrd="6" destOrd="0" parTransId="{FB491812-A382-4CD2-9CA1-2BE49F22EE53}" sibTransId="{D43722C4-40E2-4A16-9E26-BEFCE9E0C79F}"/>
    <dgm:cxn modelId="{E0F1E207-5B77-4A54-A8C2-467748E2B62A}" type="presOf" srcId="{7552D753-669A-4E94-B010-F5CF42DA5AA8}" destId="{97BAAAFC-BCEB-4DC5-B834-CDD2FAE755D0}" srcOrd="0" destOrd="0" presId="urn:microsoft.com/office/officeart/2005/8/layout/radial1"/>
    <dgm:cxn modelId="{021C3D0E-655E-4311-A182-0A06FDE99DF2}" type="presOf" srcId="{A689972C-E48E-4A1C-B1AD-48D7BD738099}" destId="{FF20163E-7E70-4F48-B052-E93C3EE85E7B}" srcOrd="1" destOrd="0" presId="urn:microsoft.com/office/officeart/2005/8/layout/radial1"/>
    <dgm:cxn modelId="{9DE26C15-21F3-45A2-BF47-4E6DBC8AA70B}" type="presOf" srcId="{A689972C-E48E-4A1C-B1AD-48D7BD738099}" destId="{D5009CEB-EA5F-45C3-9080-2FEFBA65C4AB}" srcOrd="0" destOrd="0" presId="urn:microsoft.com/office/officeart/2005/8/layout/radial1"/>
    <dgm:cxn modelId="{CB3BBA1C-547A-4007-8010-7C7D9F402A5B}" type="presOf" srcId="{E681A638-0267-4C9A-95E3-FB29DAC4D059}" destId="{B1FBF810-13A3-4C09-A905-9F1F74D17338}" srcOrd="0" destOrd="0" presId="urn:microsoft.com/office/officeart/2005/8/layout/radial1"/>
    <dgm:cxn modelId="{7C4F0727-3724-4418-996C-16E4281D8AF8}" type="presOf" srcId="{91A4E56D-B63E-48A8-8603-61582C657184}" destId="{85C838D8-5339-4455-BF0F-71B4872DF0BB}" srcOrd="0" destOrd="0" presId="urn:microsoft.com/office/officeart/2005/8/layout/radial1"/>
    <dgm:cxn modelId="{A53C9927-16B4-4438-9B5D-0E6103DC7881}" srcId="{29079D71-0BBF-406C-BF00-C7FF07A95DB3}" destId="{F537FC17-1721-446A-84EE-963044886F7F}" srcOrd="5" destOrd="0" parTransId="{49BBB1BC-D7E0-4F75-8A9B-2CE4604F6F36}" sibTransId="{4044A361-42B5-4F21-BFC9-DA59DEA4C434}"/>
    <dgm:cxn modelId="{00249C33-81B4-4449-9CA0-A26B202B4725}" type="presOf" srcId="{7552D753-669A-4E94-B010-F5CF42DA5AA8}" destId="{7C6B240F-8A87-4E69-98EC-58BB576FA119}" srcOrd="1" destOrd="0" presId="urn:microsoft.com/office/officeart/2005/8/layout/radial1"/>
    <dgm:cxn modelId="{F4E0E334-CA32-4467-9F12-245DD98D6F30}" srcId="{29079D71-0BBF-406C-BF00-C7FF07A95DB3}" destId="{435371E4-8D76-4AEC-BDDE-1395E7C6ECB2}" srcOrd="2" destOrd="0" parTransId="{A689972C-E48E-4A1C-B1AD-48D7BD738099}" sibTransId="{24095DA2-A265-465E-9ACB-9F1AFD8B29A2}"/>
    <dgm:cxn modelId="{DB45283C-D33F-4468-9B65-9E459D476916}" type="presOf" srcId="{ED34AE59-D74B-403A-91B0-1F4954E831EB}" destId="{A2B183AD-BFA6-4D69-884C-6FCF8B35B6AB}" srcOrd="0" destOrd="0" presId="urn:microsoft.com/office/officeart/2005/8/layout/radial1"/>
    <dgm:cxn modelId="{04A34360-4DD3-44BC-B053-CD3EEFD84657}" srcId="{29079D71-0BBF-406C-BF00-C7FF07A95DB3}" destId="{91A4E56D-B63E-48A8-8603-61582C657184}" srcOrd="1" destOrd="0" parTransId="{40A0ED5F-66E9-4BB4-8183-2688DEBD03E6}" sibTransId="{C8F714D3-AD63-4E9E-A864-377BBEFA4091}"/>
    <dgm:cxn modelId="{FBBB1847-8E42-4BDB-9833-17620B02736B}" type="presOf" srcId="{FB491812-A382-4CD2-9CA1-2BE49F22EE53}" destId="{60CC637E-A4E0-434E-97DA-C3AF338FF9DD}" srcOrd="1" destOrd="0" presId="urn:microsoft.com/office/officeart/2005/8/layout/radial1"/>
    <dgm:cxn modelId="{CC768767-E549-4CE2-81EF-C26452BB622C}" srcId="{29079D71-0BBF-406C-BF00-C7FF07A95DB3}" destId="{50973CEF-DF52-4F60-B4DD-6B4DB43E87F5}" srcOrd="0" destOrd="0" parTransId="{ED34AE59-D74B-403A-91B0-1F4954E831EB}" sibTransId="{E56CB4E8-AE52-4FB5-A0FC-16FA9F97F93B}"/>
    <dgm:cxn modelId="{94B9FF6B-0DE7-4DB6-AF7E-C80C64060D77}" type="presOf" srcId="{40A0ED5F-66E9-4BB4-8183-2688DEBD03E6}" destId="{054CAF4F-99CA-4758-AA55-356309D98FA4}" srcOrd="1" destOrd="0" presId="urn:microsoft.com/office/officeart/2005/8/layout/radial1"/>
    <dgm:cxn modelId="{7FF5104C-5B5A-4DF1-9B67-DADC83D971E1}" type="presOf" srcId="{7782170B-3396-4A00-BD9E-0C75A61A7D8A}" destId="{8FBFD6BA-AA86-4AA3-B68A-04D4B4857528}" srcOrd="0" destOrd="0" presId="urn:microsoft.com/office/officeart/2005/8/layout/radial1"/>
    <dgm:cxn modelId="{0CE2B04D-D9E0-4724-BD07-C7B01549B2F3}" type="presOf" srcId="{F537FC17-1721-446A-84EE-963044886F7F}" destId="{3F61EB85-99D1-4833-B8CA-C5A64AD3A9A6}" srcOrd="0" destOrd="0" presId="urn:microsoft.com/office/officeart/2005/8/layout/radial1"/>
    <dgm:cxn modelId="{CD857A6F-9545-44F3-A4FD-3A80B8D4BDED}" type="presOf" srcId="{49BBB1BC-D7E0-4F75-8A9B-2CE4604F6F36}" destId="{CD85185D-933E-4FD4-B636-C3396C53D3A7}" srcOrd="1" destOrd="0" presId="urn:microsoft.com/office/officeart/2005/8/layout/radial1"/>
    <dgm:cxn modelId="{45FEE47C-84FF-429E-83EF-18CF868D9B3E}" type="presOf" srcId="{ED34AE59-D74B-403A-91B0-1F4954E831EB}" destId="{A30E87FB-0E9F-4D61-92E2-76EE1B516502}" srcOrd="1" destOrd="0" presId="urn:microsoft.com/office/officeart/2005/8/layout/radial1"/>
    <dgm:cxn modelId="{F8E8D57D-DDAA-4076-BEF8-A9EA6DB1295A}" type="presOf" srcId="{435371E4-8D76-4AEC-BDDE-1395E7C6ECB2}" destId="{F795667B-22B0-4C53-AC3B-23732BDB6406}" srcOrd="0" destOrd="0" presId="urn:microsoft.com/office/officeart/2005/8/layout/radial1"/>
    <dgm:cxn modelId="{E279E081-8275-41E6-99A6-9CB1E3ACB2B2}" srcId="{0FE0B33B-C756-467E-91DC-011FC1B72058}" destId="{29079D71-0BBF-406C-BF00-C7FF07A95DB3}" srcOrd="0" destOrd="0" parTransId="{6E112357-A0DC-4D69-985D-F55D87C49235}" sibTransId="{EE7F0A7C-E95B-4795-B531-9160DF36FB89}"/>
    <dgm:cxn modelId="{3B24E381-887F-4186-B484-DC9571C4B34F}" type="presOf" srcId="{09D99944-06C5-402D-9AE4-424D42D83840}" destId="{93177DFB-873E-464D-A3FD-994EC8508F07}" srcOrd="0" destOrd="0" presId="urn:microsoft.com/office/officeart/2005/8/layout/radial1"/>
    <dgm:cxn modelId="{24E2B690-DBE5-44A0-B112-EEDBE38F6519}" srcId="{29079D71-0BBF-406C-BF00-C7FF07A95DB3}" destId="{09D99944-06C5-402D-9AE4-424D42D83840}" srcOrd="3" destOrd="0" parTransId="{10CE0EBC-C1A5-4A5B-9A97-61F222182A15}" sibTransId="{FD4E70C6-A7D5-4E2F-A611-5C7D604E63FD}"/>
    <dgm:cxn modelId="{BB306293-4AA3-4697-957D-84BFDCDD2A0F}" type="presOf" srcId="{FB491812-A382-4CD2-9CA1-2BE49F22EE53}" destId="{9CF52803-56E5-44DA-A2B0-C203A7DD7ED9}" srcOrd="0" destOrd="0" presId="urn:microsoft.com/office/officeart/2005/8/layout/radial1"/>
    <dgm:cxn modelId="{5EB577A2-41C9-4500-A792-8AC51C7C9570}" type="presOf" srcId="{29079D71-0BBF-406C-BF00-C7FF07A95DB3}" destId="{E7ADA73D-E8DA-47C1-8739-3EEB16BDF7E8}" srcOrd="0" destOrd="0" presId="urn:microsoft.com/office/officeart/2005/8/layout/radial1"/>
    <dgm:cxn modelId="{C32895A8-EA1D-40C6-9685-52D9D88191CC}" type="presOf" srcId="{50973CEF-DF52-4F60-B4DD-6B4DB43E87F5}" destId="{462875CD-F50C-489F-86BC-CD325ECC8C8D}" srcOrd="0" destOrd="0" presId="urn:microsoft.com/office/officeart/2005/8/layout/radial1"/>
    <dgm:cxn modelId="{AD9B6FB1-0142-4983-A3D4-DF881A9C1976}" type="presOf" srcId="{10CE0EBC-C1A5-4A5B-9A97-61F222182A15}" destId="{017FBE93-547E-4E90-AA84-75201111A23E}" srcOrd="1" destOrd="0" presId="urn:microsoft.com/office/officeart/2005/8/layout/radial1"/>
    <dgm:cxn modelId="{E0AE7FB8-ED39-4CD1-949F-0CBC19731655}" type="presOf" srcId="{10CE0EBC-C1A5-4A5B-9A97-61F222182A15}" destId="{D4E2B0E8-B96B-4F6A-A615-4B551B483D6A}" srcOrd="0" destOrd="0" presId="urn:microsoft.com/office/officeart/2005/8/layout/radial1"/>
    <dgm:cxn modelId="{77F932D9-2655-4BFC-A744-2D514516BC78}" type="presOf" srcId="{49BBB1BC-D7E0-4F75-8A9B-2CE4604F6F36}" destId="{630DE986-C210-4D75-8D7A-9CAF29768F9B}" srcOrd="0" destOrd="0" presId="urn:microsoft.com/office/officeart/2005/8/layout/radial1"/>
    <dgm:cxn modelId="{3F37E1DA-BB23-4DE5-BE8D-D88BE96FD622}" srcId="{29079D71-0BBF-406C-BF00-C7FF07A95DB3}" destId="{7782170B-3396-4A00-BD9E-0C75A61A7D8A}" srcOrd="4" destOrd="0" parTransId="{7552D753-669A-4E94-B010-F5CF42DA5AA8}" sibTransId="{CAAC62D8-B966-4235-9D33-3EF7C699166E}"/>
    <dgm:cxn modelId="{93DACDE0-AD7E-4E67-B4A6-59FF665FEC04}" type="presOf" srcId="{0FE0B33B-C756-467E-91DC-011FC1B72058}" destId="{836EB7FF-0326-483D-B1F4-979670C79956}" srcOrd="0" destOrd="0" presId="urn:microsoft.com/office/officeart/2005/8/layout/radial1"/>
    <dgm:cxn modelId="{01844EFE-9AAB-47A8-855D-D4BAA94DF479}" type="presOf" srcId="{40A0ED5F-66E9-4BB4-8183-2688DEBD03E6}" destId="{3DD2CC8B-3466-4B1B-BA33-2096597400CD}" srcOrd="0" destOrd="0" presId="urn:microsoft.com/office/officeart/2005/8/layout/radial1"/>
    <dgm:cxn modelId="{1A299055-6571-408E-A8B4-6085A6754399}" type="presParOf" srcId="{836EB7FF-0326-483D-B1F4-979670C79956}" destId="{E7ADA73D-E8DA-47C1-8739-3EEB16BDF7E8}" srcOrd="0" destOrd="0" presId="urn:microsoft.com/office/officeart/2005/8/layout/radial1"/>
    <dgm:cxn modelId="{4D8A71E1-37FA-4383-9D2F-9A7D845B5C86}" type="presParOf" srcId="{836EB7FF-0326-483D-B1F4-979670C79956}" destId="{A2B183AD-BFA6-4D69-884C-6FCF8B35B6AB}" srcOrd="1" destOrd="0" presId="urn:microsoft.com/office/officeart/2005/8/layout/radial1"/>
    <dgm:cxn modelId="{3793470C-0D5C-4220-8223-6C42818E7B15}" type="presParOf" srcId="{A2B183AD-BFA6-4D69-884C-6FCF8B35B6AB}" destId="{A30E87FB-0E9F-4D61-92E2-76EE1B516502}" srcOrd="0" destOrd="0" presId="urn:microsoft.com/office/officeart/2005/8/layout/radial1"/>
    <dgm:cxn modelId="{8FF6EDA3-EB97-4038-8D74-71EDEE9E92BE}" type="presParOf" srcId="{836EB7FF-0326-483D-B1F4-979670C79956}" destId="{462875CD-F50C-489F-86BC-CD325ECC8C8D}" srcOrd="2" destOrd="0" presId="urn:microsoft.com/office/officeart/2005/8/layout/radial1"/>
    <dgm:cxn modelId="{8AD5A36B-5004-428D-AF02-A1796C6453EB}" type="presParOf" srcId="{836EB7FF-0326-483D-B1F4-979670C79956}" destId="{3DD2CC8B-3466-4B1B-BA33-2096597400CD}" srcOrd="3" destOrd="0" presId="urn:microsoft.com/office/officeart/2005/8/layout/radial1"/>
    <dgm:cxn modelId="{967EAE75-8D89-4F2C-AF49-72709421CEAC}" type="presParOf" srcId="{3DD2CC8B-3466-4B1B-BA33-2096597400CD}" destId="{054CAF4F-99CA-4758-AA55-356309D98FA4}" srcOrd="0" destOrd="0" presId="urn:microsoft.com/office/officeart/2005/8/layout/radial1"/>
    <dgm:cxn modelId="{C82733D4-79D5-4092-8658-8D7EFA63D1F0}" type="presParOf" srcId="{836EB7FF-0326-483D-B1F4-979670C79956}" destId="{85C838D8-5339-4455-BF0F-71B4872DF0BB}" srcOrd="4" destOrd="0" presId="urn:microsoft.com/office/officeart/2005/8/layout/radial1"/>
    <dgm:cxn modelId="{D42E666E-459D-4478-9BA7-466A0EBAD476}" type="presParOf" srcId="{836EB7FF-0326-483D-B1F4-979670C79956}" destId="{D5009CEB-EA5F-45C3-9080-2FEFBA65C4AB}" srcOrd="5" destOrd="0" presId="urn:microsoft.com/office/officeart/2005/8/layout/radial1"/>
    <dgm:cxn modelId="{C9183430-A205-4FC3-BC6C-BB5128D4E560}" type="presParOf" srcId="{D5009CEB-EA5F-45C3-9080-2FEFBA65C4AB}" destId="{FF20163E-7E70-4F48-B052-E93C3EE85E7B}" srcOrd="0" destOrd="0" presId="urn:microsoft.com/office/officeart/2005/8/layout/radial1"/>
    <dgm:cxn modelId="{17B2ACD4-D933-4AF6-BB05-19582AE7CACB}" type="presParOf" srcId="{836EB7FF-0326-483D-B1F4-979670C79956}" destId="{F795667B-22B0-4C53-AC3B-23732BDB6406}" srcOrd="6" destOrd="0" presId="urn:microsoft.com/office/officeart/2005/8/layout/radial1"/>
    <dgm:cxn modelId="{5E44D8EE-EC64-422F-AAD7-9C2528443E3F}" type="presParOf" srcId="{836EB7FF-0326-483D-B1F4-979670C79956}" destId="{D4E2B0E8-B96B-4F6A-A615-4B551B483D6A}" srcOrd="7" destOrd="0" presId="urn:microsoft.com/office/officeart/2005/8/layout/radial1"/>
    <dgm:cxn modelId="{394E7416-1111-420A-8752-9725CE01011D}" type="presParOf" srcId="{D4E2B0E8-B96B-4F6A-A615-4B551B483D6A}" destId="{017FBE93-547E-4E90-AA84-75201111A23E}" srcOrd="0" destOrd="0" presId="urn:microsoft.com/office/officeart/2005/8/layout/radial1"/>
    <dgm:cxn modelId="{89A33435-5F16-4C28-8867-67D9BBE88B8C}" type="presParOf" srcId="{836EB7FF-0326-483D-B1F4-979670C79956}" destId="{93177DFB-873E-464D-A3FD-994EC8508F07}" srcOrd="8" destOrd="0" presId="urn:microsoft.com/office/officeart/2005/8/layout/radial1"/>
    <dgm:cxn modelId="{5D7DBB9F-0BEA-49B3-978E-EE9C96A359E5}" type="presParOf" srcId="{836EB7FF-0326-483D-B1F4-979670C79956}" destId="{97BAAAFC-BCEB-4DC5-B834-CDD2FAE755D0}" srcOrd="9" destOrd="0" presId="urn:microsoft.com/office/officeart/2005/8/layout/radial1"/>
    <dgm:cxn modelId="{06291A55-312F-435F-AA1B-318CA481C41A}" type="presParOf" srcId="{97BAAAFC-BCEB-4DC5-B834-CDD2FAE755D0}" destId="{7C6B240F-8A87-4E69-98EC-58BB576FA119}" srcOrd="0" destOrd="0" presId="urn:microsoft.com/office/officeart/2005/8/layout/radial1"/>
    <dgm:cxn modelId="{0DF5426F-7E6A-4280-A912-3A943E23335B}" type="presParOf" srcId="{836EB7FF-0326-483D-B1F4-979670C79956}" destId="{8FBFD6BA-AA86-4AA3-B68A-04D4B4857528}" srcOrd="10" destOrd="0" presId="urn:microsoft.com/office/officeart/2005/8/layout/radial1"/>
    <dgm:cxn modelId="{3BC8452B-14D5-4F10-A511-C821CC162B01}" type="presParOf" srcId="{836EB7FF-0326-483D-B1F4-979670C79956}" destId="{630DE986-C210-4D75-8D7A-9CAF29768F9B}" srcOrd="11" destOrd="0" presId="urn:microsoft.com/office/officeart/2005/8/layout/radial1"/>
    <dgm:cxn modelId="{9A082B70-0CAC-4CF2-BB62-46DE9067FB67}" type="presParOf" srcId="{630DE986-C210-4D75-8D7A-9CAF29768F9B}" destId="{CD85185D-933E-4FD4-B636-C3396C53D3A7}" srcOrd="0" destOrd="0" presId="urn:microsoft.com/office/officeart/2005/8/layout/radial1"/>
    <dgm:cxn modelId="{B08B1C62-16D9-41A2-BF6E-BD81557EAF2D}" type="presParOf" srcId="{836EB7FF-0326-483D-B1F4-979670C79956}" destId="{3F61EB85-99D1-4833-B8CA-C5A64AD3A9A6}" srcOrd="12" destOrd="0" presId="urn:microsoft.com/office/officeart/2005/8/layout/radial1"/>
    <dgm:cxn modelId="{18037AC2-F995-4E0F-AC69-1345DD26E3EE}" type="presParOf" srcId="{836EB7FF-0326-483D-B1F4-979670C79956}" destId="{9CF52803-56E5-44DA-A2B0-C203A7DD7ED9}" srcOrd="13" destOrd="0" presId="urn:microsoft.com/office/officeart/2005/8/layout/radial1"/>
    <dgm:cxn modelId="{DE30F57C-4660-449A-B98F-C9ECEAD91365}" type="presParOf" srcId="{9CF52803-56E5-44DA-A2B0-C203A7DD7ED9}" destId="{60CC637E-A4E0-434E-97DA-C3AF338FF9DD}" srcOrd="0" destOrd="0" presId="urn:microsoft.com/office/officeart/2005/8/layout/radial1"/>
    <dgm:cxn modelId="{546ED939-D3DC-407E-8F11-8A0AFED6A34E}" type="presParOf" srcId="{836EB7FF-0326-483D-B1F4-979670C79956}" destId="{B1FBF810-13A3-4C09-A905-9F1F74D17338}" srcOrd="14" destOrd="0" presId="urn:microsoft.com/office/officeart/2005/8/layout/radial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F4F6C2-9D4C-452F-B999-C685E4328428}" type="doc">
      <dgm:prSet loTypeId="urn:microsoft.com/office/officeart/2005/8/layout/process4" loCatId="list" qsTypeId="urn:microsoft.com/office/officeart/2005/8/quickstyle/simple1" qsCatId="simple" csTypeId="urn:microsoft.com/office/officeart/2005/8/colors/colorful1" csCatId="colorful" phldr="1"/>
      <dgm:spPr/>
      <dgm:t>
        <a:bodyPr/>
        <a:lstStyle/>
        <a:p>
          <a:pPr rtl="1"/>
          <a:endParaRPr lang="ar-EG"/>
        </a:p>
      </dgm:t>
    </dgm:pt>
    <dgm:pt modelId="{0974DF99-10B0-4C84-9809-63DD196E32DC}">
      <dgm:prSet/>
      <dgm:spPr/>
      <dgm:t>
        <a:bodyPr/>
        <a:lstStyle/>
        <a:p>
          <a:pPr rtl="1"/>
          <a:r>
            <a:rPr lang="ar-EG"/>
            <a:t>يجب في البداية أن يتم كتابة اسم المؤلف الخاص بالدراسة وسنة نشرها.</a:t>
          </a:r>
        </a:p>
      </dgm:t>
    </dgm:pt>
    <dgm:pt modelId="{C3288BB2-846D-4058-AF66-73A9FC2AB072}" type="parTrans" cxnId="{AB9AD498-753A-4DD7-BB3B-C1CD089146A0}">
      <dgm:prSet/>
      <dgm:spPr/>
      <dgm:t>
        <a:bodyPr/>
        <a:lstStyle/>
        <a:p>
          <a:pPr rtl="1"/>
          <a:endParaRPr lang="ar-EG"/>
        </a:p>
      </dgm:t>
    </dgm:pt>
    <dgm:pt modelId="{030C0CBF-E1DF-4F95-922E-9962BCBB5F60}" type="sibTrans" cxnId="{AB9AD498-753A-4DD7-BB3B-C1CD089146A0}">
      <dgm:prSet/>
      <dgm:spPr/>
      <dgm:t>
        <a:bodyPr/>
        <a:lstStyle/>
        <a:p>
          <a:pPr rtl="1"/>
          <a:endParaRPr lang="ar-EG"/>
        </a:p>
      </dgm:t>
    </dgm:pt>
    <dgm:pt modelId="{70F82F13-AD2B-43B5-B6E9-5295FD778602}">
      <dgm:prSet/>
      <dgm:spPr/>
      <dgm:t>
        <a:bodyPr/>
        <a:lstStyle/>
        <a:p>
          <a:pPr rtl="1"/>
          <a:r>
            <a:rPr lang="ar-EG" dirty="0"/>
            <a:t>عرض عنوان الدراسة، ومن ثم هدف الدراسة.</a:t>
          </a:r>
        </a:p>
      </dgm:t>
    </dgm:pt>
    <dgm:pt modelId="{D97A7FBC-D3F1-4FDC-AE6B-353123F42B37}" type="parTrans" cxnId="{02B0A5C0-6B45-45BA-AB9B-37B0B0734ED8}">
      <dgm:prSet/>
      <dgm:spPr/>
      <dgm:t>
        <a:bodyPr/>
        <a:lstStyle/>
        <a:p>
          <a:pPr rtl="1"/>
          <a:endParaRPr lang="ar-EG"/>
        </a:p>
      </dgm:t>
    </dgm:pt>
    <dgm:pt modelId="{2BA15A97-9FFA-4E9D-BC18-7D37CD8E2D5F}" type="sibTrans" cxnId="{02B0A5C0-6B45-45BA-AB9B-37B0B0734ED8}">
      <dgm:prSet/>
      <dgm:spPr/>
      <dgm:t>
        <a:bodyPr/>
        <a:lstStyle/>
        <a:p>
          <a:pPr rtl="1"/>
          <a:endParaRPr lang="ar-EG"/>
        </a:p>
      </dgm:t>
    </dgm:pt>
    <dgm:pt modelId="{BB32DE5C-2790-4410-9ED8-F933FDE65561}">
      <dgm:prSet/>
      <dgm:spPr/>
      <dgm:t>
        <a:bodyPr/>
        <a:lstStyle/>
        <a:p>
          <a:pPr rtl="1"/>
          <a:r>
            <a:rPr lang="ar-EG" dirty="0"/>
            <a:t>ذكر الفرضيات الخاصة وتوضيح منهجية الدراسة.</a:t>
          </a:r>
        </a:p>
      </dgm:t>
    </dgm:pt>
    <dgm:pt modelId="{CCEDD6A5-C3E0-4A9C-B58D-8CD3A99A920D}" type="parTrans" cxnId="{E59440E0-46D7-486E-86EA-14775F6D7D2E}">
      <dgm:prSet/>
      <dgm:spPr/>
      <dgm:t>
        <a:bodyPr/>
        <a:lstStyle/>
        <a:p>
          <a:pPr rtl="1"/>
          <a:endParaRPr lang="ar-EG"/>
        </a:p>
      </dgm:t>
    </dgm:pt>
    <dgm:pt modelId="{29BC32D6-05CB-47A8-BE39-6A5536026A25}" type="sibTrans" cxnId="{E59440E0-46D7-486E-86EA-14775F6D7D2E}">
      <dgm:prSet/>
      <dgm:spPr/>
      <dgm:t>
        <a:bodyPr/>
        <a:lstStyle/>
        <a:p>
          <a:pPr rtl="1"/>
          <a:endParaRPr lang="ar-EG"/>
        </a:p>
      </dgm:t>
    </dgm:pt>
    <dgm:pt modelId="{EFD74BEE-765D-4B60-B252-6357F11C8826}">
      <dgm:prSet/>
      <dgm:spPr/>
      <dgm:t>
        <a:bodyPr/>
        <a:lstStyle/>
        <a:p>
          <a:pPr rtl="1"/>
          <a:r>
            <a:rPr lang="ar-EG" dirty="0"/>
            <a:t> أدوات البحث العلمي التي اخترتها الدراسة لجمع البيانات والمعلومات الخاصة بها.</a:t>
          </a:r>
        </a:p>
      </dgm:t>
    </dgm:pt>
    <dgm:pt modelId="{C1E421E5-1802-47D0-A623-F1C73CFF83D0}" type="parTrans" cxnId="{0C5C7D5E-D289-4E96-8919-9298615FE815}">
      <dgm:prSet/>
      <dgm:spPr/>
      <dgm:t>
        <a:bodyPr/>
        <a:lstStyle/>
        <a:p>
          <a:pPr rtl="1"/>
          <a:endParaRPr lang="ar-EG"/>
        </a:p>
      </dgm:t>
    </dgm:pt>
    <dgm:pt modelId="{5B545A1E-247F-4FA6-8592-1BE0D0D71ACA}" type="sibTrans" cxnId="{0C5C7D5E-D289-4E96-8919-9298615FE815}">
      <dgm:prSet/>
      <dgm:spPr/>
      <dgm:t>
        <a:bodyPr/>
        <a:lstStyle/>
        <a:p>
          <a:pPr rtl="1"/>
          <a:endParaRPr lang="ar-EG"/>
        </a:p>
      </dgm:t>
    </dgm:pt>
    <dgm:pt modelId="{D09FAC6B-CB3D-4B6F-91D8-2BD576B30341}">
      <dgm:prSet/>
      <dgm:spPr/>
      <dgm:t>
        <a:bodyPr/>
        <a:lstStyle/>
        <a:p>
          <a:pPr rtl="1"/>
          <a:r>
            <a:rPr lang="ar-EG" dirty="0"/>
            <a:t>عرض جميع النتائج التي توصلت إليها نتيجة الدراسة.</a:t>
          </a:r>
        </a:p>
      </dgm:t>
    </dgm:pt>
    <dgm:pt modelId="{B9482628-DFB8-4FA5-9FCF-22FB6F996467}" type="parTrans" cxnId="{FDC841FB-3D91-44FE-A9B7-56A670C11478}">
      <dgm:prSet/>
      <dgm:spPr/>
      <dgm:t>
        <a:bodyPr/>
        <a:lstStyle/>
        <a:p>
          <a:pPr rtl="1"/>
          <a:endParaRPr lang="ar-EG"/>
        </a:p>
      </dgm:t>
    </dgm:pt>
    <dgm:pt modelId="{26C3A2D9-D66A-4EDA-B779-F17567181ADA}" type="sibTrans" cxnId="{FDC841FB-3D91-44FE-A9B7-56A670C11478}">
      <dgm:prSet/>
      <dgm:spPr/>
      <dgm:t>
        <a:bodyPr/>
        <a:lstStyle/>
        <a:p>
          <a:pPr rtl="1"/>
          <a:endParaRPr lang="ar-EG"/>
        </a:p>
      </dgm:t>
    </dgm:pt>
    <dgm:pt modelId="{9D5865BB-40AD-4732-AB59-071EEA2D0D7A}">
      <dgm:prSet/>
      <dgm:spPr/>
      <dgm:t>
        <a:bodyPr/>
        <a:lstStyle/>
        <a:p>
          <a:pPr rtl="1"/>
          <a:r>
            <a:rPr lang="ar-EG" dirty="0"/>
            <a:t>تكتب جميع التوصيات التي ترغب في أن يطلع عليها من يقرأ رسالتك.</a:t>
          </a:r>
        </a:p>
      </dgm:t>
    </dgm:pt>
    <dgm:pt modelId="{9C566EE4-7290-4A41-8BFF-23868E88FEAA}" type="parTrans" cxnId="{EF45FDE7-41BE-42E2-9A23-34EA9DACCB02}">
      <dgm:prSet/>
      <dgm:spPr/>
      <dgm:t>
        <a:bodyPr/>
        <a:lstStyle/>
        <a:p>
          <a:pPr rtl="1"/>
          <a:endParaRPr lang="ar-EG"/>
        </a:p>
      </dgm:t>
    </dgm:pt>
    <dgm:pt modelId="{3C20F5A7-239D-44C9-B7CA-62D04B084C36}" type="sibTrans" cxnId="{EF45FDE7-41BE-42E2-9A23-34EA9DACCB02}">
      <dgm:prSet/>
      <dgm:spPr/>
      <dgm:t>
        <a:bodyPr/>
        <a:lstStyle/>
        <a:p>
          <a:pPr rtl="1"/>
          <a:endParaRPr lang="ar-EG"/>
        </a:p>
      </dgm:t>
    </dgm:pt>
    <dgm:pt modelId="{E9B9A5C6-4D71-4DB7-A075-1F7BE689E5BE}" type="pres">
      <dgm:prSet presAssocID="{00F4F6C2-9D4C-452F-B999-C685E4328428}" presName="Name0" presStyleCnt="0">
        <dgm:presLayoutVars>
          <dgm:dir/>
          <dgm:animLvl val="lvl"/>
          <dgm:resizeHandles val="exact"/>
        </dgm:presLayoutVars>
      </dgm:prSet>
      <dgm:spPr/>
    </dgm:pt>
    <dgm:pt modelId="{18579225-D955-43CF-BA2E-AC67C21F8945}" type="pres">
      <dgm:prSet presAssocID="{9D5865BB-40AD-4732-AB59-071EEA2D0D7A}" presName="boxAndChildren" presStyleCnt="0"/>
      <dgm:spPr/>
    </dgm:pt>
    <dgm:pt modelId="{48DADD76-5D3B-49D8-B566-7037330982EC}" type="pres">
      <dgm:prSet presAssocID="{9D5865BB-40AD-4732-AB59-071EEA2D0D7A}" presName="parentTextBox" presStyleLbl="node1" presStyleIdx="0" presStyleCnt="6"/>
      <dgm:spPr/>
    </dgm:pt>
    <dgm:pt modelId="{2D637FEB-1CF8-445E-8C86-7AA6B1683B92}" type="pres">
      <dgm:prSet presAssocID="{26C3A2D9-D66A-4EDA-B779-F17567181ADA}" presName="sp" presStyleCnt="0"/>
      <dgm:spPr/>
    </dgm:pt>
    <dgm:pt modelId="{6D475E9D-CB97-4817-8DD0-E10546BCC9C2}" type="pres">
      <dgm:prSet presAssocID="{D09FAC6B-CB3D-4B6F-91D8-2BD576B30341}" presName="arrowAndChildren" presStyleCnt="0"/>
      <dgm:spPr/>
    </dgm:pt>
    <dgm:pt modelId="{4399C4CA-C777-4CFF-AED2-E7CA4E1D1647}" type="pres">
      <dgm:prSet presAssocID="{D09FAC6B-CB3D-4B6F-91D8-2BD576B30341}" presName="parentTextArrow" presStyleLbl="node1" presStyleIdx="1" presStyleCnt="6"/>
      <dgm:spPr/>
    </dgm:pt>
    <dgm:pt modelId="{F0D9C76B-E36E-49EE-957D-8016266F0A1D}" type="pres">
      <dgm:prSet presAssocID="{5B545A1E-247F-4FA6-8592-1BE0D0D71ACA}" presName="sp" presStyleCnt="0"/>
      <dgm:spPr/>
    </dgm:pt>
    <dgm:pt modelId="{9A77091E-F64D-4320-A78F-6ADCF8BC8140}" type="pres">
      <dgm:prSet presAssocID="{EFD74BEE-765D-4B60-B252-6357F11C8826}" presName="arrowAndChildren" presStyleCnt="0"/>
      <dgm:spPr/>
    </dgm:pt>
    <dgm:pt modelId="{B25A37A3-7DB6-4E68-9139-6E12B15F0589}" type="pres">
      <dgm:prSet presAssocID="{EFD74BEE-765D-4B60-B252-6357F11C8826}" presName="parentTextArrow" presStyleLbl="node1" presStyleIdx="2" presStyleCnt="6"/>
      <dgm:spPr/>
    </dgm:pt>
    <dgm:pt modelId="{0F86820C-DBA3-497C-BDC8-141E94ABA635}" type="pres">
      <dgm:prSet presAssocID="{29BC32D6-05CB-47A8-BE39-6A5536026A25}" presName="sp" presStyleCnt="0"/>
      <dgm:spPr/>
    </dgm:pt>
    <dgm:pt modelId="{FD947FFC-6781-4E31-ACEC-969E22ABB051}" type="pres">
      <dgm:prSet presAssocID="{BB32DE5C-2790-4410-9ED8-F933FDE65561}" presName="arrowAndChildren" presStyleCnt="0"/>
      <dgm:spPr/>
    </dgm:pt>
    <dgm:pt modelId="{C92DB34D-BDB3-4807-9634-7134771D5715}" type="pres">
      <dgm:prSet presAssocID="{BB32DE5C-2790-4410-9ED8-F933FDE65561}" presName="parentTextArrow" presStyleLbl="node1" presStyleIdx="3" presStyleCnt="6"/>
      <dgm:spPr/>
    </dgm:pt>
    <dgm:pt modelId="{4337FC0F-5AB8-4511-9F26-224EF9694E7F}" type="pres">
      <dgm:prSet presAssocID="{2BA15A97-9FFA-4E9D-BC18-7D37CD8E2D5F}" presName="sp" presStyleCnt="0"/>
      <dgm:spPr/>
    </dgm:pt>
    <dgm:pt modelId="{EB45B864-5F3A-4A0E-B2AD-AF1909636A0F}" type="pres">
      <dgm:prSet presAssocID="{70F82F13-AD2B-43B5-B6E9-5295FD778602}" presName="arrowAndChildren" presStyleCnt="0"/>
      <dgm:spPr/>
    </dgm:pt>
    <dgm:pt modelId="{27E8034D-6A8B-4B88-8365-2CC8DB23F942}" type="pres">
      <dgm:prSet presAssocID="{70F82F13-AD2B-43B5-B6E9-5295FD778602}" presName="parentTextArrow" presStyleLbl="node1" presStyleIdx="4" presStyleCnt="6"/>
      <dgm:spPr/>
    </dgm:pt>
    <dgm:pt modelId="{E57C410A-9CB1-4DB3-9323-FFDC10B262EE}" type="pres">
      <dgm:prSet presAssocID="{030C0CBF-E1DF-4F95-922E-9962BCBB5F60}" presName="sp" presStyleCnt="0"/>
      <dgm:spPr/>
    </dgm:pt>
    <dgm:pt modelId="{C28D4F8B-54D7-4855-845C-74E5174AA7A7}" type="pres">
      <dgm:prSet presAssocID="{0974DF99-10B0-4C84-9809-63DD196E32DC}" presName="arrowAndChildren" presStyleCnt="0"/>
      <dgm:spPr/>
    </dgm:pt>
    <dgm:pt modelId="{0359167F-7FCA-47AC-ACFE-5160C6B40942}" type="pres">
      <dgm:prSet presAssocID="{0974DF99-10B0-4C84-9809-63DD196E32DC}" presName="parentTextArrow" presStyleLbl="node1" presStyleIdx="5" presStyleCnt="6"/>
      <dgm:spPr/>
    </dgm:pt>
  </dgm:ptLst>
  <dgm:cxnLst>
    <dgm:cxn modelId="{D844CA0F-A62E-4F5D-A546-95E5AE065F2A}" type="presOf" srcId="{00F4F6C2-9D4C-452F-B999-C685E4328428}" destId="{E9B9A5C6-4D71-4DB7-A075-1F7BE689E5BE}" srcOrd="0" destOrd="0" presId="urn:microsoft.com/office/officeart/2005/8/layout/process4"/>
    <dgm:cxn modelId="{8BCBFA1D-3588-4471-95A7-720F948C2A72}" type="presOf" srcId="{BB32DE5C-2790-4410-9ED8-F933FDE65561}" destId="{C92DB34D-BDB3-4807-9634-7134771D5715}" srcOrd="0" destOrd="0" presId="urn:microsoft.com/office/officeart/2005/8/layout/process4"/>
    <dgm:cxn modelId="{E92EBC37-1BCA-4560-8B46-931B6315BDF8}" type="presOf" srcId="{0974DF99-10B0-4C84-9809-63DD196E32DC}" destId="{0359167F-7FCA-47AC-ACFE-5160C6B40942}" srcOrd="0" destOrd="0" presId="urn:microsoft.com/office/officeart/2005/8/layout/process4"/>
    <dgm:cxn modelId="{0C5C7D5E-D289-4E96-8919-9298615FE815}" srcId="{00F4F6C2-9D4C-452F-B999-C685E4328428}" destId="{EFD74BEE-765D-4B60-B252-6357F11C8826}" srcOrd="3" destOrd="0" parTransId="{C1E421E5-1802-47D0-A623-F1C73CFF83D0}" sibTransId="{5B545A1E-247F-4FA6-8592-1BE0D0D71ACA}"/>
    <dgm:cxn modelId="{5874AC90-1D0D-4425-AFF5-28B24C416E78}" type="presOf" srcId="{D09FAC6B-CB3D-4B6F-91D8-2BD576B30341}" destId="{4399C4CA-C777-4CFF-AED2-E7CA4E1D1647}" srcOrd="0" destOrd="0" presId="urn:microsoft.com/office/officeart/2005/8/layout/process4"/>
    <dgm:cxn modelId="{AB9AD498-753A-4DD7-BB3B-C1CD089146A0}" srcId="{00F4F6C2-9D4C-452F-B999-C685E4328428}" destId="{0974DF99-10B0-4C84-9809-63DD196E32DC}" srcOrd="0" destOrd="0" parTransId="{C3288BB2-846D-4058-AF66-73A9FC2AB072}" sibTransId="{030C0CBF-E1DF-4F95-922E-9962BCBB5F60}"/>
    <dgm:cxn modelId="{DDB5379D-E6B3-4536-8422-4A2EBF2F313A}" type="presOf" srcId="{9D5865BB-40AD-4732-AB59-071EEA2D0D7A}" destId="{48DADD76-5D3B-49D8-B566-7037330982EC}" srcOrd="0" destOrd="0" presId="urn:microsoft.com/office/officeart/2005/8/layout/process4"/>
    <dgm:cxn modelId="{02B0A5C0-6B45-45BA-AB9B-37B0B0734ED8}" srcId="{00F4F6C2-9D4C-452F-B999-C685E4328428}" destId="{70F82F13-AD2B-43B5-B6E9-5295FD778602}" srcOrd="1" destOrd="0" parTransId="{D97A7FBC-D3F1-4FDC-AE6B-353123F42B37}" sibTransId="{2BA15A97-9FFA-4E9D-BC18-7D37CD8E2D5F}"/>
    <dgm:cxn modelId="{E59440E0-46D7-486E-86EA-14775F6D7D2E}" srcId="{00F4F6C2-9D4C-452F-B999-C685E4328428}" destId="{BB32DE5C-2790-4410-9ED8-F933FDE65561}" srcOrd="2" destOrd="0" parTransId="{CCEDD6A5-C3E0-4A9C-B58D-8CD3A99A920D}" sibTransId="{29BC32D6-05CB-47A8-BE39-6A5536026A25}"/>
    <dgm:cxn modelId="{B94451E5-93AE-4D62-87E1-E1C3B5C56606}" type="presOf" srcId="{EFD74BEE-765D-4B60-B252-6357F11C8826}" destId="{B25A37A3-7DB6-4E68-9139-6E12B15F0589}" srcOrd="0" destOrd="0" presId="urn:microsoft.com/office/officeart/2005/8/layout/process4"/>
    <dgm:cxn modelId="{EF45FDE7-41BE-42E2-9A23-34EA9DACCB02}" srcId="{00F4F6C2-9D4C-452F-B999-C685E4328428}" destId="{9D5865BB-40AD-4732-AB59-071EEA2D0D7A}" srcOrd="5" destOrd="0" parTransId="{9C566EE4-7290-4A41-8BFF-23868E88FEAA}" sibTransId="{3C20F5A7-239D-44C9-B7CA-62D04B084C36}"/>
    <dgm:cxn modelId="{5B57B0F8-3939-46C3-A3F3-B2B1B77729E6}" type="presOf" srcId="{70F82F13-AD2B-43B5-B6E9-5295FD778602}" destId="{27E8034D-6A8B-4B88-8365-2CC8DB23F942}" srcOrd="0" destOrd="0" presId="urn:microsoft.com/office/officeart/2005/8/layout/process4"/>
    <dgm:cxn modelId="{FDC841FB-3D91-44FE-A9B7-56A670C11478}" srcId="{00F4F6C2-9D4C-452F-B999-C685E4328428}" destId="{D09FAC6B-CB3D-4B6F-91D8-2BD576B30341}" srcOrd="4" destOrd="0" parTransId="{B9482628-DFB8-4FA5-9FCF-22FB6F996467}" sibTransId="{26C3A2D9-D66A-4EDA-B779-F17567181ADA}"/>
    <dgm:cxn modelId="{47FADC12-ADB6-4F68-AE49-D7C6F48A80D1}" type="presParOf" srcId="{E9B9A5C6-4D71-4DB7-A075-1F7BE689E5BE}" destId="{18579225-D955-43CF-BA2E-AC67C21F8945}" srcOrd="0" destOrd="0" presId="urn:microsoft.com/office/officeart/2005/8/layout/process4"/>
    <dgm:cxn modelId="{AE652F4E-E48B-43A2-B2B2-AA2F0203F29A}" type="presParOf" srcId="{18579225-D955-43CF-BA2E-AC67C21F8945}" destId="{48DADD76-5D3B-49D8-B566-7037330982EC}" srcOrd="0" destOrd="0" presId="urn:microsoft.com/office/officeart/2005/8/layout/process4"/>
    <dgm:cxn modelId="{51B5E3D5-352D-445D-BBDC-80668D068618}" type="presParOf" srcId="{E9B9A5C6-4D71-4DB7-A075-1F7BE689E5BE}" destId="{2D637FEB-1CF8-445E-8C86-7AA6B1683B92}" srcOrd="1" destOrd="0" presId="urn:microsoft.com/office/officeart/2005/8/layout/process4"/>
    <dgm:cxn modelId="{955D6717-9DEE-49C9-A2DE-7D8EBBDC369E}" type="presParOf" srcId="{E9B9A5C6-4D71-4DB7-A075-1F7BE689E5BE}" destId="{6D475E9D-CB97-4817-8DD0-E10546BCC9C2}" srcOrd="2" destOrd="0" presId="urn:microsoft.com/office/officeart/2005/8/layout/process4"/>
    <dgm:cxn modelId="{859585FC-08D2-4897-A669-B585113E9C86}" type="presParOf" srcId="{6D475E9D-CB97-4817-8DD0-E10546BCC9C2}" destId="{4399C4CA-C777-4CFF-AED2-E7CA4E1D1647}" srcOrd="0" destOrd="0" presId="urn:microsoft.com/office/officeart/2005/8/layout/process4"/>
    <dgm:cxn modelId="{B4FCBCC9-6408-45BC-AACD-A234FA86C6FE}" type="presParOf" srcId="{E9B9A5C6-4D71-4DB7-A075-1F7BE689E5BE}" destId="{F0D9C76B-E36E-49EE-957D-8016266F0A1D}" srcOrd="3" destOrd="0" presId="urn:microsoft.com/office/officeart/2005/8/layout/process4"/>
    <dgm:cxn modelId="{BCBF538D-466F-4FE8-A6B2-09EE181E2C99}" type="presParOf" srcId="{E9B9A5C6-4D71-4DB7-A075-1F7BE689E5BE}" destId="{9A77091E-F64D-4320-A78F-6ADCF8BC8140}" srcOrd="4" destOrd="0" presId="urn:microsoft.com/office/officeart/2005/8/layout/process4"/>
    <dgm:cxn modelId="{DCDE0B32-7184-49E0-84CD-8F7954B14589}" type="presParOf" srcId="{9A77091E-F64D-4320-A78F-6ADCF8BC8140}" destId="{B25A37A3-7DB6-4E68-9139-6E12B15F0589}" srcOrd="0" destOrd="0" presId="urn:microsoft.com/office/officeart/2005/8/layout/process4"/>
    <dgm:cxn modelId="{E6B7E876-FE7D-4E87-8DAB-CE128B80E9BF}" type="presParOf" srcId="{E9B9A5C6-4D71-4DB7-A075-1F7BE689E5BE}" destId="{0F86820C-DBA3-497C-BDC8-141E94ABA635}" srcOrd="5" destOrd="0" presId="urn:microsoft.com/office/officeart/2005/8/layout/process4"/>
    <dgm:cxn modelId="{0E918B14-ABC8-43F9-A10B-D82A7BD1ABEA}" type="presParOf" srcId="{E9B9A5C6-4D71-4DB7-A075-1F7BE689E5BE}" destId="{FD947FFC-6781-4E31-ACEC-969E22ABB051}" srcOrd="6" destOrd="0" presId="urn:microsoft.com/office/officeart/2005/8/layout/process4"/>
    <dgm:cxn modelId="{BA6C9090-579C-4608-BBFF-B2F455009550}" type="presParOf" srcId="{FD947FFC-6781-4E31-ACEC-969E22ABB051}" destId="{C92DB34D-BDB3-4807-9634-7134771D5715}" srcOrd="0" destOrd="0" presId="urn:microsoft.com/office/officeart/2005/8/layout/process4"/>
    <dgm:cxn modelId="{FFE64521-6BB1-494F-8BDD-9121F0EACD1D}" type="presParOf" srcId="{E9B9A5C6-4D71-4DB7-A075-1F7BE689E5BE}" destId="{4337FC0F-5AB8-4511-9F26-224EF9694E7F}" srcOrd="7" destOrd="0" presId="urn:microsoft.com/office/officeart/2005/8/layout/process4"/>
    <dgm:cxn modelId="{8217FC12-4211-461B-BAD0-A7C2722C1178}" type="presParOf" srcId="{E9B9A5C6-4D71-4DB7-A075-1F7BE689E5BE}" destId="{EB45B864-5F3A-4A0E-B2AD-AF1909636A0F}" srcOrd="8" destOrd="0" presId="urn:microsoft.com/office/officeart/2005/8/layout/process4"/>
    <dgm:cxn modelId="{5B504E56-6EF9-495B-8D53-1FBDDF9930A9}" type="presParOf" srcId="{EB45B864-5F3A-4A0E-B2AD-AF1909636A0F}" destId="{27E8034D-6A8B-4B88-8365-2CC8DB23F942}" srcOrd="0" destOrd="0" presId="urn:microsoft.com/office/officeart/2005/8/layout/process4"/>
    <dgm:cxn modelId="{B8AED627-08CA-4FA7-BC2B-B5B1AE7856D3}" type="presParOf" srcId="{E9B9A5C6-4D71-4DB7-A075-1F7BE689E5BE}" destId="{E57C410A-9CB1-4DB3-9323-FFDC10B262EE}" srcOrd="9" destOrd="0" presId="urn:microsoft.com/office/officeart/2005/8/layout/process4"/>
    <dgm:cxn modelId="{5E0615D5-4C5F-40CA-A9F3-45D81299A180}" type="presParOf" srcId="{E9B9A5C6-4D71-4DB7-A075-1F7BE689E5BE}" destId="{C28D4F8B-54D7-4855-845C-74E5174AA7A7}" srcOrd="10" destOrd="0" presId="urn:microsoft.com/office/officeart/2005/8/layout/process4"/>
    <dgm:cxn modelId="{3A8E3D4B-BC18-44C6-B06A-92DCB739FAE9}" type="presParOf" srcId="{C28D4F8B-54D7-4855-845C-74E5174AA7A7}" destId="{0359167F-7FCA-47AC-ACFE-5160C6B40942}"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7A8F8A2-7415-4AA7-A1B9-B03EA48C0025}" type="doc">
      <dgm:prSet loTypeId="urn:microsoft.com/office/officeart/2005/8/layout/vList2" loCatId="list" qsTypeId="urn:microsoft.com/office/officeart/2005/8/quickstyle/3d1" qsCatId="3D" csTypeId="urn:microsoft.com/office/officeart/2005/8/colors/accent3_1" csCatId="accent3" phldr="1"/>
      <dgm:spPr/>
      <dgm:t>
        <a:bodyPr/>
        <a:lstStyle/>
        <a:p>
          <a:pPr rtl="1"/>
          <a:endParaRPr lang="ar-EG"/>
        </a:p>
      </dgm:t>
    </dgm:pt>
    <dgm:pt modelId="{16D28FDB-290B-4D5D-882A-49999D0CBD4A}">
      <dgm:prSet custT="1"/>
      <dgm:spPr/>
      <dgm:t>
        <a:bodyPr/>
        <a:lstStyle/>
        <a:p>
          <a:pPr algn="r" rtl="1"/>
          <a:r>
            <a:rPr lang="ar-EG" sz="2800" b="1" dirty="0"/>
            <a:t>أولا : سؤال البحث</a:t>
          </a:r>
        </a:p>
      </dgm:t>
    </dgm:pt>
    <dgm:pt modelId="{31D98C90-15E3-4E11-9A98-FEC98C9BB21D}" type="parTrans" cxnId="{38DB3DBD-8852-439D-9C5A-BF432208ED9D}">
      <dgm:prSet/>
      <dgm:spPr/>
      <dgm:t>
        <a:bodyPr/>
        <a:lstStyle/>
        <a:p>
          <a:pPr rtl="1"/>
          <a:endParaRPr lang="ar-EG"/>
        </a:p>
      </dgm:t>
    </dgm:pt>
    <dgm:pt modelId="{84E8E8D7-78D6-4E94-BB9C-A887F55B0108}" type="sibTrans" cxnId="{38DB3DBD-8852-439D-9C5A-BF432208ED9D}">
      <dgm:prSet/>
      <dgm:spPr/>
      <dgm:t>
        <a:bodyPr/>
        <a:lstStyle/>
        <a:p>
          <a:pPr rtl="1"/>
          <a:endParaRPr lang="ar-EG"/>
        </a:p>
      </dgm:t>
    </dgm:pt>
    <dgm:pt modelId="{92BE74FF-732F-4C07-B7FD-6ABFD99CC070}">
      <dgm:prSet custT="1"/>
      <dgm:spPr/>
      <dgm:t>
        <a:bodyPr/>
        <a:lstStyle/>
        <a:p>
          <a:pPr algn="r" rtl="1"/>
          <a:r>
            <a:rPr lang="ar-EG" sz="3200" dirty="0">
              <a:solidFill>
                <a:schemeClr val="bg1"/>
              </a:solidFill>
            </a:rPr>
            <a:t>عبارة عن أسئلة استفهامية يطرحها الباحث</a:t>
          </a:r>
        </a:p>
      </dgm:t>
    </dgm:pt>
    <dgm:pt modelId="{B91BD4CD-0807-4FCF-9C34-1378D16485E1}" type="parTrans" cxnId="{C89B2AF4-499D-4686-AC74-976F58E4A3B6}">
      <dgm:prSet/>
      <dgm:spPr/>
      <dgm:t>
        <a:bodyPr/>
        <a:lstStyle/>
        <a:p>
          <a:pPr rtl="1"/>
          <a:endParaRPr lang="ar-EG"/>
        </a:p>
      </dgm:t>
    </dgm:pt>
    <dgm:pt modelId="{C60E9974-F02A-4132-80CC-B7505CD8A5F4}" type="sibTrans" cxnId="{C89B2AF4-499D-4686-AC74-976F58E4A3B6}">
      <dgm:prSet/>
      <dgm:spPr/>
      <dgm:t>
        <a:bodyPr/>
        <a:lstStyle/>
        <a:p>
          <a:pPr rtl="1"/>
          <a:endParaRPr lang="ar-EG"/>
        </a:p>
      </dgm:t>
    </dgm:pt>
    <dgm:pt modelId="{E15AB2F5-A6E0-4D13-A133-F0CDF1BB1635}">
      <dgm:prSet custT="1"/>
      <dgm:spPr/>
      <dgm:t>
        <a:bodyPr/>
        <a:lstStyle/>
        <a:p>
          <a:pPr algn="r" rtl="1"/>
          <a:r>
            <a:rPr lang="ar-EG" sz="3200" dirty="0">
              <a:solidFill>
                <a:schemeClr val="bg1"/>
              </a:solidFill>
            </a:rPr>
            <a:t> تستخدم بكثرة في البحوث ذات الطبيعة الوصفية، مثل أبحاث الخدمة الاجتماعية، أو الأبحاث التربوية، أو أبحاث القانون... إلخ . </a:t>
          </a:r>
        </a:p>
      </dgm:t>
    </dgm:pt>
    <dgm:pt modelId="{B8AE20AF-876B-4D6F-89FC-EB70B6F63815}" type="parTrans" cxnId="{603D4FDD-CB81-4C70-8255-6A3AD6700C37}">
      <dgm:prSet/>
      <dgm:spPr/>
      <dgm:t>
        <a:bodyPr/>
        <a:lstStyle/>
        <a:p>
          <a:pPr rtl="1"/>
          <a:endParaRPr lang="ar-EG"/>
        </a:p>
      </dgm:t>
    </dgm:pt>
    <dgm:pt modelId="{9AA3F61A-6D5C-4DA8-B22C-0C708054D4AE}" type="sibTrans" cxnId="{603D4FDD-CB81-4C70-8255-6A3AD6700C37}">
      <dgm:prSet/>
      <dgm:spPr/>
      <dgm:t>
        <a:bodyPr/>
        <a:lstStyle/>
        <a:p>
          <a:pPr rtl="1"/>
          <a:endParaRPr lang="ar-EG"/>
        </a:p>
      </dgm:t>
    </dgm:pt>
    <dgm:pt modelId="{514BC999-A7E1-4247-BAA2-5B90101435DE}">
      <dgm:prSet custT="1"/>
      <dgm:spPr/>
      <dgm:t>
        <a:bodyPr/>
        <a:lstStyle/>
        <a:p>
          <a:pPr algn="just" rtl="1"/>
          <a:r>
            <a:rPr lang="ar-EG" sz="3200" dirty="0"/>
            <a:t>تدور أجزاء البحث التي تلي تلك التساؤلات حول الإجابة عن تلك الأسئلة. </a:t>
          </a:r>
        </a:p>
      </dgm:t>
    </dgm:pt>
    <dgm:pt modelId="{071DF4FE-A3A1-46B4-968C-34703E607C7A}" type="parTrans" cxnId="{12E5A90D-24B3-4051-A8C0-1DF522F0D9C4}">
      <dgm:prSet/>
      <dgm:spPr/>
      <dgm:t>
        <a:bodyPr/>
        <a:lstStyle/>
        <a:p>
          <a:pPr rtl="1"/>
          <a:endParaRPr lang="ar-EG"/>
        </a:p>
      </dgm:t>
    </dgm:pt>
    <dgm:pt modelId="{251C9C35-57A7-42A7-9D6B-A21F14753186}" type="sibTrans" cxnId="{12E5A90D-24B3-4051-A8C0-1DF522F0D9C4}">
      <dgm:prSet/>
      <dgm:spPr/>
      <dgm:t>
        <a:bodyPr/>
        <a:lstStyle/>
        <a:p>
          <a:pPr rtl="1"/>
          <a:endParaRPr lang="ar-EG"/>
        </a:p>
      </dgm:t>
    </dgm:pt>
    <dgm:pt modelId="{2F7D8266-0FA2-4A50-BFDB-4279BC79526E}">
      <dgm:prSet custT="1"/>
      <dgm:spPr/>
      <dgm:t>
        <a:bodyPr/>
        <a:lstStyle/>
        <a:p>
          <a:pPr algn="just" rtl="1"/>
          <a:r>
            <a:rPr lang="ar-EG" sz="3200" dirty="0"/>
            <a:t>يرى البعض أن تساؤلات البحث صورة أخرى معبرة عن أهداف البحث، لذا نجد أن البعض من الباحثين يقومون باختزال أهداف البحث في التساؤلات، ولا يخصصون لها جزءًا مستقلًا، وعلى العكس من ذلك يوجد بعض الباحثين ممن يضعون الجزأين في البحث، والأخير هو الشائع.</a:t>
          </a:r>
        </a:p>
      </dgm:t>
    </dgm:pt>
    <dgm:pt modelId="{36C98A17-8BE9-4930-A37E-F9B38E3FE19E}" type="parTrans" cxnId="{E1E25CD1-6475-4F61-8626-19E8AAE53780}">
      <dgm:prSet/>
      <dgm:spPr/>
      <dgm:t>
        <a:bodyPr/>
        <a:lstStyle/>
        <a:p>
          <a:pPr rtl="1"/>
          <a:endParaRPr lang="ar-EG"/>
        </a:p>
      </dgm:t>
    </dgm:pt>
    <dgm:pt modelId="{B8455FF2-73D5-43BE-94F8-5D523FEE68BE}" type="sibTrans" cxnId="{E1E25CD1-6475-4F61-8626-19E8AAE53780}">
      <dgm:prSet/>
      <dgm:spPr/>
      <dgm:t>
        <a:bodyPr/>
        <a:lstStyle/>
        <a:p>
          <a:pPr rtl="1"/>
          <a:endParaRPr lang="ar-EG"/>
        </a:p>
      </dgm:t>
    </dgm:pt>
    <dgm:pt modelId="{08CD1FA8-3B80-4F14-9507-78323326FD31}">
      <dgm:prSet custT="1"/>
      <dgm:spPr/>
      <dgm:t>
        <a:bodyPr/>
        <a:lstStyle/>
        <a:p>
          <a:pPr algn="r" rtl="1"/>
          <a:endParaRPr lang="ar-EG" sz="1400" dirty="0"/>
        </a:p>
      </dgm:t>
    </dgm:pt>
    <dgm:pt modelId="{719E0B7B-D2F0-4810-A468-2DB04A80AE55}" type="sibTrans" cxnId="{0C05ADE7-B882-46B3-982A-7D887051FA75}">
      <dgm:prSet/>
      <dgm:spPr/>
      <dgm:t>
        <a:bodyPr/>
        <a:lstStyle/>
        <a:p>
          <a:pPr rtl="1"/>
          <a:endParaRPr lang="ar-EG"/>
        </a:p>
      </dgm:t>
    </dgm:pt>
    <dgm:pt modelId="{0C6BE44B-3E94-42B5-8D92-A5BA0CC21773}" type="parTrans" cxnId="{0C05ADE7-B882-46B3-982A-7D887051FA75}">
      <dgm:prSet/>
      <dgm:spPr/>
      <dgm:t>
        <a:bodyPr/>
        <a:lstStyle/>
        <a:p>
          <a:pPr rtl="1"/>
          <a:endParaRPr lang="ar-EG"/>
        </a:p>
      </dgm:t>
    </dgm:pt>
    <dgm:pt modelId="{98A8631F-07FD-44AF-9018-D6C6A8A1829C}" type="pres">
      <dgm:prSet presAssocID="{67A8F8A2-7415-4AA7-A1B9-B03EA48C0025}" presName="linear" presStyleCnt="0">
        <dgm:presLayoutVars>
          <dgm:animLvl val="lvl"/>
          <dgm:resizeHandles val="exact"/>
        </dgm:presLayoutVars>
      </dgm:prSet>
      <dgm:spPr/>
    </dgm:pt>
    <dgm:pt modelId="{8FE387A9-5CCB-426D-9D17-4460353CCD4B}" type="pres">
      <dgm:prSet presAssocID="{16D28FDB-290B-4D5D-882A-49999D0CBD4A}" presName="parentText" presStyleLbl="node1" presStyleIdx="0" presStyleCnt="1">
        <dgm:presLayoutVars>
          <dgm:chMax val="0"/>
          <dgm:bulletEnabled val="1"/>
        </dgm:presLayoutVars>
      </dgm:prSet>
      <dgm:spPr/>
    </dgm:pt>
    <dgm:pt modelId="{A391BC81-D4DC-4CF6-A344-9CA03FC9CDDF}" type="pres">
      <dgm:prSet presAssocID="{16D28FDB-290B-4D5D-882A-49999D0CBD4A}" presName="childText" presStyleLbl="revTx" presStyleIdx="0" presStyleCnt="1">
        <dgm:presLayoutVars>
          <dgm:bulletEnabled val="1"/>
        </dgm:presLayoutVars>
      </dgm:prSet>
      <dgm:spPr/>
    </dgm:pt>
  </dgm:ptLst>
  <dgm:cxnLst>
    <dgm:cxn modelId="{24383305-8789-463D-9D39-874AFCEA1E06}" type="presOf" srcId="{514BC999-A7E1-4247-BAA2-5B90101435DE}" destId="{A391BC81-D4DC-4CF6-A344-9CA03FC9CDDF}" srcOrd="0" destOrd="2" presId="urn:microsoft.com/office/officeart/2005/8/layout/vList2"/>
    <dgm:cxn modelId="{12E5A90D-24B3-4051-A8C0-1DF522F0D9C4}" srcId="{16D28FDB-290B-4D5D-882A-49999D0CBD4A}" destId="{514BC999-A7E1-4247-BAA2-5B90101435DE}" srcOrd="2" destOrd="0" parTransId="{071DF4FE-A3A1-46B4-968C-34703E607C7A}" sibTransId="{251C9C35-57A7-42A7-9D6B-A21F14753186}"/>
    <dgm:cxn modelId="{E57DAF0D-9793-442E-99A6-EF18322B4F83}" type="presOf" srcId="{2F7D8266-0FA2-4A50-BFDB-4279BC79526E}" destId="{A391BC81-D4DC-4CF6-A344-9CA03FC9CDDF}" srcOrd="0" destOrd="3" presId="urn:microsoft.com/office/officeart/2005/8/layout/vList2"/>
    <dgm:cxn modelId="{58988B19-1731-4E2E-8C01-0E875D3D444F}" type="presOf" srcId="{08CD1FA8-3B80-4F14-9507-78323326FD31}" destId="{A391BC81-D4DC-4CF6-A344-9CA03FC9CDDF}" srcOrd="0" destOrd="4" presId="urn:microsoft.com/office/officeart/2005/8/layout/vList2"/>
    <dgm:cxn modelId="{FF287947-4A2D-4B8F-804F-7211940F75B8}" type="presOf" srcId="{92BE74FF-732F-4C07-B7FD-6ABFD99CC070}" destId="{A391BC81-D4DC-4CF6-A344-9CA03FC9CDDF}" srcOrd="0" destOrd="0" presId="urn:microsoft.com/office/officeart/2005/8/layout/vList2"/>
    <dgm:cxn modelId="{BA13378D-6C74-447B-BBB4-36321FCD01B9}" type="presOf" srcId="{E15AB2F5-A6E0-4D13-A133-F0CDF1BB1635}" destId="{A391BC81-D4DC-4CF6-A344-9CA03FC9CDDF}" srcOrd="0" destOrd="1" presId="urn:microsoft.com/office/officeart/2005/8/layout/vList2"/>
    <dgm:cxn modelId="{38DB3DBD-8852-439D-9C5A-BF432208ED9D}" srcId="{67A8F8A2-7415-4AA7-A1B9-B03EA48C0025}" destId="{16D28FDB-290B-4D5D-882A-49999D0CBD4A}" srcOrd="0" destOrd="0" parTransId="{31D98C90-15E3-4E11-9A98-FEC98C9BB21D}" sibTransId="{84E8E8D7-78D6-4E94-BB9C-A887F55B0108}"/>
    <dgm:cxn modelId="{E1E25CD1-6475-4F61-8626-19E8AAE53780}" srcId="{16D28FDB-290B-4D5D-882A-49999D0CBD4A}" destId="{2F7D8266-0FA2-4A50-BFDB-4279BC79526E}" srcOrd="3" destOrd="0" parTransId="{36C98A17-8BE9-4930-A37E-F9B38E3FE19E}" sibTransId="{B8455FF2-73D5-43BE-94F8-5D523FEE68BE}"/>
    <dgm:cxn modelId="{603D4FDD-CB81-4C70-8255-6A3AD6700C37}" srcId="{16D28FDB-290B-4D5D-882A-49999D0CBD4A}" destId="{E15AB2F5-A6E0-4D13-A133-F0CDF1BB1635}" srcOrd="1" destOrd="0" parTransId="{B8AE20AF-876B-4D6F-89FC-EB70B6F63815}" sibTransId="{9AA3F61A-6D5C-4DA8-B22C-0C708054D4AE}"/>
    <dgm:cxn modelId="{6EB4E2E6-2D77-4A59-9180-4BEA58F51111}" type="presOf" srcId="{16D28FDB-290B-4D5D-882A-49999D0CBD4A}" destId="{8FE387A9-5CCB-426D-9D17-4460353CCD4B}" srcOrd="0" destOrd="0" presId="urn:microsoft.com/office/officeart/2005/8/layout/vList2"/>
    <dgm:cxn modelId="{0C05ADE7-B882-46B3-982A-7D887051FA75}" srcId="{16D28FDB-290B-4D5D-882A-49999D0CBD4A}" destId="{08CD1FA8-3B80-4F14-9507-78323326FD31}" srcOrd="4" destOrd="0" parTransId="{0C6BE44B-3E94-42B5-8D92-A5BA0CC21773}" sibTransId="{719E0B7B-D2F0-4810-A468-2DB04A80AE55}"/>
    <dgm:cxn modelId="{C89B2AF4-499D-4686-AC74-976F58E4A3B6}" srcId="{16D28FDB-290B-4D5D-882A-49999D0CBD4A}" destId="{92BE74FF-732F-4C07-B7FD-6ABFD99CC070}" srcOrd="0" destOrd="0" parTransId="{B91BD4CD-0807-4FCF-9C34-1378D16485E1}" sibTransId="{C60E9974-F02A-4132-80CC-B7505CD8A5F4}"/>
    <dgm:cxn modelId="{F79EF6FC-56F8-4B4C-BBB5-F124C0948FFD}" type="presOf" srcId="{67A8F8A2-7415-4AA7-A1B9-B03EA48C0025}" destId="{98A8631F-07FD-44AF-9018-D6C6A8A1829C}" srcOrd="0" destOrd="0" presId="urn:microsoft.com/office/officeart/2005/8/layout/vList2"/>
    <dgm:cxn modelId="{6CF16300-31AE-480A-86CA-275D79DFCA56}" type="presParOf" srcId="{98A8631F-07FD-44AF-9018-D6C6A8A1829C}" destId="{8FE387A9-5CCB-426D-9D17-4460353CCD4B}" srcOrd="0" destOrd="0" presId="urn:microsoft.com/office/officeart/2005/8/layout/vList2"/>
    <dgm:cxn modelId="{90363308-DBAF-4F0B-8FC8-E8771032E86A}" type="presParOf" srcId="{98A8631F-07FD-44AF-9018-D6C6A8A1829C}" destId="{A391BC81-D4DC-4CF6-A344-9CA03FC9CDD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AB2561B-F1F3-403A-B0D5-207DA39EE37C}" type="doc">
      <dgm:prSet loTypeId="urn:microsoft.com/office/officeart/2005/8/layout/vList2" loCatId="list" qsTypeId="urn:microsoft.com/office/officeart/2005/8/quickstyle/simple1" qsCatId="simple" csTypeId="urn:microsoft.com/office/officeart/2005/8/colors/accent2_1" csCatId="accent2" phldr="1"/>
      <dgm:spPr/>
      <dgm:t>
        <a:bodyPr/>
        <a:lstStyle/>
        <a:p>
          <a:pPr rtl="1"/>
          <a:endParaRPr lang="ar-EG"/>
        </a:p>
      </dgm:t>
    </dgm:pt>
    <dgm:pt modelId="{527ECA7B-F8D6-4AC5-96DD-D8F5BF9DA37F}">
      <dgm:prSet/>
      <dgm:spPr/>
      <dgm:t>
        <a:bodyPr/>
        <a:lstStyle/>
        <a:p>
          <a:pPr rtl="1"/>
          <a:r>
            <a:rPr lang="ar-EG"/>
            <a:t>ما أسباب حدوث ظاهرة الطلاق في جمهورية مصر العربية؟</a:t>
          </a:r>
        </a:p>
      </dgm:t>
    </dgm:pt>
    <dgm:pt modelId="{24F4960E-47CA-4378-B4E5-1C41E1320037}" type="parTrans" cxnId="{D258A4BE-8B4B-4351-9129-A37D58E8FADE}">
      <dgm:prSet/>
      <dgm:spPr/>
      <dgm:t>
        <a:bodyPr/>
        <a:lstStyle/>
        <a:p>
          <a:pPr rtl="1"/>
          <a:endParaRPr lang="ar-EG"/>
        </a:p>
      </dgm:t>
    </dgm:pt>
    <dgm:pt modelId="{BEBD002F-11F1-49D4-9A62-2E3A58390601}" type="sibTrans" cxnId="{D258A4BE-8B4B-4351-9129-A37D58E8FADE}">
      <dgm:prSet/>
      <dgm:spPr/>
      <dgm:t>
        <a:bodyPr/>
        <a:lstStyle/>
        <a:p>
          <a:pPr rtl="1"/>
          <a:endParaRPr lang="ar-EG"/>
        </a:p>
      </dgm:t>
    </dgm:pt>
    <dgm:pt modelId="{E877D42C-ECEE-4E0B-8447-E1706B07C21D}">
      <dgm:prSet/>
      <dgm:spPr/>
      <dgm:t>
        <a:bodyPr/>
        <a:lstStyle/>
        <a:p>
          <a:pPr rtl="1"/>
          <a:r>
            <a:rPr lang="ar-EG"/>
            <a:t>ما تأثير الإدمان على الدولة من الجانب الاقتصادي؟</a:t>
          </a:r>
        </a:p>
      </dgm:t>
    </dgm:pt>
    <dgm:pt modelId="{3F2FB684-43B4-4023-BACE-93D4D10443EC}" type="parTrans" cxnId="{87DD2D76-2F88-4028-8768-749E76F00F74}">
      <dgm:prSet/>
      <dgm:spPr/>
      <dgm:t>
        <a:bodyPr/>
        <a:lstStyle/>
        <a:p>
          <a:pPr rtl="1"/>
          <a:endParaRPr lang="ar-EG"/>
        </a:p>
      </dgm:t>
    </dgm:pt>
    <dgm:pt modelId="{3D65BC14-80CB-41ED-BB19-9ACB7F4D7A77}" type="sibTrans" cxnId="{87DD2D76-2F88-4028-8768-749E76F00F74}">
      <dgm:prSet/>
      <dgm:spPr/>
      <dgm:t>
        <a:bodyPr/>
        <a:lstStyle/>
        <a:p>
          <a:pPr rtl="1"/>
          <a:endParaRPr lang="ar-EG"/>
        </a:p>
      </dgm:t>
    </dgm:pt>
    <dgm:pt modelId="{AEA436CC-EA44-4332-83E0-5EDA146D4EB5}">
      <dgm:prSet/>
      <dgm:spPr/>
      <dgm:t>
        <a:bodyPr/>
        <a:lstStyle/>
        <a:p>
          <a:pPr rtl="1"/>
          <a:r>
            <a:rPr lang="ar-EG" dirty="0"/>
            <a:t>ما تأثير معاملة الوالدين على التحصيل الدراسي للطلاب؟</a:t>
          </a:r>
        </a:p>
      </dgm:t>
    </dgm:pt>
    <dgm:pt modelId="{6C08C3B5-2923-4A67-9078-A42570EB7B40}" type="parTrans" cxnId="{AA5BA755-E961-4949-BB2B-319A509D302B}">
      <dgm:prSet/>
      <dgm:spPr/>
      <dgm:t>
        <a:bodyPr/>
        <a:lstStyle/>
        <a:p>
          <a:pPr rtl="1"/>
          <a:endParaRPr lang="ar-EG"/>
        </a:p>
      </dgm:t>
    </dgm:pt>
    <dgm:pt modelId="{A7E4983A-4FE1-4F5E-A212-9828DC4CAF5E}" type="sibTrans" cxnId="{AA5BA755-E961-4949-BB2B-319A509D302B}">
      <dgm:prSet/>
      <dgm:spPr/>
      <dgm:t>
        <a:bodyPr/>
        <a:lstStyle/>
        <a:p>
          <a:pPr rtl="1"/>
          <a:endParaRPr lang="ar-EG"/>
        </a:p>
      </dgm:t>
    </dgm:pt>
    <dgm:pt modelId="{DB1B27B9-94E1-4EC1-8824-2CDB5631893F}">
      <dgm:prSet/>
      <dgm:spPr/>
      <dgm:t>
        <a:bodyPr/>
        <a:lstStyle/>
        <a:p>
          <a:pPr rtl="1"/>
          <a:r>
            <a:rPr lang="ar-EG"/>
            <a:t>ما العلاقة بين مرض السكر والاضطرابات النفسية؟</a:t>
          </a:r>
        </a:p>
      </dgm:t>
    </dgm:pt>
    <dgm:pt modelId="{E3797D4C-2101-45DD-B847-8B030747809E}" type="parTrans" cxnId="{896E030C-B4DB-4EDE-98E3-A1F8AC37D1FA}">
      <dgm:prSet/>
      <dgm:spPr/>
      <dgm:t>
        <a:bodyPr/>
        <a:lstStyle/>
        <a:p>
          <a:pPr rtl="1"/>
          <a:endParaRPr lang="ar-EG"/>
        </a:p>
      </dgm:t>
    </dgm:pt>
    <dgm:pt modelId="{686508EA-775C-4C3C-B626-89D15FD62141}" type="sibTrans" cxnId="{896E030C-B4DB-4EDE-98E3-A1F8AC37D1FA}">
      <dgm:prSet/>
      <dgm:spPr/>
      <dgm:t>
        <a:bodyPr/>
        <a:lstStyle/>
        <a:p>
          <a:pPr rtl="1"/>
          <a:endParaRPr lang="ar-EG"/>
        </a:p>
      </dgm:t>
    </dgm:pt>
    <dgm:pt modelId="{96F3D89D-9734-4CD0-9535-6C0CB1916FB9}">
      <dgm:prSet/>
      <dgm:spPr/>
      <dgm:t>
        <a:bodyPr/>
        <a:lstStyle/>
        <a:p>
          <a:pPr rtl="1"/>
          <a:r>
            <a:rPr lang="ar-EG"/>
            <a:t>ما تأثير القرآن الكريم في الشعر الجزائري المعاصر؟</a:t>
          </a:r>
        </a:p>
      </dgm:t>
    </dgm:pt>
    <dgm:pt modelId="{CA54E36C-4212-4FD4-803B-3A24FD58527C}" type="parTrans" cxnId="{FEDDD3F2-DAAB-4070-87D0-0ED14024AF46}">
      <dgm:prSet/>
      <dgm:spPr/>
      <dgm:t>
        <a:bodyPr/>
        <a:lstStyle/>
        <a:p>
          <a:pPr rtl="1"/>
          <a:endParaRPr lang="ar-EG"/>
        </a:p>
      </dgm:t>
    </dgm:pt>
    <dgm:pt modelId="{451BCBFA-F9F9-42AA-9E50-C75E63EBDEBE}" type="sibTrans" cxnId="{FEDDD3F2-DAAB-4070-87D0-0ED14024AF46}">
      <dgm:prSet/>
      <dgm:spPr/>
      <dgm:t>
        <a:bodyPr/>
        <a:lstStyle/>
        <a:p>
          <a:pPr rtl="1"/>
          <a:endParaRPr lang="ar-EG"/>
        </a:p>
      </dgm:t>
    </dgm:pt>
    <dgm:pt modelId="{1D10F7D5-6F8A-472A-972E-D821991FE0EF}">
      <dgm:prSet/>
      <dgm:spPr/>
      <dgm:t>
        <a:bodyPr/>
        <a:lstStyle/>
        <a:p>
          <a:pPr rtl="1"/>
          <a:r>
            <a:rPr lang="ar-EG"/>
            <a:t>ما العوامل التي تؤدي إلى إدمان الفتيات للمخدرات؟</a:t>
          </a:r>
        </a:p>
      </dgm:t>
    </dgm:pt>
    <dgm:pt modelId="{06B5EA5F-5E94-4AA8-963F-508B8FB18E84}" type="parTrans" cxnId="{4CD9C7C7-5874-4DC1-BA0D-727453DCA43E}">
      <dgm:prSet/>
      <dgm:spPr/>
      <dgm:t>
        <a:bodyPr/>
        <a:lstStyle/>
        <a:p>
          <a:pPr rtl="1"/>
          <a:endParaRPr lang="ar-EG"/>
        </a:p>
      </dgm:t>
    </dgm:pt>
    <dgm:pt modelId="{C229D201-59F7-496A-A5A5-D83656BF48BC}" type="sibTrans" cxnId="{4CD9C7C7-5874-4DC1-BA0D-727453DCA43E}">
      <dgm:prSet/>
      <dgm:spPr/>
      <dgm:t>
        <a:bodyPr/>
        <a:lstStyle/>
        <a:p>
          <a:pPr rtl="1"/>
          <a:endParaRPr lang="ar-EG"/>
        </a:p>
      </dgm:t>
    </dgm:pt>
    <dgm:pt modelId="{9E3C2DA0-47E0-43BB-9949-738A9869C1F8}" type="pres">
      <dgm:prSet presAssocID="{EAB2561B-F1F3-403A-B0D5-207DA39EE37C}" presName="linear" presStyleCnt="0">
        <dgm:presLayoutVars>
          <dgm:animLvl val="lvl"/>
          <dgm:resizeHandles val="exact"/>
        </dgm:presLayoutVars>
      </dgm:prSet>
      <dgm:spPr/>
    </dgm:pt>
    <dgm:pt modelId="{B298E54C-50CF-459D-85B8-AE799B065513}" type="pres">
      <dgm:prSet presAssocID="{527ECA7B-F8D6-4AC5-96DD-D8F5BF9DA37F}" presName="parentText" presStyleLbl="node1" presStyleIdx="0" presStyleCnt="6">
        <dgm:presLayoutVars>
          <dgm:chMax val="0"/>
          <dgm:bulletEnabled val="1"/>
        </dgm:presLayoutVars>
      </dgm:prSet>
      <dgm:spPr/>
    </dgm:pt>
    <dgm:pt modelId="{168E2356-4932-4EA4-BEC4-31A9E2EF6882}" type="pres">
      <dgm:prSet presAssocID="{BEBD002F-11F1-49D4-9A62-2E3A58390601}" presName="spacer" presStyleCnt="0"/>
      <dgm:spPr/>
    </dgm:pt>
    <dgm:pt modelId="{A71F3749-C069-4880-8CDE-7FA33F617F78}" type="pres">
      <dgm:prSet presAssocID="{E877D42C-ECEE-4E0B-8447-E1706B07C21D}" presName="parentText" presStyleLbl="node1" presStyleIdx="1" presStyleCnt="6">
        <dgm:presLayoutVars>
          <dgm:chMax val="0"/>
          <dgm:bulletEnabled val="1"/>
        </dgm:presLayoutVars>
      </dgm:prSet>
      <dgm:spPr/>
    </dgm:pt>
    <dgm:pt modelId="{3C86F465-1CF3-425E-99D6-5E728B691D7B}" type="pres">
      <dgm:prSet presAssocID="{3D65BC14-80CB-41ED-BB19-9ACB7F4D7A77}" presName="spacer" presStyleCnt="0"/>
      <dgm:spPr/>
    </dgm:pt>
    <dgm:pt modelId="{8BD6E6AA-0A7D-4EF3-836A-FDC1A4B79D53}" type="pres">
      <dgm:prSet presAssocID="{AEA436CC-EA44-4332-83E0-5EDA146D4EB5}" presName="parentText" presStyleLbl="node1" presStyleIdx="2" presStyleCnt="6">
        <dgm:presLayoutVars>
          <dgm:chMax val="0"/>
          <dgm:bulletEnabled val="1"/>
        </dgm:presLayoutVars>
      </dgm:prSet>
      <dgm:spPr/>
    </dgm:pt>
    <dgm:pt modelId="{DC5BAFD2-11F0-4CFD-86B7-2B4D9C921752}" type="pres">
      <dgm:prSet presAssocID="{A7E4983A-4FE1-4F5E-A212-9828DC4CAF5E}" presName="spacer" presStyleCnt="0"/>
      <dgm:spPr/>
    </dgm:pt>
    <dgm:pt modelId="{531498F4-4CB3-4E70-A234-5BD4AD6C90DE}" type="pres">
      <dgm:prSet presAssocID="{DB1B27B9-94E1-4EC1-8824-2CDB5631893F}" presName="parentText" presStyleLbl="node1" presStyleIdx="3" presStyleCnt="6">
        <dgm:presLayoutVars>
          <dgm:chMax val="0"/>
          <dgm:bulletEnabled val="1"/>
        </dgm:presLayoutVars>
      </dgm:prSet>
      <dgm:spPr/>
    </dgm:pt>
    <dgm:pt modelId="{2E460862-59B4-4DC3-AEA9-7CC819E19CB4}" type="pres">
      <dgm:prSet presAssocID="{686508EA-775C-4C3C-B626-89D15FD62141}" presName="spacer" presStyleCnt="0"/>
      <dgm:spPr/>
    </dgm:pt>
    <dgm:pt modelId="{D8742030-8291-4C95-9F59-3B345EF3C8F1}" type="pres">
      <dgm:prSet presAssocID="{96F3D89D-9734-4CD0-9535-6C0CB1916FB9}" presName="parentText" presStyleLbl="node1" presStyleIdx="4" presStyleCnt="6">
        <dgm:presLayoutVars>
          <dgm:chMax val="0"/>
          <dgm:bulletEnabled val="1"/>
        </dgm:presLayoutVars>
      </dgm:prSet>
      <dgm:spPr/>
    </dgm:pt>
    <dgm:pt modelId="{F8D71F52-B768-49A1-8BEC-2A800FA17900}" type="pres">
      <dgm:prSet presAssocID="{451BCBFA-F9F9-42AA-9E50-C75E63EBDEBE}" presName="spacer" presStyleCnt="0"/>
      <dgm:spPr/>
    </dgm:pt>
    <dgm:pt modelId="{35C91B76-D490-48F8-A3B4-5D1B8DCA62EF}" type="pres">
      <dgm:prSet presAssocID="{1D10F7D5-6F8A-472A-972E-D821991FE0EF}" presName="parentText" presStyleLbl="node1" presStyleIdx="5" presStyleCnt="6">
        <dgm:presLayoutVars>
          <dgm:chMax val="0"/>
          <dgm:bulletEnabled val="1"/>
        </dgm:presLayoutVars>
      </dgm:prSet>
      <dgm:spPr/>
    </dgm:pt>
  </dgm:ptLst>
  <dgm:cxnLst>
    <dgm:cxn modelId="{896E030C-B4DB-4EDE-98E3-A1F8AC37D1FA}" srcId="{EAB2561B-F1F3-403A-B0D5-207DA39EE37C}" destId="{DB1B27B9-94E1-4EC1-8824-2CDB5631893F}" srcOrd="3" destOrd="0" parTransId="{E3797D4C-2101-45DD-B847-8B030747809E}" sibTransId="{686508EA-775C-4C3C-B626-89D15FD62141}"/>
    <dgm:cxn modelId="{76603634-AEB5-4061-8FCF-C55E549188A6}" type="presOf" srcId="{EAB2561B-F1F3-403A-B0D5-207DA39EE37C}" destId="{9E3C2DA0-47E0-43BB-9949-738A9869C1F8}" srcOrd="0" destOrd="0" presId="urn:microsoft.com/office/officeart/2005/8/layout/vList2"/>
    <dgm:cxn modelId="{AA5BA755-E961-4949-BB2B-319A509D302B}" srcId="{EAB2561B-F1F3-403A-B0D5-207DA39EE37C}" destId="{AEA436CC-EA44-4332-83E0-5EDA146D4EB5}" srcOrd="2" destOrd="0" parTransId="{6C08C3B5-2923-4A67-9078-A42570EB7B40}" sibTransId="{A7E4983A-4FE1-4F5E-A212-9828DC4CAF5E}"/>
    <dgm:cxn modelId="{87DD2D76-2F88-4028-8768-749E76F00F74}" srcId="{EAB2561B-F1F3-403A-B0D5-207DA39EE37C}" destId="{E877D42C-ECEE-4E0B-8447-E1706B07C21D}" srcOrd="1" destOrd="0" parTransId="{3F2FB684-43B4-4023-BACE-93D4D10443EC}" sibTransId="{3D65BC14-80CB-41ED-BB19-9ACB7F4D7A77}"/>
    <dgm:cxn modelId="{A9F1C859-A471-476C-B74F-09558ED976FB}" type="presOf" srcId="{E877D42C-ECEE-4E0B-8447-E1706B07C21D}" destId="{A71F3749-C069-4880-8CDE-7FA33F617F78}" srcOrd="0" destOrd="0" presId="urn:microsoft.com/office/officeart/2005/8/layout/vList2"/>
    <dgm:cxn modelId="{89C5DA80-A0DF-4F17-86D8-496CE0293DAC}" type="presOf" srcId="{96F3D89D-9734-4CD0-9535-6C0CB1916FB9}" destId="{D8742030-8291-4C95-9F59-3B345EF3C8F1}" srcOrd="0" destOrd="0" presId="urn:microsoft.com/office/officeart/2005/8/layout/vList2"/>
    <dgm:cxn modelId="{39207D87-BA4A-4D09-9437-0AEDB26A2802}" type="presOf" srcId="{527ECA7B-F8D6-4AC5-96DD-D8F5BF9DA37F}" destId="{B298E54C-50CF-459D-85B8-AE799B065513}" srcOrd="0" destOrd="0" presId="urn:microsoft.com/office/officeart/2005/8/layout/vList2"/>
    <dgm:cxn modelId="{531BE89A-045E-4F2A-B699-E73EE0C0715C}" type="presOf" srcId="{1D10F7D5-6F8A-472A-972E-D821991FE0EF}" destId="{35C91B76-D490-48F8-A3B4-5D1B8DCA62EF}" srcOrd="0" destOrd="0" presId="urn:microsoft.com/office/officeart/2005/8/layout/vList2"/>
    <dgm:cxn modelId="{53D63EB7-A42D-4A83-BCAE-C39C6A9977DD}" type="presOf" srcId="{DB1B27B9-94E1-4EC1-8824-2CDB5631893F}" destId="{531498F4-4CB3-4E70-A234-5BD4AD6C90DE}" srcOrd="0" destOrd="0" presId="urn:microsoft.com/office/officeart/2005/8/layout/vList2"/>
    <dgm:cxn modelId="{D258A4BE-8B4B-4351-9129-A37D58E8FADE}" srcId="{EAB2561B-F1F3-403A-B0D5-207DA39EE37C}" destId="{527ECA7B-F8D6-4AC5-96DD-D8F5BF9DA37F}" srcOrd="0" destOrd="0" parTransId="{24F4960E-47CA-4378-B4E5-1C41E1320037}" sibTransId="{BEBD002F-11F1-49D4-9A62-2E3A58390601}"/>
    <dgm:cxn modelId="{4CD9C7C7-5874-4DC1-BA0D-727453DCA43E}" srcId="{EAB2561B-F1F3-403A-B0D5-207DA39EE37C}" destId="{1D10F7D5-6F8A-472A-972E-D821991FE0EF}" srcOrd="5" destOrd="0" parTransId="{06B5EA5F-5E94-4AA8-963F-508B8FB18E84}" sibTransId="{C229D201-59F7-496A-A5A5-D83656BF48BC}"/>
    <dgm:cxn modelId="{963F5CEF-8FE7-40F9-964C-6F92C49F2CA9}" type="presOf" srcId="{AEA436CC-EA44-4332-83E0-5EDA146D4EB5}" destId="{8BD6E6AA-0A7D-4EF3-836A-FDC1A4B79D53}" srcOrd="0" destOrd="0" presId="urn:microsoft.com/office/officeart/2005/8/layout/vList2"/>
    <dgm:cxn modelId="{FEDDD3F2-DAAB-4070-87D0-0ED14024AF46}" srcId="{EAB2561B-F1F3-403A-B0D5-207DA39EE37C}" destId="{96F3D89D-9734-4CD0-9535-6C0CB1916FB9}" srcOrd="4" destOrd="0" parTransId="{CA54E36C-4212-4FD4-803B-3A24FD58527C}" sibTransId="{451BCBFA-F9F9-42AA-9E50-C75E63EBDEBE}"/>
    <dgm:cxn modelId="{3BBD9AC0-3D6E-4396-8FE3-F8CCAB3C935C}" type="presParOf" srcId="{9E3C2DA0-47E0-43BB-9949-738A9869C1F8}" destId="{B298E54C-50CF-459D-85B8-AE799B065513}" srcOrd="0" destOrd="0" presId="urn:microsoft.com/office/officeart/2005/8/layout/vList2"/>
    <dgm:cxn modelId="{DAE04E1F-C145-4FB4-934A-D0F3EF1765C8}" type="presParOf" srcId="{9E3C2DA0-47E0-43BB-9949-738A9869C1F8}" destId="{168E2356-4932-4EA4-BEC4-31A9E2EF6882}" srcOrd="1" destOrd="0" presId="urn:microsoft.com/office/officeart/2005/8/layout/vList2"/>
    <dgm:cxn modelId="{A5BDAD4C-989A-4D13-A78B-93D8C7D36AD3}" type="presParOf" srcId="{9E3C2DA0-47E0-43BB-9949-738A9869C1F8}" destId="{A71F3749-C069-4880-8CDE-7FA33F617F78}" srcOrd="2" destOrd="0" presId="urn:microsoft.com/office/officeart/2005/8/layout/vList2"/>
    <dgm:cxn modelId="{120A7617-67A2-40B2-BBDA-FF762CEE8737}" type="presParOf" srcId="{9E3C2DA0-47E0-43BB-9949-738A9869C1F8}" destId="{3C86F465-1CF3-425E-99D6-5E728B691D7B}" srcOrd="3" destOrd="0" presId="urn:microsoft.com/office/officeart/2005/8/layout/vList2"/>
    <dgm:cxn modelId="{2EB71727-E0AE-4CE3-ADD5-930EA5D236B2}" type="presParOf" srcId="{9E3C2DA0-47E0-43BB-9949-738A9869C1F8}" destId="{8BD6E6AA-0A7D-4EF3-836A-FDC1A4B79D53}" srcOrd="4" destOrd="0" presId="urn:microsoft.com/office/officeart/2005/8/layout/vList2"/>
    <dgm:cxn modelId="{D63C446C-1AC3-4B88-B529-8FC9768614AB}" type="presParOf" srcId="{9E3C2DA0-47E0-43BB-9949-738A9869C1F8}" destId="{DC5BAFD2-11F0-4CFD-86B7-2B4D9C921752}" srcOrd="5" destOrd="0" presId="urn:microsoft.com/office/officeart/2005/8/layout/vList2"/>
    <dgm:cxn modelId="{9AA7C3E9-20FF-464C-A12D-7EEE3CC1B08C}" type="presParOf" srcId="{9E3C2DA0-47E0-43BB-9949-738A9869C1F8}" destId="{531498F4-4CB3-4E70-A234-5BD4AD6C90DE}" srcOrd="6" destOrd="0" presId="urn:microsoft.com/office/officeart/2005/8/layout/vList2"/>
    <dgm:cxn modelId="{4D5DCC36-FE3B-45A7-ABE0-73F146548920}" type="presParOf" srcId="{9E3C2DA0-47E0-43BB-9949-738A9869C1F8}" destId="{2E460862-59B4-4DC3-AEA9-7CC819E19CB4}" srcOrd="7" destOrd="0" presId="urn:microsoft.com/office/officeart/2005/8/layout/vList2"/>
    <dgm:cxn modelId="{B8A926C9-6CAB-4EE4-813E-56B990FA5B38}" type="presParOf" srcId="{9E3C2DA0-47E0-43BB-9949-738A9869C1F8}" destId="{D8742030-8291-4C95-9F59-3B345EF3C8F1}" srcOrd="8" destOrd="0" presId="urn:microsoft.com/office/officeart/2005/8/layout/vList2"/>
    <dgm:cxn modelId="{39DFDA84-3548-4F97-A44C-B395AC1835D7}" type="presParOf" srcId="{9E3C2DA0-47E0-43BB-9949-738A9869C1F8}" destId="{F8D71F52-B768-49A1-8BEC-2A800FA17900}" srcOrd="9" destOrd="0" presId="urn:microsoft.com/office/officeart/2005/8/layout/vList2"/>
    <dgm:cxn modelId="{0659A3BA-A047-4DC6-A37E-4E0023D99273}" type="presParOf" srcId="{9E3C2DA0-47E0-43BB-9949-738A9869C1F8}" destId="{35C91B76-D490-48F8-A3B4-5D1B8DCA62EF}"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F1897AF-EFA6-499C-A0DB-B34B58A29380}" type="doc">
      <dgm:prSet loTypeId="urn:microsoft.com/office/officeart/2005/8/layout/hList1" loCatId="list" qsTypeId="urn:microsoft.com/office/officeart/2005/8/quickstyle/simple1" qsCatId="simple" csTypeId="urn:microsoft.com/office/officeart/2005/8/colors/colorful1" csCatId="colorful" phldr="1"/>
      <dgm:spPr/>
      <dgm:t>
        <a:bodyPr/>
        <a:lstStyle/>
        <a:p>
          <a:pPr rtl="1"/>
          <a:endParaRPr lang="ar-EG"/>
        </a:p>
      </dgm:t>
    </dgm:pt>
    <dgm:pt modelId="{EB7B876D-86C4-4733-B107-B1B30314B2BF}">
      <dgm:prSet custT="1"/>
      <dgm:spPr>
        <a:solidFill>
          <a:srgbClr val="8E5A6D"/>
        </a:solidFill>
      </dgm:spPr>
      <dgm:t>
        <a:bodyPr/>
        <a:lstStyle/>
        <a:p>
          <a:pPr rtl="1"/>
          <a:r>
            <a:rPr lang="ar-EG" sz="3600" dirty="0"/>
            <a:t>أمثلة</a:t>
          </a:r>
          <a:r>
            <a:rPr lang="ar-EG" sz="2000" dirty="0"/>
            <a:t>  </a:t>
          </a:r>
        </a:p>
      </dgm:t>
    </dgm:pt>
    <dgm:pt modelId="{A0502F78-ED73-4714-AC65-06B82394D4F1}" type="parTrans" cxnId="{AF609AA0-FDAC-43A3-B572-8FC2DCBF4DEB}">
      <dgm:prSet/>
      <dgm:spPr/>
      <dgm:t>
        <a:bodyPr/>
        <a:lstStyle/>
        <a:p>
          <a:pPr rtl="1"/>
          <a:endParaRPr lang="ar-EG"/>
        </a:p>
      </dgm:t>
    </dgm:pt>
    <dgm:pt modelId="{8A770155-4847-471C-97FB-9771CEB65341}" type="sibTrans" cxnId="{AF609AA0-FDAC-43A3-B572-8FC2DCBF4DEB}">
      <dgm:prSet/>
      <dgm:spPr/>
      <dgm:t>
        <a:bodyPr/>
        <a:lstStyle/>
        <a:p>
          <a:pPr rtl="1"/>
          <a:endParaRPr lang="ar-EG"/>
        </a:p>
      </dgm:t>
    </dgm:pt>
    <dgm:pt modelId="{C6B97420-73DA-4A0E-8BF6-150114F017D0}">
      <dgm:prSet/>
      <dgm:spPr/>
      <dgm:t>
        <a:bodyPr/>
        <a:lstStyle/>
        <a:p>
          <a:pPr algn="just" rtl="1"/>
          <a:r>
            <a:rPr lang="ar-EG" dirty="0"/>
            <a:t>المجاميع الدراسية تحفز انجازات الصف المدرسي.</a:t>
          </a:r>
        </a:p>
      </dgm:t>
    </dgm:pt>
    <dgm:pt modelId="{D83F7F08-BD23-40D4-9824-989BA516E7AE}" type="parTrans" cxnId="{D5280551-EEB9-40A9-89C0-008C216E408A}">
      <dgm:prSet/>
      <dgm:spPr/>
      <dgm:t>
        <a:bodyPr/>
        <a:lstStyle/>
        <a:p>
          <a:pPr rtl="1"/>
          <a:endParaRPr lang="ar-EG"/>
        </a:p>
      </dgm:t>
    </dgm:pt>
    <dgm:pt modelId="{0FE559B3-6413-490D-ADBD-05BBC6D24DA2}" type="sibTrans" cxnId="{D5280551-EEB9-40A9-89C0-008C216E408A}">
      <dgm:prSet/>
      <dgm:spPr/>
      <dgm:t>
        <a:bodyPr/>
        <a:lstStyle/>
        <a:p>
          <a:pPr rtl="1"/>
          <a:endParaRPr lang="ar-EG"/>
        </a:p>
      </dgm:t>
    </dgm:pt>
    <dgm:pt modelId="{415DE65D-FE46-4687-AFD7-C59148F7CB93}">
      <dgm:prSet/>
      <dgm:spPr/>
      <dgm:t>
        <a:bodyPr/>
        <a:lstStyle/>
        <a:p>
          <a:pPr algn="just" rtl="1"/>
          <a:r>
            <a:rPr lang="ar-EG" dirty="0"/>
            <a:t>الفتيات ضمن الفئة العمرية (15-30 سنة) أكثر عرضة لجرائم العنف أكثر من النساء في منتصف العمر (بين 30-40 سنة).</a:t>
          </a:r>
        </a:p>
      </dgm:t>
    </dgm:pt>
    <dgm:pt modelId="{EAD05ECD-7CFF-4E8D-AEC4-751048E1A7AD}" type="parTrans" cxnId="{DC91C2CE-7AF7-473A-9A21-3B58C37307A6}">
      <dgm:prSet/>
      <dgm:spPr/>
      <dgm:t>
        <a:bodyPr/>
        <a:lstStyle/>
        <a:p>
          <a:pPr rtl="1"/>
          <a:endParaRPr lang="ar-EG"/>
        </a:p>
      </dgm:t>
    </dgm:pt>
    <dgm:pt modelId="{9C01791B-38C2-4CCC-B9C4-12CEEBC67110}" type="sibTrans" cxnId="{DC91C2CE-7AF7-473A-9A21-3B58C37307A6}">
      <dgm:prSet/>
      <dgm:spPr/>
      <dgm:t>
        <a:bodyPr/>
        <a:lstStyle/>
        <a:p>
          <a:pPr rtl="1"/>
          <a:endParaRPr lang="ar-EG"/>
        </a:p>
      </dgm:t>
    </dgm:pt>
    <dgm:pt modelId="{40970A08-45A2-465B-B0F8-31CABF845E33}">
      <dgm:prSet/>
      <dgm:spPr/>
      <dgm:t>
        <a:bodyPr/>
        <a:lstStyle/>
        <a:p>
          <a:pPr algn="just" rtl="1"/>
          <a:r>
            <a:rPr lang="ar-EG" dirty="0"/>
            <a:t>تعاني النساء المتعلمات من مشاكل التكيف بعد الزواج أكثر من النساء الأميات.</a:t>
          </a:r>
        </a:p>
      </dgm:t>
    </dgm:pt>
    <dgm:pt modelId="{3CC6515C-A51C-423B-B8E5-893C6B6215DD}" type="parTrans" cxnId="{61719E10-4CD4-45BE-935C-E69373D386E9}">
      <dgm:prSet/>
      <dgm:spPr/>
      <dgm:t>
        <a:bodyPr/>
        <a:lstStyle/>
        <a:p>
          <a:pPr rtl="1"/>
          <a:endParaRPr lang="ar-EG"/>
        </a:p>
      </dgm:t>
    </dgm:pt>
    <dgm:pt modelId="{8F598B13-EB71-437A-9079-252BCE544EF6}" type="sibTrans" cxnId="{61719E10-4CD4-45BE-935C-E69373D386E9}">
      <dgm:prSet/>
      <dgm:spPr/>
      <dgm:t>
        <a:bodyPr/>
        <a:lstStyle/>
        <a:p>
          <a:pPr rtl="1"/>
          <a:endParaRPr lang="ar-EG"/>
        </a:p>
      </dgm:t>
    </dgm:pt>
    <dgm:pt modelId="{4974E21E-4875-41BC-8E06-D7ED62DE6720}">
      <dgm:prSet/>
      <dgm:spPr/>
      <dgm:t>
        <a:bodyPr/>
        <a:lstStyle/>
        <a:p>
          <a:pPr algn="just" rtl="1"/>
          <a:r>
            <a:rPr lang="ar-EG" dirty="0"/>
            <a:t>عدم الاستقرار الاقتصادي يعيق تطور المؤسسة.</a:t>
          </a:r>
        </a:p>
      </dgm:t>
    </dgm:pt>
    <dgm:pt modelId="{5DE0F5FE-E5DB-4C00-9856-0877E16F22C9}" type="parTrans" cxnId="{9AD27C1F-B23C-43EB-80AF-AAF04207B81B}">
      <dgm:prSet/>
      <dgm:spPr/>
      <dgm:t>
        <a:bodyPr/>
        <a:lstStyle/>
        <a:p>
          <a:pPr rtl="1"/>
          <a:endParaRPr lang="ar-EG"/>
        </a:p>
      </dgm:t>
    </dgm:pt>
    <dgm:pt modelId="{169DFC30-680C-4E9D-9C02-D36C419C5229}" type="sibTrans" cxnId="{9AD27C1F-B23C-43EB-80AF-AAF04207B81B}">
      <dgm:prSet/>
      <dgm:spPr/>
      <dgm:t>
        <a:bodyPr/>
        <a:lstStyle/>
        <a:p>
          <a:pPr rtl="1"/>
          <a:endParaRPr lang="ar-EG"/>
        </a:p>
      </dgm:t>
    </dgm:pt>
    <dgm:pt modelId="{C8D04129-8D22-450F-B00C-412F636B1DA2}">
      <dgm:prSet/>
      <dgm:spPr/>
      <dgm:t>
        <a:bodyPr/>
        <a:lstStyle/>
        <a:p>
          <a:pPr algn="just" rtl="1"/>
          <a:r>
            <a:rPr lang="ar-EG" dirty="0"/>
            <a:t>ينخفض الرضا الوظيفي مع زيادة ساعات العمل</a:t>
          </a:r>
        </a:p>
      </dgm:t>
    </dgm:pt>
    <dgm:pt modelId="{11268630-D905-49B6-9006-12A7B5A0B6D0}" type="parTrans" cxnId="{79D865AF-DBF4-446A-A957-9FC286D8FA1A}">
      <dgm:prSet/>
      <dgm:spPr/>
      <dgm:t>
        <a:bodyPr/>
        <a:lstStyle/>
        <a:p>
          <a:pPr rtl="1"/>
          <a:endParaRPr lang="ar-EG"/>
        </a:p>
      </dgm:t>
    </dgm:pt>
    <dgm:pt modelId="{9F116351-71F4-4838-A4D5-E3DE72180CB4}" type="sibTrans" cxnId="{79D865AF-DBF4-446A-A957-9FC286D8FA1A}">
      <dgm:prSet/>
      <dgm:spPr/>
      <dgm:t>
        <a:bodyPr/>
        <a:lstStyle/>
        <a:p>
          <a:pPr rtl="1"/>
          <a:endParaRPr lang="ar-EG"/>
        </a:p>
      </dgm:t>
    </dgm:pt>
    <dgm:pt modelId="{95680F01-1237-4586-B9B2-FC948030CA9D}" type="pres">
      <dgm:prSet presAssocID="{BF1897AF-EFA6-499C-A0DB-B34B58A29380}" presName="Name0" presStyleCnt="0">
        <dgm:presLayoutVars>
          <dgm:dir/>
          <dgm:animLvl val="lvl"/>
          <dgm:resizeHandles val="exact"/>
        </dgm:presLayoutVars>
      </dgm:prSet>
      <dgm:spPr/>
    </dgm:pt>
    <dgm:pt modelId="{C0C43E63-797D-4C0C-BECE-7BAB70E45AFB}" type="pres">
      <dgm:prSet presAssocID="{EB7B876D-86C4-4733-B107-B1B30314B2BF}" presName="composite" presStyleCnt="0"/>
      <dgm:spPr/>
    </dgm:pt>
    <dgm:pt modelId="{5188A311-0365-468D-858E-A2D3B103648B}" type="pres">
      <dgm:prSet presAssocID="{EB7B876D-86C4-4733-B107-B1B30314B2BF}" presName="parTx" presStyleLbl="alignNode1" presStyleIdx="0" presStyleCnt="1">
        <dgm:presLayoutVars>
          <dgm:chMax val="0"/>
          <dgm:chPref val="0"/>
          <dgm:bulletEnabled val="1"/>
        </dgm:presLayoutVars>
      </dgm:prSet>
      <dgm:spPr/>
    </dgm:pt>
    <dgm:pt modelId="{8B0DC895-A7B1-4E98-A34B-FF582DFE0188}" type="pres">
      <dgm:prSet presAssocID="{EB7B876D-86C4-4733-B107-B1B30314B2BF}" presName="desTx" presStyleLbl="alignAccFollowNode1" presStyleIdx="0" presStyleCnt="1">
        <dgm:presLayoutVars>
          <dgm:bulletEnabled val="1"/>
        </dgm:presLayoutVars>
      </dgm:prSet>
      <dgm:spPr/>
    </dgm:pt>
  </dgm:ptLst>
  <dgm:cxnLst>
    <dgm:cxn modelId="{F66CF703-24A3-4FD7-9D13-D1B70CA93FDF}" type="presOf" srcId="{EB7B876D-86C4-4733-B107-B1B30314B2BF}" destId="{5188A311-0365-468D-858E-A2D3B103648B}" srcOrd="0" destOrd="0" presId="urn:microsoft.com/office/officeart/2005/8/layout/hList1"/>
    <dgm:cxn modelId="{FFDA1709-4D4D-45F9-9FE9-EAFE5C0F1C46}" type="presOf" srcId="{4974E21E-4875-41BC-8E06-D7ED62DE6720}" destId="{8B0DC895-A7B1-4E98-A34B-FF582DFE0188}" srcOrd="0" destOrd="3" presId="urn:microsoft.com/office/officeart/2005/8/layout/hList1"/>
    <dgm:cxn modelId="{61719E10-4CD4-45BE-935C-E69373D386E9}" srcId="{EB7B876D-86C4-4733-B107-B1B30314B2BF}" destId="{40970A08-45A2-465B-B0F8-31CABF845E33}" srcOrd="2" destOrd="0" parTransId="{3CC6515C-A51C-423B-B8E5-893C6B6215DD}" sibTransId="{8F598B13-EB71-437A-9079-252BCE544EF6}"/>
    <dgm:cxn modelId="{9AD27C1F-B23C-43EB-80AF-AAF04207B81B}" srcId="{EB7B876D-86C4-4733-B107-B1B30314B2BF}" destId="{4974E21E-4875-41BC-8E06-D7ED62DE6720}" srcOrd="3" destOrd="0" parTransId="{5DE0F5FE-E5DB-4C00-9856-0877E16F22C9}" sibTransId="{169DFC30-680C-4E9D-9C02-D36C419C5229}"/>
    <dgm:cxn modelId="{3EC4A926-3876-4E82-A0C7-36A87EE48022}" type="presOf" srcId="{40970A08-45A2-465B-B0F8-31CABF845E33}" destId="{8B0DC895-A7B1-4E98-A34B-FF582DFE0188}" srcOrd="0" destOrd="2" presId="urn:microsoft.com/office/officeart/2005/8/layout/hList1"/>
    <dgm:cxn modelId="{91F99065-71CA-4D3C-8D96-5B8F5DF68B40}" type="presOf" srcId="{C8D04129-8D22-450F-B00C-412F636B1DA2}" destId="{8B0DC895-A7B1-4E98-A34B-FF582DFE0188}" srcOrd="0" destOrd="4" presId="urn:microsoft.com/office/officeart/2005/8/layout/hList1"/>
    <dgm:cxn modelId="{D5280551-EEB9-40A9-89C0-008C216E408A}" srcId="{EB7B876D-86C4-4733-B107-B1B30314B2BF}" destId="{C6B97420-73DA-4A0E-8BF6-150114F017D0}" srcOrd="0" destOrd="0" parTransId="{D83F7F08-BD23-40D4-9824-989BA516E7AE}" sibTransId="{0FE559B3-6413-490D-ADBD-05BBC6D24DA2}"/>
    <dgm:cxn modelId="{66F5E676-8204-43ED-85B6-49FCEAB06D0E}" type="presOf" srcId="{BF1897AF-EFA6-499C-A0DB-B34B58A29380}" destId="{95680F01-1237-4586-B9B2-FC948030CA9D}" srcOrd="0" destOrd="0" presId="urn:microsoft.com/office/officeart/2005/8/layout/hList1"/>
    <dgm:cxn modelId="{AF609AA0-FDAC-43A3-B572-8FC2DCBF4DEB}" srcId="{BF1897AF-EFA6-499C-A0DB-B34B58A29380}" destId="{EB7B876D-86C4-4733-B107-B1B30314B2BF}" srcOrd="0" destOrd="0" parTransId="{A0502F78-ED73-4714-AC65-06B82394D4F1}" sibTransId="{8A770155-4847-471C-97FB-9771CEB65341}"/>
    <dgm:cxn modelId="{79D865AF-DBF4-446A-A957-9FC286D8FA1A}" srcId="{EB7B876D-86C4-4733-B107-B1B30314B2BF}" destId="{C8D04129-8D22-450F-B00C-412F636B1DA2}" srcOrd="4" destOrd="0" parTransId="{11268630-D905-49B6-9006-12A7B5A0B6D0}" sibTransId="{9F116351-71F4-4838-A4D5-E3DE72180CB4}"/>
    <dgm:cxn modelId="{DC91C2CE-7AF7-473A-9A21-3B58C37307A6}" srcId="{EB7B876D-86C4-4733-B107-B1B30314B2BF}" destId="{415DE65D-FE46-4687-AFD7-C59148F7CB93}" srcOrd="1" destOrd="0" parTransId="{EAD05ECD-7CFF-4E8D-AEC4-751048E1A7AD}" sibTransId="{9C01791B-38C2-4CCC-B9C4-12CEEBC67110}"/>
    <dgm:cxn modelId="{14A6F2E3-9923-4784-9953-1DEF8267FF80}" type="presOf" srcId="{415DE65D-FE46-4687-AFD7-C59148F7CB93}" destId="{8B0DC895-A7B1-4E98-A34B-FF582DFE0188}" srcOrd="0" destOrd="1" presId="urn:microsoft.com/office/officeart/2005/8/layout/hList1"/>
    <dgm:cxn modelId="{52D42AF4-38F4-4AC8-8DA1-43C750A937A2}" type="presOf" srcId="{C6B97420-73DA-4A0E-8BF6-150114F017D0}" destId="{8B0DC895-A7B1-4E98-A34B-FF582DFE0188}" srcOrd="0" destOrd="0" presId="urn:microsoft.com/office/officeart/2005/8/layout/hList1"/>
    <dgm:cxn modelId="{43FAEFCA-5D9B-4CA1-A63A-C36699C79DC7}" type="presParOf" srcId="{95680F01-1237-4586-B9B2-FC948030CA9D}" destId="{C0C43E63-797D-4C0C-BECE-7BAB70E45AFB}" srcOrd="0" destOrd="0" presId="urn:microsoft.com/office/officeart/2005/8/layout/hList1"/>
    <dgm:cxn modelId="{698E182B-0AC2-46A6-AA78-6971989D1AD2}" type="presParOf" srcId="{C0C43E63-797D-4C0C-BECE-7BAB70E45AFB}" destId="{5188A311-0365-468D-858E-A2D3B103648B}" srcOrd="0" destOrd="0" presId="urn:microsoft.com/office/officeart/2005/8/layout/hList1"/>
    <dgm:cxn modelId="{970BA26C-AB2F-42CE-BD56-6272AD14D5EE}" type="presParOf" srcId="{C0C43E63-797D-4C0C-BECE-7BAB70E45AFB}" destId="{8B0DC895-A7B1-4E98-A34B-FF582DFE018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2B32447-0331-48EE-90DE-C832FCA1AD85}" type="doc">
      <dgm:prSet loTypeId="urn:microsoft.com/office/officeart/2005/8/layout/hList1" loCatId="list" qsTypeId="urn:microsoft.com/office/officeart/2005/8/quickstyle/simple1" qsCatId="simple" csTypeId="urn:microsoft.com/office/officeart/2005/8/colors/colorful1" csCatId="colorful" phldr="1"/>
      <dgm:spPr/>
      <dgm:t>
        <a:bodyPr/>
        <a:lstStyle/>
        <a:p>
          <a:pPr rtl="1"/>
          <a:endParaRPr lang="ar-EG"/>
        </a:p>
      </dgm:t>
    </dgm:pt>
    <dgm:pt modelId="{8C7607C6-02B2-4A96-B8B9-91D1E276FFC8}">
      <dgm:prSet custT="1"/>
      <dgm:spPr>
        <a:solidFill>
          <a:srgbClr val="8E5A6D"/>
        </a:solidFill>
      </dgm:spPr>
      <dgm:t>
        <a:bodyPr/>
        <a:lstStyle/>
        <a:p>
          <a:pPr rtl="1"/>
          <a:r>
            <a:rPr lang="ar-EG" sz="3600" dirty="0"/>
            <a:t>الفرضيات</a:t>
          </a:r>
        </a:p>
      </dgm:t>
    </dgm:pt>
    <dgm:pt modelId="{CA5FB44B-D568-4E4B-BAA8-873481E42DF3}" type="parTrans" cxnId="{4A5CDE86-AE9E-4F07-BC59-49F6746D9898}">
      <dgm:prSet/>
      <dgm:spPr/>
      <dgm:t>
        <a:bodyPr/>
        <a:lstStyle/>
        <a:p>
          <a:pPr rtl="1"/>
          <a:endParaRPr lang="ar-EG"/>
        </a:p>
      </dgm:t>
    </dgm:pt>
    <dgm:pt modelId="{D48108C6-DF51-4893-890B-7DBEB1162B78}" type="sibTrans" cxnId="{4A5CDE86-AE9E-4F07-BC59-49F6746D9898}">
      <dgm:prSet/>
      <dgm:spPr/>
      <dgm:t>
        <a:bodyPr/>
        <a:lstStyle/>
        <a:p>
          <a:pPr rtl="1"/>
          <a:endParaRPr lang="ar-EG"/>
        </a:p>
      </dgm:t>
    </dgm:pt>
    <dgm:pt modelId="{366894AB-CC82-46A5-AF0F-C741251BE42D}">
      <dgm:prSet custT="1"/>
      <dgm:spPr/>
      <dgm:t>
        <a:bodyPr/>
        <a:lstStyle/>
        <a:p>
          <a:pPr algn="r" rtl="1"/>
          <a:r>
            <a:rPr lang="ar-EG" sz="2800" dirty="0">
              <a:cs typeface="+mn-cs"/>
            </a:rPr>
            <a:t>عبارة عن جمل خبرية تُمثل علاقة بين متغيرين علميين أحدهما مستقل، والآخر تابع، وهي تمثل الحل الذكي المؤقت لإشكالية البحث، وهي تخمين قد يصيب أو يخطئ</a:t>
          </a:r>
        </a:p>
      </dgm:t>
    </dgm:pt>
    <dgm:pt modelId="{A9202373-9BEE-48B1-B611-BCF50EED9DA6}" type="parTrans" cxnId="{5F2DE317-DC56-4AB8-9C72-7FE961AB8CB0}">
      <dgm:prSet/>
      <dgm:spPr/>
      <dgm:t>
        <a:bodyPr/>
        <a:lstStyle/>
        <a:p>
          <a:pPr rtl="1"/>
          <a:endParaRPr lang="ar-EG"/>
        </a:p>
      </dgm:t>
    </dgm:pt>
    <dgm:pt modelId="{10F8A7FE-92A2-4383-AB12-5FDF3AB9CA24}" type="sibTrans" cxnId="{5F2DE317-DC56-4AB8-9C72-7FE961AB8CB0}">
      <dgm:prSet/>
      <dgm:spPr/>
      <dgm:t>
        <a:bodyPr/>
        <a:lstStyle/>
        <a:p>
          <a:pPr rtl="1"/>
          <a:endParaRPr lang="ar-EG"/>
        </a:p>
      </dgm:t>
    </dgm:pt>
    <dgm:pt modelId="{66EFEA1A-22B0-4A3C-ADCC-EDE0E6E6D183}">
      <dgm:prSet custT="1"/>
      <dgm:spPr/>
      <dgm:t>
        <a:bodyPr/>
        <a:lstStyle/>
        <a:p>
          <a:pPr algn="just" rtl="1"/>
          <a:r>
            <a:rPr lang="ar-EG" sz="2800" dirty="0">
              <a:cs typeface="+mn-cs"/>
            </a:rPr>
            <a:t>في عام (1968)عرف </a:t>
          </a:r>
          <a:r>
            <a:rPr lang="en-US" sz="2800" dirty="0">
              <a:cs typeface="+mn-cs"/>
            </a:rPr>
            <a:t>Webster </a:t>
          </a:r>
          <a:r>
            <a:rPr lang="ar-EG" sz="2800" dirty="0">
              <a:cs typeface="+mn-cs"/>
            </a:rPr>
            <a:t>الفرضية على أنها "افتراض مؤقت تم إجراؤه من أجل استخلاص واختبار نتائجها المنطقية أو التجريبية". “اختبار” هنا يعني "إما لإثبات أنه خطأ أو لتأكيد صحته".</a:t>
          </a:r>
        </a:p>
      </dgm:t>
    </dgm:pt>
    <dgm:pt modelId="{BA926286-2A34-476D-920D-7B23DA600DA7}" type="parTrans" cxnId="{AE87BCF0-73CB-49EC-8C3E-D99628071AFB}">
      <dgm:prSet/>
      <dgm:spPr/>
      <dgm:t>
        <a:bodyPr/>
        <a:lstStyle/>
        <a:p>
          <a:pPr rtl="1"/>
          <a:endParaRPr lang="ar-EG"/>
        </a:p>
      </dgm:t>
    </dgm:pt>
    <dgm:pt modelId="{895CC8CD-5084-4954-B40A-02EF7DA404CF}" type="sibTrans" cxnId="{AE87BCF0-73CB-49EC-8C3E-D99628071AFB}">
      <dgm:prSet/>
      <dgm:spPr/>
      <dgm:t>
        <a:bodyPr/>
        <a:lstStyle/>
        <a:p>
          <a:pPr rtl="1"/>
          <a:endParaRPr lang="ar-EG"/>
        </a:p>
      </dgm:t>
    </dgm:pt>
    <dgm:pt modelId="{1E40D291-8DF5-4DE0-86F6-2DE8E20E8FF7}" type="pres">
      <dgm:prSet presAssocID="{12B32447-0331-48EE-90DE-C832FCA1AD85}" presName="Name0" presStyleCnt="0">
        <dgm:presLayoutVars>
          <dgm:dir/>
          <dgm:animLvl val="lvl"/>
          <dgm:resizeHandles val="exact"/>
        </dgm:presLayoutVars>
      </dgm:prSet>
      <dgm:spPr/>
    </dgm:pt>
    <dgm:pt modelId="{AFC091E8-F0CA-4AAF-BE4D-FB9B4392E26B}" type="pres">
      <dgm:prSet presAssocID="{8C7607C6-02B2-4A96-B8B9-91D1E276FFC8}" presName="composite" presStyleCnt="0"/>
      <dgm:spPr/>
    </dgm:pt>
    <dgm:pt modelId="{A0889A2B-BB70-4FEF-8B76-CCA10871D967}" type="pres">
      <dgm:prSet presAssocID="{8C7607C6-02B2-4A96-B8B9-91D1E276FFC8}" presName="parTx" presStyleLbl="alignNode1" presStyleIdx="0" presStyleCnt="1">
        <dgm:presLayoutVars>
          <dgm:chMax val="0"/>
          <dgm:chPref val="0"/>
          <dgm:bulletEnabled val="1"/>
        </dgm:presLayoutVars>
      </dgm:prSet>
      <dgm:spPr/>
    </dgm:pt>
    <dgm:pt modelId="{BCD7B535-72E2-4A6A-A601-CD78DD53D0C0}" type="pres">
      <dgm:prSet presAssocID="{8C7607C6-02B2-4A96-B8B9-91D1E276FFC8}" presName="desTx" presStyleLbl="alignAccFollowNode1" presStyleIdx="0" presStyleCnt="1" custScaleY="100000">
        <dgm:presLayoutVars>
          <dgm:bulletEnabled val="1"/>
        </dgm:presLayoutVars>
      </dgm:prSet>
      <dgm:spPr/>
    </dgm:pt>
  </dgm:ptLst>
  <dgm:cxnLst>
    <dgm:cxn modelId="{5F2DE317-DC56-4AB8-9C72-7FE961AB8CB0}" srcId="{8C7607C6-02B2-4A96-B8B9-91D1E276FFC8}" destId="{366894AB-CC82-46A5-AF0F-C741251BE42D}" srcOrd="0" destOrd="0" parTransId="{A9202373-9BEE-48B1-B611-BCF50EED9DA6}" sibTransId="{10F8A7FE-92A2-4383-AB12-5FDF3AB9CA24}"/>
    <dgm:cxn modelId="{A4A09F1C-D16D-45BB-8051-FFD349F92E51}" type="presOf" srcId="{66EFEA1A-22B0-4A3C-ADCC-EDE0E6E6D183}" destId="{BCD7B535-72E2-4A6A-A601-CD78DD53D0C0}" srcOrd="0" destOrd="1" presId="urn:microsoft.com/office/officeart/2005/8/layout/hList1"/>
    <dgm:cxn modelId="{7217703E-7231-41DE-89B1-4D48205C6E3B}" type="presOf" srcId="{12B32447-0331-48EE-90DE-C832FCA1AD85}" destId="{1E40D291-8DF5-4DE0-86F6-2DE8E20E8FF7}" srcOrd="0" destOrd="0" presId="urn:microsoft.com/office/officeart/2005/8/layout/hList1"/>
    <dgm:cxn modelId="{40DAD374-97F1-4071-963E-A6F3D68B8DF8}" type="presOf" srcId="{8C7607C6-02B2-4A96-B8B9-91D1E276FFC8}" destId="{A0889A2B-BB70-4FEF-8B76-CCA10871D967}" srcOrd="0" destOrd="0" presId="urn:microsoft.com/office/officeart/2005/8/layout/hList1"/>
    <dgm:cxn modelId="{AE6E507D-A219-4275-9DD5-83CFB020F6F2}" type="presOf" srcId="{366894AB-CC82-46A5-AF0F-C741251BE42D}" destId="{BCD7B535-72E2-4A6A-A601-CD78DD53D0C0}" srcOrd="0" destOrd="0" presId="urn:microsoft.com/office/officeart/2005/8/layout/hList1"/>
    <dgm:cxn modelId="{4A5CDE86-AE9E-4F07-BC59-49F6746D9898}" srcId="{12B32447-0331-48EE-90DE-C832FCA1AD85}" destId="{8C7607C6-02B2-4A96-B8B9-91D1E276FFC8}" srcOrd="0" destOrd="0" parTransId="{CA5FB44B-D568-4E4B-BAA8-873481E42DF3}" sibTransId="{D48108C6-DF51-4893-890B-7DBEB1162B78}"/>
    <dgm:cxn modelId="{AE87BCF0-73CB-49EC-8C3E-D99628071AFB}" srcId="{8C7607C6-02B2-4A96-B8B9-91D1E276FFC8}" destId="{66EFEA1A-22B0-4A3C-ADCC-EDE0E6E6D183}" srcOrd="1" destOrd="0" parTransId="{BA926286-2A34-476D-920D-7B23DA600DA7}" sibTransId="{895CC8CD-5084-4954-B40A-02EF7DA404CF}"/>
    <dgm:cxn modelId="{B556FBBC-98D7-4486-A45A-D2242973489D}" type="presParOf" srcId="{1E40D291-8DF5-4DE0-86F6-2DE8E20E8FF7}" destId="{AFC091E8-F0CA-4AAF-BE4D-FB9B4392E26B}" srcOrd="0" destOrd="0" presId="urn:microsoft.com/office/officeart/2005/8/layout/hList1"/>
    <dgm:cxn modelId="{44B6DA74-AF31-4DC0-8B4D-2AFDF925A800}" type="presParOf" srcId="{AFC091E8-F0CA-4AAF-BE4D-FB9B4392E26B}" destId="{A0889A2B-BB70-4FEF-8B76-CCA10871D967}" srcOrd="0" destOrd="0" presId="urn:microsoft.com/office/officeart/2005/8/layout/hList1"/>
    <dgm:cxn modelId="{176BC5F2-4989-4A91-AE66-9FFBF3776C2E}" type="presParOf" srcId="{AFC091E8-F0CA-4AAF-BE4D-FB9B4392E26B}" destId="{BCD7B535-72E2-4A6A-A601-CD78DD53D0C0}" srcOrd="1" destOrd="0" presId="urn:microsoft.com/office/officeart/2005/8/layout/hList1"/>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57CAFE1-5EEC-41DF-851D-CE865E6DDF89}" type="doc">
      <dgm:prSet loTypeId="urn:microsoft.com/office/officeart/2005/8/layout/radial6" loCatId="relationship" qsTypeId="urn:microsoft.com/office/officeart/2005/8/quickstyle/simple5" qsCatId="simple" csTypeId="urn:microsoft.com/office/officeart/2005/8/colors/accent2_1" csCatId="accent2" phldr="1"/>
      <dgm:spPr/>
      <dgm:t>
        <a:bodyPr/>
        <a:lstStyle/>
        <a:p>
          <a:pPr rtl="1"/>
          <a:endParaRPr lang="ar-EG"/>
        </a:p>
      </dgm:t>
    </dgm:pt>
    <dgm:pt modelId="{BCB908C9-80E2-4533-912E-6B990EF27180}">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مصادر تكوين الفرضية </a:t>
          </a:r>
        </a:p>
      </dgm:t>
    </dgm:pt>
    <dgm:pt modelId="{D92DCD9C-4846-4012-BD4D-3233169DD054}" type="parTrans" cxnId="{2DD93A72-5F1E-4E24-B546-3AE791C02A05}">
      <dgm:prSet/>
      <dgm:spPr/>
      <dgm:t>
        <a:bodyPr/>
        <a:lstStyle/>
        <a:p>
          <a:pPr rtl="1"/>
          <a:endParaRPr lang="ar-EG"/>
        </a:p>
      </dgm:t>
    </dgm:pt>
    <dgm:pt modelId="{F86360F4-57C5-406C-8623-1A6A991B6E4A}" type="sibTrans" cxnId="{2DD93A72-5F1E-4E24-B546-3AE791C02A05}">
      <dgm:prSet/>
      <dgm:spPr/>
      <dgm:t>
        <a:bodyPr/>
        <a:lstStyle/>
        <a:p>
          <a:pPr rtl="1"/>
          <a:endParaRPr lang="ar-EG"/>
        </a:p>
      </dgm:t>
    </dgm:pt>
    <dgm:pt modelId="{A7434E69-E45C-44F7-80BA-513A4C4C5315}">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استنباط من دراسات سابقة</a:t>
          </a:r>
          <a:r>
            <a:rPr lang="ar-EG" sz="2800"/>
            <a:t> </a:t>
          </a:r>
          <a:endParaRPr lang="ar-EG" sz="2800" dirty="0"/>
        </a:p>
      </dgm:t>
    </dgm:pt>
    <dgm:pt modelId="{CCFAE6F7-21EE-4F76-AAD2-807762DBA908}" type="parTrans" cxnId="{FD6CB217-DE0E-4545-96B0-7D6A705BDF1A}">
      <dgm:prSet/>
      <dgm:spPr/>
      <dgm:t>
        <a:bodyPr/>
        <a:lstStyle/>
        <a:p>
          <a:pPr rtl="1"/>
          <a:endParaRPr lang="ar-EG"/>
        </a:p>
      </dgm:t>
    </dgm:pt>
    <dgm:pt modelId="{59140371-6DC5-4CFE-A1D2-8A92BA0555E8}" type="sibTrans" cxnId="{FD6CB217-DE0E-4545-96B0-7D6A705BDF1A}">
      <dgm:prSet/>
      <dgm:spPr/>
      <dgm:t>
        <a:bodyPr/>
        <a:lstStyle/>
        <a:p>
          <a:pPr rtl="1"/>
          <a:endParaRPr lang="ar-EG"/>
        </a:p>
      </dgm:t>
    </dgm:pt>
    <dgm:pt modelId="{ADCC1349-D0B7-4ADB-BECF-6C22AEFBC5FC}">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الحدس والتخمين والمنطق </a:t>
          </a:r>
          <a:endParaRPr lang="ar-EG" sz="2400" dirty="0"/>
        </a:p>
      </dgm:t>
    </dgm:pt>
    <dgm:pt modelId="{C034F2BE-41EB-4700-94BF-788AF088261F}" type="parTrans" cxnId="{310382D7-71BF-4050-8C79-7D5B690E41DC}">
      <dgm:prSet/>
      <dgm:spPr/>
      <dgm:t>
        <a:bodyPr/>
        <a:lstStyle/>
        <a:p>
          <a:pPr rtl="1"/>
          <a:endParaRPr lang="ar-EG"/>
        </a:p>
      </dgm:t>
    </dgm:pt>
    <dgm:pt modelId="{46C2017F-CEB3-4E04-A6C9-F375889BD3A6}" type="sibTrans" cxnId="{310382D7-71BF-4050-8C79-7D5B690E41DC}">
      <dgm:prSet/>
      <dgm:spPr/>
      <dgm:t>
        <a:bodyPr/>
        <a:lstStyle/>
        <a:p>
          <a:pPr rtl="1"/>
          <a:endParaRPr lang="ar-EG"/>
        </a:p>
      </dgm:t>
    </dgm:pt>
    <dgm:pt modelId="{F59F74DE-95DD-487A-86A8-59207343C337}">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تجارب وملاحظات </a:t>
          </a:r>
        </a:p>
      </dgm:t>
    </dgm:pt>
    <dgm:pt modelId="{2BC15A7A-4998-40A8-8E7A-054C253729FE}" type="parTrans" cxnId="{9E84FE8D-7BDB-4DCD-BDAE-C6065F764A58}">
      <dgm:prSet/>
      <dgm:spPr/>
      <dgm:t>
        <a:bodyPr/>
        <a:lstStyle/>
        <a:p>
          <a:pPr rtl="1"/>
          <a:endParaRPr lang="ar-EG"/>
        </a:p>
      </dgm:t>
    </dgm:pt>
    <dgm:pt modelId="{6B3EF825-AEDC-4273-9231-5762861879CE}" type="sibTrans" cxnId="{9E84FE8D-7BDB-4DCD-BDAE-C6065F764A58}">
      <dgm:prSet/>
      <dgm:spPr/>
      <dgm:t>
        <a:bodyPr/>
        <a:lstStyle/>
        <a:p>
          <a:pPr rtl="1"/>
          <a:endParaRPr lang="ar-EG"/>
        </a:p>
      </dgm:t>
    </dgm:pt>
    <dgm:pt modelId="{BAA57E33-9CC3-4121-8C19-337D35672A77}">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استنباط من نظريات سابقة </a:t>
          </a:r>
          <a:endParaRPr lang="ar-EG" sz="2400" dirty="0"/>
        </a:p>
      </dgm:t>
    </dgm:pt>
    <dgm:pt modelId="{BA565346-25E3-4935-907D-A56EEDAF1731}" type="parTrans" cxnId="{66C50777-9A5A-4775-902E-B50FE8808C34}">
      <dgm:prSet/>
      <dgm:spPr/>
      <dgm:t>
        <a:bodyPr/>
        <a:lstStyle/>
        <a:p>
          <a:pPr rtl="1"/>
          <a:endParaRPr lang="ar-EG"/>
        </a:p>
      </dgm:t>
    </dgm:pt>
    <dgm:pt modelId="{2E3E68BC-FE39-40B4-B3D5-289078C30424}" type="sibTrans" cxnId="{66C50777-9A5A-4775-902E-B50FE8808C34}">
      <dgm:prSet/>
      <dgm:spPr/>
      <dgm:t>
        <a:bodyPr/>
        <a:lstStyle/>
        <a:p>
          <a:pPr rtl="1"/>
          <a:endParaRPr lang="ar-EG"/>
        </a:p>
      </dgm:t>
    </dgm:pt>
    <dgm:pt modelId="{4B9ECFE6-8807-4842-A6A1-EB306D0306B0}" type="pres">
      <dgm:prSet presAssocID="{C57CAFE1-5EEC-41DF-851D-CE865E6DDF89}" presName="Name0" presStyleCnt="0">
        <dgm:presLayoutVars>
          <dgm:chMax val="1"/>
          <dgm:dir/>
          <dgm:animLvl val="ctr"/>
          <dgm:resizeHandles val="exact"/>
        </dgm:presLayoutVars>
      </dgm:prSet>
      <dgm:spPr/>
    </dgm:pt>
    <dgm:pt modelId="{F1027015-323F-47B3-A059-F16AF75E1277}" type="pres">
      <dgm:prSet presAssocID="{BCB908C9-80E2-4533-912E-6B990EF27180}" presName="centerShape" presStyleLbl="node0" presStyleIdx="0" presStyleCnt="1"/>
      <dgm:spPr/>
    </dgm:pt>
    <dgm:pt modelId="{5FF30C54-2AA4-4F82-9B9A-E1A1BBE0B58F}" type="pres">
      <dgm:prSet presAssocID="{A7434E69-E45C-44F7-80BA-513A4C4C5315}" presName="node" presStyleLbl="node1" presStyleIdx="0" presStyleCnt="4" custScaleX="130127">
        <dgm:presLayoutVars>
          <dgm:bulletEnabled val="1"/>
        </dgm:presLayoutVars>
      </dgm:prSet>
      <dgm:spPr/>
    </dgm:pt>
    <dgm:pt modelId="{46B57D34-041D-48AB-83AA-CE514A8425CD}" type="pres">
      <dgm:prSet presAssocID="{A7434E69-E45C-44F7-80BA-513A4C4C5315}" presName="dummy" presStyleCnt="0"/>
      <dgm:spPr/>
    </dgm:pt>
    <dgm:pt modelId="{55DF49AB-50F7-41DD-845A-A866B1B6A1F6}" type="pres">
      <dgm:prSet presAssocID="{59140371-6DC5-4CFE-A1D2-8A92BA0555E8}" presName="sibTrans" presStyleLbl="sibTrans2D1" presStyleIdx="0" presStyleCnt="4"/>
      <dgm:spPr/>
    </dgm:pt>
    <dgm:pt modelId="{5AE05DDC-87A4-40CA-8486-97A4E2542DD1}" type="pres">
      <dgm:prSet presAssocID="{ADCC1349-D0B7-4ADB-BECF-6C22AEFBC5FC}" presName="node" presStyleLbl="node1" presStyleIdx="1" presStyleCnt="4" custScaleX="131929" custRadScaleRad="132863">
        <dgm:presLayoutVars>
          <dgm:bulletEnabled val="1"/>
        </dgm:presLayoutVars>
      </dgm:prSet>
      <dgm:spPr/>
    </dgm:pt>
    <dgm:pt modelId="{01C8051D-7EF7-4AA1-9EC8-D3DB9EE5A92B}" type="pres">
      <dgm:prSet presAssocID="{ADCC1349-D0B7-4ADB-BECF-6C22AEFBC5FC}" presName="dummy" presStyleCnt="0"/>
      <dgm:spPr/>
    </dgm:pt>
    <dgm:pt modelId="{617F87F5-4297-4F1E-B909-13C7204EB5FE}" type="pres">
      <dgm:prSet presAssocID="{46C2017F-CEB3-4E04-A6C9-F375889BD3A6}" presName="sibTrans" presStyleLbl="sibTrans2D1" presStyleIdx="1" presStyleCnt="4"/>
      <dgm:spPr/>
    </dgm:pt>
    <dgm:pt modelId="{D8E2C9A4-63A1-4B22-8862-9CBFCA53D327}" type="pres">
      <dgm:prSet presAssocID="{F59F74DE-95DD-487A-86A8-59207343C337}" presName="node" presStyleLbl="node1" presStyleIdx="2" presStyleCnt="4" custScaleX="121911">
        <dgm:presLayoutVars>
          <dgm:bulletEnabled val="1"/>
        </dgm:presLayoutVars>
      </dgm:prSet>
      <dgm:spPr/>
    </dgm:pt>
    <dgm:pt modelId="{24C800BD-4EAC-4983-AA19-AD04EED58C52}" type="pres">
      <dgm:prSet presAssocID="{F59F74DE-95DD-487A-86A8-59207343C337}" presName="dummy" presStyleCnt="0"/>
      <dgm:spPr/>
    </dgm:pt>
    <dgm:pt modelId="{6D7E67CB-6E63-4891-A937-FD941C43F4D4}" type="pres">
      <dgm:prSet presAssocID="{6B3EF825-AEDC-4273-9231-5762861879CE}" presName="sibTrans" presStyleLbl="sibTrans2D1" presStyleIdx="2" presStyleCnt="4"/>
      <dgm:spPr/>
    </dgm:pt>
    <dgm:pt modelId="{6A5D5956-F626-4453-AB8B-0D1CCAFD49BB}" type="pres">
      <dgm:prSet presAssocID="{BAA57E33-9CC3-4121-8C19-337D35672A77}" presName="node" presStyleLbl="node1" presStyleIdx="3" presStyleCnt="4" custScaleX="132318" custRadScaleRad="131175">
        <dgm:presLayoutVars>
          <dgm:bulletEnabled val="1"/>
        </dgm:presLayoutVars>
      </dgm:prSet>
      <dgm:spPr/>
    </dgm:pt>
    <dgm:pt modelId="{C2C606CC-1B53-471B-84D7-FFC4173B38FF}" type="pres">
      <dgm:prSet presAssocID="{BAA57E33-9CC3-4121-8C19-337D35672A77}" presName="dummy" presStyleCnt="0"/>
      <dgm:spPr/>
    </dgm:pt>
    <dgm:pt modelId="{6A85D3C1-2CF1-4509-B048-4FC131732C15}" type="pres">
      <dgm:prSet presAssocID="{2E3E68BC-FE39-40B4-B3D5-289078C30424}" presName="sibTrans" presStyleLbl="sibTrans2D1" presStyleIdx="3" presStyleCnt="4"/>
      <dgm:spPr/>
    </dgm:pt>
  </dgm:ptLst>
  <dgm:cxnLst>
    <dgm:cxn modelId="{FD6CB217-DE0E-4545-96B0-7D6A705BDF1A}" srcId="{BCB908C9-80E2-4533-912E-6B990EF27180}" destId="{A7434E69-E45C-44F7-80BA-513A4C4C5315}" srcOrd="0" destOrd="0" parTransId="{CCFAE6F7-21EE-4F76-AAD2-807762DBA908}" sibTransId="{59140371-6DC5-4CFE-A1D2-8A92BA0555E8}"/>
    <dgm:cxn modelId="{525C072C-5EDE-4E5C-9776-A9EDC9D710A8}" type="presOf" srcId="{59140371-6DC5-4CFE-A1D2-8A92BA0555E8}" destId="{55DF49AB-50F7-41DD-845A-A866B1B6A1F6}" srcOrd="0" destOrd="0" presId="urn:microsoft.com/office/officeart/2005/8/layout/radial6"/>
    <dgm:cxn modelId="{EF85D739-9A14-4CDF-A5A2-45EBE7318C3C}" type="presOf" srcId="{BAA57E33-9CC3-4121-8C19-337D35672A77}" destId="{6A5D5956-F626-4453-AB8B-0D1CCAFD49BB}" srcOrd="0" destOrd="0" presId="urn:microsoft.com/office/officeart/2005/8/layout/radial6"/>
    <dgm:cxn modelId="{47A5353B-6D97-4905-BCF0-9FA73E94BEC7}" type="presOf" srcId="{C57CAFE1-5EEC-41DF-851D-CE865E6DDF89}" destId="{4B9ECFE6-8807-4842-A6A1-EB306D0306B0}" srcOrd="0" destOrd="0" presId="urn:microsoft.com/office/officeart/2005/8/layout/radial6"/>
    <dgm:cxn modelId="{2DD93A72-5F1E-4E24-B546-3AE791C02A05}" srcId="{C57CAFE1-5EEC-41DF-851D-CE865E6DDF89}" destId="{BCB908C9-80E2-4533-912E-6B990EF27180}" srcOrd="0" destOrd="0" parTransId="{D92DCD9C-4846-4012-BD4D-3233169DD054}" sibTransId="{F86360F4-57C5-406C-8623-1A6A991B6E4A}"/>
    <dgm:cxn modelId="{66C50777-9A5A-4775-902E-B50FE8808C34}" srcId="{BCB908C9-80E2-4533-912E-6B990EF27180}" destId="{BAA57E33-9CC3-4121-8C19-337D35672A77}" srcOrd="3" destOrd="0" parTransId="{BA565346-25E3-4935-907D-A56EEDAF1731}" sibTransId="{2E3E68BC-FE39-40B4-B3D5-289078C30424}"/>
    <dgm:cxn modelId="{13343D78-DC0F-4DEC-BBF6-B7B87723A7EF}" type="presOf" srcId="{6B3EF825-AEDC-4273-9231-5762861879CE}" destId="{6D7E67CB-6E63-4891-A937-FD941C43F4D4}" srcOrd="0" destOrd="0" presId="urn:microsoft.com/office/officeart/2005/8/layout/radial6"/>
    <dgm:cxn modelId="{9E84FE8D-7BDB-4DCD-BDAE-C6065F764A58}" srcId="{BCB908C9-80E2-4533-912E-6B990EF27180}" destId="{F59F74DE-95DD-487A-86A8-59207343C337}" srcOrd="2" destOrd="0" parTransId="{2BC15A7A-4998-40A8-8E7A-054C253729FE}" sibTransId="{6B3EF825-AEDC-4273-9231-5762861879CE}"/>
    <dgm:cxn modelId="{FE43C491-B9DD-44BA-9716-BBA286EA49AF}" type="presOf" srcId="{46C2017F-CEB3-4E04-A6C9-F375889BD3A6}" destId="{617F87F5-4297-4F1E-B909-13C7204EB5FE}" srcOrd="0" destOrd="0" presId="urn:microsoft.com/office/officeart/2005/8/layout/radial6"/>
    <dgm:cxn modelId="{FC173C9C-E2DD-46F3-893C-747E0869F3F0}" type="presOf" srcId="{2E3E68BC-FE39-40B4-B3D5-289078C30424}" destId="{6A85D3C1-2CF1-4509-B048-4FC131732C15}" srcOrd="0" destOrd="0" presId="urn:microsoft.com/office/officeart/2005/8/layout/radial6"/>
    <dgm:cxn modelId="{A23491A4-F51F-4DA0-9FEB-A8AE1EB1BD6B}" type="presOf" srcId="{ADCC1349-D0B7-4ADB-BECF-6C22AEFBC5FC}" destId="{5AE05DDC-87A4-40CA-8486-97A4E2542DD1}" srcOrd="0" destOrd="0" presId="urn:microsoft.com/office/officeart/2005/8/layout/radial6"/>
    <dgm:cxn modelId="{B0EF21C1-6287-4FA6-87FA-809E98811E8C}" type="presOf" srcId="{BCB908C9-80E2-4533-912E-6B990EF27180}" destId="{F1027015-323F-47B3-A059-F16AF75E1277}" srcOrd="0" destOrd="0" presId="urn:microsoft.com/office/officeart/2005/8/layout/radial6"/>
    <dgm:cxn modelId="{FFC4A4CC-88DB-4757-910D-291360F0D511}" type="presOf" srcId="{A7434E69-E45C-44F7-80BA-513A4C4C5315}" destId="{5FF30C54-2AA4-4F82-9B9A-E1A1BBE0B58F}" srcOrd="0" destOrd="0" presId="urn:microsoft.com/office/officeart/2005/8/layout/radial6"/>
    <dgm:cxn modelId="{310382D7-71BF-4050-8C79-7D5B690E41DC}" srcId="{BCB908C9-80E2-4533-912E-6B990EF27180}" destId="{ADCC1349-D0B7-4ADB-BECF-6C22AEFBC5FC}" srcOrd="1" destOrd="0" parTransId="{C034F2BE-41EB-4700-94BF-788AF088261F}" sibTransId="{46C2017F-CEB3-4E04-A6C9-F375889BD3A6}"/>
    <dgm:cxn modelId="{EFD53BFA-CC5D-461B-B8EC-A66104F12AD8}" type="presOf" srcId="{F59F74DE-95DD-487A-86A8-59207343C337}" destId="{D8E2C9A4-63A1-4B22-8862-9CBFCA53D327}" srcOrd="0" destOrd="0" presId="urn:microsoft.com/office/officeart/2005/8/layout/radial6"/>
    <dgm:cxn modelId="{D1E80D92-D0C3-4CF8-A702-0ED3D40253C5}" type="presParOf" srcId="{4B9ECFE6-8807-4842-A6A1-EB306D0306B0}" destId="{F1027015-323F-47B3-A059-F16AF75E1277}" srcOrd="0" destOrd="0" presId="urn:microsoft.com/office/officeart/2005/8/layout/radial6"/>
    <dgm:cxn modelId="{FDF7BA94-9BC8-4678-8D98-B801C244C077}" type="presParOf" srcId="{4B9ECFE6-8807-4842-A6A1-EB306D0306B0}" destId="{5FF30C54-2AA4-4F82-9B9A-E1A1BBE0B58F}" srcOrd="1" destOrd="0" presId="urn:microsoft.com/office/officeart/2005/8/layout/radial6"/>
    <dgm:cxn modelId="{72F4AB34-F12A-4153-8E81-6C8EA1DBE80B}" type="presParOf" srcId="{4B9ECFE6-8807-4842-A6A1-EB306D0306B0}" destId="{46B57D34-041D-48AB-83AA-CE514A8425CD}" srcOrd="2" destOrd="0" presId="urn:microsoft.com/office/officeart/2005/8/layout/radial6"/>
    <dgm:cxn modelId="{580CBCF9-F3B4-4DBD-A00A-6B5439AE425F}" type="presParOf" srcId="{4B9ECFE6-8807-4842-A6A1-EB306D0306B0}" destId="{55DF49AB-50F7-41DD-845A-A866B1B6A1F6}" srcOrd="3" destOrd="0" presId="urn:microsoft.com/office/officeart/2005/8/layout/radial6"/>
    <dgm:cxn modelId="{A8932659-8F97-46C1-8189-873552E7A9EB}" type="presParOf" srcId="{4B9ECFE6-8807-4842-A6A1-EB306D0306B0}" destId="{5AE05DDC-87A4-40CA-8486-97A4E2542DD1}" srcOrd="4" destOrd="0" presId="urn:microsoft.com/office/officeart/2005/8/layout/radial6"/>
    <dgm:cxn modelId="{C8116963-E06C-4E22-8BBE-51E845E0187E}" type="presParOf" srcId="{4B9ECFE6-8807-4842-A6A1-EB306D0306B0}" destId="{01C8051D-7EF7-4AA1-9EC8-D3DB9EE5A92B}" srcOrd="5" destOrd="0" presId="urn:microsoft.com/office/officeart/2005/8/layout/radial6"/>
    <dgm:cxn modelId="{A1EBDEAF-C56B-40F8-B39F-1346CDA4AD4D}" type="presParOf" srcId="{4B9ECFE6-8807-4842-A6A1-EB306D0306B0}" destId="{617F87F5-4297-4F1E-B909-13C7204EB5FE}" srcOrd="6" destOrd="0" presId="urn:microsoft.com/office/officeart/2005/8/layout/radial6"/>
    <dgm:cxn modelId="{2470C080-FC61-43D9-84A0-F430DE21083F}" type="presParOf" srcId="{4B9ECFE6-8807-4842-A6A1-EB306D0306B0}" destId="{D8E2C9A4-63A1-4B22-8862-9CBFCA53D327}" srcOrd="7" destOrd="0" presId="urn:microsoft.com/office/officeart/2005/8/layout/radial6"/>
    <dgm:cxn modelId="{654470D3-E154-4265-BCD9-77DC96918FC0}" type="presParOf" srcId="{4B9ECFE6-8807-4842-A6A1-EB306D0306B0}" destId="{24C800BD-4EAC-4983-AA19-AD04EED58C52}" srcOrd="8" destOrd="0" presId="urn:microsoft.com/office/officeart/2005/8/layout/radial6"/>
    <dgm:cxn modelId="{178BF7B8-4603-4070-994F-8163710D26DA}" type="presParOf" srcId="{4B9ECFE6-8807-4842-A6A1-EB306D0306B0}" destId="{6D7E67CB-6E63-4891-A937-FD941C43F4D4}" srcOrd="9" destOrd="0" presId="urn:microsoft.com/office/officeart/2005/8/layout/radial6"/>
    <dgm:cxn modelId="{3A5A4ADD-AE08-440C-ADED-A0B6A31EBF6B}" type="presParOf" srcId="{4B9ECFE6-8807-4842-A6A1-EB306D0306B0}" destId="{6A5D5956-F626-4453-AB8B-0D1CCAFD49BB}" srcOrd="10" destOrd="0" presId="urn:microsoft.com/office/officeart/2005/8/layout/radial6"/>
    <dgm:cxn modelId="{FAD003A9-E787-43C0-9C42-9190BCD32E3A}" type="presParOf" srcId="{4B9ECFE6-8807-4842-A6A1-EB306D0306B0}" destId="{C2C606CC-1B53-471B-84D7-FFC4173B38FF}" srcOrd="11" destOrd="0" presId="urn:microsoft.com/office/officeart/2005/8/layout/radial6"/>
    <dgm:cxn modelId="{859E4386-1AAF-4EAB-A00F-397D5443F55E}" type="presParOf" srcId="{4B9ECFE6-8807-4842-A6A1-EB306D0306B0}" destId="{6A85D3C1-2CF1-4509-B048-4FC131732C15}"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CEEAEA1-A2BB-42C4-933B-57D67A720A9A}" type="doc">
      <dgm:prSet loTypeId="urn:microsoft.com/office/officeart/2005/8/layout/vList2" loCatId="list" qsTypeId="urn:microsoft.com/office/officeart/2005/8/quickstyle/simple3" qsCatId="simple" csTypeId="urn:microsoft.com/office/officeart/2005/8/colors/colorful2" csCatId="colorful" phldr="1"/>
      <dgm:spPr/>
      <dgm:t>
        <a:bodyPr/>
        <a:lstStyle/>
        <a:p>
          <a:pPr rtl="1"/>
          <a:endParaRPr lang="ar-EG"/>
        </a:p>
      </dgm:t>
    </dgm:pt>
    <dgm:pt modelId="{B567B535-C3A3-4660-A075-3C6F43E50034}">
      <dgm:prSet>
        <dgm:style>
          <a:lnRef idx="2">
            <a:schemeClr val="accent2"/>
          </a:lnRef>
          <a:fillRef idx="1">
            <a:schemeClr val="lt1"/>
          </a:fillRef>
          <a:effectRef idx="0">
            <a:schemeClr val="accent2"/>
          </a:effectRef>
          <a:fontRef idx="minor">
            <a:schemeClr val="dk1"/>
          </a:fontRef>
        </dgm:style>
      </dgm:prSet>
      <dgm:spPr/>
      <dgm:t>
        <a:bodyPr/>
        <a:lstStyle/>
        <a:p>
          <a:pPr rtl="1"/>
          <a:r>
            <a:rPr lang="ar-EG" b="1" u="sng" dirty="0">
              <a:solidFill>
                <a:srgbClr val="C00000"/>
              </a:solidFill>
            </a:rPr>
            <a:t>أهم السمات الواجب توافرها في فرضيات البحث العلمي:</a:t>
          </a:r>
          <a:br>
            <a:rPr lang="ar-EG" dirty="0"/>
          </a:br>
          <a:r>
            <a:rPr lang="ar-EG" dirty="0"/>
            <a:t>1- ينبغي أن تكون الفرضية مقبولة من حيث المنطق، بمعنى ألا يشوبها الخيال أو الابتعاد عن منظور العقل.</a:t>
          </a:r>
        </a:p>
        <a:p>
          <a:pPr rtl="1"/>
          <a:br>
            <a:rPr lang="ar-EG" dirty="0"/>
          </a:br>
          <a:r>
            <a:rPr lang="ar-EG" dirty="0"/>
            <a:t>2- يجب أن تكون الفرضية موجزة ومختصرة من حيث عدد الكلمات التي تتضمنها، مع استخدام المفردات الواضحة البسيطة. </a:t>
          </a:r>
        </a:p>
        <a:p>
          <a:pPr rtl="1"/>
          <a:br>
            <a:rPr lang="ar-EG" dirty="0"/>
          </a:br>
          <a:r>
            <a:rPr lang="ar-EG" dirty="0"/>
            <a:t>3- يجب أن تغطي الفرضيات مختلف الجوانب التي تشملها مشكلة أو موضوع البحث. </a:t>
          </a:r>
          <a:br>
            <a:rPr lang="ar-EG" dirty="0"/>
          </a:br>
          <a:r>
            <a:rPr lang="ar-EG" dirty="0"/>
            <a:t>من المهم أن تصاغ الفرضية في صورة علاقة بين متغيرين، ويجب أن يكون ذلك ذا صلة مباشرة بموضوع أو مشكلة البحث. </a:t>
          </a:r>
          <a:br>
            <a:rPr lang="ar-EG" dirty="0"/>
          </a:br>
          <a:br>
            <a:rPr lang="ar-EG" dirty="0"/>
          </a:br>
          <a:endParaRPr lang="ar-EG" dirty="0"/>
        </a:p>
      </dgm:t>
    </dgm:pt>
    <dgm:pt modelId="{C0263B7F-FE03-4DEE-B9F8-738EED78281A}" type="parTrans" cxnId="{8E7120D4-1DFD-4130-9DC7-A49C000502FB}">
      <dgm:prSet/>
      <dgm:spPr/>
      <dgm:t>
        <a:bodyPr/>
        <a:lstStyle/>
        <a:p>
          <a:pPr rtl="1"/>
          <a:endParaRPr lang="ar-EG"/>
        </a:p>
      </dgm:t>
    </dgm:pt>
    <dgm:pt modelId="{889F7630-FD03-4551-BB81-AC59A9170C28}" type="sibTrans" cxnId="{8E7120D4-1DFD-4130-9DC7-A49C000502FB}">
      <dgm:prSet/>
      <dgm:spPr/>
      <dgm:t>
        <a:bodyPr/>
        <a:lstStyle/>
        <a:p>
          <a:pPr rtl="1"/>
          <a:endParaRPr lang="ar-EG"/>
        </a:p>
      </dgm:t>
    </dgm:pt>
    <dgm:pt modelId="{B1E5BBBF-5E87-4276-B53D-E44C6D6E15E3}" type="pres">
      <dgm:prSet presAssocID="{ECEEAEA1-A2BB-42C4-933B-57D67A720A9A}" presName="linear" presStyleCnt="0">
        <dgm:presLayoutVars>
          <dgm:animLvl val="lvl"/>
          <dgm:resizeHandles val="exact"/>
        </dgm:presLayoutVars>
      </dgm:prSet>
      <dgm:spPr/>
    </dgm:pt>
    <dgm:pt modelId="{CC3F4B77-645E-4476-B9EA-74F714A777BC}" type="pres">
      <dgm:prSet presAssocID="{B567B535-C3A3-4660-A075-3C6F43E50034}" presName="parentText" presStyleLbl="node1" presStyleIdx="0" presStyleCnt="1" custScaleY="100277" custLinFactNeighborY="11113">
        <dgm:presLayoutVars>
          <dgm:chMax val="0"/>
          <dgm:bulletEnabled val="1"/>
        </dgm:presLayoutVars>
      </dgm:prSet>
      <dgm:spPr/>
    </dgm:pt>
  </dgm:ptLst>
  <dgm:cxnLst>
    <dgm:cxn modelId="{72F73465-2E15-4B92-BA52-AB2D0B40C371}" type="presOf" srcId="{B567B535-C3A3-4660-A075-3C6F43E50034}" destId="{CC3F4B77-645E-4476-B9EA-74F714A777BC}" srcOrd="0" destOrd="0" presId="urn:microsoft.com/office/officeart/2005/8/layout/vList2"/>
    <dgm:cxn modelId="{583352C6-8C18-429D-B94E-19C09D05FA65}" type="presOf" srcId="{ECEEAEA1-A2BB-42C4-933B-57D67A720A9A}" destId="{B1E5BBBF-5E87-4276-B53D-E44C6D6E15E3}" srcOrd="0" destOrd="0" presId="urn:microsoft.com/office/officeart/2005/8/layout/vList2"/>
    <dgm:cxn modelId="{8E7120D4-1DFD-4130-9DC7-A49C000502FB}" srcId="{ECEEAEA1-A2BB-42C4-933B-57D67A720A9A}" destId="{B567B535-C3A3-4660-A075-3C6F43E50034}" srcOrd="0" destOrd="0" parTransId="{C0263B7F-FE03-4DEE-B9F8-738EED78281A}" sibTransId="{889F7630-FD03-4551-BB81-AC59A9170C28}"/>
    <dgm:cxn modelId="{FA69FB5D-3D82-47C8-B91F-284DD3CFD265}" type="presParOf" srcId="{B1E5BBBF-5E87-4276-B53D-E44C6D6E15E3}" destId="{CC3F4B77-645E-4476-B9EA-74F714A777B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576BC173-9CB6-4B69-BAF5-312F2E9CB77E}">
      <dgm:prSet/>
      <dgm:spPr/>
      <dgm:t>
        <a:bodyPr/>
        <a:lstStyle/>
        <a:p>
          <a:pPr rtl="1"/>
          <a:r>
            <a:rPr lang="ar-EG" dirty="0"/>
            <a:t>الطريقة التي سيسلكها الباحث في الإجابة عن الأسئلة أو التحقق من الفرضية ، بمعنى خطة تبين وتحدد طرق وإجراءات جمع وتحليل البيانات</a:t>
          </a:r>
        </a:p>
      </dgm:t>
    </dgm:pt>
    <dgm:pt modelId="{09DCF072-6A4D-49B7-88AD-02E517E224EB}" type="parTrans" cxnId="{353734AA-83C1-4B59-B8E4-D8E6E9AD93C5}">
      <dgm:prSet/>
      <dgm:spPr/>
      <dgm:t>
        <a:bodyPr/>
        <a:lstStyle/>
        <a:p>
          <a:pPr rtl="1"/>
          <a:endParaRPr lang="ar-EG"/>
        </a:p>
      </dgm:t>
    </dgm:pt>
    <dgm:pt modelId="{FF697C34-3BAD-415A-8D06-8138085FDBCA}" type="sibTrans" cxnId="{353734AA-83C1-4B59-B8E4-D8E6E9AD93C5}">
      <dgm:prSet/>
      <dgm:spPr/>
      <dgm:t>
        <a:bodyPr/>
        <a:lstStyle/>
        <a:p>
          <a:pPr rtl="1"/>
          <a:endParaRPr lang="ar-EG"/>
        </a:p>
      </dgm:t>
    </dgm:pt>
    <dgm:pt modelId="{8264A54A-4599-4984-9758-917F6704AE8E}">
      <dgm:prSet custT="1"/>
      <dgm:spPr/>
      <dgm:t>
        <a:bodyPr/>
        <a:lstStyle/>
        <a:p>
          <a:pPr algn="just" rtl="1"/>
          <a:endParaRPr lang="ar-EG" sz="3600" dirty="0"/>
        </a:p>
      </dgm:t>
    </dgm:pt>
    <dgm:pt modelId="{34B7B18D-7AA9-4D05-9E7A-364121D25932}" type="parTrans" cxnId="{7DCB3955-514B-4ADB-9D7E-6B3F44636CC7}">
      <dgm:prSet/>
      <dgm:spPr/>
      <dgm:t>
        <a:bodyPr/>
        <a:lstStyle/>
        <a:p>
          <a:pPr rtl="1"/>
          <a:endParaRPr lang="ar-EG"/>
        </a:p>
      </dgm:t>
    </dgm:pt>
    <dgm:pt modelId="{F1C00A31-62B3-45E8-8F05-074647B16090}" type="sibTrans" cxnId="{7DCB3955-514B-4ADB-9D7E-6B3F44636CC7}">
      <dgm:prSet/>
      <dgm:spPr/>
      <dgm:t>
        <a:bodyPr/>
        <a:lstStyle/>
        <a:p>
          <a:pPr rtl="1"/>
          <a:endParaRPr lang="ar-EG"/>
        </a:p>
      </dgm:t>
    </dgm:pt>
    <dgm:pt modelId="{D57024F4-744D-4CE7-BC30-9093781242DA}" type="pres">
      <dgm:prSet presAssocID="{EC5A6558-48E4-4D21-97F5-499DF8B880EC}" presName="linear" presStyleCnt="0">
        <dgm:presLayoutVars>
          <dgm:animLvl val="lvl"/>
          <dgm:resizeHandles val="exact"/>
        </dgm:presLayoutVars>
      </dgm:prSet>
      <dgm:spPr/>
    </dgm:pt>
    <dgm:pt modelId="{DD6F699B-8F11-4429-9794-18ED9A1A9B48}" type="pres">
      <dgm:prSet presAssocID="{576BC173-9CB6-4B69-BAF5-312F2E9CB77E}" presName="parentText" presStyleLbl="node1" presStyleIdx="0" presStyleCnt="1" custScaleY="138335">
        <dgm:presLayoutVars>
          <dgm:chMax val="0"/>
          <dgm:bulletEnabled val="1"/>
        </dgm:presLayoutVars>
      </dgm:prSet>
      <dgm:spPr/>
    </dgm:pt>
    <dgm:pt modelId="{AD4F7E30-2B65-4569-92E2-1C2F286EE7BD}" type="pres">
      <dgm:prSet presAssocID="{576BC173-9CB6-4B69-BAF5-312F2E9CB77E}" presName="childText" presStyleLbl="revTx" presStyleIdx="0" presStyleCnt="1" custFlipVert="0" custScaleY="115157">
        <dgm:presLayoutVars>
          <dgm:bulletEnabled val="1"/>
        </dgm:presLayoutVars>
      </dgm:prSet>
      <dgm:spPr/>
    </dgm:pt>
  </dgm:ptLst>
  <dgm:cxnLst>
    <dgm:cxn modelId="{2AD99814-B673-431E-BD12-893CD28313B3}" type="presOf" srcId="{8264A54A-4599-4984-9758-917F6704AE8E}" destId="{AD4F7E30-2B65-4569-92E2-1C2F286EE7BD}" srcOrd="0" destOrd="0" presId="urn:microsoft.com/office/officeart/2005/8/layout/vList2"/>
    <dgm:cxn modelId="{C64A0D46-3B99-4C42-8C2A-040E74B5BABA}" type="presOf" srcId="{576BC173-9CB6-4B69-BAF5-312F2E9CB77E}" destId="{DD6F699B-8F11-4429-9794-18ED9A1A9B48}" srcOrd="0" destOrd="0" presId="urn:microsoft.com/office/officeart/2005/8/layout/vList2"/>
    <dgm:cxn modelId="{7DCB3955-514B-4ADB-9D7E-6B3F44636CC7}" srcId="{576BC173-9CB6-4B69-BAF5-312F2E9CB77E}" destId="{8264A54A-4599-4984-9758-917F6704AE8E}" srcOrd="0" destOrd="0" parTransId="{34B7B18D-7AA9-4D05-9E7A-364121D25932}" sibTransId="{F1C00A31-62B3-45E8-8F05-074647B16090}"/>
    <dgm:cxn modelId="{353734AA-83C1-4B59-B8E4-D8E6E9AD93C5}" srcId="{EC5A6558-48E4-4D21-97F5-499DF8B880EC}" destId="{576BC173-9CB6-4B69-BAF5-312F2E9CB77E}" srcOrd="0" destOrd="0" parTransId="{09DCF072-6A4D-49B7-88AD-02E517E224EB}" sibTransId="{FF697C34-3BAD-415A-8D06-8138085FDBCA}"/>
    <dgm:cxn modelId="{3DF2BFC4-1B05-4CFF-8354-EED08A21C3C7}" type="presOf" srcId="{EC5A6558-48E4-4D21-97F5-499DF8B880EC}" destId="{D57024F4-744D-4CE7-BC30-9093781242DA}" srcOrd="0" destOrd="0" presId="urn:microsoft.com/office/officeart/2005/8/layout/vList2"/>
    <dgm:cxn modelId="{D5F647E8-5DFD-435B-8166-AFC707CB2B1E}" type="presParOf" srcId="{D57024F4-744D-4CE7-BC30-9093781242DA}" destId="{DD6F699B-8F11-4429-9794-18ED9A1A9B48}" srcOrd="0" destOrd="0" presId="urn:microsoft.com/office/officeart/2005/8/layout/vList2"/>
    <dgm:cxn modelId="{509B36C5-348C-4650-849B-0A48395C5758}" type="presParOf" srcId="{D57024F4-744D-4CE7-BC30-9093781242DA}" destId="{AD4F7E30-2B65-4569-92E2-1C2F286EE7B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576BC173-9CB6-4B69-BAF5-312F2E9CB77E}">
      <dgm:prSet/>
      <dgm:spPr/>
      <dgm:t>
        <a:bodyPr/>
        <a:lstStyle/>
        <a:p>
          <a:pPr algn="just" rtl="1"/>
          <a:r>
            <a:rPr lang="ar-EG" dirty="0"/>
            <a:t>- يقوم الباحث في هذه المرحلة بعملية وصف للبيانات التي تم الحصول عليها.</a:t>
          </a:r>
        </a:p>
        <a:p>
          <a:pPr algn="just" rtl="1"/>
          <a:r>
            <a:rPr lang="ar-EG" dirty="0"/>
            <a:t>- تتضمن هذه المرحلة تصنيف وترميز المعلومات ورسم المخططات والمنحنيات وإجراء المقارنات للوصول إلى نتائج أكثر دقة.</a:t>
          </a:r>
        </a:p>
      </dgm:t>
    </dgm:pt>
    <dgm:pt modelId="{09DCF072-6A4D-49B7-88AD-02E517E224EB}" type="parTrans" cxnId="{353734AA-83C1-4B59-B8E4-D8E6E9AD93C5}">
      <dgm:prSet/>
      <dgm:spPr/>
      <dgm:t>
        <a:bodyPr/>
        <a:lstStyle/>
        <a:p>
          <a:pPr rtl="1"/>
          <a:endParaRPr lang="ar-EG"/>
        </a:p>
      </dgm:t>
    </dgm:pt>
    <dgm:pt modelId="{FF697C34-3BAD-415A-8D06-8138085FDBCA}" type="sibTrans" cxnId="{353734AA-83C1-4B59-B8E4-D8E6E9AD93C5}">
      <dgm:prSet/>
      <dgm:spPr/>
      <dgm:t>
        <a:bodyPr/>
        <a:lstStyle/>
        <a:p>
          <a:pPr rtl="1"/>
          <a:endParaRPr lang="ar-EG"/>
        </a:p>
      </dgm:t>
    </dgm:pt>
    <dgm:pt modelId="{8264A54A-4599-4984-9758-917F6704AE8E}">
      <dgm:prSet custT="1"/>
      <dgm:spPr/>
      <dgm:t>
        <a:bodyPr/>
        <a:lstStyle/>
        <a:p>
          <a:pPr algn="just" rtl="1">
            <a:buFont typeface="Wingdings" panose="05000000000000000000" pitchFamily="2" charset="2"/>
            <a:buNone/>
          </a:pPr>
          <a:endParaRPr lang="ar-EG" sz="3600" dirty="0"/>
        </a:p>
      </dgm:t>
    </dgm:pt>
    <dgm:pt modelId="{34B7B18D-7AA9-4D05-9E7A-364121D25932}" type="parTrans" cxnId="{7DCB3955-514B-4ADB-9D7E-6B3F44636CC7}">
      <dgm:prSet/>
      <dgm:spPr/>
      <dgm:t>
        <a:bodyPr/>
        <a:lstStyle/>
        <a:p>
          <a:pPr rtl="1"/>
          <a:endParaRPr lang="ar-EG"/>
        </a:p>
      </dgm:t>
    </dgm:pt>
    <dgm:pt modelId="{F1C00A31-62B3-45E8-8F05-074647B16090}" type="sibTrans" cxnId="{7DCB3955-514B-4ADB-9D7E-6B3F44636CC7}">
      <dgm:prSet/>
      <dgm:spPr/>
      <dgm:t>
        <a:bodyPr/>
        <a:lstStyle/>
        <a:p>
          <a:pPr rtl="1"/>
          <a:endParaRPr lang="ar-EG"/>
        </a:p>
      </dgm:t>
    </dgm:pt>
    <dgm:pt modelId="{475DBA20-91A4-4A31-9F53-E89CA305F88D}" type="pres">
      <dgm:prSet presAssocID="{EC5A6558-48E4-4D21-97F5-499DF8B880EC}" presName="linear" presStyleCnt="0">
        <dgm:presLayoutVars>
          <dgm:animLvl val="lvl"/>
          <dgm:resizeHandles val="exact"/>
        </dgm:presLayoutVars>
      </dgm:prSet>
      <dgm:spPr/>
    </dgm:pt>
    <dgm:pt modelId="{1F60185B-D2E1-4147-A425-3ED469619426}" type="pres">
      <dgm:prSet presAssocID="{576BC173-9CB6-4B69-BAF5-312F2E9CB77E}" presName="parentText" presStyleLbl="node1" presStyleIdx="0" presStyleCnt="1">
        <dgm:presLayoutVars>
          <dgm:chMax val="0"/>
          <dgm:bulletEnabled val="1"/>
        </dgm:presLayoutVars>
      </dgm:prSet>
      <dgm:spPr/>
    </dgm:pt>
    <dgm:pt modelId="{EB54E5B4-DA03-46D4-B3F9-CEB1A141FAA3}" type="pres">
      <dgm:prSet presAssocID="{576BC173-9CB6-4B69-BAF5-312F2E9CB77E}" presName="childText" presStyleLbl="revTx" presStyleIdx="0" presStyleCnt="1" custFlipVert="1" custScaleY="20064">
        <dgm:presLayoutVars>
          <dgm:bulletEnabled val="1"/>
        </dgm:presLayoutVars>
      </dgm:prSet>
      <dgm:spPr/>
    </dgm:pt>
  </dgm:ptLst>
  <dgm:cxnLst>
    <dgm:cxn modelId="{537B9122-87EA-4472-B07A-7AD92564EC0C}" type="presOf" srcId="{EC5A6558-48E4-4D21-97F5-499DF8B880EC}" destId="{475DBA20-91A4-4A31-9F53-E89CA305F88D}" srcOrd="0" destOrd="0" presId="urn:microsoft.com/office/officeart/2005/8/layout/vList2"/>
    <dgm:cxn modelId="{4B1F6629-B89F-4BE1-8E3E-B3A82102838E}" type="presOf" srcId="{8264A54A-4599-4984-9758-917F6704AE8E}" destId="{EB54E5B4-DA03-46D4-B3F9-CEB1A141FAA3}" srcOrd="0" destOrd="0" presId="urn:microsoft.com/office/officeart/2005/8/layout/vList2"/>
    <dgm:cxn modelId="{7DCB3955-514B-4ADB-9D7E-6B3F44636CC7}" srcId="{576BC173-9CB6-4B69-BAF5-312F2E9CB77E}" destId="{8264A54A-4599-4984-9758-917F6704AE8E}" srcOrd="0" destOrd="0" parTransId="{34B7B18D-7AA9-4D05-9E7A-364121D25932}" sibTransId="{F1C00A31-62B3-45E8-8F05-074647B16090}"/>
    <dgm:cxn modelId="{353734AA-83C1-4B59-B8E4-D8E6E9AD93C5}" srcId="{EC5A6558-48E4-4D21-97F5-499DF8B880EC}" destId="{576BC173-9CB6-4B69-BAF5-312F2E9CB77E}" srcOrd="0" destOrd="0" parTransId="{09DCF072-6A4D-49B7-88AD-02E517E224EB}" sibTransId="{FF697C34-3BAD-415A-8D06-8138085FDBCA}"/>
    <dgm:cxn modelId="{666941C2-0F56-41F6-8978-DF38FEE23D18}" type="presOf" srcId="{576BC173-9CB6-4B69-BAF5-312F2E9CB77E}" destId="{1F60185B-D2E1-4147-A425-3ED469619426}" srcOrd="0" destOrd="0" presId="urn:microsoft.com/office/officeart/2005/8/layout/vList2"/>
    <dgm:cxn modelId="{4ABF1191-7E6D-4B45-9B71-21F20FDDCC7F}" type="presParOf" srcId="{475DBA20-91A4-4A31-9F53-E89CA305F88D}" destId="{1F60185B-D2E1-4147-A425-3ED469619426}" srcOrd="0" destOrd="0" presId="urn:microsoft.com/office/officeart/2005/8/layout/vList2"/>
    <dgm:cxn modelId="{E9B848DE-8FCF-4A4E-BDF6-B64940E9304D}" type="presParOf" srcId="{475DBA20-91A4-4A31-9F53-E89CA305F88D}" destId="{EB54E5B4-DA03-46D4-B3F9-CEB1A141FAA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2" qsCatId="3D" csTypeId="urn:microsoft.com/office/officeart/2005/8/colors/accent0_1" csCatId="mainScheme" phldr="1"/>
      <dgm:spPr/>
      <dgm:t>
        <a:bodyPr/>
        <a:lstStyle/>
        <a:p>
          <a:pPr rtl="1"/>
          <a:endParaRPr lang="ar-EG"/>
        </a:p>
      </dgm:t>
    </dgm:pt>
    <dgm:pt modelId="{576BC173-9CB6-4B69-BAF5-312F2E9CB77E}">
      <dgm:prSet custT="1"/>
      <dgm:spPr/>
      <dgm:t>
        <a:bodyPr/>
        <a:lstStyle/>
        <a:p>
          <a:pPr algn="just" rtl="1"/>
          <a:r>
            <a:rPr lang="ar-EG" sz="3600" dirty="0"/>
            <a:t>يمكن أن تعرض البيانات بطريقة إنشائية أو عن طريق الرسوم البيانية أو عن طريق الجداول الإحصائية ، كما يمكن ان تعرض بأكثر من طريقة في آن واحد.    </a:t>
          </a:r>
        </a:p>
      </dgm:t>
    </dgm:pt>
    <dgm:pt modelId="{09DCF072-6A4D-49B7-88AD-02E517E224EB}" type="parTrans" cxnId="{353734AA-83C1-4B59-B8E4-D8E6E9AD93C5}">
      <dgm:prSet/>
      <dgm:spPr/>
      <dgm:t>
        <a:bodyPr/>
        <a:lstStyle/>
        <a:p>
          <a:pPr rtl="1"/>
          <a:endParaRPr lang="ar-EG"/>
        </a:p>
      </dgm:t>
    </dgm:pt>
    <dgm:pt modelId="{FF697C34-3BAD-415A-8D06-8138085FDBCA}" type="sibTrans" cxnId="{353734AA-83C1-4B59-B8E4-D8E6E9AD93C5}">
      <dgm:prSet/>
      <dgm:spPr/>
      <dgm:t>
        <a:bodyPr/>
        <a:lstStyle/>
        <a:p>
          <a:pPr rtl="1"/>
          <a:endParaRPr lang="ar-EG"/>
        </a:p>
      </dgm:t>
    </dgm:pt>
    <dgm:pt modelId="{8264A54A-4599-4984-9758-917F6704AE8E}">
      <dgm:prSet custT="1"/>
      <dgm:spPr/>
      <dgm:t>
        <a:bodyPr/>
        <a:lstStyle/>
        <a:p>
          <a:pPr algn="just" rtl="1">
            <a:buFont typeface="Wingdings" panose="05000000000000000000" pitchFamily="2" charset="2"/>
            <a:buNone/>
          </a:pPr>
          <a:endParaRPr lang="ar-EG" sz="3600" dirty="0"/>
        </a:p>
      </dgm:t>
    </dgm:pt>
    <dgm:pt modelId="{34B7B18D-7AA9-4D05-9E7A-364121D25932}" type="parTrans" cxnId="{7DCB3955-514B-4ADB-9D7E-6B3F44636CC7}">
      <dgm:prSet/>
      <dgm:spPr/>
      <dgm:t>
        <a:bodyPr/>
        <a:lstStyle/>
        <a:p>
          <a:pPr rtl="1"/>
          <a:endParaRPr lang="ar-EG"/>
        </a:p>
      </dgm:t>
    </dgm:pt>
    <dgm:pt modelId="{F1C00A31-62B3-45E8-8F05-074647B16090}" type="sibTrans" cxnId="{7DCB3955-514B-4ADB-9D7E-6B3F44636CC7}">
      <dgm:prSet/>
      <dgm:spPr/>
      <dgm:t>
        <a:bodyPr/>
        <a:lstStyle/>
        <a:p>
          <a:pPr rtl="1"/>
          <a:endParaRPr lang="ar-EG"/>
        </a:p>
      </dgm:t>
    </dgm:pt>
    <dgm:pt modelId="{A0D0B60A-8020-4FB0-88AB-E41BB4E5BF53}" type="pres">
      <dgm:prSet presAssocID="{EC5A6558-48E4-4D21-97F5-499DF8B880EC}" presName="linear" presStyleCnt="0">
        <dgm:presLayoutVars>
          <dgm:animLvl val="lvl"/>
          <dgm:resizeHandles val="exact"/>
        </dgm:presLayoutVars>
      </dgm:prSet>
      <dgm:spPr/>
    </dgm:pt>
    <dgm:pt modelId="{1569A901-8B05-4405-8EB0-B4D43481221B}" type="pres">
      <dgm:prSet presAssocID="{576BC173-9CB6-4B69-BAF5-312F2E9CB77E}" presName="parentText" presStyleLbl="node1" presStyleIdx="0" presStyleCnt="1" custScaleY="1001017">
        <dgm:presLayoutVars>
          <dgm:chMax val="0"/>
          <dgm:bulletEnabled val="1"/>
        </dgm:presLayoutVars>
      </dgm:prSet>
      <dgm:spPr/>
    </dgm:pt>
    <dgm:pt modelId="{2B982FB1-59BB-4A8B-984E-65F12000D6D1}" type="pres">
      <dgm:prSet presAssocID="{576BC173-9CB6-4B69-BAF5-312F2E9CB77E}" presName="childText" presStyleLbl="revTx" presStyleIdx="0" presStyleCnt="1">
        <dgm:presLayoutVars>
          <dgm:bulletEnabled val="1"/>
        </dgm:presLayoutVars>
      </dgm:prSet>
      <dgm:spPr/>
    </dgm:pt>
  </dgm:ptLst>
  <dgm:cxnLst>
    <dgm:cxn modelId="{8C215160-8604-4725-8177-DFC54AFA7CE6}" type="presOf" srcId="{576BC173-9CB6-4B69-BAF5-312F2E9CB77E}" destId="{1569A901-8B05-4405-8EB0-B4D43481221B}" srcOrd="0" destOrd="0" presId="urn:microsoft.com/office/officeart/2005/8/layout/vList2"/>
    <dgm:cxn modelId="{7DCB3955-514B-4ADB-9D7E-6B3F44636CC7}" srcId="{576BC173-9CB6-4B69-BAF5-312F2E9CB77E}" destId="{8264A54A-4599-4984-9758-917F6704AE8E}" srcOrd="0" destOrd="0" parTransId="{34B7B18D-7AA9-4D05-9E7A-364121D25932}" sibTransId="{F1C00A31-62B3-45E8-8F05-074647B16090}"/>
    <dgm:cxn modelId="{01C0F875-0476-4815-B047-A289E6F148AB}" type="presOf" srcId="{EC5A6558-48E4-4D21-97F5-499DF8B880EC}" destId="{A0D0B60A-8020-4FB0-88AB-E41BB4E5BF53}" srcOrd="0" destOrd="0" presId="urn:microsoft.com/office/officeart/2005/8/layout/vList2"/>
    <dgm:cxn modelId="{4D5C727B-2E63-42B5-A8B8-CC2BCDEB432E}" type="presOf" srcId="{8264A54A-4599-4984-9758-917F6704AE8E}" destId="{2B982FB1-59BB-4A8B-984E-65F12000D6D1}" srcOrd="0" destOrd="0" presId="urn:microsoft.com/office/officeart/2005/8/layout/vList2"/>
    <dgm:cxn modelId="{353734AA-83C1-4B59-B8E4-D8E6E9AD93C5}" srcId="{EC5A6558-48E4-4D21-97F5-499DF8B880EC}" destId="{576BC173-9CB6-4B69-BAF5-312F2E9CB77E}" srcOrd="0" destOrd="0" parTransId="{09DCF072-6A4D-49B7-88AD-02E517E224EB}" sibTransId="{FF697C34-3BAD-415A-8D06-8138085FDBCA}"/>
    <dgm:cxn modelId="{5DCCB4D1-EFA0-4193-A357-AC4F49676BF9}" type="presParOf" srcId="{A0D0B60A-8020-4FB0-88AB-E41BB4E5BF53}" destId="{1569A901-8B05-4405-8EB0-B4D43481221B}" srcOrd="0" destOrd="0" presId="urn:microsoft.com/office/officeart/2005/8/layout/vList2"/>
    <dgm:cxn modelId="{66FF16B4-EC49-4B9B-B828-8BF1A6112B92}" type="presParOf" srcId="{A0D0B60A-8020-4FB0-88AB-E41BB4E5BF53}" destId="{2B982FB1-59BB-4A8B-984E-65F12000D6D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576BC173-9CB6-4B69-BAF5-312F2E9CB77E}">
      <dgm:prSet/>
      <dgm:spPr/>
      <dgm:t>
        <a:bodyPr/>
        <a:lstStyle/>
        <a:p>
          <a:pPr algn="just" rtl="1"/>
          <a:r>
            <a:rPr lang="ar-EG" dirty="0"/>
            <a:t>- بعد الانتهاء من البحث ، يقوم الباحث بتثبيت النتائج والاستنتاجات التي توصل إليها. </a:t>
          </a:r>
        </a:p>
        <a:p>
          <a:pPr algn="just" rtl="1"/>
          <a:r>
            <a:rPr lang="ar-EG" dirty="0"/>
            <a:t>- يبين الباحث مدى اتفاق واختلاف النتائج التي توصل إليها مع نتائج الدراسات السابقة. </a:t>
          </a:r>
        </a:p>
        <a:p>
          <a:pPr algn="just" rtl="1"/>
          <a:r>
            <a:rPr lang="ar-EG" dirty="0"/>
            <a:t>- يقوم الباحث بتقديم التوصيات التي يراها مناسبة والمعتمدة على النتائج التي توصل إليها ، ومن الهام ان تكون هذه التوصيات عملية وقابلة للتنفيذ.  </a:t>
          </a:r>
        </a:p>
      </dgm:t>
    </dgm:pt>
    <dgm:pt modelId="{09DCF072-6A4D-49B7-88AD-02E517E224EB}" type="parTrans" cxnId="{353734AA-83C1-4B59-B8E4-D8E6E9AD93C5}">
      <dgm:prSet/>
      <dgm:spPr/>
      <dgm:t>
        <a:bodyPr/>
        <a:lstStyle/>
        <a:p>
          <a:pPr rtl="1"/>
          <a:endParaRPr lang="ar-EG"/>
        </a:p>
      </dgm:t>
    </dgm:pt>
    <dgm:pt modelId="{FF697C34-3BAD-415A-8D06-8138085FDBCA}" type="sibTrans" cxnId="{353734AA-83C1-4B59-B8E4-D8E6E9AD93C5}">
      <dgm:prSet/>
      <dgm:spPr/>
      <dgm:t>
        <a:bodyPr/>
        <a:lstStyle/>
        <a:p>
          <a:pPr rtl="1"/>
          <a:endParaRPr lang="ar-EG"/>
        </a:p>
      </dgm:t>
    </dgm:pt>
    <dgm:pt modelId="{8264A54A-4599-4984-9758-917F6704AE8E}">
      <dgm:prSet custT="1"/>
      <dgm:spPr/>
      <dgm:t>
        <a:bodyPr/>
        <a:lstStyle/>
        <a:p>
          <a:pPr algn="just" rtl="1">
            <a:buFont typeface="Wingdings" panose="05000000000000000000" pitchFamily="2" charset="2"/>
            <a:buChar char="§"/>
          </a:pPr>
          <a:endParaRPr lang="ar-EG" sz="3600" dirty="0"/>
        </a:p>
      </dgm:t>
    </dgm:pt>
    <dgm:pt modelId="{34B7B18D-7AA9-4D05-9E7A-364121D25932}" type="parTrans" cxnId="{7DCB3955-514B-4ADB-9D7E-6B3F44636CC7}">
      <dgm:prSet/>
      <dgm:spPr/>
      <dgm:t>
        <a:bodyPr/>
        <a:lstStyle/>
        <a:p>
          <a:pPr rtl="1"/>
          <a:endParaRPr lang="ar-EG"/>
        </a:p>
      </dgm:t>
    </dgm:pt>
    <dgm:pt modelId="{F1C00A31-62B3-45E8-8F05-074647B16090}" type="sibTrans" cxnId="{7DCB3955-514B-4ADB-9D7E-6B3F44636CC7}">
      <dgm:prSet/>
      <dgm:spPr/>
      <dgm:t>
        <a:bodyPr/>
        <a:lstStyle/>
        <a:p>
          <a:pPr rtl="1"/>
          <a:endParaRPr lang="ar-EG"/>
        </a:p>
      </dgm:t>
    </dgm:pt>
    <dgm:pt modelId="{387AA017-560A-42F0-BAD4-199D326C60A8}" type="pres">
      <dgm:prSet presAssocID="{EC5A6558-48E4-4D21-97F5-499DF8B880EC}" presName="linear" presStyleCnt="0">
        <dgm:presLayoutVars>
          <dgm:animLvl val="lvl"/>
          <dgm:resizeHandles val="exact"/>
        </dgm:presLayoutVars>
      </dgm:prSet>
      <dgm:spPr/>
    </dgm:pt>
    <dgm:pt modelId="{F81ED982-EDB6-42DE-B03A-BD9F72FEB583}" type="pres">
      <dgm:prSet presAssocID="{576BC173-9CB6-4B69-BAF5-312F2E9CB77E}" presName="parentText" presStyleLbl="node1" presStyleIdx="0" presStyleCnt="1" custLinFactY="5634" custLinFactNeighborX="-793" custLinFactNeighborY="100000">
        <dgm:presLayoutVars>
          <dgm:chMax val="0"/>
          <dgm:bulletEnabled val="1"/>
        </dgm:presLayoutVars>
      </dgm:prSet>
      <dgm:spPr/>
    </dgm:pt>
    <dgm:pt modelId="{5973D141-A23D-4A38-98F3-F912056125ED}" type="pres">
      <dgm:prSet presAssocID="{576BC173-9CB6-4B69-BAF5-312F2E9CB77E}" presName="childText" presStyleLbl="revTx" presStyleIdx="0" presStyleCnt="1">
        <dgm:presLayoutVars>
          <dgm:bulletEnabled val="1"/>
        </dgm:presLayoutVars>
      </dgm:prSet>
      <dgm:spPr/>
    </dgm:pt>
  </dgm:ptLst>
  <dgm:cxnLst>
    <dgm:cxn modelId="{75B6771F-4DDA-49C3-ACC0-CA375B9FBE0F}" type="presOf" srcId="{EC5A6558-48E4-4D21-97F5-499DF8B880EC}" destId="{387AA017-560A-42F0-BAD4-199D326C60A8}" srcOrd="0" destOrd="0" presId="urn:microsoft.com/office/officeart/2005/8/layout/vList2"/>
    <dgm:cxn modelId="{7DCB3955-514B-4ADB-9D7E-6B3F44636CC7}" srcId="{576BC173-9CB6-4B69-BAF5-312F2E9CB77E}" destId="{8264A54A-4599-4984-9758-917F6704AE8E}" srcOrd="0" destOrd="0" parTransId="{34B7B18D-7AA9-4D05-9E7A-364121D25932}" sibTransId="{F1C00A31-62B3-45E8-8F05-074647B16090}"/>
    <dgm:cxn modelId="{BE840B80-B4B8-403A-AC7A-D79C382075EA}" type="presOf" srcId="{576BC173-9CB6-4B69-BAF5-312F2E9CB77E}" destId="{F81ED982-EDB6-42DE-B03A-BD9F72FEB583}" srcOrd="0" destOrd="0" presId="urn:microsoft.com/office/officeart/2005/8/layout/vList2"/>
    <dgm:cxn modelId="{353734AA-83C1-4B59-B8E4-D8E6E9AD93C5}" srcId="{EC5A6558-48E4-4D21-97F5-499DF8B880EC}" destId="{576BC173-9CB6-4B69-BAF5-312F2E9CB77E}" srcOrd="0" destOrd="0" parTransId="{09DCF072-6A4D-49B7-88AD-02E517E224EB}" sibTransId="{FF697C34-3BAD-415A-8D06-8138085FDBCA}"/>
    <dgm:cxn modelId="{A3AB5BCE-2E13-47E0-9F5E-D1734BC88D8F}" type="presOf" srcId="{8264A54A-4599-4984-9758-917F6704AE8E}" destId="{5973D141-A23D-4A38-98F3-F912056125ED}" srcOrd="0" destOrd="0" presId="urn:microsoft.com/office/officeart/2005/8/layout/vList2"/>
    <dgm:cxn modelId="{895A7B39-F705-4E48-B185-9D62A33A575C}" type="presParOf" srcId="{387AA017-560A-42F0-BAD4-199D326C60A8}" destId="{F81ED982-EDB6-42DE-B03A-BD9F72FEB583}" srcOrd="0" destOrd="0" presId="urn:microsoft.com/office/officeart/2005/8/layout/vList2"/>
    <dgm:cxn modelId="{760BEE33-FBFE-4527-9C13-599BCE1F2FE6}" type="presParOf" srcId="{387AA017-560A-42F0-BAD4-199D326C60A8}" destId="{5973D141-A23D-4A38-98F3-F912056125E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576BC173-9CB6-4B69-BAF5-312F2E9CB77E}">
      <dgm:prSet/>
      <dgm:spPr/>
      <dgm:t>
        <a:bodyPr/>
        <a:lstStyle/>
        <a:p>
          <a:pPr algn="just" rtl="1"/>
          <a:r>
            <a:rPr lang="ar-EG" dirty="0"/>
            <a:t>- يقصد بالتوثيق إثبات مصادر المعلومات وإرجاعها لأصحابها توخيا للأمانة العلمية </a:t>
          </a:r>
        </a:p>
        <a:p>
          <a:pPr algn="just" rtl="1"/>
          <a:r>
            <a:rPr lang="ar-EG" dirty="0"/>
            <a:t>- يشمل التوثيق عادة : التوثيق في النص ، والتوثيق في قائمة المراجع ، والتوثيق في قائمة المصادر </a:t>
          </a:r>
        </a:p>
      </dgm:t>
    </dgm:pt>
    <dgm:pt modelId="{09DCF072-6A4D-49B7-88AD-02E517E224EB}" type="parTrans" cxnId="{353734AA-83C1-4B59-B8E4-D8E6E9AD93C5}">
      <dgm:prSet/>
      <dgm:spPr/>
      <dgm:t>
        <a:bodyPr/>
        <a:lstStyle/>
        <a:p>
          <a:pPr rtl="1"/>
          <a:endParaRPr lang="ar-EG"/>
        </a:p>
      </dgm:t>
    </dgm:pt>
    <dgm:pt modelId="{FF697C34-3BAD-415A-8D06-8138085FDBCA}" type="sibTrans" cxnId="{353734AA-83C1-4B59-B8E4-D8E6E9AD93C5}">
      <dgm:prSet/>
      <dgm:spPr/>
      <dgm:t>
        <a:bodyPr/>
        <a:lstStyle/>
        <a:p>
          <a:pPr rtl="1"/>
          <a:endParaRPr lang="ar-EG"/>
        </a:p>
      </dgm:t>
    </dgm:pt>
    <dgm:pt modelId="{8264A54A-4599-4984-9758-917F6704AE8E}">
      <dgm:prSet custT="1"/>
      <dgm:spPr/>
      <dgm:t>
        <a:bodyPr/>
        <a:lstStyle/>
        <a:p>
          <a:pPr algn="just" rtl="1">
            <a:buFont typeface="Wingdings" panose="05000000000000000000" pitchFamily="2" charset="2"/>
            <a:buChar char="§"/>
          </a:pPr>
          <a:endParaRPr lang="ar-EG" sz="3600" dirty="0"/>
        </a:p>
      </dgm:t>
    </dgm:pt>
    <dgm:pt modelId="{34B7B18D-7AA9-4D05-9E7A-364121D25932}" type="parTrans" cxnId="{7DCB3955-514B-4ADB-9D7E-6B3F44636CC7}">
      <dgm:prSet/>
      <dgm:spPr/>
      <dgm:t>
        <a:bodyPr/>
        <a:lstStyle/>
        <a:p>
          <a:pPr rtl="1"/>
          <a:endParaRPr lang="ar-EG"/>
        </a:p>
      </dgm:t>
    </dgm:pt>
    <dgm:pt modelId="{F1C00A31-62B3-45E8-8F05-074647B16090}" type="sibTrans" cxnId="{7DCB3955-514B-4ADB-9D7E-6B3F44636CC7}">
      <dgm:prSet/>
      <dgm:spPr/>
      <dgm:t>
        <a:bodyPr/>
        <a:lstStyle/>
        <a:p>
          <a:pPr rtl="1"/>
          <a:endParaRPr lang="ar-EG"/>
        </a:p>
      </dgm:t>
    </dgm:pt>
    <dgm:pt modelId="{387AA017-560A-42F0-BAD4-199D326C60A8}" type="pres">
      <dgm:prSet presAssocID="{EC5A6558-48E4-4D21-97F5-499DF8B880EC}" presName="linear" presStyleCnt="0">
        <dgm:presLayoutVars>
          <dgm:animLvl val="lvl"/>
          <dgm:resizeHandles val="exact"/>
        </dgm:presLayoutVars>
      </dgm:prSet>
      <dgm:spPr/>
    </dgm:pt>
    <dgm:pt modelId="{F81ED982-EDB6-42DE-B03A-BD9F72FEB583}" type="pres">
      <dgm:prSet presAssocID="{576BC173-9CB6-4B69-BAF5-312F2E9CB77E}" presName="parentText" presStyleLbl="node1" presStyleIdx="0" presStyleCnt="1" custLinFactY="5634" custLinFactNeighborX="-793" custLinFactNeighborY="100000">
        <dgm:presLayoutVars>
          <dgm:chMax val="0"/>
          <dgm:bulletEnabled val="1"/>
        </dgm:presLayoutVars>
      </dgm:prSet>
      <dgm:spPr/>
    </dgm:pt>
    <dgm:pt modelId="{5973D141-A23D-4A38-98F3-F912056125ED}" type="pres">
      <dgm:prSet presAssocID="{576BC173-9CB6-4B69-BAF5-312F2E9CB77E}" presName="childText" presStyleLbl="revTx" presStyleIdx="0" presStyleCnt="1">
        <dgm:presLayoutVars>
          <dgm:bulletEnabled val="1"/>
        </dgm:presLayoutVars>
      </dgm:prSet>
      <dgm:spPr/>
    </dgm:pt>
  </dgm:ptLst>
  <dgm:cxnLst>
    <dgm:cxn modelId="{75B6771F-4DDA-49C3-ACC0-CA375B9FBE0F}" type="presOf" srcId="{EC5A6558-48E4-4D21-97F5-499DF8B880EC}" destId="{387AA017-560A-42F0-BAD4-199D326C60A8}" srcOrd="0" destOrd="0" presId="urn:microsoft.com/office/officeart/2005/8/layout/vList2"/>
    <dgm:cxn modelId="{7DCB3955-514B-4ADB-9D7E-6B3F44636CC7}" srcId="{576BC173-9CB6-4B69-BAF5-312F2E9CB77E}" destId="{8264A54A-4599-4984-9758-917F6704AE8E}" srcOrd="0" destOrd="0" parTransId="{34B7B18D-7AA9-4D05-9E7A-364121D25932}" sibTransId="{F1C00A31-62B3-45E8-8F05-074647B16090}"/>
    <dgm:cxn modelId="{BE840B80-B4B8-403A-AC7A-D79C382075EA}" type="presOf" srcId="{576BC173-9CB6-4B69-BAF5-312F2E9CB77E}" destId="{F81ED982-EDB6-42DE-B03A-BD9F72FEB583}" srcOrd="0" destOrd="0" presId="urn:microsoft.com/office/officeart/2005/8/layout/vList2"/>
    <dgm:cxn modelId="{353734AA-83C1-4B59-B8E4-D8E6E9AD93C5}" srcId="{EC5A6558-48E4-4D21-97F5-499DF8B880EC}" destId="{576BC173-9CB6-4B69-BAF5-312F2E9CB77E}" srcOrd="0" destOrd="0" parTransId="{09DCF072-6A4D-49B7-88AD-02E517E224EB}" sibTransId="{FF697C34-3BAD-415A-8D06-8138085FDBCA}"/>
    <dgm:cxn modelId="{A3AB5BCE-2E13-47E0-9F5E-D1734BC88D8F}" type="presOf" srcId="{8264A54A-4599-4984-9758-917F6704AE8E}" destId="{5973D141-A23D-4A38-98F3-F912056125ED}" srcOrd="0" destOrd="0" presId="urn:microsoft.com/office/officeart/2005/8/layout/vList2"/>
    <dgm:cxn modelId="{895A7B39-F705-4E48-B185-9D62A33A575C}" type="presParOf" srcId="{387AA017-560A-42F0-BAD4-199D326C60A8}" destId="{F81ED982-EDB6-42DE-B03A-BD9F72FEB583}" srcOrd="0" destOrd="0" presId="urn:microsoft.com/office/officeart/2005/8/layout/vList2"/>
    <dgm:cxn modelId="{760BEE33-FBFE-4527-9C13-599BCE1F2FE6}" type="presParOf" srcId="{387AA017-560A-42F0-BAD4-199D326C60A8}" destId="{5973D141-A23D-4A38-98F3-F912056125E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576BC173-9CB6-4B69-BAF5-312F2E9CB77E}">
      <dgm:prSet/>
      <dgm:spPr/>
      <dgm:t>
        <a:bodyPr/>
        <a:lstStyle/>
        <a:p>
          <a:pPr algn="just" rtl="1"/>
          <a:r>
            <a:rPr lang="ar-EG" dirty="0"/>
            <a:t>-عملية الكتابة تمثل الخطوة الأخيرة في البحث العلمي ، إذ من خلالها ينقل الباحث ما توصل إليه من نتائج للقارئ. </a:t>
          </a:r>
        </a:p>
        <a:p>
          <a:pPr algn="just" rtl="1"/>
          <a:r>
            <a:rPr lang="ar-EG" dirty="0"/>
            <a:t>- يوجد هيكلية عامة لكتابة البحث العلمي يمكن الاسترشاد بها ، وتختلف هذه الهيكلية في حالة البحوث المقدمة للنشر في المجلات عن الهيكلية في حالة البحوث أو الرسائل للحصول على درجات علمية . </a:t>
          </a:r>
        </a:p>
      </dgm:t>
    </dgm:pt>
    <dgm:pt modelId="{09DCF072-6A4D-49B7-88AD-02E517E224EB}" type="parTrans" cxnId="{353734AA-83C1-4B59-B8E4-D8E6E9AD93C5}">
      <dgm:prSet/>
      <dgm:spPr/>
      <dgm:t>
        <a:bodyPr/>
        <a:lstStyle/>
        <a:p>
          <a:pPr rtl="1"/>
          <a:endParaRPr lang="ar-EG"/>
        </a:p>
      </dgm:t>
    </dgm:pt>
    <dgm:pt modelId="{FF697C34-3BAD-415A-8D06-8138085FDBCA}" type="sibTrans" cxnId="{353734AA-83C1-4B59-B8E4-D8E6E9AD93C5}">
      <dgm:prSet/>
      <dgm:spPr/>
      <dgm:t>
        <a:bodyPr/>
        <a:lstStyle/>
        <a:p>
          <a:pPr rtl="1"/>
          <a:endParaRPr lang="ar-EG"/>
        </a:p>
      </dgm:t>
    </dgm:pt>
    <dgm:pt modelId="{8264A54A-4599-4984-9758-917F6704AE8E}">
      <dgm:prSet custT="1"/>
      <dgm:spPr/>
      <dgm:t>
        <a:bodyPr/>
        <a:lstStyle/>
        <a:p>
          <a:pPr algn="just" rtl="1">
            <a:buFont typeface="Wingdings" panose="05000000000000000000" pitchFamily="2" charset="2"/>
            <a:buChar char="§"/>
          </a:pPr>
          <a:endParaRPr lang="ar-EG" sz="3600" dirty="0"/>
        </a:p>
      </dgm:t>
    </dgm:pt>
    <dgm:pt modelId="{34B7B18D-7AA9-4D05-9E7A-364121D25932}" type="parTrans" cxnId="{7DCB3955-514B-4ADB-9D7E-6B3F44636CC7}">
      <dgm:prSet/>
      <dgm:spPr/>
      <dgm:t>
        <a:bodyPr/>
        <a:lstStyle/>
        <a:p>
          <a:pPr rtl="1"/>
          <a:endParaRPr lang="ar-EG"/>
        </a:p>
      </dgm:t>
    </dgm:pt>
    <dgm:pt modelId="{F1C00A31-62B3-45E8-8F05-074647B16090}" type="sibTrans" cxnId="{7DCB3955-514B-4ADB-9D7E-6B3F44636CC7}">
      <dgm:prSet/>
      <dgm:spPr/>
      <dgm:t>
        <a:bodyPr/>
        <a:lstStyle/>
        <a:p>
          <a:pPr rtl="1"/>
          <a:endParaRPr lang="ar-EG"/>
        </a:p>
      </dgm:t>
    </dgm:pt>
    <dgm:pt modelId="{387AA017-560A-42F0-BAD4-199D326C60A8}" type="pres">
      <dgm:prSet presAssocID="{EC5A6558-48E4-4D21-97F5-499DF8B880EC}" presName="linear" presStyleCnt="0">
        <dgm:presLayoutVars>
          <dgm:animLvl val="lvl"/>
          <dgm:resizeHandles val="exact"/>
        </dgm:presLayoutVars>
      </dgm:prSet>
      <dgm:spPr/>
    </dgm:pt>
    <dgm:pt modelId="{F81ED982-EDB6-42DE-B03A-BD9F72FEB583}" type="pres">
      <dgm:prSet presAssocID="{576BC173-9CB6-4B69-BAF5-312F2E9CB77E}" presName="parentText" presStyleLbl="node1" presStyleIdx="0" presStyleCnt="1" custLinFactY="5634" custLinFactNeighborX="-793" custLinFactNeighborY="100000">
        <dgm:presLayoutVars>
          <dgm:chMax val="0"/>
          <dgm:bulletEnabled val="1"/>
        </dgm:presLayoutVars>
      </dgm:prSet>
      <dgm:spPr/>
    </dgm:pt>
    <dgm:pt modelId="{5973D141-A23D-4A38-98F3-F912056125ED}" type="pres">
      <dgm:prSet presAssocID="{576BC173-9CB6-4B69-BAF5-312F2E9CB77E}" presName="childText" presStyleLbl="revTx" presStyleIdx="0" presStyleCnt="1">
        <dgm:presLayoutVars>
          <dgm:bulletEnabled val="1"/>
        </dgm:presLayoutVars>
      </dgm:prSet>
      <dgm:spPr/>
    </dgm:pt>
  </dgm:ptLst>
  <dgm:cxnLst>
    <dgm:cxn modelId="{75B6771F-4DDA-49C3-ACC0-CA375B9FBE0F}" type="presOf" srcId="{EC5A6558-48E4-4D21-97F5-499DF8B880EC}" destId="{387AA017-560A-42F0-BAD4-199D326C60A8}" srcOrd="0" destOrd="0" presId="urn:microsoft.com/office/officeart/2005/8/layout/vList2"/>
    <dgm:cxn modelId="{7DCB3955-514B-4ADB-9D7E-6B3F44636CC7}" srcId="{576BC173-9CB6-4B69-BAF5-312F2E9CB77E}" destId="{8264A54A-4599-4984-9758-917F6704AE8E}" srcOrd="0" destOrd="0" parTransId="{34B7B18D-7AA9-4D05-9E7A-364121D25932}" sibTransId="{F1C00A31-62B3-45E8-8F05-074647B16090}"/>
    <dgm:cxn modelId="{BE840B80-B4B8-403A-AC7A-D79C382075EA}" type="presOf" srcId="{576BC173-9CB6-4B69-BAF5-312F2E9CB77E}" destId="{F81ED982-EDB6-42DE-B03A-BD9F72FEB583}" srcOrd="0" destOrd="0" presId="urn:microsoft.com/office/officeart/2005/8/layout/vList2"/>
    <dgm:cxn modelId="{353734AA-83C1-4B59-B8E4-D8E6E9AD93C5}" srcId="{EC5A6558-48E4-4D21-97F5-499DF8B880EC}" destId="{576BC173-9CB6-4B69-BAF5-312F2E9CB77E}" srcOrd="0" destOrd="0" parTransId="{09DCF072-6A4D-49B7-88AD-02E517E224EB}" sibTransId="{FF697C34-3BAD-415A-8D06-8138085FDBCA}"/>
    <dgm:cxn modelId="{A3AB5BCE-2E13-47E0-9F5E-D1734BC88D8F}" type="presOf" srcId="{8264A54A-4599-4984-9758-917F6704AE8E}" destId="{5973D141-A23D-4A38-98F3-F912056125ED}" srcOrd="0" destOrd="0" presId="urn:microsoft.com/office/officeart/2005/8/layout/vList2"/>
    <dgm:cxn modelId="{895A7B39-F705-4E48-B185-9D62A33A575C}" type="presParOf" srcId="{387AA017-560A-42F0-BAD4-199D326C60A8}" destId="{F81ED982-EDB6-42DE-B03A-BD9F72FEB583}" srcOrd="0" destOrd="0" presId="urn:microsoft.com/office/officeart/2005/8/layout/vList2"/>
    <dgm:cxn modelId="{760BEE33-FBFE-4527-9C13-599BCE1F2FE6}" type="presParOf" srcId="{387AA017-560A-42F0-BAD4-199D326C60A8}" destId="{5973D141-A23D-4A38-98F3-F912056125E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576BC173-9CB6-4B69-BAF5-312F2E9CB77E}">
      <dgm:prSet/>
      <dgm:spPr/>
      <dgm:t>
        <a:bodyPr/>
        <a:lstStyle/>
        <a:p>
          <a:pPr algn="just" rtl="1"/>
          <a:r>
            <a:rPr lang="ar-EG" dirty="0"/>
            <a:t>يمثل تصميم البحث: الاستراتيجية أو الخطة التي يضعها الباحث لجمع المعلومات اللازمة والمتغيرات التي يمكن أن تؤثر على هذه المعلومات ، ثم إجراء التحليل المناسب للإجابة عن أسئلة البحث وفرضياته . </a:t>
          </a:r>
        </a:p>
      </dgm:t>
    </dgm:pt>
    <dgm:pt modelId="{09DCF072-6A4D-49B7-88AD-02E517E224EB}" type="parTrans" cxnId="{353734AA-83C1-4B59-B8E4-D8E6E9AD93C5}">
      <dgm:prSet/>
      <dgm:spPr/>
      <dgm:t>
        <a:bodyPr/>
        <a:lstStyle/>
        <a:p>
          <a:pPr rtl="1"/>
          <a:endParaRPr lang="ar-EG"/>
        </a:p>
      </dgm:t>
    </dgm:pt>
    <dgm:pt modelId="{FF697C34-3BAD-415A-8D06-8138085FDBCA}" type="sibTrans" cxnId="{353734AA-83C1-4B59-B8E4-D8E6E9AD93C5}">
      <dgm:prSet/>
      <dgm:spPr/>
      <dgm:t>
        <a:bodyPr/>
        <a:lstStyle/>
        <a:p>
          <a:pPr rtl="1"/>
          <a:endParaRPr lang="ar-EG"/>
        </a:p>
      </dgm:t>
    </dgm:pt>
    <dgm:pt modelId="{8264A54A-4599-4984-9758-917F6704AE8E}">
      <dgm:prSet custT="1"/>
      <dgm:spPr/>
      <dgm:t>
        <a:bodyPr/>
        <a:lstStyle/>
        <a:p>
          <a:pPr algn="just" rtl="1">
            <a:buFont typeface="Wingdings" panose="05000000000000000000" pitchFamily="2" charset="2"/>
            <a:buChar char="§"/>
          </a:pPr>
          <a:endParaRPr lang="ar-EG" sz="3600" dirty="0"/>
        </a:p>
      </dgm:t>
    </dgm:pt>
    <dgm:pt modelId="{34B7B18D-7AA9-4D05-9E7A-364121D25932}" type="parTrans" cxnId="{7DCB3955-514B-4ADB-9D7E-6B3F44636CC7}">
      <dgm:prSet/>
      <dgm:spPr/>
      <dgm:t>
        <a:bodyPr/>
        <a:lstStyle/>
        <a:p>
          <a:pPr rtl="1"/>
          <a:endParaRPr lang="ar-EG"/>
        </a:p>
      </dgm:t>
    </dgm:pt>
    <dgm:pt modelId="{F1C00A31-62B3-45E8-8F05-074647B16090}" type="sibTrans" cxnId="{7DCB3955-514B-4ADB-9D7E-6B3F44636CC7}">
      <dgm:prSet/>
      <dgm:spPr/>
      <dgm:t>
        <a:bodyPr/>
        <a:lstStyle/>
        <a:p>
          <a:pPr rtl="1"/>
          <a:endParaRPr lang="ar-EG"/>
        </a:p>
      </dgm:t>
    </dgm:pt>
    <dgm:pt modelId="{387AA017-560A-42F0-BAD4-199D326C60A8}" type="pres">
      <dgm:prSet presAssocID="{EC5A6558-48E4-4D21-97F5-499DF8B880EC}" presName="linear" presStyleCnt="0">
        <dgm:presLayoutVars>
          <dgm:animLvl val="lvl"/>
          <dgm:resizeHandles val="exact"/>
        </dgm:presLayoutVars>
      </dgm:prSet>
      <dgm:spPr/>
    </dgm:pt>
    <dgm:pt modelId="{F81ED982-EDB6-42DE-B03A-BD9F72FEB583}" type="pres">
      <dgm:prSet presAssocID="{576BC173-9CB6-4B69-BAF5-312F2E9CB77E}" presName="parentText" presStyleLbl="node1" presStyleIdx="0" presStyleCnt="1" custLinFactY="5634" custLinFactNeighborX="-793" custLinFactNeighborY="100000">
        <dgm:presLayoutVars>
          <dgm:chMax val="0"/>
          <dgm:bulletEnabled val="1"/>
        </dgm:presLayoutVars>
      </dgm:prSet>
      <dgm:spPr/>
    </dgm:pt>
    <dgm:pt modelId="{5973D141-A23D-4A38-98F3-F912056125ED}" type="pres">
      <dgm:prSet presAssocID="{576BC173-9CB6-4B69-BAF5-312F2E9CB77E}" presName="childText" presStyleLbl="revTx" presStyleIdx="0" presStyleCnt="1">
        <dgm:presLayoutVars>
          <dgm:bulletEnabled val="1"/>
        </dgm:presLayoutVars>
      </dgm:prSet>
      <dgm:spPr/>
    </dgm:pt>
  </dgm:ptLst>
  <dgm:cxnLst>
    <dgm:cxn modelId="{75B6771F-4DDA-49C3-ACC0-CA375B9FBE0F}" type="presOf" srcId="{EC5A6558-48E4-4D21-97F5-499DF8B880EC}" destId="{387AA017-560A-42F0-BAD4-199D326C60A8}" srcOrd="0" destOrd="0" presId="urn:microsoft.com/office/officeart/2005/8/layout/vList2"/>
    <dgm:cxn modelId="{7DCB3955-514B-4ADB-9D7E-6B3F44636CC7}" srcId="{576BC173-9CB6-4B69-BAF5-312F2E9CB77E}" destId="{8264A54A-4599-4984-9758-917F6704AE8E}" srcOrd="0" destOrd="0" parTransId="{34B7B18D-7AA9-4D05-9E7A-364121D25932}" sibTransId="{F1C00A31-62B3-45E8-8F05-074647B16090}"/>
    <dgm:cxn modelId="{BE840B80-B4B8-403A-AC7A-D79C382075EA}" type="presOf" srcId="{576BC173-9CB6-4B69-BAF5-312F2E9CB77E}" destId="{F81ED982-EDB6-42DE-B03A-BD9F72FEB583}" srcOrd="0" destOrd="0" presId="urn:microsoft.com/office/officeart/2005/8/layout/vList2"/>
    <dgm:cxn modelId="{353734AA-83C1-4B59-B8E4-D8E6E9AD93C5}" srcId="{EC5A6558-48E4-4D21-97F5-499DF8B880EC}" destId="{576BC173-9CB6-4B69-BAF5-312F2E9CB77E}" srcOrd="0" destOrd="0" parTransId="{09DCF072-6A4D-49B7-88AD-02E517E224EB}" sibTransId="{FF697C34-3BAD-415A-8D06-8138085FDBCA}"/>
    <dgm:cxn modelId="{A3AB5BCE-2E13-47E0-9F5E-D1734BC88D8F}" type="presOf" srcId="{8264A54A-4599-4984-9758-917F6704AE8E}" destId="{5973D141-A23D-4A38-98F3-F912056125ED}" srcOrd="0" destOrd="0" presId="urn:microsoft.com/office/officeart/2005/8/layout/vList2"/>
    <dgm:cxn modelId="{895A7B39-F705-4E48-B185-9D62A33A575C}" type="presParOf" srcId="{387AA017-560A-42F0-BAD4-199D326C60A8}" destId="{F81ED982-EDB6-42DE-B03A-BD9F72FEB583}" srcOrd="0" destOrd="0" presId="urn:microsoft.com/office/officeart/2005/8/layout/vList2"/>
    <dgm:cxn modelId="{760BEE33-FBFE-4527-9C13-599BCE1F2FE6}" type="presParOf" srcId="{387AA017-560A-42F0-BAD4-199D326C60A8}" destId="{5973D141-A23D-4A38-98F3-F912056125E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387AA017-560A-42F0-BAD4-199D326C60A8}" type="pres">
      <dgm:prSet presAssocID="{EC5A6558-48E4-4D21-97F5-499DF8B880EC}" presName="linear" presStyleCnt="0">
        <dgm:presLayoutVars>
          <dgm:animLvl val="lvl"/>
          <dgm:resizeHandles val="exact"/>
        </dgm:presLayoutVars>
      </dgm:prSet>
      <dgm:spPr/>
    </dgm:pt>
  </dgm:ptLst>
  <dgm:cxnLst>
    <dgm:cxn modelId="{75B6771F-4DDA-49C3-ACC0-CA375B9FBE0F}" type="presOf" srcId="{EC5A6558-48E4-4D21-97F5-499DF8B880EC}" destId="{387AA017-560A-42F0-BAD4-199D326C60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785E5970-506D-4442-8F7D-DE749DAC8B40}"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EG"/>
        </a:p>
      </dgm:t>
    </dgm:pt>
    <dgm:pt modelId="{3C19EE7B-566E-4EBC-B1EE-DCD9BB5FC6CC}">
      <dgm:prSet phldrT="[نص]" custT="1">
        <dgm:style>
          <a:lnRef idx="2">
            <a:schemeClr val="accent2"/>
          </a:lnRef>
          <a:fillRef idx="1">
            <a:schemeClr val="lt1"/>
          </a:fillRef>
          <a:effectRef idx="0">
            <a:schemeClr val="accent2"/>
          </a:effectRef>
          <a:fontRef idx="minor">
            <a:schemeClr val="dk1"/>
          </a:fontRef>
        </dgm:style>
      </dgm:prSet>
      <dgm:spPr/>
      <dgm:t>
        <a:bodyPr/>
        <a:lstStyle/>
        <a:p>
          <a:pPr rtl="1"/>
          <a:r>
            <a:rPr lang="ar-EG" sz="3200" dirty="0"/>
            <a:t>البحث التطبيقي</a:t>
          </a:r>
        </a:p>
        <a:p>
          <a:pPr rtl="1"/>
          <a:r>
            <a:rPr lang="ar-EG" sz="2800" dirty="0"/>
            <a:t>(</a:t>
          </a:r>
          <a:r>
            <a:rPr lang="en-US" sz="2800" dirty="0"/>
            <a:t> (Applied Research</a:t>
          </a:r>
          <a:endParaRPr lang="ar-EG" sz="2800" dirty="0"/>
        </a:p>
      </dgm:t>
    </dgm:pt>
    <dgm:pt modelId="{FC70C42D-BF14-4BF0-B8C1-F42C1ADD163E}" type="parTrans" cxnId="{18A462DF-E9BF-41B0-B691-C756A137647F}">
      <dgm:prSet/>
      <dgm:spPr/>
      <dgm:t>
        <a:bodyPr/>
        <a:lstStyle/>
        <a:p>
          <a:pPr rtl="1"/>
          <a:endParaRPr lang="ar-EG"/>
        </a:p>
      </dgm:t>
    </dgm:pt>
    <dgm:pt modelId="{F1BC7B52-2847-4007-9006-90ACD8D34C9F}" type="sibTrans" cxnId="{18A462DF-E9BF-41B0-B691-C756A137647F}">
      <dgm:prSet/>
      <dgm:spPr/>
      <dgm:t>
        <a:bodyPr/>
        <a:lstStyle/>
        <a:p>
          <a:pPr rtl="1"/>
          <a:endParaRPr lang="ar-EG"/>
        </a:p>
      </dgm:t>
    </dgm:pt>
    <dgm:pt modelId="{CE1CA89B-6668-4366-921F-8C4CA6A68A95}">
      <dgm:prSet phldrT="[نص]"/>
      <dgm:spPr>
        <a:solidFill>
          <a:schemeClr val="bg1">
            <a:lumMod val="85000"/>
            <a:alpha val="90000"/>
          </a:schemeClr>
        </a:solidFill>
      </dgm:spPr>
      <dgm:t>
        <a:bodyPr/>
        <a:lstStyle/>
        <a:p>
          <a:pPr rtl="1"/>
          <a:r>
            <a:rPr lang="ar-EG" dirty="0"/>
            <a:t>إيجاد حل مشكلات قائمة لدى المؤسسات ، أو التوصل إلى علاج </a:t>
          </a:r>
        </a:p>
      </dgm:t>
    </dgm:pt>
    <dgm:pt modelId="{829D6613-7FE9-4866-A6E5-06761512DB8A}" type="parTrans" cxnId="{970797B5-C03A-4056-9A34-BD0F17B1813A}">
      <dgm:prSet/>
      <dgm:spPr/>
      <dgm:t>
        <a:bodyPr/>
        <a:lstStyle/>
        <a:p>
          <a:pPr rtl="1"/>
          <a:endParaRPr lang="ar-EG"/>
        </a:p>
      </dgm:t>
    </dgm:pt>
    <dgm:pt modelId="{9020DD6B-489E-4F19-B3FE-D0F7CBCF574C}" type="sibTrans" cxnId="{970797B5-C03A-4056-9A34-BD0F17B1813A}">
      <dgm:prSet/>
      <dgm:spPr/>
      <dgm:t>
        <a:bodyPr/>
        <a:lstStyle/>
        <a:p>
          <a:pPr rtl="1"/>
          <a:endParaRPr lang="ar-EG"/>
        </a:p>
      </dgm:t>
    </dgm:pt>
    <dgm:pt modelId="{C55A5566-A5E4-4EEF-A9F7-531FB43E0943}">
      <dgm:prSet phldrT="[نص]"/>
      <dgm:spPr>
        <a:solidFill>
          <a:schemeClr val="bg1">
            <a:lumMod val="85000"/>
            <a:alpha val="90000"/>
          </a:schemeClr>
        </a:solidFill>
      </dgm:spPr>
      <dgm:t>
        <a:bodyPr/>
        <a:lstStyle/>
        <a:p>
          <a:pPr rtl="1"/>
          <a:r>
            <a:rPr lang="ar-EG" dirty="0"/>
            <a:t>تعتمد على التجارب المخبرية والدراسات الميدانية للتأكد من إمكانية تطبيق النتائج في الواقع </a:t>
          </a:r>
        </a:p>
      </dgm:t>
    </dgm:pt>
    <dgm:pt modelId="{8449BA59-230B-476E-99A9-66A4FDC7770C}" type="parTrans" cxnId="{E69D0F81-643E-4AE1-9D34-308A6C8FA8F0}">
      <dgm:prSet/>
      <dgm:spPr/>
      <dgm:t>
        <a:bodyPr/>
        <a:lstStyle/>
        <a:p>
          <a:pPr rtl="1"/>
          <a:endParaRPr lang="ar-EG"/>
        </a:p>
      </dgm:t>
    </dgm:pt>
    <dgm:pt modelId="{42370C24-E824-41AC-8748-BF9D34101807}" type="sibTrans" cxnId="{E69D0F81-643E-4AE1-9D34-308A6C8FA8F0}">
      <dgm:prSet/>
      <dgm:spPr/>
      <dgm:t>
        <a:bodyPr/>
        <a:lstStyle/>
        <a:p>
          <a:pPr rtl="1"/>
          <a:endParaRPr lang="ar-EG"/>
        </a:p>
      </dgm:t>
    </dgm:pt>
    <dgm:pt modelId="{9F0EFC66-0593-42AA-82BE-92EA5FD8EA9C}">
      <dgm:prSet phldrT="[نص]" custT="1">
        <dgm:style>
          <a:lnRef idx="2">
            <a:schemeClr val="accent2"/>
          </a:lnRef>
          <a:fillRef idx="1">
            <a:schemeClr val="lt1"/>
          </a:fillRef>
          <a:effectRef idx="0">
            <a:schemeClr val="accent2"/>
          </a:effectRef>
          <a:fontRef idx="minor">
            <a:schemeClr val="dk1"/>
          </a:fontRef>
        </dgm:style>
      </dgm:prSet>
      <dgm:spPr/>
      <dgm:t>
        <a:bodyPr/>
        <a:lstStyle/>
        <a:p>
          <a:pPr rtl="1"/>
          <a:r>
            <a:rPr lang="ar-EG" sz="3200" dirty="0"/>
            <a:t>البحث النظري </a:t>
          </a:r>
        </a:p>
        <a:p>
          <a:pPr rtl="1"/>
          <a:r>
            <a:rPr lang="ar-EG" sz="2900" dirty="0"/>
            <a:t>( </a:t>
          </a:r>
          <a:r>
            <a:rPr lang="en-US" sz="2900" dirty="0"/>
            <a:t>(Pure Research</a:t>
          </a:r>
          <a:endParaRPr lang="ar-EG" sz="2900" dirty="0"/>
        </a:p>
      </dgm:t>
    </dgm:pt>
    <dgm:pt modelId="{A31AD6B6-E971-44F5-9DBB-7639E38A54E4}" type="parTrans" cxnId="{FA319640-ADCA-4B33-A40C-B64CDE3C5C79}">
      <dgm:prSet/>
      <dgm:spPr/>
      <dgm:t>
        <a:bodyPr/>
        <a:lstStyle/>
        <a:p>
          <a:pPr rtl="1"/>
          <a:endParaRPr lang="ar-EG"/>
        </a:p>
      </dgm:t>
    </dgm:pt>
    <dgm:pt modelId="{A77D289F-E95E-4175-BA8A-5A376C8E63AD}" type="sibTrans" cxnId="{FA319640-ADCA-4B33-A40C-B64CDE3C5C79}">
      <dgm:prSet/>
      <dgm:spPr/>
      <dgm:t>
        <a:bodyPr/>
        <a:lstStyle/>
        <a:p>
          <a:pPr rtl="1"/>
          <a:endParaRPr lang="ar-EG"/>
        </a:p>
      </dgm:t>
    </dgm:pt>
    <dgm:pt modelId="{3D37C5A5-B2F6-4F51-A863-D0AC88F03ECD}">
      <dgm:prSet phldrT="[نص]"/>
      <dgm:spPr>
        <a:solidFill>
          <a:schemeClr val="bg1">
            <a:lumMod val="85000"/>
            <a:alpha val="90000"/>
          </a:schemeClr>
        </a:solidFill>
      </dgm:spPr>
      <dgm:t>
        <a:bodyPr/>
        <a:lstStyle/>
        <a:p>
          <a:pPr rtl="1"/>
          <a:r>
            <a:rPr lang="ar-EG" dirty="0"/>
            <a:t>توضيح غموض في ظاهرة ما دون النظر إلى مدى تطبيق نتائجه </a:t>
          </a:r>
        </a:p>
      </dgm:t>
    </dgm:pt>
    <dgm:pt modelId="{F3D75C37-782E-4972-BFE9-07F7AFBCA613}" type="parTrans" cxnId="{BD1CE58D-31B4-4262-AB7A-6D23B3C96FC0}">
      <dgm:prSet/>
      <dgm:spPr/>
      <dgm:t>
        <a:bodyPr/>
        <a:lstStyle/>
        <a:p>
          <a:pPr rtl="1"/>
          <a:endParaRPr lang="ar-EG"/>
        </a:p>
      </dgm:t>
    </dgm:pt>
    <dgm:pt modelId="{0B96429B-7CFA-496B-9DEF-6571EE75FFEE}" type="sibTrans" cxnId="{BD1CE58D-31B4-4262-AB7A-6D23B3C96FC0}">
      <dgm:prSet/>
      <dgm:spPr/>
      <dgm:t>
        <a:bodyPr/>
        <a:lstStyle/>
        <a:p>
          <a:pPr rtl="1"/>
          <a:endParaRPr lang="ar-EG"/>
        </a:p>
      </dgm:t>
    </dgm:pt>
    <dgm:pt modelId="{4AABB637-1A9E-4662-BC6C-9D93E1877E5C}">
      <dgm:prSet phldrT="[نص]"/>
      <dgm:spPr>
        <a:solidFill>
          <a:schemeClr val="bg1">
            <a:lumMod val="85000"/>
            <a:alpha val="90000"/>
          </a:schemeClr>
        </a:solidFill>
      </dgm:spPr>
      <dgm:t>
        <a:bodyPr/>
        <a:lstStyle/>
        <a:p>
          <a:pPr rtl="1"/>
          <a:r>
            <a:rPr lang="ar-EG" dirty="0"/>
            <a:t>دافع هذا النوع من البحوث هو تطوير المفاهيم النظرية  والوصول إلى معارف جديدة </a:t>
          </a:r>
        </a:p>
      </dgm:t>
    </dgm:pt>
    <dgm:pt modelId="{24DF3EBC-69AE-48D0-BD4B-6F937550C27A}" type="parTrans" cxnId="{5FDCC504-78AD-4EC1-9154-ADD17819347C}">
      <dgm:prSet/>
      <dgm:spPr/>
      <dgm:t>
        <a:bodyPr/>
        <a:lstStyle/>
        <a:p>
          <a:pPr rtl="1"/>
          <a:endParaRPr lang="ar-EG"/>
        </a:p>
      </dgm:t>
    </dgm:pt>
    <dgm:pt modelId="{D440FFB5-0F4C-446D-995F-C6B31232EFBC}" type="sibTrans" cxnId="{5FDCC504-78AD-4EC1-9154-ADD17819347C}">
      <dgm:prSet/>
      <dgm:spPr/>
      <dgm:t>
        <a:bodyPr/>
        <a:lstStyle/>
        <a:p>
          <a:pPr rtl="1"/>
          <a:endParaRPr lang="ar-EG"/>
        </a:p>
      </dgm:t>
    </dgm:pt>
    <dgm:pt modelId="{7D739B78-6D5C-461C-AFAD-3E5D19AAFFF9}" type="pres">
      <dgm:prSet presAssocID="{785E5970-506D-4442-8F7D-DE749DAC8B40}" presName="Name0" presStyleCnt="0">
        <dgm:presLayoutVars>
          <dgm:dir/>
          <dgm:animLvl val="lvl"/>
          <dgm:resizeHandles val="exact"/>
        </dgm:presLayoutVars>
      </dgm:prSet>
      <dgm:spPr/>
    </dgm:pt>
    <dgm:pt modelId="{2F8FD20E-AB1B-4373-BA69-1EF494431BFB}" type="pres">
      <dgm:prSet presAssocID="{3C19EE7B-566E-4EBC-B1EE-DCD9BB5FC6CC}" presName="composite" presStyleCnt="0"/>
      <dgm:spPr/>
    </dgm:pt>
    <dgm:pt modelId="{6E386A1B-8C5C-4042-9A4B-376AA7116220}" type="pres">
      <dgm:prSet presAssocID="{3C19EE7B-566E-4EBC-B1EE-DCD9BB5FC6CC}" presName="parTx" presStyleLbl="alignNode1" presStyleIdx="0" presStyleCnt="2">
        <dgm:presLayoutVars>
          <dgm:chMax val="0"/>
          <dgm:chPref val="0"/>
          <dgm:bulletEnabled val="1"/>
        </dgm:presLayoutVars>
      </dgm:prSet>
      <dgm:spPr/>
    </dgm:pt>
    <dgm:pt modelId="{BD298F93-7219-448F-9301-CB9C4A7FE24B}" type="pres">
      <dgm:prSet presAssocID="{3C19EE7B-566E-4EBC-B1EE-DCD9BB5FC6CC}" presName="desTx" presStyleLbl="alignAccFollowNode1" presStyleIdx="0" presStyleCnt="2">
        <dgm:presLayoutVars>
          <dgm:bulletEnabled val="1"/>
        </dgm:presLayoutVars>
      </dgm:prSet>
      <dgm:spPr/>
    </dgm:pt>
    <dgm:pt modelId="{3C2E4B15-5C2C-4AD3-8474-DFBDE193EDCB}" type="pres">
      <dgm:prSet presAssocID="{F1BC7B52-2847-4007-9006-90ACD8D34C9F}" presName="space" presStyleCnt="0"/>
      <dgm:spPr/>
    </dgm:pt>
    <dgm:pt modelId="{9BF61919-53CC-4DB0-9BD7-E89F53FB5221}" type="pres">
      <dgm:prSet presAssocID="{9F0EFC66-0593-42AA-82BE-92EA5FD8EA9C}" presName="composite" presStyleCnt="0"/>
      <dgm:spPr/>
    </dgm:pt>
    <dgm:pt modelId="{F987F3A4-0868-4783-9214-575A3D584816}" type="pres">
      <dgm:prSet presAssocID="{9F0EFC66-0593-42AA-82BE-92EA5FD8EA9C}" presName="parTx" presStyleLbl="alignNode1" presStyleIdx="1" presStyleCnt="2">
        <dgm:presLayoutVars>
          <dgm:chMax val="0"/>
          <dgm:chPref val="0"/>
          <dgm:bulletEnabled val="1"/>
        </dgm:presLayoutVars>
      </dgm:prSet>
      <dgm:spPr/>
    </dgm:pt>
    <dgm:pt modelId="{705888A5-FC7E-451B-94E5-18F7C0CBAA54}" type="pres">
      <dgm:prSet presAssocID="{9F0EFC66-0593-42AA-82BE-92EA5FD8EA9C}" presName="desTx" presStyleLbl="alignAccFollowNode1" presStyleIdx="1" presStyleCnt="2">
        <dgm:presLayoutVars>
          <dgm:bulletEnabled val="1"/>
        </dgm:presLayoutVars>
      </dgm:prSet>
      <dgm:spPr/>
    </dgm:pt>
  </dgm:ptLst>
  <dgm:cxnLst>
    <dgm:cxn modelId="{5FDCC504-78AD-4EC1-9154-ADD17819347C}" srcId="{9F0EFC66-0593-42AA-82BE-92EA5FD8EA9C}" destId="{4AABB637-1A9E-4662-BC6C-9D93E1877E5C}" srcOrd="1" destOrd="0" parTransId="{24DF3EBC-69AE-48D0-BD4B-6F937550C27A}" sibTransId="{D440FFB5-0F4C-446D-995F-C6B31232EFBC}"/>
    <dgm:cxn modelId="{BC534605-9056-4B3B-AC4E-C844AC24447B}" type="presOf" srcId="{3C19EE7B-566E-4EBC-B1EE-DCD9BB5FC6CC}" destId="{6E386A1B-8C5C-4042-9A4B-376AA7116220}" srcOrd="0" destOrd="0" presId="urn:microsoft.com/office/officeart/2005/8/layout/hList1"/>
    <dgm:cxn modelId="{22A61117-9333-4C90-A691-9B3FA8507A57}" type="presOf" srcId="{4AABB637-1A9E-4662-BC6C-9D93E1877E5C}" destId="{705888A5-FC7E-451B-94E5-18F7C0CBAA54}" srcOrd="0" destOrd="1" presId="urn:microsoft.com/office/officeart/2005/8/layout/hList1"/>
    <dgm:cxn modelId="{6D52D53A-57EE-4840-8ECF-641961CF5F6F}" type="presOf" srcId="{785E5970-506D-4442-8F7D-DE749DAC8B40}" destId="{7D739B78-6D5C-461C-AFAD-3E5D19AAFFF9}" srcOrd="0" destOrd="0" presId="urn:microsoft.com/office/officeart/2005/8/layout/hList1"/>
    <dgm:cxn modelId="{41C7BB3E-C51D-4663-9828-EFBE0A33EE57}" type="presOf" srcId="{C55A5566-A5E4-4EEF-A9F7-531FB43E0943}" destId="{BD298F93-7219-448F-9301-CB9C4A7FE24B}" srcOrd="0" destOrd="1" presId="urn:microsoft.com/office/officeart/2005/8/layout/hList1"/>
    <dgm:cxn modelId="{FA319640-ADCA-4B33-A40C-B64CDE3C5C79}" srcId="{785E5970-506D-4442-8F7D-DE749DAC8B40}" destId="{9F0EFC66-0593-42AA-82BE-92EA5FD8EA9C}" srcOrd="1" destOrd="0" parTransId="{A31AD6B6-E971-44F5-9DBB-7639E38A54E4}" sibTransId="{A77D289F-E95E-4175-BA8A-5A376C8E63AD}"/>
    <dgm:cxn modelId="{E69D0F81-643E-4AE1-9D34-308A6C8FA8F0}" srcId="{3C19EE7B-566E-4EBC-B1EE-DCD9BB5FC6CC}" destId="{C55A5566-A5E4-4EEF-A9F7-531FB43E0943}" srcOrd="1" destOrd="0" parTransId="{8449BA59-230B-476E-99A9-66A4FDC7770C}" sibTransId="{42370C24-E824-41AC-8748-BF9D34101807}"/>
    <dgm:cxn modelId="{BD1CE58D-31B4-4262-AB7A-6D23B3C96FC0}" srcId="{9F0EFC66-0593-42AA-82BE-92EA5FD8EA9C}" destId="{3D37C5A5-B2F6-4F51-A863-D0AC88F03ECD}" srcOrd="0" destOrd="0" parTransId="{F3D75C37-782E-4972-BFE9-07F7AFBCA613}" sibTransId="{0B96429B-7CFA-496B-9DEF-6571EE75FFEE}"/>
    <dgm:cxn modelId="{7659FDAD-19DD-4F04-883A-B28EE43C5DBD}" type="presOf" srcId="{3D37C5A5-B2F6-4F51-A863-D0AC88F03ECD}" destId="{705888A5-FC7E-451B-94E5-18F7C0CBAA54}" srcOrd="0" destOrd="0" presId="urn:microsoft.com/office/officeart/2005/8/layout/hList1"/>
    <dgm:cxn modelId="{970797B5-C03A-4056-9A34-BD0F17B1813A}" srcId="{3C19EE7B-566E-4EBC-B1EE-DCD9BB5FC6CC}" destId="{CE1CA89B-6668-4366-921F-8C4CA6A68A95}" srcOrd="0" destOrd="0" parTransId="{829D6613-7FE9-4866-A6E5-06761512DB8A}" sibTransId="{9020DD6B-489E-4F19-B3FE-D0F7CBCF574C}"/>
    <dgm:cxn modelId="{3A7146D9-BE20-4115-9CD2-E6E684D67C58}" type="presOf" srcId="{9F0EFC66-0593-42AA-82BE-92EA5FD8EA9C}" destId="{F987F3A4-0868-4783-9214-575A3D584816}" srcOrd="0" destOrd="0" presId="urn:microsoft.com/office/officeart/2005/8/layout/hList1"/>
    <dgm:cxn modelId="{18A462DF-E9BF-41B0-B691-C756A137647F}" srcId="{785E5970-506D-4442-8F7D-DE749DAC8B40}" destId="{3C19EE7B-566E-4EBC-B1EE-DCD9BB5FC6CC}" srcOrd="0" destOrd="0" parTransId="{FC70C42D-BF14-4BF0-B8C1-F42C1ADD163E}" sibTransId="{F1BC7B52-2847-4007-9006-90ACD8D34C9F}"/>
    <dgm:cxn modelId="{4B7CECFF-2415-4722-B875-61DB66478312}" type="presOf" srcId="{CE1CA89B-6668-4366-921F-8C4CA6A68A95}" destId="{BD298F93-7219-448F-9301-CB9C4A7FE24B}" srcOrd="0" destOrd="0" presId="urn:microsoft.com/office/officeart/2005/8/layout/hList1"/>
    <dgm:cxn modelId="{8F60F900-4ED9-44A0-827E-549288FBEA7A}" type="presParOf" srcId="{7D739B78-6D5C-461C-AFAD-3E5D19AAFFF9}" destId="{2F8FD20E-AB1B-4373-BA69-1EF494431BFB}" srcOrd="0" destOrd="0" presId="urn:microsoft.com/office/officeart/2005/8/layout/hList1"/>
    <dgm:cxn modelId="{6F5B651B-2858-41E1-8FBC-34A08C63AE83}" type="presParOf" srcId="{2F8FD20E-AB1B-4373-BA69-1EF494431BFB}" destId="{6E386A1B-8C5C-4042-9A4B-376AA7116220}" srcOrd="0" destOrd="0" presId="urn:microsoft.com/office/officeart/2005/8/layout/hList1"/>
    <dgm:cxn modelId="{BB5FFF67-B741-4929-A51F-ABCABCB58421}" type="presParOf" srcId="{2F8FD20E-AB1B-4373-BA69-1EF494431BFB}" destId="{BD298F93-7219-448F-9301-CB9C4A7FE24B}" srcOrd="1" destOrd="0" presId="urn:microsoft.com/office/officeart/2005/8/layout/hList1"/>
    <dgm:cxn modelId="{C2C57980-E0C9-4E9C-BB69-10E1A7063396}" type="presParOf" srcId="{7D739B78-6D5C-461C-AFAD-3E5D19AAFFF9}" destId="{3C2E4B15-5C2C-4AD3-8474-DFBDE193EDCB}" srcOrd="1" destOrd="0" presId="urn:microsoft.com/office/officeart/2005/8/layout/hList1"/>
    <dgm:cxn modelId="{AC29B904-FE6F-420C-81E0-A7637879A6C5}" type="presParOf" srcId="{7D739B78-6D5C-461C-AFAD-3E5D19AAFFF9}" destId="{9BF61919-53CC-4DB0-9BD7-E89F53FB5221}" srcOrd="2" destOrd="0" presId="urn:microsoft.com/office/officeart/2005/8/layout/hList1"/>
    <dgm:cxn modelId="{261D09D1-83FE-41A7-BE5E-EBCDF6F43FF8}" type="presParOf" srcId="{9BF61919-53CC-4DB0-9BD7-E89F53FB5221}" destId="{F987F3A4-0868-4783-9214-575A3D584816}" srcOrd="0" destOrd="0" presId="urn:microsoft.com/office/officeart/2005/8/layout/hList1"/>
    <dgm:cxn modelId="{50D2B917-9C64-4A2F-80A1-8C94E942E46C}" type="presParOf" srcId="{9BF61919-53CC-4DB0-9BD7-E89F53FB5221}" destId="{705888A5-FC7E-451B-94E5-18F7C0CBAA54}" srcOrd="1" destOrd="0" presId="urn:microsoft.com/office/officeart/2005/8/layout/hList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387AA017-560A-42F0-BAD4-199D326C60A8}" type="pres">
      <dgm:prSet presAssocID="{EC5A6558-48E4-4D21-97F5-499DF8B880EC}" presName="linear" presStyleCnt="0">
        <dgm:presLayoutVars>
          <dgm:animLvl val="lvl"/>
          <dgm:resizeHandles val="exact"/>
        </dgm:presLayoutVars>
      </dgm:prSet>
      <dgm:spPr/>
    </dgm:pt>
  </dgm:ptLst>
  <dgm:cxnLst>
    <dgm:cxn modelId="{75B6771F-4DDA-49C3-ACC0-CA375B9FBE0F}" type="presOf" srcId="{EC5A6558-48E4-4D21-97F5-499DF8B880EC}" destId="{387AA017-560A-42F0-BAD4-199D326C60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85E5970-506D-4442-8F7D-DE749DAC8B40}"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EG"/>
        </a:p>
      </dgm:t>
    </dgm:pt>
    <dgm:pt modelId="{3C19EE7B-566E-4EBC-B1EE-DCD9BB5FC6CC}">
      <dgm:prSet phldrT="[نص]" custT="1">
        <dgm:style>
          <a:lnRef idx="2">
            <a:schemeClr val="accent2"/>
          </a:lnRef>
          <a:fillRef idx="1">
            <a:schemeClr val="lt1"/>
          </a:fillRef>
          <a:effectRef idx="0">
            <a:schemeClr val="accent2"/>
          </a:effectRef>
          <a:fontRef idx="minor">
            <a:schemeClr val="dk1"/>
          </a:fontRef>
        </dgm:style>
      </dgm:prSet>
      <dgm:spPr/>
      <dgm:t>
        <a:bodyPr/>
        <a:lstStyle/>
        <a:p>
          <a:pPr rtl="1"/>
          <a:r>
            <a:rPr lang="ar-EG" sz="3200" b="1" dirty="0"/>
            <a:t>بحوث غير مخططة</a:t>
          </a:r>
        </a:p>
      </dgm:t>
    </dgm:pt>
    <dgm:pt modelId="{FC70C42D-BF14-4BF0-B8C1-F42C1ADD163E}" type="parTrans" cxnId="{18A462DF-E9BF-41B0-B691-C756A137647F}">
      <dgm:prSet/>
      <dgm:spPr/>
      <dgm:t>
        <a:bodyPr/>
        <a:lstStyle/>
        <a:p>
          <a:pPr rtl="1"/>
          <a:endParaRPr lang="ar-EG"/>
        </a:p>
      </dgm:t>
    </dgm:pt>
    <dgm:pt modelId="{F1BC7B52-2847-4007-9006-90ACD8D34C9F}" type="sibTrans" cxnId="{18A462DF-E9BF-41B0-B691-C756A137647F}">
      <dgm:prSet/>
      <dgm:spPr/>
      <dgm:t>
        <a:bodyPr/>
        <a:lstStyle/>
        <a:p>
          <a:pPr rtl="1"/>
          <a:endParaRPr lang="ar-EG"/>
        </a:p>
      </dgm:t>
    </dgm:pt>
    <dgm:pt modelId="{CE1CA89B-6668-4366-921F-8C4CA6A68A95}">
      <dgm:prSet phldrT="[نص]"/>
      <dgm:spPr>
        <a:solidFill>
          <a:schemeClr val="bg1">
            <a:lumMod val="85000"/>
            <a:alpha val="90000"/>
          </a:schemeClr>
        </a:solidFill>
      </dgm:spPr>
      <dgm:t>
        <a:bodyPr/>
        <a:lstStyle/>
        <a:p>
          <a:pPr rtl="1"/>
          <a:r>
            <a:rPr lang="ar-EG" dirty="0"/>
            <a:t>لا يوجد سيطرة على البيئة البحثية، بل تجري البحوث في البيئة  الطبيعية دون تجهيزها مسبقا مثل البحوث في مجال التسويق والإنتاج</a:t>
          </a:r>
        </a:p>
      </dgm:t>
    </dgm:pt>
    <dgm:pt modelId="{829D6613-7FE9-4866-A6E5-06761512DB8A}" type="parTrans" cxnId="{970797B5-C03A-4056-9A34-BD0F17B1813A}">
      <dgm:prSet/>
      <dgm:spPr/>
      <dgm:t>
        <a:bodyPr/>
        <a:lstStyle/>
        <a:p>
          <a:pPr rtl="1"/>
          <a:endParaRPr lang="ar-EG"/>
        </a:p>
      </dgm:t>
    </dgm:pt>
    <dgm:pt modelId="{9020DD6B-489E-4F19-B3FE-D0F7CBCF574C}" type="sibTrans" cxnId="{970797B5-C03A-4056-9A34-BD0F17B1813A}">
      <dgm:prSet/>
      <dgm:spPr/>
      <dgm:t>
        <a:bodyPr/>
        <a:lstStyle/>
        <a:p>
          <a:pPr rtl="1"/>
          <a:endParaRPr lang="ar-EG"/>
        </a:p>
      </dgm:t>
    </dgm:pt>
    <dgm:pt modelId="{9F0EFC66-0593-42AA-82BE-92EA5FD8EA9C}">
      <dgm:prSet phldrT="[نص]" custT="1">
        <dgm:style>
          <a:lnRef idx="2">
            <a:schemeClr val="accent2"/>
          </a:lnRef>
          <a:fillRef idx="1">
            <a:schemeClr val="lt1"/>
          </a:fillRef>
          <a:effectRef idx="0">
            <a:schemeClr val="accent2"/>
          </a:effectRef>
          <a:fontRef idx="minor">
            <a:schemeClr val="dk1"/>
          </a:fontRef>
        </dgm:style>
      </dgm:prSet>
      <dgm:spPr/>
      <dgm:t>
        <a:bodyPr/>
        <a:lstStyle/>
        <a:p>
          <a:pPr algn="ctr" rtl="1"/>
          <a:r>
            <a:rPr lang="ar-EG" sz="3200" b="1" dirty="0"/>
            <a:t>بحوث مخططة </a:t>
          </a:r>
        </a:p>
      </dgm:t>
    </dgm:pt>
    <dgm:pt modelId="{A31AD6B6-E971-44F5-9DBB-7639E38A54E4}" type="parTrans" cxnId="{FA319640-ADCA-4B33-A40C-B64CDE3C5C79}">
      <dgm:prSet/>
      <dgm:spPr/>
      <dgm:t>
        <a:bodyPr/>
        <a:lstStyle/>
        <a:p>
          <a:pPr rtl="1"/>
          <a:endParaRPr lang="ar-EG"/>
        </a:p>
      </dgm:t>
    </dgm:pt>
    <dgm:pt modelId="{A77D289F-E95E-4175-BA8A-5A376C8E63AD}" type="sibTrans" cxnId="{FA319640-ADCA-4B33-A40C-B64CDE3C5C79}">
      <dgm:prSet/>
      <dgm:spPr/>
      <dgm:t>
        <a:bodyPr/>
        <a:lstStyle/>
        <a:p>
          <a:pPr rtl="1"/>
          <a:endParaRPr lang="ar-EG"/>
        </a:p>
      </dgm:t>
    </dgm:pt>
    <dgm:pt modelId="{3D37C5A5-B2F6-4F51-A863-D0AC88F03ECD}">
      <dgm:prSet phldrT="[نص]"/>
      <dgm:spPr>
        <a:solidFill>
          <a:schemeClr val="bg1">
            <a:lumMod val="85000"/>
            <a:alpha val="90000"/>
          </a:schemeClr>
        </a:solidFill>
      </dgm:spPr>
      <dgm:t>
        <a:bodyPr/>
        <a:lstStyle/>
        <a:p>
          <a:pPr rtl="1"/>
          <a:r>
            <a:rPr lang="ar-EG" dirty="0"/>
            <a:t>تجرى في بيئة معدة بعناية كما في المختبرات ( أي هناك سيطرة أو تحكم في البيئة التي يجري فيها البحث)</a:t>
          </a:r>
        </a:p>
      </dgm:t>
    </dgm:pt>
    <dgm:pt modelId="{F3D75C37-782E-4972-BFE9-07F7AFBCA613}" type="parTrans" cxnId="{BD1CE58D-31B4-4262-AB7A-6D23B3C96FC0}">
      <dgm:prSet/>
      <dgm:spPr/>
      <dgm:t>
        <a:bodyPr/>
        <a:lstStyle/>
        <a:p>
          <a:pPr rtl="1"/>
          <a:endParaRPr lang="ar-EG"/>
        </a:p>
      </dgm:t>
    </dgm:pt>
    <dgm:pt modelId="{0B96429B-7CFA-496B-9DEF-6571EE75FFEE}" type="sibTrans" cxnId="{BD1CE58D-31B4-4262-AB7A-6D23B3C96FC0}">
      <dgm:prSet/>
      <dgm:spPr/>
      <dgm:t>
        <a:bodyPr/>
        <a:lstStyle/>
        <a:p>
          <a:pPr rtl="1"/>
          <a:endParaRPr lang="ar-EG"/>
        </a:p>
      </dgm:t>
    </dgm:pt>
    <dgm:pt modelId="{7D739B78-6D5C-461C-AFAD-3E5D19AAFFF9}" type="pres">
      <dgm:prSet presAssocID="{785E5970-506D-4442-8F7D-DE749DAC8B40}" presName="Name0" presStyleCnt="0">
        <dgm:presLayoutVars>
          <dgm:dir/>
          <dgm:animLvl val="lvl"/>
          <dgm:resizeHandles val="exact"/>
        </dgm:presLayoutVars>
      </dgm:prSet>
      <dgm:spPr/>
    </dgm:pt>
    <dgm:pt modelId="{2F8FD20E-AB1B-4373-BA69-1EF494431BFB}" type="pres">
      <dgm:prSet presAssocID="{3C19EE7B-566E-4EBC-B1EE-DCD9BB5FC6CC}" presName="composite" presStyleCnt="0"/>
      <dgm:spPr/>
    </dgm:pt>
    <dgm:pt modelId="{6E386A1B-8C5C-4042-9A4B-376AA7116220}" type="pres">
      <dgm:prSet presAssocID="{3C19EE7B-566E-4EBC-B1EE-DCD9BB5FC6CC}" presName="parTx" presStyleLbl="alignNode1" presStyleIdx="0" presStyleCnt="2">
        <dgm:presLayoutVars>
          <dgm:chMax val="0"/>
          <dgm:chPref val="0"/>
          <dgm:bulletEnabled val="1"/>
        </dgm:presLayoutVars>
      </dgm:prSet>
      <dgm:spPr/>
    </dgm:pt>
    <dgm:pt modelId="{BD298F93-7219-448F-9301-CB9C4A7FE24B}" type="pres">
      <dgm:prSet presAssocID="{3C19EE7B-566E-4EBC-B1EE-DCD9BB5FC6CC}" presName="desTx" presStyleLbl="alignAccFollowNode1" presStyleIdx="0" presStyleCnt="2">
        <dgm:presLayoutVars>
          <dgm:bulletEnabled val="1"/>
        </dgm:presLayoutVars>
      </dgm:prSet>
      <dgm:spPr/>
    </dgm:pt>
    <dgm:pt modelId="{3C2E4B15-5C2C-4AD3-8474-DFBDE193EDCB}" type="pres">
      <dgm:prSet presAssocID="{F1BC7B52-2847-4007-9006-90ACD8D34C9F}" presName="space" presStyleCnt="0"/>
      <dgm:spPr/>
    </dgm:pt>
    <dgm:pt modelId="{9BF61919-53CC-4DB0-9BD7-E89F53FB5221}" type="pres">
      <dgm:prSet presAssocID="{9F0EFC66-0593-42AA-82BE-92EA5FD8EA9C}" presName="composite" presStyleCnt="0"/>
      <dgm:spPr/>
    </dgm:pt>
    <dgm:pt modelId="{F987F3A4-0868-4783-9214-575A3D584816}" type="pres">
      <dgm:prSet presAssocID="{9F0EFC66-0593-42AA-82BE-92EA5FD8EA9C}" presName="parTx" presStyleLbl="alignNode1" presStyleIdx="1" presStyleCnt="2">
        <dgm:presLayoutVars>
          <dgm:chMax val="0"/>
          <dgm:chPref val="0"/>
          <dgm:bulletEnabled val="1"/>
        </dgm:presLayoutVars>
      </dgm:prSet>
      <dgm:spPr/>
    </dgm:pt>
    <dgm:pt modelId="{705888A5-FC7E-451B-94E5-18F7C0CBAA54}" type="pres">
      <dgm:prSet presAssocID="{9F0EFC66-0593-42AA-82BE-92EA5FD8EA9C}" presName="desTx" presStyleLbl="alignAccFollowNode1" presStyleIdx="1" presStyleCnt="2">
        <dgm:presLayoutVars>
          <dgm:bulletEnabled val="1"/>
        </dgm:presLayoutVars>
      </dgm:prSet>
      <dgm:spPr/>
    </dgm:pt>
  </dgm:ptLst>
  <dgm:cxnLst>
    <dgm:cxn modelId="{BC534605-9056-4B3B-AC4E-C844AC24447B}" type="presOf" srcId="{3C19EE7B-566E-4EBC-B1EE-DCD9BB5FC6CC}" destId="{6E386A1B-8C5C-4042-9A4B-376AA7116220}" srcOrd="0" destOrd="0" presId="urn:microsoft.com/office/officeart/2005/8/layout/hList1"/>
    <dgm:cxn modelId="{6D52D53A-57EE-4840-8ECF-641961CF5F6F}" type="presOf" srcId="{785E5970-506D-4442-8F7D-DE749DAC8B40}" destId="{7D739B78-6D5C-461C-AFAD-3E5D19AAFFF9}" srcOrd="0" destOrd="0" presId="urn:microsoft.com/office/officeart/2005/8/layout/hList1"/>
    <dgm:cxn modelId="{FA319640-ADCA-4B33-A40C-B64CDE3C5C79}" srcId="{785E5970-506D-4442-8F7D-DE749DAC8B40}" destId="{9F0EFC66-0593-42AA-82BE-92EA5FD8EA9C}" srcOrd="1" destOrd="0" parTransId="{A31AD6B6-E971-44F5-9DBB-7639E38A54E4}" sibTransId="{A77D289F-E95E-4175-BA8A-5A376C8E63AD}"/>
    <dgm:cxn modelId="{BD1CE58D-31B4-4262-AB7A-6D23B3C96FC0}" srcId="{9F0EFC66-0593-42AA-82BE-92EA5FD8EA9C}" destId="{3D37C5A5-B2F6-4F51-A863-D0AC88F03ECD}" srcOrd="0" destOrd="0" parTransId="{F3D75C37-782E-4972-BFE9-07F7AFBCA613}" sibTransId="{0B96429B-7CFA-496B-9DEF-6571EE75FFEE}"/>
    <dgm:cxn modelId="{7659FDAD-19DD-4F04-883A-B28EE43C5DBD}" type="presOf" srcId="{3D37C5A5-B2F6-4F51-A863-D0AC88F03ECD}" destId="{705888A5-FC7E-451B-94E5-18F7C0CBAA54}" srcOrd="0" destOrd="0" presId="urn:microsoft.com/office/officeart/2005/8/layout/hList1"/>
    <dgm:cxn modelId="{970797B5-C03A-4056-9A34-BD0F17B1813A}" srcId="{3C19EE7B-566E-4EBC-B1EE-DCD9BB5FC6CC}" destId="{CE1CA89B-6668-4366-921F-8C4CA6A68A95}" srcOrd="0" destOrd="0" parTransId="{829D6613-7FE9-4866-A6E5-06761512DB8A}" sibTransId="{9020DD6B-489E-4F19-B3FE-D0F7CBCF574C}"/>
    <dgm:cxn modelId="{3A7146D9-BE20-4115-9CD2-E6E684D67C58}" type="presOf" srcId="{9F0EFC66-0593-42AA-82BE-92EA5FD8EA9C}" destId="{F987F3A4-0868-4783-9214-575A3D584816}" srcOrd="0" destOrd="0" presId="urn:microsoft.com/office/officeart/2005/8/layout/hList1"/>
    <dgm:cxn modelId="{18A462DF-E9BF-41B0-B691-C756A137647F}" srcId="{785E5970-506D-4442-8F7D-DE749DAC8B40}" destId="{3C19EE7B-566E-4EBC-B1EE-DCD9BB5FC6CC}" srcOrd="0" destOrd="0" parTransId="{FC70C42D-BF14-4BF0-B8C1-F42C1ADD163E}" sibTransId="{F1BC7B52-2847-4007-9006-90ACD8D34C9F}"/>
    <dgm:cxn modelId="{4B7CECFF-2415-4722-B875-61DB66478312}" type="presOf" srcId="{CE1CA89B-6668-4366-921F-8C4CA6A68A95}" destId="{BD298F93-7219-448F-9301-CB9C4A7FE24B}" srcOrd="0" destOrd="0" presId="urn:microsoft.com/office/officeart/2005/8/layout/hList1"/>
    <dgm:cxn modelId="{8F60F900-4ED9-44A0-827E-549288FBEA7A}" type="presParOf" srcId="{7D739B78-6D5C-461C-AFAD-3E5D19AAFFF9}" destId="{2F8FD20E-AB1B-4373-BA69-1EF494431BFB}" srcOrd="0" destOrd="0" presId="urn:microsoft.com/office/officeart/2005/8/layout/hList1"/>
    <dgm:cxn modelId="{6F5B651B-2858-41E1-8FBC-34A08C63AE83}" type="presParOf" srcId="{2F8FD20E-AB1B-4373-BA69-1EF494431BFB}" destId="{6E386A1B-8C5C-4042-9A4B-376AA7116220}" srcOrd="0" destOrd="0" presId="urn:microsoft.com/office/officeart/2005/8/layout/hList1"/>
    <dgm:cxn modelId="{BB5FFF67-B741-4929-A51F-ABCABCB58421}" type="presParOf" srcId="{2F8FD20E-AB1B-4373-BA69-1EF494431BFB}" destId="{BD298F93-7219-448F-9301-CB9C4A7FE24B}" srcOrd="1" destOrd="0" presId="urn:microsoft.com/office/officeart/2005/8/layout/hList1"/>
    <dgm:cxn modelId="{C2C57980-E0C9-4E9C-BB69-10E1A7063396}" type="presParOf" srcId="{7D739B78-6D5C-461C-AFAD-3E5D19AAFFF9}" destId="{3C2E4B15-5C2C-4AD3-8474-DFBDE193EDCB}" srcOrd="1" destOrd="0" presId="urn:microsoft.com/office/officeart/2005/8/layout/hList1"/>
    <dgm:cxn modelId="{AC29B904-FE6F-420C-81E0-A7637879A6C5}" type="presParOf" srcId="{7D739B78-6D5C-461C-AFAD-3E5D19AAFFF9}" destId="{9BF61919-53CC-4DB0-9BD7-E89F53FB5221}" srcOrd="2" destOrd="0" presId="urn:microsoft.com/office/officeart/2005/8/layout/hList1"/>
    <dgm:cxn modelId="{261D09D1-83FE-41A7-BE5E-EBCDF6F43FF8}" type="presParOf" srcId="{9BF61919-53CC-4DB0-9BD7-E89F53FB5221}" destId="{F987F3A4-0868-4783-9214-575A3D584816}" srcOrd="0" destOrd="0" presId="urn:microsoft.com/office/officeart/2005/8/layout/hList1"/>
    <dgm:cxn modelId="{50D2B917-9C64-4A2F-80A1-8C94E942E46C}" type="presParOf" srcId="{9BF61919-53CC-4DB0-9BD7-E89F53FB5221}" destId="{705888A5-FC7E-451B-94E5-18F7C0CBAA54}" srcOrd="1" destOrd="0" presId="urn:microsoft.com/office/officeart/2005/8/layout/hList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C5A6558-48E4-4D21-97F5-499DF8B880EC}" type="doc">
      <dgm:prSet loTypeId="urn:microsoft.com/office/officeart/2005/8/layout/vList2" loCatId="list" qsTypeId="urn:microsoft.com/office/officeart/2005/8/quickstyle/3d1" qsCatId="3D" csTypeId="urn:microsoft.com/office/officeart/2005/8/colors/accent0_1" csCatId="mainScheme" phldr="1"/>
      <dgm:spPr/>
      <dgm:t>
        <a:bodyPr/>
        <a:lstStyle/>
        <a:p>
          <a:pPr rtl="1"/>
          <a:endParaRPr lang="ar-EG"/>
        </a:p>
      </dgm:t>
    </dgm:pt>
    <dgm:pt modelId="{387AA017-560A-42F0-BAD4-199D326C60A8}" type="pres">
      <dgm:prSet presAssocID="{EC5A6558-48E4-4D21-97F5-499DF8B880EC}" presName="linear" presStyleCnt="0">
        <dgm:presLayoutVars>
          <dgm:animLvl val="lvl"/>
          <dgm:resizeHandles val="exact"/>
        </dgm:presLayoutVars>
      </dgm:prSet>
      <dgm:spPr/>
    </dgm:pt>
  </dgm:ptLst>
  <dgm:cxnLst>
    <dgm:cxn modelId="{75B6771F-4DDA-49C3-ACC0-CA375B9FBE0F}" type="presOf" srcId="{EC5A6558-48E4-4D21-97F5-499DF8B880EC}" destId="{387AA017-560A-42F0-BAD4-199D326C60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85E5970-506D-4442-8F7D-DE749DAC8B40}"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EG"/>
        </a:p>
      </dgm:t>
    </dgm:pt>
    <dgm:pt modelId="{3C19EE7B-566E-4EBC-B1EE-DCD9BB5FC6CC}">
      <dgm:prSet phldrT="[نص]" custT="1">
        <dgm:style>
          <a:lnRef idx="2">
            <a:schemeClr val="accent2"/>
          </a:lnRef>
          <a:fillRef idx="1">
            <a:schemeClr val="lt1"/>
          </a:fillRef>
          <a:effectRef idx="0">
            <a:schemeClr val="accent2"/>
          </a:effectRef>
          <a:fontRef idx="minor">
            <a:schemeClr val="dk1"/>
          </a:fontRef>
        </dgm:style>
      </dgm:prSet>
      <dgm:spPr/>
      <dgm:t>
        <a:bodyPr/>
        <a:lstStyle/>
        <a:p>
          <a:pPr rtl="1"/>
          <a:r>
            <a:rPr lang="ar-EG" sz="3200" b="1" dirty="0"/>
            <a:t>البحوث المتعاقبة</a:t>
          </a:r>
        </a:p>
        <a:p>
          <a:pPr rtl="1"/>
          <a:r>
            <a:rPr lang="ar-EG" sz="3200" b="1" dirty="0"/>
            <a:t>( </a:t>
          </a:r>
          <a:r>
            <a:rPr lang="en-US" sz="3200" b="1" dirty="0"/>
            <a:t>Panel or longitudinal data</a:t>
          </a:r>
          <a:r>
            <a:rPr lang="ar-EG" sz="3200" b="1" dirty="0"/>
            <a:t>)</a:t>
          </a:r>
        </a:p>
      </dgm:t>
    </dgm:pt>
    <dgm:pt modelId="{FC70C42D-BF14-4BF0-B8C1-F42C1ADD163E}" type="parTrans" cxnId="{18A462DF-E9BF-41B0-B691-C756A137647F}">
      <dgm:prSet/>
      <dgm:spPr/>
      <dgm:t>
        <a:bodyPr/>
        <a:lstStyle/>
        <a:p>
          <a:pPr rtl="1"/>
          <a:endParaRPr lang="ar-EG"/>
        </a:p>
      </dgm:t>
    </dgm:pt>
    <dgm:pt modelId="{F1BC7B52-2847-4007-9006-90ACD8D34C9F}" type="sibTrans" cxnId="{18A462DF-E9BF-41B0-B691-C756A137647F}">
      <dgm:prSet/>
      <dgm:spPr/>
      <dgm:t>
        <a:bodyPr/>
        <a:lstStyle/>
        <a:p>
          <a:pPr rtl="1"/>
          <a:endParaRPr lang="ar-EG"/>
        </a:p>
      </dgm:t>
    </dgm:pt>
    <dgm:pt modelId="{CE1CA89B-6668-4366-921F-8C4CA6A68A95}">
      <dgm:prSet phldrT="[نص]"/>
      <dgm:spPr>
        <a:solidFill>
          <a:schemeClr val="bg1">
            <a:lumMod val="85000"/>
            <a:alpha val="90000"/>
          </a:schemeClr>
        </a:solidFill>
      </dgm:spPr>
      <dgm:t>
        <a:bodyPr/>
        <a:lstStyle/>
        <a:p>
          <a:pPr rtl="1"/>
          <a:r>
            <a:rPr lang="ar-EG" dirty="0"/>
            <a:t> تتم على عينة أو عدة عينات في فترات زمنية متباعدة </a:t>
          </a:r>
        </a:p>
      </dgm:t>
    </dgm:pt>
    <dgm:pt modelId="{829D6613-7FE9-4866-A6E5-06761512DB8A}" type="parTrans" cxnId="{970797B5-C03A-4056-9A34-BD0F17B1813A}">
      <dgm:prSet/>
      <dgm:spPr/>
      <dgm:t>
        <a:bodyPr/>
        <a:lstStyle/>
        <a:p>
          <a:pPr rtl="1"/>
          <a:endParaRPr lang="ar-EG"/>
        </a:p>
      </dgm:t>
    </dgm:pt>
    <dgm:pt modelId="{9020DD6B-489E-4F19-B3FE-D0F7CBCF574C}" type="sibTrans" cxnId="{970797B5-C03A-4056-9A34-BD0F17B1813A}">
      <dgm:prSet/>
      <dgm:spPr/>
      <dgm:t>
        <a:bodyPr/>
        <a:lstStyle/>
        <a:p>
          <a:pPr rtl="1"/>
          <a:endParaRPr lang="ar-EG"/>
        </a:p>
      </dgm:t>
    </dgm:pt>
    <dgm:pt modelId="{9F0EFC66-0593-42AA-82BE-92EA5FD8EA9C}">
      <dgm:prSet phldrT="[نص]" custT="1">
        <dgm:style>
          <a:lnRef idx="2">
            <a:schemeClr val="accent2"/>
          </a:lnRef>
          <a:fillRef idx="1">
            <a:schemeClr val="lt1"/>
          </a:fillRef>
          <a:effectRef idx="0">
            <a:schemeClr val="accent2"/>
          </a:effectRef>
          <a:fontRef idx="minor">
            <a:schemeClr val="dk1"/>
          </a:fontRef>
        </dgm:style>
      </dgm:prSet>
      <dgm:spPr/>
      <dgm:t>
        <a:bodyPr/>
        <a:lstStyle/>
        <a:p>
          <a:pPr algn="ctr" rtl="1"/>
          <a:r>
            <a:rPr lang="ar-EG" sz="3200" b="1" dirty="0"/>
            <a:t>البحوث المقطعية </a:t>
          </a:r>
        </a:p>
        <a:p>
          <a:pPr algn="ctr" rtl="1"/>
          <a:r>
            <a:rPr lang="ar-EG" sz="3200" b="1" dirty="0"/>
            <a:t>( </a:t>
          </a:r>
          <a:r>
            <a:rPr lang="en-US" sz="3200" b="1" dirty="0"/>
            <a:t>(cross- sectional data</a:t>
          </a:r>
          <a:endParaRPr lang="ar-EG" sz="3200" b="1" dirty="0"/>
        </a:p>
      </dgm:t>
    </dgm:pt>
    <dgm:pt modelId="{A31AD6B6-E971-44F5-9DBB-7639E38A54E4}" type="parTrans" cxnId="{FA319640-ADCA-4B33-A40C-B64CDE3C5C79}">
      <dgm:prSet/>
      <dgm:spPr/>
      <dgm:t>
        <a:bodyPr/>
        <a:lstStyle/>
        <a:p>
          <a:pPr rtl="1"/>
          <a:endParaRPr lang="ar-EG"/>
        </a:p>
      </dgm:t>
    </dgm:pt>
    <dgm:pt modelId="{A77D289F-E95E-4175-BA8A-5A376C8E63AD}" type="sibTrans" cxnId="{FA319640-ADCA-4B33-A40C-B64CDE3C5C79}">
      <dgm:prSet/>
      <dgm:spPr/>
      <dgm:t>
        <a:bodyPr/>
        <a:lstStyle/>
        <a:p>
          <a:pPr rtl="1"/>
          <a:endParaRPr lang="ar-EG"/>
        </a:p>
      </dgm:t>
    </dgm:pt>
    <dgm:pt modelId="{3D37C5A5-B2F6-4F51-A863-D0AC88F03ECD}">
      <dgm:prSet phldrT="[نص]"/>
      <dgm:spPr>
        <a:solidFill>
          <a:schemeClr val="bg1">
            <a:lumMod val="85000"/>
            <a:alpha val="90000"/>
          </a:schemeClr>
        </a:solidFill>
      </dgm:spPr>
      <dgm:t>
        <a:bodyPr/>
        <a:lstStyle/>
        <a:p>
          <a:pPr rtl="1"/>
          <a:r>
            <a:rPr lang="ar-EG" dirty="0"/>
            <a:t>تتم على عينة أو عدة عينات في وقت واحد </a:t>
          </a:r>
        </a:p>
      </dgm:t>
    </dgm:pt>
    <dgm:pt modelId="{F3D75C37-782E-4972-BFE9-07F7AFBCA613}" type="parTrans" cxnId="{BD1CE58D-31B4-4262-AB7A-6D23B3C96FC0}">
      <dgm:prSet/>
      <dgm:spPr/>
      <dgm:t>
        <a:bodyPr/>
        <a:lstStyle/>
        <a:p>
          <a:pPr rtl="1"/>
          <a:endParaRPr lang="ar-EG"/>
        </a:p>
      </dgm:t>
    </dgm:pt>
    <dgm:pt modelId="{0B96429B-7CFA-496B-9DEF-6571EE75FFEE}" type="sibTrans" cxnId="{BD1CE58D-31B4-4262-AB7A-6D23B3C96FC0}">
      <dgm:prSet/>
      <dgm:spPr/>
      <dgm:t>
        <a:bodyPr/>
        <a:lstStyle/>
        <a:p>
          <a:pPr rtl="1"/>
          <a:endParaRPr lang="ar-EG"/>
        </a:p>
      </dgm:t>
    </dgm:pt>
    <dgm:pt modelId="{5883D6CF-00CC-4679-BA92-94F1F1081E43}">
      <dgm:prSet phldrT="[نص]"/>
      <dgm:spPr>
        <a:solidFill>
          <a:schemeClr val="bg1">
            <a:lumMod val="85000"/>
            <a:alpha val="90000"/>
          </a:schemeClr>
        </a:solidFill>
      </dgm:spPr>
      <dgm:t>
        <a:bodyPr/>
        <a:lstStyle/>
        <a:p>
          <a:pPr rtl="1"/>
          <a:r>
            <a:rPr lang="ar-EG" dirty="0"/>
            <a:t>مثل دراسة أثر الرضا الوظيفي للعاملين في منظمة ما عن قرار معين </a:t>
          </a:r>
        </a:p>
      </dgm:t>
    </dgm:pt>
    <dgm:pt modelId="{D4F216E0-189A-4CB1-ADE7-8A3D219346FC}" type="parTrans" cxnId="{E58A77A6-153A-49C0-B5FA-BC31DE5A4BC4}">
      <dgm:prSet/>
      <dgm:spPr/>
      <dgm:t>
        <a:bodyPr/>
        <a:lstStyle/>
        <a:p>
          <a:pPr rtl="1"/>
          <a:endParaRPr lang="ar-EG"/>
        </a:p>
      </dgm:t>
    </dgm:pt>
    <dgm:pt modelId="{3EFCF6A9-C05F-4E4E-BF39-A4CE894109D9}" type="sibTrans" cxnId="{E58A77A6-153A-49C0-B5FA-BC31DE5A4BC4}">
      <dgm:prSet/>
      <dgm:spPr/>
      <dgm:t>
        <a:bodyPr/>
        <a:lstStyle/>
        <a:p>
          <a:pPr rtl="1"/>
          <a:endParaRPr lang="ar-EG"/>
        </a:p>
      </dgm:t>
    </dgm:pt>
    <dgm:pt modelId="{FAF8251E-872B-4499-8DF4-7EE05B45A4F3}">
      <dgm:prSet phldrT="[نص]"/>
      <dgm:spPr>
        <a:solidFill>
          <a:schemeClr val="bg1">
            <a:lumMod val="85000"/>
            <a:alpha val="90000"/>
          </a:schemeClr>
        </a:solidFill>
      </dgm:spPr>
      <dgm:t>
        <a:bodyPr/>
        <a:lstStyle/>
        <a:p>
          <a:pPr rtl="1"/>
          <a:r>
            <a:rPr lang="ar-EG" dirty="0"/>
            <a:t>يتناول هذا النمط من الدراسات التغيرات التي تحصل على الظاهرة مع مرور الزمن </a:t>
          </a:r>
        </a:p>
      </dgm:t>
    </dgm:pt>
    <dgm:pt modelId="{E47ED149-1F80-4523-A7A6-E4B706DEE4DA}" type="parTrans" cxnId="{CB2E7E1B-4263-41A4-8A19-FF3969C4D96D}">
      <dgm:prSet/>
      <dgm:spPr/>
      <dgm:t>
        <a:bodyPr/>
        <a:lstStyle/>
        <a:p>
          <a:pPr rtl="1"/>
          <a:endParaRPr lang="ar-EG"/>
        </a:p>
      </dgm:t>
    </dgm:pt>
    <dgm:pt modelId="{9EBA1F5E-084C-4644-8E93-5428FE599308}" type="sibTrans" cxnId="{CB2E7E1B-4263-41A4-8A19-FF3969C4D96D}">
      <dgm:prSet/>
      <dgm:spPr/>
      <dgm:t>
        <a:bodyPr/>
        <a:lstStyle/>
        <a:p>
          <a:pPr rtl="1"/>
          <a:endParaRPr lang="ar-EG"/>
        </a:p>
      </dgm:t>
    </dgm:pt>
    <dgm:pt modelId="{B65C1C08-F8CB-40E8-8873-87121D7CAC9E}">
      <dgm:prSet phldrT="[نص]"/>
      <dgm:spPr>
        <a:solidFill>
          <a:schemeClr val="bg1">
            <a:lumMod val="85000"/>
            <a:alpha val="90000"/>
          </a:schemeClr>
        </a:solidFill>
      </dgm:spPr>
      <dgm:t>
        <a:bodyPr/>
        <a:lstStyle/>
        <a:p>
          <a:pPr rtl="1"/>
          <a:r>
            <a:rPr lang="ar-EG" dirty="0"/>
            <a:t>مثل دراسة النمو السكاني ، دراسة التغير في عملية التصنيع في شركة ما خلال عام . </a:t>
          </a:r>
        </a:p>
      </dgm:t>
    </dgm:pt>
    <dgm:pt modelId="{8166A4C2-4318-422F-8568-3DF9E52807DD}" type="parTrans" cxnId="{7B86E9B0-AE3F-42E8-BFA5-4FB2BDC5DDEB}">
      <dgm:prSet/>
      <dgm:spPr/>
      <dgm:t>
        <a:bodyPr/>
        <a:lstStyle/>
        <a:p>
          <a:pPr rtl="1"/>
          <a:endParaRPr lang="ar-EG"/>
        </a:p>
      </dgm:t>
    </dgm:pt>
    <dgm:pt modelId="{03ECA518-58AC-4A0C-887F-A8B1CBD7E6DD}" type="sibTrans" cxnId="{7B86E9B0-AE3F-42E8-BFA5-4FB2BDC5DDEB}">
      <dgm:prSet/>
      <dgm:spPr/>
      <dgm:t>
        <a:bodyPr/>
        <a:lstStyle/>
        <a:p>
          <a:pPr rtl="1"/>
          <a:endParaRPr lang="ar-EG"/>
        </a:p>
      </dgm:t>
    </dgm:pt>
    <dgm:pt modelId="{7D739B78-6D5C-461C-AFAD-3E5D19AAFFF9}" type="pres">
      <dgm:prSet presAssocID="{785E5970-506D-4442-8F7D-DE749DAC8B40}" presName="Name0" presStyleCnt="0">
        <dgm:presLayoutVars>
          <dgm:dir/>
          <dgm:animLvl val="lvl"/>
          <dgm:resizeHandles val="exact"/>
        </dgm:presLayoutVars>
      </dgm:prSet>
      <dgm:spPr/>
    </dgm:pt>
    <dgm:pt modelId="{2F8FD20E-AB1B-4373-BA69-1EF494431BFB}" type="pres">
      <dgm:prSet presAssocID="{3C19EE7B-566E-4EBC-B1EE-DCD9BB5FC6CC}" presName="composite" presStyleCnt="0"/>
      <dgm:spPr/>
    </dgm:pt>
    <dgm:pt modelId="{6E386A1B-8C5C-4042-9A4B-376AA7116220}" type="pres">
      <dgm:prSet presAssocID="{3C19EE7B-566E-4EBC-B1EE-DCD9BB5FC6CC}" presName="parTx" presStyleLbl="alignNode1" presStyleIdx="0" presStyleCnt="2">
        <dgm:presLayoutVars>
          <dgm:chMax val="0"/>
          <dgm:chPref val="0"/>
          <dgm:bulletEnabled val="1"/>
        </dgm:presLayoutVars>
      </dgm:prSet>
      <dgm:spPr/>
    </dgm:pt>
    <dgm:pt modelId="{BD298F93-7219-448F-9301-CB9C4A7FE24B}" type="pres">
      <dgm:prSet presAssocID="{3C19EE7B-566E-4EBC-B1EE-DCD9BB5FC6CC}" presName="desTx" presStyleLbl="alignAccFollowNode1" presStyleIdx="0" presStyleCnt="2">
        <dgm:presLayoutVars>
          <dgm:bulletEnabled val="1"/>
        </dgm:presLayoutVars>
      </dgm:prSet>
      <dgm:spPr/>
    </dgm:pt>
    <dgm:pt modelId="{3C2E4B15-5C2C-4AD3-8474-DFBDE193EDCB}" type="pres">
      <dgm:prSet presAssocID="{F1BC7B52-2847-4007-9006-90ACD8D34C9F}" presName="space" presStyleCnt="0"/>
      <dgm:spPr/>
    </dgm:pt>
    <dgm:pt modelId="{9BF61919-53CC-4DB0-9BD7-E89F53FB5221}" type="pres">
      <dgm:prSet presAssocID="{9F0EFC66-0593-42AA-82BE-92EA5FD8EA9C}" presName="composite" presStyleCnt="0"/>
      <dgm:spPr/>
    </dgm:pt>
    <dgm:pt modelId="{F987F3A4-0868-4783-9214-575A3D584816}" type="pres">
      <dgm:prSet presAssocID="{9F0EFC66-0593-42AA-82BE-92EA5FD8EA9C}" presName="parTx" presStyleLbl="alignNode1" presStyleIdx="1" presStyleCnt="2">
        <dgm:presLayoutVars>
          <dgm:chMax val="0"/>
          <dgm:chPref val="0"/>
          <dgm:bulletEnabled val="1"/>
        </dgm:presLayoutVars>
      </dgm:prSet>
      <dgm:spPr/>
    </dgm:pt>
    <dgm:pt modelId="{705888A5-FC7E-451B-94E5-18F7C0CBAA54}" type="pres">
      <dgm:prSet presAssocID="{9F0EFC66-0593-42AA-82BE-92EA5FD8EA9C}" presName="desTx" presStyleLbl="alignAccFollowNode1" presStyleIdx="1" presStyleCnt="2">
        <dgm:presLayoutVars>
          <dgm:bulletEnabled val="1"/>
        </dgm:presLayoutVars>
      </dgm:prSet>
      <dgm:spPr/>
    </dgm:pt>
  </dgm:ptLst>
  <dgm:cxnLst>
    <dgm:cxn modelId="{BC534605-9056-4B3B-AC4E-C844AC24447B}" type="presOf" srcId="{3C19EE7B-566E-4EBC-B1EE-DCD9BB5FC6CC}" destId="{6E386A1B-8C5C-4042-9A4B-376AA7116220}" srcOrd="0" destOrd="0" presId="urn:microsoft.com/office/officeart/2005/8/layout/hList1"/>
    <dgm:cxn modelId="{71AA0418-122E-4E9F-B66E-997BCD06F08D}" type="presOf" srcId="{FAF8251E-872B-4499-8DF4-7EE05B45A4F3}" destId="{BD298F93-7219-448F-9301-CB9C4A7FE24B}" srcOrd="0" destOrd="1" presId="urn:microsoft.com/office/officeart/2005/8/layout/hList1"/>
    <dgm:cxn modelId="{CB2E7E1B-4263-41A4-8A19-FF3969C4D96D}" srcId="{3C19EE7B-566E-4EBC-B1EE-DCD9BB5FC6CC}" destId="{FAF8251E-872B-4499-8DF4-7EE05B45A4F3}" srcOrd="1" destOrd="0" parTransId="{E47ED149-1F80-4523-A7A6-E4B706DEE4DA}" sibTransId="{9EBA1F5E-084C-4644-8E93-5428FE599308}"/>
    <dgm:cxn modelId="{6D52D53A-57EE-4840-8ECF-641961CF5F6F}" type="presOf" srcId="{785E5970-506D-4442-8F7D-DE749DAC8B40}" destId="{7D739B78-6D5C-461C-AFAD-3E5D19AAFFF9}" srcOrd="0" destOrd="0" presId="urn:microsoft.com/office/officeart/2005/8/layout/hList1"/>
    <dgm:cxn modelId="{FA319640-ADCA-4B33-A40C-B64CDE3C5C79}" srcId="{785E5970-506D-4442-8F7D-DE749DAC8B40}" destId="{9F0EFC66-0593-42AA-82BE-92EA5FD8EA9C}" srcOrd="1" destOrd="0" parTransId="{A31AD6B6-E971-44F5-9DBB-7639E38A54E4}" sibTransId="{A77D289F-E95E-4175-BA8A-5A376C8E63AD}"/>
    <dgm:cxn modelId="{BD1CE58D-31B4-4262-AB7A-6D23B3C96FC0}" srcId="{9F0EFC66-0593-42AA-82BE-92EA5FD8EA9C}" destId="{3D37C5A5-B2F6-4F51-A863-D0AC88F03ECD}" srcOrd="0" destOrd="0" parTransId="{F3D75C37-782E-4972-BFE9-07F7AFBCA613}" sibTransId="{0B96429B-7CFA-496B-9DEF-6571EE75FFEE}"/>
    <dgm:cxn modelId="{4721B1A5-9E26-4671-8C8C-F7967C36A5E2}" type="presOf" srcId="{5883D6CF-00CC-4679-BA92-94F1F1081E43}" destId="{705888A5-FC7E-451B-94E5-18F7C0CBAA54}" srcOrd="0" destOrd="1" presId="urn:microsoft.com/office/officeart/2005/8/layout/hList1"/>
    <dgm:cxn modelId="{E58A77A6-153A-49C0-B5FA-BC31DE5A4BC4}" srcId="{9F0EFC66-0593-42AA-82BE-92EA5FD8EA9C}" destId="{5883D6CF-00CC-4679-BA92-94F1F1081E43}" srcOrd="1" destOrd="0" parTransId="{D4F216E0-189A-4CB1-ADE7-8A3D219346FC}" sibTransId="{3EFCF6A9-C05F-4E4E-BF39-A4CE894109D9}"/>
    <dgm:cxn modelId="{7659FDAD-19DD-4F04-883A-B28EE43C5DBD}" type="presOf" srcId="{3D37C5A5-B2F6-4F51-A863-D0AC88F03ECD}" destId="{705888A5-FC7E-451B-94E5-18F7C0CBAA54}" srcOrd="0" destOrd="0" presId="urn:microsoft.com/office/officeart/2005/8/layout/hList1"/>
    <dgm:cxn modelId="{7B86E9B0-AE3F-42E8-BFA5-4FB2BDC5DDEB}" srcId="{3C19EE7B-566E-4EBC-B1EE-DCD9BB5FC6CC}" destId="{B65C1C08-F8CB-40E8-8873-87121D7CAC9E}" srcOrd="2" destOrd="0" parTransId="{8166A4C2-4318-422F-8568-3DF9E52807DD}" sibTransId="{03ECA518-58AC-4A0C-887F-A8B1CBD7E6DD}"/>
    <dgm:cxn modelId="{970797B5-C03A-4056-9A34-BD0F17B1813A}" srcId="{3C19EE7B-566E-4EBC-B1EE-DCD9BB5FC6CC}" destId="{CE1CA89B-6668-4366-921F-8C4CA6A68A95}" srcOrd="0" destOrd="0" parTransId="{829D6613-7FE9-4866-A6E5-06761512DB8A}" sibTransId="{9020DD6B-489E-4F19-B3FE-D0F7CBCF574C}"/>
    <dgm:cxn modelId="{8270DAB7-12CC-46E8-8F1A-8FD80AFCA222}" type="presOf" srcId="{B65C1C08-F8CB-40E8-8873-87121D7CAC9E}" destId="{BD298F93-7219-448F-9301-CB9C4A7FE24B}" srcOrd="0" destOrd="2" presId="urn:microsoft.com/office/officeart/2005/8/layout/hList1"/>
    <dgm:cxn modelId="{3A7146D9-BE20-4115-9CD2-E6E684D67C58}" type="presOf" srcId="{9F0EFC66-0593-42AA-82BE-92EA5FD8EA9C}" destId="{F987F3A4-0868-4783-9214-575A3D584816}" srcOrd="0" destOrd="0" presId="urn:microsoft.com/office/officeart/2005/8/layout/hList1"/>
    <dgm:cxn modelId="{18A462DF-E9BF-41B0-B691-C756A137647F}" srcId="{785E5970-506D-4442-8F7D-DE749DAC8B40}" destId="{3C19EE7B-566E-4EBC-B1EE-DCD9BB5FC6CC}" srcOrd="0" destOrd="0" parTransId="{FC70C42D-BF14-4BF0-B8C1-F42C1ADD163E}" sibTransId="{F1BC7B52-2847-4007-9006-90ACD8D34C9F}"/>
    <dgm:cxn modelId="{4B7CECFF-2415-4722-B875-61DB66478312}" type="presOf" srcId="{CE1CA89B-6668-4366-921F-8C4CA6A68A95}" destId="{BD298F93-7219-448F-9301-CB9C4A7FE24B}" srcOrd="0" destOrd="0" presId="urn:microsoft.com/office/officeart/2005/8/layout/hList1"/>
    <dgm:cxn modelId="{8F60F900-4ED9-44A0-827E-549288FBEA7A}" type="presParOf" srcId="{7D739B78-6D5C-461C-AFAD-3E5D19AAFFF9}" destId="{2F8FD20E-AB1B-4373-BA69-1EF494431BFB}" srcOrd="0" destOrd="0" presId="urn:microsoft.com/office/officeart/2005/8/layout/hList1"/>
    <dgm:cxn modelId="{6F5B651B-2858-41E1-8FBC-34A08C63AE83}" type="presParOf" srcId="{2F8FD20E-AB1B-4373-BA69-1EF494431BFB}" destId="{6E386A1B-8C5C-4042-9A4B-376AA7116220}" srcOrd="0" destOrd="0" presId="urn:microsoft.com/office/officeart/2005/8/layout/hList1"/>
    <dgm:cxn modelId="{BB5FFF67-B741-4929-A51F-ABCABCB58421}" type="presParOf" srcId="{2F8FD20E-AB1B-4373-BA69-1EF494431BFB}" destId="{BD298F93-7219-448F-9301-CB9C4A7FE24B}" srcOrd="1" destOrd="0" presId="urn:microsoft.com/office/officeart/2005/8/layout/hList1"/>
    <dgm:cxn modelId="{C2C57980-E0C9-4E9C-BB69-10E1A7063396}" type="presParOf" srcId="{7D739B78-6D5C-461C-AFAD-3E5D19AAFFF9}" destId="{3C2E4B15-5C2C-4AD3-8474-DFBDE193EDCB}" srcOrd="1" destOrd="0" presId="urn:microsoft.com/office/officeart/2005/8/layout/hList1"/>
    <dgm:cxn modelId="{AC29B904-FE6F-420C-81E0-A7637879A6C5}" type="presParOf" srcId="{7D739B78-6D5C-461C-AFAD-3E5D19AAFFF9}" destId="{9BF61919-53CC-4DB0-9BD7-E89F53FB5221}" srcOrd="2" destOrd="0" presId="urn:microsoft.com/office/officeart/2005/8/layout/hList1"/>
    <dgm:cxn modelId="{261D09D1-83FE-41A7-BE5E-EBCDF6F43FF8}" type="presParOf" srcId="{9BF61919-53CC-4DB0-9BD7-E89F53FB5221}" destId="{F987F3A4-0868-4783-9214-575A3D584816}" srcOrd="0" destOrd="0" presId="urn:microsoft.com/office/officeart/2005/8/layout/hList1"/>
    <dgm:cxn modelId="{50D2B917-9C64-4A2F-80A1-8C94E942E46C}" type="presParOf" srcId="{9BF61919-53CC-4DB0-9BD7-E89F53FB5221}" destId="{705888A5-FC7E-451B-94E5-18F7C0CBAA54}" srcOrd="1" destOrd="0" presId="urn:microsoft.com/office/officeart/2005/8/layout/hList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98FAED-42B8-42FC-B32A-EEE8DB38EE9D}">
      <dsp:nvSpPr>
        <dsp:cNvPr id="0" name=""/>
        <dsp:cNvSpPr/>
      </dsp:nvSpPr>
      <dsp:spPr>
        <a:xfrm>
          <a:off x="0" y="90594"/>
          <a:ext cx="10515600" cy="335032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rtl="1">
            <a:lnSpc>
              <a:spcPct val="90000"/>
            </a:lnSpc>
            <a:spcBef>
              <a:spcPct val="0"/>
            </a:spcBef>
            <a:spcAft>
              <a:spcPct val="35000"/>
            </a:spcAft>
            <a:buNone/>
          </a:pPr>
          <a:r>
            <a:rPr lang="ar-EG" sz="3200" kern="1200" dirty="0"/>
            <a:t>- يحدد الباحث بشكل دقيق في بداية بحثه الأسباب التي جعلته يلجأ إلى تنفيذ هذا البحث </a:t>
          </a:r>
        </a:p>
        <a:p>
          <a:pPr marL="0" lvl="0" indent="0" algn="just" defTabSz="1422400" rtl="1">
            <a:lnSpc>
              <a:spcPct val="90000"/>
            </a:lnSpc>
            <a:spcBef>
              <a:spcPct val="0"/>
            </a:spcBef>
            <a:spcAft>
              <a:spcPct val="35000"/>
            </a:spcAft>
            <a:buNone/>
          </a:pPr>
          <a:r>
            <a:rPr lang="ar-EG" sz="3200" kern="1200" dirty="0"/>
            <a:t>- تحديد الباحث لأهداف دراسته بدقة سيساعده في التحديد الدقيق للمجتمع والعينة التي سيتعامل معها ، وسيكون مقنعا للقارئ في الأخذ بالنتائج التي توصل إليها. </a:t>
          </a:r>
        </a:p>
      </dsp:txBody>
      <dsp:txXfrm>
        <a:off x="163549" y="254143"/>
        <a:ext cx="10188502" cy="3023227"/>
      </dsp:txXfrm>
    </dsp:sp>
    <dsp:sp modelId="{D8220F26-B5EB-4C69-8477-8A9BF0CB48A0}">
      <dsp:nvSpPr>
        <dsp:cNvPr id="0" name=""/>
        <dsp:cNvSpPr/>
      </dsp:nvSpPr>
      <dsp:spPr>
        <a:xfrm flipV="1">
          <a:off x="0" y="3477024"/>
          <a:ext cx="10515600" cy="5729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r" defTabSz="1600200" rtl="1">
            <a:lnSpc>
              <a:spcPct val="90000"/>
            </a:lnSpc>
            <a:spcBef>
              <a:spcPct val="0"/>
            </a:spcBef>
            <a:spcAft>
              <a:spcPct val="20000"/>
            </a:spcAft>
            <a:buChar char="•"/>
          </a:pPr>
          <a:endParaRPr lang="ar-EG" sz="3600" kern="1200" dirty="0"/>
        </a:p>
      </dsp:txBody>
      <dsp:txXfrm rot="10800000">
        <a:off x="0" y="3477024"/>
        <a:ext cx="10515600" cy="5729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9CDB28-2600-4FA3-BF36-28E829460AA1}">
      <dsp:nvSpPr>
        <dsp:cNvPr id="0" name=""/>
        <dsp:cNvSpPr/>
      </dsp:nvSpPr>
      <dsp:spPr>
        <a:xfrm>
          <a:off x="0" y="14349"/>
          <a:ext cx="9345750" cy="114075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kern="1200"/>
            <a:t>تشمل الدراسات النظرية</a:t>
          </a:r>
        </a:p>
      </dsp:txBody>
      <dsp:txXfrm>
        <a:off x="55687" y="70036"/>
        <a:ext cx="9234376" cy="1029376"/>
      </dsp:txXfrm>
    </dsp:sp>
    <dsp:sp modelId="{49E661E3-49DB-4B4B-8B35-3CBCB8316C81}">
      <dsp:nvSpPr>
        <dsp:cNvPr id="0" name=""/>
        <dsp:cNvSpPr/>
      </dsp:nvSpPr>
      <dsp:spPr>
        <a:xfrm>
          <a:off x="0" y="1241499"/>
          <a:ext cx="9345750" cy="114075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kern="1200" dirty="0"/>
            <a:t>1- مراجعة الأدبيات السابقة ( النظريات) سواء من الكتب والوثائق والتي تناولت موضوع البحث لإثراء الموضوع المبحوث </a:t>
          </a:r>
        </a:p>
      </dsp:txBody>
      <dsp:txXfrm>
        <a:off x="55687" y="1297186"/>
        <a:ext cx="9234376" cy="1029376"/>
      </dsp:txXfrm>
    </dsp:sp>
    <dsp:sp modelId="{FAF953C0-ECD7-4439-A0D3-3EE1255CCCA2}">
      <dsp:nvSpPr>
        <dsp:cNvPr id="0" name=""/>
        <dsp:cNvSpPr/>
      </dsp:nvSpPr>
      <dsp:spPr>
        <a:xfrm>
          <a:off x="0" y="2468650"/>
          <a:ext cx="9345750" cy="114075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kern="1200"/>
            <a:t>2- مراجعة الدراسات السابقة المتعلقة بموضوع البحث </a:t>
          </a:r>
        </a:p>
      </dsp:txBody>
      <dsp:txXfrm>
        <a:off x="55687" y="2524337"/>
        <a:ext cx="9234376" cy="10293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DA73D-E8DA-47C1-8739-3EEB16BDF7E8}">
      <dsp:nvSpPr>
        <dsp:cNvPr id="0" name=""/>
        <dsp:cNvSpPr/>
      </dsp:nvSpPr>
      <dsp:spPr>
        <a:xfrm>
          <a:off x="4509837" y="2171924"/>
          <a:ext cx="1431542" cy="1431542"/>
        </a:xfrm>
        <a:prstGeom prst="ellips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أهمية الدراسات السابقة </a:t>
          </a:r>
        </a:p>
      </dsp:txBody>
      <dsp:txXfrm>
        <a:off x="4719481" y="2381568"/>
        <a:ext cx="1012254" cy="1012254"/>
      </dsp:txXfrm>
    </dsp:sp>
    <dsp:sp modelId="{A2B183AD-BFA6-4D69-884C-6FCF8B35B6AB}">
      <dsp:nvSpPr>
        <dsp:cNvPr id="0" name=""/>
        <dsp:cNvSpPr/>
      </dsp:nvSpPr>
      <dsp:spPr>
        <a:xfrm rot="16634885">
          <a:off x="5003179" y="1810363"/>
          <a:ext cx="715774" cy="24504"/>
        </a:xfrm>
        <a:custGeom>
          <a:avLst/>
          <a:gdLst/>
          <a:ahLst/>
          <a:cxnLst/>
          <a:rect l="0" t="0" r="0" b="0"/>
          <a:pathLst>
            <a:path>
              <a:moveTo>
                <a:pt x="0" y="12252"/>
              </a:moveTo>
              <a:lnTo>
                <a:pt x="715774"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343172" y="1804721"/>
        <a:ext cx="35788" cy="35788"/>
      </dsp:txXfrm>
    </dsp:sp>
    <dsp:sp modelId="{462875CD-F50C-489F-86BC-CD325ECC8C8D}">
      <dsp:nvSpPr>
        <dsp:cNvPr id="0" name=""/>
        <dsp:cNvSpPr/>
      </dsp:nvSpPr>
      <dsp:spPr>
        <a:xfrm>
          <a:off x="4068433" y="37494"/>
          <a:ext cx="2857272" cy="1431542"/>
        </a:xfrm>
        <a:prstGeom prst="ellips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توفر للباحث نظرة سريعة للتطورات البحثية عن الموضوع </a:t>
          </a:r>
        </a:p>
      </dsp:txBody>
      <dsp:txXfrm>
        <a:off x="4486871" y="247138"/>
        <a:ext cx="2020396" cy="1012254"/>
      </dsp:txXfrm>
    </dsp:sp>
    <dsp:sp modelId="{3DD2CC8B-3466-4B1B-BA33-2096597400CD}">
      <dsp:nvSpPr>
        <dsp:cNvPr id="0" name=""/>
        <dsp:cNvSpPr/>
      </dsp:nvSpPr>
      <dsp:spPr>
        <a:xfrm rot="20189597">
          <a:off x="5813715" y="2261857"/>
          <a:ext cx="1645178" cy="24504"/>
        </a:xfrm>
        <a:custGeom>
          <a:avLst/>
          <a:gdLst/>
          <a:ahLst/>
          <a:cxnLst/>
          <a:rect l="0" t="0" r="0" b="0"/>
          <a:pathLst>
            <a:path>
              <a:moveTo>
                <a:pt x="0" y="12252"/>
              </a:moveTo>
              <a:lnTo>
                <a:pt x="1645178"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6595175" y="2232980"/>
        <a:ext cx="82258" cy="82258"/>
      </dsp:txXfrm>
    </dsp:sp>
    <dsp:sp modelId="{85C838D8-5339-4455-BF0F-71B4872DF0BB}">
      <dsp:nvSpPr>
        <dsp:cNvPr id="0" name=""/>
        <dsp:cNvSpPr/>
      </dsp:nvSpPr>
      <dsp:spPr>
        <a:xfrm>
          <a:off x="7204716" y="832229"/>
          <a:ext cx="2201984" cy="1431542"/>
        </a:xfrm>
        <a:prstGeom prst="ellips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تسهل عملية اختيار الإطار النظري للباحث.</a:t>
          </a:r>
        </a:p>
      </dsp:txBody>
      <dsp:txXfrm>
        <a:off x="7527189" y="1041873"/>
        <a:ext cx="1557038" cy="1012254"/>
      </dsp:txXfrm>
    </dsp:sp>
    <dsp:sp modelId="{D5009CEB-EA5F-45C3-9080-2FEFBA65C4AB}">
      <dsp:nvSpPr>
        <dsp:cNvPr id="0" name=""/>
        <dsp:cNvSpPr/>
      </dsp:nvSpPr>
      <dsp:spPr>
        <a:xfrm rot="447074">
          <a:off x="5928476" y="3073588"/>
          <a:ext cx="1624327" cy="24504"/>
        </a:xfrm>
        <a:custGeom>
          <a:avLst/>
          <a:gdLst/>
          <a:ahLst/>
          <a:cxnLst/>
          <a:rect l="0" t="0" r="0" b="0"/>
          <a:pathLst>
            <a:path>
              <a:moveTo>
                <a:pt x="0" y="12252"/>
              </a:moveTo>
              <a:lnTo>
                <a:pt x="1624327"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6700032" y="3045232"/>
        <a:ext cx="81216" cy="81216"/>
      </dsp:txXfrm>
    </dsp:sp>
    <dsp:sp modelId="{F795667B-22B0-4C53-AC3B-23732BDB6406}">
      <dsp:nvSpPr>
        <dsp:cNvPr id="0" name=""/>
        <dsp:cNvSpPr/>
      </dsp:nvSpPr>
      <dsp:spPr>
        <a:xfrm>
          <a:off x="7504314" y="2650058"/>
          <a:ext cx="2754258" cy="1431542"/>
        </a:xfrm>
        <a:prstGeom prst="ellips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تقديم كمية كبيرة من المصادر والمراجع المتعلقة بالبحث الذي يقوم به الباحث</a:t>
          </a:r>
        </a:p>
      </dsp:txBody>
      <dsp:txXfrm>
        <a:off x="7907666" y="2859702"/>
        <a:ext cx="1947554" cy="1012254"/>
      </dsp:txXfrm>
    </dsp:sp>
    <dsp:sp modelId="{D4E2B0E8-B96B-4F6A-A615-4B551B483D6A}">
      <dsp:nvSpPr>
        <dsp:cNvPr id="0" name=""/>
        <dsp:cNvSpPr/>
      </dsp:nvSpPr>
      <dsp:spPr>
        <a:xfrm rot="3398698">
          <a:off x="5497313" y="3699388"/>
          <a:ext cx="541319" cy="24504"/>
        </a:xfrm>
        <a:custGeom>
          <a:avLst/>
          <a:gdLst/>
          <a:ahLst/>
          <a:cxnLst/>
          <a:rect l="0" t="0" r="0" b="0"/>
          <a:pathLst>
            <a:path>
              <a:moveTo>
                <a:pt x="0" y="12252"/>
              </a:moveTo>
              <a:lnTo>
                <a:pt x="541319"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754439" y="3698107"/>
        <a:ext cx="27065" cy="27065"/>
      </dsp:txXfrm>
    </dsp:sp>
    <dsp:sp modelId="{93177DFB-873E-464D-A3FD-994EC8508F07}">
      <dsp:nvSpPr>
        <dsp:cNvPr id="0" name=""/>
        <dsp:cNvSpPr/>
      </dsp:nvSpPr>
      <dsp:spPr>
        <a:xfrm>
          <a:off x="4471053" y="3916740"/>
          <a:ext cx="3806170" cy="1431542"/>
        </a:xfrm>
        <a:prstGeom prst="ellips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الاطلاع على المناهج التي استخدمها الباحثون السابقون، وبالتالي معرفة المنهج الذي يتناسب مع بحثه العلمي</a:t>
          </a:r>
        </a:p>
      </dsp:txBody>
      <dsp:txXfrm>
        <a:off x="5028454" y="4126384"/>
        <a:ext cx="2691368" cy="1012254"/>
      </dsp:txXfrm>
    </dsp:sp>
    <dsp:sp modelId="{97BAAAFC-BCEB-4DC5-B834-CDD2FAE755D0}">
      <dsp:nvSpPr>
        <dsp:cNvPr id="0" name=""/>
        <dsp:cNvSpPr/>
      </dsp:nvSpPr>
      <dsp:spPr>
        <a:xfrm rot="8974029">
          <a:off x="3223363" y="3614748"/>
          <a:ext cx="1487565" cy="24504"/>
        </a:xfrm>
        <a:custGeom>
          <a:avLst/>
          <a:gdLst/>
          <a:ahLst/>
          <a:cxnLst/>
          <a:rect l="0" t="0" r="0" b="0"/>
          <a:pathLst>
            <a:path>
              <a:moveTo>
                <a:pt x="0" y="12252"/>
              </a:moveTo>
              <a:lnTo>
                <a:pt x="1487565"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929957" y="3589811"/>
        <a:ext cx="74378" cy="74378"/>
      </dsp:txXfrm>
    </dsp:sp>
    <dsp:sp modelId="{8FBFD6BA-AA86-4AA3-B68A-04D4B4857528}">
      <dsp:nvSpPr>
        <dsp:cNvPr id="0" name=""/>
        <dsp:cNvSpPr/>
      </dsp:nvSpPr>
      <dsp:spPr>
        <a:xfrm>
          <a:off x="533400" y="3879257"/>
          <a:ext cx="3571898" cy="1431542"/>
        </a:xfrm>
        <a:prstGeom prst="ellips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تنبه للباحث لمواقع الخطأ التي وقع بها الباحثون الآخرون وبالتالي يستطيع تجنبها</a:t>
          </a:r>
        </a:p>
      </dsp:txBody>
      <dsp:txXfrm>
        <a:off x="1056492" y="4088901"/>
        <a:ext cx="2525714" cy="1012254"/>
      </dsp:txXfrm>
    </dsp:sp>
    <dsp:sp modelId="{630DE986-C210-4D75-8D7A-9CAF29768F9B}">
      <dsp:nvSpPr>
        <dsp:cNvPr id="0" name=""/>
        <dsp:cNvSpPr/>
      </dsp:nvSpPr>
      <dsp:spPr>
        <a:xfrm rot="10793119">
          <a:off x="3214772" y="2878171"/>
          <a:ext cx="1295067" cy="24504"/>
        </a:xfrm>
        <a:custGeom>
          <a:avLst/>
          <a:gdLst/>
          <a:ahLst/>
          <a:cxnLst/>
          <a:rect l="0" t="0" r="0" b="0"/>
          <a:pathLst>
            <a:path>
              <a:moveTo>
                <a:pt x="0" y="12252"/>
              </a:moveTo>
              <a:lnTo>
                <a:pt x="1295067"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829929" y="2858047"/>
        <a:ext cx="64753" cy="64753"/>
      </dsp:txXfrm>
    </dsp:sp>
    <dsp:sp modelId="{3F61EB85-99D1-4833-B8CA-C5A64AD3A9A6}">
      <dsp:nvSpPr>
        <dsp:cNvPr id="0" name=""/>
        <dsp:cNvSpPr/>
      </dsp:nvSpPr>
      <dsp:spPr>
        <a:xfrm>
          <a:off x="589290" y="2178576"/>
          <a:ext cx="2625491" cy="1431542"/>
        </a:xfrm>
        <a:prstGeom prst="ellips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تحدد الفجوة المعرفية التي توجد في الدراسات السابقة</a:t>
          </a:r>
        </a:p>
      </dsp:txBody>
      <dsp:txXfrm>
        <a:off x="973784" y="2388220"/>
        <a:ext cx="1856503" cy="1012254"/>
      </dsp:txXfrm>
    </dsp:sp>
    <dsp:sp modelId="{9CF52803-56E5-44DA-A2B0-C203A7DD7ED9}">
      <dsp:nvSpPr>
        <dsp:cNvPr id="0" name=""/>
        <dsp:cNvSpPr/>
      </dsp:nvSpPr>
      <dsp:spPr>
        <a:xfrm rot="12499858">
          <a:off x="2994514" y="2131660"/>
          <a:ext cx="1703051" cy="24504"/>
        </a:xfrm>
        <a:custGeom>
          <a:avLst/>
          <a:gdLst/>
          <a:ahLst/>
          <a:cxnLst/>
          <a:rect l="0" t="0" r="0" b="0"/>
          <a:pathLst>
            <a:path>
              <a:moveTo>
                <a:pt x="0" y="12252"/>
              </a:moveTo>
              <a:lnTo>
                <a:pt x="1703051"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rot="10800000">
        <a:off x="3803464" y="2101336"/>
        <a:ext cx="85152" cy="85152"/>
      </dsp:txXfrm>
    </dsp:sp>
    <dsp:sp modelId="{B1FBF810-13A3-4C09-A905-9F1F74D17338}">
      <dsp:nvSpPr>
        <dsp:cNvPr id="0" name=""/>
        <dsp:cNvSpPr/>
      </dsp:nvSpPr>
      <dsp:spPr>
        <a:xfrm>
          <a:off x="725162" y="503603"/>
          <a:ext cx="2812093" cy="1431542"/>
        </a:xfrm>
        <a:prstGeom prst="ellips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عقد المقارنات ما بين بحثه العلمي، والبحوث السابقة وبالتالي اكتشاف نقاط الاتفاق والاختلاف</a:t>
          </a:r>
          <a:r>
            <a:rPr lang="ar-EG" sz="900" kern="1200" dirty="0"/>
            <a:t>.</a:t>
          </a:r>
        </a:p>
      </dsp:txBody>
      <dsp:txXfrm>
        <a:off x="1136983" y="713247"/>
        <a:ext cx="1988451" cy="10122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ADD76-5D3B-49D8-B566-7037330982EC}">
      <dsp:nvSpPr>
        <dsp:cNvPr id="0" name=""/>
        <dsp:cNvSpPr/>
      </dsp:nvSpPr>
      <dsp:spPr>
        <a:xfrm>
          <a:off x="0" y="4447809"/>
          <a:ext cx="10515600" cy="58377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rtl="1">
            <a:lnSpc>
              <a:spcPct val="90000"/>
            </a:lnSpc>
            <a:spcBef>
              <a:spcPct val="0"/>
            </a:spcBef>
            <a:spcAft>
              <a:spcPct val="35000"/>
            </a:spcAft>
            <a:buNone/>
          </a:pPr>
          <a:r>
            <a:rPr lang="ar-EG" sz="2100" kern="1200" dirty="0"/>
            <a:t>تكتب جميع التوصيات التي ترغب في أن يطلع عليها من يقرأ رسالتك.</a:t>
          </a:r>
        </a:p>
      </dsp:txBody>
      <dsp:txXfrm>
        <a:off x="0" y="4447809"/>
        <a:ext cx="10515600" cy="583772"/>
      </dsp:txXfrm>
    </dsp:sp>
    <dsp:sp modelId="{4399C4CA-C777-4CFF-AED2-E7CA4E1D1647}">
      <dsp:nvSpPr>
        <dsp:cNvPr id="0" name=""/>
        <dsp:cNvSpPr/>
      </dsp:nvSpPr>
      <dsp:spPr>
        <a:xfrm rot="10800000">
          <a:off x="0" y="3558723"/>
          <a:ext cx="10515600" cy="897842"/>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rtl="1">
            <a:lnSpc>
              <a:spcPct val="90000"/>
            </a:lnSpc>
            <a:spcBef>
              <a:spcPct val="0"/>
            </a:spcBef>
            <a:spcAft>
              <a:spcPct val="35000"/>
            </a:spcAft>
            <a:buNone/>
          </a:pPr>
          <a:r>
            <a:rPr lang="ar-EG" sz="2100" kern="1200" dirty="0"/>
            <a:t>عرض جميع النتائج التي توصلت إليها نتيجة الدراسة.</a:t>
          </a:r>
        </a:p>
      </dsp:txBody>
      <dsp:txXfrm rot="10800000">
        <a:off x="0" y="3558723"/>
        <a:ext cx="10515600" cy="583391"/>
      </dsp:txXfrm>
    </dsp:sp>
    <dsp:sp modelId="{B25A37A3-7DB6-4E68-9139-6E12B15F0589}">
      <dsp:nvSpPr>
        <dsp:cNvPr id="0" name=""/>
        <dsp:cNvSpPr/>
      </dsp:nvSpPr>
      <dsp:spPr>
        <a:xfrm rot="10800000">
          <a:off x="0" y="2669638"/>
          <a:ext cx="10515600" cy="897842"/>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rtl="1">
            <a:lnSpc>
              <a:spcPct val="90000"/>
            </a:lnSpc>
            <a:spcBef>
              <a:spcPct val="0"/>
            </a:spcBef>
            <a:spcAft>
              <a:spcPct val="35000"/>
            </a:spcAft>
            <a:buNone/>
          </a:pPr>
          <a:r>
            <a:rPr lang="ar-EG" sz="2100" kern="1200" dirty="0"/>
            <a:t> أدوات البحث العلمي التي اخترتها الدراسة لجمع البيانات والمعلومات الخاصة بها.</a:t>
          </a:r>
        </a:p>
      </dsp:txBody>
      <dsp:txXfrm rot="10800000">
        <a:off x="0" y="2669638"/>
        <a:ext cx="10515600" cy="583391"/>
      </dsp:txXfrm>
    </dsp:sp>
    <dsp:sp modelId="{C92DB34D-BDB3-4807-9634-7134771D5715}">
      <dsp:nvSpPr>
        <dsp:cNvPr id="0" name=""/>
        <dsp:cNvSpPr/>
      </dsp:nvSpPr>
      <dsp:spPr>
        <a:xfrm rot="10800000">
          <a:off x="0" y="1780552"/>
          <a:ext cx="10515600" cy="897842"/>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rtl="1">
            <a:lnSpc>
              <a:spcPct val="90000"/>
            </a:lnSpc>
            <a:spcBef>
              <a:spcPct val="0"/>
            </a:spcBef>
            <a:spcAft>
              <a:spcPct val="35000"/>
            </a:spcAft>
            <a:buNone/>
          </a:pPr>
          <a:r>
            <a:rPr lang="ar-EG" sz="2100" kern="1200" dirty="0"/>
            <a:t>ذكر الفرضيات الخاصة وتوضيح منهجية الدراسة.</a:t>
          </a:r>
        </a:p>
      </dsp:txBody>
      <dsp:txXfrm rot="10800000">
        <a:off x="0" y="1780552"/>
        <a:ext cx="10515600" cy="583391"/>
      </dsp:txXfrm>
    </dsp:sp>
    <dsp:sp modelId="{27E8034D-6A8B-4B88-8365-2CC8DB23F942}">
      <dsp:nvSpPr>
        <dsp:cNvPr id="0" name=""/>
        <dsp:cNvSpPr/>
      </dsp:nvSpPr>
      <dsp:spPr>
        <a:xfrm rot="10800000">
          <a:off x="0" y="891466"/>
          <a:ext cx="10515600" cy="897842"/>
        </a:xfrm>
        <a:prstGeom prst="upArrowCallou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rtl="1">
            <a:lnSpc>
              <a:spcPct val="90000"/>
            </a:lnSpc>
            <a:spcBef>
              <a:spcPct val="0"/>
            </a:spcBef>
            <a:spcAft>
              <a:spcPct val="35000"/>
            </a:spcAft>
            <a:buNone/>
          </a:pPr>
          <a:r>
            <a:rPr lang="ar-EG" sz="2100" kern="1200" dirty="0"/>
            <a:t>عرض عنوان الدراسة، ومن ثم هدف الدراسة.</a:t>
          </a:r>
        </a:p>
      </dsp:txBody>
      <dsp:txXfrm rot="10800000">
        <a:off x="0" y="891466"/>
        <a:ext cx="10515600" cy="583391"/>
      </dsp:txXfrm>
    </dsp:sp>
    <dsp:sp modelId="{0359167F-7FCA-47AC-ACFE-5160C6B40942}">
      <dsp:nvSpPr>
        <dsp:cNvPr id="0" name=""/>
        <dsp:cNvSpPr/>
      </dsp:nvSpPr>
      <dsp:spPr>
        <a:xfrm rot="10800000">
          <a:off x="0" y="2381"/>
          <a:ext cx="10515600" cy="897842"/>
        </a:xfrm>
        <a:prstGeom prst="upArrowCallou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rtl="1">
            <a:lnSpc>
              <a:spcPct val="90000"/>
            </a:lnSpc>
            <a:spcBef>
              <a:spcPct val="0"/>
            </a:spcBef>
            <a:spcAft>
              <a:spcPct val="35000"/>
            </a:spcAft>
            <a:buNone/>
          </a:pPr>
          <a:r>
            <a:rPr lang="ar-EG" sz="2100" kern="1200"/>
            <a:t>يجب في البداية أن يتم كتابة اسم المؤلف الخاص بالدراسة وسنة نشرها.</a:t>
          </a:r>
        </a:p>
      </dsp:txBody>
      <dsp:txXfrm rot="10800000">
        <a:off x="0" y="2381"/>
        <a:ext cx="10515600" cy="5833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E387A9-5CCB-426D-9D17-4460353CCD4B}">
      <dsp:nvSpPr>
        <dsp:cNvPr id="0" name=""/>
        <dsp:cNvSpPr/>
      </dsp:nvSpPr>
      <dsp:spPr>
        <a:xfrm>
          <a:off x="0" y="3292"/>
          <a:ext cx="10151596" cy="50196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b="1" kern="1200" dirty="0"/>
            <a:t>أولا : سؤال البحث</a:t>
          </a:r>
        </a:p>
      </dsp:txBody>
      <dsp:txXfrm>
        <a:off x="24504" y="27796"/>
        <a:ext cx="10102588" cy="452961"/>
      </dsp:txXfrm>
    </dsp:sp>
    <dsp:sp modelId="{A391BC81-D4DC-4CF6-A344-9CA03FC9CDDF}">
      <dsp:nvSpPr>
        <dsp:cNvPr id="0" name=""/>
        <dsp:cNvSpPr/>
      </dsp:nvSpPr>
      <dsp:spPr>
        <a:xfrm>
          <a:off x="0" y="505262"/>
          <a:ext cx="10151596" cy="3784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313" tIns="40640" rIns="227584" bIns="40640" numCol="1" spcCol="1270" anchor="t" anchorCtr="0">
          <a:noAutofit/>
        </a:bodyPr>
        <a:lstStyle/>
        <a:p>
          <a:pPr marL="285750" lvl="1" indent="-285750" algn="r" defTabSz="1422400" rtl="1">
            <a:lnSpc>
              <a:spcPct val="90000"/>
            </a:lnSpc>
            <a:spcBef>
              <a:spcPct val="0"/>
            </a:spcBef>
            <a:spcAft>
              <a:spcPct val="20000"/>
            </a:spcAft>
            <a:buChar char="•"/>
          </a:pPr>
          <a:r>
            <a:rPr lang="ar-EG" sz="3200" kern="1200" dirty="0">
              <a:solidFill>
                <a:schemeClr val="bg1"/>
              </a:solidFill>
            </a:rPr>
            <a:t>عبارة عن أسئلة استفهامية يطرحها الباحث</a:t>
          </a:r>
        </a:p>
        <a:p>
          <a:pPr marL="285750" lvl="1" indent="-285750" algn="r" defTabSz="1422400" rtl="1">
            <a:lnSpc>
              <a:spcPct val="90000"/>
            </a:lnSpc>
            <a:spcBef>
              <a:spcPct val="0"/>
            </a:spcBef>
            <a:spcAft>
              <a:spcPct val="20000"/>
            </a:spcAft>
            <a:buChar char="•"/>
          </a:pPr>
          <a:r>
            <a:rPr lang="ar-EG" sz="3200" kern="1200" dirty="0">
              <a:solidFill>
                <a:schemeClr val="bg1"/>
              </a:solidFill>
            </a:rPr>
            <a:t> تستخدم بكثرة في البحوث ذات الطبيعة الوصفية، مثل أبحاث الخدمة الاجتماعية، أو الأبحاث التربوية، أو أبحاث القانون... إلخ . </a:t>
          </a:r>
        </a:p>
        <a:p>
          <a:pPr marL="285750" lvl="1" indent="-285750" algn="just" defTabSz="1422400" rtl="1">
            <a:lnSpc>
              <a:spcPct val="90000"/>
            </a:lnSpc>
            <a:spcBef>
              <a:spcPct val="0"/>
            </a:spcBef>
            <a:spcAft>
              <a:spcPct val="20000"/>
            </a:spcAft>
            <a:buChar char="•"/>
          </a:pPr>
          <a:r>
            <a:rPr lang="ar-EG" sz="3200" kern="1200" dirty="0"/>
            <a:t>تدور أجزاء البحث التي تلي تلك التساؤلات حول الإجابة عن تلك الأسئلة. </a:t>
          </a:r>
        </a:p>
        <a:p>
          <a:pPr marL="285750" lvl="1" indent="-285750" algn="just" defTabSz="1422400" rtl="1">
            <a:lnSpc>
              <a:spcPct val="90000"/>
            </a:lnSpc>
            <a:spcBef>
              <a:spcPct val="0"/>
            </a:spcBef>
            <a:spcAft>
              <a:spcPct val="20000"/>
            </a:spcAft>
            <a:buChar char="•"/>
          </a:pPr>
          <a:r>
            <a:rPr lang="ar-EG" sz="3200" kern="1200" dirty="0"/>
            <a:t>يرى البعض أن تساؤلات البحث صورة أخرى معبرة عن أهداف البحث، لذا نجد أن البعض من الباحثين يقومون باختزال أهداف البحث في التساؤلات، ولا يخصصون لها جزءًا مستقلًا، وعلى العكس من ذلك يوجد بعض الباحثين ممن يضعون الجزأين في البحث، والأخير هو الشائع.</a:t>
          </a:r>
        </a:p>
        <a:p>
          <a:pPr marL="114300" lvl="1" indent="-114300" algn="r" defTabSz="622300" rtl="1">
            <a:lnSpc>
              <a:spcPct val="90000"/>
            </a:lnSpc>
            <a:spcBef>
              <a:spcPct val="0"/>
            </a:spcBef>
            <a:spcAft>
              <a:spcPct val="20000"/>
            </a:spcAft>
            <a:buChar char="•"/>
          </a:pPr>
          <a:endParaRPr lang="ar-EG" sz="1400" kern="1200" dirty="0"/>
        </a:p>
      </dsp:txBody>
      <dsp:txXfrm>
        <a:off x="0" y="505262"/>
        <a:ext cx="10151596" cy="378407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98E54C-50CF-459D-85B8-AE799B065513}">
      <dsp:nvSpPr>
        <dsp:cNvPr id="0" name=""/>
        <dsp:cNvSpPr/>
      </dsp:nvSpPr>
      <dsp:spPr>
        <a:xfrm>
          <a:off x="0" y="8469"/>
          <a:ext cx="10515600" cy="65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a:t>ما أسباب حدوث ظاهرة الطلاق في جمهورية مصر العربية؟</a:t>
          </a:r>
        </a:p>
      </dsp:txBody>
      <dsp:txXfrm>
        <a:off x="31984" y="40453"/>
        <a:ext cx="10451632" cy="591232"/>
      </dsp:txXfrm>
    </dsp:sp>
    <dsp:sp modelId="{A71F3749-C069-4880-8CDE-7FA33F617F78}">
      <dsp:nvSpPr>
        <dsp:cNvPr id="0" name=""/>
        <dsp:cNvSpPr/>
      </dsp:nvSpPr>
      <dsp:spPr>
        <a:xfrm>
          <a:off x="0" y="744309"/>
          <a:ext cx="10515600" cy="65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a:t>ما تأثير الإدمان على الدولة من الجانب الاقتصادي؟</a:t>
          </a:r>
        </a:p>
      </dsp:txBody>
      <dsp:txXfrm>
        <a:off x="31984" y="776293"/>
        <a:ext cx="10451632" cy="591232"/>
      </dsp:txXfrm>
    </dsp:sp>
    <dsp:sp modelId="{8BD6E6AA-0A7D-4EF3-836A-FDC1A4B79D53}">
      <dsp:nvSpPr>
        <dsp:cNvPr id="0" name=""/>
        <dsp:cNvSpPr/>
      </dsp:nvSpPr>
      <dsp:spPr>
        <a:xfrm>
          <a:off x="0" y="1480149"/>
          <a:ext cx="10515600" cy="65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dirty="0"/>
            <a:t>ما تأثير معاملة الوالدين على التحصيل الدراسي للطلاب؟</a:t>
          </a:r>
        </a:p>
      </dsp:txBody>
      <dsp:txXfrm>
        <a:off x="31984" y="1512133"/>
        <a:ext cx="10451632" cy="591232"/>
      </dsp:txXfrm>
    </dsp:sp>
    <dsp:sp modelId="{531498F4-4CB3-4E70-A234-5BD4AD6C90DE}">
      <dsp:nvSpPr>
        <dsp:cNvPr id="0" name=""/>
        <dsp:cNvSpPr/>
      </dsp:nvSpPr>
      <dsp:spPr>
        <a:xfrm>
          <a:off x="0" y="2215989"/>
          <a:ext cx="10515600" cy="65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a:t>ما العلاقة بين مرض السكر والاضطرابات النفسية؟</a:t>
          </a:r>
        </a:p>
      </dsp:txBody>
      <dsp:txXfrm>
        <a:off x="31984" y="2247973"/>
        <a:ext cx="10451632" cy="591232"/>
      </dsp:txXfrm>
    </dsp:sp>
    <dsp:sp modelId="{D8742030-8291-4C95-9F59-3B345EF3C8F1}">
      <dsp:nvSpPr>
        <dsp:cNvPr id="0" name=""/>
        <dsp:cNvSpPr/>
      </dsp:nvSpPr>
      <dsp:spPr>
        <a:xfrm>
          <a:off x="0" y="2951829"/>
          <a:ext cx="10515600" cy="65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a:t>ما تأثير القرآن الكريم في الشعر الجزائري المعاصر؟</a:t>
          </a:r>
        </a:p>
      </dsp:txBody>
      <dsp:txXfrm>
        <a:off x="31984" y="2983813"/>
        <a:ext cx="10451632" cy="591232"/>
      </dsp:txXfrm>
    </dsp:sp>
    <dsp:sp modelId="{35C91B76-D490-48F8-A3B4-5D1B8DCA62EF}">
      <dsp:nvSpPr>
        <dsp:cNvPr id="0" name=""/>
        <dsp:cNvSpPr/>
      </dsp:nvSpPr>
      <dsp:spPr>
        <a:xfrm>
          <a:off x="0" y="3687669"/>
          <a:ext cx="10515600" cy="65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kern="1200"/>
            <a:t>ما العوامل التي تؤدي إلى إدمان الفتيات للمخدرات؟</a:t>
          </a:r>
        </a:p>
      </dsp:txBody>
      <dsp:txXfrm>
        <a:off x="31984" y="3719653"/>
        <a:ext cx="10451632" cy="59123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88A311-0365-468D-858E-A2D3B103648B}">
      <dsp:nvSpPr>
        <dsp:cNvPr id="0" name=""/>
        <dsp:cNvSpPr/>
      </dsp:nvSpPr>
      <dsp:spPr>
        <a:xfrm>
          <a:off x="0" y="74297"/>
          <a:ext cx="3932237" cy="776211"/>
        </a:xfrm>
        <a:prstGeom prst="rect">
          <a:avLst/>
        </a:prstGeom>
        <a:solidFill>
          <a:srgbClr val="8E5A6D"/>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146304" rIns="256032" bIns="146304" numCol="1" spcCol="1270" anchor="ctr" anchorCtr="0">
          <a:noAutofit/>
        </a:bodyPr>
        <a:lstStyle/>
        <a:p>
          <a:pPr marL="0" lvl="0" indent="0" algn="ctr" defTabSz="1600200" rtl="1">
            <a:lnSpc>
              <a:spcPct val="90000"/>
            </a:lnSpc>
            <a:spcBef>
              <a:spcPct val="0"/>
            </a:spcBef>
            <a:spcAft>
              <a:spcPct val="35000"/>
            </a:spcAft>
            <a:buNone/>
          </a:pPr>
          <a:r>
            <a:rPr lang="ar-EG" sz="3600" kern="1200" dirty="0"/>
            <a:t>أمثلة</a:t>
          </a:r>
          <a:r>
            <a:rPr lang="ar-EG" sz="2000" kern="1200" dirty="0"/>
            <a:t>  </a:t>
          </a:r>
        </a:p>
      </dsp:txBody>
      <dsp:txXfrm>
        <a:off x="0" y="74297"/>
        <a:ext cx="3932237" cy="776211"/>
      </dsp:txXfrm>
    </dsp:sp>
    <dsp:sp modelId="{8B0DC895-A7B1-4E98-A34B-FF582DFE0188}">
      <dsp:nvSpPr>
        <dsp:cNvPr id="0" name=""/>
        <dsp:cNvSpPr/>
      </dsp:nvSpPr>
      <dsp:spPr>
        <a:xfrm>
          <a:off x="0" y="850508"/>
          <a:ext cx="3932237" cy="454571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just" defTabSz="1022350" rtl="1">
            <a:lnSpc>
              <a:spcPct val="90000"/>
            </a:lnSpc>
            <a:spcBef>
              <a:spcPct val="0"/>
            </a:spcBef>
            <a:spcAft>
              <a:spcPct val="15000"/>
            </a:spcAft>
            <a:buChar char="•"/>
          </a:pPr>
          <a:r>
            <a:rPr lang="ar-EG" sz="2300" kern="1200" dirty="0"/>
            <a:t>المجاميع الدراسية تحفز انجازات الصف المدرسي.</a:t>
          </a:r>
        </a:p>
        <a:p>
          <a:pPr marL="228600" lvl="1" indent="-228600" algn="just" defTabSz="1022350" rtl="1">
            <a:lnSpc>
              <a:spcPct val="90000"/>
            </a:lnSpc>
            <a:spcBef>
              <a:spcPct val="0"/>
            </a:spcBef>
            <a:spcAft>
              <a:spcPct val="15000"/>
            </a:spcAft>
            <a:buChar char="•"/>
          </a:pPr>
          <a:r>
            <a:rPr lang="ar-EG" sz="2300" kern="1200" dirty="0"/>
            <a:t>الفتيات ضمن الفئة العمرية (15-30 سنة) أكثر عرضة لجرائم العنف أكثر من النساء في منتصف العمر (بين 30-40 سنة).</a:t>
          </a:r>
        </a:p>
        <a:p>
          <a:pPr marL="228600" lvl="1" indent="-228600" algn="just" defTabSz="1022350" rtl="1">
            <a:lnSpc>
              <a:spcPct val="90000"/>
            </a:lnSpc>
            <a:spcBef>
              <a:spcPct val="0"/>
            </a:spcBef>
            <a:spcAft>
              <a:spcPct val="15000"/>
            </a:spcAft>
            <a:buChar char="•"/>
          </a:pPr>
          <a:r>
            <a:rPr lang="ar-EG" sz="2300" kern="1200" dirty="0"/>
            <a:t>تعاني النساء المتعلمات من مشاكل التكيف بعد الزواج أكثر من النساء الأميات.</a:t>
          </a:r>
        </a:p>
        <a:p>
          <a:pPr marL="228600" lvl="1" indent="-228600" algn="just" defTabSz="1022350" rtl="1">
            <a:lnSpc>
              <a:spcPct val="90000"/>
            </a:lnSpc>
            <a:spcBef>
              <a:spcPct val="0"/>
            </a:spcBef>
            <a:spcAft>
              <a:spcPct val="15000"/>
            </a:spcAft>
            <a:buChar char="•"/>
          </a:pPr>
          <a:r>
            <a:rPr lang="ar-EG" sz="2300" kern="1200" dirty="0"/>
            <a:t>عدم الاستقرار الاقتصادي يعيق تطور المؤسسة.</a:t>
          </a:r>
        </a:p>
        <a:p>
          <a:pPr marL="228600" lvl="1" indent="-228600" algn="just" defTabSz="1022350" rtl="1">
            <a:lnSpc>
              <a:spcPct val="90000"/>
            </a:lnSpc>
            <a:spcBef>
              <a:spcPct val="0"/>
            </a:spcBef>
            <a:spcAft>
              <a:spcPct val="15000"/>
            </a:spcAft>
            <a:buChar char="•"/>
          </a:pPr>
          <a:r>
            <a:rPr lang="ar-EG" sz="2300" kern="1200" dirty="0"/>
            <a:t>ينخفض الرضا الوظيفي مع زيادة ساعات العمل</a:t>
          </a:r>
        </a:p>
      </dsp:txBody>
      <dsp:txXfrm>
        <a:off x="0" y="850508"/>
        <a:ext cx="3932237" cy="454571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89A2B-BB70-4FEF-8B76-CCA10871D967}">
      <dsp:nvSpPr>
        <dsp:cNvPr id="0" name=""/>
        <dsp:cNvSpPr/>
      </dsp:nvSpPr>
      <dsp:spPr>
        <a:xfrm>
          <a:off x="0" y="11312"/>
          <a:ext cx="6172199" cy="1008000"/>
        </a:xfrm>
        <a:prstGeom prst="rect">
          <a:avLst/>
        </a:prstGeom>
        <a:solidFill>
          <a:srgbClr val="8E5A6D"/>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146304" rIns="256032" bIns="146304" numCol="1" spcCol="1270" anchor="ctr" anchorCtr="0">
          <a:noAutofit/>
        </a:bodyPr>
        <a:lstStyle/>
        <a:p>
          <a:pPr marL="0" lvl="0" indent="0" algn="ctr" defTabSz="1600200" rtl="1">
            <a:lnSpc>
              <a:spcPct val="90000"/>
            </a:lnSpc>
            <a:spcBef>
              <a:spcPct val="0"/>
            </a:spcBef>
            <a:spcAft>
              <a:spcPct val="35000"/>
            </a:spcAft>
            <a:buNone/>
          </a:pPr>
          <a:r>
            <a:rPr lang="ar-EG" sz="3600" kern="1200" dirty="0"/>
            <a:t>الفرضيات</a:t>
          </a:r>
        </a:p>
      </dsp:txBody>
      <dsp:txXfrm>
        <a:off x="0" y="11312"/>
        <a:ext cx="6172199" cy="1008000"/>
      </dsp:txXfrm>
    </dsp:sp>
    <dsp:sp modelId="{BCD7B535-72E2-4A6A-A601-CD78DD53D0C0}">
      <dsp:nvSpPr>
        <dsp:cNvPr id="0" name=""/>
        <dsp:cNvSpPr/>
      </dsp:nvSpPr>
      <dsp:spPr>
        <a:xfrm>
          <a:off x="0" y="1019312"/>
          <a:ext cx="6172199" cy="3843000"/>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kern="1200" dirty="0">
              <a:cs typeface="+mn-cs"/>
            </a:rPr>
            <a:t>عبارة عن جمل خبرية تُمثل علاقة بين متغيرين علميين أحدهما مستقل، والآخر تابع، وهي تمثل الحل الذكي المؤقت لإشكالية البحث، وهي تخمين قد يصيب أو يخطئ</a:t>
          </a:r>
        </a:p>
        <a:p>
          <a:pPr marL="285750" lvl="1" indent="-285750" algn="just" defTabSz="1244600" rtl="1">
            <a:lnSpc>
              <a:spcPct val="90000"/>
            </a:lnSpc>
            <a:spcBef>
              <a:spcPct val="0"/>
            </a:spcBef>
            <a:spcAft>
              <a:spcPct val="15000"/>
            </a:spcAft>
            <a:buChar char="•"/>
          </a:pPr>
          <a:r>
            <a:rPr lang="ar-EG" sz="2800" kern="1200" dirty="0">
              <a:cs typeface="+mn-cs"/>
            </a:rPr>
            <a:t>في عام (1968)عرف </a:t>
          </a:r>
          <a:r>
            <a:rPr lang="en-US" sz="2800" kern="1200" dirty="0">
              <a:cs typeface="+mn-cs"/>
            </a:rPr>
            <a:t>Webster </a:t>
          </a:r>
          <a:r>
            <a:rPr lang="ar-EG" sz="2800" kern="1200" dirty="0">
              <a:cs typeface="+mn-cs"/>
            </a:rPr>
            <a:t>الفرضية على أنها "افتراض مؤقت تم إجراؤه من أجل استخلاص واختبار نتائجها المنطقية أو التجريبية". “اختبار” هنا يعني "إما لإثبات أنه خطأ أو لتأكيد صحته".</a:t>
          </a:r>
        </a:p>
      </dsp:txBody>
      <dsp:txXfrm>
        <a:off x="0" y="1019312"/>
        <a:ext cx="6172199" cy="3843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85D3C1-2CF1-4509-B048-4FC131732C15}">
      <dsp:nvSpPr>
        <dsp:cNvPr id="0" name=""/>
        <dsp:cNvSpPr/>
      </dsp:nvSpPr>
      <dsp:spPr>
        <a:xfrm>
          <a:off x="2030770" y="528235"/>
          <a:ext cx="4222659" cy="4222659"/>
        </a:xfrm>
        <a:prstGeom prst="blockArc">
          <a:avLst>
            <a:gd name="adj1" fmla="val 10627176"/>
            <a:gd name="adj2" fmla="val 17294456"/>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D7E67CB-6E63-4891-A937-FD941C43F4D4}">
      <dsp:nvSpPr>
        <dsp:cNvPr id="0" name=""/>
        <dsp:cNvSpPr/>
      </dsp:nvSpPr>
      <dsp:spPr>
        <a:xfrm>
          <a:off x="2030770" y="735505"/>
          <a:ext cx="4222659" cy="4222659"/>
        </a:xfrm>
        <a:prstGeom prst="blockArc">
          <a:avLst>
            <a:gd name="adj1" fmla="val 4305544"/>
            <a:gd name="adj2" fmla="val 10972824"/>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17F87F5-4297-4F1E-B909-13C7204EB5FE}">
      <dsp:nvSpPr>
        <dsp:cNvPr id="0" name=""/>
        <dsp:cNvSpPr/>
      </dsp:nvSpPr>
      <dsp:spPr>
        <a:xfrm>
          <a:off x="3357297" y="747547"/>
          <a:ext cx="4222659" cy="4222659"/>
        </a:xfrm>
        <a:prstGeom prst="blockArc">
          <a:avLst>
            <a:gd name="adj1" fmla="val 21407074"/>
            <a:gd name="adj2" fmla="val 6556871"/>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5DF49AB-50F7-41DD-845A-A866B1B6A1F6}">
      <dsp:nvSpPr>
        <dsp:cNvPr id="0" name=""/>
        <dsp:cNvSpPr/>
      </dsp:nvSpPr>
      <dsp:spPr>
        <a:xfrm>
          <a:off x="3357297" y="516193"/>
          <a:ext cx="4222659" cy="4222659"/>
        </a:xfrm>
        <a:prstGeom prst="blockArc">
          <a:avLst>
            <a:gd name="adj1" fmla="val 15043129"/>
            <a:gd name="adj2" fmla="val 192926"/>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1027015-323F-47B3-A059-F16AF75E1277}">
      <dsp:nvSpPr>
        <dsp:cNvPr id="0" name=""/>
        <dsp:cNvSpPr/>
      </dsp:nvSpPr>
      <dsp:spPr>
        <a:xfrm>
          <a:off x="3815416" y="1770980"/>
          <a:ext cx="1944439" cy="1944439"/>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kern="1200" dirty="0"/>
            <a:t>مصادر تكوين الفرضية </a:t>
          </a:r>
        </a:p>
      </dsp:txBody>
      <dsp:txXfrm>
        <a:off x="4100172" y="2055736"/>
        <a:ext cx="1374927" cy="1374927"/>
      </dsp:txXfrm>
    </dsp:sp>
    <dsp:sp modelId="{5FF30C54-2AA4-4F82-9B9A-E1A1BBE0B58F}">
      <dsp:nvSpPr>
        <dsp:cNvPr id="0" name=""/>
        <dsp:cNvSpPr/>
      </dsp:nvSpPr>
      <dsp:spPr>
        <a:xfrm>
          <a:off x="3902052" y="316"/>
          <a:ext cx="1771168"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استنباط من دراسات سابقة</a:t>
          </a:r>
          <a:r>
            <a:rPr lang="ar-EG" sz="2800" kern="1200"/>
            <a:t> </a:t>
          </a:r>
          <a:endParaRPr lang="ar-EG" sz="2800" kern="1200" dirty="0"/>
        </a:p>
      </dsp:txBody>
      <dsp:txXfrm>
        <a:off x="4161434" y="199646"/>
        <a:ext cx="1252404" cy="962447"/>
      </dsp:txXfrm>
    </dsp:sp>
    <dsp:sp modelId="{5AE05DDC-87A4-40CA-8486-97A4E2542DD1}">
      <dsp:nvSpPr>
        <dsp:cNvPr id="0" name=""/>
        <dsp:cNvSpPr/>
      </dsp:nvSpPr>
      <dsp:spPr>
        <a:xfrm>
          <a:off x="6629861" y="2062646"/>
          <a:ext cx="1795695"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الحدس والتخمين والمنطق </a:t>
          </a:r>
          <a:endParaRPr lang="ar-EG" sz="2400" kern="1200" dirty="0"/>
        </a:p>
      </dsp:txBody>
      <dsp:txXfrm>
        <a:off x="6892834" y="2261976"/>
        <a:ext cx="1269749" cy="962447"/>
      </dsp:txXfrm>
    </dsp:sp>
    <dsp:sp modelId="{D8E2C9A4-63A1-4B22-8862-9CBFCA53D327}">
      <dsp:nvSpPr>
        <dsp:cNvPr id="0" name=""/>
        <dsp:cNvSpPr/>
      </dsp:nvSpPr>
      <dsp:spPr>
        <a:xfrm>
          <a:off x="3957966" y="4124975"/>
          <a:ext cx="1659340"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kern="1200" dirty="0"/>
            <a:t>تجارب وملاحظات </a:t>
          </a:r>
        </a:p>
      </dsp:txBody>
      <dsp:txXfrm>
        <a:off x="4200971" y="4324305"/>
        <a:ext cx="1173330" cy="962447"/>
      </dsp:txXfrm>
    </dsp:sp>
    <dsp:sp modelId="{6A5D5956-F626-4453-AB8B-0D1CCAFD49BB}">
      <dsp:nvSpPr>
        <dsp:cNvPr id="0" name=""/>
        <dsp:cNvSpPr/>
      </dsp:nvSpPr>
      <dsp:spPr>
        <a:xfrm>
          <a:off x="1181880" y="2062646"/>
          <a:ext cx="1800990"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استنباط من نظريات سابقة </a:t>
          </a:r>
          <a:endParaRPr lang="ar-EG" sz="2400" kern="1200" dirty="0"/>
        </a:p>
      </dsp:txBody>
      <dsp:txXfrm>
        <a:off x="1445629" y="2261976"/>
        <a:ext cx="1273492" cy="96244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3F4B77-645E-4476-B9EA-74F714A777BC}">
      <dsp:nvSpPr>
        <dsp:cNvPr id="0" name=""/>
        <dsp:cNvSpPr/>
      </dsp:nvSpPr>
      <dsp:spPr>
        <a:xfrm>
          <a:off x="0" y="107938"/>
          <a:ext cx="10515600" cy="4927611"/>
        </a:xfrm>
        <a:prstGeom prst="roundRect">
          <a:avLst/>
        </a:prstGeom>
        <a:solidFill>
          <a:schemeClr val="lt1"/>
        </a:solidFill>
        <a:ln w="12700" cap="flat" cmpd="sng" algn="ctr">
          <a:solidFill>
            <a:schemeClr val="accent2"/>
          </a:solidFill>
          <a:prstDash val="solid"/>
          <a:miter lim="800000"/>
        </a:ln>
        <a:effectLst/>
        <a:scene3d>
          <a:camera prst="orthographicFront"/>
          <a:lightRig rig="flat" dir="t"/>
        </a:scene3d>
        <a:sp3d/>
      </dsp:spPr>
      <dsp:style>
        <a:lnRef idx="2">
          <a:schemeClr val="accent2"/>
        </a:lnRef>
        <a:fillRef idx="1">
          <a:schemeClr val="lt1"/>
        </a:fillRef>
        <a:effectRef idx="0">
          <a:schemeClr val="accent2"/>
        </a:effectRef>
        <a:fontRef idx="minor">
          <a:schemeClr val="dk1"/>
        </a:fontRef>
      </dsp:style>
      <ds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EG" sz="2500" b="1" u="sng" kern="1200" dirty="0">
              <a:solidFill>
                <a:srgbClr val="C00000"/>
              </a:solidFill>
            </a:rPr>
            <a:t>أهم السمات الواجب توافرها في فرضيات البحث العلمي:</a:t>
          </a:r>
          <a:br>
            <a:rPr lang="ar-EG" sz="2500" kern="1200" dirty="0"/>
          </a:br>
          <a:r>
            <a:rPr lang="ar-EG" sz="2500" kern="1200" dirty="0"/>
            <a:t>1- ينبغي أن تكون الفرضية مقبولة من حيث المنطق، بمعنى ألا يشوبها الخيال أو الابتعاد عن منظور العقل.</a:t>
          </a:r>
        </a:p>
        <a:p>
          <a:pPr marL="0" lvl="0" indent="0" algn="r" defTabSz="1111250" rtl="1">
            <a:lnSpc>
              <a:spcPct val="90000"/>
            </a:lnSpc>
            <a:spcBef>
              <a:spcPct val="0"/>
            </a:spcBef>
            <a:spcAft>
              <a:spcPct val="35000"/>
            </a:spcAft>
            <a:buNone/>
          </a:pPr>
          <a:br>
            <a:rPr lang="ar-EG" sz="2500" kern="1200" dirty="0"/>
          </a:br>
          <a:r>
            <a:rPr lang="ar-EG" sz="2500" kern="1200" dirty="0"/>
            <a:t>2- يجب أن تكون الفرضية موجزة ومختصرة من حيث عدد الكلمات التي تتضمنها، مع استخدام المفردات الواضحة البسيطة. </a:t>
          </a:r>
        </a:p>
        <a:p>
          <a:pPr marL="0" lvl="0" indent="0" algn="r" defTabSz="1111250" rtl="1">
            <a:lnSpc>
              <a:spcPct val="90000"/>
            </a:lnSpc>
            <a:spcBef>
              <a:spcPct val="0"/>
            </a:spcBef>
            <a:spcAft>
              <a:spcPct val="35000"/>
            </a:spcAft>
            <a:buNone/>
          </a:pPr>
          <a:br>
            <a:rPr lang="ar-EG" sz="2500" kern="1200" dirty="0"/>
          </a:br>
          <a:r>
            <a:rPr lang="ar-EG" sz="2500" kern="1200" dirty="0"/>
            <a:t>3- يجب أن تغطي الفرضيات مختلف الجوانب التي تشملها مشكلة أو موضوع البحث. </a:t>
          </a:r>
          <a:br>
            <a:rPr lang="ar-EG" sz="2500" kern="1200" dirty="0"/>
          </a:br>
          <a:r>
            <a:rPr lang="ar-EG" sz="2500" kern="1200" dirty="0"/>
            <a:t>من المهم أن تصاغ الفرضية في صورة علاقة بين متغيرين، ويجب أن يكون ذلك ذا صلة مباشرة بموضوع أو مشكلة البحث. </a:t>
          </a:r>
          <a:br>
            <a:rPr lang="ar-EG" sz="2500" kern="1200" dirty="0"/>
          </a:br>
          <a:br>
            <a:rPr lang="ar-EG" sz="2500" kern="1200" dirty="0"/>
          </a:br>
          <a:endParaRPr lang="ar-EG" sz="2500" kern="1200" dirty="0"/>
        </a:p>
      </dsp:txBody>
      <dsp:txXfrm>
        <a:off x="240546" y="348484"/>
        <a:ext cx="10034508" cy="44465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6F699B-8F11-4429-9794-18ED9A1A9B48}">
      <dsp:nvSpPr>
        <dsp:cNvPr id="0" name=""/>
        <dsp:cNvSpPr/>
      </dsp:nvSpPr>
      <dsp:spPr>
        <a:xfrm>
          <a:off x="0" y="38097"/>
          <a:ext cx="10515600" cy="291333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r" defTabSz="1778000" rtl="1">
            <a:lnSpc>
              <a:spcPct val="90000"/>
            </a:lnSpc>
            <a:spcBef>
              <a:spcPct val="0"/>
            </a:spcBef>
            <a:spcAft>
              <a:spcPct val="35000"/>
            </a:spcAft>
            <a:buNone/>
          </a:pPr>
          <a:r>
            <a:rPr lang="ar-EG" sz="4000" kern="1200" dirty="0"/>
            <a:t>الطريقة التي سيسلكها الباحث في الإجابة عن الأسئلة أو التحقق من الفرضية ، بمعنى خطة تبين وتحدد طرق وإجراءات جمع وتحليل البيانات</a:t>
          </a:r>
        </a:p>
      </dsp:txBody>
      <dsp:txXfrm>
        <a:off x="142217" y="180314"/>
        <a:ext cx="10231166" cy="2628901"/>
      </dsp:txXfrm>
    </dsp:sp>
    <dsp:sp modelId="{AD4F7E30-2B65-4569-92E2-1C2F286EE7BD}">
      <dsp:nvSpPr>
        <dsp:cNvPr id="0" name=""/>
        <dsp:cNvSpPr/>
      </dsp:nvSpPr>
      <dsp:spPr>
        <a:xfrm>
          <a:off x="0" y="2951432"/>
          <a:ext cx="10515600" cy="762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600200" rtl="1">
            <a:lnSpc>
              <a:spcPct val="90000"/>
            </a:lnSpc>
            <a:spcBef>
              <a:spcPct val="0"/>
            </a:spcBef>
            <a:spcAft>
              <a:spcPct val="20000"/>
            </a:spcAft>
            <a:buChar char="•"/>
          </a:pPr>
          <a:endParaRPr lang="ar-EG" sz="3600" kern="1200" dirty="0"/>
        </a:p>
      </dsp:txBody>
      <dsp:txXfrm>
        <a:off x="0" y="2951432"/>
        <a:ext cx="10515600" cy="76279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60185B-D2E1-4147-A425-3ED469619426}">
      <dsp:nvSpPr>
        <dsp:cNvPr id="0" name=""/>
        <dsp:cNvSpPr/>
      </dsp:nvSpPr>
      <dsp:spPr>
        <a:xfrm>
          <a:off x="0" y="39602"/>
          <a:ext cx="10515600" cy="36457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just" defTabSz="1822450" rtl="1">
            <a:lnSpc>
              <a:spcPct val="90000"/>
            </a:lnSpc>
            <a:spcBef>
              <a:spcPct val="0"/>
            </a:spcBef>
            <a:spcAft>
              <a:spcPct val="35000"/>
            </a:spcAft>
            <a:buNone/>
          </a:pPr>
          <a:r>
            <a:rPr lang="ar-EG" sz="4100" kern="1200" dirty="0"/>
            <a:t>- يقوم الباحث في هذه المرحلة بعملية وصف للبيانات التي تم الحصول عليها.</a:t>
          </a:r>
        </a:p>
        <a:p>
          <a:pPr marL="0" lvl="0" indent="0" algn="just" defTabSz="1822450" rtl="1">
            <a:lnSpc>
              <a:spcPct val="90000"/>
            </a:lnSpc>
            <a:spcBef>
              <a:spcPct val="0"/>
            </a:spcBef>
            <a:spcAft>
              <a:spcPct val="35000"/>
            </a:spcAft>
            <a:buNone/>
          </a:pPr>
          <a:r>
            <a:rPr lang="ar-EG" sz="4100" kern="1200" dirty="0"/>
            <a:t>- تتضمن هذه المرحلة تصنيف وترميز المعلومات ورسم المخططات والمنحنيات وإجراء المقارنات للوصول إلى نتائج أكثر دقة.</a:t>
          </a:r>
        </a:p>
      </dsp:txBody>
      <dsp:txXfrm>
        <a:off x="177969" y="217571"/>
        <a:ext cx="10159662" cy="3289782"/>
      </dsp:txXfrm>
    </dsp:sp>
    <dsp:sp modelId="{EB54E5B4-DA03-46D4-B3F9-CEB1A141FAA3}">
      <dsp:nvSpPr>
        <dsp:cNvPr id="0" name=""/>
        <dsp:cNvSpPr/>
      </dsp:nvSpPr>
      <dsp:spPr>
        <a:xfrm flipV="1">
          <a:off x="0" y="3685322"/>
          <a:ext cx="10515600" cy="136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600200" rtl="1">
            <a:lnSpc>
              <a:spcPct val="90000"/>
            </a:lnSpc>
            <a:spcBef>
              <a:spcPct val="0"/>
            </a:spcBef>
            <a:spcAft>
              <a:spcPct val="20000"/>
            </a:spcAft>
            <a:buFont typeface="Wingdings" panose="05000000000000000000" pitchFamily="2" charset="2"/>
            <a:buNone/>
          </a:pPr>
          <a:endParaRPr lang="ar-EG" sz="3600" kern="1200" dirty="0"/>
        </a:p>
      </dsp:txBody>
      <dsp:txXfrm rot="10800000">
        <a:off x="0" y="3685322"/>
        <a:ext cx="10515600" cy="13622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9A901-8B05-4405-8EB0-B4D43481221B}">
      <dsp:nvSpPr>
        <dsp:cNvPr id="0" name=""/>
        <dsp:cNvSpPr/>
      </dsp:nvSpPr>
      <dsp:spPr>
        <a:xfrm>
          <a:off x="0" y="966"/>
          <a:ext cx="10515600" cy="3778196"/>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just" defTabSz="1600200" rtl="1">
            <a:lnSpc>
              <a:spcPct val="90000"/>
            </a:lnSpc>
            <a:spcBef>
              <a:spcPct val="0"/>
            </a:spcBef>
            <a:spcAft>
              <a:spcPct val="35000"/>
            </a:spcAft>
            <a:buNone/>
          </a:pPr>
          <a:r>
            <a:rPr lang="ar-EG" sz="3600" kern="1200" dirty="0"/>
            <a:t>يمكن أن تعرض البيانات بطريقة إنشائية أو عن طريق الرسوم البيانية أو عن طريق الجداول الإحصائية ، كما يمكن ان تعرض بأكثر من طريقة في آن واحد.    </a:t>
          </a:r>
        </a:p>
      </dsp:txBody>
      <dsp:txXfrm>
        <a:off x="184436" y="185402"/>
        <a:ext cx="10146728" cy="3409324"/>
      </dsp:txXfrm>
    </dsp:sp>
    <dsp:sp modelId="{2B982FB1-59BB-4A8B-984E-65F12000D6D1}">
      <dsp:nvSpPr>
        <dsp:cNvPr id="0" name=""/>
        <dsp:cNvSpPr/>
      </dsp:nvSpPr>
      <dsp:spPr>
        <a:xfrm>
          <a:off x="0" y="3779163"/>
          <a:ext cx="10515600" cy="81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600200" rtl="1">
            <a:lnSpc>
              <a:spcPct val="90000"/>
            </a:lnSpc>
            <a:spcBef>
              <a:spcPct val="0"/>
            </a:spcBef>
            <a:spcAft>
              <a:spcPct val="20000"/>
            </a:spcAft>
            <a:buFont typeface="Wingdings" panose="05000000000000000000" pitchFamily="2" charset="2"/>
            <a:buNone/>
          </a:pPr>
          <a:endParaRPr lang="ar-EG" sz="3600" kern="1200" dirty="0"/>
        </a:p>
      </dsp:txBody>
      <dsp:txXfrm>
        <a:off x="0" y="3779163"/>
        <a:ext cx="10515600" cy="8102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ED982-EDB6-42DE-B03A-BD9F72FEB583}">
      <dsp:nvSpPr>
        <dsp:cNvPr id="0" name=""/>
        <dsp:cNvSpPr/>
      </dsp:nvSpPr>
      <dsp:spPr>
        <a:xfrm>
          <a:off x="0" y="524311"/>
          <a:ext cx="10515600" cy="333684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just" defTabSz="1377950" rtl="1">
            <a:lnSpc>
              <a:spcPct val="90000"/>
            </a:lnSpc>
            <a:spcBef>
              <a:spcPct val="0"/>
            </a:spcBef>
            <a:spcAft>
              <a:spcPct val="35000"/>
            </a:spcAft>
            <a:buNone/>
          </a:pPr>
          <a:r>
            <a:rPr lang="ar-EG" sz="3100" kern="1200" dirty="0"/>
            <a:t>- بعد الانتهاء من البحث ، يقوم الباحث بتثبيت النتائج والاستنتاجات التي توصل إليها. </a:t>
          </a:r>
        </a:p>
        <a:p>
          <a:pPr marL="0" lvl="0" indent="0" algn="just" defTabSz="1377950" rtl="1">
            <a:lnSpc>
              <a:spcPct val="90000"/>
            </a:lnSpc>
            <a:spcBef>
              <a:spcPct val="0"/>
            </a:spcBef>
            <a:spcAft>
              <a:spcPct val="35000"/>
            </a:spcAft>
            <a:buNone/>
          </a:pPr>
          <a:r>
            <a:rPr lang="ar-EG" sz="3100" kern="1200" dirty="0"/>
            <a:t>- يبين الباحث مدى اتفاق واختلاف النتائج التي توصل إليها مع نتائج الدراسات السابقة. </a:t>
          </a:r>
        </a:p>
        <a:p>
          <a:pPr marL="0" lvl="0" indent="0" algn="just" defTabSz="1377950" rtl="1">
            <a:lnSpc>
              <a:spcPct val="90000"/>
            </a:lnSpc>
            <a:spcBef>
              <a:spcPct val="0"/>
            </a:spcBef>
            <a:spcAft>
              <a:spcPct val="35000"/>
            </a:spcAft>
            <a:buNone/>
          </a:pPr>
          <a:r>
            <a:rPr lang="ar-EG" sz="3100" kern="1200" dirty="0"/>
            <a:t>- يقوم الباحث بتقديم التوصيات التي يراها مناسبة والمعتمدة على النتائج التي توصل إليها ، ومن الهام ان تكون هذه التوصيات عملية وقابلة للتنفيذ.  </a:t>
          </a:r>
        </a:p>
      </dsp:txBody>
      <dsp:txXfrm>
        <a:off x="162891" y="687202"/>
        <a:ext cx="10189818" cy="3011058"/>
      </dsp:txXfrm>
    </dsp:sp>
    <dsp:sp modelId="{5973D141-A23D-4A38-98F3-F912056125ED}">
      <dsp:nvSpPr>
        <dsp:cNvPr id="0" name=""/>
        <dsp:cNvSpPr/>
      </dsp:nvSpPr>
      <dsp:spPr>
        <a:xfrm>
          <a:off x="0" y="3342315"/>
          <a:ext cx="10515600" cy="513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600200" rtl="1">
            <a:lnSpc>
              <a:spcPct val="90000"/>
            </a:lnSpc>
            <a:spcBef>
              <a:spcPct val="0"/>
            </a:spcBef>
            <a:spcAft>
              <a:spcPct val="20000"/>
            </a:spcAft>
            <a:buFont typeface="Wingdings" panose="05000000000000000000" pitchFamily="2" charset="2"/>
            <a:buChar char="§"/>
          </a:pPr>
          <a:endParaRPr lang="ar-EG" sz="3600" kern="1200" dirty="0"/>
        </a:p>
      </dsp:txBody>
      <dsp:txXfrm>
        <a:off x="0" y="3342315"/>
        <a:ext cx="10515600" cy="51336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ED982-EDB6-42DE-B03A-BD9F72FEB583}">
      <dsp:nvSpPr>
        <dsp:cNvPr id="0" name=""/>
        <dsp:cNvSpPr/>
      </dsp:nvSpPr>
      <dsp:spPr>
        <a:xfrm>
          <a:off x="0" y="741931"/>
          <a:ext cx="10515600" cy="311922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just" defTabSz="1911350" rtl="1">
            <a:lnSpc>
              <a:spcPct val="90000"/>
            </a:lnSpc>
            <a:spcBef>
              <a:spcPct val="0"/>
            </a:spcBef>
            <a:spcAft>
              <a:spcPct val="35000"/>
            </a:spcAft>
            <a:buNone/>
          </a:pPr>
          <a:r>
            <a:rPr lang="ar-EG" sz="4300" kern="1200" dirty="0"/>
            <a:t>- يقصد بالتوثيق إثبات مصادر المعلومات وإرجاعها لأصحابها توخيا للأمانة العلمية </a:t>
          </a:r>
        </a:p>
        <a:p>
          <a:pPr marL="0" lvl="0" indent="0" algn="just" defTabSz="1911350" rtl="1">
            <a:lnSpc>
              <a:spcPct val="90000"/>
            </a:lnSpc>
            <a:spcBef>
              <a:spcPct val="0"/>
            </a:spcBef>
            <a:spcAft>
              <a:spcPct val="35000"/>
            </a:spcAft>
            <a:buNone/>
          </a:pPr>
          <a:r>
            <a:rPr lang="ar-EG" sz="4300" kern="1200" dirty="0"/>
            <a:t>- يشمل التوثيق عادة : التوثيق في النص ، والتوثيق في قائمة المراجع ، والتوثيق في قائمة المصادر </a:t>
          </a:r>
        </a:p>
      </dsp:txBody>
      <dsp:txXfrm>
        <a:off x="152268" y="894199"/>
        <a:ext cx="10211064" cy="2814684"/>
      </dsp:txXfrm>
    </dsp:sp>
    <dsp:sp modelId="{5973D141-A23D-4A38-98F3-F912056125ED}">
      <dsp:nvSpPr>
        <dsp:cNvPr id="0" name=""/>
        <dsp:cNvSpPr/>
      </dsp:nvSpPr>
      <dsp:spPr>
        <a:xfrm>
          <a:off x="0" y="3134145"/>
          <a:ext cx="10515600" cy="712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600200" rtl="1">
            <a:lnSpc>
              <a:spcPct val="90000"/>
            </a:lnSpc>
            <a:spcBef>
              <a:spcPct val="0"/>
            </a:spcBef>
            <a:spcAft>
              <a:spcPct val="20000"/>
            </a:spcAft>
            <a:buFont typeface="Wingdings" panose="05000000000000000000" pitchFamily="2" charset="2"/>
            <a:buChar char="§"/>
          </a:pPr>
          <a:endParaRPr lang="ar-EG" sz="3600" kern="1200" dirty="0"/>
        </a:p>
      </dsp:txBody>
      <dsp:txXfrm>
        <a:off x="0" y="3134145"/>
        <a:ext cx="10515600" cy="7120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ED982-EDB6-42DE-B03A-BD9F72FEB583}">
      <dsp:nvSpPr>
        <dsp:cNvPr id="0" name=""/>
        <dsp:cNvSpPr/>
      </dsp:nvSpPr>
      <dsp:spPr>
        <a:xfrm>
          <a:off x="0" y="660031"/>
          <a:ext cx="10515600" cy="320111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just" defTabSz="1600200" rtl="1">
            <a:lnSpc>
              <a:spcPct val="90000"/>
            </a:lnSpc>
            <a:spcBef>
              <a:spcPct val="0"/>
            </a:spcBef>
            <a:spcAft>
              <a:spcPct val="35000"/>
            </a:spcAft>
            <a:buNone/>
          </a:pPr>
          <a:r>
            <a:rPr lang="ar-EG" sz="3600" kern="1200" dirty="0"/>
            <a:t>-عملية الكتابة تمثل الخطوة الأخيرة في البحث العلمي ، إذ من خلالها ينقل الباحث ما توصل إليه من نتائج للقارئ. </a:t>
          </a:r>
        </a:p>
        <a:p>
          <a:pPr marL="0" lvl="0" indent="0" algn="just" defTabSz="1600200" rtl="1">
            <a:lnSpc>
              <a:spcPct val="90000"/>
            </a:lnSpc>
            <a:spcBef>
              <a:spcPct val="0"/>
            </a:spcBef>
            <a:spcAft>
              <a:spcPct val="35000"/>
            </a:spcAft>
            <a:buNone/>
          </a:pPr>
          <a:r>
            <a:rPr lang="ar-EG" sz="3600" kern="1200" dirty="0"/>
            <a:t>- يوجد هيكلية عامة لكتابة البحث العلمي يمكن الاسترشاد بها ، وتختلف هذه الهيكلية في حالة البحوث المقدمة للنشر في المجلات عن الهيكلية في حالة البحوث أو الرسائل للحصول على درجات علمية . </a:t>
          </a:r>
        </a:p>
      </dsp:txBody>
      <dsp:txXfrm>
        <a:off x="156266" y="816297"/>
        <a:ext cx="10203068" cy="2888587"/>
      </dsp:txXfrm>
    </dsp:sp>
    <dsp:sp modelId="{5973D141-A23D-4A38-98F3-F912056125ED}">
      <dsp:nvSpPr>
        <dsp:cNvPr id="0" name=""/>
        <dsp:cNvSpPr/>
      </dsp:nvSpPr>
      <dsp:spPr>
        <a:xfrm>
          <a:off x="0" y="3233055"/>
          <a:ext cx="10515600" cy="596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600200" rtl="1">
            <a:lnSpc>
              <a:spcPct val="90000"/>
            </a:lnSpc>
            <a:spcBef>
              <a:spcPct val="0"/>
            </a:spcBef>
            <a:spcAft>
              <a:spcPct val="20000"/>
            </a:spcAft>
            <a:buFont typeface="Wingdings" panose="05000000000000000000" pitchFamily="2" charset="2"/>
            <a:buChar char="§"/>
          </a:pPr>
          <a:endParaRPr lang="ar-EG" sz="3600" kern="1200" dirty="0"/>
        </a:p>
      </dsp:txBody>
      <dsp:txXfrm>
        <a:off x="0" y="3233055"/>
        <a:ext cx="10515600" cy="59616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ED982-EDB6-42DE-B03A-BD9F72FEB583}">
      <dsp:nvSpPr>
        <dsp:cNvPr id="0" name=""/>
        <dsp:cNvSpPr/>
      </dsp:nvSpPr>
      <dsp:spPr>
        <a:xfrm>
          <a:off x="0" y="807450"/>
          <a:ext cx="10515600" cy="30537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just" defTabSz="2000250" rtl="1">
            <a:lnSpc>
              <a:spcPct val="90000"/>
            </a:lnSpc>
            <a:spcBef>
              <a:spcPct val="0"/>
            </a:spcBef>
            <a:spcAft>
              <a:spcPct val="35000"/>
            </a:spcAft>
            <a:buNone/>
          </a:pPr>
          <a:r>
            <a:rPr lang="ar-EG" sz="4500" kern="1200" dirty="0"/>
            <a:t>يمثل تصميم البحث: الاستراتيجية أو الخطة التي يضعها الباحث لجمع المعلومات اللازمة والمتغيرات التي يمكن أن تؤثر على هذه المعلومات ، ثم إجراء التحليل المناسب للإجابة عن أسئلة البحث وفرضياته . </a:t>
          </a:r>
        </a:p>
      </dsp:txBody>
      <dsp:txXfrm>
        <a:off x="149069" y="956519"/>
        <a:ext cx="10217462" cy="2755562"/>
      </dsp:txXfrm>
    </dsp:sp>
    <dsp:sp modelId="{5973D141-A23D-4A38-98F3-F912056125ED}">
      <dsp:nvSpPr>
        <dsp:cNvPr id="0" name=""/>
        <dsp:cNvSpPr/>
      </dsp:nvSpPr>
      <dsp:spPr>
        <a:xfrm>
          <a:off x="0" y="3084825"/>
          <a:ext cx="10515600" cy="745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600200" rtl="1">
            <a:lnSpc>
              <a:spcPct val="90000"/>
            </a:lnSpc>
            <a:spcBef>
              <a:spcPct val="0"/>
            </a:spcBef>
            <a:spcAft>
              <a:spcPct val="20000"/>
            </a:spcAft>
            <a:buFont typeface="Wingdings" panose="05000000000000000000" pitchFamily="2" charset="2"/>
            <a:buChar char="§"/>
          </a:pPr>
          <a:endParaRPr lang="ar-EG" sz="3600" kern="1200" dirty="0"/>
        </a:p>
      </dsp:txBody>
      <dsp:txXfrm>
        <a:off x="0" y="3084825"/>
        <a:ext cx="10515600" cy="7452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386A1B-8C5C-4042-9A4B-376AA7116220}">
      <dsp:nvSpPr>
        <dsp:cNvPr id="0" name=""/>
        <dsp:cNvSpPr/>
      </dsp:nvSpPr>
      <dsp:spPr>
        <a:xfrm>
          <a:off x="49" y="15517"/>
          <a:ext cx="4754425" cy="1255995"/>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EG" sz="3200" kern="1200" dirty="0"/>
            <a:t>البحث التطبيقي</a:t>
          </a:r>
        </a:p>
        <a:p>
          <a:pPr marL="0" lvl="0" indent="0" algn="ctr" defTabSz="1422400" rtl="1">
            <a:lnSpc>
              <a:spcPct val="90000"/>
            </a:lnSpc>
            <a:spcBef>
              <a:spcPct val="0"/>
            </a:spcBef>
            <a:spcAft>
              <a:spcPct val="35000"/>
            </a:spcAft>
            <a:buNone/>
          </a:pPr>
          <a:r>
            <a:rPr lang="ar-EG" sz="2800" kern="1200" dirty="0"/>
            <a:t>(</a:t>
          </a:r>
          <a:r>
            <a:rPr lang="en-US" sz="2800" kern="1200" dirty="0"/>
            <a:t> (Applied Research</a:t>
          </a:r>
          <a:endParaRPr lang="ar-EG" sz="2800" kern="1200" dirty="0"/>
        </a:p>
      </dsp:txBody>
      <dsp:txXfrm>
        <a:off x="49" y="15517"/>
        <a:ext cx="4754425" cy="1255995"/>
      </dsp:txXfrm>
    </dsp:sp>
    <dsp:sp modelId="{BD298F93-7219-448F-9301-CB9C4A7FE24B}">
      <dsp:nvSpPr>
        <dsp:cNvPr id="0" name=""/>
        <dsp:cNvSpPr/>
      </dsp:nvSpPr>
      <dsp:spPr>
        <a:xfrm>
          <a:off x="49" y="1271512"/>
          <a:ext cx="4754425" cy="2388150"/>
        </a:xfrm>
        <a:prstGeom prst="rect">
          <a:avLst/>
        </a:prstGeom>
        <a:solidFill>
          <a:schemeClr val="bg1">
            <a:lumMod val="8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r" defTabSz="1289050" rtl="1">
            <a:lnSpc>
              <a:spcPct val="90000"/>
            </a:lnSpc>
            <a:spcBef>
              <a:spcPct val="0"/>
            </a:spcBef>
            <a:spcAft>
              <a:spcPct val="15000"/>
            </a:spcAft>
            <a:buChar char="•"/>
          </a:pPr>
          <a:r>
            <a:rPr lang="ar-EG" sz="2900" kern="1200" dirty="0"/>
            <a:t>إيجاد حل مشكلات قائمة لدى المؤسسات ، أو التوصل إلى علاج </a:t>
          </a:r>
        </a:p>
        <a:p>
          <a:pPr marL="285750" lvl="1" indent="-285750" algn="r" defTabSz="1289050" rtl="1">
            <a:lnSpc>
              <a:spcPct val="90000"/>
            </a:lnSpc>
            <a:spcBef>
              <a:spcPct val="0"/>
            </a:spcBef>
            <a:spcAft>
              <a:spcPct val="15000"/>
            </a:spcAft>
            <a:buChar char="•"/>
          </a:pPr>
          <a:r>
            <a:rPr lang="ar-EG" sz="2900" kern="1200" dirty="0"/>
            <a:t>تعتمد على التجارب المخبرية والدراسات الميدانية للتأكد من إمكانية تطبيق النتائج في الواقع </a:t>
          </a:r>
        </a:p>
      </dsp:txBody>
      <dsp:txXfrm>
        <a:off x="49" y="1271512"/>
        <a:ext cx="4754425" cy="2388150"/>
      </dsp:txXfrm>
    </dsp:sp>
    <dsp:sp modelId="{F987F3A4-0868-4783-9214-575A3D584816}">
      <dsp:nvSpPr>
        <dsp:cNvPr id="0" name=""/>
        <dsp:cNvSpPr/>
      </dsp:nvSpPr>
      <dsp:spPr>
        <a:xfrm>
          <a:off x="5420094" y="15517"/>
          <a:ext cx="4754425" cy="1255995"/>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EG" sz="3200" kern="1200" dirty="0"/>
            <a:t>البحث النظري </a:t>
          </a:r>
        </a:p>
        <a:p>
          <a:pPr marL="0" lvl="0" indent="0" algn="ctr" defTabSz="1422400" rtl="1">
            <a:lnSpc>
              <a:spcPct val="90000"/>
            </a:lnSpc>
            <a:spcBef>
              <a:spcPct val="0"/>
            </a:spcBef>
            <a:spcAft>
              <a:spcPct val="35000"/>
            </a:spcAft>
            <a:buNone/>
          </a:pPr>
          <a:r>
            <a:rPr lang="ar-EG" sz="2900" kern="1200" dirty="0"/>
            <a:t>( </a:t>
          </a:r>
          <a:r>
            <a:rPr lang="en-US" sz="2900" kern="1200" dirty="0"/>
            <a:t>(Pure Research</a:t>
          </a:r>
          <a:endParaRPr lang="ar-EG" sz="2900" kern="1200" dirty="0"/>
        </a:p>
      </dsp:txBody>
      <dsp:txXfrm>
        <a:off x="5420094" y="15517"/>
        <a:ext cx="4754425" cy="1255995"/>
      </dsp:txXfrm>
    </dsp:sp>
    <dsp:sp modelId="{705888A5-FC7E-451B-94E5-18F7C0CBAA54}">
      <dsp:nvSpPr>
        <dsp:cNvPr id="0" name=""/>
        <dsp:cNvSpPr/>
      </dsp:nvSpPr>
      <dsp:spPr>
        <a:xfrm>
          <a:off x="5420094" y="1271512"/>
          <a:ext cx="4754425" cy="2388150"/>
        </a:xfrm>
        <a:prstGeom prst="rect">
          <a:avLst/>
        </a:prstGeom>
        <a:solidFill>
          <a:schemeClr val="bg1">
            <a:lumMod val="8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r" defTabSz="1289050" rtl="1">
            <a:lnSpc>
              <a:spcPct val="90000"/>
            </a:lnSpc>
            <a:spcBef>
              <a:spcPct val="0"/>
            </a:spcBef>
            <a:spcAft>
              <a:spcPct val="15000"/>
            </a:spcAft>
            <a:buChar char="•"/>
          </a:pPr>
          <a:r>
            <a:rPr lang="ar-EG" sz="2900" kern="1200" dirty="0"/>
            <a:t>توضيح غموض في ظاهرة ما دون النظر إلى مدى تطبيق نتائجه </a:t>
          </a:r>
        </a:p>
        <a:p>
          <a:pPr marL="285750" lvl="1" indent="-285750" algn="r" defTabSz="1289050" rtl="1">
            <a:lnSpc>
              <a:spcPct val="90000"/>
            </a:lnSpc>
            <a:spcBef>
              <a:spcPct val="0"/>
            </a:spcBef>
            <a:spcAft>
              <a:spcPct val="15000"/>
            </a:spcAft>
            <a:buChar char="•"/>
          </a:pPr>
          <a:r>
            <a:rPr lang="ar-EG" sz="2900" kern="1200" dirty="0"/>
            <a:t>دافع هذا النوع من البحوث هو تطوير المفاهيم النظرية  والوصول إلى معارف جديدة </a:t>
          </a:r>
        </a:p>
      </dsp:txBody>
      <dsp:txXfrm>
        <a:off x="5420094" y="1271512"/>
        <a:ext cx="4754425" cy="238815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386A1B-8C5C-4042-9A4B-376AA7116220}">
      <dsp:nvSpPr>
        <dsp:cNvPr id="0" name=""/>
        <dsp:cNvSpPr/>
      </dsp:nvSpPr>
      <dsp:spPr>
        <a:xfrm>
          <a:off x="49" y="48907"/>
          <a:ext cx="4754425" cy="950400"/>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EG" sz="3200" b="1" kern="1200" dirty="0"/>
            <a:t>بحوث غير مخططة</a:t>
          </a:r>
        </a:p>
      </dsp:txBody>
      <dsp:txXfrm>
        <a:off x="49" y="48907"/>
        <a:ext cx="4754425" cy="950400"/>
      </dsp:txXfrm>
    </dsp:sp>
    <dsp:sp modelId="{BD298F93-7219-448F-9301-CB9C4A7FE24B}">
      <dsp:nvSpPr>
        <dsp:cNvPr id="0" name=""/>
        <dsp:cNvSpPr/>
      </dsp:nvSpPr>
      <dsp:spPr>
        <a:xfrm>
          <a:off x="49" y="999307"/>
          <a:ext cx="4754425" cy="2626965"/>
        </a:xfrm>
        <a:prstGeom prst="rect">
          <a:avLst/>
        </a:prstGeom>
        <a:solidFill>
          <a:schemeClr val="bg1">
            <a:lumMod val="8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r" defTabSz="1466850" rtl="1">
            <a:lnSpc>
              <a:spcPct val="90000"/>
            </a:lnSpc>
            <a:spcBef>
              <a:spcPct val="0"/>
            </a:spcBef>
            <a:spcAft>
              <a:spcPct val="15000"/>
            </a:spcAft>
            <a:buChar char="•"/>
          </a:pPr>
          <a:r>
            <a:rPr lang="ar-EG" sz="3300" kern="1200" dirty="0"/>
            <a:t>لا يوجد سيطرة على البيئة البحثية، بل تجري البحوث في البيئة  الطبيعية دون تجهيزها مسبقا مثل البحوث في مجال التسويق والإنتاج</a:t>
          </a:r>
        </a:p>
      </dsp:txBody>
      <dsp:txXfrm>
        <a:off x="49" y="999307"/>
        <a:ext cx="4754425" cy="2626965"/>
      </dsp:txXfrm>
    </dsp:sp>
    <dsp:sp modelId="{F987F3A4-0868-4783-9214-575A3D584816}">
      <dsp:nvSpPr>
        <dsp:cNvPr id="0" name=""/>
        <dsp:cNvSpPr/>
      </dsp:nvSpPr>
      <dsp:spPr>
        <a:xfrm>
          <a:off x="5420094" y="48907"/>
          <a:ext cx="4754425" cy="950400"/>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EG" sz="3200" b="1" kern="1200" dirty="0"/>
            <a:t>بحوث مخططة </a:t>
          </a:r>
        </a:p>
      </dsp:txBody>
      <dsp:txXfrm>
        <a:off x="5420094" y="48907"/>
        <a:ext cx="4754425" cy="950400"/>
      </dsp:txXfrm>
    </dsp:sp>
    <dsp:sp modelId="{705888A5-FC7E-451B-94E5-18F7C0CBAA54}">
      <dsp:nvSpPr>
        <dsp:cNvPr id="0" name=""/>
        <dsp:cNvSpPr/>
      </dsp:nvSpPr>
      <dsp:spPr>
        <a:xfrm>
          <a:off x="5420094" y="999307"/>
          <a:ext cx="4754425" cy="2626965"/>
        </a:xfrm>
        <a:prstGeom prst="rect">
          <a:avLst/>
        </a:prstGeom>
        <a:solidFill>
          <a:schemeClr val="bg1">
            <a:lumMod val="8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r" defTabSz="1466850" rtl="1">
            <a:lnSpc>
              <a:spcPct val="90000"/>
            </a:lnSpc>
            <a:spcBef>
              <a:spcPct val="0"/>
            </a:spcBef>
            <a:spcAft>
              <a:spcPct val="15000"/>
            </a:spcAft>
            <a:buChar char="•"/>
          </a:pPr>
          <a:r>
            <a:rPr lang="ar-EG" sz="3300" kern="1200" dirty="0"/>
            <a:t>تجرى في بيئة معدة بعناية كما في المختبرات ( أي هناك سيطرة أو تحكم في البيئة التي يجري فيها البحث)</a:t>
          </a:r>
        </a:p>
      </dsp:txBody>
      <dsp:txXfrm>
        <a:off x="5420094" y="999307"/>
        <a:ext cx="4754425" cy="2626965"/>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386A1B-8C5C-4042-9A4B-376AA7116220}">
      <dsp:nvSpPr>
        <dsp:cNvPr id="0" name=""/>
        <dsp:cNvSpPr/>
      </dsp:nvSpPr>
      <dsp:spPr>
        <a:xfrm>
          <a:off x="49" y="37277"/>
          <a:ext cx="4754425" cy="1743248"/>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EG" sz="3200" b="1" kern="1200" dirty="0"/>
            <a:t>البحوث المتعاقبة</a:t>
          </a:r>
        </a:p>
        <a:p>
          <a:pPr marL="0" lvl="0" indent="0" algn="ctr" defTabSz="1422400" rtl="1">
            <a:lnSpc>
              <a:spcPct val="90000"/>
            </a:lnSpc>
            <a:spcBef>
              <a:spcPct val="0"/>
            </a:spcBef>
            <a:spcAft>
              <a:spcPct val="35000"/>
            </a:spcAft>
            <a:buNone/>
          </a:pPr>
          <a:r>
            <a:rPr lang="ar-EG" sz="3200" b="1" kern="1200" dirty="0"/>
            <a:t>( </a:t>
          </a:r>
          <a:r>
            <a:rPr lang="en-US" sz="3200" b="1" kern="1200" dirty="0"/>
            <a:t>Panel or longitudinal data</a:t>
          </a:r>
          <a:r>
            <a:rPr lang="ar-EG" sz="3200" b="1" kern="1200" dirty="0"/>
            <a:t>)</a:t>
          </a:r>
        </a:p>
      </dsp:txBody>
      <dsp:txXfrm>
        <a:off x="49" y="37277"/>
        <a:ext cx="4754425" cy="1743248"/>
      </dsp:txXfrm>
    </dsp:sp>
    <dsp:sp modelId="{BD298F93-7219-448F-9301-CB9C4A7FE24B}">
      <dsp:nvSpPr>
        <dsp:cNvPr id="0" name=""/>
        <dsp:cNvSpPr/>
      </dsp:nvSpPr>
      <dsp:spPr>
        <a:xfrm>
          <a:off x="49" y="1780525"/>
          <a:ext cx="4754425" cy="2174039"/>
        </a:xfrm>
        <a:prstGeom prst="rect">
          <a:avLst/>
        </a:prstGeom>
        <a:solidFill>
          <a:schemeClr val="bg1">
            <a:lumMod val="8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r" defTabSz="977900" rtl="1">
            <a:lnSpc>
              <a:spcPct val="90000"/>
            </a:lnSpc>
            <a:spcBef>
              <a:spcPct val="0"/>
            </a:spcBef>
            <a:spcAft>
              <a:spcPct val="15000"/>
            </a:spcAft>
            <a:buChar char="•"/>
          </a:pPr>
          <a:r>
            <a:rPr lang="ar-EG" sz="2200" kern="1200" dirty="0"/>
            <a:t> تتم على عينة أو عدة عينات في فترات زمنية متباعدة </a:t>
          </a:r>
        </a:p>
        <a:p>
          <a:pPr marL="228600" lvl="1" indent="-228600" algn="r" defTabSz="977900" rtl="1">
            <a:lnSpc>
              <a:spcPct val="90000"/>
            </a:lnSpc>
            <a:spcBef>
              <a:spcPct val="0"/>
            </a:spcBef>
            <a:spcAft>
              <a:spcPct val="15000"/>
            </a:spcAft>
            <a:buChar char="•"/>
          </a:pPr>
          <a:r>
            <a:rPr lang="ar-EG" sz="2200" kern="1200" dirty="0"/>
            <a:t>يتناول هذا النمط من الدراسات التغيرات التي تحصل على الظاهرة مع مرور الزمن </a:t>
          </a:r>
        </a:p>
        <a:p>
          <a:pPr marL="228600" lvl="1" indent="-228600" algn="r" defTabSz="977900" rtl="1">
            <a:lnSpc>
              <a:spcPct val="90000"/>
            </a:lnSpc>
            <a:spcBef>
              <a:spcPct val="0"/>
            </a:spcBef>
            <a:spcAft>
              <a:spcPct val="15000"/>
            </a:spcAft>
            <a:buChar char="•"/>
          </a:pPr>
          <a:r>
            <a:rPr lang="ar-EG" sz="2200" kern="1200" dirty="0"/>
            <a:t>مثل دراسة النمو السكاني ، دراسة التغير في عملية التصنيع في شركة ما خلال عام . </a:t>
          </a:r>
        </a:p>
      </dsp:txBody>
      <dsp:txXfrm>
        <a:off x="49" y="1780525"/>
        <a:ext cx="4754425" cy="2174039"/>
      </dsp:txXfrm>
    </dsp:sp>
    <dsp:sp modelId="{F987F3A4-0868-4783-9214-575A3D584816}">
      <dsp:nvSpPr>
        <dsp:cNvPr id="0" name=""/>
        <dsp:cNvSpPr/>
      </dsp:nvSpPr>
      <dsp:spPr>
        <a:xfrm>
          <a:off x="5420094" y="37277"/>
          <a:ext cx="4754425" cy="1743248"/>
        </a:xfrm>
        <a:prstGeom prst="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227584" tIns="130048" rIns="227584" bIns="130048" numCol="1" spcCol="1270" anchor="ctr" anchorCtr="0">
          <a:noAutofit/>
        </a:bodyPr>
        <a:lstStyle/>
        <a:p>
          <a:pPr marL="0" lvl="0" indent="0" algn="ctr" defTabSz="1422400" rtl="1">
            <a:lnSpc>
              <a:spcPct val="90000"/>
            </a:lnSpc>
            <a:spcBef>
              <a:spcPct val="0"/>
            </a:spcBef>
            <a:spcAft>
              <a:spcPct val="35000"/>
            </a:spcAft>
            <a:buNone/>
          </a:pPr>
          <a:r>
            <a:rPr lang="ar-EG" sz="3200" b="1" kern="1200" dirty="0"/>
            <a:t>البحوث المقطعية </a:t>
          </a:r>
        </a:p>
        <a:p>
          <a:pPr marL="0" lvl="0" indent="0" algn="ctr" defTabSz="1422400" rtl="1">
            <a:lnSpc>
              <a:spcPct val="90000"/>
            </a:lnSpc>
            <a:spcBef>
              <a:spcPct val="0"/>
            </a:spcBef>
            <a:spcAft>
              <a:spcPct val="35000"/>
            </a:spcAft>
            <a:buNone/>
          </a:pPr>
          <a:r>
            <a:rPr lang="ar-EG" sz="3200" b="1" kern="1200" dirty="0"/>
            <a:t>( </a:t>
          </a:r>
          <a:r>
            <a:rPr lang="en-US" sz="3200" b="1" kern="1200" dirty="0"/>
            <a:t>(cross- sectional data</a:t>
          </a:r>
          <a:endParaRPr lang="ar-EG" sz="3200" b="1" kern="1200" dirty="0"/>
        </a:p>
      </dsp:txBody>
      <dsp:txXfrm>
        <a:off x="5420094" y="37277"/>
        <a:ext cx="4754425" cy="1743248"/>
      </dsp:txXfrm>
    </dsp:sp>
    <dsp:sp modelId="{705888A5-FC7E-451B-94E5-18F7C0CBAA54}">
      <dsp:nvSpPr>
        <dsp:cNvPr id="0" name=""/>
        <dsp:cNvSpPr/>
      </dsp:nvSpPr>
      <dsp:spPr>
        <a:xfrm>
          <a:off x="5420094" y="1780525"/>
          <a:ext cx="4754425" cy="2174039"/>
        </a:xfrm>
        <a:prstGeom prst="rect">
          <a:avLst/>
        </a:prstGeom>
        <a:solidFill>
          <a:schemeClr val="bg1">
            <a:lumMod val="8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r" defTabSz="977900" rtl="1">
            <a:lnSpc>
              <a:spcPct val="90000"/>
            </a:lnSpc>
            <a:spcBef>
              <a:spcPct val="0"/>
            </a:spcBef>
            <a:spcAft>
              <a:spcPct val="15000"/>
            </a:spcAft>
            <a:buChar char="•"/>
          </a:pPr>
          <a:r>
            <a:rPr lang="ar-EG" sz="2200" kern="1200" dirty="0"/>
            <a:t>تتم على عينة أو عدة عينات في وقت واحد </a:t>
          </a:r>
        </a:p>
        <a:p>
          <a:pPr marL="228600" lvl="1" indent="-228600" algn="r" defTabSz="977900" rtl="1">
            <a:lnSpc>
              <a:spcPct val="90000"/>
            </a:lnSpc>
            <a:spcBef>
              <a:spcPct val="0"/>
            </a:spcBef>
            <a:spcAft>
              <a:spcPct val="15000"/>
            </a:spcAft>
            <a:buChar char="•"/>
          </a:pPr>
          <a:r>
            <a:rPr lang="ar-EG" sz="2200" kern="1200" dirty="0"/>
            <a:t>مثل دراسة أثر الرضا الوظيفي للعاملين في منظمة ما عن قرار معين </a:t>
          </a:r>
        </a:p>
      </dsp:txBody>
      <dsp:txXfrm>
        <a:off x="5420094" y="1780525"/>
        <a:ext cx="4754425" cy="217403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0724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sv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11" Type="http://schemas.openxmlformats.org/officeDocument/2006/relationships/image" Target="../media/image11.png"/><Relationship Id="rId5" Type="http://schemas.openxmlformats.org/officeDocument/2006/relationships/diagramColors" Target="../diagrams/colors1.xml"/><Relationship Id="rId10" Type="http://schemas.openxmlformats.org/officeDocument/2006/relationships/image" Target="../media/image7.svg"/><Relationship Id="rId4" Type="http://schemas.openxmlformats.org/officeDocument/2006/relationships/diagramQuickStyle" Target="../diagrams/quickStyle1.xml"/><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1.png"/><Relationship Id="rId7"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2.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11" Type="http://schemas.openxmlformats.org/officeDocument/2006/relationships/image" Target="../media/image11.png"/><Relationship Id="rId5" Type="http://schemas.openxmlformats.org/officeDocument/2006/relationships/diagramColors" Target="../diagrams/colors2.xml"/><Relationship Id="rId10" Type="http://schemas.openxmlformats.org/officeDocument/2006/relationships/image" Target="../media/image7.svg"/><Relationship Id="rId4" Type="http://schemas.openxmlformats.org/officeDocument/2006/relationships/diagramQuickStyle" Target="../diagrams/quickStyle2.xml"/><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10" Type="http://schemas.openxmlformats.org/officeDocument/2006/relationships/image" Target="../media/image16.png"/><Relationship Id="rId4" Type="http://schemas.openxmlformats.org/officeDocument/2006/relationships/diagramQuickStyle" Target="../diagrams/quickStyle3.xml"/><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5.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11" Type="http://schemas.openxmlformats.org/officeDocument/2006/relationships/image" Target="../media/image11.png"/><Relationship Id="rId5" Type="http://schemas.openxmlformats.org/officeDocument/2006/relationships/diagramColors" Target="../diagrams/colors5.xml"/><Relationship Id="rId10" Type="http://schemas.openxmlformats.org/officeDocument/2006/relationships/image" Target="../media/image7.svg"/><Relationship Id="rId4" Type="http://schemas.openxmlformats.org/officeDocument/2006/relationships/diagramQuickStyle" Target="../diagrams/quickStyle5.xml"/><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6.xml"/><Relationship Id="rId7" Type="http://schemas.openxmlformats.org/officeDocument/2006/relationships/image" Target="../media/image9.png"/><Relationship Id="rId12" Type="http://schemas.openxmlformats.org/officeDocument/2006/relationships/image" Target="../media/image7.sv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openxmlformats.org/officeDocument/2006/relationships/image" Target="../media/image6.png"/><Relationship Id="rId5" Type="http://schemas.openxmlformats.org/officeDocument/2006/relationships/diagramColors" Target="../diagrams/colors6.xml"/><Relationship Id="rId10" Type="http://schemas.openxmlformats.org/officeDocument/2006/relationships/image" Target="../media/image12.svg"/><Relationship Id="rId4" Type="http://schemas.openxmlformats.org/officeDocument/2006/relationships/diagramQuickStyle" Target="../diagrams/quickStyle6.xml"/><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diagramColors" Target="../diagrams/colors8.xml"/><Relationship Id="rId3" Type="http://schemas.openxmlformats.org/officeDocument/2006/relationships/diagramLayout" Target="../diagrams/layout7.xml"/><Relationship Id="rId7" Type="http://schemas.openxmlformats.org/officeDocument/2006/relationships/image" Target="../media/image17.png"/><Relationship Id="rId12" Type="http://schemas.openxmlformats.org/officeDocument/2006/relationships/diagramQuickStyle" Target="../diagrams/quickStyle8.xm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11" Type="http://schemas.openxmlformats.org/officeDocument/2006/relationships/diagramLayout" Target="../diagrams/layout8.xml"/><Relationship Id="rId5" Type="http://schemas.openxmlformats.org/officeDocument/2006/relationships/diagramColors" Target="../diagrams/colors7.xml"/><Relationship Id="rId10" Type="http://schemas.openxmlformats.org/officeDocument/2006/relationships/diagramData" Target="../diagrams/data8.xml"/><Relationship Id="rId4" Type="http://schemas.openxmlformats.org/officeDocument/2006/relationships/diagramQuickStyle" Target="../diagrams/quickStyle7.xml"/><Relationship Id="rId9" Type="http://schemas.openxmlformats.org/officeDocument/2006/relationships/image" Target="../media/image16.png"/><Relationship Id="rId14" Type="http://schemas.microsoft.com/office/2007/relationships/diagramDrawing" Target="../diagrams/drawing8.xml"/></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Layout" Target="../diagrams/layout9.xml"/><Relationship Id="rId7" Type="http://schemas.openxmlformats.org/officeDocument/2006/relationships/image" Target="../media/image19.png"/><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 Id="rId9"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2.png"/><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Layout" Target="../diagrams/layout10.xml"/><Relationship Id="rId7" Type="http://schemas.openxmlformats.org/officeDocument/2006/relationships/image" Target="../media/image24.png"/><Relationship Id="rId2" Type="http://schemas.openxmlformats.org/officeDocument/2006/relationships/diagramData" Target="../diagrams/data10.xml"/><Relationship Id="rId1" Type="http://schemas.openxmlformats.org/officeDocument/2006/relationships/slideLayout" Target="../slideLayouts/slideLayout6.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 Id="rId9" Type="http://schemas.openxmlformats.org/officeDocument/2006/relationships/image" Target="../media/image25.png"/></Relationships>
</file>

<file path=ppt/slides/_rels/slide1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1.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11.xml"/><Relationship Id="rId1" Type="http://schemas.openxmlformats.org/officeDocument/2006/relationships/slideLayout" Target="../slideLayouts/slideLayout13.xml"/><Relationship Id="rId6" Type="http://schemas.microsoft.com/office/2007/relationships/diagramDrawing" Target="../diagrams/drawing11.xml"/><Relationship Id="rId11" Type="http://schemas.openxmlformats.org/officeDocument/2006/relationships/image" Target="../media/image11.png"/><Relationship Id="rId5" Type="http://schemas.openxmlformats.org/officeDocument/2006/relationships/diagramColors" Target="../diagrams/colors11.xml"/><Relationship Id="rId10" Type="http://schemas.openxmlformats.org/officeDocument/2006/relationships/image" Target="../media/image7.svg"/><Relationship Id="rId4" Type="http://schemas.openxmlformats.org/officeDocument/2006/relationships/diagramQuickStyle" Target="../diagrams/quickStyle11.xml"/><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2.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12.xml"/><Relationship Id="rId1" Type="http://schemas.openxmlformats.org/officeDocument/2006/relationships/slideLayout" Target="../slideLayouts/slideLayout13.xml"/><Relationship Id="rId6" Type="http://schemas.microsoft.com/office/2007/relationships/diagramDrawing" Target="../diagrams/drawing12.xml"/><Relationship Id="rId11" Type="http://schemas.openxmlformats.org/officeDocument/2006/relationships/image" Target="../media/image11.png"/><Relationship Id="rId5" Type="http://schemas.openxmlformats.org/officeDocument/2006/relationships/diagramColors" Target="../diagrams/colors12.xml"/><Relationship Id="rId10" Type="http://schemas.openxmlformats.org/officeDocument/2006/relationships/image" Target="../media/image7.svg"/><Relationship Id="rId4" Type="http://schemas.openxmlformats.org/officeDocument/2006/relationships/diagramQuickStyle" Target="../diagrams/quickStyle12.xml"/><Relationship Id="rId9"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3.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13.xml"/><Relationship Id="rId1" Type="http://schemas.openxmlformats.org/officeDocument/2006/relationships/slideLayout" Target="../slideLayouts/slideLayout13.xml"/><Relationship Id="rId6" Type="http://schemas.microsoft.com/office/2007/relationships/diagramDrawing" Target="../diagrams/drawing13.xml"/><Relationship Id="rId11" Type="http://schemas.openxmlformats.org/officeDocument/2006/relationships/image" Target="../media/image11.png"/><Relationship Id="rId5" Type="http://schemas.openxmlformats.org/officeDocument/2006/relationships/diagramColors" Target="../diagrams/colors13.xml"/><Relationship Id="rId10" Type="http://schemas.openxmlformats.org/officeDocument/2006/relationships/image" Target="../media/image7.svg"/><Relationship Id="rId4" Type="http://schemas.openxmlformats.org/officeDocument/2006/relationships/diagramQuickStyle" Target="../diagrams/quickStyle13.xml"/><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4.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14.xml"/><Relationship Id="rId1" Type="http://schemas.openxmlformats.org/officeDocument/2006/relationships/slideLayout" Target="../slideLayouts/slideLayout13.xml"/><Relationship Id="rId6" Type="http://schemas.microsoft.com/office/2007/relationships/diagramDrawing" Target="../diagrams/drawing14.xml"/><Relationship Id="rId11" Type="http://schemas.openxmlformats.org/officeDocument/2006/relationships/image" Target="../media/image11.png"/><Relationship Id="rId5" Type="http://schemas.openxmlformats.org/officeDocument/2006/relationships/diagramColors" Target="../diagrams/colors14.xml"/><Relationship Id="rId10" Type="http://schemas.openxmlformats.org/officeDocument/2006/relationships/image" Target="../media/image7.svg"/><Relationship Id="rId4" Type="http://schemas.openxmlformats.org/officeDocument/2006/relationships/diagramQuickStyle" Target="../diagrams/quickStyle14.xml"/><Relationship Id="rId9"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5.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15.xml"/><Relationship Id="rId1" Type="http://schemas.openxmlformats.org/officeDocument/2006/relationships/slideLayout" Target="../slideLayouts/slideLayout13.xml"/><Relationship Id="rId6" Type="http://schemas.microsoft.com/office/2007/relationships/diagramDrawing" Target="../diagrams/drawing15.xml"/><Relationship Id="rId11" Type="http://schemas.openxmlformats.org/officeDocument/2006/relationships/image" Target="../media/image11.png"/><Relationship Id="rId5" Type="http://schemas.openxmlformats.org/officeDocument/2006/relationships/diagramColors" Target="../diagrams/colors15.xml"/><Relationship Id="rId10" Type="http://schemas.openxmlformats.org/officeDocument/2006/relationships/image" Target="../media/image7.svg"/><Relationship Id="rId4" Type="http://schemas.openxmlformats.org/officeDocument/2006/relationships/diagramQuickStyle" Target="../diagrams/quickStyle15.xml"/><Relationship Id="rId9"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6.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16.xml"/><Relationship Id="rId1" Type="http://schemas.openxmlformats.org/officeDocument/2006/relationships/slideLayout" Target="../slideLayouts/slideLayout13.xml"/><Relationship Id="rId6" Type="http://schemas.microsoft.com/office/2007/relationships/diagramDrawing" Target="../diagrams/drawing16.xml"/><Relationship Id="rId11" Type="http://schemas.openxmlformats.org/officeDocument/2006/relationships/image" Target="../media/image11.png"/><Relationship Id="rId5" Type="http://schemas.openxmlformats.org/officeDocument/2006/relationships/diagramColors" Target="../diagrams/colors16.xml"/><Relationship Id="rId10" Type="http://schemas.openxmlformats.org/officeDocument/2006/relationships/image" Target="../media/image7.svg"/><Relationship Id="rId4" Type="http://schemas.openxmlformats.org/officeDocument/2006/relationships/diagramQuickStyle" Target="../diagrams/quickStyle16.xml"/><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Layout" Target="../diagrams/layout17.xml"/><Relationship Id="rId7" Type="http://schemas.openxmlformats.org/officeDocument/2006/relationships/image" Target="../media/image9.png"/><Relationship Id="rId12" Type="http://schemas.openxmlformats.org/officeDocument/2006/relationships/image" Target="../media/image12.svg"/><Relationship Id="rId2" Type="http://schemas.openxmlformats.org/officeDocument/2006/relationships/diagramData" Target="../diagrams/data17.xml"/><Relationship Id="rId1" Type="http://schemas.openxmlformats.org/officeDocument/2006/relationships/slideLayout" Target="../slideLayouts/slideLayout13.xml"/><Relationship Id="rId6" Type="http://schemas.microsoft.com/office/2007/relationships/diagramDrawing" Target="../diagrams/drawing17.xml"/><Relationship Id="rId11" Type="http://schemas.openxmlformats.org/officeDocument/2006/relationships/image" Target="../media/image11.png"/><Relationship Id="rId5" Type="http://schemas.openxmlformats.org/officeDocument/2006/relationships/diagramColors" Target="../diagrams/colors17.xml"/><Relationship Id="rId10" Type="http://schemas.openxmlformats.org/officeDocument/2006/relationships/image" Target="../media/image7.svg"/><Relationship Id="rId4" Type="http://schemas.openxmlformats.org/officeDocument/2006/relationships/diagramQuickStyle" Target="../diagrams/quickStyle17.xml"/><Relationship Id="rId9"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diagramData" Target="../diagrams/data19.xml"/><Relationship Id="rId3" Type="http://schemas.openxmlformats.org/officeDocument/2006/relationships/diagramLayout" Target="../diagrams/layout18.xml"/><Relationship Id="rId7" Type="http://schemas.openxmlformats.org/officeDocument/2006/relationships/image" Target="../media/image9.png"/><Relationship Id="rId12" Type="http://schemas.openxmlformats.org/officeDocument/2006/relationships/image" Target="../media/image12.svg"/><Relationship Id="rId17" Type="http://schemas.microsoft.com/office/2007/relationships/diagramDrawing" Target="../diagrams/drawing19.xml"/><Relationship Id="rId2" Type="http://schemas.openxmlformats.org/officeDocument/2006/relationships/diagramData" Target="../diagrams/data18.xml"/><Relationship Id="rId16" Type="http://schemas.openxmlformats.org/officeDocument/2006/relationships/diagramColors" Target="../diagrams/colors19.xml"/><Relationship Id="rId1" Type="http://schemas.openxmlformats.org/officeDocument/2006/relationships/slideLayout" Target="../slideLayouts/slideLayout13.xml"/><Relationship Id="rId6" Type="http://schemas.microsoft.com/office/2007/relationships/diagramDrawing" Target="../diagrams/drawing18.xml"/><Relationship Id="rId11" Type="http://schemas.openxmlformats.org/officeDocument/2006/relationships/image" Target="../media/image11.png"/><Relationship Id="rId5" Type="http://schemas.openxmlformats.org/officeDocument/2006/relationships/diagramColors" Target="../diagrams/colors18.xml"/><Relationship Id="rId15" Type="http://schemas.openxmlformats.org/officeDocument/2006/relationships/diagramQuickStyle" Target="../diagrams/quickStyle19.xml"/><Relationship Id="rId10" Type="http://schemas.openxmlformats.org/officeDocument/2006/relationships/image" Target="../media/image7.svg"/><Relationship Id="rId4" Type="http://schemas.openxmlformats.org/officeDocument/2006/relationships/diagramQuickStyle" Target="../diagrams/quickStyle18.xml"/><Relationship Id="rId9" Type="http://schemas.openxmlformats.org/officeDocument/2006/relationships/image" Target="../media/image6.png"/><Relationship Id="rId14" Type="http://schemas.openxmlformats.org/officeDocument/2006/relationships/diagramLayout" Target="../diagrams/layout19.xml"/></Relationships>
</file>

<file path=ppt/slides/_rels/slide28.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diagramData" Target="../diagrams/data21.xml"/><Relationship Id="rId3" Type="http://schemas.openxmlformats.org/officeDocument/2006/relationships/diagramLayout" Target="../diagrams/layout20.xml"/><Relationship Id="rId7" Type="http://schemas.openxmlformats.org/officeDocument/2006/relationships/image" Target="../media/image9.png"/><Relationship Id="rId12" Type="http://schemas.openxmlformats.org/officeDocument/2006/relationships/image" Target="../media/image12.svg"/><Relationship Id="rId17" Type="http://schemas.microsoft.com/office/2007/relationships/diagramDrawing" Target="../diagrams/drawing21.xml"/><Relationship Id="rId2" Type="http://schemas.openxmlformats.org/officeDocument/2006/relationships/diagramData" Target="../diagrams/data20.xml"/><Relationship Id="rId16" Type="http://schemas.openxmlformats.org/officeDocument/2006/relationships/diagramColors" Target="../diagrams/colors21.xml"/><Relationship Id="rId1" Type="http://schemas.openxmlformats.org/officeDocument/2006/relationships/slideLayout" Target="../slideLayouts/slideLayout13.xml"/><Relationship Id="rId6" Type="http://schemas.microsoft.com/office/2007/relationships/diagramDrawing" Target="../diagrams/drawing20.xml"/><Relationship Id="rId11" Type="http://schemas.openxmlformats.org/officeDocument/2006/relationships/image" Target="../media/image11.png"/><Relationship Id="rId5" Type="http://schemas.openxmlformats.org/officeDocument/2006/relationships/diagramColors" Target="../diagrams/colors20.xml"/><Relationship Id="rId15" Type="http://schemas.openxmlformats.org/officeDocument/2006/relationships/diagramQuickStyle" Target="../diagrams/quickStyle21.xml"/><Relationship Id="rId10" Type="http://schemas.openxmlformats.org/officeDocument/2006/relationships/image" Target="../media/image7.svg"/><Relationship Id="rId4" Type="http://schemas.openxmlformats.org/officeDocument/2006/relationships/diagramQuickStyle" Target="../diagrams/quickStyle20.xml"/><Relationship Id="rId9" Type="http://schemas.openxmlformats.org/officeDocument/2006/relationships/image" Target="../media/image6.png"/><Relationship Id="rId14" Type="http://schemas.openxmlformats.org/officeDocument/2006/relationships/diagramLayout" Target="../diagrams/layout21.xml"/></Relationships>
</file>

<file path=ppt/slides/_rels/slide29.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diagramData" Target="../diagrams/data23.xml"/><Relationship Id="rId3" Type="http://schemas.openxmlformats.org/officeDocument/2006/relationships/diagramLayout" Target="../diagrams/layout22.xml"/><Relationship Id="rId7" Type="http://schemas.openxmlformats.org/officeDocument/2006/relationships/image" Target="../media/image9.png"/><Relationship Id="rId12" Type="http://schemas.openxmlformats.org/officeDocument/2006/relationships/image" Target="../media/image12.svg"/><Relationship Id="rId17" Type="http://schemas.microsoft.com/office/2007/relationships/diagramDrawing" Target="../diagrams/drawing23.xml"/><Relationship Id="rId2" Type="http://schemas.openxmlformats.org/officeDocument/2006/relationships/diagramData" Target="../diagrams/data22.xml"/><Relationship Id="rId16" Type="http://schemas.openxmlformats.org/officeDocument/2006/relationships/diagramColors" Target="../diagrams/colors23.xml"/><Relationship Id="rId1" Type="http://schemas.openxmlformats.org/officeDocument/2006/relationships/slideLayout" Target="../slideLayouts/slideLayout13.xml"/><Relationship Id="rId6" Type="http://schemas.microsoft.com/office/2007/relationships/diagramDrawing" Target="../diagrams/drawing22.xml"/><Relationship Id="rId11" Type="http://schemas.openxmlformats.org/officeDocument/2006/relationships/image" Target="../media/image11.png"/><Relationship Id="rId5" Type="http://schemas.openxmlformats.org/officeDocument/2006/relationships/diagramColors" Target="../diagrams/colors22.xml"/><Relationship Id="rId15" Type="http://schemas.openxmlformats.org/officeDocument/2006/relationships/diagramQuickStyle" Target="../diagrams/quickStyle23.xml"/><Relationship Id="rId10" Type="http://schemas.openxmlformats.org/officeDocument/2006/relationships/image" Target="../media/image7.svg"/><Relationship Id="rId4" Type="http://schemas.openxmlformats.org/officeDocument/2006/relationships/diagramQuickStyle" Target="../diagrams/quickStyle22.xml"/><Relationship Id="rId9" Type="http://schemas.openxmlformats.org/officeDocument/2006/relationships/image" Target="../media/image6.png"/><Relationship Id="rId14" Type="http://schemas.openxmlformats.org/officeDocument/2006/relationships/diagramLayout" Target="../diagrams/layout23.xml"/></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2.png"/><Relationship Id="rId7" Type="http://schemas.openxmlformats.org/officeDocument/2006/relationships/image" Target="../media/image4.png"/><Relationship Id="rId2" Type="http://schemas.openxmlformats.org/officeDocument/2006/relationships/image" Target="../media/image31.jpeg"/><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499174" y="4521708"/>
            <a:ext cx="4886463" cy="830997"/>
          </a:xfrm>
          <a:prstGeom prst="rect">
            <a:avLst/>
          </a:prstGeom>
          <a:noFill/>
        </p:spPr>
        <p:txBody>
          <a:bodyPr wrap="square" rtlCol="0">
            <a:spAutoFit/>
          </a:bodyPr>
          <a:lstStyle/>
          <a:p>
            <a:pPr algn="r"/>
            <a:r>
              <a:rPr lang="ar-EG" sz="2400" b="1" dirty="0">
                <a:solidFill>
                  <a:srgbClr val="2D3956"/>
                </a:solidFill>
                <a:latin typeface="Tajawal Medium" panose="00000600000000000000" pitchFamily="2" charset="-78"/>
                <a:cs typeface="Tajawal Medium" panose="00000600000000000000" pitchFamily="2" charset="-78"/>
              </a:rPr>
              <a:t>إعداد وتقديم</a:t>
            </a:r>
          </a:p>
          <a:p>
            <a:pPr algn="r"/>
            <a:r>
              <a:rPr lang="ar-EG" sz="2400" b="1" dirty="0">
                <a:solidFill>
                  <a:srgbClr val="2D3956"/>
                </a:solidFill>
                <a:latin typeface="Tajawal Medium" panose="00000600000000000000" pitchFamily="2" charset="-78"/>
                <a:cs typeface="Tajawal Medium" panose="00000600000000000000" pitchFamily="2" charset="-78"/>
              </a:rPr>
              <a:t>د. أميرة جادو </a:t>
            </a:r>
            <a:endParaRPr lang="en-US" sz="2400" b="1" dirty="0">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330076" y="1836997"/>
            <a:ext cx="5888150" cy="1446550"/>
          </a:xfrm>
          <a:prstGeom prst="rect">
            <a:avLst/>
          </a:prstGeom>
          <a:noFill/>
        </p:spPr>
        <p:txBody>
          <a:bodyPr wrap="none" rtlCol="0">
            <a:spAutoFit/>
          </a:bodyPr>
          <a:lstStyle/>
          <a:p>
            <a:pPr algn="ctr"/>
            <a:r>
              <a:rPr lang="ar-EG" sz="4400" dirty="0"/>
              <a:t>البحث العلمي ( الكمي والنوعي)</a:t>
            </a:r>
            <a:br>
              <a:rPr lang="ar-EG" sz="4400" dirty="0"/>
            </a:br>
            <a:r>
              <a:rPr lang="ar-EG" sz="4400" dirty="0"/>
              <a:t>15/ 6/ 2023</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697239" y="3377882"/>
            <a:ext cx="4018386" cy="81152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rPr>
              <a:t>الحلقة النقاشية الثانية</a:t>
            </a:r>
            <a:endParaRPr lang="en-US" sz="2800" b="1" dirty="0">
              <a:solidFill>
                <a:schemeClr val="tx1"/>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7971" b="24872"/>
          <a:stretch/>
        </p:blipFill>
        <p:spPr>
          <a:xfrm>
            <a:off x="8666310" y="580556"/>
            <a:ext cx="1656419" cy="690881"/>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pic>
        <p:nvPicPr>
          <p:cNvPr id="2" name="Graphic 19">
            <a:extLst>
              <a:ext uri="{FF2B5EF4-FFF2-40B4-BE49-F238E27FC236}">
                <a16:creationId xmlns:a16="http://schemas.microsoft.com/office/drawing/2014/main" id="{57C5A7FB-B6C5-5D65-E38C-8BAB8C948EF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94520" y="5968211"/>
            <a:ext cx="1879649" cy="309233"/>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B280489-661A-3F5F-397A-65B067D1EEEE}"/>
              </a:ext>
            </a:extLst>
          </p:cNvPr>
          <p:cNvSpPr>
            <a:spLocks noGrp="1"/>
          </p:cNvSpPr>
          <p:nvPr>
            <p:ph type="title"/>
          </p:nvPr>
        </p:nvSpPr>
        <p:spPr>
          <a:xfrm>
            <a:off x="739775" y="595358"/>
            <a:ext cx="10515600" cy="1325563"/>
          </a:xfrm>
          <a:solidFill>
            <a:srgbClr val="8E5A6D"/>
          </a:solidFill>
        </p:spPr>
        <p:txBody>
          <a:bodyPr>
            <a:normAutofit fontScale="90000"/>
          </a:bodyPr>
          <a:lstStyle/>
          <a:p>
            <a:pPr algn="ctr" rtl="1"/>
            <a:br>
              <a:rPr lang="ar-EG" dirty="0"/>
            </a:br>
            <a:r>
              <a:rPr lang="ar-EG" dirty="0">
                <a:solidFill>
                  <a:schemeClr val="bg1"/>
                </a:solidFill>
              </a:rPr>
              <a:t>3- تحديد أهمية البحث </a:t>
            </a:r>
            <a:br>
              <a:rPr lang="ar-EG" dirty="0"/>
            </a:br>
            <a:br>
              <a:rPr lang="ar-EG" dirty="0"/>
            </a:br>
            <a:r>
              <a:rPr lang="ar-EG" dirty="0"/>
              <a:t> </a:t>
            </a:r>
          </a:p>
        </p:txBody>
      </p:sp>
      <p:sp>
        <p:nvSpPr>
          <p:cNvPr id="3" name="عنصر نائب للنص 2">
            <a:extLst>
              <a:ext uri="{FF2B5EF4-FFF2-40B4-BE49-F238E27FC236}">
                <a16:creationId xmlns:a16="http://schemas.microsoft.com/office/drawing/2014/main" id="{93F65F74-5A2D-058F-E4CC-C0052D6B0CB5}"/>
              </a:ext>
            </a:extLst>
          </p:cNvPr>
          <p:cNvSpPr>
            <a:spLocks noGrp="1"/>
          </p:cNvSpPr>
          <p:nvPr>
            <p:ph type="body" idx="1"/>
          </p:nvPr>
        </p:nvSpPr>
        <p:spPr>
          <a:xfrm>
            <a:off x="862014" y="1947863"/>
            <a:ext cx="5157787" cy="823912"/>
          </a:xfrm>
        </p:spPr>
        <p:txBody>
          <a:bodyPr>
            <a:normAutofit/>
          </a:bodyPr>
          <a:lstStyle/>
          <a:p>
            <a:pPr algn="ctr"/>
            <a:r>
              <a:rPr lang="ar-EG" sz="4400" b="0" dirty="0">
                <a:solidFill>
                  <a:srgbClr val="852F4A"/>
                </a:solidFill>
              </a:rPr>
              <a:t>الأهمية العملية </a:t>
            </a:r>
          </a:p>
        </p:txBody>
      </p:sp>
      <p:sp>
        <p:nvSpPr>
          <p:cNvPr id="4" name="عنصر نائب للمحتوى 3">
            <a:extLst>
              <a:ext uri="{FF2B5EF4-FFF2-40B4-BE49-F238E27FC236}">
                <a16:creationId xmlns:a16="http://schemas.microsoft.com/office/drawing/2014/main" id="{8BACCA08-1386-765F-3BD6-CF68F7D923F4}"/>
              </a:ext>
            </a:extLst>
          </p:cNvPr>
          <p:cNvSpPr>
            <a:spLocks noGrp="1"/>
          </p:cNvSpPr>
          <p:nvPr>
            <p:ph sz="half" idx="2"/>
          </p:nvPr>
        </p:nvSpPr>
        <p:spPr>
          <a:xfrm>
            <a:off x="839788" y="2771775"/>
            <a:ext cx="5157787" cy="3009437"/>
          </a:xfrm>
        </p:spPr>
        <p:txBody>
          <a:bodyPr/>
          <a:lstStyle/>
          <a:p>
            <a:pPr algn="just" rtl="1"/>
            <a:r>
              <a:rPr lang="ar-EG" sz="3600" dirty="0"/>
              <a:t>يبرز الباحث ما يمكن أن يصل له البحث من نتائج عملية على أرض الواقع تفيد في حل مشكلة  المشكلة المعروضة وتعميمها على المشاكل المشابهة. </a:t>
            </a:r>
          </a:p>
          <a:p>
            <a:pPr algn="r" rtl="1"/>
            <a:endParaRPr lang="ar-EG" dirty="0"/>
          </a:p>
        </p:txBody>
      </p:sp>
      <p:sp>
        <p:nvSpPr>
          <p:cNvPr id="5" name="عنصر نائب للنص 4">
            <a:extLst>
              <a:ext uri="{FF2B5EF4-FFF2-40B4-BE49-F238E27FC236}">
                <a16:creationId xmlns:a16="http://schemas.microsoft.com/office/drawing/2014/main" id="{5901AE4F-C4A2-89E9-78DD-72E049E8562F}"/>
              </a:ext>
            </a:extLst>
          </p:cNvPr>
          <p:cNvSpPr>
            <a:spLocks noGrp="1"/>
          </p:cNvSpPr>
          <p:nvPr>
            <p:ph type="body" sz="quarter" idx="3"/>
          </p:nvPr>
        </p:nvSpPr>
        <p:spPr>
          <a:xfrm>
            <a:off x="6283970" y="1883669"/>
            <a:ext cx="5183188" cy="823912"/>
          </a:xfrm>
        </p:spPr>
        <p:txBody>
          <a:bodyPr>
            <a:normAutofit/>
          </a:bodyPr>
          <a:lstStyle/>
          <a:p>
            <a:pPr algn="ctr"/>
            <a:r>
              <a:rPr lang="ar-EG" sz="4400" b="0" dirty="0">
                <a:solidFill>
                  <a:srgbClr val="852F4A"/>
                </a:solidFill>
              </a:rPr>
              <a:t>الأهمية العلمية </a:t>
            </a:r>
          </a:p>
        </p:txBody>
      </p:sp>
      <p:sp>
        <p:nvSpPr>
          <p:cNvPr id="6" name="عنصر نائب للمحتوى 5">
            <a:extLst>
              <a:ext uri="{FF2B5EF4-FFF2-40B4-BE49-F238E27FC236}">
                <a16:creationId xmlns:a16="http://schemas.microsoft.com/office/drawing/2014/main" id="{474DF211-B215-F0AD-4634-2191468E9126}"/>
              </a:ext>
            </a:extLst>
          </p:cNvPr>
          <p:cNvSpPr>
            <a:spLocks noGrp="1"/>
          </p:cNvSpPr>
          <p:nvPr>
            <p:ph sz="quarter" idx="4"/>
          </p:nvPr>
        </p:nvSpPr>
        <p:spPr>
          <a:xfrm>
            <a:off x="6172200" y="2771775"/>
            <a:ext cx="5183188" cy="3417887"/>
          </a:xfrm>
        </p:spPr>
        <p:txBody>
          <a:bodyPr/>
          <a:lstStyle/>
          <a:p>
            <a:pPr algn="r" rtl="1"/>
            <a:r>
              <a:rPr lang="ar-EG" sz="3600" dirty="0"/>
              <a:t>يبرز الباحث ما الذي سيضيفه البحث من إضافات علمية تنفع الباحثين اللاحقين. </a:t>
            </a:r>
          </a:p>
          <a:p>
            <a:pPr algn="just" rtl="1"/>
            <a:r>
              <a:rPr lang="ar-EG" u="sng" dirty="0"/>
              <a:t> </a:t>
            </a:r>
            <a:r>
              <a:rPr lang="ar-EG" i="1" u="sng" dirty="0"/>
              <a:t>يبرز الباحث أهمية البحث  الذي ينوي الشروع به لإعطاء قوة وقناعة بالبحث. </a:t>
            </a:r>
          </a:p>
        </p:txBody>
      </p:sp>
      <p:pic>
        <p:nvPicPr>
          <p:cNvPr id="7" name="Graphic 46">
            <a:extLst>
              <a:ext uri="{FF2B5EF4-FFF2-40B4-BE49-F238E27FC236}">
                <a16:creationId xmlns:a16="http://schemas.microsoft.com/office/drawing/2014/main" id="{15BCB2E3-9F82-A994-CF0C-30AE021C842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7992" y="5781211"/>
            <a:ext cx="2457656" cy="670874"/>
          </a:xfrm>
          <a:prstGeom prst="rect">
            <a:avLst/>
          </a:prstGeom>
        </p:spPr>
      </p:pic>
      <p:pic>
        <p:nvPicPr>
          <p:cNvPr id="8" name="Picture 32">
            <a:extLst>
              <a:ext uri="{FF2B5EF4-FFF2-40B4-BE49-F238E27FC236}">
                <a16:creationId xmlns:a16="http://schemas.microsoft.com/office/drawing/2014/main" id="{6959DC23-7A24-3C40-05A6-34B627C0472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7971" b="24872"/>
          <a:stretch/>
        </p:blipFill>
        <p:spPr>
          <a:xfrm>
            <a:off x="9300371" y="496140"/>
            <a:ext cx="1656419" cy="690881"/>
          </a:xfrm>
          <a:prstGeom prst="rect">
            <a:avLst/>
          </a:prstGeom>
        </p:spPr>
      </p:pic>
      <p:pic>
        <p:nvPicPr>
          <p:cNvPr id="9" name="Graphic 19">
            <a:extLst>
              <a:ext uri="{FF2B5EF4-FFF2-40B4-BE49-F238E27FC236}">
                <a16:creationId xmlns:a16="http://schemas.microsoft.com/office/drawing/2014/main" id="{4B308F26-0DE8-5E9F-4245-9A70A39080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88755" y="6052627"/>
            <a:ext cx="1879649" cy="309233"/>
          </a:xfrm>
          <a:prstGeom prst="rect">
            <a:avLst/>
          </a:prstGeom>
        </p:spPr>
      </p:pic>
      <p:sp>
        <p:nvSpPr>
          <p:cNvPr id="10" name="Rectangle 4">
            <a:extLst>
              <a:ext uri="{FF2B5EF4-FFF2-40B4-BE49-F238E27FC236}">
                <a16:creationId xmlns:a16="http://schemas.microsoft.com/office/drawing/2014/main" id="{9C204238-84ED-38C5-C742-AAB639FED9F4}"/>
              </a:ext>
            </a:extLst>
          </p:cNvPr>
          <p:cNvSpPr/>
          <p:nvPr/>
        </p:nvSpPr>
        <p:spPr>
          <a:xfrm>
            <a:off x="527992" y="332381"/>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p>
        </p:txBody>
      </p:sp>
    </p:spTree>
    <p:extLst>
      <p:ext uri="{BB962C8B-B14F-4D97-AF65-F5344CB8AC3E}">
        <p14:creationId xmlns:p14="http://schemas.microsoft.com/office/powerpoint/2010/main" val="3335007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A2E91B55-1628-2785-C608-FBC3B37582C2}"/>
              </a:ext>
            </a:extLst>
          </p:cNvPr>
          <p:cNvPicPr>
            <a:picLocks noChangeAspect="1"/>
          </p:cNvPicPr>
          <p:nvPr/>
        </p:nvPicPr>
        <p:blipFill>
          <a:blip r:embed="rId2"/>
          <a:stretch>
            <a:fillRect/>
          </a:stretch>
        </p:blipFill>
        <p:spPr>
          <a:xfrm>
            <a:off x="1081087" y="1428750"/>
            <a:ext cx="10029825" cy="4471987"/>
          </a:xfrm>
          <a:prstGeom prst="rect">
            <a:avLst/>
          </a:prstGeom>
        </p:spPr>
      </p:pic>
      <p:sp>
        <p:nvSpPr>
          <p:cNvPr id="4" name="مربع نص 3">
            <a:extLst>
              <a:ext uri="{FF2B5EF4-FFF2-40B4-BE49-F238E27FC236}">
                <a16:creationId xmlns:a16="http://schemas.microsoft.com/office/drawing/2014/main" id="{F0BEC09B-E45C-EC0F-94E2-1A9628C39F23}"/>
              </a:ext>
            </a:extLst>
          </p:cNvPr>
          <p:cNvSpPr txBox="1"/>
          <p:nvPr/>
        </p:nvSpPr>
        <p:spPr>
          <a:xfrm>
            <a:off x="3200400" y="571500"/>
            <a:ext cx="5843588" cy="584775"/>
          </a:xfrm>
          <a:prstGeom prst="rect">
            <a:avLst/>
          </a:prstGeom>
          <a:solidFill>
            <a:srgbClr val="8E5A6D"/>
          </a:solidFill>
        </p:spPr>
        <p:txBody>
          <a:bodyPr wrap="square" rtlCol="1">
            <a:spAutoFit/>
          </a:bodyPr>
          <a:lstStyle/>
          <a:p>
            <a:pPr algn="ctr"/>
            <a:r>
              <a:rPr lang="ar-EG" sz="3200" b="1" dirty="0">
                <a:solidFill>
                  <a:schemeClr val="bg1"/>
                </a:solidFill>
              </a:rPr>
              <a:t>مثال توضيحي</a:t>
            </a:r>
          </a:p>
        </p:txBody>
      </p:sp>
      <p:pic>
        <p:nvPicPr>
          <p:cNvPr id="5" name="Graphic 46">
            <a:extLst>
              <a:ext uri="{FF2B5EF4-FFF2-40B4-BE49-F238E27FC236}">
                <a16:creationId xmlns:a16="http://schemas.microsoft.com/office/drawing/2014/main" id="{D89D7608-D3EC-8902-8066-FE63024D1C7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6" name="Picture 32">
            <a:extLst>
              <a:ext uri="{FF2B5EF4-FFF2-40B4-BE49-F238E27FC236}">
                <a16:creationId xmlns:a16="http://schemas.microsoft.com/office/drawing/2014/main" id="{1DCB35B2-8C80-720F-0CA4-FB3AA683ABF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7971" b="24872"/>
          <a:stretch/>
        </p:blipFill>
        <p:spPr>
          <a:xfrm>
            <a:off x="9454493" y="266382"/>
            <a:ext cx="1656419" cy="690881"/>
          </a:xfrm>
          <a:prstGeom prst="rect">
            <a:avLst/>
          </a:prstGeom>
        </p:spPr>
      </p:pic>
      <p:pic>
        <p:nvPicPr>
          <p:cNvPr id="7" name="Graphic 19">
            <a:extLst>
              <a:ext uri="{FF2B5EF4-FFF2-40B4-BE49-F238E27FC236}">
                <a16:creationId xmlns:a16="http://schemas.microsoft.com/office/drawing/2014/main" id="{D3F9FAA2-F21B-7D87-2400-36FB6D0BA0E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14288" y="6105004"/>
            <a:ext cx="1879649" cy="309233"/>
          </a:xfrm>
          <a:prstGeom prst="rect">
            <a:avLst/>
          </a:prstGeom>
        </p:spPr>
      </p:pic>
    </p:spTree>
    <p:extLst>
      <p:ext uri="{BB962C8B-B14F-4D97-AF65-F5344CB8AC3E}">
        <p14:creationId xmlns:p14="http://schemas.microsoft.com/office/powerpoint/2010/main" val="993365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56249" y="218394"/>
            <a:ext cx="11218607" cy="2996294"/>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8799" y="452098"/>
            <a:ext cx="5832525"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4- تحديد أهداف البحث </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nvGraphicFramePr>
        <p:xfrm>
          <a:off x="907752" y="1857375"/>
          <a:ext cx="10515600" cy="41766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1346" y="571971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44885" y="6002147"/>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660107" y="315092"/>
            <a:ext cx="2649477" cy="1166001"/>
          </a:xfrm>
          <a:prstGeom prst="rect">
            <a:avLst/>
          </a:prstGeom>
        </p:spPr>
      </p:pic>
    </p:spTree>
    <p:extLst>
      <p:ext uri="{BB962C8B-B14F-4D97-AF65-F5344CB8AC3E}">
        <p14:creationId xmlns:p14="http://schemas.microsoft.com/office/powerpoint/2010/main" val="4061901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BBEFF72E-EF58-8ED0-3F13-4AF245C51063}"/>
              </a:ext>
            </a:extLst>
          </p:cNvPr>
          <p:cNvPicPr>
            <a:picLocks noChangeAspect="1"/>
          </p:cNvPicPr>
          <p:nvPr/>
        </p:nvPicPr>
        <p:blipFill>
          <a:blip r:embed="rId2"/>
          <a:stretch>
            <a:fillRect/>
          </a:stretch>
        </p:blipFill>
        <p:spPr>
          <a:xfrm>
            <a:off x="1085850" y="1428750"/>
            <a:ext cx="9486900" cy="4572000"/>
          </a:xfrm>
          <a:prstGeom prst="rect">
            <a:avLst/>
          </a:prstGeom>
        </p:spPr>
      </p:pic>
      <p:sp>
        <p:nvSpPr>
          <p:cNvPr id="4" name="مربع نص 3">
            <a:extLst>
              <a:ext uri="{FF2B5EF4-FFF2-40B4-BE49-F238E27FC236}">
                <a16:creationId xmlns:a16="http://schemas.microsoft.com/office/drawing/2014/main" id="{6AB47A71-91D1-6EAC-1657-CC6DD0BE9A95}"/>
              </a:ext>
            </a:extLst>
          </p:cNvPr>
          <p:cNvSpPr txBox="1"/>
          <p:nvPr/>
        </p:nvSpPr>
        <p:spPr>
          <a:xfrm>
            <a:off x="3028950" y="564862"/>
            <a:ext cx="5600699" cy="584775"/>
          </a:xfrm>
          <a:prstGeom prst="rect">
            <a:avLst/>
          </a:prstGeom>
          <a:solidFill>
            <a:srgbClr val="8E5A6D"/>
          </a:solidFill>
        </p:spPr>
        <p:txBody>
          <a:bodyPr wrap="square" rtlCol="1">
            <a:spAutoFit/>
          </a:bodyPr>
          <a:lstStyle/>
          <a:p>
            <a:pPr algn="ctr"/>
            <a:r>
              <a:rPr lang="ar-EG" sz="3200" b="1">
                <a:solidFill>
                  <a:schemeClr val="bg1"/>
                </a:solidFill>
              </a:rPr>
              <a:t>مثال توضيحي </a:t>
            </a:r>
            <a:endParaRPr lang="ar-EG" sz="3200" b="1" dirty="0">
              <a:solidFill>
                <a:schemeClr val="bg1"/>
              </a:solidFill>
            </a:endParaRPr>
          </a:p>
        </p:txBody>
      </p:sp>
      <p:pic>
        <p:nvPicPr>
          <p:cNvPr id="5" name="Graphic 53">
            <a:extLst>
              <a:ext uri="{FF2B5EF4-FFF2-40B4-BE49-F238E27FC236}">
                <a16:creationId xmlns:a16="http://schemas.microsoft.com/office/drawing/2014/main" id="{C51F1CD9-8B55-6DE0-C379-D78F01E53B5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45869" y="262749"/>
            <a:ext cx="2649477" cy="1166001"/>
          </a:xfrm>
          <a:prstGeom prst="rect">
            <a:avLst/>
          </a:prstGeom>
        </p:spPr>
      </p:pic>
      <p:pic>
        <p:nvPicPr>
          <p:cNvPr id="6" name="Graphic 48">
            <a:extLst>
              <a:ext uri="{FF2B5EF4-FFF2-40B4-BE49-F238E27FC236}">
                <a16:creationId xmlns:a16="http://schemas.microsoft.com/office/drawing/2014/main" id="{6FF3AB5E-7EA2-5563-04B2-A8906CE711B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3370" y="401702"/>
            <a:ext cx="2167470" cy="591661"/>
          </a:xfrm>
          <a:prstGeom prst="rect">
            <a:avLst/>
          </a:prstGeom>
        </p:spPr>
      </p:pic>
      <p:pic>
        <p:nvPicPr>
          <p:cNvPr id="7" name="Graphic 49">
            <a:extLst>
              <a:ext uri="{FF2B5EF4-FFF2-40B4-BE49-F238E27FC236}">
                <a16:creationId xmlns:a16="http://schemas.microsoft.com/office/drawing/2014/main" id="{02147CD6-5BF0-3A0E-85FC-6053F7181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3370" y="6279863"/>
            <a:ext cx="1879649" cy="309233"/>
          </a:xfrm>
          <a:prstGeom prst="rect">
            <a:avLst/>
          </a:prstGeom>
        </p:spPr>
      </p:pic>
    </p:spTree>
    <p:extLst>
      <p:ext uri="{BB962C8B-B14F-4D97-AF65-F5344CB8AC3E}">
        <p14:creationId xmlns:p14="http://schemas.microsoft.com/office/powerpoint/2010/main" val="604373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CF2BCA84-F85B-09F7-948C-34414792AF1D}"/>
              </a:ext>
            </a:extLst>
          </p:cNvPr>
          <p:cNvPicPr>
            <a:picLocks noChangeAspect="1"/>
          </p:cNvPicPr>
          <p:nvPr/>
        </p:nvPicPr>
        <p:blipFill>
          <a:blip r:embed="rId2"/>
          <a:stretch>
            <a:fillRect/>
          </a:stretch>
        </p:blipFill>
        <p:spPr>
          <a:xfrm>
            <a:off x="1285875" y="1433512"/>
            <a:ext cx="9572625" cy="4410076"/>
          </a:xfrm>
          <a:prstGeom prst="rect">
            <a:avLst/>
          </a:prstGeom>
        </p:spPr>
      </p:pic>
      <p:pic>
        <p:nvPicPr>
          <p:cNvPr id="4" name="Graphic 48">
            <a:extLst>
              <a:ext uri="{FF2B5EF4-FFF2-40B4-BE49-F238E27FC236}">
                <a16:creationId xmlns:a16="http://schemas.microsoft.com/office/drawing/2014/main" id="{04725C10-A238-D83F-C1E4-E02ADB00259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8521" y="547644"/>
            <a:ext cx="2167470" cy="591661"/>
          </a:xfrm>
          <a:prstGeom prst="rect">
            <a:avLst/>
          </a:prstGeom>
        </p:spPr>
      </p:pic>
      <p:pic>
        <p:nvPicPr>
          <p:cNvPr id="5" name="Graphic 49">
            <a:extLst>
              <a:ext uri="{FF2B5EF4-FFF2-40B4-BE49-F238E27FC236}">
                <a16:creationId xmlns:a16="http://schemas.microsoft.com/office/drawing/2014/main" id="{4D968B6F-91B9-9C24-A2B4-A408C1B5DF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8521" y="5985686"/>
            <a:ext cx="1879649" cy="309233"/>
          </a:xfrm>
          <a:prstGeom prst="rect">
            <a:avLst/>
          </a:prstGeom>
        </p:spPr>
      </p:pic>
      <p:pic>
        <p:nvPicPr>
          <p:cNvPr id="6" name="Graphic 53">
            <a:extLst>
              <a:ext uri="{FF2B5EF4-FFF2-40B4-BE49-F238E27FC236}">
                <a16:creationId xmlns:a16="http://schemas.microsoft.com/office/drawing/2014/main" id="{5C9C7647-F139-65E3-E86B-CF9A414D42A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88645" y="260473"/>
            <a:ext cx="2649477" cy="1166001"/>
          </a:xfrm>
          <a:prstGeom prst="rect">
            <a:avLst/>
          </a:prstGeom>
        </p:spPr>
      </p:pic>
    </p:spTree>
    <p:extLst>
      <p:ext uri="{BB962C8B-B14F-4D97-AF65-F5344CB8AC3E}">
        <p14:creationId xmlns:p14="http://schemas.microsoft.com/office/powerpoint/2010/main" val="1172402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56249" y="2183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graphicFrame>
        <p:nvGraphicFramePr>
          <p:cNvPr id="4" name="رسم تخطيطي 3">
            <a:extLst>
              <a:ext uri="{FF2B5EF4-FFF2-40B4-BE49-F238E27FC236}">
                <a16:creationId xmlns:a16="http://schemas.microsoft.com/office/drawing/2014/main" id="{9F2C85FD-5225-4082-106C-071D97650247}"/>
              </a:ext>
            </a:extLst>
          </p:cNvPr>
          <p:cNvGraphicFramePr/>
          <p:nvPr>
            <p:extLst>
              <p:ext uri="{D42A27DB-BD31-4B8C-83A1-F6EECF244321}">
                <p14:modId xmlns:p14="http://schemas.microsoft.com/office/powerpoint/2010/main" val="2707038911"/>
              </p:ext>
            </p:extLst>
          </p:nvPr>
        </p:nvGraphicFramePr>
        <p:xfrm>
          <a:off x="1423125" y="2200275"/>
          <a:ext cx="9345750" cy="3623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F9A80F9F-74DB-1D57-04E8-E20E92A09B0A}"/>
              </a:ext>
            </a:extLst>
          </p:cNvPr>
          <p:cNvSpPr txBox="1"/>
          <p:nvPr/>
        </p:nvSpPr>
        <p:spPr>
          <a:xfrm>
            <a:off x="2638799" y="452098"/>
            <a:ext cx="5832525" cy="1323439"/>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5- الدراسات النظرية </a:t>
            </a:r>
          </a:p>
          <a:p>
            <a:pPr algn="ctr" rtl="1"/>
            <a:r>
              <a:rPr lang="en-US" sz="4000" b="1" dirty="0">
                <a:solidFill>
                  <a:schemeClr val="bg1"/>
                </a:solidFill>
                <a:latin typeface="Tajawal Medium" panose="00000600000000000000" pitchFamily="2" charset="-78"/>
                <a:cs typeface="Tajawal Medium" panose="00000600000000000000" pitchFamily="2" charset="-78"/>
              </a:rPr>
              <a:t>Literature Review</a:t>
            </a:r>
            <a:r>
              <a:rPr lang="ar-EG" sz="4000" b="1" dirty="0">
                <a:solidFill>
                  <a:schemeClr val="bg1"/>
                </a:solidFill>
                <a:latin typeface="Tajawal Medium" panose="00000600000000000000" pitchFamily="2" charset="-78"/>
                <a:cs typeface="Tajawal Medium" panose="00000600000000000000" pitchFamily="2" charset="-78"/>
              </a:rPr>
              <a:t> </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346B36A3-6CE9-4413-1245-F5985D246C27}"/>
              </a:ext>
            </a:extLst>
          </p:cNvPr>
          <p:cNvGraphicFramePr>
            <a:graphicFrameLocks noGrp="1"/>
          </p:cNvGraphicFramePr>
          <p:nvPr>
            <p:ph idx="1"/>
            <p:extLst>
              <p:ext uri="{D42A27DB-BD31-4B8C-83A1-F6EECF244321}">
                <p14:modId xmlns:p14="http://schemas.microsoft.com/office/powerpoint/2010/main" val="4140839758"/>
              </p:ext>
            </p:extLst>
          </p:nvPr>
        </p:nvGraphicFramePr>
        <p:xfrm>
          <a:off x="838200" y="647700"/>
          <a:ext cx="10515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48">
            <a:extLst>
              <a:ext uri="{FF2B5EF4-FFF2-40B4-BE49-F238E27FC236}">
                <a16:creationId xmlns:a16="http://schemas.microsoft.com/office/drawing/2014/main" id="{CF835911-FFAB-37E6-1836-9D24795F155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4633" y="457502"/>
            <a:ext cx="2167470" cy="591661"/>
          </a:xfrm>
          <a:prstGeom prst="rect">
            <a:avLst/>
          </a:prstGeom>
        </p:spPr>
      </p:pic>
      <p:pic>
        <p:nvPicPr>
          <p:cNvPr id="6" name="صورة 5">
            <a:extLst>
              <a:ext uri="{FF2B5EF4-FFF2-40B4-BE49-F238E27FC236}">
                <a16:creationId xmlns:a16="http://schemas.microsoft.com/office/drawing/2014/main" id="{0CAA4067-2F94-8D80-18E0-0FDE131AB5FD}"/>
              </a:ext>
            </a:extLst>
          </p:cNvPr>
          <p:cNvPicPr>
            <a:picLocks noChangeAspect="1"/>
          </p:cNvPicPr>
          <p:nvPr/>
        </p:nvPicPr>
        <p:blipFill>
          <a:blip r:embed="rId9"/>
          <a:stretch>
            <a:fillRect/>
          </a:stretch>
        </p:blipFill>
        <p:spPr>
          <a:xfrm>
            <a:off x="8945377" y="332182"/>
            <a:ext cx="2651990" cy="716982"/>
          </a:xfrm>
          <a:prstGeom prst="rect">
            <a:avLst/>
          </a:prstGeom>
        </p:spPr>
      </p:pic>
      <p:pic>
        <p:nvPicPr>
          <p:cNvPr id="7" name="صورة 6">
            <a:extLst>
              <a:ext uri="{FF2B5EF4-FFF2-40B4-BE49-F238E27FC236}">
                <a16:creationId xmlns:a16="http://schemas.microsoft.com/office/drawing/2014/main" id="{4DCBF912-4D1F-9307-4A7F-5D1974B01230}"/>
              </a:ext>
            </a:extLst>
          </p:cNvPr>
          <p:cNvPicPr>
            <a:picLocks noChangeAspect="1"/>
          </p:cNvPicPr>
          <p:nvPr/>
        </p:nvPicPr>
        <p:blipFill>
          <a:blip r:embed="rId10"/>
          <a:stretch>
            <a:fillRect/>
          </a:stretch>
        </p:blipFill>
        <p:spPr>
          <a:xfrm>
            <a:off x="9719636" y="6210300"/>
            <a:ext cx="1877731" cy="310923"/>
          </a:xfrm>
          <a:prstGeom prst="rect">
            <a:avLst/>
          </a:prstGeom>
        </p:spPr>
      </p:pic>
    </p:spTree>
    <p:extLst>
      <p:ext uri="{BB962C8B-B14F-4D97-AF65-F5344CB8AC3E}">
        <p14:creationId xmlns:p14="http://schemas.microsoft.com/office/powerpoint/2010/main" val="3587406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34EFBC-849F-4E5E-8C69-3A0EBD01BBE6}"/>
              </a:ext>
            </a:extLst>
          </p:cNvPr>
          <p:cNvSpPr>
            <a:spLocks noGrp="1"/>
          </p:cNvSpPr>
          <p:nvPr>
            <p:ph type="title"/>
          </p:nvPr>
        </p:nvSpPr>
        <p:spPr/>
        <p:txBody>
          <a:bodyPr/>
          <a:lstStyle/>
          <a:p>
            <a:pPr algn="ctr"/>
            <a:r>
              <a:rPr lang="ar-EG" sz="3600" b="1" dirty="0">
                <a:effectLst/>
              </a:rPr>
              <a:t>طريقة كتابة الدراسات السابقة في البحث العلمي</a:t>
            </a:r>
            <a:br>
              <a:rPr lang="ar-EG" b="1" dirty="0"/>
            </a:br>
            <a:endParaRPr lang="ar-EG" dirty="0"/>
          </a:p>
        </p:txBody>
      </p:sp>
      <p:graphicFrame>
        <p:nvGraphicFramePr>
          <p:cNvPr id="4" name="عنصر نائب للمحتوى 3">
            <a:extLst>
              <a:ext uri="{FF2B5EF4-FFF2-40B4-BE49-F238E27FC236}">
                <a16:creationId xmlns:a16="http://schemas.microsoft.com/office/drawing/2014/main" id="{F83810D9-EE91-016C-30D4-45458F9CEA04}"/>
              </a:ext>
            </a:extLst>
          </p:cNvPr>
          <p:cNvGraphicFramePr>
            <a:graphicFrameLocks noGrp="1"/>
          </p:cNvGraphicFramePr>
          <p:nvPr>
            <p:ph idx="1"/>
            <p:extLst>
              <p:ext uri="{D42A27DB-BD31-4B8C-83A1-F6EECF244321}">
                <p14:modId xmlns:p14="http://schemas.microsoft.com/office/powerpoint/2010/main" val="2345049079"/>
              </p:ext>
            </p:extLst>
          </p:nvPr>
        </p:nvGraphicFramePr>
        <p:xfrm>
          <a:off x="838200" y="1143000"/>
          <a:ext cx="10515600" cy="5033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3587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CE075BB3-3957-3470-77F7-527F6FD3B3B5}"/>
              </a:ext>
            </a:extLst>
          </p:cNvPr>
          <p:cNvSpPr>
            <a:spLocks noGrp="1"/>
          </p:cNvSpPr>
          <p:nvPr>
            <p:ph idx="1"/>
          </p:nvPr>
        </p:nvSpPr>
        <p:spPr>
          <a:xfrm>
            <a:off x="838200" y="842963"/>
            <a:ext cx="10515600" cy="5334000"/>
          </a:xfrm>
        </p:spPr>
        <p:txBody>
          <a:bodyPr>
            <a:normAutofit fontScale="85000" lnSpcReduction="20000"/>
          </a:bodyPr>
          <a:lstStyle/>
          <a:p>
            <a:pPr marL="0" marR="0" algn="ctr" rtl="1"/>
            <a:r>
              <a:rPr lang="ar-EG" b="1" u="sng" dirty="0">
                <a:solidFill>
                  <a:srgbClr val="C00000"/>
                </a:solidFill>
                <a:effectLst/>
              </a:rPr>
              <a:t>مثال عملي </a:t>
            </a:r>
          </a:p>
          <a:p>
            <a:pPr marL="0" marR="0" algn="just" rtl="1"/>
            <a:r>
              <a:rPr lang="ar-EG" sz="3000" dirty="0">
                <a:solidFill>
                  <a:srgbClr val="000000"/>
                </a:solidFill>
                <a:effectLst/>
              </a:rPr>
              <a:t>دراسة موسى ومصطفي (2014) بعنوان "فاعلية برنامج تدريبي قائم على دمج التعلم الإلكتروني </a:t>
            </a:r>
            <a:r>
              <a:rPr lang="ar-EG" sz="3000" dirty="0" err="1">
                <a:solidFill>
                  <a:srgbClr val="000000"/>
                </a:solidFill>
                <a:effectLst/>
              </a:rPr>
              <a:t>السحابي</a:t>
            </a:r>
            <a:r>
              <a:rPr lang="ar-EG" sz="3000" dirty="0">
                <a:solidFill>
                  <a:srgbClr val="000000"/>
                </a:solidFill>
                <a:effectLst/>
              </a:rPr>
              <a:t> والمتنقل في تنمية مهارات استخدام بعض تطبيقات الهواتف الذكية في التعليم لدى معلم التعليم الأساسي"</a:t>
            </a:r>
            <a:endParaRPr lang="ar-EG" sz="3000" dirty="0">
              <a:effectLst/>
            </a:endParaRPr>
          </a:p>
          <a:p>
            <a:pPr marL="0" marR="0" algn="just" rtl="1"/>
            <a:r>
              <a:rPr lang="ar-EG" sz="3000" dirty="0">
                <a:solidFill>
                  <a:srgbClr val="000000"/>
                </a:solidFill>
                <a:effectLst/>
              </a:rPr>
              <a:t>هدفت الدراسة إلى التعرف على أثر استخدام البرنامج التدريبي في تنمية مهارات استخدام تطبيقات الهواتف الذكية في العملية التعليمية، وقد تكون مجتمع الدراسة من (43) معلماً ومعلمة من معلمي التعليم الأساسي بعدد (4) مدارس بمنطقة الحدود الشمالية بالمملكة العربية السعودية هي: ابتدائية أسامة بن زيد، وابتدائية البنات الأولي، ومتوسطة أبو حنيفة النعمان، ومتوسطة صلاح الدين، واستخدم الباحثان المنهج الوصفي التحليلي والمنهج التجريبي كمنهج للدراسة، واستعانا بقائمة بالاحتياجات التدريبية للمعلمين وبالاختبار التحصيلي وببطاقة ملاحظة الأداء المهاري كأداة للدراسة،  وقد توصلت الدراسة لنتيجة رئيسية وهي:</a:t>
            </a:r>
            <a:endParaRPr lang="ar-EG" sz="3000" dirty="0">
              <a:effectLst/>
            </a:endParaRPr>
          </a:p>
          <a:p>
            <a:pPr marL="0" marR="0" algn="just" rtl="1"/>
            <a:r>
              <a:rPr lang="ar-EG" sz="3000" dirty="0">
                <a:solidFill>
                  <a:srgbClr val="000000"/>
                </a:solidFill>
                <a:effectLst/>
              </a:rPr>
              <a:t>أن البرنامج التدريبي يحقق فعالية فيما يتعلق بتنمية الجوانب المعرفية لمهارات استخدام تطبيقات الهواتف الذكية في التعليم.</a:t>
            </a:r>
            <a:endParaRPr lang="ar-EG" sz="3000" dirty="0">
              <a:effectLst/>
            </a:endParaRPr>
          </a:p>
          <a:p>
            <a:pPr marL="0" marR="0" algn="just" rtl="1"/>
            <a:r>
              <a:rPr lang="ar-EG" sz="3000" dirty="0">
                <a:solidFill>
                  <a:srgbClr val="000000"/>
                </a:solidFill>
                <a:effectLst/>
              </a:rPr>
              <a:t>وقد أوصت الدراسة بالعديد من التوصيات أهمها، تفعيل البرنامج التدريبي المتقرح على مراحل التعليم المختلفة في باقي مناطق المملكة العربية السعودية، واستخدام البرنامج التدريبي المقترح في تنفيذ برامج لزيادة تحصيل الطلاب بمؤسسات التعليم قبل الجامعي.</a:t>
            </a:r>
            <a:endParaRPr lang="ar-EG" sz="3000" dirty="0">
              <a:effectLst/>
            </a:endParaRPr>
          </a:p>
          <a:p>
            <a:pPr algn="r" rtl="1"/>
            <a:endParaRPr lang="ar-EG" dirty="0"/>
          </a:p>
        </p:txBody>
      </p:sp>
    </p:spTree>
    <p:extLst>
      <p:ext uri="{BB962C8B-B14F-4D97-AF65-F5344CB8AC3E}">
        <p14:creationId xmlns:p14="http://schemas.microsoft.com/office/powerpoint/2010/main" val="1592002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486696" y="222425"/>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graphicFrame>
        <p:nvGraphicFramePr>
          <p:cNvPr id="4" name="رسم تخطيطي 3">
            <a:extLst>
              <a:ext uri="{FF2B5EF4-FFF2-40B4-BE49-F238E27FC236}">
                <a16:creationId xmlns:a16="http://schemas.microsoft.com/office/drawing/2014/main" id="{9F2C85FD-5225-4082-106C-071D97650247}"/>
              </a:ext>
            </a:extLst>
          </p:cNvPr>
          <p:cNvGraphicFramePr/>
          <p:nvPr>
            <p:extLst>
              <p:ext uri="{D42A27DB-BD31-4B8C-83A1-F6EECF244321}">
                <p14:modId xmlns:p14="http://schemas.microsoft.com/office/powerpoint/2010/main" val="280442502"/>
              </p:ext>
            </p:extLst>
          </p:nvPr>
        </p:nvGraphicFramePr>
        <p:xfrm>
          <a:off x="711373" y="1450458"/>
          <a:ext cx="10151596" cy="42926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F9A80F9F-74DB-1D57-04E8-E20E92A09B0A}"/>
              </a:ext>
            </a:extLst>
          </p:cNvPr>
          <p:cNvSpPr txBox="1"/>
          <p:nvPr/>
        </p:nvSpPr>
        <p:spPr>
          <a:xfrm>
            <a:off x="2638799" y="452098"/>
            <a:ext cx="5832525" cy="584775"/>
          </a:xfrm>
          <a:prstGeom prst="rect">
            <a:avLst/>
          </a:prstGeom>
          <a:noFill/>
        </p:spPr>
        <p:txBody>
          <a:bodyPr wrap="square" rtlCol="0">
            <a:spAutoFit/>
          </a:bodyPr>
          <a:lstStyle/>
          <a:p>
            <a:pPr algn="ctr" rtl="1"/>
            <a:r>
              <a:rPr lang="ar-EG" sz="3200" b="1" dirty="0">
                <a:solidFill>
                  <a:schemeClr val="bg1"/>
                </a:solidFill>
              </a:rPr>
              <a:t>6- تحديد وصياغة أسئلة وفروض البحث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7718" y="5743092"/>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75057" y="6006041"/>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23176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E706A10-1725-6D87-E048-DDCF075FE8F9}"/>
              </a:ext>
            </a:extLst>
          </p:cNvPr>
          <p:cNvSpPr>
            <a:spLocks noGrp="1"/>
          </p:cNvSpPr>
          <p:nvPr>
            <p:ph type="title"/>
          </p:nvPr>
        </p:nvSpPr>
        <p:spPr>
          <a:solidFill>
            <a:srgbClr val="8E5A6D"/>
          </a:solidFill>
        </p:spPr>
        <p:txBody>
          <a:bodyPr>
            <a:normAutofit fontScale="90000"/>
          </a:bodyPr>
          <a:lstStyle/>
          <a:p>
            <a:pPr algn="ctr"/>
            <a:br>
              <a:rPr lang="ar-EG" dirty="0">
                <a:solidFill>
                  <a:schemeClr val="bg1"/>
                </a:solidFill>
              </a:rPr>
            </a:br>
            <a:r>
              <a:rPr lang="ar-EG" dirty="0">
                <a:solidFill>
                  <a:schemeClr val="bg1"/>
                </a:solidFill>
              </a:rPr>
              <a:t>أمثلة على أسئلة البحث العلمي</a:t>
            </a:r>
            <a:br>
              <a:rPr lang="ar-EG" dirty="0"/>
            </a:br>
            <a:endParaRPr lang="ar-EG" dirty="0"/>
          </a:p>
        </p:txBody>
      </p:sp>
      <p:graphicFrame>
        <p:nvGraphicFramePr>
          <p:cNvPr id="4" name="عنصر نائب للمحتوى 3">
            <a:extLst>
              <a:ext uri="{FF2B5EF4-FFF2-40B4-BE49-F238E27FC236}">
                <a16:creationId xmlns:a16="http://schemas.microsoft.com/office/drawing/2014/main" id="{171932ED-B2BF-A49D-320A-58DC34735857}"/>
              </a:ext>
            </a:extLst>
          </p:cNvPr>
          <p:cNvGraphicFramePr>
            <a:graphicFrameLocks noGrp="1"/>
          </p:cNvGraphicFramePr>
          <p:nvPr>
            <p:ph idx="1"/>
            <p:extLst>
              <p:ext uri="{D42A27DB-BD31-4B8C-83A1-F6EECF244321}">
                <p14:modId xmlns:p14="http://schemas.microsoft.com/office/powerpoint/2010/main" val="279023849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48">
            <a:extLst>
              <a:ext uri="{FF2B5EF4-FFF2-40B4-BE49-F238E27FC236}">
                <a16:creationId xmlns:a16="http://schemas.microsoft.com/office/drawing/2014/main" id="{0758F34F-676E-A6BF-B7E7-30E2E1384D1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8200" y="732075"/>
            <a:ext cx="2167470" cy="591661"/>
          </a:xfrm>
          <a:prstGeom prst="rect">
            <a:avLst/>
          </a:prstGeom>
        </p:spPr>
      </p:pic>
      <p:pic>
        <p:nvPicPr>
          <p:cNvPr id="6" name="Graphic 53">
            <a:extLst>
              <a:ext uri="{FF2B5EF4-FFF2-40B4-BE49-F238E27FC236}">
                <a16:creationId xmlns:a16="http://schemas.microsoft.com/office/drawing/2014/main" id="{A8D00917-179C-D17F-CB70-4E936FC3910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817870" y="599257"/>
            <a:ext cx="2283518" cy="857296"/>
          </a:xfrm>
          <a:prstGeom prst="rect">
            <a:avLst/>
          </a:prstGeom>
        </p:spPr>
      </p:pic>
      <p:pic>
        <p:nvPicPr>
          <p:cNvPr id="7" name="Graphic 49">
            <a:extLst>
              <a:ext uri="{FF2B5EF4-FFF2-40B4-BE49-F238E27FC236}">
                <a16:creationId xmlns:a16="http://schemas.microsoft.com/office/drawing/2014/main" id="{20F2D67A-6F49-945D-3F2A-65FB98A2696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38200" y="5816692"/>
            <a:ext cx="1879649" cy="309233"/>
          </a:xfrm>
          <a:prstGeom prst="rect">
            <a:avLst/>
          </a:prstGeom>
        </p:spPr>
      </p:pic>
    </p:spTree>
    <p:extLst>
      <p:ext uri="{BB962C8B-B14F-4D97-AF65-F5344CB8AC3E}">
        <p14:creationId xmlns:p14="http://schemas.microsoft.com/office/powerpoint/2010/main" val="920867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رسم تخطيطي 5">
            <a:extLst>
              <a:ext uri="{FF2B5EF4-FFF2-40B4-BE49-F238E27FC236}">
                <a16:creationId xmlns:a16="http://schemas.microsoft.com/office/drawing/2014/main" id="{A036EF7F-8DE5-1D1A-F133-42AFD37BDD3F}"/>
              </a:ext>
            </a:extLst>
          </p:cNvPr>
          <p:cNvGraphicFramePr/>
          <p:nvPr>
            <p:extLst>
              <p:ext uri="{D42A27DB-BD31-4B8C-83A1-F6EECF244321}">
                <p14:modId xmlns:p14="http://schemas.microsoft.com/office/powerpoint/2010/main" val="1472493311"/>
              </p:ext>
            </p:extLst>
          </p:nvPr>
        </p:nvGraphicFramePr>
        <p:xfrm>
          <a:off x="654051" y="987424"/>
          <a:ext cx="3932237" cy="5470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صورة 7">
            <a:extLst>
              <a:ext uri="{FF2B5EF4-FFF2-40B4-BE49-F238E27FC236}">
                <a16:creationId xmlns:a16="http://schemas.microsoft.com/office/drawing/2014/main" id="{CFC0DF4A-C764-D409-CA3A-87FCC6DCFA60}"/>
              </a:ext>
            </a:extLst>
          </p:cNvPr>
          <p:cNvPicPr>
            <a:picLocks noChangeAspect="1"/>
          </p:cNvPicPr>
          <p:nvPr/>
        </p:nvPicPr>
        <p:blipFill>
          <a:blip r:embed="rId7"/>
          <a:stretch>
            <a:fillRect/>
          </a:stretch>
        </p:blipFill>
        <p:spPr>
          <a:xfrm>
            <a:off x="836612" y="247243"/>
            <a:ext cx="2164268" cy="591363"/>
          </a:xfrm>
          <a:prstGeom prst="rect">
            <a:avLst/>
          </a:prstGeom>
        </p:spPr>
      </p:pic>
      <p:pic>
        <p:nvPicPr>
          <p:cNvPr id="9" name="صورة 8">
            <a:extLst>
              <a:ext uri="{FF2B5EF4-FFF2-40B4-BE49-F238E27FC236}">
                <a16:creationId xmlns:a16="http://schemas.microsoft.com/office/drawing/2014/main" id="{05BE3E46-DFF8-C763-C198-2703183199F3}"/>
              </a:ext>
            </a:extLst>
          </p:cNvPr>
          <p:cNvPicPr>
            <a:picLocks noChangeAspect="1"/>
          </p:cNvPicPr>
          <p:nvPr/>
        </p:nvPicPr>
        <p:blipFill>
          <a:blip r:embed="rId8"/>
          <a:stretch>
            <a:fillRect/>
          </a:stretch>
        </p:blipFill>
        <p:spPr>
          <a:xfrm>
            <a:off x="9399361" y="241707"/>
            <a:ext cx="2280102" cy="859611"/>
          </a:xfrm>
          <a:prstGeom prst="rect">
            <a:avLst/>
          </a:prstGeom>
        </p:spPr>
      </p:pic>
      <p:pic>
        <p:nvPicPr>
          <p:cNvPr id="10" name="صورة 9">
            <a:extLst>
              <a:ext uri="{FF2B5EF4-FFF2-40B4-BE49-F238E27FC236}">
                <a16:creationId xmlns:a16="http://schemas.microsoft.com/office/drawing/2014/main" id="{8275C72B-9726-83F2-2E1F-68F9B4D44DFD}"/>
              </a:ext>
            </a:extLst>
          </p:cNvPr>
          <p:cNvPicPr>
            <a:picLocks noChangeAspect="1"/>
          </p:cNvPicPr>
          <p:nvPr/>
        </p:nvPicPr>
        <p:blipFill>
          <a:blip r:embed="rId9"/>
          <a:stretch>
            <a:fillRect/>
          </a:stretch>
        </p:blipFill>
        <p:spPr>
          <a:xfrm>
            <a:off x="9600546" y="6147027"/>
            <a:ext cx="1877731" cy="310923"/>
          </a:xfrm>
          <a:prstGeom prst="rect">
            <a:avLst/>
          </a:prstGeom>
        </p:spPr>
      </p:pic>
      <p:graphicFrame>
        <p:nvGraphicFramePr>
          <p:cNvPr id="13" name="عنصر نائب للمحتوى 12">
            <a:extLst>
              <a:ext uri="{FF2B5EF4-FFF2-40B4-BE49-F238E27FC236}">
                <a16:creationId xmlns:a16="http://schemas.microsoft.com/office/drawing/2014/main" id="{8798FAA6-909B-20DC-2E40-32B5283F594F}"/>
              </a:ext>
            </a:extLst>
          </p:cNvPr>
          <p:cNvGraphicFramePr>
            <a:graphicFrameLocks noGrp="1"/>
          </p:cNvGraphicFramePr>
          <p:nvPr>
            <p:ph idx="1"/>
            <p:extLst>
              <p:ext uri="{D42A27DB-BD31-4B8C-83A1-F6EECF244321}">
                <p14:modId xmlns:p14="http://schemas.microsoft.com/office/powerpoint/2010/main" val="2615276728"/>
              </p:ext>
            </p:extLst>
          </p:nvPr>
        </p:nvGraphicFramePr>
        <p:xfrm>
          <a:off x="5183188" y="987425"/>
          <a:ext cx="6172200" cy="4873625"/>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3876364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4">
            <a:extLst>
              <a:ext uri="{FF2B5EF4-FFF2-40B4-BE49-F238E27FC236}">
                <a16:creationId xmlns:a16="http://schemas.microsoft.com/office/drawing/2014/main" id="{257A05E0-A776-972D-9E03-034693AFA98D}"/>
              </a:ext>
            </a:extLst>
          </p:cNvPr>
          <p:cNvGraphicFramePr>
            <a:graphicFrameLocks/>
          </p:cNvGraphicFramePr>
          <p:nvPr>
            <p:extLst>
              <p:ext uri="{D42A27DB-BD31-4B8C-83A1-F6EECF244321}">
                <p14:modId xmlns:p14="http://schemas.microsoft.com/office/powerpoint/2010/main" val="2636874556"/>
              </p:ext>
            </p:extLst>
          </p:nvPr>
        </p:nvGraphicFramePr>
        <p:xfrm>
          <a:off x="1371599" y="685800"/>
          <a:ext cx="9572626"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صورة 2">
            <a:extLst>
              <a:ext uri="{FF2B5EF4-FFF2-40B4-BE49-F238E27FC236}">
                <a16:creationId xmlns:a16="http://schemas.microsoft.com/office/drawing/2014/main" id="{4FAD35BC-D8C9-FE6C-D372-079D934795D0}"/>
              </a:ext>
            </a:extLst>
          </p:cNvPr>
          <p:cNvPicPr>
            <a:picLocks noChangeAspect="1"/>
          </p:cNvPicPr>
          <p:nvPr/>
        </p:nvPicPr>
        <p:blipFill>
          <a:blip r:embed="rId7"/>
          <a:stretch>
            <a:fillRect/>
          </a:stretch>
        </p:blipFill>
        <p:spPr>
          <a:xfrm>
            <a:off x="670466" y="532993"/>
            <a:ext cx="2164268" cy="591363"/>
          </a:xfrm>
          <a:prstGeom prst="rect">
            <a:avLst/>
          </a:prstGeom>
        </p:spPr>
      </p:pic>
      <p:pic>
        <p:nvPicPr>
          <p:cNvPr id="4" name="صورة 3">
            <a:extLst>
              <a:ext uri="{FF2B5EF4-FFF2-40B4-BE49-F238E27FC236}">
                <a16:creationId xmlns:a16="http://schemas.microsoft.com/office/drawing/2014/main" id="{527DB86A-7C6B-FA90-980B-A16AE494D0FC}"/>
              </a:ext>
            </a:extLst>
          </p:cNvPr>
          <p:cNvPicPr>
            <a:picLocks noChangeAspect="1"/>
          </p:cNvPicPr>
          <p:nvPr/>
        </p:nvPicPr>
        <p:blipFill>
          <a:blip r:embed="rId8"/>
          <a:stretch>
            <a:fillRect/>
          </a:stretch>
        </p:blipFill>
        <p:spPr>
          <a:xfrm>
            <a:off x="8899299" y="255994"/>
            <a:ext cx="2280102" cy="859611"/>
          </a:xfrm>
          <a:prstGeom prst="rect">
            <a:avLst/>
          </a:prstGeom>
        </p:spPr>
      </p:pic>
      <p:pic>
        <p:nvPicPr>
          <p:cNvPr id="6" name="صورة 5">
            <a:extLst>
              <a:ext uri="{FF2B5EF4-FFF2-40B4-BE49-F238E27FC236}">
                <a16:creationId xmlns:a16="http://schemas.microsoft.com/office/drawing/2014/main" id="{DAFD0011-2B7D-A4AD-4B86-7F1D3D494278}"/>
              </a:ext>
            </a:extLst>
          </p:cNvPr>
          <p:cNvPicPr>
            <a:picLocks noChangeAspect="1"/>
          </p:cNvPicPr>
          <p:nvPr/>
        </p:nvPicPr>
        <p:blipFill>
          <a:blip r:embed="rId9"/>
          <a:stretch>
            <a:fillRect/>
          </a:stretch>
        </p:blipFill>
        <p:spPr>
          <a:xfrm>
            <a:off x="432733" y="5861277"/>
            <a:ext cx="1877731" cy="310923"/>
          </a:xfrm>
          <a:prstGeom prst="rect">
            <a:avLst/>
          </a:prstGeom>
        </p:spPr>
      </p:pic>
    </p:spTree>
    <p:extLst>
      <p:ext uri="{BB962C8B-B14F-4D97-AF65-F5344CB8AC3E}">
        <p14:creationId xmlns:p14="http://schemas.microsoft.com/office/powerpoint/2010/main" val="2332117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نص 2">
            <a:extLst>
              <a:ext uri="{FF2B5EF4-FFF2-40B4-BE49-F238E27FC236}">
                <a16:creationId xmlns:a16="http://schemas.microsoft.com/office/drawing/2014/main" id="{DB8AC8A0-F039-5324-6456-1BFF94C0436E}"/>
              </a:ext>
            </a:extLst>
          </p:cNvPr>
          <p:cNvSpPr>
            <a:spLocks noGrp="1"/>
          </p:cNvSpPr>
          <p:nvPr>
            <p:ph type="body" idx="1"/>
          </p:nvPr>
        </p:nvSpPr>
        <p:spPr>
          <a:xfrm>
            <a:off x="836612" y="1357312"/>
            <a:ext cx="5157787" cy="823912"/>
          </a:xfrm>
          <a:solidFill>
            <a:srgbClr val="8E5A6D"/>
          </a:solidFill>
        </p:spPr>
        <p:txBody>
          <a:bodyPr>
            <a:normAutofit fontScale="25000" lnSpcReduction="20000"/>
          </a:bodyPr>
          <a:lstStyle/>
          <a:p>
            <a:pPr algn="ctr" rtl="1"/>
            <a:r>
              <a:rPr lang="ar-EG" sz="9600" dirty="0">
                <a:solidFill>
                  <a:schemeClr val="bg1"/>
                </a:solidFill>
              </a:rPr>
              <a:t>الفرض البديل ( </a:t>
            </a:r>
            <a:r>
              <a:rPr lang="en-US" sz="9600" dirty="0">
                <a:solidFill>
                  <a:schemeClr val="bg1"/>
                </a:solidFill>
              </a:rPr>
              <a:t>(Alternative Hypothesis</a:t>
            </a:r>
            <a:r>
              <a:rPr lang="ar-EG" dirty="0">
                <a:solidFill>
                  <a:schemeClr val="bg1"/>
                </a:solidFill>
              </a:rPr>
              <a:t>)</a:t>
            </a:r>
          </a:p>
          <a:p>
            <a:pPr algn="ctr" rtl="1"/>
            <a:endParaRPr lang="ar-EG" dirty="0"/>
          </a:p>
        </p:txBody>
      </p:sp>
      <p:sp>
        <p:nvSpPr>
          <p:cNvPr id="4" name="عنصر نائب للمحتوى 3">
            <a:extLst>
              <a:ext uri="{FF2B5EF4-FFF2-40B4-BE49-F238E27FC236}">
                <a16:creationId xmlns:a16="http://schemas.microsoft.com/office/drawing/2014/main" id="{37DD1322-682B-F5AB-DF19-8B761A937702}"/>
              </a:ext>
            </a:extLst>
          </p:cNvPr>
          <p:cNvSpPr>
            <a:spLocks noGrp="1"/>
          </p:cNvSpPr>
          <p:nvPr>
            <p:ph sz="half" idx="2"/>
          </p:nvPr>
        </p:nvSpPr>
        <p:spPr>
          <a:xfrm>
            <a:off x="839788" y="1804986"/>
            <a:ext cx="5157787" cy="4559853"/>
          </a:xfrm>
        </p:spPr>
        <p:txBody>
          <a:bodyPr>
            <a:normAutofit fontScale="85000" lnSpcReduction="20000"/>
          </a:bodyPr>
          <a:lstStyle/>
          <a:p>
            <a:pPr algn="r" rtl="1"/>
            <a:endParaRPr lang="ar-EG" sz="3000" dirty="0"/>
          </a:p>
          <a:p>
            <a:pPr algn="just" rtl="1"/>
            <a:r>
              <a:rPr lang="ar-EG" sz="3000" dirty="0"/>
              <a:t>تشير إلى وجود فرق أو علاقة أو أثر بين المتغيرات </a:t>
            </a:r>
          </a:p>
          <a:p>
            <a:pPr algn="just" rtl="1"/>
            <a:r>
              <a:rPr lang="ar-EG" sz="3000" dirty="0"/>
              <a:t>تصاغ بصيغة الإثبات ويرمز لها بالرمز </a:t>
            </a:r>
            <a:r>
              <a:rPr lang="en-US" sz="3000" dirty="0"/>
              <a:t>H1</a:t>
            </a:r>
          </a:p>
          <a:p>
            <a:pPr marL="0" indent="0" algn="just" rtl="1">
              <a:buNone/>
            </a:pPr>
            <a:r>
              <a:rPr lang="ar-EG" sz="3000" b="1" u="sng" dirty="0">
                <a:solidFill>
                  <a:srgbClr val="852F4A"/>
                </a:solidFill>
              </a:rPr>
              <a:t>أمثلة </a:t>
            </a:r>
          </a:p>
          <a:p>
            <a:pPr algn="just" rtl="1"/>
            <a:r>
              <a:rPr lang="ar-EG" sz="3000" dirty="0"/>
              <a:t>يوجد فرق ذو دلالة إحصائية بين النساء والرجال تجاه تقديم الحوافز المادية والمعنوية </a:t>
            </a:r>
          </a:p>
          <a:p>
            <a:pPr algn="just" rtl="1"/>
            <a:r>
              <a:rPr lang="ar-EG" sz="3000" dirty="0"/>
              <a:t>يوجد علاقة ارتباط ذات دلالة إحصائية بين أسلوب الإشراف والإنتاجية </a:t>
            </a:r>
          </a:p>
          <a:p>
            <a:pPr algn="just" rtl="1"/>
            <a:r>
              <a:rPr lang="ar-EG" sz="3000" dirty="0"/>
              <a:t>يوجد أثر ذو دلالة إحصائية للتدخين على السرطان </a:t>
            </a:r>
          </a:p>
          <a:p>
            <a:pPr algn="r" rtl="1"/>
            <a:endParaRPr lang="ar-EG" dirty="0"/>
          </a:p>
        </p:txBody>
      </p:sp>
      <p:sp>
        <p:nvSpPr>
          <p:cNvPr id="5" name="عنصر نائب للنص 4">
            <a:extLst>
              <a:ext uri="{FF2B5EF4-FFF2-40B4-BE49-F238E27FC236}">
                <a16:creationId xmlns:a16="http://schemas.microsoft.com/office/drawing/2014/main" id="{B573E4A4-308F-EFDB-DFCC-46D871E37643}"/>
              </a:ext>
            </a:extLst>
          </p:cNvPr>
          <p:cNvSpPr>
            <a:spLocks noGrp="1"/>
          </p:cNvSpPr>
          <p:nvPr>
            <p:ph type="body" sz="quarter" idx="3"/>
          </p:nvPr>
        </p:nvSpPr>
        <p:spPr>
          <a:xfrm>
            <a:off x="6169024" y="1376362"/>
            <a:ext cx="5183188" cy="823912"/>
          </a:xfrm>
          <a:solidFill>
            <a:srgbClr val="8E5A6D"/>
          </a:solidFill>
        </p:spPr>
        <p:txBody>
          <a:bodyPr>
            <a:normAutofit fontScale="25000" lnSpcReduction="20000"/>
          </a:bodyPr>
          <a:lstStyle/>
          <a:p>
            <a:pPr algn="r" rtl="1"/>
            <a:endParaRPr lang="ar-EG" dirty="0"/>
          </a:p>
          <a:p>
            <a:pPr algn="r" rtl="1"/>
            <a:endParaRPr lang="ar-EG" dirty="0"/>
          </a:p>
          <a:p>
            <a:pPr algn="r" rtl="1"/>
            <a:endParaRPr lang="ar-EG" dirty="0"/>
          </a:p>
          <a:p>
            <a:pPr algn="ctr" rtl="1"/>
            <a:r>
              <a:rPr lang="ar-EG" sz="9600" dirty="0">
                <a:solidFill>
                  <a:schemeClr val="bg1"/>
                </a:solidFill>
              </a:rPr>
              <a:t>الفرض الصفري </a:t>
            </a:r>
            <a:r>
              <a:rPr lang="en-US" sz="9600" dirty="0">
                <a:solidFill>
                  <a:schemeClr val="bg1"/>
                </a:solidFill>
              </a:rPr>
              <a:t>(The Null Hypothesis)</a:t>
            </a:r>
          </a:p>
          <a:p>
            <a:pPr algn="r" rtl="1"/>
            <a:endParaRPr lang="ar-EG" dirty="0"/>
          </a:p>
        </p:txBody>
      </p:sp>
      <p:sp>
        <p:nvSpPr>
          <p:cNvPr id="6" name="عنصر نائب للمحتوى 5">
            <a:extLst>
              <a:ext uri="{FF2B5EF4-FFF2-40B4-BE49-F238E27FC236}">
                <a16:creationId xmlns:a16="http://schemas.microsoft.com/office/drawing/2014/main" id="{5D2DCBD6-E83B-1D4A-4FEA-536861724EED}"/>
              </a:ext>
            </a:extLst>
          </p:cNvPr>
          <p:cNvSpPr>
            <a:spLocks noGrp="1"/>
          </p:cNvSpPr>
          <p:nvPr>
            <p:ph sz="quarter" idx="4"/>
          </p:nvPr>
        </p:nvSpPr>
        <p:spPr>
          <a:xfrm>
            <a:off x="6172200" y="1804987"/>
            <a:ext cx="5183188" cy="4559854"/>
          </a:xfrm>
        </p:spPr>
        <p:txBody>
          <a:bodyPr>
            <a:normAutofit fontScale="85000" lnSpcReduction="20000"/>
          </a:bodyPr>
          <a:lstStyle/>
          <a:p>
            <a:pPr algn="r" rtl="1"/>
            <a:endParaRPr lang="ar-EG" sz="3000" dirty="0"/>
          </a:p>
          <a:p>
            <a:pPr algn="just" rtl="1"/>
            <a:r>
              <a:rPr lang="ar-EG" sz="3000" dirty="0"/>
              <a:t>تشير إلى عدم وجود فرق أو علاقة أو أثر بين المتغيرات</a:t>
            </a:r>
          </a:p>
          <a:p>
            <a:pPr algn="just" rtl="1"/>
            <a:r>
              <a:rPr lang="ar-EG" sz="3000" dirty="0"/>
              <a:t>تصاغ عادة بصيغة النفي ويرمز لها بالرمز </a:t>
            </a:r>
            <a:r>
              <a:rPr lang="en-US" sz="3000" dirty="0"/>
              <a:t>H0) </a:t>
            </a:r>
            <a:r>
              <a:rPr lang="ar-EG" sz="3000" dirty="0"/>
              <a:t>)</a:t>
            </a:r>
          </a:p>
          <a:p>
            <a:pPr marL="0" indent="0" algn="just" rtl="1">
              <a:buNone/>
            </a:pPr>
            <a:r>
              <a:rPr lang="ar-EG" sz="3000" b="1" u="sng" dirty="0">
                <a:solidFill>
                  <a:srgbClr val="852F4A"/>
                </a:solidFill>
              </a:rPr>
              <a:t>أمثلة</a:t>
            </a:r>
            <a:endParaRPr lang="en-US" sz="3000" b="1" u="sng" dirty="0">
              <a:solidFill>
                <a:srgbClr val="852F4A"/>
              </a:solidFill>
            </a:endParaRPr>
          </a:p>
          <a:p>
            <a:pPr algn="just" rtl="1"/>
            <a:r>
              <a:rPr lang="ar-EG" sz="3000" dirty="0"/>
              <a:t>لا يوجد فرق ذات دالة إحصائية بين النساء والرجال تجاه تقديم الحوافز المادية والمعنوية </a:t>
            </a:r>
          </a:p>
          <a:p>
            <a:pPr algn="just" rtl="1"/>
            <a:r>
              <a:rPr lang="ar-EG" sz="3000" dirty="0"/>
              <a:t>لا يوجد علاقة ارتباط ذات دلالة إحصائية بين أسلوب الإشراف والإنتاجية </a:t>
            </a:r>
          </a:p>
          <a:p>
            <a:pPr algn="just" rtl="1"/>
            <a:r>
              <a:rPr lang="ar-EG" sz="3000" dirty="0"/>
              <a:t>لا يوجد أثر ذو دلالة إحصائية للتدخين على السرطان </a:t>
            </a:r>
          </a:p>
          <a:p>
            <a:pPr algn="r" rtl="1"/>
            <a:endParaRPr lang="ar-EG" dirty="0"/>
          </a:p>
        </p:txBody>
      </p:sp>
      <p:pic>
        <p:nvPicPr>
          <p:cNvPr id="7" name="صورة 6">
            <a:extLst>
              <a:ext uri="{FF2B5EF4-FFF2-40B4-BE49-F238E27FC236}">
                <a16:creationId xmlns:a16="http://schemas.microsoft.com/office/drawing/2014/main" id="{810191E8-2626-0642-B269-C3F20CC47C45}"/>
              </a:ext>
            </a:extLst>
          </p:cNvPr>
          <p:cNvPicPr>
            <a:picLocks noChangeAspect="1"/>
          </p:cNvPicPr>
          <p:nvPr/>
        </p:nvPicPr>
        <p:blipFill>
          <a:blip r:embed="rId2"/>
          <a:stretch>
            <a:fillRect/>
          </a:stretch>
        </p:blipFill>
        <p:spPr>
          <a:xfrm>
            <a:off x="656953" y="208436"/>
            <a:ext cx="2761727" cy="755970"/>
          </a:xfrm>
          <a:prstGeom prst="rect">
            <a:avLst/>
          </a:prstGeom>
        </p:spPr>
      </p:pic>
      <p:pic>
        <p:nvPicPr>
          <p:cNvPr id="8" name="صورة 7">
            <a:extLst>
              <a:ext uri="{FF2B5EF4-FFF2-40B4-BE49-F238E27FC236}">
                <a16:creationId xmlns:a16="http://schemas.microsoft.com/office/drawing/2014/main" id="{2FE779E5-FB2D-2A7A-D202-2F35B8821E13}"/>
              </a:ext>
            </a:extLst>
          </p:cNvPr>
          <p:cNvPicPr>
            <a:picLocks noChangeAspect="1"/>
          </p:cNvPicPr>
          <p:nvPr/>
        </p:nvPicPr>
        <p:blipFill>
          <a:blip r:embed="rId3"/>
          <a:stretch>
            <a:fillRect/>
          </a:stretch>
        </p:blipFill>
        <p:spPr>
          <a:xfrm>
            <a:off x="7884680" y="-183362"/>
            <a:ext cx="2651990" cy="1164437"/>
          </a:xfrm>
          <a:prstGeom prst="rect">
            <a:avLst/>
          </a:prstGeom>
        </p:spPr>
      </p:pic>
      <p:pic>
        <p:nvPicPr>
          <p:cNvPr id="9" name="صورة 8">
            <a:extLst>
              <a:ext uri="{FF2B5EF4-FFF2-40B4-BE49-F238E27FC236}">
                <a16:creationId xmlns:a16="http://schemas.microsoft.com/office/drawing/2014/main" id="{DBF779C8-FAA9-1537-82A1-7DD13BD101F6}"/>
              </a:ext>
            </a:extLst>
          </p:cNvPr>
          <p:cNvPicPr>
            <a:picLocks noChangeAspect="1"/>
          </p:cNvPicPr>
          <p:nvPr/>
        </p:nvPicPr>
        <p:blipFill>
          <a:blip r:embed="rId4"/>
          <a:stretch>
            <a:fillRect/>
          </a:stretch>
        </p:blipFill>
        <p:spPr>
          <a:xfrm>
            <a:off x="836612" y="6047822"/>
            <a:ext cx="1877731" cy="317019"/>
          </a:xfrm>
          <a:prstGeom prst="rect">
            <a:avLst/>
          </a:prstGeom>
        </p:spPr>
      </p:pic>
      <p:sp>
        <p:nvSpPr>
          <p:cNvPr id="10" name="مربع نص 9">
            <a:extLst>
              <a:ext uri="{FF2B5EF4-FFF2-40B4-BE49-F238E27FC236}">
                <a16:creationId xmlns:a16="http://schemas.microsoft.com/office/drawing/2014/main" id="{32B8B528-C698-97E4-1342-5D9CF6319F5A}"/>
              </a:ext>
            </a:extLst>
          </p:cNvPr>
          <p:cNvSpPr txBox="1"/>
          <p:nvPr/>
        </p:nvSpPr>
        <p:spPr>
          <a:xfrm>
            <a:off x="4086225" y="586421"/>
            <a:ext cx="3257550" cy="523220"/>
          </a:xfrm>
          <a:prstGeom prst="rect">
            <a:avLst/>
          </a:prstGeom>
        </p:spPr>
        <p:style>
          <a:lnRef idx="2">
            <a:schemeClr val="dk1"/>
          </a:lnRef>
          <a:fillRef idx="1">
            <a:schemeClr val="lt1"/>
          </a:fillRef>
          <a:effectRef idx="0">
            <a:schemeClr val="dk1"/>
          </a:effectRef>
          <a:fontRef idx="minor">
            <a:schemeClr val="dk1"/>
          </a:fontRef>
        </p:style>
        <p:txBody>
          <a:bodyPr wrap="square" rtlCol="1">
            <a:spAutoFit/>
          </a:bodyPr>
          <a:lstStyle/>
          <a:p>
            <a:pPr algn="ctr"/>
            <a:r>
              <a:rPr lang="ar-EG" sz="2800" dirty="0">
                <a:solidFill>
                  <a:srgbClr val="852F4A"/>
                </a:solidFill>
              </a:rPr>
              <a:t>صياغة الفرضية </a:t>
            </a:r>
          </a:p>
        </p:txBody>
      </p:sp>
    </p:spTree>
    <p:extLst>
      <p:ext uri="{BB962C8B-B14F-4D97-AF65-F5344CB8AC3E}">
        <p14:creationId xmlns:p14="http://schemas.microsoft.com/office/powerpoint/2010/main" val="42190788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4781A66D-D79C-04BE-5913-0A464828C0CF}"/>
              </a:ext>
            </a:extLst>
          </p:cNvPr>
          <p:cNvSpPr>
            <a:spLocks noGrp="1"/>
          </p:cNvSpPr>
          <p:nvPr>
            <p:ph idx="1"/>
          </p:nvPr>
        </p:nvSpPr>
        <p:spPr>
          <a:xfrm>
            <a:off x="838200" y="1228725"/>
            <a:ext cx="10515600" cy="4948238"/>
          </a:xfrm>
        </p:spPr>
        <p:txBody>
          <a:bodyPr>
            <a:normAutofit/>
          </a:bodyPr>
          <a:lstStyle/>
          <a:p>
            <a:pPr algn="r" rtl="1"/>
            <a:r>
              <a:rPr lang="ar-EG" b="1" dirty="0">
                <a:solidFill>
                  <a:srgbClr val="852F4A"/>
                </a:solidFill>
              </a:rPr>
              <a:t>الفرضية البديلة تنقسم إلى نوعين:</a:t>
            </a:r>
          </a:p>
          <a:p>
            <a:pPr algn="r" rtl="1">
              <a:buFont typeface="Wingdings" panose="05000000000000000000" pitchFamily="2" charset="2"/>
              <a:buChar char="Ø"/>
            </a:pPr>
            <a:r>
              <a:rPr lang="ar-EG" b="1" u="sng" dirty="0"/>
              <a:t> فرضية بديلة باتجاه:  </a:t>
            </a:r>
            <a:r>
              <a:rPr lang="ar-EG" dirty="0"/>
              <a:t>وهي الفرضية  التي تحدد طريقة التأثير أو شكل العلاقة بين المتغيرات.</a:t>
            </a:r>
          </a:p>
          <a:p>
            <a:pPr marL="0" indent="0" algn="r" rtl="1">
              <a:buNone/>
            </a:pPr>
            <a:r>
              <a:rPr lang="ar-EG" dirty="0">
                <a:solidFill>
                  <a:srgbClr val="0070C0"/>
                </a:solidFill>
              </a:rPr>
              <a:t>مثال :  حضور جلسات العلاج الطبيعي </a:t>
            </a:r>
            <a:r>
              <a:rPr lang="ar-EG" dirty="0">
                <a:solidFill>
                  <a:srgbClr val="0070C0"/>
                </a:solidFill>
                <a:highlight>
                  <a:srgbClr val="FFFF00"/>
                </a:highlight>
              </a:rPr>
              <a:t>يحسن</a:t>
            </a:r>
            <a:r>
              <a:rPr lang="ar-EG" dirty="0">
                <a:solidFill>
                  <a:srgbClr val="0070C0"/>
                </a:solidFill>
              </a:rPr>
              <a:t> من أداء اللاعبين الرياضيين، فهذه الفرضية شرحت النتائج المتوقع الحصول عليها من الدراسة.</a:t>
            </a:r>
          </a:p>
          <a:p>
            <a:pPr marL="0" indent="0" algn="r" rtl="1">
              <a:buNone/>
            </a:pPr>
            <a:endParaRPr lang="ar-EG" dirty="0"/>
          </a:p>
          <a:p>
            <a:pPr algn="r" rtl="1">
              <a:buFont typeface="Wingdings" panose="05000000000000000000" pitchFamily="2" charset="2"/>
              <a:buChar char="Ø"/>
            </a:pPr>
            <a:r>
              <a:rPr lang="ar-EG" b="1" u="sng" dirty="0"/>
              <a:t>فرضية بديلة دون اتجاه:  </a:t>
            </a:r>
            <a:r>
              <a:rPr lang="ar-EG" dirty="0"/>
              <a:t>وهي الفرضية التي تقترح وجود علاقة بين المتغيرات دون أن تحدد ماهيتها.</a:t>
            </a:r>
          </a:p>
          <a:p>
            <a:pPr marL="0" indent="0" algn="r" rtl="1">
              <a:buNone/>
            </a:pPr>
            <a:r>
              <a:rPr lang="ar-EG" dirty="0"/>
              <a:t> </a:t>
            </a:r>
            <a:r>
              <a:rPr lang="ar-EG" dirty="0">
                <a:solidFill>
                  <a:srgbClr val="0070C0"/>
                </a:solidFill>
              </a:rPr>
              <a:t>مثال: حضور جلسات العلاج الطبيعي</a:t>
            </a:r>
            <a:r>
              <a:rPr lang="ar-EG" dirty="0">
                <a:solidFill>
                  <a:srgbClr val="0070C0"/>
                </a:solidFill>
                <a:highlight>
                  <a:srgbClr val="FFFF00"/>
                </a:highlight>
              </a:rPr>
              <a:t> يؤثر </a:t>
            </a:r>
            <a:r>
              <a:rPr lang="ar-EG" dirty="0">
                <a:solidFill>
                  <a:srgbClr val="0070C0"/>
                </a:solidFill>
              </a:rPr>
              <a:t>على أداء اللاعبين الرياضيين، فهذه الفرضية اقترحت علاقة بين متغيري الدراسة دون أن تحدد النتائج المتوقعة.</a:t>
            </a:r>
          </a:p>
        </p:txBody>
      </p:sp>
      <p:pic>
        <p:nvPicPr>
          <p:cNvPr id="4" name="صورة 3">
            <a:extLst>
              <a:ext uri="{FF2B5EF4-FFF2-40B4-BE49-F238E27FC236}">
                <a16:creationId xmlns:a16="http://schemas.microsoft.com/office/drawing/2014/main" id="{1333B754-B529-B891-B02C-864B8BE0A091}"/>
              </a:ext>
            </a:extLst>
          </p:cNvPr>
          <p:cNvPicPr>
            <a:picLocks noChangeAspect="1"/>
          </p:cNvPicPr>
          <p:nvPr/>
        </p:nvPicPr>
        <p:blipFill>
          <a:blip r:embed="rId2"/>
          <a:stretch>
            <a:fillRect/>
          </a:stretch>
        </p:blipFill>
        <p:spPr>
          <a:xfrm>
            <a:off x="384716" y="385355"/>
            <a:ext cx="2164268" cy="591363"/>
          </a:xfrm>
          <a:prstGeom prst="rect">
            <a:avLst/>
          </a:prstGeom>
        </p:spPr>
      </p:pic>
      <p:pic>
        <p:nvPicPr>
          <p:cNvPr id="5" name="صورة 4">
            <a:extLst>
              <a:ext uri="{FF2B5EF4-FFF2-40B4-BE49-F238E27FC236}">
                <a16:creationId xmlns:a16="http://schemas.microsoft.com/office/drawing/2014/main" id="{86532BE5-64FB-A676-DA58-684910651E7D}"/>
              </a:ext>
            </a:extLst>
          </p:cNvPr>
          <p:cNvPicPr>
            <a:picLocks noChangeAspect="1"/>
          </p:cNvPicPr>
          <p:nvPr/>
        </p:nvPicPr>
        <p:blipFill>
          <a:blip r:embed="rId3"/>
          <a:stretch>
            <a:fillRect/>
          </a:stretch>
        </p:blipFill>
        <p:spPr>
          <a:xfrm>
            <a:off x="8899299" y="117107"/>
            <a:ext cx="2280102" cy="859611"/>
          </a:xfrm>
          <a:prstGeom prst="rect">
            <a:avLst/>
          </a:prstGeom>
        </p:spPr>
      </p:pic>
      <p:pic>
        <p:nvPicPr>
          <p:cNvPr id="6" name="صورة 5">
            <a:extLst>
              <a:ext uri="{FF2B5EF4-FFF2-40B4-BE49-F238E27FC236}">
                <a16:creationId xmlns:a16="http://schemas.microsoft.com/office/drawing/2014/main" id="{4A2A8A85-491E-010D-95AC-96681251A498}"/>
              </a:ext>
            </a:extLst>
          </p:cNvPr>
          <p:cNvPicPr>
            <a:picLocks noChangeAspect="1"/>
          </p:cNvPicPr>
          <p:nvPr/>
        </p:nvPicPr>
        <p:blipFill>
          <a:blip r:embed="rId4"/>
          <a:stretch>
            <a:fillRect/>
          </a:stretch>
        </p:blipFill>
        <p:spPr>
          <a:xfrm>
            <a:off x="836612" y="6047822"/>
            <a:ext cx="1877731" cy="317019"/>
          </a:xfrm>
          <a:prstGeom prst="rect">
            <a:avLst/>
          </a:prstGeom>
        </p:spPr>
      </p:pic>
    </p:spTree>
    <p:extLst>
      <p:ext uri="{BB962C8B-B14F-4D97-AF65-F5344CB8AC3E}">
        <p14:creationId xmlns:p14="http://schemas.microsoft.com/office/powerpoint/2010/main" val="3034680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a:extLst>
              <a:ext uri="{FF2B5EF4-FFF2-40B4-BE49-F238E27FC236}">
                <a16:creationId xmlns:a16="http://schemas.microsoft.com/office/drawing/2014/main" id="{135C825D-4F78-7491-9C69-36C1C5A5E5DF}"/>
              </a:ext>
            </a:extLst>
          </p:cNvPr>
          <p:cNvGraphicFramePr/>
          <p:nvPr>
            <p:extLst>
              <p:ext uri="{D42A27DB-BD31-4B8C-83A1-F6EECF244321}">
                <p14:modId xmlns:p14="http://schemas.microsoft.com/office/powerpoint/2010/main" val="4047503165"/>
              </p:ext>
            </p:extLst>
          </p:nvPr>
        </p:nvGraphicFramePr>
        <p:xfrm>
          <a:off x="838200" y="365125"/>
          <a:ext cx="10515600" cy="5035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صورة 3">
            <a:extLst>
              <a:ext uri="{FF2B5EF4-FFF2-40B4-BE49-F238E27FC236}">
                <a16:creationId xmlns:a16="http://schemas.microsoft.com/office/drawing/2014/main" id="{FF6C856E-0B54-7074-D39F-64D070732388}"/>
              </a:ext>
            </a:extLst>
          </p:cNvPr>
          <p:cNvPicPr>
            <a:picLocks noChangeAspect="1"/>
          </p:cNvPicPr>
          <p:nvPr/>
        </p:nvPicPr>
        <p:blipFill>
          <a:blip r:embed="rId7"/>
          <a:stretch>
            <a:fillRect/>
          </a:stretch>
        </p:blipFill>
        <p:spPr>
          <a:xfrm>
            <a:off x="538163" y="5659437"/>
            <a:ext cx="2164268" cy="591363"/>
          </a:xfrm>
          <a:prstGeom prst="rect">
            <a:avLst/>
          </a:prstGeom>
        </p:spPr>
      </p:pic>
      <p:pic>
        <p:nvPicPr>
          <p:cNvPr id="5" name="صورة 4">
            <a:extLst>
              <a:ext uri="{FF2B5EF4-FFF2-40B4-BE49-F238E27FC236}">
                <a16:creationId xmlns:a16="http://schemas.microsoft.com/office/drawing/2014/main" id="{FDE1D788-5503-4D9E-69AC-AAD49E7631FA}"/>
              </a:ext>
            </a:extLst>
          </p:cNvPr>
          <p:cNvPicPr>
            <a:picLocks noChangeAspect="1"/>
          </p:cNvPicPr>
          <p:nvPr/>
        </p:nvPicPr>
        <p:blipFill>
          <a:blip r:embed="rId8"/>
          <a:stretch>
            <a:fillRect/>
          </a:stretch>
        </p:blipFill>
        <p:spPr>
          <a:xfrm>
            <a:off x="9073698" y="5525312"/>
            <a:ext cx="2280102" cy="859611"/>
          </a:xfrm>
          <a:prstGeom prst="rect">
            <a:avLst/>
          </a:prstGeom>
        </p:spPr>
      </p:pic>
      <p:pic>
        <p:nvPicPr>
          <p:cNvPr id="6" name="صورة 5">
            <a:extLst>
              <a:ext uri="{FF2B5EF4-FFF2-40B4-BE49-F238E27FC236}">
                <a16:creationId xmlns:a16="http://schemas.microsoft.com/office/drawing/2014/main" id="{97528A17-30B8-F715-5137-02D87BDFFF63}"/>
              </a:ext>
            </a:extLst>
          </p:cNvPr>
          <p:cNvPicPr>
            <a:picLocks noChangeAspect="1"/>
          </p:cNvPicPr>
          <p:nvPr/>
        </p:nvPicPr>
        <p:blipFill>
          <a:blip r:embed="rId9"/>
          <a:stretch>
            <a:fillRect/>
          </a:stretch>
        </p:blipFill>
        <p:spPr>
          <a:xfrm>
            <a:off x="4949199" y="5933781"/>
            <a:ext cx="1877731" cy="317019"/>
          </a:xfrm>
          <a:prstGeom prst="rect">
            <a:avLst/>
          </a:prstGeom>
        </p:spPr>
      </p:pic>
    </p:spTree>
    <p:extLst>
      <p:ext uri="{BB962C8B-B14F-4D97-AF65-F5344CB8AC3E}">
        <p14:creationId xmlns:p14="http://schemas.microsoft.com/office/powerpoint/2010/main" val="40338245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4791" y="718460"/>
            <a:ext cx="11218607" cy="201045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70559" y="1015802"/>
            <a:ext cx="5832525"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7- تحديد منهج البحث </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extLst>
              <p:ext uri="{D42A27DB-BD31-4B8C-83A1-F6EECF244321}">
                <p14:modId xmlns:p14="http://schemas.microsoft.com/office/powerpoint/2010/main" val="2122062603"/>
              </p:ext>
            </p:extLst>
          </p:nvPr>
        </p:nvGraphicFramePr>
        <p:xfrm>
          <a:off x="838200" y="2291584"/>
          <a:ext cx="10515600" cy="37523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003502" y="501735"/>
            <a:ext cx="2649477" cy="1166001"/>
          </a:xfrm>
          <a:prstGeom prst="rect">
            <a:avLst/>
          </a:prstGeom>
        </p:spPr>
      </p:pic>
    </p:spTree>
    <p:extLst>
      <p:ext uri="{BB962C8B-B14F-4D97-AF65-F5344CB8AC3E}">
        <p14:creationId xmlns:p14="http://schemas.microsoft.com/office/powerpoint/2010/main" val="1214410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4791" y="718460"/>
            <a:ext cx="11218607" cy="201045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4613" y="1015802"/>
            <a:ext cx="6188471"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8- تحليل البيانات واختبار الفرضيات </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extLst>
              <p:ext uri="{D42A27DB-BD31-4B8C-83A1-F6EECF244321}">
                <p14:modId xmlns:p14="http://schemas.microsoft.com/office/powerpoint/2010/main" val="3117328334"/>
              </p:ext>
            </p:extLst>
          </p:nvPr>
        </p:nvGraphicFramePr>
        <p:xfrm>
          <a:off x="838200" y="1981047"/>
          <a:ext cx="10515600" cy="3861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823133" y="6099557"/>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986274" y="585003"/>
            <a:ext cx="2649477" cy="1166001"/>
          </a:xfrm>
          <a:prstGeom prst="rect">
            <a:avLst/>
          </a:prstGeom>
        </p:spPr>
      </p:pic>
    </p:spTree>
    <p:extLst>
      <p:ext uri="{BB962C8B-B14F-4D97-AF65-F5344CB8AC3E}">
        <p14:creationId xmlns:p14="http://schemas.microsoft.com/office/powerpoint/2010/main" val="44671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4791" y="718460"/>
            <a:ext cx="11218607" cy="201045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4613" y="1015802"/>
            <a:ext cx="6188471"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9- عرض البيانات </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extLst>
              <p:ext uri="{D42A27DB-BD31-4B8C-83A1-F6EECF244321}">
                <p14:modId xmlns:p14="http://schemas.microsoft.com/office/powerpoint/2010/main" val="818718162"/>
              </p:ext>
            </p:extLst>
          </p:nvPr>
        </p:nvGraphicFramePr>
        <p:xfrm>
          <a:off x="936961" y="2021030"/>
          <a:ext cx="10515600" cy="3861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03084" y="432801"/>
            <a:ext cx="2649477" cy="1166001"/>
          </a:xfrm>
          <a:prstGeom prst="rect">
            <a:avLst/>
          </a:prstGeom>
        </p:spPr>
      </p:pic>
    </p:spTree>
    <p:extLst>
      <p:ext uri="{BB962C8B-B14F-4D97-AF65-F5344CB8AC3E}">
        <p14:creationId xmlns:p14="http://schemas.microsoft.com/office/powerpoint/2010/main" val="1849694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4791" y="718460"/>
            <a:ext cx="11218607" cy="201045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4613" y="1015802"/>
            <a:ext cx="6188471"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10-النتائج والتوصيات </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extLst>
              <p:ext uri="{D42A27DB-BD31-4B8C-83A1-F6EECF244321}">
                <p14:modId xmlns:p14="http://schemas.microsoft.com/office/powerpoint/2010/main" val="469358266"/>
              </p:ext>
            </p:extLst>
          </p:nvPr>
        </p:nvGraphicFramePr>
        <p:xfrm>
          <a:off x="1069694" y="1753837"/>
          <a:ext cx="10515600" cy="3861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03084" y="432801"/>
            <a:ext cx="2649477" cy="1166001"/>
          </a:xfrm>
          <a:prstGeom prst="rect">
            <a:avLst/>
          </a:prstGeom>
        </p:spPr>
      </p:pic>
    </p:spTree>
    <p:extLst>
      <p:ext uri="{BB962C8B-B14F-4D97-AF65-F5344CB8AC3E}">
        <p14:creationId xmlns:p14="http://schemas.microsoft.com/office/powerpoint/2010/main" val="2385795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4791" y="718460"/>
            <a:ext cx="11218607" cy="201045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4613" y="1015802"/>
            <a:ext cx="6188471"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11- توثيق المراجع</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extLst>
              <p:ext uri="{D42A27DB-BD31-4B8C-83A1-F6EECF244321}">
                <p14:modId xmlns:p14="http://schemas.microsoft.com/office/powerpoint/2010/main" val="2391946641"/>
              </p:ext>
            </p:extLst>
          </p:nvPr>
        </p:nvGraphicFramePr>
        <p:xfrm>
          <a:off x="1069694" y="1753837"/>
          <a:ext cx="10515600" cy="3861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03084" y="432801"/>
            <a:ext cx="2649477" cy="1166001"/>
          </a:xfrm>
          <a:prstGeom prst="rect">
            <a:avLst/>
          </a:prstGeom>
        </p:spPr>
      </p:pic>
    </p:spTree>
    <p:extLst>
      <p:ext uri="{BB962C8B-B14F-4D97-AF65-F5344CB8AC3E}">
        <p14:creationId xmlns:p14="http://schemas.microsoft.com/office/powerpoint/2010/main" val="326121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4791" y="718460"/>
            <a:ext cx="11218607" cy="201045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4613" y="1015802"/>
            <a:ext cx="6188471"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12- كتابة البحث العلمي </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extLst>
              <p:ext uri="{D42A27DB-BD31-4B8C-83A1-F6EECF244321}">
                <p14:modId xmlns:p14="http://schemas.microsoft.com/office/powerpoint/2010/main" val="3999388083"/>
              </p:ext>
            </p:extLst>
          </p:nvPr>
        </p:nvGraphicFramePr>
        <p:xfrm>
          <a:off x="1069694" y="1753837"/>
          <a:ext cx="10515600" cy="3861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4658" y="592224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05645" y="601252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03084" y="432801"/>
            <a:ext cx="2649477" cy="1166001"/>
          </a:xfrm>
          <a:prstGeom prst="rect">
            <a:avLst/>
          </a:prstGeom>
        </p:spPr>
      </p:pic>
    </p:spTree>
    <p:extLst>
      <p:ext uri="{BB962C8B-B14F-4D97-AF65-F5344CB8AC3E}">
        <p14:creationId xmlns:p14="http://schemas.microsoft.com/office/powerpoint/2010/main" val="956612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صورة 6">
            <a:extLst>
              <a:ext uri="{FF2B5EF4-FFF2-40B4-BE49-F238E27FC236}">
                <a16:creationId xmlns:a16="http://schemas.microsoft.com/office/drawing/2014/main" id="{12896632-FCB4-2978-994F-687D7976B862}"/>
              </a:ext>
            </a:extLst>
          </p:cNvPr>
          <p:cNvPicPr>
            <a:picLocks noChangeAspect="1"/>
          </p:cNvPicPr>
          <p:nvPr/>
        </p:nvPicPr>
        <p:blipFill>
          <a:blip r:embed="rId2"/>
          <a:stretch>
            <a:fillRect/>
          </a:stretch>
        </p:blipFill>
        <p:spPr>
          <a:xfrm>
            <a:off x="933533" y="1590674"/>
            <a:ext cx="4791075" cy="4806507"/>
          </a:xfrm>
          <a:prstGeom prst="rect">
            <a:avLst/>
          </a:prstGeom>
        </p:spPr>
      </p:pic>
      <p:pic>
        <p:nvPicPr>
          <p:cNvPr id="9" name="صورة 8">
            <a:extLst>
              <a:ext uri="{FF2B5EF4-FFF2-40B4-BE49-F238E27FC236}">
                <a16:creationId xmlns:a16="http://schemas.microsoft.com/office/drawing/2014/main" id="{CD287620-E32D-836B-7960-B023575C61AF}"/>
              </a:ext>
            </a:extLst>
          </p:cNvPr>
          <p:cNvPicPr>
            <a:picLocks noChangeAspect="1"/>
          </p:cNvPicPr>
          <p:nvPr/>
        </p:nvPicPr>
        <p:blipFill>
          <a:blip r:embed="rId3"/>
          <a:stretch>
            <a:fillRect/>
          </a:stretch>
        </p:blipFill>
        <p:spPr>
          <a:xfrm>
            <a:off x="6224587" y="1566862"/>
            <a:ext cx="4791075" cy="4648200"/>
          </a:xfrm>
          <a:prstGeom prst="rect">
            <a:avLst/>
          </a:prstGeom>
        </p:spPr>
      </p:pic>
      <p:sp>
        <p:nvSpPr>
          <p:cNvPr id="11" name="Rectangle 1">
            <a:extLst>
              <a:ext uri="{FF2B5EF4-FFF2-40B4-BE49-F238E27FC236}">
                <a16:creationId xmlns:a16="http://schemas.microsoft.com/office/drawing/2014/main" id="{066FC421-3BF9-0829-D87B-FB315C5F2D6F}"/>
              </a:ext>
            </a:extLst>
          </p:cNvPr>
          <p:cNvSpPr/>
          <p:nvPr/>
        </p:nvSpPr>
        <p:spPr>
          <a:xfrm>
            <a:off x="552451" y="332698"/>
            <a:ext cx="11218607" cy="88174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dirty="0">
                <a:solidFill>
                  <a:schemeClr val="bg1"/>
                </a:solidFill>
              </a:rPr>
              <a:t>الهيكلية الأساسية لكتابة البحث العلمي المقدم</a:t>
            </a:r>
            <a:r>
              <a:rPr lang="en-US" sz="3200" dirty="0">
                <a:solidFill>
                  <a:schemeClr val="bg1"/>
                </a:solidFill>
              </a:rPr>
              <a:t> </a:t>
            </a:r>
            <a:r>
              <a:rPr lang="ar-EG" sz="3200" dirty="0">
                <a:solidFill>
                  <a:schemeClr val="bg1"/>
                </a:solidFill>
              </a:rPr>
              <a:t> لمجلة علمية</a:t>
            </a:r>
            <a:endParaRPr lang="en-US" sz="3200" dirty="0">
              <a:solidFill>
                <a:schemeClr val="bg1"/>
              </a:solidFill>
            </a:endParaRPr>
          </a:p>
        </p:txBody>
      </p:sp>
    </p:spTree>
    <p:extLst>
      <p:ext uri="{BB962C8B-B14F-4D97-AF65-F5344CB8AC3E}">
        <p14:creationId xmlns:p14="http://schemas.microsoft.com/office/powerpoint/2010/main" val="184531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6673D425-31A1-EE0E-C731-0AE830DF25EC}"/>
              </a:ext>
            </a:extLst>
          </p:cNvPr>
          <p:cNvPicPr>
            <a:picLocks noChangeAspect="1"/>
          </p:cNvPicPr>
          <p:nvPr/>
        </p:nvPicPr>
        <p:blipFill>
          <a:blip r:embed="rId2"/>
          <a:stretch>
            <a:fillRect/>
          </a:stretch>
        </p:blipFill>
        <p:spPr>
          <a:xfrm>
            <a:off x="8482012" y="1433511"/>
            <a:ext cx="3000375" cy="5210175"/>
          </a:xfrm>
          <a:prstGeom prst="rect">
            <a:avLst/>
          </a:prstGeom>
        </p:spPr>
      </p:pic>
      <p:pic>
        <p:nvPicPr>
          <p:cNvPr id="5" name="صورة 4">
            <a:extLst>
              <a:ext uri="{FF2B5EF4-FFF2-40B4-BE49-F238E27FC236}">
                <a16:creationId xmlns:a16="http://schemas.microsoft.com/office/drawing/2014/main" id="{9F8CDE4B-9BD0-47E3-15B3-0A924E31D471}"/>
              </a:ext>
            </a:extLst>
          </p:cNvPr>
          <p:cNvPicPr>
            <a:picLocks noChangeAspect="1"/>
          </p:cNvPicPr>
          <p:nvPr/>
        </p:nvPicPr>
        <p:blipFill>
          <a:blip r:embed="rId3"/>
          <a:stretch>
            <a:fillRect/>
          </a:stretch>
        </p:blipFill>
        <p:spPr>
          <a:xfrm>
            <a:off x="4991100" y="1466848"/>
            <a:ext cx="2933700" cy="4524376"/>
          </a:xfrm>
          <a:prstGeom prst="rect">
            <a:avLst/>
          </a:prstGeom>
        </p:spPr>
      </p:pic>
      <p:pic>
        <p:nvPicPr>
          <p:cNvPr id="7" name="صورة 6">
            <a:extLst>
              <a:ext uri="{FF2B5EF4-FFF2-40B4-BE49-F238E27FC236}">
                <a16:creationId xmlns:a16="http://schemas.microsoft.com/office/drawing/2014/main" id="{12FDC832-C27B-1D2E-2728-53EF6F98EBA9}"/>
              </a:ext>
            </a:extLst>
          </p:cNvPr>
          <p:cNvPicPr>
            <a:picLocks noChangeAspect="1"/>
          </p:cNvPicPr>
          <p:nvPr/>
        </p:nvPicPr>
        <p:blipFill>
          <a:blip r:embed="rId4"/>
          <a:stretch>
            <a:fillRect/>
          </a:stretch>
        </p:blipFill>
        <p:spPr>
          <a:xfrm>
            <a:off x="271463" y="1466848"/>
            <a:ext cx="4162425" cy="4691065"/>
          </a:xfrm>
          <a:prstGeom prst="rect">
            <a:avLst/>
          </a:prstGeom>
        </p:spPr>
      </p:pic>
      <p:sp>
        <p:nvSpPr>
          <p:cNvPr id="8" name="Rectangle 1">
            <a:extLst>
              <a:ext uri="{FF2B5EF4-FFF2-40B4-BE49-F238E27FC236}">
                <a16:creationId xmlns:a16="http://schemas.microsoft.com/office/drawing/2014/main" id="{12640293-5787-CA36-FC27-74A1E0968F8F}"/>
              </a:ext>
            </a:extLst>
          </p:cNvPr>
          <p:cNvSpPr/>
          <p:nvPr/>
        </p:nvSpPr>
        <p:spPr>
          <a:xfrm>
            <a:off x="552451" y="332698"/>
            <a:ext cx="11218607" cy="88174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dirty="0">
                <a:solidFill>
                  <a:schemeClr val="bg1"/>
                </a:solidFill>
              </a:rPr>
              <a:t>الهيكلية الأساسية لكتابة البحث العلمي المقدم للحصول على درجة علمية  </a:t>
            </a:r>
            <a:endParaRPr lang="en-US" sz="3200" dirty="0">
              <a:solidFill>
                <a:schemeClr val="bg1"/>
              </a:solidFill>
            </a:endParaRPr>
          </a:p>
        </p:txBody>
      </p:sp>
    </p:spTree>
    <p:extLst>
      <p:ext uri="{BB962C8B-B14F-4D97-AF65-F5344CB8AC3E}">
        <p14:creationId xmlns:p14="http://schemas.microsoft.com/office/powerpoint/2010/main" val="38243780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17279" y="646526"/>
            <a:ext cx="11218607" cy="201045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4613" y="1015802"/>
            <a:ext cx="6188471"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صياغة وتصميم البحث </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extLst>
              <p:ext uri="{D42A27DB-BD31-4B8C-83A1-F6EECF244321}">
                <p14:modId xmlns:p14="http://schemas.microsoft.com/office/powerpoint/2010/main" val="1406513667"/>
              </p:ext>
            </p:extLst>
          </p:nvPr>
        </p:nvGraphicFramePr>
        <p:xfrm>
          <a:off x="1069694" y="1753837"/>
          <a:ext cx="10515600" cy="3861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4658" y="592224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05645" y="601252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03084" y="432801"/>
            <a:ext cx="2649477" cy="1166001"/>
          </a:xfrm>
          <a:prstGeom prst="rect">
            <a:avLst/>
          </a:prstGeom>
        </p:spPr>
      </p:pic>
    </p:spTree>
    <p:extLst>
      <p:ext uri="{BB962C8B-B14F-4D97-AF65-F5344CB8AC3E}">
        <p14:creationId xmlns:p14="http://schemas.microsoft.com/office/powerpoint/2010/main" val="723890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17279" y="450796"/>
            <a:ext cx="11218607" cy="1970387"/>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58543" y="1015802"/>
            <a:ext cx="7485482" cy="1323439"/>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أنواع البحث ( </a:t>
            </a:r>
            <a:r>
              <a:rPr lang="en-US" sz="4000" b="1" dirty="0">
                <a:solidFill>
                  <a:schemeClr val="bg1"/>
                </a:solidFill>
                <a:latin typeface="Tajawal Medium" panose="00000600000000000000" pitchFamily="2" charset="-78"/>
                <a:cs typeface="Tajawal Medium" panose="00000600000000000000" pitchFamily="2" charset="-78"/>
              </a:rPr>
              <a:t>(Types of Research</a:t>
            </a:r>
            <a:endParaRPr lang="ar-EG" sz="4000" b="1" dirty="0">
              <a:solidFill>
                <a:schemeClr val="bg1"/>
              </a:solidFill>
              <a:latin typeface="Tajawal Medium" panose="00000600000000000000" pitchFamily="2" charset="-78"/>
              <a:cs typeface="Tajawal Medium" panose="00000600000000000000" pitchFamily="2" charset="-78"/>
            </a:endParaRPr>
          </a:p>
          <a:p>
            <a:pPr algn="ctr" rtl="1"/>
            <a:endParaRPr lang="ar-EG"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extLst>
              <p:ext uri="{D42A27DB-BD31-4B8C-83A1-F6EECF244321}">
                <p14:modId xmlns:p14="http://schemas.microsoft.com/office/powerpoint/2010/main" val="1113693536"/>
              </p:ext>
            </p:extLst>
          </p:nvPr>
        </p:nvGraphicFramePr>
        <p:xfrm>
          <a:off x="1069694" y="3466480"/>
          <a:ext cx="10515600" cy="21485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4658" y="592224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05645" y="601252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80617" y="489406"/>
            <a:ext cx="2649477" cy="1166001"/>
          </a:xfrm>
          <a:prstGeom prst="rect">
            <a:avLst/>
          </a:prstGeom>
        </p:spPr>
      </p:pic>
      <p:graphicFrame>
        <p:nvGraphicFramePr>
          <p:cNvPr id="4" name="رسم تخطيطي 3">
            <a:extLst>
              <a:ext uri="{FF2B5EF4-FFF2-40B4-BE49-F238E27FC236}">
                <a16:creationId xmlns:a16="http://schemas.microsoft.com/office/drawing/2014/main" id="{AE4E5F41-D93D-E226-B862-62B6DB62DC0F}"/>
              </a:ext>
            </a:extLst>
          </p:cNvPr>
          <p:cNvGraphicFramePr/>
          <p:nvPr>
            <p:extLst>
              <p:ext uri="{D42A27DB-BD31-4B8C-83A1-F6EECF244321}">
                <p14:modId xmlns:p14="http://schemas.microsoft.com/office/powerpoint/2010/main" val="3151086501"/>
              </p:ext>
            </p:extLst>
          </p:nvPr>
        </p:nvGraphicFramePr>
        <p:xfrm>
          <a:off x="1069694" y="2247068"/>
          <a:ext cx="10174569" cy="367518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364291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17279" y="450796"/>
            <a:ext cx="11218607" cy="1970387"/>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343026" y="1015802"/>
            <a:ext cx="8548446" cy="1938992"/>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تخطيط  البحث</a:t>
            </a:r>
            <a:r>
              <a:rPr lang="en-US" sz="4000" b="1" dirty="0">
                <a:solidFill>
                  <a:schemeClr val="bg1"/>
                </a:solidFill>
                <a:latin typeface="Tajawal Medium" panose="00000600000000000000" pitchFamily="2" charset="-78"/>
                <a:cs typeface="Tajawal Medium" panose="00000600000000000000" pitchFamily="2" charset="-78"/>
              </a:rPr>
              <a:t>(Study Setting)</a:t>
            </a:r>
          </a:p>
          <a:p>
            <a:pPr algn="ctr" rtl="1"/>
            <a:r>
              <a:rPr lang="ar-EG" sz="4000" b="1" dirty="0">
                <a:solidFill>
                  <a:schemeClr val="bg1"/>
                </a:solidFill>
                <a:latin typeface="Tajawal Medium" panose="00000600000000000000" pitchFamily="2" charset="-78"/>
                <a:cs typeface="Tajawal Medium" panose="00000600000000000000" pitchFamily="2" charset="-78"/>
              </a:rPr>
              <a:t>(تقسيم من حيث السيطرة والتحكم في بيئة البحث) </a:t>
            </a:r>
          </a:p>
          <a:p>
            <a:pPr algn="ctr" rtl="1"/>
            <a:endParaRPr lang="ar-EG"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nvGraphicFramePr>
        <p:xfrm>
          <a:off x="1069694" y="3466480"/>
          <a:ext cx="10515600" cy="21485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4658" y="592224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05645" y="601252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986274" y="328988"/>
            <a:ext cx="2649477" cy="1166001"/>
          </a:xfrm>
          <a:prstGeom prst="rect">
            <a:avLst/>
          </a:prstGeom>
        </p:spPr>
      </p:pic>
      <p:graphicFrame>
        <p:nvGraphicFramePr>
          <p:cNvPr id="4" name="رسم تخطيطي 3">
            <a:extLst>
              <a:ext uri="{FF2B5EF4-FFF2-40B4-BE49-F238E27FC236}">
                <a16:creationId xmlns:a16="http://schemas.microsoft.com/office/drawing/2014/main" id="{AE4E5F41-D93D-E226-B862-62B6DB62DC0F}"/>
              </a:ext>
            </a:extLst>
          </p:cNvPr>
          <p:cNvGraphicFramePr/>
          <p:nvPr>
            <p:extLst>
              <p:ext uri="{D42A27DB-BD31-4B8C-83A1-F6EECF244321}">
                <p14:modId xmlns:p14="http://schemas.microsoft.com/office/powerpoint/2010/main" val="2831730837"/>
              </p:ext>
            </p:extLst>
          </p:nvPr>
        </p:nvGraphicFramePr>
        <p:xfrm>
          <a:off x="1069694" y="2247068"/>
          <a:ext cx="10174569" cy="367518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3605679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17279" y="450796"/>
            <a:ext cx="11218607" cy="1970387"/>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343026" y="1015802"/>
            <a:ext cx="8548446" cy="707886"/>
          </a:xfrm>
          <a:prstGeom prst="rect">
            <a:avLst/>
          </a:prstGeom>
          <a:noFill/>
        </p:spPr>
        <p:txBody>
          <a:bodyPr wrap="square" rtlCol="0">
            <a:spAutoFit/>
          </a:bodyPr>
          <a:lstStyle/>
          <a:p>
            <a:pPr algn="ctr" rtl="1"/>
            <a:r>
              <a:rPr lang="ar-EG" sz="4000" b="1" dirty="0">
                <a:solidFill>
                  <a:schemeClr val="bg1"/>
                </a:solidFill>
                <a:latin typeface="Tajawal Medium" panose="00000600000000000000" pitchFamily="2" charset="-78"/>
                <a:cs typeface="Tajawal Medium" panose="00000600000000000000" pitchFamily="2" charset="-78"/>
              </a:rPr>
              <a:t>الأفق الزمني ( </a:t>
            </a:r>
            <a:r>
              <a:rPr lang="en-US" sz="4000" b="1" dirty="0">
                <a:solidFill>
                  <a:schemeClr val="bg1"/>
                </a:solidFill>
                <a:latin typeface="Tajawal Medium" panose="00000600000000000000" pitchFamily="2" charset="-78"/>
                <a:cs typeface="Tajawal Medium" panose="00000600000000000000" pitchFamily="2" charset="-78"/>
              </a:rPr>
              <a:t>Time Horizon</a:t>
            </a:r>
            <a:r>
              <a:rPr lang="ar-EG" sz="4000" b="1" dirty="0">
                <a:solidFill>
                  <a:schemeClr val="bg1"/>
                </a:solidFill>
                <a:latin typeface="Tajawal Medium" panose="00000600000000000000" pitchFamily="2" charset="-78"/>
                <a:cs typeface="Tajawal Medium" panose="00000600000000000000" pitchFamily="2" charset="-78"/>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7" name="رسم تخطيطي 6">
            <a:extLst>
              <a:ext uri="{FF2B5EF4-FFF2-40B4-BE49-F238E27FC236}">
                <a16:creationId xmlns:a16="http://schemas.microsoft.com/office/drawing/2014/main" id="{8C8E5C8B-1CC5-BB54-E8CE-0E5FAAEC36AD}"/>
              </a:ext>
            </a:extLst>
          </p:cNvPr>
          <p:cNvGraphicFramePr/>
          <p:nvPr/>
        </p:nvGraphicFramePr>
        <p:xfrm>
          <a:off x="1069694" y="3466480"/>
          <a:ext cx="10515600" cy="21485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4658" y="592224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05645" y="601252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986274" y="328988"/>
            <a:ext cx="2649477" cy="1166001"/>
          </a:xfrm>
          <a:prstGeom prst="rect">
            <a:avLst/>
          </a:prstGeom>
        </p:spPr>
      </p:pic>
      <p:graphicFrame>
        <p:nvGraphicFramePr>
          <p:cNvPr id="4" name="رسم تخطيطي 3">
            <a:extLst>
              <a:ext uri="{FF2B5EF4-FFF2-40B4-BE49-F238E27FC236}">
                <a16:creationId xmlns:a16="http://schemas.microsoft.com/office/drawing/2014/main" id="{AE4E5F41-D93D-E226-B862-62B6DB62DC0F}"/>
              </a:ext>
            </a:extLst>
          </p:cNvPr>
          <p:cNvGraphicFramePr/>
          <p:nvPr>
            <p:extLst>
              <p:ext uri="{D42A27DB-BD31-4B8C-83A1-F6EECF244321}">
                <p14:modId xmlns:p14="http://schemas.microsoft.com/office/powerpoint/2010/main" val="342144851"/>
              </p:ext>
            </p:extLst>
          </p:nvPr>
        </p:nvGraphicFramePr>
        <p:xfrm>
          <a:off x="1240209" y="1821915"/>
          <a:ext cx="10174569" cy="399184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357839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2270</TotalTime>
  <Words>1654</Words>
  <Application>Microsoft Office PowerPoint</Application>
  <PresentationFormat>شاشة عريضة</PresentationFormat>
  <Paragraphs>173</Paragraphs>
  <Slides>30</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30</vt:i4>
      </vt:variant>
    </vt:vector>
  </HeadingPairs>
  <TitlesOfParts>
    <vt:vector size="36" baseType="lpstr">
      <vt:lpstr>Arial</vt:lpstr>
      <vt:lpstr>Calibri</vt:lpstr>
      <vt:lpstr>Calibri Light</vt:lpstr>
      <vt:lpstr>Tajawal Medium</vt:lpstr>
      <vt:lpstr>Wingdings</vt:lpstr>
      <vt:lpstr>Office Theme</vt:lpstr>
      <vt:lpstr>عرض تقديمي في PowerPoint</vt:lpstr>
      <vt:lpstr> 3- تحديد أهمية البحث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طريقة كتابة الدراسات السابقة في البحث العلمي </vt:lpstr>
      <vt:lpstr>عرض تقديمي في PowerPoint</vt:lpstr>
      <vt:lpstr>عرض تقديمي في PowerPoint</vt:lpstr>
      <vt:lpstr> أمثلة على أسئلة البحث العلمي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76</cp:revision>
  <dcterms:created xsi:type="dcterms:W3CDTF">2023-04-29T09:08:23Z</dcterms:created>
  <dcterms:modified xsi:type="dcterms:W3CDTF">2023-06-15T15:26:36Z</dcterms:modified>
</cp:coreProperties>
</file>