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55.xml" ContentType="application/vnd.openxmlformats-officedocument.presentationml.slide+xml"/>
  <Override PartName="/ppt/slides/slide17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57.xml" ContentType="application/vnd.openxmlformats-officedocument.presentationml.slide+xml"/>
  <Override PartName="/ppt/slides/slide16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56.xml" ContentType="application/vnd.openxmlformats-officedocument.presentationml.slide+xml"/>
  <Override PartName="/ppt/slides/slide26.xml" ContentType="application/vnd.openxmlformats-officedocument.presentationml.slide+xml"/>
  <Override PartName="/ppt/slides/slide2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2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0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41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7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gs/tag13.xml" ContentType="application/vnd.openxmlformats-officedocument.presentationml.tags+xml"/>
  <Override PartName="/ppt/tags/tag4.xml" ContentType="application/vnd.openxmlformats-officedocument.presentationml.tags+xml"/>
  <Override PartName="/ppt/tags/tag12.xml" ContentType="application/vnd.openxmlformats-officedocument.presentationml.tags+xml"/>
  <Override PartName="/ppt/tags/tag3.xml" ContentType="application/vnd.openxmlformats-officedocument.presentationml.tags+xml"/>
  <Override PartName="/docProps/app.xml" ContentType="application/vnd.openxmlformats-officedocument.extended-propertie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1"/>
  </p:notesMasterIdLst>
  <p:sldIdLst>
    <p:sldId id="480" r:id="rId2"/>
    <p:sldId id="303" r:id="rId3"/>
    <p:sldId id="313" r:id="rId4"/>
    <p:sldId id="702" r:id="rId5"/>
    <p:sldId id="703" r:id="rId6"/>
    <p:sldId id="704" r:id="rId7"/>
    <p:sldId id="705" r:id="rId8"/>
    <p:sldId id="706" r:id="rId9"/>
    <p:sldId id="707" r:id="rId10"/>
    <p:sldId id="708" r:id="rId11"/>
    <p:sldId id="709" r:id="rId12"/>
    <p:sldId id="710" r:id="rId13"/>
    <p:sldId id="744" r:id="rId14"/>
    <p:sldId id="745" r:id="rId15"/>
    <p:sldId id="746" r:id="rId16"/>
    <p:sldId id="711" r:id="rId17"/>
    <p:sldId id="712" r:id="rId18"/>
    <p:sldId id="713" r:id="rId19"/>
    <p:sldId id="714" r:id="rId20"/>
    <p:sldId id="715" r:id="rId21"/>
    <p:sldId id="716" r:id="rId22"/>
    <p:sldId id="717" r:id="rId23"/>
    <p:sldId id="718" r:id="rId24"/>
    <p:sldId id="719" r:id="rId25"/>
    <p:sldId id="747" r:id="rId26"/>
    <p:sldId id="748" r:id="rId27"/>
    <p:sldId id="749" r:id="rId28"/>
    <p:sldId id="750" r:id="rId29"/>
    <p:sldId id="720" r:id="rId30"/>
    <p:sldId id="721" r:id="rId31"/>
    <p:sldId id="722" r:id="rId32"/>
    <p:sldId id="723" r:id="rId33"/>
    <p:sldId id="724" r:id="rId34"/>
    <p:sldId id="725" r:id="rId35"/>
    <p:sldId id="726" r:id="rId36"/>
    <p:sldId id="727" r:id="rId37"/>
    <p:sldId id="728" r:id="rId38"/>
    <p:sldId id="729" r:id="rId39"/>
    <p:sldId id="730" r:id="rId40"/>
    <p:sldId id="731" r:id="rId41"/>
    <p:sldId id="732" r:id="rId42"/>
    <p:sldId id="751" r:id="rId43"/>
    <p:sldId id="752" r:id="rId44"/>
    <p:sldId id="753" r:id="rId45"/>
    <p:sldId id="754" r:id="rId46"/>
    <p:sldId id="755" r:id="rId47"/>
    <p:sldId id="756" r:id="rId48"/>
    <p:sldId id="741" r:id="rId49"/>
    <p:sldId id="742" r:id="rId50"/>
    <p:sldId id="743" r:id="rId51"/>
    <p:sldId id="733" r:id="rId52"/>
    <p:sldId id="734" r:id="rId53"/>
    <p:sldId id="735" r:id="rId54"/>
    <p:sldId id="736" r:id="rId55"/>
    <p:sldId id="737" r:id="rId56"/>
    <p:sldId id="738" r:id="rId57"/>
    <p:sldId id="739" r:id="rId58"/>
    <p:sldId id="740" r:id="rId59"/>
    <p:sldId id="349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44"/>
            <p14:sldId id="745"/>
            <p14:sldId id="746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47"/>
            <p14:sldId id="748"/>
            <p14:sldId id="749"/>
            <p14:sldId id="750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51"/>
            <p14:sldId id="752"/>
            <p14:sldId id="753"/>
            <p14:sldId id="754"/>
            <p14:sldId id="755"/>
            <p14:sldId id="756"/>
            <p14:sldId id="741"/>
            <p14:sldId id="742"/>
            <p14:sldId id="743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68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customXml" Target="../customXml/item1.xml"/><Relationship Id="rId5" Type="http://schemas.openxmlformats.org/officeDocument/2006/relationships/slide" Target="slides/slide4.xml"/><Relationship Id="rId61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customXml" Target="../customXml/item2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3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1.wmf"/><Relationship Id="rId1" Type="http://schemas.openxmlformats.org/officeDocument/2006/relationships/image" Target="../media/image3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2.wmf"/><Relationship Id="rId2" Type="http://schemas.openxmlformats.org/officeDocument/2006/relationships/image" Target="../media/image41.wmf"/><Relationship Id="rId1" Type="http://schemas.openxmlformats.org/officeDocument/2006/relationships/image" Target="../media/image40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7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9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wmf"/><Relationship Id="rId1" Type="http://schemas.openxmlformats.org/officeDocument/2006/relationships/image" Target="../media/image51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5024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3475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6369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2640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004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6.w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3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32.png"/><Relationship Id="rId5" Type="http://schemas.openxmlformats.org/officeDocument/2006/relationships/image" Target="../media/image33.wmf"/><Relationship Id="rId4" Type="http://schemas.openxmlformats.org/officeDocument/2006/relationships/oleObject" Target="../embeddings/oleObject8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wmf"/><Relationship Id="rId3" Type="http://schemas.openxmlformats.org/officeDocument/2006/relationships/image" Target="../media/image3.png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2.png"/><Relationship Id="rId5" Type="http://schemas.openxmlformats.org/officeDocument/2006/relationships/image" Target="../media/image35.wmf"/><Relationship Id="rId4" Type="http://schemas.openxmlformats.org/officeDocument/2006/relationships/oleObject" Target="../embeddings/oleObject11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5.xml"/><Relationship Id="rId4" Type="http://schemas.openxmlformats.org/officeDocument/2006/relationships/image" Target="../media/image36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4.bin"/><Relationship Id="rId2" Type="http://schemas.openxmlformats.org/officeDocument/2006/relationships/tags" Target="../tags/tag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13.bin"/><Relationship Id="rId10" Type="http://schemas.openxmlformats.org/officeDocument/2006/relationships/image" Target="../media/image3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5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7.bin"/><Relationship Id="rId2" Type="http://schemas.openxmlformats.org/officeDocument/2006/relationships/tags" Target="../tags/tag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16.bin"/><Relationship Id="rId10" Type="http://schemas.openxmlformats.org/officeDocument/2006/relationships/image" Target="../media/image4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18.bin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0.bin"/><Relationship Id="rId2" Type="http://schemas.openxmlformats.org/officeDocument/2006/relationships/tags" Target="../tags/tag8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43.wmf"/><Relationship Id="rId5" Type="http://schemas.openxmlformats.org/officeDocument/2006/relationships/oleObject" Target="../embeddings/oleObject19.bin"/><Relationship Id="rId10" Type="http://schemas.openxmlformats.org/officeDocument/2006/relationships/image" Target="../media/image4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1.bin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9.xml"/><Relationship Id="rId4" Type="http://schemas.openxmlformats.org/officeDocument/2006/relationships/image" Target="../media/image3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2.png"/><Relationship Id="rId2" Type="http://schemas.openxmlformats.org/officeDocument/2006/relationships/tags" Target="../tags/tag10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47.wmf"/><Relationship Id="rId5" Type="http://schemas.openxmlformats.org/officeDocument/2006/relationships/oleObject" Target="../embeddings/oleObject23.bin"/><Relationship Id="rId10" Type="http://schemas.openxmlformats.org/officeDocument/2006/relationships/image" Target="../media/image36.png"/><Relationship Id="rId4" Type="http://schemas.openxmlformats.org/officeDocument/2006/relationships/image" Target="../media/image3.png"/><Relationship Id="rId9" Type="http://schemas.openxmlformats.org/officeDocument/2006/relationships/image" Target="../media/image46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4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2.png"/><Relationship Id="rId2" Type="http://schemas.openxmlformats.org/officeDocument/2006/relationships/tags" Target="../tags/tag11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9.wmf"/><Relationship Id="rId5" Type="http://schemas.openxmlformats.org/officeDocument/2006/relationships/oleObject" Target="../embeddings/oleObject26.bin"/><Relationship Id="rId10" Type="http://schemas.openxmlformats.org/officeDocument/2006/relationships/image" Target="../media/image36.png"/><Relationship Id="rId4" Type="http://schemas.openxmlformats.org/officeDocument/2006/relationships/image" Target="../media/image3.png"/><Relationship Id="rId9" Type="http://schemas.openxmlformats.org/officeDocument/2006/relationships/image" Target="../media/image48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5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32.png"/><Relationship Id="rId2" Type="http://schemas.openxmlformats.org/officeDocument/2006/relationships/tags" Target="../tags/tag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51.wmf"/><Relationship Id="rId5" Type="http://schemas.openxmlformats.org/officeDocument/2006/relationships/oleObject" Target="../embeddings/oleObject29.bin"/><Relationship Id="rId10" Type="http://schemas.openxmlformats.org/officeDocument/2006/relationships/image" Target="../media/image5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30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52.wmf"/><Relationship Id="rId4" Type="http://schemas.openxmlformats.org/officeDocument/2006/relationships/oleObject" Target="../embeddings/oleObject31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53.wmf"/><Relationship Id="rId4" Type="http://schemas.openxmlformats.org/officeDocument/2006/relationships/oleObject" Target="../embeddings/oleObject32.bin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54.wmf"/><Relationship Id="rId4" Type="http://schemas.openxmlformats.org/officeDocument/2006/relationships/oleObject" Target="../embeddings/oleObject33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7" Type="http://schemas.openxmlformats.org/officeDocument/2006/relationships/image" Target="../media/image3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300"/>
    </mc:Choice>
    <mc:Fallback xmlns="">
      <p:transition spd="slow" advTm="763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44"/>
    </mc:Choice>
    <mc:Fallback xmlns="">
      <p:transition spd="slow" advTm="8744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rgbClr val="FF0000"/>
                </a:solidFill>
              </a:rPr>
              <a:t>Chapter </a:t>
            </a:r>
            <a:r>
              <a:rPr lang="en-US" dirty="0">
                <a:solidFill>
                  <a:srgbClr val="FF0000"/>
                </a:solidFill>
              </a:rPr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71"/>
    </mc:Choice>
    <mc:Fallback xmlns="">
      <p:transition spd="slow" advTm="3407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19598" t="48145" r="34887" b="30379"/>
          <a:stretch/>
        </p:blipFill>
        <p:spPr>
          <a:xfrm>
            <a:off x="2270235" y="2905074"/>
            <a:ext cx="6660380" cy="1767768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2270235" y="1868298"/>
            <a:ext cx="6096000" cy="646331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r>
              <a:rPr lang="en-US" b="1" dirty="0" smtClean="0"/>
              <a:t>Powers:  </a:t>
            </a:r>
            <a:r>
              <a:rPr lang="en-US" dirty="0" smtClean="0"/>
              <a:t>positive whole numbers such as  2⁴ which means</a:t>
            </a:r>
          </a:p>
          <a:p>
            <a:r>
              <a:rPr lang="en-US" dirty="0" smtClean="0"/>
              <a:t> 2 x 2 x 2 x 2= 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297"/>
    </mc:Choice>
    <mc:Fallback xmlns="">
      <p:transition advTm="95297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650377" y="1690537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Variables and letters:  </a:t>
            </a:r>
            <a:r>
              <a:rPr lang="en-US" dirty="0" smtClean="0"/>
              <a:t>when we don’t know the value of quantity, we give that quantity a symbol, such as x</a:t>
            </a:r>
          </a:p>
          <a:p>
            <a:r>
              <a:rPr lang="en-US" dirty="0" smtClean="0"/>
              <a:t>This statements may be expressed as a mathematical equation: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8936" t="39807" r="44016" b="46576"/>
          <a:stretch/>
        </p:blipFill>
        <p:spPr>
          <a:xfrm>
            <a:off x="4025461" y="2805616"/>
            <a:ext cx="3605049" cy="10209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/>
          <a:srcRect l="5767" t="51671" r="21370" b="14317"/>
          <a:stretch/>
        </p:blipFill>
        <p:spPr>
          <a:xfrm>
            <a:off x="2060029" y="4101360"/>
            <a:ext cx="7609488" cy="199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709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70"/>
    </mc:Choice>
    <mc:Fallback xmlns="">
      <p:transition advTm="5007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Preliminaries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964" t="39721" r="33034" b="36473"/>
          <a:stretch/>
        </p:blipFill>
        <p:spPr>
          <a:xfrm>
            <a:off x="2117431" y="2306209"/>
            <a:ext cx="7919948" cy="1738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9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480"/>
    </mc:Choice>
    <mc:Fallback xmlns="">
      <p:transition advTm="5748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802777" y="3991026"/>
            <a:ext cx="638852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Subtracting:  </a:t>
            </a:r>
            <a:r>
              <a:rPr lang="en-US" dirty="0" smtClean="0"/>
              <a:t>When subtract any two numbers or any two similar terms, give the answer with the sign of the largest number or terms.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76500" y="2486684"/>
            <a:ext cx="641479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smtClean="0"/>
              <a:t>Adding:  </a:t>
            </a:r>
            <a:r>
              <a:rPr lang="en-US" dirty="0" smtClean="0"/>
              <a:t>If all the signs are the same, simply add all the terms and give the answer with the common overall sign.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838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27"/>
    </mc:Choice>
    <mc:Fallback xmlns="">
      <p:transition advTm="19127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5598" t="54056" r="21819" b="16081"/>
          <a:stretch/>
        </p:blipFill>
        <p:spPr>
          <a:xfrm>
            <a:off x="1161108" y="1805916"/>
            <a:ext cx="9881072" cy="289026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/>
          <a:srcRect l="44454" t="30728" r="25273" b="59128"/>
          <a:stretch/>
        </p:blipFill>
        <p:spPr>
          <a:xfrm>
            <a:off x="6579535" y="4066697"/>
            <a:ext cx="4109421" cy="731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0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449"/>
    </mc:Choice>
    <mc:Fallback xmlns="">
      <p:transition advTm="73449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Arithmetic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Operations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6036" t="28570" r="23677" b="29849"/>
          <a:stretch/>
        </p:blipFill>
        <p:spPr>
          <a:xfrm>
            <a:off x="1368710" y="1846924"/>
            <a:ext cx="9541028" cy="317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13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255"/>
    </mc:Choice>
    <mc:Fallback xmlns="">
      <p:transition advTm="632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373" x="388938" y="5241925"/>
          <p14:tracePt t="11421" x="388938" y="5235575"/>
          <p14:tracePt t="11429" x="388938" y="5227638"/>
          <p14:tracePt t="11442" x="388938" y="5211763"/>
          <p14:tracePt t="11458" x="449263" y="5135563"/>
          <p14:tracePt t="11475" x="549275" y="5067300"/>
          <p14:tracePt t="11492" x="701675" y="4968875"/>
          <p14:tracePt t="11508" x="884238" y="4860925"/>
          <p14:tracePt t="11525" x="1279525" y="4610100"/>
          <p14:tracePt t="11542" x="1501775" y="4411663"/>
          <p14:tracePt t="11558" x="1654175" y="4213225"/>
          <p14:tracePt t="11575" x="1768475" y="4054475"/>
          <p14:tracePt t="11592" x="1851025" y="3902075"/>
          <p14:tracePt t="11608" x="1927225" y="3763963"/>
          <p14:tracePt t="11625" x="1958975" y="3687763"/>
          <p14:tracePt t="11642" x="1981200" y="3627438"/>
          <p14:tracePt t="11659" x="1997075" y="3581400"/>
          <p14:tracePt t="11676" x="1997075" y="3565525"/>
          <p14:tracePt t="11679" x="2011363" y="3551238"/>
          <p14:tracePt t="11692" x="2011363" y="3535363"/>
          <p14:tracePt t="11709" x="2035175" y="3459163"/>
          <p14:tracePt t="11726" x="2065338" y="3390900"/>
          <p14:tracePt t="11742" x="2103438" y="3306763"/>
          <p14:tracePt t="11759" x="2163763" y="3192463"/>
          <p14:tracePt t="11776" x="2217738" y="3086100"/>
          <p14:tracePt t="11792" x="2278063" y="2987675"/>
          <p14:tracePt t="11809" x="2332038" y="2887663"/>
          <p14:tracePt t="11826" x="2354263" y="2827338"/>
          <p14:tracePt t="11842" x="2362200" y="2803525"/>
          <p14:tracePt t="11859" x="2362200" y="2797175"/>
          <p14:tracePt t="11943" x="2354263" y="2789238"/>
          <p14:tracePt t="11950" x="2324100" y="2789238"/>
          <p14:tracePt t="11959" x="2301875" y="2781300"/>
          <p14:tracePt t="11976" x="2209800" y="2781300"/>
          <p14:tracePt t="11992" x="2117725" y="2797175"/>
          <p14:tracePt t="12009" x="2041525" y="2835275"/>
          <p14:tracePt t="12026" x="1997075" y="2849563"/>
          <p14:tracePt t="12110" x="1997075" y="2857500"/>
          <p14:tracePt t="12118" x="1989138" y="2857500"/>
          <p14:tracePt t="12126" x="1981200" y="2873375"/>
          <p14:tracePt t="12142" x="1943100" y="2887663"/>
          <p14:tracePt t="12159" x="1912938" y="2895600"/>
          <p14:tracePt t="12176" x="1858963" y="2917825"/>
          <p14:tracePt t="12192" x="1812925" y="2917825"/>
          <p14:tracePt t="12209" x="1782763" y="2925763"/>
          <p14:tracePt t="12226" x="1760538" y="2925763"/>
          <p14:tracePt t="12286" x="1760538" y="2933700"/>
          <p14:tracePt t="12326" x="1736725" y="2949575"/>
          <p14:tracePt t="12335" x="1722438" y="2955925"/>
          <p14:tracePt t="12350" x="1706563" y="2979738"/>
          <p14:tracePt t="12359" x="1698625" y="2979738"/>
          <p14:tracePt t="12376" x="1676400" y="2994025"/>
          <p14:tracePt t="12393" x="1668463" y="3001963"/>
          <p14:tracePt t="12735" x="1684338" y="3001963"/>
          <p14:tracePt t="12742" x="1790700" y="3001963"/>
          <p14:tracePt t="12750" x="1874838" y="3001963"/>
          <p14:tracePt t="12759" x="1951038" y="3001963"/>
          <p14:tracePt t="12776" x="2073275" y="3001963"/>
          <p14:tracePt t="12793" x="2187575" y="3001963"/>
          <p14:tracePt t="12809" x="2239963" y="3001963"/>
          <p14:tracePt t="12826" x="2263775" y="3009900"/>
          <p14:tracePt t="12859" x="2270125" y="3009900"/>
          <p14:tracePt t="12942" x="2263775" y="3017838"/>
          <p14:tracePt t="12950" x="2193925" y="3040063"/>
          <p14:tracePt t="12959" x="2133600" y="3070225"/>
          <p14:tracePt t="12976" x="2019300" y="3101975"/>
          <p14:tracePt t="12993" x="1912938" y="3116263"/>
          <p14:tracePt t="13009" x="1889125" y="3116263"/>
          <p14:tracePt t="13094" x="1905000" y="3124200"/>
          <p14:tracePt t="13102" x="1935163" y="3124200"/>
          <p14:tracePt t="13111" x="1989138" y="3124200"/>
          <p14:tracePt t="13126" x="2011363" y="3124200"/>
          <p14:tracePt t="13143" x="2019300" y="3124200"/>
          <p14:tracePt t="13198" x="2011363" y="3124200"/>
          <p14:tracePt t="13207" x="1981200" y="3124200"/>
          <p14:tracePt t="13214" x="1943100" y="3124200"/>
          <p14:tracePt t="13226" x="1905000" y="3124200"/>
          <p14:tracePt t="13243" x="1874838" y="3124200"/>
          <p14:tracePt t="13310" x="1897063" y="3124200"/>
          <p14:tracePt t="13318" x="1912938" y="3124200"/>
          <p14:tracePt t="13414" x="1897063" y="3124200"/>
          <p14:tracePt t="14622" x="1951038" y="3124200"/>
          <p14:tracePt t="14630" x="2049463" y="3124200"/>
          <p14:tracePt t="14639" x="2163763" y="3140075"/>
          <p14:tracePt t="14646" x="2301875" y="3162300"/>
          <p14:tracePt t="14660" x="2408238" y="3170238"/>
          <p14:tracePt t="14677" x="2651125" y="3208338"/>
          <p14:tracePt t="14694" x="2841625" y="3230563"/>
          <p14:tracePt t="14710" x="2849563" y="3230563"/>
          <p14:tracePt t="14902" x="2865438" y="3222625"/>
          <p14:tracePt t="14910" x="2873375" y="3222625"/>
          <p14:tracePt t="14918" x="2887663" y="3208338"/>
          <p14:tracePt t="14943" x="2887663" y="3200400"/>
          <p14:tracePt t="14974" x="2887663" y="3192463"/>
          <p14:tracePt t="14982" x="2887663" y="3184525"/>
          <p14:tracePt t="14998" x="2887663" y="3170238"/>
          <p14:tracePt t="15010" x="2887663" y="3146425"/>
          <p14:tracePt t="15027" x="2887663" y="3140075"/>
          <p14:tracePt t="15086" x="2879725" y="3140075"/>
          <p14:tracePt t="15095" x="2873375" y="3140075"/>
          <p14:tracePt t="15102" x="2865438" y="3132138"/>
          <p14:tracePt t="15118" x="2849563" y="3132138"/>
          <p14:tracePt t="15127" x="2827338" y="3132138"/>
          <p14:tracePt t="15145" x="2773363" y="3132138"/>
          <p14:tracePt t="15160" x="2735263" y="3132138"/>
          <p14:tracePt t="15177" x="2682875" y="3140075"/>
          <p14:tracePt t="15194" x="2674938" y="3140075"/>
          <p14:tracePt t="15470" x="2674938" y="3132138"/>
          <p14:tracePt t="15478" x="2705100" y="3132138"/>
          <p14:tracePt t="15486" x="2735263" y="3132138"/>
          <p14:tracePt t="15495" x="2789238" y="3132138"/>
          <p14:tracePt t="15510" x="2827338" y="3132138"/>
          <p14:tracePt t="16048" x="2789238" y="3132138"/>
          <p14:tracePt t="16054" x="2713038" y="3124200"/>
          <p14:tracePt t="16062" x="2613025" y="3124200"/>
          <p14:tracePt t="16077" x="2239963" y="3124200"/>
          <p14:tracePt t="16093" x="1820863" y="3116263"/>
          <p14:tracePt t="16110" x="1570038" y="3086100"/>
          <p14:tracePt t="16127" x="1477963" y="3070225"/>
          <p14:tracePt t="16143" x="1470025" y="3070225"/>
          <p14:tracePt t="16182" x="1463675" y="3063875"/>
          <p14:tracePt t="16194" x="1463675" y="3055938"/>
          <p14:tracePt t="16222" x="1470025" y="3048000"/>
          <p14:tracePt t="16270" x="1470025" y="3040063"/>
          <p14:tracePt t="16310" x="1477963" y="3032125"/>
          <p14:tracePt t="16390" x="1477963" y="3025775"/>
          <p14:tracePt t="16422" x="1477963" y="3017838"/>
          <p14:tracePt t="16438" x="1477963" y="3001963"/>
          <p14:tracePt t="16446" x="1477963" y="2994025"/>
          <p14:tracePt t="16454" x="1477963" y="2987675"/>
          <p14:tracePt t="16462" x="1477963" y="2971800"/>
          <p14:tracePt t="16477" x="1477963" y="2941638"/>
          <p14:tracePt t="16494" x="1477963" y="2879725"/>
          <p14:tracePt t="16511" x="1477963" y="2849563"/>
          <p14:tracePt t="16527" x="1477963" y="2819400"/>
          <p14:tracePt t="16544" x="1485900" y="2803525"/>
          <p14:tracePt t="16561" x="1508125" y="2765425"/>
          <p14:tracePt t="16577" x="1524000" y="2743200"/>
          <p14:tracePt t="16594" x="1562100" y="2705100"/>
          <p14:tracePt t="16612" x="1600200" y="2674938"/>
          <p14:tracePt t="16627" x="1638300" y="2644775"/>
          <p14:tracePt t="16644" x="1692275" y="2613025"/>
          <p14:tracePt t="16661" x="1730375" y="2590800"/>
          <p14:tracePt t="16663" x="1752600" y="2582863"/>
          <p14:tracePt t="16677" x="1768475" y="2582863"/>
          <p14:tracePt t="16694" x="1806575" y="2560638"/>
          <p14:tracePt t="16711" x="1836738" y="2560638"/>
          <p14:tracePt t="16727" x="1858963" y="2560638"/>
          <p14:tracePt t="16744" x="1897063" y="2560638"/>
          <p14:tracePt t="16761" x="1912938" y="2560638"/>
          <p14:tracePt t="16777" x="1927225" y="2560638"/>
          <p14:tracePt t="16794" x="1935163" y="2560638"/>
          <p14:tracePt t="16811" x="1943100" y="2560638"/>
          <p14:tracePt t="16844" x="1958975" y="2560638"/>
          <p14:tracePt t="16862" x="1997075" y="2598738"/>
          <p14:tracePt t="16877" x="2027238" y="2620963"/>
          <p14:tracePt t="16894" x="2111375" y="2682875"/>
          <p14:tracePt t="16911" x="2171700" y="2727325"/>
          <p14:tracePt t="16928" x="2209800" y="2759075"/>
          <p14:tracePt t="16944" x="2232025" y="2781300"/>
          <p14:tracePt t="16961" x="2239963" y="2789238"/>
          <p14:tracePt t="16978" x="2239963" y="2797175"/>
          <p14:tracePt t="17011" x="2247900" y="2811463"/>
          <p14:tracePt t="17028" x="2255838" y="2835275"/>
          <p14:tracePt t="17044" x="2255838" y="2841625"/>
          <p14:tracePt t="17062" x="2255838" y="2873375"/>
          <p14:tracePt t="17078" x="2255838" y="2887663"/>
          <p14:tracePt t="17094" x="2255838" y="2925763"/>
          <p14:tracePt t="17112" x="2255838" y="2949575"/>
          <p14:tracePt t="17128" x="2255838" y="2963863"/>
          <p14:tracePt t="17144" x="2255838" y="2979738"/>
          <p14:tracePt t="17161" x="2255838" y="2987675"/>
          <p14:tracePt t="17178" x="2255838" y="3001963"/>
          <p14:tracePt t="17194" x="2239963" y="3025775"/>
          <p14:tracePt t="17211" x="2225675" y="3048000"/>
          <p14:tracePt t="17228" x="2201863" y="3063875"/>
          <p14:tracePt t="17244" x="2171700" y="3086100"/>
          <p14:tracePt t="17262" x="2133600" y="3108325"/>
          <p14:tracePt t="17278" x="2117725" y="3116263"/>
          <p14:tracePt t="17294" x="2095500" y="3132138"/>
          <p14:tracePt t="17311" x="2073275" y="3132138"/>
          <p14:tracePt t="17328" x="2041525" y="3132138"/>
          <p14:tracePt t="17344" x="1997075" y="3132138"/>
          <p14:tracePt t="17361" x="1951038" y="3132138"/>
          <p14:tracePt t="17378" x="1905000" y="3132138"/>
          <p14:tracePt t="17394" x="1851025" y="3132138"/>
          <p14:tracePt t="17411" x="1812925" y="3132138"/>
          <p14:tracePt t="17428" x="1774825" y="3124200"/>
          <p14:tracePt t="17444" x="1752600" y="3108325"/>
          <p14:tracePt t="17462" x="1722438" y="3094038"/>
          <p14:tracePt t="17478" x="1706563" y="3078163"/>
          <p14:tracePt t="17494" x="1684338" y="3070225"/>
          <p14:tracePt t="17511" x="1684338" y="3055938"/>
          <p14:tracePt t="17528" x="1668463" y="3048000"/>
          <p14:tracePt t="17544" x="1654175" y="3025775"/>
          <p14:tracePt t="17561" x="1654175" y="3009900"/>
          <p14:tracePt t="17578" x="1646238" y="2987675"/>
          <p14:tracePt t="17594" x="1638300" y="2971800"/>
          <p14:tracePt t="17612" x="1622425" y="2925763"/>
          <p14:tracePt t="17628" x="1608138" y="2887663"/>
          <p14:tracePt t="17644" x="1592263" y="2841625"/>
          <p14:tracePt t="17661" x="1577975" y="2797175"/>
          <p14:tracePt t="17663" x="1577975" y="2765425"/>
          <p14:tracePt t="17678" x="1570038" y="2713038"/>
          <p14:tracePt t="17694" x="1570038" y="2682875"/>
          <p14:tracePt t="17711" x="1570038" y="2644775"/>
          <p14:tracePt t="17728" x="1577975" y="2620963"/>
          <p14:tracePt t="17744" x="1584325" y="2606675"/>
          <p14:tracePt t="17761" x="1600200" y="2606675"/>
          <p14:tracePt t="17778" x="1616075" y="2606675"/>
          <p14:tracePt t="17794" x="1630363" y="2606675"/>
          <p14:tracePt t="17811" x="1638300" y="2606675"/>
          <p14:tracePt t="17828" x="1646238" y="2606675"/>
          <p14:tracePt t="17861" x="1654175" y="2606675"/>
          <p14:tracePt t="17878" x="1668463" y="2674938"/>
          <p14:tracePt t="17895" x="1668463" y="2735263"/>
          <p14:tracePt t="17911" x="1668463" y="2811463"/>
          <p14:tracePt t="17928" x="1668463" y="2895600"/>
          <p14:tracePt t="17945" x="1668463" y="2949575"/>
          <p14:tracePt t="17961" x="1668463" y="2987675"/>
          <p14:tracePt t="17978" x="1660525" y="3017838"/>
          <p14:tracePt t="17995" x="1622425" y="3048000"/>
          <p14:tracePt t="18012" x="1584325" y="3063875"/>
          <p14:tracePt t="18028" x="1524000" y="3063875"/>
          <p14:tracePt t="18045" x="1447800" y="3063875"/>
          <p14:tracePt t="18061" x="1341438" y="3063875"/>
          <p14:tracePt t="18078" x="1211263" y="3025775"/>
          <p14:tracePt t="18095" x="1181100" y="3001963"/>
          <p14:tracePt t="18111" x="1181100" y="2994025"/>
          <p14:tracePt t="18128" x="1181100" y="2955925"/>
          <p14:tracePt t="18145" x="1181100" y="2887663"/>
          <p14:tracePt t="18161" x="1265238" y="2811463"/>
          <p14:tracePt t="18178" x="1379538" y="2735263"/>
          <p14:tracePt t="18195" x="1493838" y="2682875"/>
          <p14:tracePt t="18211" x="1600200" y="2651125"/>
          <p14:tracePt t="18228" x="1630363" y="2651125"/>
          <p14:tracePt t="18261" x="1638300" y="2651125"/>
          <p14:tracePt t="18278" x="1638300" y="2743200"/>
          <p14:tracePt t="18295" x="1638300" y="2849563"/>
          <p14:tracePt t="18311" x="1638300" y="2963863"/>
          <p14:tracePt t="18328" x="1638300" y="3048000"/>
          <p14:tracePt t="18345" x="1638300" y="3101975"/>
          <p14:tracePt t="18361" x="1616075" y="3132138"/>
          <p14:tracePt t="18378" x="1546225" y="3140075"/>
          <p14:tracePt t="18395" x="1470025" y="3140075"/>
          <p14:tracePt t="18411" x="1393825" y="3086100"/>
          <p14:tracePt t="18428" x="1333500" y="3009900"/>
          <p14:tracePt t="18445" x="1311275" y="2955925"/>
          <p14:tracePt t="18461" x="1303338" y="2879725"/>
          <p14:tracePt t="18478" x="1303338" y="2803525"/>
          <p14:tracePt t="18495" x="1325563" y="2773363"/>
          <p14:tracePt t="18512" x="1371600" y="2773363"/>
          <p14:tracePt t="18528" x="1409700" y="2773363"/>
          <p14:tracePt t="18545" x="1431925" y="2773363"/>
          <p14:tracePt t="18561" x="1455738" y="2789238"/>
          <p14:tracePt t="18578" x="1455738" y="2797175"/>
          <p14:tracePt t="18595" x="1455738" y="2819400"/>
          <p14:tracePt t="18611" x="1455738" y="2827338"/>
          <p14:tracePt t="18628" x="1455738" y="2841625"/>
          <p14:tracePt t="18654" x="1455738" y="2849563"/>
          <p14:tracePt t="18766" x="1470025" y="2873375"/>
          <p14:tracePt t="18774" x="1485900" y="2879725"/>
          <p14:tracePt t="18782" x="1531938" y="2917825"/>
          <p14:tracePt t="18795" x="1616075" y="2955925"/>
          <p14:tracePt t="18812" x="1774825" y="3025775"/>
          <p14:tracePt t="18828" x="1905000" y="3078163"/>
          <p14:tracePt t="18845" x="1973263" y="3116263"/>
          <p14:tracePt t="18878" x="1973263" y="3124200"/>
          <p14:tracePt t="18895" x="1935163" y="3140075"/>
          <p14:tracePt t="18911" x="1836738" y="3140075"/>
          <p14:tracePt t="18928" x="1736725" y="3124200"/>
          <p14:tracePt t="18945" x="1676400" y="3086100"/>
          <p14:tracePt t="18961" x="1654175" y="3048000"/>
          <p14:tracePt t="18978" x="1646238" y="2987675"/>
          <p14:tracePt t="18995" x="1654175" y="2873375"/>
          <p14:tracePt t="19012" x="1760538" y="2751138"/>
          <p14:tracePt t="19028" x="1905000" y="2659063"/>
          <p14:tracePt t="19045" x="2073275" y="2598738"/>
          <p14:tracePt t="19061" x="2247900" y="2590800"/>
          <p14:tracePt t="19078" x="2278063" y="2590800"/>
          <p14:tracePt t="19095" x="2301875" y="2606675"/>
          <p14:tracePt t="19111" x="2324100" y="2674938"/>
          <p14:tracePt t="19128" x="2339975" y="2789238"/>
          <p14:tracePt t="19145" x="2346325" y="2925763"/>
          <p14:tracePt t="19161" x="2346325" y="3070225"/>
          <p14:tracePt t="19178" x="2316163" y="3192463"/>
          <p14:tracePt t="19195" x="2263775" y="3260725"/>
          <p14:tracePt t="19211" x="2201863" y="3284538"/>
          <p14:tracePt t="19228" x="2117725" y="3284538"/>
          <p14:tracePt t="19245" x="1958975" y="3200400"/>
          <p14:tracePt t="19261" x="1851025" y="3086100"/>
          <p14:tracePt t="19278" x="1806575" y="2987675"/>
          <p14:tracePt t="19295" x="1782763" y="2925763"/>
          <p14:tracePt t="19311" x="1782763" y="2873375"/>
          <p14:tracePt t="19328" x="1782763" y="2849563"/>
          <p14:tracePt t="19345" x="1851025" y="2835275"/>
          <p14:tracePt t="19361" x="1897063" y="2835275"/>
          <p14:tracePt t="19378" x="1905000" y="2841625"/>
          <p14:tracePt t="19395" x="1943100" y="2887663"/>
          <p14:tracePt t="19411" x="1943100" y="2941638"/>
          <p14:tracePt t="19428" x="1943100" y="2979738"/>
          <p14:tracePt t="19445" x="1927225" y="3001963"/>
          <p14:tracePt t="19461" x="1889125" y="3001963"/>
          <p14:tracePt t="19478" x="1882775" y="3001963"/>
          <p14:tracePt t="19512" x="1874838" y="3001963"/>
          <p14:tracePt t="19529" x="1874838" y="2963863"/>
          <p14:tracePt t="19545" x="1965325" y="2933700"/>
          <p14:tracePt t="19562" x="2179638" y="2925763"/>
          <p14:tracePt t="19578" x="2430463" y="2925763"/>
          <p14:tracePt t="19595" x="2613025" y="2925763"/>
          <p14:tracePt t="19612" x="2735263" y="2979738"/>
          <p14:tracePt t="19629" x="2781300" y="3032125"/>
          <p14:tracePt t="19646" x="2789238" y="3070225"/>
          <p14:tracePt t="19662" x="2789238" y="3094038"/>
          <p14:tracePt t="19678" x="2781300" y="3101975"/>
          <p14:tracePt t="19695" x="2743200" y="3101975"/>
          <p14:tracePt t="19711" x="2720975" y="3101975"/>
          <p14:tracePt t="19728" x="2674938" y="3086100"/>
          <p14:tracePt t="19745" x="2628900" y="3040063"/>
          <p14:tracePt t="19761" x="2606675" y="3009900"/>
          <p14:tracePt t="19778" x="2606675" y="2994025"/>
          <p14:tracePt t="19795" x="2644775" y="2963863"/>
          <p14:tracePt t="19811" x="2759075" y="2963863"/>
          <p14:tracePt t="19828" x="2873375" y="2963863"/>
          <p14:tracePt t="19845" x="2925763" y="2963863"/>
          <p14:tracePt t="19861" x="2933700" y="2963863"/>
          <p14:tracePt t="19878" x="2933700" y="2994025"/>
          <p14:tracePt t="19895" x="2849563" y="2994025"/>
          <p14:tracePt t="19911" x="2713038" y="2994025"/>
          <p14:tracePt t="19928" x="2536825" y="2979738"/>
          <p14:tracePt t="19945" x="2370138" y="2917825"/>
          <p14:tracePt t="19962" x="2324100" y="2887663"/>
          <p14:tracePt t="19979" x="2324100" y="2857500"/>
          <p14:tracePt t="19995" x="2339975" y="2819400"/>
          <p14:tracePt t="20012" x="2468563" y="2773363"/>
          <p14:tracePt t="20029" x="2674938" y="2751138"/>
          <p14:tracePt t="20046" x="2933700" y="2751138"/>
          <p14:tracePt t="20062" x="2994025" y="2765425"/>
          <p14:tracePt t="20079" x="3009900" y="2781300"/>
          <p14:tracePt t="20095" x="3009900" y="2849563"/>
          <p14:tracePt t="20112" x="2963863" y="2955925"/>
          <p14:tracePt t="20129" x="2857500" y="3040063"/>
          <p14:tracePt t="20146" x="2743200" y="3078163"/>
          <p14:tracePt t="20162" x="2628900" y="3078163"/>
          <p14:tracePt t="20179" x="2552700" y="3078163"/>
          <p14:tracePt t="20195" x="2514600" y="3048000"/>
          <p14:tracePt t="20212" x="2498725" y="2979738"/>
          <p14:tracePt t="20229" x="2498725" y="2903538"/>
          <p14:tracePt t="20246" x="2574925" y="2803525"/>
          <p14:tracePt t="20262" x="2727325" y="2743200"/>
          <p14:tracePt t="20279" x="2759075" y="2743200"/>
          <p14:tracePt t="20312" x="2765425" y="2743200"/>
          <p14:tracePt t="20329" x="2765425" y="2835275"/>
          <p14:tracePt t="20345" x="2765425" y="2925763"/>
          <p14:tracePt t="20362" x="2765425" y="2971800"/>
          <p14:tracePt t="20379" x="2735263" y="3001963"/>
          <p14:tracePt t="20395" x="2705100" y="3017838"/>
          <p14:tracePt t="20412" x="2682875" y="3009900"/>
          <p14:tracePt t="20430" x="2636838" y="2933700"/>
          <p14:tracePt t="20446" x="2590800" y="2841625"/>
          <p14:tracePt t="20462" x="2582863" y="2781300"/>
          <p14:tracePt t="20479" x="2568575" y="2735263"/>
          <p14:tracePt t="20495" x="2613025" y="2705100"/>
          <p14:tracePt t="20512" x="2720975" y="2689225"/>
          <p14:tracePt t="20529" x="2849563" y="2689225"/>
          <p14:tracePt t="20546" x="2955925" y="2720975"/>
          <p14:tracePt t="20562" x="3032125" y="2789238"/>
          <p14:tracePt t="20579" x="3086100" y="2879725"/>
          <p14:tracePt t="20596" x="3101975" y="2987675"/>
          <p14:tracePt t="20612" x="3101975" y="3055938"/>
          <p14:tracePt t="20629" x="3063875" y="3108325"/>
          <p14:tracePt t="20646" x="3040063" y="3108325"/>
          <p14:tracePt t="20663" x="2925763" y="3101975"/>
          <p14:tracePt t="20679" x="2797175" y="3009900"/>
          <p14:tracePt t="20696" x="2689225" y="2917825"/>
          <p14:tracePt t="20712" x="2659063" y="2873375"/>
          <p14:tracePt t="20729" x="2651125" y="2849563"/>
          <p14:tracePt t="20746" x="2651125" y="2835275"/>
          <p14:tracePt t="20779" x="2651125" y="2827338"/>
          <p14:tracePt t="20796" x="2674938" y="2827338"/>
          <p14:tracePt t="21128" x="2682875" y="2873375"/>
          <p14:tracePt t="21134" x="2689225" y="2911475"/>
          <p14:tracePt t="21146" x="2713038" y="2955925"/>
          <p14:tracePt t="21162" x="2743200" y="3048000"/>
          <p14:tracePt t="21179" x="2765425" y="3132138"/>
          <p14:tracePt t="21196" x="2781300" y="3170238"/>
          <p14:tracePt t="21212" x="2789238" y="3170238"/>
          <p14:tracePt t="22103" x="2789238" y="3178175"/>
          <p14:tracePt t="22118" x="2789238" y="3192463"/>
          <p14:tracePt t="22129" x="2781300" y="3200400"/>
          <p14:tracePt t="22146" x="2727325" y="3222625"/>
          <p14:tracePt t="22163" x="2682875" y="3238500"/>
          <p14:tracePt t="22166" x="2644775" y="3238500"/>
          <p14:tracePt t="22179" x="2613025" y="3238500"/>
          <p14:tracePt t="22196" x="2552700" y="3238500"/>
          <p14:tracePt t="22213" x="2498725" y="3238500"/>
          <p14:tracePt t="22229" x="2492375" y="3238500"/>
          <p14:tracePt t="22278" x="2498725" y="3246438"/>
          <p14:tracePt t="22286" x="2544763" y="3260725"/>
          <p14:tracePt t="22296" x="2628900" y="3284538"/>
          <p14:tracePt t="22313" x="2827338" y="3330575"/>
          <p14:tracePt t="22329" x="3268663" y="3390900"/>
          <p14:tracePt t="22346" x="3771900" y="3429000"/>
          <p14:tracePt t="22363" x="4457700" y="3429000"/>
          <p14:tracePt t="22380" x="5075238" y="3429000"/>
          <p14:tracePt t="22396" x="5676900" y="3429000"/>
          <p14:tracePt t="22413" x="6302375" y="3429000"/>
          <p14:tracePt t="22430" x="6446838" y="3429000"/>
          <p14:tracePt t="22446" x="6713538" y="3398838"/>
          <p14:tracePt t="22463" x="6811963" y="3368675"/>
          <p14:tracePt t="22480" x="6880225" y="3330575"/>
          <p14:tracePt t="22496" x="6934200" y="3292475"/>
          <p14:tracePt t="22513" x="6956425" y="3268663"/>
          <p14:tracePt t="22531" x="6980238" y="3238500"/>
          <p14:tracePt t="22546" x="6994525" y="3208338"/>
          <p14:tracePt t="22563" x="7018338" y="3178175"/>
          <p14:tracePt t="22580" x="7048500" y="3154363"/>
          <p14:tracePt t="22596" x="7116763" y="3124200"/>
          <p14:tracePt t="22613" x="7269163" y="3078163"/>
          <p14:tracePt t="22630" x="7407275" y="3048000"/>
          <p14:tracePt t="22646" x="7559675" y="3032125"/>
          <p14:tracePt t="22663" x="7673975" y="3009900"/>
          <p14:tracePt t="22680" x="7696200" y="3001963"/>
          <p14:tracePt t="22718" x="7704138" y="2994025"/>
          <p14:tracePt t="22726" x="7696200" y="2994025"/>
          <p14:tracePt t="22734" x="7650163" y="2979738"/>
          <p14:tracePt t="22746" x="7597775" y="2971800"/>
          <p14:tracePt t="22763" x="7505700" y="2971800"/>
          <p14:tracePt t="22780" x="7437438" y="3017838"/>
          <p14:tracePt t="22796" x="7353300" y="3070225"/>
          <p14:tracePt t="22813" x="7331075" y="3094038"/>
          <p14:tracePt t="22910" x="7323138" y="3094038"/>
          <p14:tracePt t="22919" x="7323138" y="3086100"/>
          <p14:tracePt t="22930" x="7323138" y="3063875"/>
          <p14:tracePt t="22946" x="7323138" y="3040063"/>
          <p14:tracePt t="22980" x="7323138" y="3025775"/>
          <p14:tracePt t="22996" x="7315200" y="3017838"/>
          <p14:tracePt t="23022" x="7299325" y="3017838"/>
          <p14:tracePt t="23032" x="7285038" y="3009900"/>
          <p14:tracePt t="23046" x="7269163" y="3009900"/>
          <p14:tracePt t="23063" x="7246938" y="3009900"/>
          <p14:tracePt t="23278" x="7261225" y="3017838"/>
          <p14:tracePt t="23286" x="7269163" y="3017838"/>
          <p14:tracePt t="23296" x="7277100" y="3017838"/>
          <p14:tracePt t="23313" x="7292975" y="3017838"/>
          <p14:tracePt t="23330" x="7315200" y="3025775"/>
          <p14:tracePt t="23347" x="7337425" y="3025775"/>
          <p14:tracePt t="23363" x="7391400" y="3025775"/>
          <p14:tracePt t="23380" x="7437438" y="3025775"/>
          <p14:tracePt t="23397" x="7475538" y="3025775"/>
          <p14:tracePt t="23413" x="7483475" y="3025775"/>
          <p14:tracePt t="23536" x="7489825" y="3025775"/>
          <p14:tracePt t="23550" x="7505700" y="3025775"/>
          <p14:tracePt t="23559" x="7513638" y="3025775"/>
          <p14:tracePt t="23566" x="7535863" y="3025775"/>
          <p14:tracePt t="23580" x="7597775" y="3025775"/>
          <p14:tracePt t="23597" x="7712075" y="3025775"/>
          <p14:tracePt t="23613" x="7788275" y="3025775"/>
          <p14:tracePt t="23630" x="7810500" y="3025775"/>
          <p14:tracePt t="23776" x="7832725" y="3025775"/>
          <p14:tracePt t="23782" x="7864475" y="3025775"/>
          <p14:tracePt t="23790" x="7886700" y="3025775"/>
          <p14:tracePt t="23798" x="7932738" y="3025775"/>
          <p14:tracePt t="23813" x="8008938" y="3040063"/>
          <p14:tracePt t="23830" x="8153400" y="3063875"/>
          <p14:tracePt t="23847" x="8175625" y="3063875"/>
          <p14:tracePt t="23910" x="8161338" y="3063875"/>
          <p14:tracePt t="23918" x="8123238" y="3063875"/>
          <p14:tracePt t="23930" x="8085138" y="3063875"/>
          <p14:tracePt t="23947" x="8031163" y="3063875"/>
          <p14:tracePt t="23963" x="8023225" y="3055938"/>
          <p14:tracePt t="24166" x="8001000" y="3055938"/>
          <p14:tracePt t="24174" x="7940675" y="3055938"/>
          <p14:tracePt t="24182" x="7878763" y="3055938"/>
          <p14:tracePt t="24197" x="7718425" y="3055938"/>
          <p14:tracePt t="24214" x="7627938" y="3055938"/>
          <p14:tracePt t="24231" x="7620000" y="3055938"/>
          <p14:tracePt t="24310" x="7627938" y="3055938"/>
          <p14:tracePt t="24318" x="7650163" y="3055938"/>
          <p14:tracePt t="24330" x="7673975" y="3055938"/>
          <p14:tracePt t="24347" x="7750175" y="3055938"/>
          <p14:tracePt t="24364" x="7947025" y="3055938"/>
          <p14:tracePt t="24380" x="8153400" y="3055938"/>
          <p14:tracePt t="24397" x="8366125" y="3055938"/>
          <p14:tracePt t="24414" x="8389938" y="3055938"/>
          <p14:tracePt t="24510" x="8374063" y="3055938"/>
          <p14:tracePt t="24518" x="8359775" y="3055938"/>
          <p14:tracePt t="24526" x="8328025" y="3055938"/>
          <p14:tracePt t="24534" x="8321675" y="3055938"/>
          <p14:tracePt t="24547" x="8313738" y="3055938"/>
          <p14:tracePt t="24582" x="8305800" y="3055938"/>
          <p14:tracePt t="24590" x="8313738" y="3063875"/>
          <p14:tracePt t="24599" x="8351838" y="3078163"/>
          <p14:tracePt t="24614" x="8496300" y="3094038"/>
          <p14:tracePt t="24630" x="8709025" y="3094038"/>
          <p14:tracePt t="24647" x="8885238" y="3094038"/>
          <p14:tracePt t="24664" x="9083675" y="3094038"/>
          <p14:tracePt t="24680" x="9144000" y="3094038"/>
          <p14:tracePt t="24736" x="9151938" y="3094038"/>
          <p14:tracePt t="24742" x="9144000" y="3094038"/>
          <p14:tracePt t="24750" x="9105900" y="3094038"/>
          <p14:tracePt t="24764" x="9037638" y="3094038"/>
          <p14:tracePt t="24780" x="8885238" y="3094038"/>
          <p14:tracePt t="24797" x="8770938" y="3094038"/>
          <p14:tracePt t="24814" x="8716963" y="3094038"/>
          <p14:tracePt t="24910" x="8716963" y="3108325"/>
          <p14:tracePt t="25022" x="8694738" y="3108325"/>
          <p14:tracePt t="25030" x="8664575" y="3108325"/>
          <p14:tracePt t="25038" x="8632825" y="3108325"/>
          <p14:tracePt t="25048" x="8626475" y="3108325"/>
          <p14:tracePt t="25183" x="8618538" y="3108325"/>
          <p14:tracePt t="25774" x="8626475" y="3116263"/>
          <p14:tracePt t="25783" x="8648700" y="3124200"/>
          <p14:tracePt t="25790" x="8656638" y="3124200"/>
          <p14:tracePt t="25799" x="8670925" y="3132138"/>
          <p14:tracePt t="25814" x="8678863" y="3132138"/>
          <p14:tracePt t="25831" x="8702675" y="3132138"/>
          <p14:tracePt t="25848" x="8709025" y="3132138"/>
          <p14:tracePt t="25864" x="8716963" y="3132138"/>
          <p14:tracePt t="25881" x="8724900" y="3132138"/>
          <p14:tracePt t="25951" x="8732838" y="3132138"/>
          <p14:tracePt t="25967" x="8740775" y="3132138"/>
          <p14:tracePt t="25974" x="8747125" y="3132138"/>
          <p14:tracePt t="25990" x="8755063" y="3132138"/>
          <p14:tracePt t="25999" x="8763000" y="3132138"/>
          <p14:tracePt t="26030" x="8770938" y="3132138"/>
          <p14:tracePt t="27310" x="8747125" y="3124200"/>
          <p14:tracePt t="27326" x="8732838" y="3116263"/>
          <p14:tracePt t="27334" x="8724900" y="3116263"/>
          <p14:tracePt t="27343" x="8702675" y="3108325"/>
          <p14:tracePt t="27350" x="8670925" y="3108325"/>
          <p14:tracePt t="27365" x="8626475" y="3108325"/>
          <p14:tracePt t="27381" x="8512175" y="3108325"/>
          <p14:tracePt t="27398" x="8183563" y="3108325"/>
          <p14:tracePt t="27415" x="7802563" y="3108325"/>
          <p14:tracePt t="27431" x="7246938" y="3108325"/>
          <p14:tracePt t="27448" x="6629400" y="3108325"/>
          <p14:tracePt t="27465" x="6065838" y="3108325"/>
          <p14:tracePt t="27481" x="5516563" y="3154363"/>
          <p14:tracePt t="27498" x="5037138" y="3216275"/>
          <p14:tracePt t="27515" x="4664075" y="3276600"/>
          <p14:tracePt t="27531" x="4373563" y="3314700"/>
          <p14:tracePt t="27548" x="4183063" y="3344863"/>
          <p14:tracePt t="27565" x="4068763" y="3360738"/>
          <p14:tracePt t="27581" x="4000500" y="3368675"/>
          <p14:tracePt t="27598" x="3886200" y="3382963"/>
          <p14:tracePt t="27615" x="3825875" y="3382963"/>
          <p14:tracePt t="27631" x="3741738" y="3382963"/>
          <p14:tracePt t="27648" x="3611563" y="3382963"/>
          <p14:tracePt t="27665" x="3451225" y="3382963"/>
          <p14:tracePt t="27681" x="3276600" y="3382963"/>
          <p14:tracePt t="27698" x="3078163" y="3382963"/>
          <p14:tracePt t="27715" x="2873375" y="3382963"/>
          <p14:tracePt t="27731" x="2674938" y="3382963"/>
          <p14:tracePt t="27749" x="2484438" y="3406775"/>
          <p14:tracePt t="27765" x="2301875" y="3451225"/>
          <p14:tracePt t="27781" x="2155825" y="3513138"/>
          <p14:tracePt t="27798" x="1973263" y="3597275"/>
          <p14:tracePt t="27815" x="1882775" y="3649663"/>
          <p14:tracePt t="27831" x="1806575" y="3703638"/>
          <p14:tracePt t="27848" x="1736725" y="3756025"/>
          <p14:tracePt t="27865" x="1722438" y="3787775"/>
          <p14:tracePt t="27881" x="1722438" y="3802063"/>
          <p14:tracePt t="27898" x="1706563" y="3825875"/>
          <p14:tracePt t="27950" x="1698625" y="3832225"/>
          <p14:tracePt t="27958" x="1676400" y="3832225"/>
          <p14:tracePt t="27965" x="1646238" y="3840163"/>
          <p14:tracePt t="27981" x="1616075" y="3848100"/>
          <p14:tracePt t="27998" x="1531938" y="3878263"/>
          <p14:tracePt t="28015" x="1485900" y="3886200"/>
          <p14:tracePt t="28031" x="1477963" y="3894138"/>
          <p14:tracePt t="28065" x="1477963" y="3902075"/>
          <p14:tracePt t="28081" x="1477963" y="3908425"/>
          <p14:tracePt t="28098" x="1477963" y="3940175"/>
          <p14:tracePt t="28115" x="1477963" y="3978275"/>
          <p14:tracePt t="28131" x="1485900" y="3992563"/>
          <p14:tracePt t="28182" x="1493838" y="3992563"/>
          <p14:tracePt t="28214" x="1508125" y="3992563"/>
          <p14:tracePt t="28230" x="1516063" y="3992563"/>
          <p14:tracePt t="28247" x="1524000" y="3992563"/>
          <p14:tracePt t="28254" x="1531938" y="3992563"/>
          <p14:tracePt t="28265" x="1539875" y="3984625"/>
          <p14:tracePt t="28281" x="1539875" y="3978275"/>
          <p14:tracePt t="28302" x="1546225" y="3978275"/>
          <p14:tracePt t="28315" x="1546225" y="3970338"/>
          <p14:tracePt t="28341" x="1562100" y="3962400"/>
          <p14:tracePt t="28830" x="1608138" y="3962400"/>
          <p14:tracePt t="28839" x="1698625" y="3962400"/>
          <p14:tracePt t="28848" x="1774825" y="3962400"/>
          <p14:tracePt t="28865" x="1897063" y="3962400"/>
          <p14:tracePt t="28882" x="2049463" y="3962400"/>
          <p14:tracePt t="28899" x="2141538" y="3962400"/>
          <p14:tracePt t="28915" x="2163763" y="3962400"/>
          <p14:tracePt t="29158" x="2171700" y="3962400"/>
          <p14:tracePt t="29167" x="2201863" y="3962400"/>
          <p14:tracePt t="29174" x="2232025" y="3954463"/>
          <p14:tracePt t="29182" x="2247900" y="3954463"/>
          <p14:tracePt t="29199" x="2301875" y="3946525"/>
          <p14:tracePt t="29215" x="2332038" y="3940175"/>
          <p14:tracePt t="29232" x="2339975" y="3940175"/>
          <p14:tracePt t="29295" x="2346325" y="3940175"/>
          <p14:tracePt t="29310" x="2362200" y="3940175"/>
          <p14:tracePt t="29318" x="2384425" y="3940175"/>
          <p14:tracePt t="29328" x="2416175" y="3940175"/>
          <p14:tracePt t="29334" x="2454275" y="3940175"/>
          <p14:tracePt t="29349" x="2506663" y="3940175"/>
          <p14:tracePt t="29365" x="2598738" y="3940175"/>
          <p14:tracePt t="29382" x="2735263" y="3924300"/>
          <p14:tracePt t="29399" x="2765425" y="3916363"/>
          <p14:tracePt t="29534" x="2789238" y="3916363"/>
          <p14:tracePt t="29543" x="2811463" y="3916363"/>
          <p14:tracePt t="29550" x="2835275" y="3932238"/>
          <p14:tracePt t="29565" x="2873375" y="3962400"/>
          <p14:tracePt t="29582" x="2971800" y="4030663"/>
          <p14:tracePt t="29599" x="3032125" y="4068763"/>
          <p14:tracePt t="29616" x="3048000" y="4068763"/>
          <p14:tracePt t="30142" x="3032125" y="4060825"/>
          <p14:tracePt t="30154" x="3017838" y="4060825"/>
          <p14:tracePt t="30158" x="2994025" y="4060825"/>
          <p14:tracePt t="30167" x="2971800" y="4060825"/>
          <p14:tracePt t="30182" x="2895600" y="4038600"/>
          <p14:tracePt t="30199" x="2727325" y="4030663"/>
          <p14:tracePt t="30216" x="2530475" y="4030663"/>
          <p14:tracePt t="30232" x="2316163" y="4030663"/>
          <p14:tracePt t="30249" x="2125663" y="4030663"/>
          <p14:tracePt t="30266" x="1981200" y="4030663"/>
          <p14:tracePt t="30282" x="1897063" y="4030663"/>
          <p14:tracePt t="30299" x="1866900" y="4022725"/>
          <p14:tracePt t="30350" x="1858963" y="4016375"/>
          <p14:tracePt t="30358" x="1836738" y="4000500"/>
          <p14:tracePt t="30368" x="1828800" y="3992563"/>
          <p14:tracePt t="30383" x="1760538" y="3954463"/>
          <p14:tracePt t="30399" x="1692275" y="3932238"/>
          <p14:tracePt t="30416" x="1622425" y="3908425"/>
          <p14:tracePt t="30432" x="1577975" y="3902075"/>
          <p14:tracePt t="30449" x="1539875" y="3886200"/>
          <p14:tracePt t="30466" x="1524000" y="3878263"/>
          <p14:tracePt t="30550" x="1539875" y="3878263"/>
          <p14:tracePt t="30558" x="1570038" y="3878263"/>
          <p14:tracePt t="30566" x="1654175" y="3878263"/>
          <p14:tracePt t="30583" x="1812925" y="3878263"/>
          <p14:tracePt t="30599" x="1965325" y="3878263"/>
          <p14:tracePt t="30616" x="2087563" y="3878263"/>
          <p14:tracePt t="30633" x="2125663" y="3878263"/>
          <p14:tracePt t="30649" x="2133600" y="3886200"/>
          <p14:tracePt t="30710" x="2125663" y="3886200"/>
          <p14:tracePt t="30718" x="2095500" y="3886200"/>
          <p14:tracePt t="30726" x="2049463" y="3886200"/>
          <p14:tracePt t="30734" x="1989138" y="3886200"/>
          <p14:tracePt t="30749" x="1912938" y="3886200"/>
          <p14:tracePt t="30766" x="1638300" y="3886200"/>
          <p14:tracePt t="30783" x="1539875" y="3886200"/>
          <p14:tracePt t="30822" x="1570038" y="3894138"/>
          <p14:tracePt t="30833" x="1630363" y="3902075"/>
          <p14:tracePt t="30849" x="1951038" y="3940175"/>
          <p14:tracePt t="30866" x="2332038" y="3954463"/>
          <p14:tracePt t="30883" x="2476500" y="3954463"/>
          <p14:tracePt t="30900" x="2492375" y="3954463"/>
          <p14:tracePt t="30933" x="2454275" y="3954463"/>
          <p14:tracePt t="30949" x="2193925" y="3954463"/>
          <p14:tracePt t="30966" x="1698625" y="3954463"/>
          <p14:tracePt t="30983" x="1439863" y="3954463"/>
          <p14:tracePt t="31000" x="1393825" y="3954463"/>
          <p14:tracePt t="31033" x="1447800" y="3962400"/>
          <p14:tracePt t="31049" x="1774825" y="3970338"/>
          <p14:tracePt t="31067" x="2278063" y="3984625"/>
          <p14:tracePt t="31083" x="2506663" y="3992563"/>
          <p14:tracePt t="31099" x="2530475" y="3992563"/>
          <p14:tracePt t="31118" x="2506663" y="3992563"/>
          <p14:tracePt t="31133" x="2400300" y="3992563"/>
          <p14:tracePt t="31150" x="1798638" y="3992563"/>
          <p14:tracePt t="31166" x="1493838" y="3978275"/>
          <p14:tracePt t="31183" x="1439863" y="3970338"/>
          <p14:tracePt t="31217" x="1493838" y="3970338"/>
          <p14:tracePt t="31233" x="1760538" y="3970338"/>
          <p14:tracePt t="31249" x="2057400" y="3970338"/>
          <p14:tracePt t="31266" x="2095500" y="3970338"/>
          <p14:tracePt t="31299" x="2079625" y="3970338"/>
          <p14:tracePt t="31316" x="1905000" y="3970338"/>
          <p14:tracePt t="31333" x="1782763" y="3970338"/>
          <p14:tracePt t="31349" x="1768475" y="3970338"/>
          <p14:tracePt t="31374" x="1782763" y="3970338"/>
          <p14:tracePt t="31383" x="1828800" y="3970338"/>
          <p14:tracePt t="31399" x="1965325" y="3970338"/>
          <p14:tracePt t="31416" x="2003425" y="3970338"/>
          <p14:tracePt t="31630" x="1997075" y="3970338"/>
          <p14:tracePt t="31758" x="1989138" y="3970338"/>
          <p14:tracePt t="31766" x="1951038" y="3970338"/>
          <p14:tracePt t="31774" x="1889125" y="3970338"/>
          <p14:tracePt t="31783" x="1836738" y="3970338"/>
          <p14:tracePt t="31800" x="1798638" y="3970338"/>
          <p14:tracePt t="31846" x="1812925" y="3970338"/>
          <p14:tracePt t="31854" x="1874838" y="3978275"/>
          <p14:tracePt t="31866" x="1965325" y="3978275"/>
          <p14:tracePt t="31883" x="2095500" y="3978275"/>
          <p14:tracePt t="31900" x="2111375" y="3978275"/>
          <p14:tracePt t="31942" x="2065338" y="3978275"/>
          <p14:tracePt t="31952" x="2011363" y="3978275"/>
          <p14:tracePt t="31966" x="1866900" y="3978275"/>
          <p14:tracePt t="31983" x="1744663" y="3978275"/>
          <p14:tracePt t="32000" x="1706563" y="3978275"/>
          <p14:tracePt t="32046" x="1730375" y="3978275"/>
          <p14:tracePt t="32054" x="1836738" y="3978275"/>
          <p14:tracePt t="32066" x="1965325" y="3978275"/>
          <p14:tracePt t="32083" x="2187575" y="3978275"/>
          <p14:tracePt t="32100" x="2263775" y="3978275"/>
          <p14:tracePt t="32151" x="2225675" y="3978275"/>
          <p14:tracePt t="32159" x="2133600" y="3978275"/>
          <p14:tracePt t="32167" x="2035175" y="3978275"/>
          <p14:tracePt t="32183" x="1844675" y="3978275"/>
          <p14:tracePt t="32200" x="1768475" y="3978275"/>
          <p14:tracePt t="32238" x="1782763" y="3978275"/>
          <p14:tracePt t="32250" x="1858963" y="3978275"/>
          <p14:tracePt t="32266" x="2095500" y="3978275"/>
          <p14:tracePt t="32283" x="2209800" y="3978275"/>
          <p14:tracePt t="32334" x="2155825" y="3978275"/>
          <p14:tracePt t="32342" x="2073275" y="3978275"/>
          <p14:tracePt t="32351" x="1981200" y="3978275"/>
          <p14:tracePt t="32367" x="1812925" y="3978275"/>
          <p14:tracePt t="32383" x="1736725" y="3978275"/>
          <p14:tracePt t="32422" x="1768475" y="3978275"/>
          <p14:tracePt t="32433" x="1866900" y="3978275"/>
          <p14:tracePt t="32450" x="2117725" y="3984625"/>
          <p14:tracePt t="32467" x="2263775" y="3984625"/>
          <p14:tracePt t="32510" x="2247900" y="3984625"/>
          <p14:tracePt t="32518" x="2163763" y="3984625"/>
          <p14:tracePt t="32533" x="2073275" y="3984625"/>
          <p14:tracePt t="32550" x="1760538" y="3984625"/>
          <p14:tracePt t="32567" x="1668463" y="3984625"/>
          <p14:tracePt t="32614" x="1698625" y="3984625"/>
          <p14:tracePt t="32622" x="1798638" y="3984625"/>
          <p14:tracePt t="32633" x="1912938" y="3984625"/>
          <p14:tracePt t="32650" x="2073275" y="3984625"/>
          <p14:tracePt t="32666" x="2087563" y="3984625"/>
          <p14:tracePt t="32710" x="2065338" y="3984625"/>
          <p14:tracePt t="32718" x="2027238" y="3984625"/>
          <p14:tracePt t="32726" x="1989138" y="3984625"/>
          <p14:tracePt t="32735" x="1981200" y="3984625"/>
          <p14:tracePt t="32798" x="1989138" y="4000500"/>
          <p14:tracePt t="32808" x="2011363" y="4000500"/>
          <p14:tracePt t="32817" x="2035175" y="4000500"/>
          <p14:tracePt t="32833" x="2041525" y="4008438"/>
          <p14:tracePt t="33502" x="2111375" y="4008438"/>
          <p14:tracePt t="33510" x="2232025" y="4008438"/>
          <p14:tracePt t="33518" x="2400300" y="4008438"/>
          <p14:tracePt t="33534" x="2613025" y="4008438"/>
          <p14:tracePt t="33550" x="3336925" y="4008438"/>
          <p14:tracePt t="33567" x="3627438" y="4008438"/>
          <p14:tracePt t="33584" x="3817938" y="4008438"/>
          <p14:tracePt t="33600" x="3856038" y="4008438"/>
          <p14:tracePt t="33711" x="3863975" y="4008438"/>
          <p14:tracePt t="33830" x="3848100" y="3992563"/>
          <p14:tracePt t="33838" x="3810000" y="3978275"/>
          <p14:tracePt t="33850" x="3771900" y="3962400"/>
          <p14:tracePt t="33867" x="3603625" y="3932238"/>
          <p14:tracePt t="33884" x="3436938" y="3924300"/>
          <p14:tracePt t="33900" x="3330575" y="3924300"/>
          <p14:tracePt t="33917" x="3314700" y="3924300"/>
          <p14:tracePt t="34383" x="3306763" y="3916363"/>
          <p14:tracePt t="34390" x="3254375" y="3916363"/>
          <p14:tracePt t="34401" x="3184525" y="3916363"/>
          <p14:tracePt t="34417" x="3017838" y="3932238"/>
          <p14:tracePt t="34434" x="2811463" y="3940175"/>
          <p14:tracePt t="34451" x="2705100" y="3940175"/>
          <p14:tracePt t="34468" x="2697163" y="3940175"/>
          <p14:tracePt t="34550" x="2682875" y="3932238"/>
          <p14:tracePt t="34558" x="2674938" y="3932238"/>
          <p14:tracePt t="34567" x="2667000" y="3924300"/>
          <p14:tracePt t="34584" x="2644775" y="3916363"/>
          <p14:tracePt t="34600" x="2620963" y="3908425"/>
          <p14:tracePt t="34617" x="2590800" y="3894138"/>
          <p14:tracePt t="34634" x="2568575" y="3894138"/>
          <p14:tracePt t="34651" x="2536825" y="3878263"/>
          <p14:tracePt t="34667" x="2514600" y="3863975"/>
          <p14:tracePt t="34686" x="2498725" y="3856038"/>
          <p14:tracePt t="34710" x="2492375" y="3856038"/>
          <p14:tracePt t="34726" x="2492375" y="3848100"/>
          <p14:tracePt t="34734" x="2484438" y="3840163"/>
          <p14:tracePt t="34751" x="2460625" y="3817938"/>
          <p14:tracePt t="34767" x="2430463" y="3787775"/>
          <p14:tracePt t="34784" x="2370138" y="3741738"/>
          <p14:tracePt t="34801" x="2346325" y="3725863"/>
          <p14:tracePt t="34817" x="2332038" y="3703638"/>
          <p14:tracePt t="34834" x="2324100" y="3695700"/>
          <p14:tracePt t="34851" x="2316163" y="3679825"/>
          <p14:tracePt t="34868" x="2316163" y="3673475"/>
          <p14:tracePt t="34884" x="2316163" y="3641725"/>
          <p14:tracePt t="34901" x="2324100" y="3603625"/>
          <p14:tracePt t="34918" x="2346325" y="3581400"/>
          <p14:tracePt t="34934" x="2438400" y="3543300"/>
          <p14:tracePt t="34951" x="2522538" y="3513138"/>
          <p14:tracePt t="34968" x="2590800" y="3513138"/>
          <p14:tracePt t="34984" x="2651125" y="3513138"/>
          <p14:tracePt t="35001" x="2674938" y="3513138"/>
          <p14:tracePt t="35017" x="2697163" y="3513138"/>
          <p14:tracePt t="35034" x="2705100" y="3513138"/>
          <p14:tracePt t="35051" x="2720975" y="3513138"/>
          <p14:tracePt t="35068" x="2727325" y="3513138"/>
          <p14:tracePt t="35084" x="2759075" y="3521075"/>
          <p14:tracePt t="35101" x="2773363" y="3535363"/>
          <p14:tracePt t="35117" x="2789238" y="3551238"/>
          <p14:tracePt t="35134" x="2803525" y="3597275"/>
          <p14:tracePt t="35151" x="2827338" y="3641725"/>
          <p14:tracePt t="35168" x="2835275" y="3673475"/>
          <p14:tracePt t="35184" x="2841625" y="3703638"/>
          <p14:tracePt t="35201" x="2857500" y="3733800"/>
          <p14:tracePt t="35218" x="2857500" y="3756025"/>
          <p14:tracePt t="35234" x="2865438" y="3771900"/>
          <p14:tracePt t="35251" x="2865438" y="3787775"/>
          <p14:tracePt t="35268" x="2865438" y="3810000"/>
          <p14:tracePt t="35284" x="2865438" y="3825875"/>
          <p14:tracePt t="35301" x="2849563" y="3848100"/>
          <p14:tracePt t="35318" x="2811463" y="3863975"/>
          <p14:tracePt t="35334" x="2773363" y="3886200"/>
          <p14:tracePt t="35351" x="2735263" y="3902075"/>
          <p14:tracePt t="35368" x="2674938" y="3932238"/>
          <p14:tracePt t="35384" x="2628900" y="3940175"/>
          <p14:tracePt t="35401" x="2590800" y="3940175"/>
          <p14:tracePt t="35418" x="2568575" y="3940175"/>
          <p14:tracePt t="35434" x="2544763" y="3940175"/>
          <p14:tracePt t="35468" x="2536825" y="3940175"/>
          <p14:tracePt t="35484" x="2498725" y="3932238"/>
          <p14:tracePt t="35501" x="2430463" y="3886200"/>
          <p14:tracePt t="35518" x="2370138" y="3856038"/>
          <p14:tracePt t="35534" x="2332038" y="3825875"/>
          <p14:tracePt t="35551" x="2316163" y="3817938"/>
          <p14:tracePt t="35568" x="2301875" y="3802063"/>
          <p14:tracePt t="35584" x="2301875" y="3794125"/>
          <p14:tracePt t="35601" x="2293938" y="3763963"/>
          <p14:tracePt t="35618" x="2293938" y="3756025"/>
          <p14:tracePt t="35634" x="2286000" y="3725863"/>
          <p14:tracePt t="35651" x="2278063" y="3695700"/>
          <p14:tracePt t="35654" x="2278063" y="3673475"/>
          <p14:tracePt t="35668" x="2278063" y="3657600"/>
          <p14:tracePt t="35684" x="2278063" y="3619500"/>
          <p14:tracePt t="35701" x="2293938" y="3581400"/>
          <p14:tracePt t="35718" x="2370138" y="3527425"/>
          <p14:tracePt t="35734" x="2408238" y="3521075"/>
          <p14:tracePt t="35751" x="2476500" y="3513138"/>
          <p14:tracePt t="35768" x="2552700" y="3513138"/>
          <p14:tracePt t="35784" x="2651125" y="3513138"/>
          <p14:tracePt t="35801" x="2751138" y="3513138"/>
          <p14:tracePt t="35818" x="2865438" y="3543300"/>
          <p14:tracePt t="35834" x="2949575" y="3573463"/>
          <p14:tracePt t="35851" x="2994025" y="3589338"/>
          <p14:tracePt t="35868" x="3017838" y="3603625"/>
          <p14:tracePt t="35886" x="3048000" y="3627438"/>
          <p14:tracePt t="35902" x="3063875" y="3657600"/>
          <p14:tracePt t="35918" x="3086100" y="3687763"/>
          <p14:tracePt t="35934" x="3101975" y="3717925"/>
          <p14:tracePt t="35951" x="3116263" y="3749675"/>
          <p14:tracePt t="35968" x="3116263" y="3794125"/>
          <p14:tracePt t="35985" x="3132138" y="3825875"/>
          <p14:tracePt t="36001" x="3132138" y="3848100"/>
          <p14:tracePt t="36018" x="3132138" y="3886200"/>
          <p14:tracePt t="36035" x="3132138" y="3908425"/>
          <p14:tracePt t="36051" x="3101975" y="3962400"/>
          <p14:tracePt t="36068" x="3063875" y="3984625"/>
          <p14:tracePt t="36085" x="3009900" y="4008438"/>
          <p14:tracePt t="36101" x="2911475" y="4038600"/>
          <p14:tracePt t="36119" x="2759075" y="4068763"/>
          <p14:tracePt t="36135" x="2674938" y="4068763"/>
          <p14:tracePt t="36151" x="2582863" y="4068763"/>
          <p14:tracePt t="36168" x="2560638" y="4068763"/>
          <p14:tracePt t="36185" x="2544763" y="4068763"/>
          <p14:tracePt t="36230" x="2544763" y="4054475"/>
          <p14:tracePt t="36238" x="2544763" y="4030663"/>
          <p14:tracePt t="36246" x="2530475" y="4008438"/>
          <p14:tracePt t="36254" x="2514600" y="3970338"/>
          <p14:tracePt t="36268" x="2498725" y="3924300"/>
          <p14:tracePt t="36286" x="2460625" y="3802063"/>
          <p14:tracePt t="36302" x="2454275" y="3756025"/>
          <p14:tracePt t="36318" x="2438400" y="3703638"/>
          <p14:tracePt t="36335" x="2438400" y="3673475"/>
          <p14:tracePt t="36351" x="2438400" y="3657600"/>
          <p14:tracePt t="36368" x="2438400" y="3627438"/>
          <p14:tracePt t="36385" x="2454275" y="3603625"/>
          <p14:tracePt t="36401" x="2476500" y="3589338"/>
          <p14:tracePt t="36418" x="2514600" y="3565525"/>
          <p14:tracePt t="36435" x="2574925" y="3551238"/>
          <p14:tracePt t="36451" x="2644775" y="3527425"/>
          <p14:tracePt t="36468" x="2689225" y="3513138"/>
          <p14:tracePt t="36485" x="2735263" y="3513138"/>
          <p14:tracePt t="36501" x="2773363" y="3513138"/>
          <p14:tracePt t="36518" x="2797175" y="3513138"/>
          <p14:tracePt t="36775" x="2803525" y="3513138"/>
          <p14:tracePt t="36782" x="2827338" y="3513138"/>
          <p14:tracePt t="36790" x="2835275" y="3513138"/>
          <p14:tracePt t="36801" x="2903538" y="3535363"/>
          <p14:tracePt t="36818" x="3032125" y="3559175"/>
          <p14:tracePt t="36835" x="3192463" y="3581400"/>
          <p14:tracePt t="36852" x="3344863" y="3597275"/>
          <p14:tracePt t="36868" x="3429000" y="3619500"/>
          <p14:tracePt t="36886" x="3527425" y="3627438"/>
          <p14:tracePt t="36901" x="3543300" y="3635375"/>
          <p14:tracePt t="36918" x="3597275" y="3649663"/>
          <p14:tracePt t="36935" x="3635375" y="3665538"/>
          <p14:tracePt t="36952" x="3687763" y="3687763"/>
          <p14:tracePt t="36968" x="3756025" y="3717925"/>
          <p14:tracePt t="36985" x="3802063" y="3741738"/>
          <p14:tracePt t="37002" x="3856038" y="3756025"/>
          <p14:tracePt t="37018" x="3878263" y="3771900"/>
          <p14:tracePt t="37035" x="3886200" y="3779838"/>
          <p14:tracePt t="37052" x="3902075" y="3794125"/>
          <p14:tracePt t="37070" x="3908425" y="3802063"/>
          <p14:tracePt t="37103" x="3908425" y="3810000"/>
          <p14:tracePt t="37118" x="3908425" y="3825875"/>
          <p14:tracePt t="37135" x="3908425" y="3856038"/>
          <p14:tracePt t="37152" x="3916363" y="3878263"/>
          <p14:tracePt t="37168" x="3932238" y="3894138"/>
          <p14:tracePt t="37185" x="3940175" y="3908425"/>
          <p14:tracePt t="37202" x="3962400" y="3924300"/>
          <p14:tracePt t="37218" x="4054475" y="3946525"/>
          <p14:tracePt t="37235" x="4160838" y="3946525"/>
          <p14:tracePt t="37252" x="4237038" y="3946525"/>
          <p14:tracePt t="37268" x="4244975" y="3946525"/>
          <p14:tracePt t="37870" x="4275138" y="3946525"/>
          <p14:tracePt t="37878" x="4373563" y="3946525"/>
          <p14:tracePt t="37887" x="4495800" y="3946525"/>
          <p14:tracePt t="37902" x="4792663" y="3946525"/>
          <p14:tracePt t="37919" x="5265738" y="3946525"/>
          <p14:tracePt t="37935" x="5783263" y="3946525"/>
          <p14:tracePt t="37952" x="6202363" y="3946525"/>
          <p14:tracePt t="37969" x="6477000" y="3946525"/>
          <p14:tracePt t="37986" x="6689725" y="3902075"/>
          <p14:tracePt t="38002" x="6835775" y="3856038"/>
          <p14:tracePt t="38019" x="6934200" y="3794125"/>
          <p14:tracePt t="38035" x="6994525" y="3756025"/>
          <p14:tracePt t="38052" x="7026275" y="3717925"/>
          <p14:tracePt t="38069" x="7056438" y="3665538"/>
          <p14:tracePt t="38086" x="7078663" y="3603625"/>
          <p14:tracePt t="38102" x="7086600" y="3565525"/>
          <p14:tracePt t="38119" x="7108825" y="3521075"/>
          <p14:tracePt t="38135" x="7132638" y="3482975"/>
          <p14:tracePt t="38152" x="7146925" y="3444875"/>
          <p14:tracePt t="38169" x="7170738" y="3413125"/>
          <p14:tracePt t="38186" x="7192963" y="3382963"/>
          <p14:tracePt t="38202" x="7216775" y="3336925"/>
          <p14:tracePt t="38219" x="7231063" y="3314700"/>
          <p14:tracePt t="38235" x="7231063" y="3284538"/>
          <p14:tracePt t="38252" x="7246938" y="3260725"/>
          <p14:tracePt t="38287" x="7246938" y="3254375"/>
          <p14:tracePt t="38302" x="7246938" y="3238500"/>
          <p14:tracePt t="38375" x="7246938" y="3230563"/>
          <p14:tracePt t="38382" x="7246938" y="3216275"/>
          <p14:tracePt t="38398" x="7246938" y="3208338"/>
          <p14:tracePt t="38406" x="7246938" y="3200400"/>
          <p14:tracePt t="38419" x="7246938" y="3192463"/>
          <p14:tracePt t="38435" x="7246938" y="3178175"/>
          <p14:tracePt t="38452" x="7246938" y="3170238"/>
          <p14:tracePt t="38469" x="7246938" y="3146425"/>
          <p14:tracePt t="38486" x="7246938" y="3140075"/>
          <p14:tracePt t="38502" x="7246938" y="3132138"/>
          <p14:tracePt t="38535" x="7246938" y="3124200"/>
          <p14:tracePt t="38903" x="7254875" y="3124200"/>
          <p14:tracePt t="38918" x="7261225" y="3124200"/>
          <p14:tracePt t="38926" x="7269163" y="3132138"/>
          <p14:tracePt t="38936" x="7277100" y="3132138"/>
          <p14:tracePt t="38952" x="7299325" y="3146425"/>
          <p14:tracePt t="38969" x="7315200" y="3162300"/>
          <p14:tracePt t="38986" x="7323138" y="3170238"/>
          <p14:tracePt t="39002" x="7331075" y="3192463"/>
          <p14:tracePt t="39019" x="7337425" y="3200400"/>
          <p14:tracePt t="39036" x="7353300" y="3216275"/>
          <p14:tracePt t="39052" x="7369175" y="3238500"/>
          <p14:tracePt t="39070" x="7383463" y="3254375"/>
          <p14:tracePt t="39086" x="7391400" y="3284538"/>
          <p14:tracePt t="39102" x="7399338" y="3298825"/>
          <p14:tracePt t="39119" x="7407275" y="3322638"/>
          <p14:tracePt t="39136" x="7421563" y="3336925"/>
          <p14:tracePt t="39152" x="7429500" y="3344863"/>
          <p14:tracePt t="39169" x="7445375" y="3375025"/>
          <p14:tracePt t="39186" x="7445375" y="3382963"/>
          <p14:tracePt t="39202" x="7451725" y="3382963"/>
          <p14:tracePt t="39247" x="7451725" y="3390900"/>
          <p14:tracePt t="39254" x="7459663" y="3398838"/>
          <p14:tracePt t="39278" x="7467600" y="3413125"/>
          <p14:tracePt t="39302" x="7467600" y="3421063"/>
          <p14:tracePt t="39318" x="7467600" y="3429000"/>
          <p14:tracePt t="39326" x="7467600" y="3444875"/>
          <p14:tracePt t="39336" x="7467600" y="3451225"/>
          <p14:tracePt t="39352" x="7467600" y="3459163"/>
          <p14:tracePt t="39369" x="7467600" y="3475038"/>
          <p14:tracePt t="39386" x="7451725" y="3497263"/>
          <p14:tracePt t="39402" x="7421563" y="3505200"/>
          <p14:tracePt t="39419" x="7413625" y="3505200"/>
          <p14:tracePt t="39436" x="7407275" y="3505200"/>
          <p14:tracePt t="39452" x="7399338" y="3505200"/>
          <p14:tracePt t="39510" x="7391400" y="3505200"/>
          <p14:tracePt t="39542" x="7375525" y="3505200"/>
          <p14:tracePt t="39550" x="7369175" y="3505200"/>
          <p14:tracePt t="39558" x="7353300" y="3505200"/>
          <p14:tracePt t="39569" x="7315200" y="3489325"/>
          <p14:tracePt t="39586" x="7261225" y="3475038"/>
          <p14:tracePt t="39603" x="7162800" y="3436938"/>
          <p14:tracePt t="39619" x="7094538" y="3421063"/>
          <p14:tracePt t="39636" x="7078663" y="3421063"/>
          <p14:tracePt t="40088" x="7078663" y="3413125"/>
          <p14:tracePt t="40094" x="7078663" y="3398838"/>
          <p14:tracePt t="40103" x="7078663" y="3390900"/>
          <p14:tracePt t="40119" x="7094538" y="3344863"/>
          <p14:tracePt t="40136" x="7108825" y="3336925"/>
          <p14:tracePt t="40153" x="7124700" y="3314700"/>
          <p14:tracePt t="40169" x="7124700" y="3306763"/>
          <p14:tracePt t="40214" x="7132638" y="3306763"/>
          <p14:tracePt t="40246" x="7140575" y="3306763"/>
          <p14:tracePt t="40254" x="7146925" y="3306763"/>
          <p14:tracePt t="40262" x="7154863" y="3314700"/>
          <p14:tracePt t="40278" x="7162800" y="3336925"/>
          <p14:tracePt t="40287" x="7170738" y="3368675"/>
          <p14:tracePt t="40303" x="7185025" y="3406775"/>
          <p14:tracePt t="40319" x="7192963" y="3429000"/>
          <p14:tracePt t="40358" x="7192963" y="3436938"/>
          <p14:tracePt t="40454" x="7192963" y="3444875"/>
          <p14:tracePt t="40478" x="7192963" y="3451225"/>
          <p14:tracePt t="40502" x="7192963" y="3459163"/>
          <p14:tracePt t="40518" x="7192963" y="3467100"/>
          <p14:tracePt t="41030" x="7208838" y="3467100"/>
          <p14:tracePt t="41038" x="7254875" y="3467100"/>
          <p14:tracePt t="41046" x="7299325" y="3467100"/>
          <p14:tracePt t="41054" x="7337425" y="3467100"/>
          <p14:tracePt t="41070" x="7437438" y="3459163"/>
          <p14:tracePt t="41086" x="7513638" y="3436938"/>
          <p14:tracePt t="41104" x="7566025" y="3429000"/>
          <p14:tracePt t="41120" x="7581900" y="3421063"/>
          <p14:tracePt t="41214" x="7589838" y="3421063"/>
          <p14:tracePt t="41223" x="7597775" y="3421063"/>
          <p14:tracePt t="41230" x="7620000" y="3421063"/>
          <p14:tracePt t="41238" x="7642225" y="3421063"/>
          <p14:tracePt t="41254" x="7673975" y="3421063"/>
          <p14:tracePt t="41270" x="7712075" y="3436938"/>
          <p14:tracePt t="41286" x="7734300" y="3444875"/>
          <p14:tracePt t="41598" x="7742238" y="3444875"/>
          <p14:tracePt t="41606" x="7750175" y="3451225"/>
          <p14:tracePt t="41614" x="7756525" y="3451225"/>
          <p14:tracePt t="41622" x="7764463" y="3451225"/>
          <p14:tracePt t="41637" x="7780338" y="3467100"/>
          <p14:tracePt t="41653" x="7810500" y="3475038"/>
          <p14:tracePt t="41670" x="7818438" y="3475038"/>
          <p14:tracePt t="41687" x="7826375" y="3475038"/>
          <p14:tracePt t="41703" x="7832725" y="3475038"/>
          <p14:tracePt t="41742" x="7848600" y="3475038"/>
          <p14:tracePt t="41750" x="7864475" y="3475038"/>
          <p14:tracePt t="41758" x="7886700" y="3475038"/>
          <p14:tracePt t="41771" x="7916863" y="3475038"/>
          <p14:tracePt t="41787" x="7978775" y="3467100"/>
          <p14:tracePt t="41804" x="8023225" y="3467100"/>
          <p14:tracePt t="41820" x="8061325" y="3467100"/>
          <p14:tracePt t="41837" x="8077200" y="3467100"/>
          <p14:tracePt t="41934" x="8085138" y="3467100"/>
          <p14:tracePt t="41942" x="8099425" y="3467100"/>
          <p14:tracePt t="41953" x="8115300" y="3467100"/>
          <p14:tracePt t="41970" x="8137525" y="3467100"/>
          <p14:tracePt t="41987" x="8175625" y="3467100"/>
          <p14:tracePt t="42003" x="8207375" y="3467100"/>
          <p14:tracePt t="42262" x="8199438" y="3467100"/>
          <p14:tracePt t="42270" x="8183563" y="3467100"/>
          <p14:tracePt t="42286" x="8169275" y="3467100"/>
          <p14:tracePt t="42294" x="8153400" y="3467100"/>
          <p14:tracePt t="42303" x="8131175" y="3467100"/>
          <p14:tracePt t="42320" x="8107363" y="3467100"/>
          <p14:tracePt t="42337" x="8099425" y="3475038"/>
          <p14:tracePt t="42390" x="8093075" y="3475038"/>
          <p14:tracePt t="42398" x="8077200" y="3475038"/>
          <p14:tracePt t="42406" x="8054975" y="3475038"/>
          <p14:tracePt t="42420" x="8023225" y="3475038"/>
          <p14:tracePt t="42438" x="7864475" y="3475038"/>
          <p14:tracePt t="42454" x="7673975" y="3475038"/>
          <p14:tracePt t="42470" x="7475538" y="3475038"/>
          <p14:tracePt t="42487" x="7307263" y="3475038"/>
          <p14:tracePt t="42504" x="7216775" y="3475038"/>
          <p14:tracePt t="42520" x="7170738" y="3475038"/>
          <p14:tracePt t="42582" x="7162800" y="3475038"/>
          <p14:tracePt t="42654" x="7146925" y="3475038"/>
          <p14:tracePt t="42678" x="7140575" y="3475038"/>
          <p14:tracePt t="42686" x="7124700" y="3475038"/>
          <p14:tracePt t="42694" x="7116763" y="3475038"/>
          <p14:tracePt t="42704" x="7108825" y="3475038"/>
          <p14:tracePt t="42720" x="7102475" y="3482975"/>
          <p14:tracePt t="42791" x="7116763" y="3489325"/>
          <p14:tracePt t="42798" x="7162800" y="3497263"/>
          <p14:tracePt t="42806" x="7231063" y="3513138"/>
          <p14:tracePt t="42820" x="7315200" y="3513138"/>
          <p14:tracePt t="42837" x="7581900" y="3513138"/>
          <p14:tracePt t="42854" x="7718425" y="3513138"/>
          <p14:tracePt t="42870" x="7788275" y="3513138"/>
          <p14:tracePt t="42950" x="7764463" y="3513138"/>
          <p14:tracePt t="42958" x="7704138" y="3513138"/>
          <p14:tracePt t="42966" x="7658100" y="3513138"/>
          <p14:tracePt t="42975" x="7589838" y="3513138"/>
          <p14:tracePt t="42987" x="7505700" y="3513138"/>
          <p14:tracePt t="43004" x="7361238" y="3513138"/>
          <p14:tracePt t="43020" x="7223125" y="3513138"/>
          <p14:tracePt t="43038" x="7162800" y="3513138"/>
          <p14:tracePt t="43230" x="7178675" y="3513138"/>
          <p14:tracePt t="43239" x="7192963" y="3513138"/>
          <p14:tracePt t="43246" x="7239000" y="3513138"/>
          <p14:tracePt t="43255" x="7299325" y="3513138"/>
          <p14:tracePt t="43271" x="7451725" y="3513138"/>
          <p14:tracePt t="43287" x="7620000" y="3513138"/>
          <p14:tracePt t="43304" x="7802563" y="3513138"/>
          <p14:tracePt t="43321" x="7940675" y="3513138"/>
          <p14:tracePt t="43337" x="8047038" y="3513138"/>
          <p14:tracePt t="43354" x="8115300" y="3513138"/>
          <p14:tracePt t="43371" x="8145463" y="3513138"/>
          <p14:tracePt t="43387" x="8183563" y="3505200"/>
          <p14:tracePt t="43405" x="8213725" y="3505200"/>
          <p14:tracePt t="43421" x="8245475" y="3489325"/>
          <p14:tracePt t="43437" x="8283575" y="3489325"/>
          <p14:tracePt t="43454" x="8382000" y="3475038"/>
          <p14:tracePt t="43471" x="8526463" y="3475038"/>
          <p14:tracePt t="43487" x="8694738" y="3475038"/>
          <p14:tracePt t="43504" x="8899525" y="3475038"/>
          <p14:tracePt t="43521" x="9067800" y="3475038"/>
          <p14:tracePt t="43537" x="9242425" y="3475038"/>
          <p14:tracePt t="43554" x="9356725" y="3475038"/>
          <p14:tracePt t="43571" x="9394825" y="3475038"/>
          <p14:tracePt t="43758" x="9380538" y="3475038"/>
          <p14:tracePt t="43766" x="9356725" y="3475038"/>
          <p14:tracePt t="43774" x="9318625" y="3475038"/>
          <p14:tracePt t="43787" x="9288463" y="3475038"/>
          <p14:tracePt t="43804" x="9182100" y="3489325"/>
          <p14:tracePt t="43821" x="9051925" y="3505200"/>
          <p14:tracePt t="43837" x="8991600" y="3505200"/>
          <p14:tracePt t="43854" x="8937625" y="3505200"/>
          <p14:tracePt t="44520" x="8931275" y="3505200"/>
          <p14:tracePt t="44534" x="8915400" y="3505200"/>
          <p14:tracePt t="44542" x="8885238" y="3505200"/>
          <p14:tracePt t="44554" x="8855075" y="3505200"/>
          <p14:tracePt t="44571" x="8778875" y="3535363"/>
          <p14:tracePt t="44588" x="8618538" y="3581400"/>
          <p14:tracePt t="44606" x="8313738" y="3673475"/>
          <p14:tracePt t="44622" x="8131175" y="3717925"/>
          <p14:tracePt t="44638" x="7940675" y="3779838"/>
          <p14:tracePt t="44654" x="7794625" y="3825875"/>
          <p14:tracePt t="44671" x="7696200" y="3848100"/>
          <p14:tracePt t="44688" x="7612063" y="3856038"/>
          <p14:tracePt t="44704" x="7521575" y="3856038"/>
          <p14:tracePt t="44721" x="7437438" y="3856038"/>
          <p14:tracePt t="44738" x="7315200" y="3856038"/>
          <p14:tracePt t="44754" x="7170738" y="3856038"/>
          <p14:tracePt t="44771" x="7010400" y="3840163"/>
          <p14:tracePt t="44788" x="6842125" y="3817938"/>
          <p14:tracePt t="44806" x="6683375" y="3787775"/>
          <p14:tracePt t="44822" x="6645275" y="3787775"/>
          <p14:tracePt t="44838" x="6637338" y="3787775"/>
          <p14:tracePt t="44894" x="6629400" y="3787775"/>
          <p14:tracePt t="44902" x="6629400" y="3794125"/>
          <p14:tracePt t="44910" x="6621463" y="3802063"/>
          <p14:tracePt t="44921" x="6621463" y="3810000"/>
          <p14:tracePt t="44938" x="6621463" y="3825875"/>
          <p14:tracePt t="44954" x="6621463" y="3832225"/>
          <p14:tracePt t="44971" x="6613525" y="3848100"/>
          <p14:tracePt t="45004" x="6607175" y="3856038"/>
          <p14:tracePt t="45021" x="6607175" y="3870325"/>
          <p14:tracePt t="45038" x="6607175" y="3878263"/>
          <p14:tracePt t="45214" x="6607175" y="3886200"/>
          <p14:tracePt t="45230" x="6613525" y="3886200"/>
          <p14:tracePt t="45238" x="6621463" y="3894138"/>
          <p14:tracePt t="45255" x="6629400" y="3902075"/>
          <p14:tracePt t="45262" x="6637338" y="3908425"/>
          <p14:tracePt t="45271" x="6637338" y="3916363"/>
          <p14:tracePt t="45288" x="6637338" y="3924300"/>
          <p14:tracePt t="45306" x="6645275" y="3932238"/>
          <p14:tracePt t="45321" x="6645275" y="3940175"/>
          <p14:tracePt t="45462" x="6645275" y="3946525"/>
          <p14:tracePt t="45470" x="6645275" y="3954463"/>
          <p14:tracePt t="45478" x="6651625" y="3962400"/>
          <p14:tracePt t="45488" x="6651625" y="3970338"/>
          <p14:tracePt t="45505" x="6667500" y="3992563"/>
          <p14:tracePt t="45522" x="6667500" y="4008438"/>
          <p14:tracePt t="45555" x="6667500" y="4016375"/>
          <p14:tracePt t="47023" x="6721475" y="4022725"/>
          <p14:tracePt t="47030" x="6873875" y="4022725"/>
          <p14:tracePt t="47039" x="6994525" y="4022725"/>
          <p14:tracePt t="47055" x="7185025" y="4022725"/>
          <p14:tracePt t="47072" x="7331075" y="4022725"/>
          <p14:tracePt t="47089" x="7437438" y="4008438"/>
          <p14:tracePt t="47106" x="7451725" y="4008438"/>
          <p14:tracePt t="47246" x="7459663" y="4008438"/>
          <p14:tracePt t="47294" x="7459663" y="4000500"/>
          <p14:tracePt t="47342" x="7467600" y="4000500"/>
          <p14:tracePt t="47350" x="7467600" y="3992563"/>
          <p14:tracePt t="47366" x="7475538" y="3984625"/>
          <p14:tracePt t="47374" x="7483475" y="3984625"/>
          <p14:tracePt t="49798" x="7489825" y="3978275"/>
          <p14:tracePt t="49807" x="7505700" y="3978275"/>
          <p14:tracePt t="49814" x="7513638" y="3970338"/>
          <p14:tracePt t="49823" x="7535863" y="3970338"/>
          <p14:tracePt t="49840" x="7604125" y="3946525"/>
          <p14:tracePt t="49856" x="7673975" y="3932238"/>
          <p14:tracePt t="49873" x="7772400" y="3924300"/>
          <p14:tracePt t="49890" x="7894638" y="3902075"/>
          <p14:tracePt t="49906" x="8008938" y="3902075"/>
          <p14:tracePt t="49923" x="8069263" y="3894138"/>
          <p14:tracePt t="49940" x="8085138" y="3894138"/>
          <p14:tracePt t="50086" x="8093075" y="3894138"/>
          <p14:tracePt t="50094" x="8107363" y="3894138"/>
          <p14:tracePt t="50102" x="8123238" y="3894138"/>
          <p14:tracePt t="50110" x="8153400" y="3894138"/>
          <p14:tracePt t="50123" x="8175625" y="3902075"/>
          <p14:tracePt t="50140" x="8237538" y="3932238"/>
          <p14:tracePt t="50156" x="8251825" y="3940175"/>
          <p14:tracePt t="50886" x="8245475" y="3940175"/>
          <p14:tracePt t="50894" x="8229600" y="3940175"/>
          <p14:tracePt t="50902" x="8191500" y="3940175"/>
          <p14:tracePt t="50910" x="8145463" y="3940175"/>
          <p14:tracePt t="50923" x="8093075" y="3940175"/>
          <p14:tracePt t="50940" x="7954963" y="3962400"/>
          <p14:tracePt t="50957" x="7772400" y="4008438"/>
          <p14:tracePt t="50973" x="7604125" y="4022725"/>
          <p14:tracePt t="50990" x="7437438" y="4022725"/>
          <p14:tracePt t="51007" x="7383463" y="4022725"/>
          <p14:tracePt t="51023" x="7361238" y="4022725"/>
          <p14:tracePt t="51041" x="7323138" y="4022725"/>
          <p14:tracePt t="51058" x="7223125" y="4008438"/>
          <p14:tracePt t="51073" x="7124700" y="3992563"/>
          <p14:tracePt t="51090" x="7010400" y="3992563"/>
          <p14:tracePt t="51107" x="6926263" y="3992563"/>
          <p14:tracePt t="51123" x="6873875" y="3992563"/>
          <p14:tracePt t="51140" x="6835775" y="3992563"/>
          <p14:tracePt t="51157" x="6789738" y="3992563"/>
          <p14:tracePt t="51160" x="6773863" y="3992563"/>
          <p14:tracePt t="51174" x="6759575" y="3992563"/>
          <p14:tracePt t="51262" x="6751638" y="3992563"/>
          <p14:tracePt t="51270" x="6743700" y="3992563"/>
          <p14:tracePt t="51286" x="6735763" y="3992563"/>
          <p14:tracePt t="51407" x="6759575" y="3992563"/>
          <p14:tracePt t="51414" x="6804025" y="3992563"/>
          <p14:tracePt t="51423" x="6873875" y="3992563"/>
          <p14:tracePt t="51440" x="7048500" y="3992563"/>
          <p14:tracePt t="51457" x="7216775" y="3992563"/>
          <p14:tracePt t="51474" x="7331075" y="3992563"/>
          <p14:tracePt t="51490" x="7353300" y="3992563"/>
          <p14:tracePt t="51575" x="7331075" y="3992563"/>
          <p14:tracePt t="51583" x="7269163" y="3992563"/>
          <p14:tracePt t="51591" x="7200900" y="3992563"/>
          <p14:tracePt t="51607" x="6988175" y="3992563"/>
          <p14:tracePt t="51624" x="6629400" y="3992563"/>
          <p14:tracePt t="51640" x="6370638" y="3984625"/>
          <p14:tracePt t="51657" x="6226175" y="3984625"/>
          <p14:tracePt t="51674" x="6218238" y="3984625"/>
          <p14:tracePt t="51735" x="6240463" y="3984625"/>
          <p14:tracePt t="51742" x="6308725" y="3984625"/>
          <p14:tracePt t="51750" x="6416675" y="3984625"/>
          <p14:tracePt t="51758" x="6515100" y="3984625"/>
          <p14:tracePt t="51774" x="6781800" y="3984625"/>
          <p14:tracePt t="51790" x="7018338" y="3984625"/>
          <p14:tracePt t="51807" x="7223125" y="3984625"/>
          <p14:tracePt t="51824" x="7285038" y="3984625"/>
          <p14:tracePt t="51902" x="7269163" y="3984625"/>
          <p14:tracePt t="51910" x="7223125" y="3984625"/>
          <p14:tracePt t="51918" x="7146925" y="3984625"/>
          <p14:tracePt t="51926" x="7064375" y="3984625"/>
          <p14:tracePt t="51940" x="6964363" y="3984625"/>
          <p14:tracePt t="51958" x="6629400" y="3984625"/>
          <p14:tracePt t="51974" x="6530975" y="3984625"/>
          <p14:tracePt t="52008" x="6530975" y="3992563"/>
          <p14:tracePt t="52024" x="6599238" y="4000500"/>
          <p14:tracePt t="52040" x="6842125" y="4000500"/>
          <p14:tracePt t="52057" x="7192963" y="4000500"/>
          <p14:tracePt t="52074" x="7437438" y="4000500"/>
          <p14:tracePt t="52090" x="7559675" y="4000500"/>
          <p14:tracePt t="52107" x="7573963" y="4000500"/>
          <p14:tracePt t="52142" x="7559675" y="4000500"/>
          <p14:tracePt t="52157" x="7513638" y="4000500"/>
          <p14:tracePt t="52174" x="7307263" y="4000500"/>
          <p14:tracePt t="52190" x="7102475" y="4000500"/>
          <p14:tracePt t="52207" x="6926263" y="4000500"/>
          <p14:tracePt t="52224" x="6842125" y="4000500"/>
          <p14:tracePt t="52278" x="6880225" y="4008438"/>
          <p14:tracePt t="52286" x="6964363" y="4016375"/>
          <p14:tracePt t="52294" x="7056438" y="4016375"/>
          <p14:tracePt t="52307" x="7170738" y="4016375"/>
          <p14:tracePt t="52325" x="7323138" y="4016375"/>
          <p14:tracePt t="52341" x="7353300" y="4016375"/>
          <p14:tracePt t="52390" x="7345363" y="4016375"/>
          <p14:tracePt t="52398" x="7292975" y="4016375"/>
          <p14:tracePt t="52407" x="7223125" y="4016375"/>
          <p14:tracePt t="52424" x="7064375" y="4016375"/>
          <p14:tracePt t="52441" x="6918325" y="4016375"/>
          <p14:tracePt t="52457" x="6873875" y="4016375"/>
          <p14:tracePt t="52495" x="6904038" y="4030663"/>
          <p14:tracePt t="52507" x="6964363" y="4038600"/>
          <p14:tracePt t="52524" x="7223125" y="4068763"/>
          <p14:tracePt t="52541" x="7551738" y="4068763"/>
          <p14:tracePt t="52558" x="7734300" y="4068763"/>
          <p14:tracePt t="52574" x="7788275" y="4068763"/>
          <p14:tracePt t="52614" x="7726363" y="4068763"/>
          <p14:tracePt t="52624" x="7642225" y="4068763"/>
          <p14:tracePt t="52642" x="7429500" y="4068763"/>
          <p14:tracePt t="52657" x="7208838" y="4068763"/>
          <p14:tracePt t="52674" x="7048500" y="4068763"/>
          <p14:tracePt t="52691" x="7010400" y="4068763"/>
          <p14:tracePt t="52734" x="7064375" y="4068763"/>
          <p14:tracePt t="52742" x="7154863" y="4068763"/>
          <p14:tracePt t="52757" x="7277100" y="4068763"/>
          <p14:tracePt t="52774" x="7527925" y="4068763"/>
          <p14:tracePt t="52791" x="7581900" y="4068763"/>
          <p14:tracePt t="52838" x="7551738" y="4068763"/>
          <p14:tracePt t="52846" x="7437438" y="4068763"/>
          <p14:tracePt t="52857" x="7315200" y="4068763"/>
          <p14:tracePt t="52874" x="7040563" y="4068763"/>
          <p14:tracePt t="52891" x="6751638" y="4068763"/>
          <p14:tracePt t="52907" x="6621463" y="4068763"/>
          <p14:tracePt t="52943" x="6637338" y="4068763"/>
          <p14:tracePt t="52957" x="6713538" y="4076700"/>
          <p14:tracePt t="52974" x="7277100" y="4076700"/>
          <p14:tracePt t="52991" x="7573963" y="4076700"/>
          <p14:tracePt t="53007" x="7666038" y="4076700"/>
          <p14:tracePt t="53046" x="7620000" y="4076700"/>
          <p14:tracePt t="53057" x="7505700" y="4076700"/>
          <p14:tracePt t="53074" x="7185025" y="4076700"/>
          <p14:tracePt t="53091" x="6896100" y="4046538"/>
          <p14:tracePt t="53107" x="6743700" y="4038600"/>
          <p14:tracePt t="53124" x="6727825" y="4038600"/>
          <p14:tracePt t="53143" x="6759575" y="4038600"/>
          <p14:tracePt t="53158" x="6811963" y="4054475"/>
          <p14:tracePt t="53174" x="7239000" y="4054475"/>
          <p14:tracePt t="53191" x="7475538" y="4054475"/>
          <p14:tracePt t="53208" x="7573963" y="4054475"/>
          <p14:tracePt t="53246" x="7535863" y="4054475"/>
          <p14:tracePt t="53258" x="7451725" y="4054475"/>
          <p14:tracePt t="53274" x="7261225" y="4054475"/>
          <p14:tracePt t="53291" x="7116763" y="4054475"/>
          <p14:tracePt t="53308" x="7064375" y="4060825"/>
          <p14:tracePt t="53359" x="7078663" y="4060825"/>
          <p14:tracePt t="53367" x="7102475" y="4060825"/>
          <p14:tracePt t="53375" x="7116763" y="4060825"/>
          <p14:tracePt t="53391" x="7140575" y="4060825"/>
          <p14:tracePt t="53454" x="7124700" y="4060825"/>
          <p14:tracePt t="53462" x="7102475" y="4060825"/>
          <p14:tracePt t="53474" x="7070725" y="4060825"/>
          <p14:tracePt t="53491" x="7070725" y="4054475"/>
          <p14:tracePt t="53542" x="7086600" y="4054475"/>
          <p14:tracePt t="53551" x="7132638" y="4068763"/>
          <p14:tracePt t="53559" x="7154863" y="4068763"/>
          <p14:tracePt t="53574" x="7192963" y="4068763"/>
          <p14:tracePt t="53702" x="7239000" y="4068763"/>
          <p14:tracePt t="53710" x="7315200" y="4068763"/>
          <p14:tracePt t="53718" x="7391400" y="4068763"/>
          <p14:tracePt t="53726" x="7467600" y="4068763"/>
          <p14:tracePt t="53742" x="7573963" y="4068763"/>
          <p14:tracePt t="53758" x="7597775" y="4068763"/>
          <p14:tracePt t="53830" x="7597775" y="4060825"/>
          <p14:tracePt t="53840" x="7589838" y="4060825"/>
          <p14:tracePt t="53854" x="7573963" y="4060825"/>
          <p14:tracePt t="53862" x="7566025" y="4060825"/>
          <p14:tracePt t="53874" x="7559675" y="4054475"/>
          <p14:tracePt t="53974" x="7566025" y="4054475"/>
          <p14:tracePt t="53982" x="7604125" y="4054475"/>
          <p14:tracePt t="53991" x="7680325" y="4054475"/>
          <p14:tracePt t="54008" x="7902575" y="4054475"/>
          <p14:tracePt t="54024" x="8267700" y="4054475"/>
          <p14:tracePt t="54041" x="8702675" y="4054475"/>
          <p14:tracePt t="54058" x="9007475" y="4054475"/>
          <p14:tracePt t="54075" x="9128125" y="4054475"/>
          <p14:tracePt t="54091" x="9136063" y="4054475"/>
          <p14:tracePt t="54278" x="9159875" y="4054475"/>
          <p14:tracePt t="54286" x="9174163" y="4038600"/>
          <p14:tracePt t="54294" x="9182100" y="4030663"/>
          <p14:tracePt t="54310" x="9197975" y="4016375"/>
          <p14:tracePt t="54352" x="9197975" y="4008438"/>
          <p14:tracePt t="54366" x="9197975" y="3984625"/>
          <p14:tracePt t="54374" x="9190038" y="3962400"/>
          <p14:tracePt t="54382" x="9151938" y="3946525"/>
          <p14:tracePt t="54391" x="9113838" y="3940175"/>
          <p14:tracePt t="54408" x="9075738" y="3924300"/>
          <p14:tracePt t="54425" x="9007475" y="3924300"/>
          <p14:tracePt t="54441" x="8969375" y="3924300"/>
          <p14:tracePt t="54458" x="8937625" y="3924300"/>
          <p14:tracePt t="54510" x="8937625" y="3932238"/>
          <p14:tracePt t="54518" x="8961438" y="3932238"/>
          <p14:tracePt t="54526" x="8983663" y="3932238"/>
          <p14:tracePt t="54542" x="9059863" y="3962400"/>
          <p14:tracePt t="54558" x="9197975" y="3962400"/>
          <p14:tracePt t="54575" x="9318625" y="3962400"/>
          <p14:tracePt t="54591" x="9326563" y="3962400"/>
          <p14:tracePt t="54646" x="9274175" y="3946525"/>
          <p14:tracePt t="54655" x="9197975" y="3940175"/>
          <p14:tracePt t="54662" x="9083675" y="3940175"/>
          <p14:tracePt t="54675" x="8975725" y="3940175"/>
          <p14:tracePt t="54691" x="8763000" y="3940175"/>
          <p14:tracePt t="54708" x="8602663" y="3940175"/>
          <p14:tracePt t="54724" x="8580438" y="3940175"/>
          <p14:tracePt t="54750" x="8580438" y="3946525"/>
          <p14:tracePt t="54758" x="8618538" y="3946525"/>
          <p14:tracePt t="54775" x="8763000" y="3954463"/>
          <p14:tracePt t="54791" x="8945563" y="3954463"/>
          <p14:tracePt t="54808" x="9067800" y="3954463"/>
          <p14:tracePt t="54825" x="9090025" y="3954463"/>
          <p14:tracePt t="54871" x="9083675" y="3954463"/>
          <p14:tracePt t="54878" x="9051925" y="3946525"/>
          <p14:tracePt t="54891" x="8999538" y="3946525"/>
          <p14:tracePt t="54908" x="8953500" y="3946525"/>
          <p14:tracePt t="54925" x="8937625" y="3946525"/>
          <p14:tracePt t="54973" x="8937625" y="3962400"/>
          <p14:tracePt t="54981" x="8961438" y="3962400"/>
          <p14:tracePt t="54991" x="8983663" y="3970338"/>
          <p14:tracePt t="55008" x="9021763" y="3978275"/>
          <p14:tracePt t="55024" x="9037638" y="3978275"/>
          <p14:tracePt t="60982" x="9021763" y="3978275"/>
          <p14:tracePt t="60990" x="8999538" y="3970338"/>
          <p14:tracePt t="60998" x="8983663" y="3970338"/>
          <p14:tracePt t="61010" x="8969375" y="3962400"/>
          <p14:tracePt t="61027" x="8945563" y="3954463"/>
          <p14:tracePt t="61044" x="8931275" y="3946525"/>
          <p14:tracePt t="61060" x="8907463" y="3940175"/>
          <p14:tracePt t="61077" x="8877300" y="3924300"/>
          <p14:tracePt t="61094" x="8694738" y="3825875"/>
          <p14:tracePt t="61110" x="8474075" y="3695700"/>
          <p14:tracePt t="61127" x="8137525" y="3527425"/>
          <p14:tracePt t="61144" x="7680325" y="3306763"/>
          <p14:tracePt t="61160" x="7269163" y="3132138"/>
          <p14:tracePt t="61178" x="6835775" y="2941638"/>
          <p14:tracePt t="61182" x="6599238" y="2849563"/>
          <p14:tracePt t="61194" x="6324600" y="2727325"/>
          <p14:tracePt t="61211" x="5837238" y="2544763"/>
          <p14:tracePt t="61227" x="5303838" y="2308225"/>
          <p14:tracePt t="61244" x="4670425" y="2065338"/>
          <p14:tracePt t="61260" x="4054475" y="1882775"/>
          <p14:tracePt t="61277" x="3429000" y="1698625"/>
          <p14:tracePt t="61294" x="2720975" y="1477963"/>
          <p14:tracePt t="61311" x="2392363" y="1333500"/>
          <p14:tracePt t="61327" x="2187575" y="1241425"/>
          <p14:tracePt t="61344" x="2065338" y="1189038"/>
          <p14:tracePt t="61361" x="2003425" y="1158875"/>
          <p14:tracePt t="61399" x="1989138" y="1143000"/>
          <p14:tracePt t="61411" x="1981200" y="1135063"/>
          <p14:tracePt t="61427" x="1943100" y="1112838"/>
          <p14:tracePt t="61444" x="1851025" y="1058863"/>
          <p14:tracePt t="61461" x="1660525" y="974725"/>
          <p14:tracePt t="61478" x="1036638" y="723900"/>
          <p14:tracePt t="61494" x="533400" y="541338"/>
          <p14:tracePt t="61511" x="130175" y="403225"/>
          <p14:tracePt t="61527" x="0" y="3048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7414" t="26609" r="40053" b="50149"/>
          <a:stretch/>
        </p:blipFill>
        <p:spPr>
          <a:xfrm>
            <a:off x="2115902" y="2077159"/>
            <a:ext cx="7330595" cy="1824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0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9566"/>
    </mc:Choice>
    <mc:Fallback xmlns="">
      <p:transition advTm="2956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90" x="6278563" y="3787775"/>
          <p14:tracePt t="799" x="6164263" y="3817938"/>
          <p14:tracePt t="806" x="5989638" y="3840163"/>
          <p14:tracePt t="815" x="5813425" y="3863975"/>
          <p14:tracePt t="831" x="5432425" y="3932238"/>
          <p14:tracePt t="847" x="4816475" y="4000500"/>
          <p14:tracePt t="864" x="4267200" y="4106863"/>
          <p14:tracePt t="881" x="3924300" y="4183063"/>
          <p14:tracePt t="899" x="3794125" y="4244975"/>
          <p14:tracePt t="914" x="3741738" y="4283075"/>
          <p14:tracePt t="974" x="3733800" y="4289425"/>
          <p14:tracePt t="982" x="3733800" y="4297363"/>
          <p14:tracePt t="990" x="3717925" y="4313238"/>
          <p14:tracePt t="999" x="3711575" y="4335463"/>
          <p14:tracePt t="1014" x="3695700" y="4351338"/>
          <p14:tracePt t="1031" x="3679825" y="4359275"/>
          <p14:tracePt t="1480" x="3673475" y="4359275"/>
          <p14:tracePt t="1486" x="3657600" y="4359275"/>
          <p14:tracePt t="1498" x="3641725" y="4359275"/>
          <p14:tracePt t="2342" x="3619500" y="4359275"/>
          <p14:tracePt t="2351" x="3559175" y="4289425"/>
          <p14:tracePt t="2358" x="3467100" y="4160838"/>
          <p14:tracePt t="2366" x="3368675" y="4016375"/>
          <p14:tracePt t="2382" x="3254375" y="3848100"/>
          <p14:tracePt t="2398" x="3140075" y="3703638"/>
          <p14:tracePt t="2415" x="2971800" y="3467100"/>
          <p14:tracePt t="2431" x="2781300" y="3230563"/>
          <p14:tracePt t="2448" x="2574925" y="2971800"/>
          <p14:tracePt t="2465" x="2378075" y="2727325"/>
          <p14:tracePt t="2481" x="2232025" y="2514600"/>
          <p14:tracePt t="2498" x="2125663" y="2286000"/>
          <p14:tracePt t="2515" x="2041525" y="2095500"/>
          <p14:tracePt t="2531" x="1997075" y="1935163"/>
          <p14:tracePt t="2548" x="1973263" y="1828800"/>
          <p14:tracePt t="2565" x="1973263" y="1714500"/>
          <p14:tracePt t="2582" x="1973263" y="1616075"/>
          <p14:tracePt t="2598" x="2003425" y="1501775"/>
          <p14:tracePt t="2615" x="2049463" y="1387475"/>
          <p14:tracePt t="2631" x="2073275" y="1265238"/>
          <p14:tracePt t="2648" x="2111375" y="1150938"/>
          <p14:tracePt t="2665" x="2141538" y="1020763"/>
          <p14:tracePt t="2682" x="2171700" y="914400"/>
          <p14:tracePt t="2698" x="2209800" y="808038"/>
          <p14:tracePt t="2715" x="2255838" y="701675"/>
          <p14:tracePt t="2731" x="2308225" y="601663"/>
          <p14:tracePt t="2734" x="2339975" y="563563"/>
          <p14:tracePt t="2748" x="2370138" y="525463"/>
          <p14:tracePt t="2765" x="2422525" y="487363"/>
          <p14:tracePt t="2782" x="2536825" y="427038"/>
          <p14:tracePt t="2798" x="2659063" y="411163"/>
          <p14:tracePt t="2816" x="2827338" y="396875"/>
          <p14:tracePt t="2831" x="3055938" y="396875"/>
          <p14:tracePt t="2848" x="3352800" y="396875"/>
          <p14:tracePt t="2865" x="3619500" y="396875"/>
          <p14:tracePt t="2881" x="3840163" y="396875"/>
          <p14:tracePt t="2899" x="3940175" y="396875"/>
          <p14:tracePt t="2915" x="3992563" y="396875"/>
          <p14:tracePt t="2931" x="4022725" y="396875"/>
          <p14:tracePt t="2948" x="4060825" y="419100"/>
          <p14:tracePt t="2965" x="4175125" y="479425"/>
          <p14:tracePt t="2981" x="4251325" y="525463"/>
          <p14:tracePt t="2999" x="4487863" y="746125"/>
          <p14:tracePt t="3015" x="4664075" y="952500"/>
          <p14:tracePt t="3031" x="4800600" y="1127125"/>
          <p14:tracePt t="3048" x="4906963" y="1279525"/>
          <p14:tracePt t="3065" x="4953000" y="1387475"/>
          <p14:tracePt t="3082" x="4983163" y="1470025"/>
          <p14:tracePt t="3098" x="4991100" y="1546225"/>
          <p14:tracePt t="3115" x="4983163" y="1622425"/>
          <p14:tracePt t="3132" x="4945063" y="1714500"/>
          <p14:tracePt t="3148" x="4876800" y="1820863"/>
          <p14:tracePt t="3166" x="4694238" y="1997075"/>
          <p14:tracePt t="3181" x="4579938" y="2073275"/>
          <p14:tracePt t="3198" x="3924300" y="2286000"/>
          <p14:tracePt t="3215" x="3421063" y="2378075"/>
          <p14:tracePt t="3232" x="2979738" y="2416175"/>
          <p14:tracePt t="3248" x="2667000" y="2416175"/>
          <p14:tracePt t="3265" x="2460625" y="2408238"/>
          <p14:tracePt t="3282" x="2346325" y="2339975"/>
          <p14:tracePt t="3298" x="2293938" y="2278063"/>
          <p14:tracePt t="3316" x="2232025" y="2179638"/>
          <p14:tracePt t="3332" x="2149475" y="2027238"/>
          <p14:tracePt t="3348" x="2073275" y="1858963"/>
          <p14:tracePt t="3365" x="1965325" y="1608138"/>
          <p14:tracePt t="3382" x="1920875" y="1470025"/>
          <p14:tracePt t="3398" x="1905000" y="1393825"/>
          <p14:tracePt t="3415" x="1905000" y="1355725"/>
          <p14:tracePt t="3432" x="1912938" y="1311275"/>
          <p14:tracePt t="3448" x="1981200" y="1257300"/>
          <p14:tracePt t="3465" x="2079625" y="1219200"/>
          <p14:tracePt t="3482" x="2232025" y="1173163"/>
          <p14:tracePt t="3498" x="2408238" y="1127125"/>
          <p14:tracePt t="3515" x="2628900" y="1096963"/>
          <p14:tracePt t="3532" x="2849563" y="1058863"/>
          <p14:tracePt t="3548" x="3032125" y="1044575"/>
          <p14:tracePt t="3565" x="3276600" y="1006475"/>
          <p14:tracePt t="3582" x="3390900" y="982663"/>
          <p14:tracePt t="3598" x="3451225" y="974725"/>
          <p14:tracePt t="3615" x="3482975" y="974725"/>
          <p14:tracePt t="3632" x="3521075" y="974725"/>
          <p14:tracePt t="3648" x="3559175" y="974725"/>
          <p14:tracePt t="3665" x="3679825" y="1006475"/>
          <p14:tracePt t="3682" x="3802063" y="1036638"/>
          <p14:tracePt t="3698" x="3962400" y="1096963"/>
          <p14:tracePt t="3715" x="4068763" y="1120775"/>
          <p14:tracePt t="3732" x="4144963" y="1150938"/>
          <p14:tracePt t="3735" x="4152900" y="1150938"/>
          <p14:tracePt t="3748" x="4160838" y="1150938"/>
          <p14:tracePt t="3838" x="4183063" y="1150938"/>
          <p14:tracePt t="3846" x="4191000" y="1165225"/>
          <p14:tracePt t="3855" x="4198938" y="1165225"/>
          <p14:tracePt t="3865" x="4206875" y="1173163"/>
          <p14:tracePt t="3882" x="4237038" y="1196975"/>
          <p14:tracePt t="3898" x="4321175" y="1265238"/>
          <p14:tracePt t="3915" x="4419600" y="1349375"/>
          <p14:tracePt t="3932" x="4525963" y="1425575"/>
          <p14:tracePt t="3948" x="4610100" y="1493838"/>
          <p14:tracePt t="3966" x="4664075" y="1546225"/>
          <p14:tracePt t="3982" x="4678363" y="1577975"/>
          <p14:tracePt t="3998" x="4678363" y="1584325"/>
          <p14:tracePt t="4016" x="4686300" y="1616075"/>
          <p14:tracePt t="4032" x="4702175" y="1676400"/>
          <p14:tracePt t="4048" x="4702175" y="1736725"/>
          <p14:tracePt t="4065" x="4702175" y="1798638"/>
          <p14:tracePt t="4082" x="4702175" y="1858963"/>
          <p14:tracePt t="4098" x="4702175" y="1943100"/>
          <p14:tracePt t="4115" x="4702175" y="2027238"/>
          <p14:tracePt t="4132" x="4702175" y="2125663"/>
          <p14:tracePt t="4149" x="4702175" y="2255838"/>
          <p14:tracePt t="4165" x="4702175" y="2378075"/>
          <p14:tracePt t="4182" x="4702175" y="2560638"/>
          <p14:tracePt t="4199" x="4702175" y="2651125"/>
          <p14:tracePt t="4215" x="4702175" y="2689225"/>
          <p14:tracePt t="4232" x="4702175" y="2720975"/>
          <p14:tracePt t="4249" x="4702175" y="2743200"/>
          <p14:tracePt t="4265" x="4694238" y="2759075"/>
          <p14:tracePt t="4282" x="4678363" y="2781300"/>
          <p14:tracePt t="4299" x="4632325" y="2797175"/>
          <p14:tracePt t="4315" x="4594225" y="2811463"/>
          <p14:tracePt t="4332" x="4572000" y="2819400"/>
          <p14:tracePt t="4349" x="4549775" y="2827338"/>
          <p14:tracePt t="4422" x="4541838" y="2827338"/>
          <p14:tracePt t="4430" x="4541838" y="2819400"/>
          <p14:tracePt t="4438" x="4549775" y="2797175"/>
          <p14:tracePt t="4448" x="4564063" y="2751138"/>
          <p14:tracePt t="4465" x="4618038" y="2606675"/>
          <p14:tracePt t="4482" x="4702175" y="2460625"/>
          <p14:tracePt t="4498" x="4800600" y="2339975"/>
          <p14:tracePt t="4516" x="4922838" y="2217738"/>
          <p14:tracePt t="4532" x="5045075" y="2149475"/>
          <p14:tracePt t="4548" x="5165725" y="2111375"/>
          <p14:tracePt t="4565" x="5265738" y="2095500"/>
          <p14:tracePt t="4582" x="5402263" y="2095500"/>
          <p14:tracePt t="4598" x="5516563" y="2103438"/>
          <p14:tracePt t="4615" x="5646738" y="2141538"/>
          <p14:tracePt t="4632" x="5791200" y="2209800"/>
          <p14:tracePt t="4648" x="5927725" y="2286000"/>
          <p14:tracePt t="4665" x="6035675" y="2354263"/>
          <p14:tracePt t="4682" x="6088063" y="2400300"/>
          <p14:tracePt t="4698" x="6118225" y="2446338"/>
          <p14:tracePt t="4715" x="6142038" y="2484438"/>
          <p14:tracePt t="4732" x="6142038" y="2506663"/>
          <p14:tracePt t="4733" x="6142038" y="2522538"/>
          <p14:tracePt t="4748" x="6149975" y="2530475"/>
          <p14:tracePt t="4765" x="6149975" y="2574925"/>
          <p14:tracePt t="4782" x="6149975" y="2689225"/>
          <p14:tracePt t="4799" x="6134100" y="2797175"/>
          <p14:tracePt t="4815" x="6057900" y="2911475"/>
          <p14:tracePt t="4832" x="5981700" y="3017838"/>
          <p14:tracePt t="4849" x="5875338" y="3124200"/>
          <p14:tracePt t="4865" x="5745163" y="3178175"/>
          <p14:tracePt t="4882" x="5578475" y="3216275"/>
          <p14:tracePt t="4899" x="5418138" y="3222625"/>
          <p14:tracePt t="4915" x="5227638" y="3216275"/>
          <p14:tracePt t="4932" x="5013325" y="3140075"/>
          <p14:tracePt t="4949" x="4892675" y="3086100"/>
          <p14:tracePt t="4965" x="4838700" y="3032125"/>
          <p14:tracePt t="4982" x="4800600" y="2925763"/>
          <p14:tracePt t="4999" x="4792663" y="2865438"/>
          <p14:tracePt t="5016" x="4784725" y="2765425"/>
          <p14:tracePt t="5032" x="4770438" y="2697163"/>
          <p14:tracePt t="5049" x="4762500" y="2628900"/>
          <p14:tracePt t="5065" x="4762500" y="2568575"/>
          <p14:tracePt t="5082" x="4762500" y="2514600"/>
          <p14:tracePt t="5099" x="4778375" y="2468563"/>
          <p14:tracePt t="5115" x="4816475" y="2422525"/>
          <p14:tracePt t="5132" x="4854575" y="2400300"/>
          <p14:tracePt t="5149" x="4899025" y="2384425"/>
          <p14:tracePt t="5165" x="4930775" y="2384425"/>
          <p14:tracePt t="5182" x="4968875" y="2384425"/>
          <p14:tracePt t="5199" x="4991100" y="2384425"/>
          <p14:tracePt t="5215" x="5006975" y="2384425"/>
          <p14:tracePt t="5232" x="5037138" y="2392363"/>
          <p14:tracePt t="5249" x="5045075" y="2400300"/>
          <p14:tracePt t="5310" x="5045075" y="2408238"/>
          <p14:tracePt t="5318" x="5045075" y="2422525"/>
          <p14:tracePt t="5326" x="5045075" y="2438400"/>
          <p14:tracePt t="5333" x="5045075" y="2460625"/>
          <p14:tracePt t="5349" x="5045075" y="2492375"/>
          <p14:tracePt t="5365" x="5045075" y="2536825"/>
          <p14:tracePt t="5382" x="5045075" y="2590800"/>
          <p14:tracePt t="5399" x="5045075" y="2644775"/>
          <p14:tracePt t="5416" x="5045075" y="2697163"/>
          <p14:tracePt t="5432" x="5045075" y="2735263"/>
          <p14:tracePt t="5449" x="5051425" y="2773363"/>
          <p14:tracePt t="5465" x="5067300" y="2789238"/>
          <p14:tracePt t="5631" x="5067300" y="2781300"/>
          <p14:tracePt t="5638" x="5067300" y="2759075"/>
          <p14:tracePt t="5649" x="5067300" y="2735263"/>
          <p14:tracePt t="5666" x="5089525" y="2667000"/>
          <p14:tracePt t="5682" x="5143500" y="2514600"/>
          <p14:tracePt t="5699" x="5219700" y="2378075"/>
          <p14:tracePt t="5716" x="5318125" y="2247900"/>
          <p14:tracePt t="5732" x="5402263" y="2141538"/>
          <p14:tracePt t="5736" x="5464175" y="2087563"/>
          <p14:tracePt t="5750" x="5554663" y="2011363"/>
          <p14:tracePt t="5766" x="5661025" y="1951038"/>
          <p14:tracePt t="5782" x="5791200" y="1889125"/>
          <p14:tracePt t="5799" x="5951538" y="1828800"/>
          <p14:tracePt t="5816" x="6118225" y="1790700"/>
          <p14:tracePt t="5833" x="6316663" y="1752600"/>
          <p14:tracePt t="5849" x="6492875" y="1730375"/>
          <p14:tracePt t="5866" x="6645275" y="1730375"/>
          <p14:tracePt t="5883" x="6759575" y="1730375"/>
          <p14:tracePt t="5899" x="6819900" y="1736725"/>
          <p14:tracePt t="5917" x="6873875" y="1760538"/>
          <p14:tracePt t="5933" x="6942138" y="1790700"/>
          <p14:tracePt t="5950" x="7032625" y="1836738"/>
          <p14:tracePt t="5966" x="7108825" y="1882775"/>
          <p14:tracePt t="5983" x="7170738" y="1935163"/>
          <p14:tracePt t="5999" x="7216775" y="1981200"/>
          <p14:tracePt t="6016" x="7285038" y="2095500"/>
          <p14:tracePt t="6033" x="7361238" y="2232025"/>
          <p14:tracePt t="6049" x="7437438" y="2384425"/>
          <p14:tracePt t="6066" x="7497763" y="2552700"/>
          <p14:tracePt t="6083" x="7543800" y="2720975"/>
          <p14:tracePt t="6099" x="7581900" y="2911475"/>
          <p14:tracePt t="6116" x="7597775" y="3063875"/>
          <p14:tracePt t="6133" x="7597775" y="3178175"/>
          <p14:tracePt t="6149" x="7597775" y="3216275"/>
          <p14:tracePt t="6166" x="7589838" y="3246438"/>
          <p14:tracePt t="6183" x="7551738" y="3276600"/>
          <p14:tracePt t="6199" x="7513638" y="3306763"/>
          <p14:tracePt t="6216" x="7399338" y="3375025"/>
          <p14:tracePt t="6233" x="7254875" y="3421063"/>
          <p14:tracePt t="6249" x="7078663" y="3467100"/>
          <p14:tracePt t="6266" x="6873875" y="3482975"/>
          <p14:tracePt t="6283" x="6645275" y="3505200"/>
          <p14:tracePt t="6299" x="6446838" y="3505200"/>
          <p14:tracePt t="6316" x="6270625" y="3505200"/>
          <p14:tracePt t="6334" x="6103938" y="3475038"/>
          <p14:tracePt t="6349" x="6057900" y="3451225"/>
          <p14:tracePt t="6366" x="6011863" y="3413125"/>
          <p14:tracePt t="6383" x="5989638" y="3375025"/>
          <p14:tracePt t="6399" x="5981700" y="3298825"/>
          <p14:tracePt t="6416" x="5973763" y="3208338"/>
          <p14:tracePt t="6433" x="5943600" y="3078163"/>
          <p14:tracePt t="6449" x="5927725" y="2994025"/>
          <p14:tracePt t="6466" x="5927725" y="2941638"/>
          <p14:tracePt t="6483" x="5927725" y="2879725"/>
          <p14:tracePt t="6499" x="5927725" y="2827338"/>
          <p14:tracePt t="6516" x="5927725" y="2773363"/>
          <p14:tracePt t="6533" x="5943600" y="2697163"/>
          <p14:tracePt t="6550" x="5981700" y="2620963"/>
          <p14:tracePt t="6566" x="6035675" y="2536825"/>
          <p14:tracePt t="6583" x="6134100" y="2468563"/>
          <p14:tracePt t="6599" x="6240463" y="2384425"/>
          <p14:tracePt t="6616" x="6370638" y="2316163"/>
          <p14:tracePt t="6633" x="6492875" y="2239963"/>
          <p14:tracePt t="6649" x="6607175" y="2187575"/>
          <p14:tracePt t="6666" x="6683375" y="2149475"/>
          <p14:tracePt t="6683" x="6759575" y="2125663"/>
          <p14:tracePt t="6700" x="6827838" y="2103438"/>
          <p14:tracePt t="6716" x="6904038" y="2095500"/>
          <p14:tracePt t="6734" x="7032625" y="2095500"/>
          <p14:tracePt t="6750" x="7078663" y="2095500"/>
          <p14:tracePt t="6766" x="7192963" y="2095500"/>
          <p14:tracePt t="6783" x="7269163" y="2117725"/>
          <p14:tracePt t="6800" x="7369175" y="2171700"/>
          <p14:tracePt t="6816" x="7489825" y="2225675"/>
          <p14:tracePt t="6833" x="7612063" y="2301875"/>
          <p14:tracePt t="6850" x="7673975" y="2354263"/>
          <p14:tracePt t="6866" x="7734300" y="2416175"/>
          <p14:tracePt t="6883" x="7772400" y="2484438"/>
          <p14:tracePt t="6900" x="7802563" y="2536825"/>
          <p14:tracePt t="6916" x="7810500" y="2606675"/>
          <p14:tracePt t="6933" x="7818438" y="2689225"/>
          <p14:tracePt t="6950" x="7818438" y="2720975"/>
          <p14:tracePt t="6966" x="7818438" y="2797175"/>
          <p14:tracePt t="6983" x="7794625" y="2841625"/>
          <p14:tracePt t="7000" x="7756525" y="2873375"/>
          <p14:tracePt t="7016" x="7704138" y="2911475"/>
          <p14:tracePt t="7033" x="7658100" y="2925763"/>
          <p14:tracePt t="7050" x="7573963" y="2949575"/>
          <p14:tracePt t="7066" x="7467600" y="2955925"/>
          <p14:tracePt t="7083" x="7331075" y="2955925"/>
          <p14:tracePt t="7100" x="7116763" y="2955925"/>
          <p14:tracePt t="7116" x="6865938" y="2955925"/>
          <p14:tracePt t="7134" x="6530975" y="2955925"/>
          <p14:tracePt t="7150" x="6378575" y="2955925"/>
          <p14:tracePt t="7167" x="6256338" y="2933700"/>
          <p14:tracePt t="7183" x="6188075" y="2911475"/>
          <p14:tracePt t="7200" x="6142038" y="2887663"/>
          <p14:tracePt t="7216" x="6073775" y="2849563"/>
          <p14:tracePt t="7233" x="6035675" y="2819400"/>
          <p14:tracePt t="7250" x="6019800" y="2803525"/>
          <p14:tracePt t="7268" x="5989638" y="2751138"/>
          <p14:tracePt t="7283" x="5973763" y="2682875"/>
          <p14:tracePt t="7300" x="5951538" y="2598738"/>
          <p14:tracePt t="7316" x="5943600" y="2506663"/>
          <p14:tracePt t="7334" x="5943600" y="2438400"/>
          <p14:tracePt t="7350" x="5943600" y="2416175"/>
          <p14:tracePt t="7366" x="5959475" y="2384425"/>
          <p14:tracePt t="7383" x="6011863" y="2384425"/>
          <p14:tracePt t="7400" x="6118225" y="2384425"/>
          <p14:tracePt t="7416" x="6256338" y="2384425"/>
          <p14:tracePt t="7433" x="6484938" y="2408238"/>
          <p14:tracePt t="7450" x="6721475" y="2446338"/>
          <p14:tracePt t="7467" x="6950075" y="2484438"/>
          <p14:tracePt t="7483" x="7162800" y="2536825"/>
          <p14:tracePt t="7500" x="7277100" y="2574925"/>
          <p14:tracePt t="7516" x="7315200" y="2582863"/>
          <p14:tracePt t="7534" x="7331075" y="2582863"/>
          <p14:tracePt t="7550" x="7345363" y="2590800"/>
          <p14:tracePt t="7590" x="7353300" y="2598738"/>
          <p14:tracePt t="7670" x="7361238" y="2598738"/>
          <p14:tracePt t="7702" x="7323138" y="2606675"/>
          <p14:tracePt t="7710" x="7261225" y="2606675"/>
          <p14:tracePt t="7718" x="7178675" y="2606675"/>
          <p14:tracePt t="7733" x="7094538" y="2628900"/>
          <p14:tracePt t="7750" x="6797675" y="2667000"/>
          <p14:tracePt t="7767" x="6591300" y="2667000"/>
          <p14:tracePt t="7783" x="6423025" y="2667000"/>
          <p14:tracePt t="7800" x="6362700" y="2667000"/>
          <p14:tracePt t="7817" x="6354763" y="2667000"/>
          <p14:tracePt t="7894" x="6340475" y="2667000"/>
          <p14:tracePt t="7902" x="6324600" y="2667000"/>
          <p14:tracePt t="7910" x="6302375" y="2667000"/>
          <p14:tracePt t="7918" x="6264275" y="2667000"/>
          <p14:tracePt t="7934" x="6164263" y="2667000"/>
          <p14:tracePt t="7950" x="6142038" y="2667000"/>
          <p14:tracePt t="7967" x="6111875" y="2674938"/>
          <p14:tracePt t="7983" x="6080125" y="2674938"/>
          <p14:tracePt t="8000" x="6057900" y="2682875"/>
          <p14:tracePt t="8017" x="6049963" y="2682875"/>
          <p14:tracePt t="8033" x="6042025" y="2682875"/>
          <p14:tracePt t="8174" x="6049963" y="2697163"/>
          <p14:tracePt t="8182" x="6065838" y="2697163"/>
          <p14:tracePt t="8190" x="6096000" y="2697163"/>
          <p14:tracePt t="8200" x="6149975" y="2697163"/>
          <p14:tracePt t="8217" x="6226175" y="2697163"/>
          <p14:tracePt t="8233" x="6302375" y="2697163"/>
          <p14:tracePt t="8250" x="6384925" y="2697163"/>
          <p14:tracePt t="8267" x="6430963" y="2697163"/>
          <p14:tracePt t="8283" x="6469063" y="2697163"/>
          <p14:tracePt t="8300" x="6484938" y="2697163"/>
          <p14:tracePt t="8317" x="6492875" y="2697163"/>
          <p14:tracePt t="8335" x="6507163" y="2697163"/>
          <p14:tracePt t="8350" x="6545263" y="2697163"/>
          <p14:tracePt t="8367" x="6591300" y="2697163"/>
          <p14:tracePt t="8383" x="6675438" y="2697163"/>
          <p14:tracePt t="8400" x="6751638" y="2697163"/>
          <p14:tracePt t="8417" x="6789738" y="2697163"/>
          <p14:tracePt t="8433" x="6819900" y="2697163"/>
          <p14:tracePt t="8450" x="6827838" y="2697163"/>
          <p14:tracePt t="8483" x="6835775" y="2697163"/>
          <p14:tracePt t="8500" x="6850063" y="2697163"/>
          <p14:tracePt t="8518" x="6950075" y="2697163"/>
          <p14:tracePt t="8533" x="6988175" y="2697163"/>
          <p14:tracePt t="8550" x="7132638" y="2697163"/>
          <p14:tracePt t="8567" x="7192963" y="2697163"/>
          <p14:tracePt t="8584" x="7246938" y="2697163"/>
          <p14:tracePt t="8600" x="7285038" y="2697163"/>
          <p14:tracePt t="8617" x="7323138" y="2697163"/>
          <p14:tracePt t="8634" x="7361238" y="2697163"/>
          <p14:tracePt t="8650" x="7421563" y="2697163"/>
          <p14:tracePt t="8667" x="7489825" y="2697163"/>
          <p14:tracePt t="8684" x="7597775" y="2697163"/>
          <p14:tracePt t="8700" x="7680325" y="2697163"/>
          <p14:tracePt t="8718" x="7840663" y="2689225"/>
          <p14:tracePt t="8734" x="7978775" y="2667000"/>
          <p14:tracePt t="8750" x="8069263" y="2659063"/>
          <p14:tracePt t="8767" x="8137525" y="2659063"/>
          <p14:tracePt t="8784" x="8175625" y="2659063"/>
          <p14:tracePt t="8800" x="8183563" y="2659063"/>
          <p14:tracePt t="8934" x="8175625" y="2659063"/>
          <p14:tracePt t="8942" x="8153400" y="2659063"/>
          <p14:tracePt t="8950" x="8123238" y="2659063"/>
          <p14:tracePt t="8967" x="8031163" y="2659063"/>
          <p14:tracePt t="8984" x="7932738" y="2659063"/>
          <p14:tracePt t="9000" x="7788275" y="2667000"/>
          <p14:tracePt t="9017" x="7642225" y="2667000"/>
          <p14:tracePt t="9034" x="7489825" y="2667000"/>
          <p14:tracePt t="9050" x="7391400" y="2667000"/>
          <p14:tracePt t="9067" x="7315200" y="2667000"/>
          <p14:tracePt t="9084" x="7261225" y="2667000"/>
          <p14:tracePt t="9100" x="7223125" y="2667000"/>
          <p14:tracePt t="9118" x="7132638" y="2659063"/>
          <p14:tracePt t="9134" x="7018338" y="2644775"/>
          <p14:tracePt t="9150" x="6873875" y="2620963"/>
          <p14:tracePt t="9167" x="6727825" y="2606675"/>
          <p14:tracePt t="9184" x="6599238" y="2582863"/>
          <p14:tracePt t="9200" x="6499225" y="2568575"/>
          <p14:tracePt t="9217" x="6408738" y="2568575"/>
          <p14:tracePt t="9235" x="6332538" y="2552700"/>
          <p14:tracePt t="9250" x="6278563" y="2552700"/>
          <p14:tracePt t="9267" x="6218238" y="2552700"/>
          <p14:tracePt t="9284" x="6188075" y="2552700"/>
          <p14:tracePt t="9300" x="6142038" y="2552700"/>
          <p14:tracePt t="9318" x="6103938" y="2544763"/>
          <p14:tracePt t="9334" x="6088063" y="2544763"/>
          <p14:tracePt t="9350" x="6080125" y="2544763"/>
          <p14:tracePt t="9367" x="6073775" y="2544763"/>
          <p14:tracePt t="9384" x="6065838" y="2544763"/>
          <p14:tracePt t="9401" x="6057900" y="2544763"/>
          <p14:tracePt t="9486" x="6096000" y="2552700"/>
          <p14:tracePt t="9494" x="6156325" y="2568575"/>
          <p14:tracePt t="9502" x="6194425" y="2574925"/>
          <p14:tracePt t="9517" x="6270625" y="2598738"/>
          <p14:tracePt t="9534" x="6553200" y="2636838"/>
          <p14:tracePt t="9551" x="6819900" y="2674938"/>
          <p14:tracePt t="9567" x="7048500" y="2705100"/>
          <p14:tracePt t="9584" x="7200900" y="2727325"/>
          <p14:tracePt t="9601" x="7285038" y="2735263"/>
          <p14:tracePt t="9617" x="7299325" y="2735263"/>
          <p14:tracePt t="9710" x="7277100" y="2735263"/>
          <p14:tracePt t="9719" x="7246938" y="2735263"/>
          <p14:tracePt t="9726" x="7200900" y="2735263"/>
          <p14:tracePt t="9737" x="7162800" y="2735263"/>
          <p14:tracePt t="9751" x="7048500" y="2735263"/>
          <p14:tracePt t="9767" x="6950075" y="2735263"/>
          <p14:tracePt t="9784" x="6896100" y="2720975"/>
          <p14:tracePt t="9801" x="6888163" y="2720975"/>
          <p14:tracePt t="9834" x="6888163" y="2697163"/>
          <p14:tracePt t="9851" x="6888163" y="2674938"/>
          <p14:tracePt t="9867" x="6850063" y="2613025"/>
          <p14:tracePt t="9884" x="6759575" y="2530475"/>
          <p14:tracePt t="9901" x="6651625" y="2476500"/>
          <p14:tracePt t="9917" x="6561138" y="2446338"/>
          <p14:tracePt t="10062" x="6553200" y="2446338"/>
          <p14:tracePt t="10079" x="6545263" y="2438400"/>
          <p14:tracePt t="10086" x="6523038" y="2430463"/>
          <p14:tracePt t="10094" x="6492875" y="2430463"/>
          <p14:tracePt t="10102" x="6430963" y="2430463"/>
          <p14:tracePt t="10117" x="6384925" y="2430463"/>
          <p14:tracePt t="10134" x="6346825" y="2416175"/>
          <p14:tracePt t="10151" x="6340475" y="2416175"/>
          <p14:tracePt t="10206" x="6340475" y="2392363"/>
          <p14:tracePt t="10214" x="6370638" y="2362200"/>
          <p14:tracePt t="10222" x="6408738" y="2324100"/>
          <p14:tracePt t="10235" x="6430963" y="2316163"/>
          <p14:tracePt t="10251" x="6515100" y="2270125"/>
          <p14:tracePt t="10267" x="6637338" y="2201863"/>
          <p14:tracePt t="10284" x="6743700" y="2163763"/>
          <p14:tracePt t="10302" x="6873875" y="2141538"/>
          <p14:tracePt t="10318" x="6942138" y="2141538"/>
          <p14:tracePt t="10334" x="6980238" y="2141538"/>
          <p14:tracePt t="10351" x="7032625" y="2141538"/>
          <p14:tracePt t="10368" x="7070725" y="2141538"/>
          <p14:tracePt t="10384" x="7116763" y="2141538"/>
          <p14:tracePt t="10401" x="7170738" y="2163763"/>
          <p14:tracePt t="10418" x="7254875" y="2193925"/>
          <p14:tracePt t="10434" x="7345363" y="2239963"/>
          <p14:tracePt t="10451" x="7429500" y="2278063"/>
          <p14:tracePt t="10468" x="7513638" y="2316163"/>
          <p14:tracePt t="10484" x="7543800" y="2346325"/>
          <p14:tracePt t="10502" x="7566025" y="2354263"/>
          <p14:tracePt t="10518" x="7573963" y="2362200"/>
          <p14:tracePt t="10534" x="7581900" y="2370138"/>
          <p14:tracePt t="10568" x="7581900" y="2384425"/>
          <p14:tracePt t="10590" x="7581900" y="2392363"/>
          <p14:tracePt t="10606" x="7581900" y="2408238"/>
          <p14:tracePt t="10618" x="7581900" y="2422525"/>
          <p14:tracePt t="10635" x="7581900" y="2446338"/>
          <p14:tracePt t="10651" x="7573963" y="2476500"/>
          <p14:tracePt t="10668" x="7543800" y="2498725"/>
          <p14:tracePt t="10684" x="7467600" y="2530475"/>
          <p14:tracePt t="10701" x="7331075" y="2530475"/>
          <p14:tracePt t="10718" x="7200900" y="2530475"/>
          <p14:tracePt t="10734" x="7056438" y="2530475"/>
          <p14:tracePt t="10751" x="6934200" y="2530475"/>
          <p14:tracePt t="10768" x="6835775" y="2530475"/>
          <p14:tracePt t="10784" x="6743700" y="2530475"/>
          <p14:tracePt t="10801" x="6713538" y="2530475"/>
          <p14:tracePt t="10834" x="6683375" y="2522538"/>
          <p14:tracePt t="10851" x="6613525" y="2514600"/>
          <p14:tracePt t="10868" x="6507163" y="2492375"/>
          <p14:tracePt t="10884" x="6354763" y="2476500"/>
          <p14:tracePt t="10902" x="6149975" y="2446338"/>
          <p14:tracePt t="10918" x="6065838" y="2422525"/>
          <p14:tracePt t="10934" x="6019800" y="2408238"/>
          <p14:tracePt t="10968" x="6011863" y="2408238"/>
          <p14:tracePt t="10984" x="6011863" y="2400300"/>
          <p14:tracePt t="11001" x="6011863" y="2378075"/>
          <p14:tracePt t="11018" x="6011863" y="2354263"/>
          <p14:tracePt t="11034" x="6042025" y="2301875"/>
          <p14:tracePt t="11051" x="6065838" y="2270125"/>
          <p14:tracePt t="11068" x="6118225" y="2239963"/>
          <p14:tracePt t="11084" x="6188075" y="2209800"/>
          <p14:tracePt t="11101" x="6324600" y="2187575"/>
          <p14:tracePt t="11118" x="6408738" y="2179638"/>
          <p14:tracePt t="11134" x="6523038" y="2171700"/>
          <p14:tracePt t="11151" x="6645275" y="2171700"/>
          <p14:tracePt t="11167" x="6789738" y="2171700"/>
          <p14:tracePt t="11184" x="6904038" y="2171700"/>
          <p14:tracePt t="11201" x="7018338" y="2187575"/>
          <p14:tracePt t="11217" x="7094538" y="2187575"/>
          <p14:tracePt t="11234" x="7162800" y="2217738"/>
          <p14:tracePt t="11251" x="7216775" y="2232025"/>
          <p14:tracePt t="11267" x="7254875" y="2255838"/>
          <p14:tracePt t="11284" x="7299325" y="2270125"/>
          <p14:tracePt t="11301" x="7337425" y="2286000"/>
          <p14:tracePt t="11317" x="7375525" y="2301875"/>
          <p14:tracePt t="11334" x="7391400" y="2308225"/>
          <p14:tracePt t="11351" x="7413625" y="2316163"/>
          <p14:tracePt t="11367" x="7421563" y="2324100"/>
          <p14:tracePt t="11384" x="7445375" y="2346325"/>
          <p14:tracePt t="11401" x="7451725" y="2354263"/>
          <p14:tracePt t="11418" x="7475538" y="2384425"/>
          <p14:tracePt t="11434" x="7489825" y="2408238"/>
          <p14:tracePt t="11451" x="7497763" y="2408238"/>
          <p14:tracePt t="11468" x="7513638" y="2438400"/>
          <p14:tracePt t="11484" x="7513638" y="2446338"/>
          <p14:tracePt t="11501" x="7513638" y="2460625"/>
          <p14:tracePt t="11518" x="7513638" y="2492375"/>
          <p14:tracePt t="11534" x="7497763" y="2514600"/>
          <p14:tracePt t="11551" x="7467600" y="2544763"/>
          <p14:tracePt t="11568" x="7445375" y="2560638"/>
          <p14:tracePt t="11585" x="7407275" y="2568575"/>
          <p14:tracePt t="11601" x="7345363" y="2582863"/>
          <p14:tracePt t="11618" x="7277100" y="2590800"/>
          <p14:tracePt t="11635" x="7170738" y="2590800"/>
          <p14:tracePt t="11651" x="7048500" y="2590800"/>
          <p14:tracePt t="11668" x="6904038" y="2590800"/>
          <p14:tracePt t="11685" x="6773863" y="2582863"/>
          <p14:tracePt t="11701" x="6659563" y="2574925"/>
          <p14:tracePt t="11718" x="6523038" y="2552700"/>
          <p14:tracePt t="11735" x="6454775" y="2544763"/>
          <p14:tracePt t="11751" x="6400800" y="2536825"/>
          <p14:tracePt t="11768" x="6384925" y="2536825"/>
          <p14:tracePt t="11785" x="6362700" y="2522538"/>
          <p14:tracePt t="11801" x="6332538" y="2514600"/>
          <p14:tracePt t="11818" x="6302375" y="2498725"/>
          <p14:tracePt t="11835" x="6286500" y="2484438"/>
          <p14:tracePt t="11852" x="6256338" y="2460625"/>
          <p14:tracePt t="11868" x="6248400" y="2454275"/>
          <p14:tracePt t="11885" x="6248400" y="2446338"/>
          <p14:tracePt t="11901" x="6248400" y="2422525"/>
          <p14:tracePt t="11918" x="6248400" y="2370138"/>
          <p14:tracePt t="11935" x="6248400" y="2332038"/>
          <p14:tracePt t="11952" x="6264275" y="2293938"/>
          <p14:tracePt t="11968" x="6302375" y="2247900"/>
          <p14:tracePt t="11985" x="6346825" y="2232025"/>
          <p14:tracePt t="12001" x="6416675" y="2201863"/>
          <p14:tracePt t="12018" x="6492875" y="2171700"/>
          <p14:tracePt t="12035" x="6599238" y="2163763"/>
          <p14:tracePt t="12051" x="6683375" y="2155825"/>
          <p14:tracePt t="12068" x="6765925" y="2155825"/>
          <p14:tracePt t="12085" x="6911975" y="2155825"/>
          <p14:tracePt t="12101" x="6956425" y="2171700"/>
          <p14:tracePt t="12118" x="7094538" y="2193925"/>
          <p14:tracePt t="12135" x="7162800" y="2217738"/>
          <p14:tracePt t="12152" x="7200900" y="2225675"/>
          <p14:tracePt t="12168" x="7239000" y="2255838"/>
          <p14:tracePt t="12185" x="7277100" y="2270125"/>
          <p14:tracePt t="12202" x="7307263" y="2278063"/>
          <p14:tracePt t="12218" x="7345363" y="2301875"/>
          <p14:tracePt t="12235" x="7399338" y="2332038"/>
          <p14:tracePt t="12252" x="7429500" y="2339975"/>
          <p14:tracePt t="12270" x="7467600" y="2354263"/>
          <p14:tracePt t="12286" x="7483475" y="2362200"/>
          <p14:tracePt t="12302" x="7505700" y="2370138"/>
          <p14:tracePt t="12335" x="7513638" y="2384425"/>
          <p14:tracePt t="12406" x="7513638" y="2392363"/>
          <p14:tracePt t="12414" x="7513638" y="2408238"/>
          <p14:tracePt t="12422" x="7513638" y="2416175"/>
          <p14:tracePt t="12435" x="7513638" y="2430463"/>
          <p14:tracePt t="12452" x="7513638" y="2438400"/>
          <p14:tracePt t="12468" x="7497763" y="2468563"/>
          <p14:tracePt t="12486" x="7467600" y="2492375"/>
          <p14:tracePt t="12502" x="7445375" y="2498725"/>
          <p14:tracePt t="12518" x="7429500" y="2498725"/>
          <p14:tracePt t="12535" x="7407275" y="2506663"/>
          <p14:tracePt t="12552" x="7391400" y="2514600"/>
          <p14:tracePt t="12568" x="7361238" y="2514600"/>
          <p14:tracePt t="12585" x="7337425" y="2514600"/>
          <p14:tracePt t="12602" x="7307263" y="2514600"/>
          <p14:tracePt t="12618" x="7269163" y="2514600"/>
          <p14:tracePt t="12635" x="7261225" y="2514600"/>
          <p14:tracePt t="12652" x="7246938" y="2514600"/>
          <p14:tracePt t="12668" x="7239000" y="2514600"/>
          <p14:tracePt t="12686" x="7208838" y="2514600"/>
          <p14:tracePt t="12702" x="7178675" y="2514600"/>
          <p14:tracePt t="12718" x="7146925" y="2514600"/>
          <p14:tracePt t="12735" x="7102475" y="2514600"/>
          <p14:tracePt t="12752" x="7070725" y="2514600"/>
          <p14:tracePt t="12768" x="7048500" y="2514600"/>
          <p14:tracePt t="12785" x="7018338" y="2514600"/>
          <p14:tracePt t="12802" x="6980238" y="2514600"/>
          <p14:tracePt t="12818" x="6956425" y="2514600"/>
          <p14:tracePt t="12835" x="6904038" y="2514600"/>
          <p14:tracePt t="12852" x="6827838" y="2514600"/>
          <p14:tracePt t="12868" x="6765925" y="2514600"/>
          <p14:tracePt t="12885" x="6721475" y="2514600"/>
          <p14:tracePt t="12902" x="6629400" y="2498725"/>
          <p14:tracePt t="12918" x="6591300" y="2484438"/>
          <p14:tracePt t="12935" x="6530975" y="2468563"/>
          <p14:tracePt t="12952" x="6499225" y="2468563"/>
          <p14:tracePt t="12968" x="6477000" y="2454275"/>
          <p14:tracePt t="12985" x="6469063" y="2446338"/>
          <p14:tracePt t="13002" x="6461125" y="2446338"/>
          <p14:tracePt t="13126" x="6454775" y="2446338"/>
          <p14:tracePt t="13247" x="6446838" y="2446338"/>
          <p14:tracePt t="13262" x="6446838" y="2454275"/>
          <p14:tracePt t="13278" x="6438900" y="2468563"/>
          <p14:tracePt t="13287" x="6438900" y="2492375"/>
          <p14:tracePt t="13294" x="6438900" y="2506663"/>
          <p14:tracePt t="13303" x="6423025" y="2560638"/>
          <p14:tracePt t="13320" x="6408738" y="2644775"/>
          <p14:tracePt t="13335" x="6408738" y="2720975"/>
          <p14:tracePt t="13352" x="6392863" y="2759075"/>
          <p14:tracePt t="13369" x="6392863" y="2765425"/>
          <p14:tracePt t="13385" x="6384925" y="2781300"/>
          <p14:tracePt t="13402" x="6384925" y="2789238"/>
          <p14:tracePt t="13419" x="6378575" y="2797175"/>
          <p14:tracePt t="13435" x="6370638" y="2803525"/>
          <p14:tracePt t="13452" x="6362700" y="2811463"/>
          <p14:tracePt t="13469" x="6362700" y="2819400"/>
          <p14:tracePt t="13502" x="6354763" y="2819400"/>
          <p14:tracePt t="13526" x="6346825" y="2827338"/>
          <p14:tracePt t="13535" x="6340475" y="2841625"/>
          <p14:tracePt t="13552" x="6332538" y="2857500"/>
          <p14:tracePt t="13569" x="6316663" y="2879725"/>
          <p14:tracePt t="13585" x="6308725" y="2887663"/>
          <p14:tracePt t="13602" x="6308725" y="2903538"/>
          <p14:tracePt t="13619" x="6308725" y="2911475"/>
          <p14:tracePt t="13759" x="6316663" y="2895600"/>
          <p14:tracePt t="13765" x="6324600" y="2887663"/>
          <p14:tracePt t="13774" x="6332538" y="2873375"/>
          <p14:tracePt t="13785" x="6332538" y="2857500"/>
          <p14:tracePt t="13802" x="6346825" y="2841625"/>
          <p14:tracePt t="13818" x="6370638" y="2811463"/>
          <p14:tracePt t="13835" x="6384925" y="2797175"/>
          <p14:tracePt t="13852" x="6408738" y="2773363"/>
          <p14:tracePt t="13869" x="6423025" y="2773363"/>
          <p14:tracePt t="13886" x="6477000" y="2773363"/>
          <p14:tracePt t="13902" x="6530975" y="2773363"/>
          <p14:tracePt t="13919" x="6613525" y="2773363"/>
          <p14:tracePt t="13935" x="6683375" y="2773363"/>
          <p14:tracePt t="13952" x="6759575" y="2773363"/>
          <p14:tracePt t="13969" x="6827838" y="2773363"/>
          <p14:tracePt t="13986" x="6896100" y="2773363"/>
          <p14:tracePt t="14002" x="6956425" y="2773363"/>
          <p14:tracePt t="14019" x="7010400" y="2773363"/>
          <p14:tracePt t="14036" x="7070725" y="2773363"/>
          <p14:tracePt t="14054" x="7162800" y="2773363"/>
          <p14:tracePt t="14070" x="7208838" y="2773363"/>
          <p14:tracePt t="14086" x="7261225" y="2773363"/>
          <p14:tracePt t="14102" x="7307263" y="2759075"/>
          <p14:tracePt t="14119" x="7345363" y="2759075"/>
          <p14:tracePt t="14136" x="7383463" y="2751138"/>
          <p14:tracePt t="14152" x="7437438" y="2751138"/>
          <p14:tracePt t="14169" x="7475538" y="2751138"/>
          <p14:tracePt t="14186" x="7521575" y="2751138"/>
          <p14:tracePt t="14202" x="7559675" y="2751138"/>
          <p14:tracePt t="14219" x="7581900" y="2751138"/>
          <p14:tracePt t="14236" x="7604125" y="2751138"/>
          <p14:tracePt t="14253" x="7612063" y="2751138"/>
          <p14:tracePt t="14269" x="7620000" y="2751138"/>
          <p14:tracePt t="14287" x="7627938" y="2751138"/>
          <p14:tracePt t="14302" x="7650163" y="2759075"/>
          <p14:tracePt t="14319" x="7666038" y="2759075"/>
          <p14:tracePt t="14336" x="7680325" y="2765425"/>
          <p14:tracePt t="14352" x="7704138" y="2781300"/>
          <p14:tracePt t="14369" x="7704138" y="2797175"/>
          <p14:tracePt t="14386" x="7712075" y="2803525"/>
          <p14:tracePt t="14402" x="7718425" y="2803525"/>
          <p14:tracePt t="14419" x="7718425" y="2827338"/>
          <p14:tracePt t="14436" x="7718425" y="2835275"/>
          <p14:tracePt t="14454" x="7718425" y="2865438"/>
          <p14:tracePt t="14469" x="7718425" y="2879725"/>
          <p14:tracePt t="14486" x="7718425" y="2895600"/>
          <p14:tracePt t="14502" x="7718425" y="2903538"/>
          <p14:tracePt t="14519" x="7718425" y="2917825"/>
          <p14:tracePt t="14536" x="7704138" y="2933700"/>
          <p14:tracePt t="14552" x="7680325" y="2955925"/>
          <p14:tracePt t="14569" x="7666038" y="2971800"/>
          <p14:tracePt t="14586" x="7642225" y="2979738"/>
          <p14:tracePt t="14602" x="7620000" y="2987675"/>
          <p14:tracePt t="14619" x="7589838" y="2987675"/>
          <p14:tracePt t="14636" x="7559675" y="2987675"/>
          <p14:tracePt t="14652" x="7497763" y="2987675"/>
          <p14:tracePt t="14670" x="7407275" y="2987675"/>
          <p14:tracePt t="14686" x="7292975" y="2987675"/>
          <p14:tracePt t="14702" x="7185025" y="2987675"/>
          <p14:tracePt t="14719" x="7064375" y="2979738"/>
          <p14:tracePt t="14736" x="6942138" y="2963863"/>
          <p14:tracePt t="14753" x="6835775" y="2955925"/>
          <p14:tracePt t="14769" x="6735763" y="2941638"/>
          <p14:tracePt t="14786" x="6689725" y="2941638"/>
          <p14:tracePt t="14802" x="6659563" y="2933700"/>
          <p14:tracePt t="14819" x="6629400" y="2925763"/>
          <p14:tracePt t="14836" x="6599238" y="2925763"/>
          <p14:tracePt t="14852" x="6569075" y="2917825"/>
          <p14:tracePt t="14869" x="6530975" y="2911475"/>
          <p14:tracePt t="14886" x="6438900" y="2903538"/>
          <p14:tracePt t="14902" x="6392863" y="2895600"/>
          <p14:tracePt t="14919" x="6354763" y="2887663"/>
          <p14:tracePt t="14936" x="6324600" y="2887663"/>
          <p14:tracePt t="14954" x="6294438" y="2887663"/>
          <p14:tracePt t="14969" x="6286500" y="2887663"/>
          <p14:tracePt t="14986" x="6278563" y="2887663"/>
          <p14:tracePt t="15003" x="6270625" y="2887663"/>
          <p14:tracePt t="15036" x="6256338" y="2887663"/>
          <p14:tracePt t="15053" x="6248400" y="2887663"/>
          <p14:tracePt t="15071" x="6240463" y="2873375"/>
          <p14:tracePt t="15086" x="6232525" y="2873375"/>
          <p14:tracePt t="15103" x="6226175" y="2873375"/>
          <p14:tracePt t="15128" x="6218238" y="2873375"/>
          <p14:tracePt t="15382" x="6218238" y="2865438"/>
          <p14:tracePt t="15398" x="6218238" y="2857500"/>
          <p14:tracePt t="15414" x="6218238" y="2849563"/>
          <p14:tracePt t="15438" x="6218238" y="2841625"/>
          <p14:tracePt t="15446" x="6226175" y="2835275"/>
          <p14:tracePt t="15456" x="6232525" y="2827338"/>
          <p14:tracePt t="15471" x="6240463" y="2819400"/>
          <p14:tracePt t="15486" x="6256338" y="2803525"/>
          <p14:tracePt t="15503" x="6270625" y="2797175"/>
          <p14:tracePt t="15519" x="6302375" y="2781300"/>
          <p14:tracePt t="15536" x="6332538" y="2765425"/>
          <p14:tracePt t="15553" x="6362700" y="2759075"/>
          <p14:tracePt t="15569" x="6408738" y="2743200"/>
          <p14:tracePt t="15586" x="6477000" y="2735263"/>
          <p14:tracePt t="15603" x="6553200" y="2735263"/>
          <p14:tracePt t="15619" x="6645275" y="2713038"/>
          <p14:tracePt t="15636" x="6743700" y="2705100"/>
          <p14:tracePt t="15653" x="6811963" y="2697163"/>
          <p14:tracePt t="15669" x="6896100" y="2697163"/>
          <p14:tracePt t="15686" x="7032625" y="2697163"/>
          <p14:tracePt t="15703" x="7154863" y="2697163"/>
          <p14:tracePt t="15719" x="7285038" y="2697163"/>
          <p14:tracePt t="15736" x="7399338" y="2697163"/>
          <p14:tracePt t="15753" x="7489825" y="2697163"/>
          <p14:tracePt t="15769" x="7573963" y="2697163"/>
          <p14:tracePt t="15786" x="7635875" y="2697163"/>
          <p14:tracePt t="15803" x="7712075" y="2697163"/>
          <p14:tracePt t="15820" x="7802563" y="2697163"/>
          <p14:tracePt t="15836" x="7864475" y="2697163"/>
          <p14:tracePt t="15854" x="7924800" y="2697163"/>
          <p14:tracePt t="15869" x="7947025" y="2697163"/>
          <p14:tracePt t="15886" x="8008938" y="2697163"/>
          <p14:tracePt t="15903" x="8016875" y="2705100"/>
          <p14:tracePt t="15936" x="8031163" y="2713038"/>
          <p14:tracePt t="15953" x="8039100" y="2727325"/>
          <p14:tracePt t="15970" x="8047038" y="2751138"/>
          <p14:tracePt t="15986" x="8047038" y="2789238"/>
          <p14:tracePt t="16003" x="8047038" y="2819400"/>
          <p14:tracePt t="16020" x="8047038" y="2841625"/>
          <p14:tracePt t="16036" x="8047038" y="2865438"/>
          <p14:tracePt t="16053" x="8016875" y="2911475"/>
          <p14:tracePt t="16070" x="7978775" y="2933700"/>
          <p14:tracePt t="16086" x="7932738" y="2949575"/>
          <p14:tracePt t="16103" x="7864475" y="2955925"/>
          <p14:tracePt t="16120" x="7788275" y="2963863"/>
          <p14:tracePt t="16136" x="7688263" y="2963863"/>
          <p14:tracePt t="16153" x="7527925" y="2963863"/>
          <p14:tracePt t="16170" x="7361238" y="2941638"/>
          <p14:tracePt t="16186" x="7178675" y="2925763"/>
          <p14:tracePt t="16203" x="7002463" y="2895600"/>
          <p14:tracePt t="16220" x="6850063" y="2895600"/>
          <p14:tracePt t="16236" x="6735763" y="2895600"/>
          <p14:tracePt t="16239" x="6697663" y="2895600"/>
          <p14:tracePt t="16253" x="6637338" y="2895600"/>
          <p14:tracePt t="16270" x="6591300" y="2895600"/>
          <p14:tracePt t="16286" x="6537325" y="2895600"/>
          <p14:tracePt t="16303" x="6484938" y="2895600"/>
          <p14:tracePt t="16320" x="6400800" y="2911475"/>
          <p14:tracePt t="16336" x="6308725" y="2911475"/>
          <p14:tracePt t="16354" x="6194425" y="2911475"/>
          <p14:tracePt t="16370" x="6142038" y="2911475"/>
          <p14:tracePt t="16386" x="6118225" y="2903538"/>
          <p14:tracePt t="16403" x="6088063" y="2903538"/>
          <p14:tracePt t="16420" x="6065838" y="2895600"/>
          <p14:tracePt t="16453" x="6057900" y="2887663"/>
          <p14:tracePt t="16864" x="6057900" y="2879725"/>
          <p14:tracePt t="16878" x="6049963" y="2879725"/>
          <p14:tracePt t="16894" x="6042025" y="2879725"/>
          <p14:tracePt t="16902" x="6035675" y="2879725"/>
          <p14:tracePt t="16934" x="6027738" y="2879725"/>
          <p14:tracePt t="16942" x="6019800" y="2895600"/>
          <p14:tracePt t="16953" x="6011863" y="2903538"/>
          <p14:tracePt t="16970" x="5959475" y="2955925"/>
          <p14:tracePt t="16987" x="5883275" y="3040063"/>
          <p14:tracePt t="17003" x="5775325" y="3146425"/>
          <p14:tracePt t="17020" x="5616575" y="3254375"/>
          <p14:tracePt t="17037" x="5464175" y="3344863"/>
          <p14:tracePt t="17054" x="5356225" y="3413125"/>
          <p14:tracePt t="17071" x="5227638" y="3497263"/>
          <p14:tracePt t="17087" x="5189538" y="3513138"/>
          <p14:tracePt t="17103" x="5181600" y="3521075"/>
          <p14:tracePt t="17120" x="5173663" y="3521075"/>
          <p14:tracePt t="17310" x="5159375" y="3535363"/>
          <p14:tracePt t="17319" x="5143500" y="3559175"/>
          <p14:tracePt t="17326" x="5121275" y="3573463"/>
          <p14:tracePt t="17337" x="5113338" y="3589338"/>
          <p14:tracePt t="17353" x="5097463" y="3611563"/>
          <p14:tracePt t="17446" x="5097463" y="3573463"/>
          <p14:tracePt t="17455" x="5105400" y="3513138"/>
          <p14:tracePt t="17462" x="5121275" y="3475038"/>
          <p14:tracePt t="17470" x="5135563" y="3444875"/>
          <p14:tracePt t="17487" x="5173663" y="3330575"/>
          <p14:tracePt t="17503" x="5219700" y="3230563"/>
          <p14:tracePt t="17520" x="5273675" y="3124200"/>
          <p14:tracePt t="17537" x="5311775" y="3055938"/>
          <p14:tracePt t="17553" x="5326063" y="3017838"/>
          <p14:tracePt t="17570" x="5341938" y="2994025"/>
          <p14:tracePt t="17587" x="5372100" y="2949575"/>
          <p14:tracePt t="17604" x="5387975" y="2911475"/>
          <p14:tracePt t="17620" x="5418138" y="2849563"/>
          <p14:tracePt t="17638" x="5440363" y="2797175"/>
          <p14:tracePt t="17654" x="5448300" y="2781300"/>
          <p14:tracePt t="17670" x="5470525" y="2705100"/>
          <p14:tracePt t="17687" x="5502275" y="2620963"/>
          <p14:tracePt t="17704" x="5516563" y="2574925"/>
          <p14:tracePt t="17720" x="5524500" y="2536825"/>
          <p14:tracePt t="17737" x="5532438" y="2514600"/>
          <p14:tracePt t="17754" x="5540375" y="2514600"/>
          <p14:tracePt t="17770" x="5554663" y="2514600"/>
          <p14:tracePt t="17787" x="5584825" y="2514600"/>
          <p14:tracePt t="17804" x="5668963" y="2544763"/>
          <p14:tracePt t="17820" x="5768975" y="2628900"/>
          <p14:tracePt t="17837" x="5821363" y="2659063"/>
          <p14:tracePt t="17910" x="5807075" y="2659063"/>
          <p14:tracePt t="17918" x="5768975" y="2659063"/>
          <p14:tracePt t="17926" x="5715000" y="2659063"/>
          <p14:tracePt t="17937" x="5630863" y="2659063"/>
          <p14:tracePt t="17954" x="5426075" y="2659063"/>
          <p14:tracePt t="17970" x="5211763" y="2705100"/>
          <p14:tracePt t="17987" x="5051425" y="2720975"/>
          <p14:tracePt t="18004" x="4975225" y="2727325"/>
          <p14:tracePt t="18021" x="4968875" y="2735263"/>
          <p14:tracePt t="18062" x="5037138" y="2735263"/>
          <p14:tracePt t="18070" x="5135563" y="2735263"/>
          <p14:tracePt t="18078" x="5273675" y="2735263"/>
          <p14:tracePt t="18087" x="5418138" y="2735263"/>
          <p14:tracePt t="18104" x="5646738" y="2735263"/>
          <p14:tracePt t="18120" x="5807075" y="2735263"/>
          <p14:tracePt t="18137" x="5837238" y="2735263"/>
          <p14:tracePt t="18182" x="5829300" y="2743200"/>
          <p14:tracePt t="18192" x="5775325" y="2765425"/>
          <p14:tracePt t="18206" x="5646738" y="2789238"/>
          <p14:tracePt t="18220" x="5578475" y="2811463"/>
          <p14:tracePt t="18237" x="5387975" y="2865438"/>
          <p14:tracePt t="18253" x="5349875" y="2865438"/>
          <p14:tracePt t="18271" x="5349875" y="2873375"/>
          <p14:tracePt t="18310" x="5356225" y="2879725"/>
          <p14:tracePt t="18320" x="5418138" y="2879725"/>
          <p14:tracePt t="18337" x="5540375" y="2879725"/>
          <p14:tracePt t="18354" x="5622925" y="2879725"/>
          <p14:tracePt t="18370" x="5630863" y="2879725"/>
          <p14:tracePt t="18406" x="5622925" y="2879725"/>
          <p14:tracePt t="18420" x="5570538" y="2879725"/>
          <p14:tracePt t="18437" x="5426075" y="2879725"/>
          <p14:tracePt t="18454" x="5219700" y="2879725"/>
          <p14:tracePt t="18470" x="5189538" y="2879725"/>
          <p14:tracePt t="18518" x="5197475" y="2879725"/>
          <p14:tracePt t="18526" x="5249863" y="2879725"/>
          <p14:tracePt t="18537" x="5318125" y="2879725"/>
          <p14:tracePt t="18554" x="5494338" y="2879725"/>
          <p14:tracePt t="18571" x="5661025" y="2879725"/>
          <p14:tracePt t="18587" x="5737225" y="2879725"/>
          <p14:tracePt t="18630" x="5730875" y="2879725"/>
          <p14:tracePt t="18640" x="5661025" y="2865438"/>
          <p14:tracePt t="18654" x="5426075" y="2819400"/>
          <p14:tracePt t="18671" x="5203825" y="2797175"/>
          <p14:tracePt t="18687" x="5021263" y="2773363"/>
          <p14:tracePt t="18704" x="4975225" y="2773363"/>
          <p14:tracePt t="18737" x="4968875" y="2773363"/>
          <p14:tracePt t="18754" x="5051425" y="2803525"/>
          <p14:tracePt t="18772" x="5273675" y="2841625"/>
          <p14:tracePt t="18787" x="5608638" y="2895600"/>
          <p14:tracePt t="18804" x="5813425" y="2903538"/>
          <p14:tracePt t="18821" x="5883275" y="2903538"/>
          <p14:tracePt t="18837" x="5889625" y="2903538"/>
          <p14:tracePt t="18862" x="5859463" y="2903538"/>
          <p14:tracePt t="18871" x="5807075" y="2903538"/>
          <p14:tracePt t="18887" x="5646738" y="2903538"/>
          <p14:tracePt t="18904" x="5502275" y="2903538"/>
          <p14:tracePt t="18921" x="5372100" y="2903538"/>
          <p14:tracePt t="18937" x="5280025" y="2903538"/>
          <p14:tracePt t="18954" x="5257800" y="2903538"/>
          <p14:tracePt t="18971" x="5249863" y="2917825"/>
          <p14:tracePt t="18987" x="5241925" y="2949575"/>
          <p14:tracePt t="19004" x="5241925" y="3001963"/>
          <p14:tracePt t="19021" x="5241925" y="3032125"/>
          <p14:tracePt t="19038" x="5249863" y="3063875"/>
          <p14:tracePt t="19054" x="5257800" y="3078163"/>
          <p14:tracePt t="19071" x="5265738" y="3086100"/>
          <p14:tracePt t="19087" x="5273675" y="3086100"/>
          <p14:tracePt t="19104" x="5280025" y="3086100"/>
          <p14:tracePt t="19121" x="5295900" y="3063875"/>
          <p14:tracePt t="19137" x="5295900" y="3017838"/>
          <p14:tracePt t="19154" x="5295900" y="2971800"/>
          <p14:tracePt t="19171" x="5287963" y="2941638"/>
          <p14:tracePt t="19187" x="5265738" y="2917825"/>
          <p14:tracePt t="19204" x="5219700" y="2903538"/>
          <p14:tracePt t="19221" x="5143500" y="2879725"/>
          <p14:tracePt t="19238" x="5059363" y="2879725"/>
          <p14:tracePt t="19254" x="5021263" y="2887663"/>
          <p14:tracePt t="19272" x="4983163" y="2911475"/>
          <p14:tracePt t="19287" x="4968875" y="2949575"/>
          <p14:tracePt t="19304" x="4945063" y="3001963"/>
          <p14:tracePt t="19321" x="4930775" y="3055938"/>
          <p14:tracePt t="19337" x="4914900" y="3124200"/>
          <p14:tracePt t="19354" x="4899025" y="3184525"/>
          <p14:tracePt t="19371" x="4899025" y="3246438"/>
          <p14:tracePt t="19388" x="4899025" y="3314700"/>
          <p14:tracePt t="19404" x="4906963" y="3398838"/>
          <p14:tracePt t="19422" x="4991100" y="3565525"/>
          <p14:tracePt t="19437" x="5021263" y="3611563"/>
          <p14:tracePt t="19454" x="5105400" y="3703638"/>
          <p14:tracePt t="19471" x="5143500" y="3717925"/>
          <p14:tracePt t="19487" x="5173663" y="3725863"/>
          <p14:tracePt t="19504" x="5211763" y="3725863"/>
          <p14:tracePt t="19521" x="5273675" y="3725863"/>
          <p14:tracePt t="19538" x="5326063" y="3673475"/>
          <p14:tracePt t="19554" x="5387975" y="3603625"/>
          <p14:tracePt t="19571" x="5418138" y="3505200"/>
          <p14:tracePt t="19588" x="5426075" y="3429000"/>
          <p14:tracePt t="19604" x="5426075" y="3375025"/>
          <p14:tracePt t="19622" x="5426075" y="3330575"/>
          <p14:tracePt t="19638" x="5426075" y="3314700"/>
          <p14:tracePt t="19654" x="5426075" y="3276600"/>
          <p14:tracePt t="19672" x="5410200" y="3254375"/>
          <p14:tracePt t="19688" x="5380038" y="3230563"/>
          <p14:tracePt t="19704" x="5334000" y="3208338"/>
          <p14:tracePt t="19721" x="5273675" y="3184525"/>
          <p14:tracePt t="19738" x="5227638" y="3178175"/>
          <p14:tracePt t="19754" x="5189538" y="3162300"/>
          <p14:tracePt t="19771" x="5173663" y="3162300"/>
          <p14:tracePt t="19788" x="5165725" y="3162300"/>
          <p14:tracePt t="19822" x="5143500" y="3162300"/>
          <p14:tracePt t="19838" x="5105400" y="3184525"/>
          <p14:tracePt t="19854" x="5037138" y="3246438"/>
          <p14:tracePt t="19871" x="4983163" y="3322638"/>
          <p14:tracePt t="19888" x="4945063" y="3398838"/>
          <p14:tracePt t="19904" x="4930775" y="3467100"/>
          <p14:tracePt t="19921" x="4906963" y="3551238"/>
          <p14:tracePt t="19938" x="4906963" y="3589338"/>
          <p14:tracePt t="19954" x="4906963" y="3635375"/>
          <p14:tracePt t="19971" x="4914900" y="3673475"/>
          <p14:tracePt t="19988" x="4930775" y="3695700"/>
          <p14:tracePt t="20004" x="4953000" y="3711575"/>
          <p14:tracePt t="20021" x="5045075" y="3741738"/>
          <p14:tracePt t="20038" x="5135563" y="3741738"/>
          <p14:tracePt t="20054" x="5265738" y="3733800"/>
          <p14:tracePt t="20071" x="5356225" y="3665538"/>
          <p14:tracePt t="20088" x="5402263" y="3603625"/>
          <p14:tracePt t="20104" x="5418138" y="3521075"/>
          <p14:tracePt t="20121" x="5418138" y="3413125"/>
          <p14:tracePt t="20138" x="5418138" y="3298825"/>
          <p14:tracePt t="20154" x="5349875" y="3154363"/>
          <p14:tracePt t="20172" x="5280025" y="3040063"/>
          <p14:tracePt t="20188" x="5227638" y="2963863"/>
          <p14:tracePt t="20204" x="5165725" y="2911475"/>
          <p14:tracePt t="20221" x="5135563" y="2895600"/>
          <p14:tracePt t="20238" x="5121275" y="2895600"/>
          <p14:tracePt t="20254" x="5105400" y="2895600"/>
          <p14:tracePt t="20271" x="5089525" y="2879725"/>
          <p14:tracePt t="20288" x="5037138" y="2879725"/>
          <p14:tracePt t="20305" x="4960938" y="2911475"/>
          <p14:tracePt t="20321" x="4892675" y="2949575"/>
          <p14:tracePt t="20338" x="4830763" y="2994025"/>
          <p14:tracePt t="20355" x="4792663" y="3048000"/>
          <p14:tracePt t="20371" x="4762500" y="3108325"/>
          <p14:tracePt t="20388" x="4762500" y="3154363"/>
          <p14:tracePt t="20405" x="4762500" y="3238500"/>
          <p14:tracePt t="20421" x="4770438" y="3330575"/>
          <p14:tracePt t="20438" x="4846638" y="3489325"/>
          <p14:tracePt t="20455" x="4899025" y="3551238"/>
          <p14:tracePt t="20471" x="4968875" y="3597275"/>
          <p14:tracePt t="20488" x="5037138" y="3627438"/>
          <p14:tracePt t="20505" x="5083175" y="3635375"/>
          <p14:tracePt t="20521" x="5127625" y="3635375"/>
          <p14:tracePt t="20538" x="5181600" y="3611563"/>
          <p14:tracePt t="20555" x="5203825" y="3543300"/>
          <p14:tracePt t="20571" x="5235575" y="3398838"/>
          <p14:tracePt t="20588" x="5241925" y="3292475"/>
          <p14:tracePt t="20605" x="5241925" y="3192463"/>
          <p14:tracePt t="20621" x="5241925" y="3101975"/>
          <p14:tracePt t="20638" x="5219700" y="3032125"/>
          <p14:tracePt t="20655" x="5219700" y="3017838"/>
          <p14:tracePt t="20672" x="5203825" y="3001963"/>
          <p14:tracePt t="20705" x="5189538" y="3001963"/>
          <p14:tracePt t="20721" x="5151438" y="2987675"/>
          <p14:tracePt t="20738" x="5121275" y="2987675"/>
          <p14:tracePt t="20755" x="5051425" y="3001963"/>
          <p14:tracePt t="20771" x="4945063" y="3070225"/>
          <p14:tracePt t="20788" x="4868863" y="3162300"/>
          <p14:tracePt t="20805" x="4822825" y="3276600"/>
          <p14:tracePt t="20821" x="4792663" y="3368675"/>
          <p14:tracePt t="20838" x="4784725" y="3527425"/>
          <p14:tracePt t="20855" x="4784725" y="3611563"/>
          <p14:tracePt t="20871" x="4808538" y="3679825"/>
          <p14:tracePt t="20888" x="4830763" y="3717925"/>
          <p14:tracePt t="20905" x="4868863" y="3763963"/>
          <p14:tracePt t="20921" x="4922838" y="3794125"/>
          <p14:tracePt t="20938" x="5021263" y="3817938"/>
          <p14:tracePt t="20955" x="5113338" y="3817938"/>
          <p14:tracePt t="20971" x="5189538" y="3779838"/>
          <p14:tracePt t="20988" x="5257800" y="3695700"/>
          <p14:tracePt t="21005" x="5303838" y="3589338"/>
          <p14:tracePt t="21021" x="5303838" y="3489325"/>
          <p14:tracePt t="21038" x="5303838" y="3322638"/>
          <p14:tracePt t="21055" x="5303838" y="3200400"/>
          <p14:tracePt t="21071" x="5280025" y="3094038"/>
          <p14:tracePt t="21088" x="5257800" y="3025775"/>
          <p14:tracePt t="21105" x="5235575" y="2979738"/>
          <p14:tracePt t="21121" x="5227638" y="2971800"/>
          <p14:tracePt t="21138" x="5219700" y="2955925"/>
          <p14:tracePt t="21155" x="5203825" y="2949575"/>
          <p14:tracePt t="21171" x="5189538" y="2949575"/>
          <p14:tracePt t="21188" x="5173663" y="2949575"/>
          <p14:tracePt t="21206" x="5127625" y="2941638"/>
          <p14:tracePt t="21221" x="5105400" y="2941638"/>
          <p14:tracePt t="21238" x="5051425" y="2955925"/>
          <p14:tracePt t="21255" x="4991100" y="3001963"/>
          <p14:tracePt t="21272" x="4960938" y="3040063"/>
          <p14:tracePt t="21288" x="4922838" y="3108325"/>
          <p14:tracePt t="21305" x="4892675" y="3170238"/>
          <p14:tracePt t="21322" x="4884738" y="3246438"/>
          <p14:tracePt t="21338" x="4876800" y="3292475"/>
          <p14:tracePt t="21355" x="4876800" y="3336925"/>
          <p14:tracePt t="21372" x="4876800" y="3375025"/>
          <p14:tracePt t="21388" x="4876800" y="3398838"/>
          <p14:tracePt t="21405" x="4876800" y="3444875"/>
          <p14:tracePt t="21422" x="4906963" y="3497263"/>
          <p14:tracePt t="21438" x="4930775" y="3543300"/>
          <p14:tracePt t="21455" x="4960938" y="3581400"/>
          <p14:tracePt t="21472" x="4991100" y="3603625"/>
          <p14:tracePt t="21488" x="5021263" y="3641725"/>
          <p14:tracePt t="21505" x="5059363" y="3673475"/>
          <p14:tracePt t="21522" x="5083175" y="3687763"/>
          <p14:tracePt t="21538" x="5143500" y="3703638"/>
          <p14:tracePt t="21555" x="5173663" y="3703638"/>
          <p14:tracePt t="21573" x="5189538" y="3703638"/>
          <p14:tracePt t="21588" x="5219700" y="3695700"/>
          <p14:tracePt t="21605" x="5265738" y="3611563"/>
          <p14:tracePt t="21622" x="5295900" y="3489325"/>
          <p14:tracePt t="21638" x="5303838" y="3368675"/>
          <p14:tracePt t="21655" x="5318125" y="3254375"/>
          <p14:tracePt t="21672" x="5334000" y="3146425"/>
          <p14:tracePt t="21688" x="5334000" y="3078163"/>
          <p14:tracePt t="21705" x="5334000" y="3025775"/>
          <p14:tracePt t="21722" x="5334000" y="2979738"/>
          <p14:tracePt t="21738" x="5326063" y="2941638"/>
          <p14:tracePt t="21755" x="5326063" y="2933700"/>
          <p14:tracePt t="21772" x="5318125" y="2925763"/>
          <p14:tracePt t="21788" x="5303838" y="2911475"/>
          <p14:tracePt t="21838" x="5295900" y="2911475"/>
          <p14:tracePt t="21854" x="5287963" y="2911475"/>
          <p14:tracePt t="21974" x="5280025" y="2911475"/>
          <p14:tracePt t="21990" x="5273675" y="2917825"/>
          <p14:tracePt t="22006" x="5249863" y="2933700"/>
          <p14:tracePt t="22015" x="5241925" y="2949575"/>
          <p14:tracePt t="22023" x="5227638" y="2955925"/>
          <p14:tracePt t="22038" x="5197475" y="2987675"/>
          <p14:tracePt t="22055" x="5159375" y="3025775"/>
          <p14:tracePt t="22072" x="5143500" y="3048000"/>
          <p14:tracePt t="22089" x="5121275" y="3086100"/>
          <p14:tracePt t="22105" x="5113338" y="3116263"/>
          <p14:tracePt t="22122" x="5089525" y="3178175"/>
          <p14:tracePt t="22139" x="5075238" y="3246438"/>
          <p14:tracePt t="22155" x="5075238" y="3306763"/>
          <p14:tracePt t="22172" x="5075238" y="3390900"/>
          <p14:tracePt t="22189" x="5075238" y="3467100"/>
          <p14:tracePt t="22205" x="5075238" y="3535363"/>
          <p14:tracePt t="22222" x="5089525" y="3627438"/>
          <p14:tracePt t="22239" x="5097463" y="3665538"/>
          <p14:tracePt t="22255" x="5105400" y="3695700"/>
          <p14:tracePt t="22272" x="5121275" y="3725863"/>
          <p14:tracePt t="22342" x="5143500" y="3725863"/>
          <p14:tracePt t="22350" x="5189538" y="3687763"/>
          <p14:tracePt t="22358" x="5227638" y="3635375"/>
          <p14:tracePt t="22372" x="5249863" y="3597275"/>
          <p14:tracePt t="22389" x="5318125" y="3505200"/>
          <p14:tracePt t="22405" x="5349875" y="3429000"/>
          <p14:tracePt t="22422" x="5380038" y="3344863"/>
          <p14:tracePt t="22439" x="5380038" y="3298825"/>
          <p14:tracePt t="22455" x="5380038" y="3216275"/>
          <p14:tracePt t="22472" x="5356225" y="3108325"/>
          <p14:tracePt t="22489" x="5303838" y="3025775"/>
          <p14:tracePt t="22505" x="5257800" y="2963863"/>
          <p14:tracePt t="22522" x="5203825" y="2933700"/>
          <p14:tracePt t="22539" x="5159375" y="2911475"/>
          <p14:tracePt t="22555" x="5143500" y="2903538"/>
          <p14:tracePt t="22622" x="5135563" y="2903538"/>
          <p14:tracePt t="22639" x="5105400" y="2903538"/>
          <p14:tracePt t="22646" x="5097463" y="2917825"/>
          <p14:tracePt t="22655" x="5075238" y="2933700"/>
          <p14:tracePt t="22672" x="5029200" y="3009900"/>
          <p14:tracePt t="22689" x="4975225" y="3101975"/>
          <p14:tracePt t="22705" x="4945063" y="3178175"/>
          <p14:tracePt t="22722" x="4922838" y="3246438"/>
          <p14:tracePt t="22739" x="4914900" y="3292475"/>
          <p14:tracePt t="22742" x="4914900" y="3314700"/>
          <p14:tracePt t="22755" x="4914900" y="3322638"/>
          <p14:tracePt t="22772" x="4914900" y="3344863"/>
          <p14:tracePt t="22789" x="4914900" y="3360738"/>
          <p14:tracePt t="22805" x="4914900" y="3382963"/>
          <p14:tracePt t="22822" x="4914900" y="3406775"/>
          <p14:tracePt t="22839" x="4914900" y="3429000"/>
          <p14:tracePt t="22855" x="4914900" y="3444875"/>
          <p14:tracePt t="22872" x="4914900" y="3459163"/>
          <p14:tracePt t="22889" x="4937125" y="3489325"/>
          <p14:tracePt t="22905" x="4945063" y="3513138"/>
          <p14:tracePt t="22939" x="4953000" y="3521075"/>
          <p14:tracePt t="23007" x="4968875" y="3521075"/>
          <p14:tracePt t="23015" x="4991100" y="3521075"/>
          <p14:tracePt t="23023" x="5013325" y="3521075"/>
          <p14:tracePt t="23039" x="5067300" y="3505200"/>
          <p14:tracePt t="23056" x="5127625" y="3451225"/>
          <p14:tracePt t="23072" x="5189538" y="3390900"/>
          <p14:tracePt t="23089" x="5219700" y="3330575"/>
          <p14:tracePt t="23106" x="5235575" y="3298825"/>
          <p14:tracePt t="23122" x="5241925" y="3246438"/>
          <p14:tracePt t="23139" x="5257800" y="3200400"/>
          <p14:tracePt t="23156" x="5257800" y="3162300"/>
          <p14:tracePt t="23172" x="5257800" y="3124200"/>
          <p14:tracePt t="23190" x="5257800" y="3070225"/>
          <p14:tracePt t="23206" x="5257800" y="3025775"/>
          <p14:tracePt t="23222" x="5249863" y="2979738"/>
          <p14:tracePt t="23239" x="5241925" y="2955925"/>
          <p14:tracePt t="23256" x="5227638" y="2941638"/>
          <p14:tracePt t="23272" x="5219700" y="2933700"/>
          <p14:tracePt t="23334" x="5203825" y="2933700"/>
          <p14:tracePt t="23342" x="5181600" y="2933700"/>
          <p14:tracePt t="23350" x="5159375" y="2933700"/>
          <p14:tracePt t="23358" x="5105400" y="2955925"/>
          <p14:tracePt t="23372" x="5075238" y="2987675"/>
          <p14:tracePt t="23390" x="4930775" y="3101975"/>
          <p14:tracePt t="23406" x="4899025" y="3140075"/>
          <p14:tracePt t="23422" x="4860925" y="3238500"/>
          <p14:tracePt t="23439" x="4846638" y="3298825"/>
          <p14:tracePt t="23456" x="4846638" y="3352800"/>
          <p14:tracePt t="23472" x="4846638" y="3413125"/>
          <p14:tracePt t="23489" x="4860925" y="3489325"/>
          <p14:tracePt t="23506" x="4876800" y="3551238"/>
          <p14:tracePt t="23522" x="4899025" y="3597275"/>
          <p14:tracePt t="23539" x="4914900" y="3619500"/>
          <p14:tracePt t="23556" x="4937125" y="3635375"/>
          <p14:tracePt t="23572" x="4937125" y="3641725"/>
          <p14:tracePt t="23590" x="4960938" y="3641725"/>
          <p14:tracePt t="23606" x="4991100" y="3649663"/>
          <p14:tracePt t="23622" x="5051425" y="3649663"/>
          <p14:tracePt t="23639" x="5097463" y="3649663"/>
          <p14:tracePt t="23656" x="5173663" y="3589338"/>
          <p14:tracePt t="23672" x="5211763" y="3513138"/>
          <p14:tracePt t="23689" x="5219700" y="3451225"/>
          <p14:tracePt t="23706" x="5227638" y="3360738"/>
          <p14:tracePt t="23722" x="5227638" y="3284538"/>
          <p14:tracePt t="23739" x="5227638" y="3222625"/>
          <p14:tracePt t="23742" x="5227638" y="3200400"/>
          <p14:tracePt t="23756" x="5227638" y="3184525"/>
          <p14:tracePt t="23772" x="5227638" y="3178175"/>
          <p14:tracePt t="23789" x="5227638" y="3162300"/>
          <p14:tracePt t="23806" x="5227638" y="3154363"/>
          <p14:tracePt t="24206" x="5227638" y="3146425"/>
          <p14:tracePt t="24462" x="5227638" y="3154363"/>
          <p14:tracePt t="24470" x="5227638" y="3170238"/>
          <p14:tracePt t="24488" x="5227638" y="3178175"/>
          <p14:tracePt t="24494" x="5227638" y="3184525"/>
          <p14:tracePt t="24506" x="5241925" y="3200400"/>
          <p14:tracePt t="24523" x="5249863" y="3208338"/>
          <p14:tracePt t="24539" x="5257800" y="3216275"/>
          <p14:tracePt t="24686" x="5241925" y="3216275"/>
          <p14:tracePt t="24694" x="5211763" y="3216275"/>
          <p14:tracePt t="24706" x="5181600" y="3208338"/>
          <p14:tracePt t="24723" x="5097463" y="3184525"/>
          <p14:tracePt t="24739" x="4968875" y="3178175"/>
          <p14:tracePt t="24743" x="4930775" y="3178175"/>
          <p14:tracePt t="24756" x="4914900" y="3178175"/>
          <p14:tracePt t="24773" x="4906963" y="3178175"/>
          <p14:tracePt t="24854" x="4914900" y="3178175"/>
          <p14:tracePt t="24862" x="4945063" y="3170238"/>
          <p14:tracePt t="24873" x="4991100" y="3154363"/>
          <p14:tracePt t="24891" x="5075238" y="3146425"/>
          <p14:tracePt t="24906" x="5159375" y="3140075"/>
          <p14:tracePt t="24923" x="5173663" y="3140075"/>
          <p14:tracePt t="24999" x="5151438" y="3140075"/>
          <p14:tracePt t="25006" x="5135563" y="3140075"/>
          <p14:tracePt t="25016" x="5113338" y="3146425"/>
          <p14:tracePt t="25023" x="5097463" y="3162300"/>
          <p14:tracePt t="25040" x="5089525" y="3162300"/>
          <p14:tracePt t="25670" x="5089525" y="3170238"/>
          <p14:tracePt t="25679" x="5089525" y="3208338"/>
          <p14:tracePt t="25690" x="5089525" y="3254375"/>
          <p14:tracePt t="25707" x="5089525" y="3322638"/>
          <p14:tracePt t="25723" x="5089525" y="3375025"/>
          <p14:tracePt t="25740" x="5089525" y="3382963"/>
          <p14:tracePt t="25743" x="5089525" y="3390900"/>
          <p14:tracePt t="25757" x="5089525" y="3398838"/>
          <p14:tracePt t="25773" x="5089525" y="3406775"/>
          <p14:tracePt t="25799" x="5089525" y="3413125"/>
          <p14:tracePt t="25815" x="5089525" y="3436938"/>
          <p14:tracePt t="25830" x="5089525" y="3444875"/>
          <p14:tracePt t="25846" x="5089525" y="3451225"/>
          <p14:tracePt t="25857" x="5083175" y="3459163"/>
          <p14:tracePt t="25873" x="5075238" y="3482975"/>
          <p14:tracePt t="25891" x="5075238" y="3497263"/>
          <p14:tracePt t="25907" x="5075238" y="3513138"/>
          <p14:tracePt t="25923" x="5075238" y="3527425"/>
          <p14:tracePt t="26030" x="5075238" y="3535363"/>
          <p14:tracePt t="26550" x="5075238" y="355123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2520" t="27007" r="57598" b="39644"/>
          <a:stretch/>
        </p:blipFill>
        <p:spPr>
          <a:xfrm>
            <a:off x="3725334" y="1973176"/>
            <a:ext cx="4183116" cy="394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411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641"/>
    </mc:Choice>
    <mc:Fallback xmlns="">
      <p:transition advTm="5564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75" x="5045075" y="3489325"/>
          <p14:tracePt t="783" x="5006975" y="3406775"/>
          <p14:tracePt t="791" x="4953000" y="3330575"/>
          <p14:tracePt t="808" x="4930775" y="3298825"/>
          <p14:tracePt t="825" x="4930775" y="3292475"/>
          <p14:tracePt t="841" x="4922838" y="3238500"/>
          <p14:tracePt t="858" x="4922838" y="3200400"/>
          <p14:tracePt t="875" x="4922838" y="3140075"/>
          <p14:tracePt t="891" x="4922838" y="3070225"/>
          <p14:tracePt t="908" x="4922838" y="3017838"/>
          <p14:tracePt t="925" x="4922838" y="2955925"/>
          <p14:tracePt t="941" x="4922838" y="2903538"/>
          <p14:tracePt t="959" x="4922838" y="2849563"/>
          <p14:tracePt t="975" x="4922838" y="2835275"/>
          <p14:tracePt t="991" x="4922838" y="2797175"/>
          <p14:tracePt t="1008" x="4922838" y="2789238"/>
          <p14:tracePt t="1041" x="4906963" y="2773363"/>
          <p14:tracePt t="1058" x="4868863" y="2765425"/>
          <p14:tracePt t="1075" x="4830763" y="2759075"/>
          <p14:tracePt t="1091" x="4762500" y="2751138"/>
          <p14:tracePt t="1108" x="4678363" y="2751138"/>
          <p14:tracePt t="1125" x="4632325" y="2751138"/>
          <p14:tracePt t="1141" x="4594225" y="2751138"/>
          <p14:tracePt t="1159" x="4564063" y="2759075"/>
          <p14:tracePt t="1175" x="4564063" y="2765425"/>
          <p14:tracePt t="1191" x="4556125" y="2765425"/>
          <p14:tracePt t="1455" x="4541838" y="2765425"/>
          <p14:tracePt t="1463" x="4525963" y="2765425"/>
          <p14:tracePt t="1475" x="4503738" y="2765425"/>
          <p14:tracePt t="1492" x="4479925" y="2765425"/>
          <p14:tracePt t="1508" x="4435475" y="2735263"/>
          <p14:tracePt t="1525" x="4411663" y="2713038"/>
          <p14:tracePt t="1541" x="4403725" y="2682875"/>
          <p14:tracePt t="1558" x="4397375" y="2659063"/>
          <p14:tracePt t="1575" x="4397375" y="2598738"/>
          <p14:tracePt t="1592" x="4397375" y="2568575"/>
          <p14:tracePt t="1608" x="4427538" y="2506663"/>
          <p14:tracePt t="1625" x="4479925" y="2460625"/>
          <p14:tracePt t="1642" x="4556125" y="2416175"/>
          <p14:tracePt t="1658" x="4610100" y="2362200"/>
          <p14:tracePt t="1675" x="4664075" y="2324100"/>
          <p14:tracePt t="1691" x="4724400" y="2286000"/>
          <p14:tracePt t="1708" x="4778375" y="2255838"/>
          <p14:tracePt t="1725" x="4854575" y="2239963"/>
          <p14:tracePt t="1742" x="4945063" y="2225675"/>
          <p14:tracePt t="1758" x="5051425" y="2217738"/>
          <p14:tracePt t="1776" x="5197475" y="2209800"/>
          <p14:tracePt t="1792" x="5287963" y="2187575"/>
          <p14:tracePt t="1808" x="5364163" y="2179638"/>
          <p14:tracePt t="1825" x="5426075" y="2171700"/>
          <p14:tracePt t="1842" x="5464175" y="2171700"/>
          <p14:tracePt t="1858" x="5502275" y="2171700"/>
          <p14:tracePt t="1876" x="5532438" y="2171700"/>
          <p14:tracePt t="1892" x="5562600" y="2171700"/>
          <p14:tracePt t="1943" x="5578475" y="2171700"/>
          <p14:tracePt t="1952" x="5584825" y="2171700"/>
          <p14:tracePt t="1961" x="5622925" y="2193925"/>
          <p14:tracePt t="1975" x="5684838" y="2239963"/>
          <p14:tracePt t="1992" x="5768975" y="2301875"/>
          <p14:tracePt t="2008" x="5845175" y="2378075"/>
          <p14:tracePt t="2025" x="5905500" y="2446338"/>
          <p14:tracePt t="2042" x="5943600" y="2476500"/>
          <p14:tracePt t="2058" x="5973763" y="2536825"/>
          <p14:tracePt t="2075" x="6003925" y="2606675"/>
          <p14:tracePt t="2092" x="6019800" y="2659063"/>
          <p14:tracePt t="2108" x="6019800" y="2751138"/>
          <p14:tracePt t="2125" x="6019800" y="2811463"/>
          <p14:tracePt t="2142" x="6019800" y="2865438"/>
          <p14:tracePt t="2158" x="6019800" y="2911475"/>
          <p14:tracePt t="2175" x="6011863" y="2949575"/>
          <p14:tracePt t="2191" x="5989638" y="2987675"/>
          <p14:tracePt t="2208" x="5959475" y="3025775"/>
          <p14:tracePt t="2225" x="5889625" y="3078163"/>
          <p14:tracePt t="2241" x="5799138" y="3116263"/>
          <p14:tracePt t="2258" x="5676900" y="3154363"/>
          <p14:tracePt t="2275" x="5532438" y="3178175"/>
          <p14:tracePt t="2292" x="5394325" y="3192463"/>
          <p14:tracePt t="2308" x="5273675" y="3200400"/>
          <p14:tracePt t="2325" x="5151438" y="3200400"/>
          <p14:tracePt t="2342" x="5029200" y="3216275"/>
          <p14:tracePt t="2358" x="4945063" y="3216275"/>
          <p14:tracePt t="2376" x="4778375" y="3216275"/>
          <p14:tracePt t="2392" x="4686300" y="3216275"/>
          <p14:tracePt t="2408" x="4618038" y="3216275"/>
          <p14:tracePt t="2425" x="4511675" y="3184525"/>
          <p14:tracePt t="2442" x="4441825" y="3154363"/>
          <p14:tracePt t="2458" x="4411663" y="3140075"/>
          <p14:tracePt t="2475" x="4403725" y="3140075"/>
          <p14:tracePt t="2535" x="4397375" y="3140075"/>
          <p14:tracePt t="2543" x="4389438" y="3132138"/>
          <p14:tracePt t="3151" x="4389438" y="3124200"/>
          <p14:tracePt t="3159" x="4389438" y="3101975"/>
          <p14:tracePt t="3168" x="4389438" y="3070225"/>
          <p14:tracePt t="3176" x="4397375" y="3048000"/>
          <p14:tracePt t="3192" x="4403725" y="3032125"/>
          <p14:tracePt t="3209" x="4403725" y="3017838"/>
          <p14:tracePt t="3225" x="4427538" y="2979738"/>
          <p14:tracePt t="3242" x="4435475" y="2933700"/>
          <p14:tracePt t="3258" x="4449763" y="2895600"/>
          <p14:tracePt t="3275" x="4457700" y="2841625"/>
          <p14:tracePt t="3292" x="4487863" y="2811463"/>
          <p14:tracePt t="3309" x="4511675" y="2773363"/>
          <p14:tracePt t="3325" x="4533900" y="2751138"/>
          <p14:tracePt t="3342" x="4564063" y="2713038"/>
          <p14:tracePt t="3359" x="4579938" y="2682875"/>
          <p14:tracePt t="3375" x="4602163" y="2644775"/>
          <p14:tracePt t="3392" x="4632325" y="2598738"/>
          <p14:tracePt t="3409" x="4640263" y="2574925"/>
          <p14:tracePt t="3425" x="4656138" y="2530475"/>
          <p14:tracePt t="3442" x="4656138" y="2468563"/>
          <p14:tracePt t="3459" x="4664075" y="2408238"/>
          <p14:tracePt t="3476" x="4670425" y="2370138"/>
          <p14:tracePt t="3492" x="4670425" y="2346325"/>
          <p14:tracePt t="3509" x="4670425" y="2339975"/>
          <p14:tracePt t="3647" x="4670425" y="2370138"/>
          <p14:tracePt t="3655" x="4670425" y="2422525"/>
          <p14:tracePt t="3663" x="4670425" y="2468563"/>
          <p14:tracePt t="3676" x="4670425" y="2522538"/>
          <p14:tracePt t="3692" x="4670425" y="2628900"/>
          <p14:tracePt t="3695" x="4670425" y="2674938"/>
          <p14:tracePt t="3709" x="4670425" y="2727325"/>
          <p14:tracePt t="3726" x="4670425" y="2819400"/>
          <p14:tracePt t="3743" x="4670425" y="2887663"/>
          <p14:tracePt t="3759" x="4670425" y="2933700"/>
          <p14:tracePt t="3776" x="4670425" y="2949575"/>
          <p14:tracePt t="3855" x="4670425" y="2955925"/>
          <p14:tracePt t="3863" x="4670425" y="2971800"/>
          <p14:tracePt t="3872" x="4670425" y="2979738"/>
          <p14:tracePt t="3879" x="4670425" y="2987675"/>
          <p14:tracePt t="3892" x="4670425" y="3001963"/>
          <p14:tracePt t="3909" x="4670425" y="3040063"/>
          <p14:tracePt t="3926" x="4670425" y="3063875"/>
          <p14:tracePt t="3943" x="4670425" y="3094038"/>
          <p14:tracePt t="3959" x="4670425" y="3101975"/>
          <p14:tracePt t="4039" x="4678363" y="3108325"/>
          <p14:tracePt t="4047" x="4694238" y="3108325"/>
          <p14:tracePt t="4059" x="4702175" y="3078163"/>
          <p14:tracePt t="4076" x="4732338" y="3009900"/>
          <p14:tracePt t="4092" x="4762500" y="2941638"/>
          <p14:tracePt t="4109" x="4784725" y="2873375"/>
          <p14:tracePt t="4126" x="4808538" y="2827338"/>
          <p14:tracePt t="4142" x="4830763" y="2765425"/>
          <p14:tracePt t="4159" x="4860925" y="2689225"/>
          <p14:tracePt t="4176" x="4884738" y="2659063"/>
          <p14:tracePt t="4192" x="4899025" y="2628900"/>
          <p14:tracePt t="4209" x="4914900" y="2620963"/>
          <p14:tracePt t="4226" x="4930775" y="2598738"/>
          <p14:tracePt t="4242" x="4945063" y="2582863"/>
          <p14:tracePt t="4259" x="4968875" y="2552700"/>
          <p14:tracePt t="4277" x="5006975" y="2476500"/>
          <p14:tracePt t="4292" x="5037138" y="2384425"/>
          <p14:tracePt t="4309" x="5059363" y="2316163"/>
          <p14:tracePt t="4327" x="5075238" y="2270125"/>
          <p14:tracePt t="4343" x="5083175" y="2247900"/>
          <p14:tracePt t="4376" x="5083175" y="2232025"/>
          <p14:tracePt t="4407" x="5089525" y="2232025"/>
          <p14:tracePt t="4471" x="5089525" y="2255838"/>
          <p14:tracePt t="4479" x="5089525" y="2278063"/>
          <p14:tracePt t="4487" x="5089525" y="2308225"/>
          <p14:tracePt t="4495" x="5089525" y="2339975"/>
          <p14:tracePt t="4509" x="5083175" y="2370138"/>
          <p14:tracePt t="4526" x="5075238" y="2484438"/>
          <p14:tracePt t="4543" x="5051425" y="2568575"/>
          <p14:tracePt t="4559" x="5051425" y="2620963"/>
          <p14:tracePt t="4576" x="5051425" y="2674938"/>
          <p14:tracePt t="4593" x="5051425" y="2720975"/>
          <p14:tracePt t="4609" x="5051425" y="2743200"/>
          <p14:tracePt t="4626" x="5051425" y="2751138"/>
          <p14:tracePt t="4643" x="5051425" y="2759075"/>
          <p14:tracePt t="4659" x="5051425" y="2773363"/>
          <p14:tracePt t="4676" x="5051425" y="2789238"/>
          <p14:tracePt t="4693" x="5051425" y="2827338"/>
          <p14:tracePt t="4695" x="5051425" y="2841625"/>
          <p14:tracePt t="4709" x="5051425" y="2865438"/>
          <p14:tracePt t="4726" x="5051425" y="2903538"/>
          <p14:tracePt t="4743" x="5051425" y="2933700"/>
          <p14:tracePt t="4759" x="5051425" y="2941638"/>
          <p14:tracePt t="4777" x="5051425" y="2949575"/>
          <p14:tracePt t="5072" x="5051425" y="2955925"/>
          <p14:tracePt t="5079" x="5059363" y="2955925"/>
          <p14:tracePt t="5089" x="5083175" y="2941638"/>
          <p14:tracePt t="5095" x="5097463" y="2925763"/>
          <p14:tracePt t="5109" x="5127625" y="2895600"/>
          <p14:tracePt t="5127" x="5203825" y="2811463"/>
          <p14:tracePt t="5143" x="5219700" y="2789238"/>
          <p14:tracePt t="5159" x="5219700" y="2781300"/>
          <p14:tracePt t="5281" x="5227638" y="2773363"/>
          <p14:tracePt t="5311" x="5241925" y="2773363"/>
          <p14:tracePt t="5328" x="5257800" y="2773363"/>
          <p14:tracePt t="5337" x="5265738" y="2773363"/>
          <p14:tracePt t="5343" x="5280025" y="2773363"/>
          <p14:tracePt t="5360" x="5326063" y="2743200"/>
          <p14:tracePt t="5376" x="5364163" y="2697163"/>
          <p14:tracePt t="5393" x="5418138" y="2598738"/>
          <p14:tracePt t="5410" x="5456238" y="2514600"/>
          <p14:tracePt t="5426" x="5464175" y="2422525"/>
          <p14:tracePt t="5443" x="5486400" y="2392363"/>
          <p14:tracePt t="5460" x="5502275" y="2362200"/>
          <p14:tracePt t="5476" x="5508625" y="2346325"/>
          <p14:tracePt t="5510" x="5516563" y="2346325"/>
          <p14:tracePt t="5526" x="5532438" y="2346325"/>
          <p14:tracePt t="5543" x="5540375" y="2346325"/>
          <p14:tracePt t="5560" x="5546725" y="2346325"/>
          <p14:tracePt t="5576" x="5562600" y="2346325"/>
          <p14:tracePt t="5593" x="5584825" y="2384425"/>
          <p14:tracePt t="5610" x="5600700" y="2446338"/>
          <p14:tracePt t="5626" x="5616575" y="2514600"/>
          <p14:tracePt t="5643" x="5616575" y="2574925"/>
          <p14:tracePt t="5660" x="5616575" y="2651125"/>
          <p14:tracePt t="5676" x="5616575" y="2727325"/>
          <p14:tracePt t="5693" x="5578475" y="2797175"/>
          <p14:tracePt t="5695" x="5562600" y="2827338"/>
          <p14:tracePt t="5710" x="5540375" y="2865438"/>
          <p14:tracePt t="5726" x="5532438" y="2911475"/>
          <p14:tracePt t="5743" x="5516563" y="2941638"/>
          <p14:tracePt t="5778" x="5516563" y="2949575"/>
          <p14:tracePt t="5793" x="5516563" y="2955925"/>
          <p14:tracePt t="5810" x="5516563" y="2971800"/>
          <p14:tracePt t="5826" x="5516563" y="2987675"/>
          <p14:tracePt t="5843" x="5516563" y="3017838"/>
          <p14:tracePt t="5860" x="5516563" y="3032125"/>
          <p14:tracePt t="5876" x="5516563" y="3048000"/>
          <p14:tracePt t="5893" x="5508625" y="3070225"/>
          <p14:tracePt t="5910" x="5486400" y="3101975"/>
          <p14:tracePt t="5926" x="5448300" y="3132138"/>
          <p14:tracePt t="5943" x="5318125" y="3200400"/>
          <p14:tracePt t="5960" x="5227638" y="3254375"/>
          <p14:tracePt t="5976" x="5127625" y="3292475"/>
          <p14:tracePt t="5994" x="4999038" y="3330575"/>
          <p14:tracePt t="6010" x="4860925" y="3390900"/>
          <p14:tracePt t="6026" x="4784725" y="3421063"/>
          <p14:tracePt t="6043" x="4732338" y="3444875"/>
          <p14:tracePt t="6060" x="4702175" y="3459163"/>
          <p14:tracePt t="6076" x="4694238" y="3459163"/>
          <p14:tracePt t="6093" x="4686300" y="3482975"/>
          <p14:tracePt t="6110" x="4648200" y="3535363"/>
          <p14:tracePt t="6126" x="4640263" y="3565525"/>
          <p14:tracePt t="6143" x="4556125" y="3741738"/>
          <p14:tracePt t="6160" x="4518025" y="3848100"/>
          <p14:tracePt t="6177" x="4465638" y="3978275"/>
          <p14:tracePt t="6193" x="4449763" y="4038600"/>
          <p14:tracePt t="6210" x="4441825" y="4106863"/>
          <p14:tracePt t="6227" x="4435475" y="4144963"/>
          <p14:tracePt t="6243" x="4427538" y="4160838"/>
          <p14:tracePt t="6260" x="4419600" y="4183063"/>
          <p14:tracePt t="6277" x="4397375" y="4206875"/>
          <p14:tracePt t="6293" x="4373563" y="4221163"/>
          <p14:tracePt t="6311" x="4313238" y="4221163"/>
          <p14:tracePt t="6327" x="4244975" y="4206875"/>
          <p14:tracePt t="6343" x="4106863" y="4106863"/>
          <p14:tracePt t="6360" x="3984625" y="4022725"/>
          <p14:tracePt t="6377" x="3946525" y="3992563"/>
          <p14:tracePt t="6393" x="3946525" y="3954463"/>
          <p14:tracePt t="6410" x="3946525" y="3924300"/>
          <p14:tracePt t="6427" x="3984625" y="3894138"/>
          <p14:tracePt t="6443" x="4092575" y="3870325"/>
          <p14:tracePt t="6460" x="4221163" y="3856038"/>
          <p14:tracePt t="6477" x="4313238" y="3848100"/>
          <p14:tracePt t="6493" x="4365625" y="3848100"/>
          <p14:tracePt t="6510" x="4389438" y="3848100"/>
          <p14:tracePt t="6559" x="4397375" y="3848100"/>
          <p14:tracePt t="6575" x="4403725" y="3848100"/>
          <p14:tracePt t="6583" x="4419600" y="3848100"/>
          <p14:tracePt t="6593" x="4441825" y="3848100"/>
          <p14:tracePt t="6610" x="4518025" y="3848100"/>
          <p14:tracePt t="6627" x="4602163" y="3848100"/>
          <p14:tracePt t="6643" x="4694238" y="3848100"/>
          <p14:tracePt t="6660" x="4770438" y="3848100"/>
          <p14:tracePt t="6677" x="4830763" y="3848100"/>
          <p14:tracePt t="6680" x="4854575" y="3848100"/>
          <p14:tracePt t="6693" x="4860925" y="3848100"/>
          <p14:tracePt t="6710" x="4906963" y="3848100"/>
          <p14:tracePt t="6727" x="4930775" y="3848100"/>
          <p14:tracePt t="6743" x="4968875" y="3840163"/>
          <p14:tracePt t="6760" x="5013325" y="3840163"/>
          <p14:tracePt t="6777" x="5059363" y="3840163"/>
          <p14:tracePt t="6793" x="5113338" y="3840163"/>
          <p14:tracePt t="6810" x="5165725" y="3840163"/>
          <p14:tracePt t="6827" x="5235575" y="3840163"/>
          <p14:tracePt t="6843" x="5318125" y="3840163"/>
          <p14:tracePt t="6860" x="5426075" y="3848100"/>
          <p14:tracePt t="6877" x="5524500" y="3856038"/>
          <p14:tracePt t="6895" x="5730875" y="3870325"/>
          <p14:tracePt t="6910" x="5799138" y="3870325"/>
          <p14:tracePt t="6927" x="6057900" y="3894138"/>
          <p14:tracePt t="6943" x="6218238" y="3894138"/>
          <p14:tracePt t="6960" x="6378575" y="3894138"/>
          <p14:tracePt t="6977" x="6477000" y="3894138"/>
          <p14:tracePt t="6994" x="6507163" y="3894138"/>
          <p14:tracePt t="7194" x="6515100" y="3894138"/>
          <p14:tracePt t="7399" x="6515100" y="3886200"/>
          <p14:tracePt t="7407" x="6499225" y="3870325"/>
          <p14:tracePt t="7423" x="6484938" y="3870325"/>
          <p14:tracePt t="7593" x="6461125" y="3870325"/>
          <p14:tracePt t="7599" x="6430963" y="3870325"/>
          <p14:tracePt t="7610" x="6384925" y="3863975"/>
          <p14:tracePt t="7627" x="6240463" y="3817938"/>
          <p14:tracePt t="7644" x="6057900" y="3771900"/>
          <p14:tracePt t="7660" x="5951538" y="3711575"/>
          <p14:tracePt t="7677" x="5951538" y="3703638"/>
          <p14:tracePt t="7847" x="5943600" y="3695700"/>
          <p14:tracePt t="7855" x="5905500" y="3711575"/>
          <p14:tracePt t="7863" x="5889625" y="3717925"/>
          <p14:tracePt t="7877" x="5867400" y="3725863"/>
          <p14:tracePt t="7895" x="5699125" y="3840163"/>
          <p14:tracePt t="7910" x="5600700" y="3894138"/>
          <p14:tracePt t="7927" x="5249863" y="4084638"/>
          <p14:tracePt t="7944" x="5045075" y="4160838"/>
          <p14:tracePt t="7961" x="4899025" y="4221163"/>
          <p14:tracePt t="7977" x="4792663" y="4275138"/>
          <p14:tracePt t="7994" x="4724400" y="4305300"/>
          <p14:tracePt t="8011" x="4702175" y="4321175"/>
          <p14:tracePt t="8027" x="4702175" y="4327525"/>
          <p14:tracePt t="8044" x="4694238" y="4335463"/>
          <p14:tracePt t="8060" x="4694238" y="4351338"/>
          <p14:tracePt t="8077" x="4694238" y="4373563"/>
          <p14:tracePt t="8095" x="4694238" y="4381500"/>
          <p14:tracePt t="8111" x="4708525" y="4359275"/>
          <p14:tracePt t="8127" x="4708525" y="4321175"/>
          <p14:tracePt t="8503" x="4732338" y="4327525"/>
          <p14:tracePt t="8511" x="4754563" y="4359275"/>
          <p14:tracePt t="8519" x="4770438" y="4381500"/>
          <p14:tracePt t="8528" x="4792663" y="4403725"/>
          <p14:tracePt t="8544" x="4792663" y="4411663"/>
          <p14:tracePt t="8561" x="4792663" y="4419600"/>
          <p14:tracePt t="8578" x="4822825" y="4449763"/>
          <p14:tracePt t="8595" x="4846638" y="4473575"/>
          <p14:tracePt t="8611" x="4854575" y="4487863"/>
          <p14:tracePt t="8627" x="4854575" y="4503738"/>
          <p14:tracePt t="8644" x="4868863" y="4518025"/>
          <p14:tracePt t="8661" x="4876800" y="4579938"/>
          <p14:tracePt t="8679" x="4914900" y="4686300"/>
          <p14:tracePt t="8695" x="4930775" y="4740275"/>
          <p14:tracePt t="8711" x="4945063" y="4778375"/>
          <p14:tracePt t="8727" x="4945063" y="4792663"/>
          <p14:tracePt t="8799" x="4953000" y="4792663"/>
          <p14:tracePt t="8807" x="4960938" y="4746625"/>
          <p14:tracePt t="8815" x="4968875" y="4686300"/>
          <p14:tracePt t="8827" x="4983163" y="4618038"/>
          <p14:tracePt t="8844" x="5083175" y="4449763"/>
          <p14:tracePt t="8861" x="5173663" y="4297363"/>
          <p14:tracePt t="8878" x="5257800" y="4144963"/>
          <p14:tracePt t="8894" x="5349875" y="3984625"/>
          <p14:tracePt t="8911" x="5508625" y="3749675"/>
          <p14:tracePt t="8928" x="5600700" y="3619500"/>
          <p14:tracePt t="8944" x="5684838" y="3505200"/>
          <p14:tracePt t="8961" x="5722938" y="3451225"/>
          <p14:tracePt t="9079" x="5699125" y="3467100"/>
          <p14:tracePt t="9089" x="5654675" y="3497263"/>
          <p14:tracePt t="9096" x="5616575" y="3505200"/>
          <p14:tracePt t="9111" x="5532438" y="3513138"/>
          <p14:tracePt t="9128" x="5440363" y="3513138"/>
          <p14:tracePt t="9144" x="5364163" y="3482975"/>
          <p14:tracePt t="9161" x="5318125" y="3429000"/>
          <p14:tracePt t="9178" x="5311775" y="3390900"/>
          <p14:tracePt t="9194" x="5311775" y="3382963"/>
          <p14:tracePt t="9211" x="5311775" y="3368675"/>
          <p14:tracePt t="9228" x="5311775" y="3360738"/>
          <p14:tracePt t="9244" x="5341938" y="3336925"/>
          <p14:tracePt t="9261" x="5380038" y="3336925"/>
          <p14:tracePt t="9278" x="5402263" y="3314700"/>
          <p14:tracePt t="9294" x="5418138" y="3314700"/>
          <p14:tracePt t="9375" x="5387975" y="3314700"/>
          <p14:tracePt t="9383" x="5364163" y="3314700"/>
          <p14:tracePt t="9394" x="5326063" y="3314700"/>
          <p14:tracePt t="9411" x="5287963" y="3314700"/>
          <p14:tracePt t="9428" x="5273675" y="3322638"/>
          <p14:tracePt t="9444" x="5265738" y="3322638"/>
          <p14:tracePt t="9489" x="5265738" y="3336925"/>
          <p14:tracePt t="9503" x="5273675" y="3336925"/>
          <p14:tracePt t="9511" x="5280025" y="3344863"/>
          <p14:tracePt t="10055" x="5295900" y="3344863"/>
          <p14:tracePt t="10063" x="5341938" y="3360738"/>
          <p14:tracePt t="10071" x="5394325" y="3375025"/>
          <p14:tracePt t="10079" x="5486400" y="3382963"/>
          <p14:tracePt t="10095" x="5715000" y="3382963"/>
          <p14:tracePt t="10111" x="5989638" y="3382963"/>
          <p14:tracePt t="10128" x="6226175" y="3382963"/>
          <p14:tracePt t="10145" x="6423025" y="3382963"/>
          <p14:tracePt t="10161" x="6561138" y="3382963"/>
          <p14:tracePt t="10178" x="6613525" y="3382963"/>
          <p14:tracePt t="10195" x="6629400" y="3382963"/>
          <p14:tracePt t="10231" x="6645275" y="3382963"/>
          <p14:tracePt t="10239" x="6659563" y="3375025"/>
          <p14:tracePt t="10247" x="6667500" y="3375025"/>
          <p14:tracePt t="10261" x="6713538" y="3375025"/>
          <p14:tracePt t="10279" x="6842125" y="3375025"/>
          <p14:tracePt t="10295" x="6950075" y="3375025"/>
          <p14:tracePt t="10311" x="7064375" y="3375025"/>
          <p14:tracePt t="10328" x="7162800" y="3382963"/>
          <p14:tracePt t="10345" x="7246938" y="3421063"/>
          <p14:tracePt t="10361" x="7277100" y="3421063"/>
          <p14:tracePt t="10378" x="7285038" y="3421063"/>
          <p14:tracePt t="10463" x="7292975" y="3421063"/>
          <p14:tracePt t="10471" x="7299325" y="3421063"/>
          <p14:tracePt t="10480" x="7315200" y="3421063"/>
          <p14:tracePt t="10495" x="7323138" y="3421063"/>
          <p14:tracePt t="10511" x="7345363" y="3413125"/>
          <p14:tracePt t="10640" x="7323138" y="3413125"/>
          <p14:tracePt t="10647" x="7277100" y="3436938"/>
          <p14:tracePt t="10656" x="7216775" y="3459163"/>
          <p14:tracePt t="10663" x="7132638" y="3513138"/>
          <p14:tracePt t="10678" x="7048500" y="3543300"/>
          <p14:tracePt t="10696" x="6697663" y="3687763"/>
          <p14:tracePt t="10711" x="6523038" y="3733800"/>
          <p14:tracePt t="10728" x="6378575" y="3771900"/>
          <p14:tracePt t="10745" x="6248400" y="3810000"/>
          <p14:tracePt t="10762" x="6180138" y="3825875"/>
          <p14:tracePt t="10778" x="6134100" y="3848100"/>
          <p14:tracePt t="10795" x="6080125" y="3878263"/>
          <p14:tracePt t="10812" x="5997575" y="3924300"/>
          <p14:tracePt t="10828" x="5921375" y="3962400"/>
          <p14:tracePt t="10845" x="5867400" y="3984625"/>
          <p14:tracePt t="10862" x="5845175" y="3992563"/>
          <p14:tracePt t="10878" x="5807075" y="4000500"/>
          <p14:tracePt t="10896" x="5753100" y="4022725"/>
          <p14:tracePt t="10912" x="5699125" y="4046538"/>
          <p14:tracePt t="10928" x="5638800" y="4068763"/>
          <p14:tracePt t="10945" x="5554663" y="4114800"/>
          <p14:tracePt t="10962" x="5440363" y="4175125"/>
          <p14:tracePt t="10978" x="5349875" y="4237038"/>
          <p14:tracePt t="10995" x="5273675" y="4283075"/>
          <p14:tracePt t="11012" x="5241925" y="4305300"/>
          <p14:tracePt t="11028" x="5235575" y="4313238"/>
          <p14:tracePt t="11045" x="5219700" y="4327525"/>
          <p14:tracePt t="11062" x="5211763" y="4327525"/>
          <p14:tracePt t="11078" x="5189538" y="4327525"/>
          <p14:tracePt t="11095" x="5075238" y="4327525"/>
          <p14:tracePt t="11112" x="4937125" y="4327525"/>
          <p14:tracePt t="11128" x="4792663" y="4321175"/>
          <p14:tracePt t="11145" x="4670425" y="4313238"/>
          <p14:tracePt t="11162" x="4587875" y="4313238"/>
          <p14:tracePt t="11178" x="4579938" y="4313238"/>
          <p14:tracePt t="11196" x="4564063" y="4313238"/>
          <p14:tracePt t="11487" x="4564063" y="4321175"/>
          <p14:tracePt t="11495" x="4594225" y="4321175"/>
          <p14:tracePt t="11503" x="4632325" y="4327525"/>
          <p14:tracePt t="11512" x="4694238" y="4327525"/>
          <p14:tracePt t="11528" x="4816475" y="4351338"/>
          <p14:tracePt t="11545" x="4937125" y="4359275"/>
          <p14:tracePt t="11562" x="5075238" y="4359275"/>
          <p14:tracePt t="11579" x="5165725" y="4359275"/>
          <p14:tracePt t="11595" x="5227638" y="4359275"/>
          <p14:tracePt t="11612" x="5280025" y="4359275"/>
          <p14:tracePt t="11628" x="5334000" y="4359275"/>
          <p14:tracePt t="11645" x="5372100" y="4359275"/>
          <p14:tracePt t="11662" x="5456238" y="4359275"/>
          <p14:tracePt t="11679" x="5516563" y="4359275"/>
          <p14:tracePt t="11696" x="5570538" y="4359275"/>
          <p14:tracePt t="11712" x="5578475" y="4359275"/>
          <p14:tracePt t="11729" x="5584825" y="4359275"/>
          <p14:tracePt t="11927" x="5578475" y="4359275"/>
          <p14:tracePt t="11935" x="5546725" y="4359275"/>
          <p14:tracePt t="11945" x="5508625" y="4359275"/>
          <p14:tracePt t="11962" x="5387975" y="4359275"/>
          <p14:tracePt t="11979" x="5197475" y="4359275"/>
          <p14:tracePt t="11995" x="4968875" y="4359275"/>
          <p14:tracePt t="12012" x="4770438" y="4359275"/>
          <p14:tracePt t="12029" x="4625975" y="4359275"/>
          <p14:tracePt t="12045" x="4549775" y="4359275"/>
          <p14:tracePt t="12062" x="4541838" y="4359275"/>
          <p14:tracePt t="12144" x="4525963" y="4359275"/>
          <p14:tracePt t="12343" x="4541838" y="4359275"/>
          <p14:tracePt t="12351" x="4549775" y="4359275"/>
          <p14:tracePt t="12362" x="4572000" y="4359275"/>
          <p14:tracePt t="12379" x="4664075" y="4359275"/>
          <p14:tracePt t="12395" x="4838700" y="4359275"/>
          <p14:tracePt t="12413" x="5029200" y="4381500"/>
          <p14:tracePt t="12430" x="5219700" y="4381500"/>
          <p14:tracePt t="12445" x="5349875" y="4381500"/>
          <p14:tracePt t="12462" x="5418138" y="4381500"/>
          <p14:tracePt t="12479" x="5432425" y="4381500"/>
          <p14:tracePt t="12567" x="5440363" y="4381500"/>
          <p14:tracePt t="12592" x="5456238" y="4381500"/>
          <p14:tracePt t="12607" x="5470525" y="4381500"/>
          <p14:tracePt t="12617" x="5494338" y="4381500"/>
          <p14:tracePt t="12623" x="5516563" y="4381500"/>
          <p14:tracePt t="12631" x="5546725" y="4381500"/>
          <p14:tracePt t="12646" x="5578475" y="4381500"/>
          <p14:tracePt t="12662" x="5661025" y="4381500"/>
          <p14:tracePt t="12679" x="5715000" y="4381500"/>
          <p14:tracePt t="13119" x="5722938" y="4381500"/>
          <p14:tracePt t="13135" x="5722938" y="4397375"/>
          <p14:tracePt t="13143" x="5722938" y="4427538"/>
          <p14:tracePt t="13151" x="5722938" y="4465638"/>
          <p14:tracePt t="13162" x="5737225" y="4518025"/>
          <p14:tracePt t="13179" x="5761038" y="4587875"/>
          <p14:tracePt t="13196" x="5791200" y="4678363"/>
          <p14:tracePt t="13212" x="5837238" y="4770438"/>
          <p14:tracePt t="13229" x="5859463" y="4816475"/>
          <p14:tracePt t="13233" x="5875338" y="4846638"/>
          <p14:tracePt t="13246" x="5889625" y="4854575"/>
          <p14:tracePt t="13262" x="5913438" y="4884738"/>
          <p14:tracePt t="13279" x="5927725" y="4930775"/>
          <p14:tracePt t="13296" x="5943600" y="4937125"/>
          <p14:tracePt t="13313" x="5943600" y="4968875"/>
          <p14:tracePt t="13329" x="5943600" y="5006975"/>
          <p14:tracePt t="13346" x="5943600" y="5045075"/>
          <p14:tracePt t="13362" x="5943600" y="5075238"/>
          <p14:tracePt t="13380" x="5943600" y="5105400"/>
          <p14:tracePt t="13396" x="5927725" y="5127625"/>
          <p14:tracePt t="13413" x="5927725" y="5135563"/>
          <p14:tracePt t="13429" x="5927725" y="5143500"/>
          <p14:tracePt t="13471" x="5927725" y="5151438"/>
          <p14:tracePt t="13543" x="5921375" y="5159375"/>
          <p14:tracePt t="13567" x="5905500" y="5159375"/>
          <p14:tracePt t="13583" x="5889625" y="5159375"/>
          <p14:tracePt t="13592" x="5883275" y="5159375"/>
          <p14:tracePt t="13599" x="5859463" y="5151438"/>
          <p14:tracePt t="13613" x="5821363" y="5143500"/>
          <p14:tracePt t="13629" x="5730875" y="5097463"/>
          <p14:tracePt t="13646" x="5508625" y="4983163"/>
          <p14:tracePt t="13663" x="5387975" y="4914900"/>
          <p14:tracePt t="13679" x="5067300" y="4732338"/>
          <p14:tracePt t="13696" x="4953000" y="4664075"/>
          <p14:tracePt t="13713" x="4899025" y="4632325"/>
          <p14:tracePt t="13729" x="4884738" y="4625975"/>
          <p14:tracePt t="13783" x="4884738" y="4618038"/>
          <p14:tracePt t="13791" x="4884738" y="4602163"/>
          <p14:tracePt t="13799" x="4868863" y="4587875"/>
          <p14:tracePt t="13813" x="4860925" y="4579938"/>
          <p14:tracePt t="13829" x="4830763" y="4533900"/>
          <p14:tracePt t="13847" x="4754563" y="4449763"/>
          <p14:tracePt t="13863" x="4678363" y="4397375"/>
          <p14:tracePt t="13879" x="4632325" y="4359275"/>
          <p14:tracePt t="13896" x="4610100" y="4351338"/>
          <p14:tracePt t="13913" x="4602163" y="4343400"/>
          <p14:tracePt t="14167" x="4602163" y="4351338"/>
          <p14:tracePt t="15527" x="4610100" y="4351338"/>
          <p14:tracePt t="15535" x="4618038" y="4351338"/>
          <p14:tracePt t="15551" x="4632325" y="4351338"/>
          <p14:tracePt t="15563" x="4640263" y="4351338"/>
          <p14:tracePt t="15580" x="4678363" y="4351338"/>
          <p14:tracePt t="15597" x="4694238" y="4351338"/>
          <p14:tracePt t="15613" x="4708525" y="4351338"/>
          <p14:tracePt t="15631" x="4732338" y="4351338"/>
          <p14:tracePt t="15647" x="4740275" y="4351338"/>
          <p14:tracePt t="15663" x="4746625" y="4351338"/>
          <p14:tracePt t="15680" x="4762500" y="4351338"/>
          <p14:tracePt t="15697" x="4792663" y="4351338"/>
          <p14:tracePt t="15714" x="4860925" y="4351338"/>
          <p14:tracePt t="15730" x="4937125" y="4351338"/>
          <p14:tracePt t="15747" x="5021263" y="4351338"/>
          <p14:tracePt t="15763" x="5089525" y="4351338"/>
          <p14:tracePt t="15780" x="5127625" y="4351338"/>
          <p14:tracePt t="15797" x="5143500" y="4351338"/>
          <p14:tracePt t="15813" x="5159375" y="4343400"/>
          <p14:tracePt t="15830" x="5165725" y="4335463"/>
          <p14:tracePt t="15847" x="5181600" y="4335463"/>
          <p14:tracePt t="15863" x="5219700" y="4335463"/>
          <p14:tracePt t="15880" x="5257800" y="4327525"/>
          <p14:tracePt t="15897" x="5303838" y="4327525"/>
          <p14:tracePt t="15913" x="5349875" y="4313238"/>
          <p14:tracePt t="15930" x="5394325" y="4305300"/>
          <p14:tracePt t="15947" x="5440363" y="4297363"/>
          <p14:tracePt t="15963" x="5508625" y="4297363"/>
          <p14:tracePt t="15980" x="5554663" y="4297363"/>
          <p14:tracePt t="15997" x="5592763" y="4297363"/>
          <p14:tracePt t="16013" x="5608638" y="4297363"/>
          <p14:tracePt t="16263" x="5600700" y="4297363"/>
          <p14:tracePt t="16271" x="5578475" y="4297363"/>
          <p14:tracePt t="16280" x="5546725" y="4297363"/>
          <p14:tracePt t="16297" x="5464175" y="4297363"/>
          <p14:tracePt t="16314" x="5372100" y="4305300"/>
          <p14:tracePt t="16330" x="5303838" y="4305300"/>
          <p14:tracePt t="16347" x="5241925" y="4305300"/>
          <p14:tracePt t="16364" x="5197475" y="4305300"/>
          <p14:tracePt t="16380" x="5143500" y="4305300"/>
          <p14:tracePt t="16397" x="5083175" y="4305300"/>
          <p14:tracePt t="16415" x="4991100" y="4305300"/>
          <p14:tracePt t="16430" x="4953000" y="4305300"/>
          <p14:tracePt t="16447" x="4838700" y="4305300"/>
          <p14:tracePt t="16464" x="4784725" y="4305300"/>
          <p14:tracePt t="16480" x="4754563" y="4305300"/>
          <p14:tracePt t="16497" x="4740275" y="4305300"/>
          <p14:tracePt t="16514" x="4732338" y="4305300"/>
          <p14:tracePt t="16547" x="4724400" y="4305300"/>
          <p14:tracePt t="16564" x="4702175" y="4313238"/>
          <p14:tracePt t="16580" x="4664075" y="4321175"/>
          <p14:tracePt t="16597" x="4618038" y="4321175"/>
          <p14:tracePt t="16614" x="4572000" y="4321175"/>
          <p14:tracePt t="16630" x="4525963" y="4321175"/>
          <p14:tracePt t="16647" x="4511675" y="4321175"/>
          <p14:tracePt t="16775" x="4511675" y="4327525"/>
          <p14:tracePt t="16783" x="4511675" y="4335463"/>
          <p14:tracePt t="16791" x="4525963" y="4335463"/>
          <p14:tracePt t="16807" x="4541838" y="4335463"/>
          <p14:tracePt t="16816" x="4556125" y="4343400"/>
          <p14:tracePt t="16830" x="4587875" y="4343400"/>
          <p14:tracePt t="16847" x="4640263" y="4343400"/>
          <p14:tracePt t="16864" x="4670425" y="4343400"/>
          <p14:tracePt t="16880" x="4702175" y="4343400"/>
          <p14:tracePt t="16897" x="4740275" y="4343400"/>
          <p14:tracePt t="16914" x="4770438" y="4343400"/>
          <p14:tracePt t="16931" x="4808538" y="4343400"/>
          <p14:tracePt t="16947" x="4854575" y="4343400"/>
          <p14:tracePt t="16964" x="4892675" y="4343400"/>
          <p14:tracePt t="16981" x="4945063" y="4343400"/>
          <p14:tracePt t="16997" x="4991100" y="4343400"/>
          <p14:tracePt t="17015" x="5045075" y="4343400"/>
          <p14:tracePt t="17031" x="5075238" y="4343400"/>
          <p14:tracePt t="17064" x="5083175" y="4343400"/>
          <p14:tracePt t="17127" x="5097463" y="4343400"/>
          <p14:tracePt t="17151" x="5105400" y="4343400"/>
          <p14:tracePt t="17159" x="5121275" y="4343400"/>
          <p14:tracePt t="17167" x="5127625" y="4343400"/>
          <p14:tracePt t="17181" x="5151438" y="4343400"/>
          <p14:tracePt t="17197" x="5181600" y="4343400"/>
          <p14:tracePt t="17215" x="5235575" y="4343400"/>
          <p14:tracePt t="17231" x="5241925" y="4343400"/>
          <p14:tracePt t="17247" x="5265738" y="4343400"/>
          <p14:tracePt t="17265" x="5273675" y="4343400"/>
          <p14:tracePt t="17321" x="5280025" y="4343400"/>
          <p14:tracePt t="17327" x="5287963" y="4343400"/>
          <p14:tracePt t="17351" x="5303838" y="4343400"/>
          <p14:tracePt t="17359" x="5311775" y="4343400"/>
          <p14:tracePt t="17367" x="5326063" y="4343400"/>
          <p14:tracePt t="17383" x="5334000" y="4343400"/>
          <p14:tracePt t="17439" x="5341938" y="4343400"/>
          <p14:tracePt t="17448" x="5349875" y="4343400"/>
          <p14:tracePt t="17456" x="5356225" y="4343400"/>
          <p14:tracePt t="17464" x="5372100" y="4343400"/>
          <p14:tracePt t="17481" x="5410200" y="4343400"/>
          <p14:tracePt t="17497" x="5456238" y="4343400"/>
          <p14:tracePt t="17514" x="5486400" y="4343400"/>
          <p14:tracePt t="17531" x="5494338" y="4343400"/>
          <p14:tracePt t="17775" x="5486400" y="4343400"/>
          <p14:tracePt t="17783" x="5448300" y="4343400"/>
          <p14:tracePt t="17791" x="5402263" y="4343400"/>
          <p14:tracePt t="17799" x="5349875" y="4343400"/>
          <p14:tracePt t="17814" x="5265738" y="4351338"/>
          <p14:tracePt t="17832" x="4960938" y="4397375"/>
          <p14:tracePt t="17847" x="4778375" y="4397375"/>
          <p14:tracePt t="17864" x="4656138" y="4397375"/>
          <p14:tracePt t="17881" x="4594225" y="4397375"/>
          <p14:tracePt t="17897" x="4572000" y="4397375"/>
          <p14:tracePt t="17967" x="4564063" y="4403725"/>
          <p14:tracePt t="17975" x="4564063" y="4411663"/>
          <p14:tracePt t="17983" x="4556125" y="4435475"/>
          <p14:tracePt t="17998" x="4556125" y="4465638"/>
          <p14:tracePt t="18015" x="4594225" y="4579938"/>
          <p14:tracePt t="18031" x="4702175" y="4686300"/>
          <p14:tracePt t="18048" x="4860925" y="4784725"/>
          <p14:tracePt t="18064" x="5059363" y="4876800"/>
          <p14:tracePt t="18081" x="5341938" y="4975225"/>
          <p14:tracePt t="18098" x="5570538" y="5021263"/>
          <p14:tracePt t="18114" x="5730875" y="5051425"/>
          <p14:tracePt t="18131" x="5859463" y="5051425"/>
          <p14:tracePt t="18148" x="5943600" y="5051425"/>
          <p14:tracePt t="18164" x="5981700" y="5051425"/>
          <p14:tracePt t="18181" x="5997575" y="5051425"/>
          <p14:tracePt t="18198" x="6019800" y="5045075"/>
          <p14:tracePt t="18214" x="6065838" y="5045075"/>
          <p14:tracePt t="18231" x="6210300" y="5045075"/>
          <p14:tracePt t="18248" x="6362700" y="5045075"/>
          <p14:tracePt t="18264" x="6515100" y="5067300"/>
          <p14:tracePt t="18281" x="6637338" y="5105400"/>
          <p14:tracePt t="18298" x="6675438" y="5105400"/>
          <p14:tracePt t="18314" x="6683375" y="5105400"/>
          <p14:tracePt t="18462" x="6659563" y="5089525"/>
          <p14:tracePt t="18470" x="6629400" y="5083175"/>
          <p14:tracePt t="18478" x="6591300" y="5059363"/>
          <p14:tracePt t="18486" x="6537325" y="5037138"/>
          <p14:tracePt t="18497" x="6446838" y="5021263"/>
          <p14:tracePt t="18514" x="6057900" y="4930775"/>
          <p14:tracePt t="18531" x="5532438" y="4808538"/>
          <p14:tracePt t="18547" x="5067300" y="4732338"/>
          <p14:tracePt t="18564" x="4792663" y="4686300"/>
          <p14:tracePt t="18581" x="4640263" y="4632325"/>
          <p14:tracePt t="18597" x="4618038" y="4625975"/>
          <p14:tracePt t="18631" x="4618038" y="4618038"/>
          <p14:tracePt t="18647" x="4618038" y="4610100"/>
          <p14:tracePt t="18664" x="4618038" y="4602163"/>
          <p14:tracePt t="18680" x="4618038" y="4579938"/>
          <p14:tracePt t="18697" x="4618038" y="4556125"/>
          <p14:tracePt t="18714" x="4594225" y="4533900"/>
          <p14:tracePt t="18731" x="4525963" y="4465638"/>
          <p14:tracePt t="18747" x="4373563" y="4403725"/>
          <p14:tracePt t="18764" x="4160838" y="4321175"/>
          <p14:tracePt t="18781" x="4016375" y="4289425"/>
          <p14:tracePt t="18798" x="3946525" y="4283075"/>
          <p14:tracePt t="18839" x="3962400" y="4283075"/>
          <p14:tracePt t="18847" x="3978275" y="4283075"/>
          <p14:tracePt t="18864" x="4000500" y="4283075"/>
          <p14:tracePt t="18881" x="4022725" y="4289425"/>
          <p14:tracePt t="18918" x="4030663" y="4289425"/>
          <p14:tracePt t="18931" x="4046538" y="4283075"/>
          <p14:tracePt t="18947" x="4054475" y="4283075"/>
          <p14:tracePt t="18964" x="4084638" y="4259263"/>
          <p14:tracePt t="18981" x="4098925" y="4244975"/>
          <p14:tracePt t="18997" x="4137025" y="4229100"/>
          <p14:tracePt t="19014" x="4213225" y="4229100"/>
          <p14:tracePt t="19031" x="4289425" y="4229100"/>
          <p14:tracePt t="19048" x="4321175" y="4229100"/>
          <p14:tracePt t="19064" x="4335463" y="4229100"/>
          <p14:tracePt t="19111" x="4343400" y="4229100"/>
          <p14:tracePt t="19118" x="4351338" y="4229100"/>
          <p14:tracePt t="19131" x="4359275" y="4237038"/>
          <p14:tracePt t="19148" x="4381500" y="4259263"/>
          <p14:tracePt t="19164" x="4427538" y="4305300"/>
          <p14:tracePt t="19181" x="4518025" y="4359275"/>
          <p14:tracePt t="19197" x="4587875" y="4381500"/>
          <p14:tracePt t="19214" x="4664075" y="4397375"/>
          <p14:tracePt t="19231" x="4678363" y="4397375"/>
          <p14:tracePt t="19264" x="4686300" y="4397375"/>
          <p14:tracePt t="19281" x="4686300" y="4365625"/>
          <p14:tracePt t="19297" x="4664075" y="4335463"/>
          <p14:tracePt t="19314" x="4656138" y="4327525"/>
          <p14:tracePt t="19406" x="4664075" y="4327525"/>
          <p14:tracePt t="19414" x="4664075" y="4335463"/>
          <p14:tracePt t="19902" x="4678363" y="4335463"/>
          <p14:tracePt t="19910" x="4686300" y="4335463"/>
          <p14:tracePt t="19918" x="4708525" y="4335463"/>
          <p14:tracePt t="19931" x="4746625" y="4335463"/>
          <p14:tracePt t="19948" x="4854575" y="4335463"/>
          <p14:tracePt t="19964" x="4930775" y="4335463"/>
          <p14:tracePt t="19981" x="4960938" y="4327525"/>
          <p14:tracePt t="19998" x="4975225" y="4327525"/>
          <p14:tracePt t="20134" x="4983163" y="4321175"/>
          <p14:tracePt t="20143" x="4999038" y="4321175"/>
          <p14:tracePt t="20150" x="5006975" y="4313238"/>
          <p14:tracePt t="20165" x="5021263" y="4313238"/>
          <p14:tracePt t="20181" x="5051425" y="4313238"/>
          <p14:tracePt t="20198" x="5067300" y="4313238"/>
          <p14:tracePt t="20215" x="5075238" y="4313238"/>
          <p14:tracePt t="20231" x="5083175" y="4313238"/>
          <p14:tracePt t="20248" x="5105400" y="4313238"/>
          <p14:tracePt t="20265" x="5159375" y="4313238"/>
          <p14:tracePt t="20281" x="5273675" y="4313238"/>
          <p14:tracePt t="20298" x="5402263" y="4327525"/>
          <p14:tracePt t="20315" x="5540375" y="4343400"/>
          <p14:tracePt t="20331" x="5608638" y="4351338"/>
          <p14:tracePt t="20348" x="5616575" y="4351338"/>
          <p14:tracePt t="20454" x="5622925" y="4359275"/>
          <p14:tracePt t="20462" x="5622925" y="4389438"/>
          <p14:tracePt t="20470" x="5622925" y="4419600"/>
          <p14:tracePt t="20481" x="5622925" y="4487863"/>
          <p14:tracePt t="20498" x="5622925" y="4618038"/>
          <p14:tracePt t="20515" x="5622925" y="4762500"/>
          <p14:tracePt t="20531" x="5654675" y="4876800"/>
          <p14:tracePt t="20548" x="5692775" y="4968875"/>
          <p14:tracePt t="20565" x="5715000" y="5006975"/>
          <p14:tracePt t="20581" x="5722938" y="5013325"/>
          <p14:tracePt t="20623" x="5730875" y="5013325"/>
          <p14:tracePt t="20632" x="5745163" y="5006975"/>
          <p14:tracePt t="20648" x="5799138" y="4983163"/>
          <p14:tracePt t="20665" x="5883275" y="4975225"/>
          <p14:tracePt t="20682" x="6035675" y="4975225"/>
          <p14:tracePt t="20698" x="6188075" y="4975225"/>
          <p14:tracePt t="20715" x="6340475" y="4975225"/>
          <p14:tracePt t="20732" x="6438900" y="4991100"/>
          <p14:tracePt t="20748" x="6484938" y="5006975"/>
          <p14:tracePt t="20774" x="6484938" y="5013325"/>
          <p14:tracePt t="20782" x="6484938" y="5037138"/>
          <p14:tracePt t="20798" x="6438900" y="5075238"/>
          <p14:tracePt t="20815" x="6294438" y="5097463"/>
          <p14:tracePt t="20831" x="6134100" y="5097463"/>
          <p14:tracePt t="20848" x="5997575" y="5097463"/>
          <p14:tracePt t="20865" x="5981700" y="5097463"/>
          <p14:tracePt t="20902" x="5981700" y="5083175"/>
          <p14:tracePt t="20915" x="6019800" y="5083175"/>
          <p14:tracePt t="20932" x="6156325" y="5045075"/>
          <p14:tracePt t="20949" x="6302375" y="5013325"/>
          <p14:tracePt t="20965" x="6384925" y="5006975"/>
          <p14:tracePt t="20982" x="6392863" y="4999038"/>
          <p14:tracePt t="21023" x="6354763" y="4999038"/>
          <p14:tracePt t="21031" x="6294438" y="4999038"/>
          <p14:tracePt t="21039" x="6256338" y="4999038"/>
          <p14:tracePt t="21049" x="6180138" y="4999038"/>
          <p14:tracePt t="21065" x="6080125" y="4999038"/>
          <p14:tracePt t="21082" x="6073775" y="4999038"/>
          <p14:tracePt t="21126" x="6111875" y="5006975"/>
          <p14:tracePt t="21134" x="6180138" y="5006975"/>
          <p14:tracePt t="21148" x="6264275" y="5006975"/>
          <p14:tracePt t="21165" x="6354763" y="5006975"/>
          <p14:tracePt t="21182" x="6362700" y="5006975"/>
          <p14:tracePt t="21215" x="6294438" y="5006975"/>
          <p14:tracePt t="21231" x="6096000" y="5006975"/>
          <p14:tracePt t="21248" x="5927725" y="5006975"/>
          <p14:tracePt t="21265" x="5867400" y="5006975"/>
          <p14:tracePt t="21282" x="5867400" y="5013325"/>
          <p14:tracePt t="21299" x="5883275" y="5021263"/>
          <p14:tracePt t="21315" x="6073775" y="5021263"/>
          <p14:tracePt t="21332" x="6294438" y="5021263"/>
          <p14:tracePt t="21349" x="6446838" y="5021263"/>
          <p14:tracePt t="21365" x="6484938" y="5021263"/>
          <p14:tracePt t="21400" x="6446838" y="5021263"/>
          <p14:tracePt t="21415" x="6346825" y="5021263"/>
          <p14:tracePt t="21432" x="6340475" y="5021263"/>
          <p14:tracePt t="21479" x="6362700" y="5021263"/>
          <p14:tracePt t="21487" x="6384925" y="5021263"/>
          <p14:tracePt t="21498" x="6416675" y="5021263"/>
          <p14:tracePt t="21515" x="6484938" y="5021263"/>
          <p14:tracePt t="22110" x="6477000" y="5021263"/>
          <p14:tracePt t="22118" x="6446838" y="5021263"/>
          <p14:tracePt t="22126" x="6392863" y="5021263"/>
          <p14:tracePt t="22134" x="6308725" y="5021263"/>
          <p14:tracePt t="22149" x="6218238" y="5021263"/>
          <p14:tracePt t="22165" x="5845175" y="4975225"/>
          <p14:tracePt t="22182" x="5372100" y="4914900"/>
          <p14:tracePt t="22199" x="5173663" y="4884738"/>
          <p14:tracePt t="22215" x="5083175" y="4854575"/>
          <p14:tracePt t="22232" x="5067300" y="4846638"/>
          <p14:tracePt t="22265" x="5067300" y="4838700"/>
          <p14:tracePt t="22286" x="5067300" y="4822825"/>
          <p14:tracePt t="22299" x="5067300" y="4800600"/>
          <p14:tracePt t="22315" x="5067300" y="4762500"/>
          <p14:tracePt t="22332" x="5045075" y="4708525"/>
          <p14:tracePt t="22349" x="5013325" y="4640263"/>
          <p14:tracePt t="22365" x="4975225" y="4556125"/>
          <p14:tracePt t="22382" x="4922838" y="4449763"/>
          <p14:tracePt t="22399" x="4876800" y="4389438"/>
          <p14:tracePt t="22415" x="4854575" y="4359275"/>
          <p14:tracePt t="22432" x="4846638" y="4351338"/>
          <p14:tracePt t="22449" x="4846638" y="4343400"/>
          <p14:tracePt t="22482" x="4846638" y="4335463"/>
          <p14:tracePt t="22499" x="4846638" y="4313238"/>
          <p14:tracePt t="22515" x="4846638" y="4267200"/>
          <p14:tracePt t="22532" x="4846638" y="4221163"/>
          <p14:tracePt t="22549" x="4846638" y="4168775"/>
          <p14:tracePt t="22566" x="4846638" y="4084638"/>
          <p14:tracePt t="22583" x="4846638" y="4076700"/>
          <p14:tracePt t="22599" x="4846638" y="4030663"/>
          <p14:tracePt t="22633" x="4838700" y="4016375"/>
          <p14:tracePt t="22649" x="4822825" y="4008438"/>
          <p14:tracePt t="22666" x="4816475" y="4008438"/>
          <p14:tracePt t="22683" x="4808538" y="4008438"/>
          <p14:tracePt t="22699" x="4800600" y="4000500"/>
          <p14:tracePt t="22783" x="4800600" y="3992563"/>
          <p14:tracePt t="22791" x="4792663" y="3992563"/>
          <p14:tracePt t="22799" x="4784725" y="3984625"/>
          <p14:tracePt t="22823" x="4784725" y="3978275"/>
          <p14:tracePt t="22839" x="4778375" y="3962400"/>
          <p14:tracePt t="22855" x="4762500" y="3954463"/>
          <p14:tracePt t="22866" x="4762500" y="3946525"/>
          <p14:tracePt t="22883" x="4754563" y="3940175"/>
          <p14:tracePt t="22899" x="4746625" y="3924300"/>
          <p14:tracePt t="22916" x="4740275" y="3916363"/>
          <p14:tracePt t="22933" x="4732338" y="3908425"/>
          <p14:tracePt t="22949" x="4724400" y="3894138"/>
          <p14:tracePt t="22966" x="4708525" y="3886200"/>
          <p14:tracePt t="22983" x="4702175" y="3878263"/>
          <p14:tracePt t="22999" x="4686300" y="3863975"/>
          <p14:tracePt t="23016" x="4670425" y="3856038"/>
          <p14:tracePt t="23049" x="4664075" y="3856038"/>
          <p14:tracePt t="23086" x="4648200" y="3856038"/>
          <p14:tracePt t="23110" x="4640263" y="3856038"/>
          <p14:tracePt t="23119" x="4618038" y="3856038"/>
          <p14:tracePt t="23127" x="4587875" y="3878263"/>
          <p14:tracePt t="23134" x="4572000" y="3894138"/>
          <p14:tracePt t="23149" x="4556125" y="3902075"/>
          <p14:tracePt t="23166" x="4495800" y="3946525"/>
          <p14:tracePt t="23182" x="4495800" y="3970338"/>
          <p14:tracePt t="23199" x="4495800" y="4000500"/>
          <p14:tracePt t="23216" x="4495800" y="4038600"/>
          <p14:tracePt t="23232" x="4533900" y="4060825"/>
          <p14:tracePt t="23249" x="4587875" y="4084638"/>
          <p14:tracePt t="23266" x="4648200" y="4092575"/>
          <p14:tracePt t="23282" x="4678363" y="4092575"/>
          <p14:tracePt t="23299" x="4708525" y="4092575"/>
          <p14:tracePt t="23316" x="4716463" y="4076700"/>
          <p14:tracePt t="23332" x="4732338" y="4030663"/>
          <p14:tracePt t="23349" x="4732338" y="3954463"/>
          <p14:tracePt t="23366" x="4686300" y="3863975"/>
          <p14:tracePt t="23382" x="4648200" y="3832225"/>
          <p14:tracePt t="23399" x="4618038" y="3810000"/>
          <p14:tracePt t="23416" x="4594225" y="3810000"/>
          <p14:tracePt t="23432" x="4572000" y="3810000"/>
          <p14:tracePt t="23449" x="4533900" y="3810000"/>
          <p14:tracePt t="23466" x="4503738" y="3840163"/>
          <p14:tracePt t="23482" x="4479925" y="3878263"/>
          <p14:tracePt t="23499" x="4479925" y="3902075"/>
          <p14:tracePt t="23516" x="4479925" y="3932238"/>
          <p14:tracePt t="23532" x="4503738" y="3962400"/>
          <p14:tracePt t="23549" x="4564063" y="3970338"/>
          <p14:tracePt t="23566" x="4632325" y="3970338"/>
          <p14:tracePt t="23582" x="4664075" y="3970338"/>
          <p14:tracePt t="23599" x="4670425" y="3962400"/>
          <p14:tracePt t="23616" x="4670425" y="3940175"/>
          <p14:tracePt t="23632" x="4648200" y="3908425"/>
          <p14:tracePt t="23649" x="4625975" y="3908425"/>
          <p14:tracePt t="23666" x="4610100" y="3908425"/>
          <p14:tracePt t="23682" x="4587875" y="3908425"/>
          <p14:tracePt t="23699" x="4572000" y="3908425"/>
          <p14:tracePt t="23716" x="4549775" y="3924300"/>
          <p14:tracePt t="23733" x="4541838" y="3978275"/>
          <p14:tracePt t="23749" x="4541838" y="4022725"/>
          <p14:tracePt t="23766" x="4541838" y="4060825"/>
          <p14:tracePt t="23782" x="4556125" y="4076700"/>
          <p14:tracePt t="23799" x="4594225" y="4076700"/>
          <p14:tracePt t="23816" x="4632325" y="4076700"/>
          <p14:tracePt t="23849" x="4640263" y="4054475"/>
          <p14:tracePt t="23866" x="4640263" y="4022725"/>
          <p14:tracePt t="23883" x="4602163" y="3978275"/>
          <p14:tracePt t="23899" x="4572000" y="3946525"/>
          <p14:tracePt t="23916" x="4549775" y="3932238"/>
          <p14:tracePt t="23933" x="4541838" y="3932238"/>
          <p14:tracePt t="23949" x="4525963" y="3932238"/>
          <p14:tracePt t="23966" x="4518025" y="3932238"/>
          <p14:tracePt t="23983" x="4495800" y="3932238"/>
          <p14:tracePt t="23999" x="4479925" y="3932238"/>
          <p14:tracePt t="24016" x="4473575" y="3932238"/>
          <p14:tracePt t="24033" x="4449763" y="3940175"/>
          <p14:tracePt t="24050" x="4435475" y="3970338"/>
          <p14:tracePt t="24066" x="4411663" y="4030663"/>
          <p14:tracePt t="24083" x="4389438" y="4130675"/>
          <p14:tracePt t="24099" x="4381500" y="4259263"/>
          <p14:tracePt t="24116" x="4381500" y="4381500"/>
          <p14:tracePt t="24133" x="4397375" y="4473575"/>
          <p14:tracePt t="24149" x="4427538" y="4511675"/>
          <p14:tracePt t="24166" x="4465638" y="4518025"/>
          <p14:tracePt t="24183" x="4518025" y="4518025"/>
          <p14:tracePt t="24199" x="4549775" y="4511675"/>
          <p14:tracePt t="24216" x="4587875" y="4449763"/>
          <p14:tracePt t="24233" x="4610100" y="4351338"/>
          <p14:tracePt t="24249" x="4640263" y="4237038"/>
          <p14:tracePt t="24266" x="4648200" y="4106863"/>
          <p14:tracePt t="24283" x="4648200" y="3978275"/>
          <p14:tracePt t="24299" x="4648200" y="3886200"/>
          <p14:tracePt t="24316" x="4625975" y="3802063"/>
          <p14:tracePt t="24333" x="4602163" y="3749675"/>
          <p14:tracePt t="24351" x="4549775" y="3695700"/>
          <p14:tracePt t="24367" x="4541838" y="3687763"/>
          <p14:tracePt t="24383" x="4479925" y="3673475"/>
          <p14:tracePt t="24400" x="4419600" y="3673475"/>
          <p14:tracePt t="24417" x="4359275" y="3679825"/>
          <p14:tracePt t="24433" x="4297363" y="3741738"/>
          <p14:tracePt t="24450" x="4206875" y="3840163"/>
          <p14:tracePt t="24467" x="4152900" y="3946525"/>
          <p14:tracePt t="24483" x="4130675" y="4060825"/>
          <p14:tracePt t="24500" x="4130675" y="4175125"/>
          <p14:tracePt t="24517" x="4175125" y="4259263"/>
          <p14:tracePt t="24533" x="4244975" y="4321175"/>
          <p14:tracePt t="24551" x="4381500" y="4359275"/>
          <p14:tracePt t="24567" x="4419600" y="4359275"/>
          <p14:tracePt t="24583" x="4533900" y="4305300"/>
          <p14:tracePt t="24600" x="4587875" y="4229100"/>
          <p14:tracePt t="24617" x="4610100" y="4152900"/>
          <p14:tracePt t="24633" x="4610100" y="4038600"/>
          <p14:tracePt t="24650" x="4610100" y="3940175"/>
          <p14:tracePt t="24667" x="4564063" y="3817938"/>
          <p14:tracePt t="24683" x="4487863" y="3733800"/>
          <p14:tracePt t="24700" x="4397375" y="3673475"/>
          <p14:tracePt t="24717" x="4289425" y="3665538"/>
          <p14:tracePt t="24733" x="4213225" y="3665538"/>
          <p14:tracePt t="24751" x="4060825" y="3787775"/>
          <p14:tracePt t="24767" x="3984625" y="3924300"/>
          <p14:tracePt t="24783" x="3970338" y="4092575"/>
          <p14:tracePt t="24800" x="3962400" y="4237038"/>
          <p14:tracePt t="24817" x="3984625" y="4313238"/>
          <p14:tracePt t="24833" x="4016375" y="4343400"/>
          <p14:tracePt t="24850" x="4152900" y="4351338"/>
          <p14:tracePt t="24866" x="4321175" y="4351338"/>
          <p14:tracePt t="24883" x="4435475" y="4283075"/>
          <p14:tracePt t="24900" x="4518025" y="4183063"/>
          <p14:tracePt t="24916" x="4556125" y="4060825"/>
          <p14:tracePt t="24933" x="4556125" y="3962400"/>
          <p14:tracePt t="24950" x="4525963" y="3856038"/>
          <p14:tracePt t="24966" x="4518025" y="3848100"/>
          <p14:tracePt t="25070" x="4511675" y="3840163"/>
          <p14:tracePt t="25279" x="4511675" y="3848100"/>
          <p14:tracePt t="25288" x="4503738" y="3870325"/>
          <p14:tracePt t="25295" x="4495800" y="3894138"/>
          <p14:tracePt t="25304" x="4495800" y="3916363"/>
          <p14:tracePt t="25317" x="4479925" y="3946525"/>
          <p14:tracePt t="25334" x="4465638" y="4000500"/>
          <p14:tracePt t="25350" x="4457700" y="4054475"/>
          <p14:tracePt t="25367" x="4435475" y="4122738"/>
          <p14:tracePt t="25384" x="4435475" y="4130675"/>
          <p14:tracePt t="25400" x="4435475" y="4137025"/>
          <p14:tracePt t="25471" x="4435475" y="4130675"/>
          <p14:tracePt t="25479" x="4435475" y="4106863"/>
          <p14:tracePt t="25487" x="4435475" y="4084638"/>
          <p14:tracePt t="25500" x="4427538" y="4060825"/>
          <p14:tracePt t="25517" x="4419600" y="3978275"/>
          <p14:tracePt t="25534" x="4419600" y="3916363"/>
          <p14:tracePt t="25550" x="4419600" y="3870325"/>
          <p14:tracePt t="25567" x="4419600" y="3802063"/>
          <p14:tracePt t="25584" x="4427538" y="3779838"/>
          <p14:tracePt t="25600" x="4427538" y="3771900"/>
          <p14:tracePt t="25617" x="4427538" y="3763963"/>
          <p14:tracePt t="26502" x="4427538" y="3779838"/>
          <p14:tracePt t="26510" x="4427538" y="3794125"/>
          <p14:tracePt t="26518" x="4427538" y="3810000"/>
          <p14:tracePt t="26533" x="4419600" y="3810000"/>
          <p14:tracePt t="26550" x="4403725" y="3863975"/>
          <p14:tracePt t="26567" x="4397375" y="3894138"/>
          <p14:tracePt t="26583" x="4381500" y="3932238"/>
          <p14:tracePt t="26600" x="4373563" y="3978275"/>
          <p14:tracePt t="26617" x="4373563" y="4008438"/>
          <p14:tracePt t="26633" x="4373563" y="4038600"/>
          <p14:tracePt t="26650" x="4365625" y="4068763"/>
          <p14:tracePt t="26667" x="4365625" y="4084638"/>
          <p14:tracePt t="26684" x="4365625" y="4092575"/>
          <p14:tracePt t="26700" x="4365625" y="4114800"/>
          <p14:tracePt t="26717" x="4365625" y="4130675"/>
          <p14:tracePt t="26734" x="4365625" y="4137025"/>
          <p14:tracePt t="26750" x="4365625" y="4160838"/>
          <p14:tracePt t="26767" x="4365625" y="4175125"/>
          <p14:tracePt t="26784" x="4365625" y="4183063"/>
          <p14:tracePt t="26800" x="4365625" y="4198938"/>
          <p14:tracePt t="26817" x="4365625" y="4213225"/>
          <p14:tracePt t="26834" x="4365625" y="4237038"/>
          <p14:tracePt t="26850" x="4351338" y="4283075"/>
          <p14:tracePt t="26867" x="4351338" y="4343400"/>
          <p14:tracePt t="26884" x="4351338" y="4403725"/>
          <p14:tracePt t="26900" x="4351338" y="4473575"/>
          <p14:tracePt t="26917" x="4351338" y="4495800"/>
          <p14:tracePt t="26934" x="4359275" y="4503738"/>
          <p14:tracePt t="27054" x="4359275" y="4495800"/>
          <p14:tracePt t="27078" x="4373563" y="4487863"/>
          <p14:tracePt t="27094" x="4373563" y="4479925"/>
          <p14:tracePt t="27102" x="4389438" y="4465638"/>
          <p14:tracePt t="27110" x="4403725" y="4457700"/>
          <p14:tracePt t="27118" x="4419600" y="4441825"/>
          <p14:tracePt t="27135" x="4457700" y="4427538"/>
          <p14:tracePt t="27151" x="4495800" y="4389438"/>
          <p14:tracePt t="27167" x="4541838" y="4373563"/>
          <p14:tracePt t="27184" x="4549775" y="4365625"/>
          <p14:tracePt t="27200" x="4556125" y="4351338"/>
          <p14:tracePt t="27327" x="4556125" y="4343400"/>
          <p14:tracePt t="27351" x="4556125" y="4335463"/>
          <p14:tracePt t="27952" x="4564063" y="4335463"/>
          <p14:tracePt t="27967" x="4572000" y="4335463"/>
          <p14:tracePt t="27983" x="4579938" y="4335463"/>
          <p14:tracePt t="27991" x="4587875" y="4335463"/>
          <p14:tracePt t="28015" x="4602163" y="4335463"/>
          <p14:tracePt t="28023" x="4610100" y="4335463"/>
          <p14:tracePt t="28035" x="4618038" y="4335463"/>
          <p14:tracePt t="28055" x="4625975" y="4335463"/>
          <p14:tracePt t="28068" x="4632325" y="4335463"/>
          <p14:tracePt t="28085" x="4648200" y="4327525"/>
          <p14:tracePt t="28101" x="4648200" y="4321175"/>
          <p14:tracePt t="28119" x="4664075" y="4305300"/>
          <p14:tracePt t="28135" x="4670425" y="4305300"/>
          <p14:tracePt t="28151" x="4670425" y="4297363"/>
          <p14:tracePt t="28375" x="4670425" y="4289425"/>
          <p14:tracePt t="28399" x="4664075" y="4289425"/>
          <p14:tracePt t="28439" x="4656138" y="4289425"/>
          <p14:tracePt t="30063" x="4656138" y="4297363"/>
          <p14:tracePt t="30071" x="4656138" y="4313238"/>
          <p14:tracePt t="30079" x="4656138" y="4321175"/>
          <p14:tracePt t="30087" x="4656138" y="4343400"/>
          <p14:tracePt t="30103" x="4670425" y="4419600"/>
          <p14:tracePt t="30119" x="4708525" y="4511675"/>
          <p14:tracePt t="30135" x="4732338" y="4564063"/>
          <p14:tracePt t="30152" x="4762500" y="4625975"/>
          <p14:tracePt t="30169" x="4822825" y="4716463"/>
          <p14:tracePt t="30185" x="4906963" y="4846638"/>
          <p14:tracePt t="30202" x="5089525" y="5051425"/>
          <p14:tracePt t="30219" x="5341938" y="5219700"/>
          <p14:tracePt t="30236" x="5608638" y="5326063"/>
          <p14:tracePt t="30252" x="5807075" y="5410200"/>
          <p14:tracePt t="30269" x="5951538" y="5448300"/>
          <p14:tracePt t="30285" x="6049963" y="5456238"/>
          <p14:tracePt t="30302" x="6118225" y="5456238"/>
          <p14:tracePt t="30319" x="6142038" y="5456238"/>
          <p14:tracePt t="30336" x="6180138" y="5426075"/>
          <p14:tracePt t="30352" x="6202363" y="5387975"/>
          <p14:tracePt t="30369" x="6210300" y="5356225"/>
          <p14:tracePt t="30385" x="6226175" y="5334000"/>
          <p14:tracePt t="30402" x="6232525" y="5326063"/>
          <p14:tracePt t="30419" x="6240463" y="5311775"/>
          <p14:tracePt t="30436" x="6248400" y="5295900"/>
          <p14:tracePt t="30452" x="6248400" y="5287963"/>
          <p14:tracePt t="30469" x="6264275" y="5273675"/>
          <p14:tracePt t="30485" x="6294438" y="5257800"/>
          <p14:tracePt t="30503" x="6324600" y="5257800"/>
          <p14:tracePt t="30519" x="6354763" y="5257800"/>
          <p14:tracePt t="30535" x="6400800" y="5257800"/>
          <p14:tracePt t="30552" x="6454775" y="5257800"/>
          <p14:tracePt t="30569" x="6499225" y="5257800"/>
          <p14:tracePt t="30586" x="6545263" y="5273675"/>
          <p14:tracePt t="30602" x="6561138" y="5280025"/>
          <p14:tracePt t="30619" x="6575425" y="5280025"/>
          <p14:tracePt t="30687" x="6583363" y="5280025"/>
          <p14:tracePt t="30704" x="6599238" y="5273675"/>
          <p14:tracePt t="30711" x="6599238" y="5265738"/>
          <p14:tracePt t="30720" x="6607175" y="5265738"/>
          <p14:tracePt t="30736" x="6613525" y="5235575"/>
          <p14:tracePt t="30752" x="6621463" y="5227638"/>
          <p14:tracePt t="30769" x="6621463" y="5219700"/>
          <p14:tracePt t="30786" x="6629400" y="5211763"/>
          <p14:tracePt t="30819" x="6629400" y="5197475"/>
          <p14:tracePt t="30839" x="6629400" y="5189538"/>
          <p14:tracePt t="30879" x="6629400" y="5181600"/>
          <p14:tracePt t="30887" x="6629400" y="5173663"/>
          <p14:tracePt t="30904" x="6629400" y="5165725"/>
          <p14:tracePt t="30927" x="6621463" y="5159375"/>
          <p14:tracePt t="31009" x="6613525" y="5151438"/>
          <p14:tracePt t="31015" x="6607175" y="5143500"/>
          <p14:tracePt t="31023" x="6583363" y="5143500"/>
          <p14:tracePt t="31036" x="6569075" y="5143500"/>
          <p14:tracePt t="31052" x="6430963" y="5143500"/>
          <p14:tracePt t="31069" x="6278563" y="5143500"/>
          <p14:tracePt t="31086" x="6111875" y="5143500"/>
          <p14:tracePt t="31102" x="5943600" y="5143500"/>
          <p14:tracePt t="31119" x="5821363" y="5113338"/>
          <p14:tracePt t="31136" x="5813425" y="5113338"/>
          <p14:tracePt t="31183" x="5807075" y="5105400"/>
          <p14:tracePt t="31215" x="5807075" y="5097463"/>
          <p14:tracePt t="31231" x="5807075" y="5089525"/>
          <p14:tracePt t="31247" x="5813425" y="5083175"/>
          <p14:tracePt t="31376" x="5807075" y="5083175"/>
          <p14:tracePt t="31383" x="5799138" y="5083175"/>
          <p14:tracePt t="31527" x="5807075" y="5083175"/>
          <p14:tracePt t="31535" x="5821363" y="5083175"/>
          <p14:tracePt t="31543" x="5829300" y="5083175"/>
          <p14:tracePt t="31552" x="5851525" y="5083175"/>
          <p14:tracePt t="31569" x="5889625" y="5083175"/>
          <p14:tracePt t="31586" x="5927725" y="5083175"/>
          <p14:tracePt t="31603" x="5935663" y="5083175"/>
          <p14:tracePt t="31619" x="5943600" y="5083175"/>
          <p14:tracePt t="31873" x="5951538" y="5083175"/>
          <p14:tracePt t="31880" x="5959475" y="5083175"/>
          <p14:tracePt t="31887" x="5965825" y="5083175"/>
          <p14:tracePt t="31903" x="5997575" y="5083175"/>
          <p14:tracePt t="31919" x="6118225" y="5083175"/>
          <p14:tracePt t="31936" x="6142038" y="5083175"/>
          <p14:tracePt t="31953" x="6156325" y="5083175"/>
          <p14:tracePt t="32328" x="6164263" y="5083175"/>
          <p14:tracePt t="32336" x="6194425" y="5083175"/>
          <p14:tracePt t="32344" x="6218238" y="5083175"/>
          <p14:tracePt t="32353" x="6240463" y="5083175"/>
          <p14:tracePt t="32371" x="6302375" y="5067300"/>
          <p14:tracePt t="32386" x="6346825" y="5067300"/>
          <p14:tracePt t="32403" x="6378575" y="5067300"/>
          <p14:tracePt t="32471" x="6384925" y="5067300"/>
          <p14:tracePt t="32479" x="6392863" y="5067300"/>
          <p14:tracePt t="32495" x="6408738" y="5067300"/>
          <p14:tracePt t="32503" x="6438900" y="5067300"/>
          <p14:tracePt t="32519" x="6492875" y="5067300"/>
          <p14:tracePt t="32536" x="6553200" y="5075238"/>
          <p14:tracePt t="32553" x="6613525" y="5075238"/>
          <p14:tracePt t="32570" x="6651625" y="5097463"/>
          <p14:tracePt t="32711" x="6645275" y="5097463"/>
          <p14:tracePt t="32719" x="6637338" y="5097463"/>
          <p14:tracePt t="32727" x="6629400" y="5097463"/>
          <p14:tracePt t="32736" x="6607175" y="5097463"/>
          <p14:tracePt t="32753" x="6530975" y="5097463"/>
          <p14:tracePt t="32770" x="6416675" y="5097463"/>
          <p14:tracePt t="32786" x="6264275" y="5097463"/>
          <p14:tracePt t="32803" x="6172200" y="5097463"/>
          <p14:tracePt t="32820" x="6134100" y="5089525"/>
          <p14:tracePt t="32919" x="6126163" y="5089525"/>
          <p14:tracePt t="33367" x="6118225" y="5083175"/>
          <p14:tracePt t="33375" x="6088063" y="5059363"/>
          <p14:tracePt t="33387" x="6011863" y="5037138"/>
          <p14:tracePt t="33403" x="5837238" y="4983163"/>
          <p14:tracePt t="33420" x="5668963" y="4930775"/>
          <p14:tracePt t="33437" x="5486400" y="4892675"/>
          <p14:tracePt t="33453" x="5326063" y="4838700"/>
          <p14:tracePt t="33471" x="5197475" y="4770438"/>
          <p14:tracePt t="33487" x="5159375" y="4716463"/>
          <p14:tracePt t="33503" x="5121275" y="4632325"/>
          <p14:tracePt t="33520" x="5113338" y="4572000"/>
          <p14:tracePt t="33537" x="5089525" y="4465638"/>
          <p14:tracePt t="33553" x="5075238" y="4359275"/>
          <p14:tracePt t="33570" x="5067300" y="4283075"/>
          <p14:tracePt t="33587" x="5059363" y="4213225"/>
          <p14:tracePt t="33603" x="5051425" y="4160838"/>
          <p14:tracePt t="33620" x="5051425" y="4137025"/>
          <p14:tracePt t="33637" x="5051425" y="4114800"/>
          <p14:tracePt t="33653" x="5045075" y="4098925"/>
          <p14:tracePt t="33671" x="5037138" y="4068763"/>
          <p14:tracePt t="33687" x="5013325" y="4046538"/>
          <p14:tracePt t="33703" x="4991100" y="4016375"/>
          <p14:tracePt t="33720" x="4975225" y="3992563"/>
          <p14:tracePt t="33737" x="4945063" y="3978275"/>
          <p14:tracePt t="33770" x="4937125" y="3970338"/>
          <p14:tracePt t="33787" x="4922838" y="3954463"/>
          <p14:tracePt t="33804" x="4914900" y="3954463"/>
          <p14:tracePt t="33820" x="4899025" y="3932238"/>
          <p14:tracePt t="33837" x="4892675" y="3916363"/>
          <p14:tracePt t="33853" x="4860925" y="3894138"/>
          <p14:tracePt t="33871" x="4830763" y="3878263"/>
          <p14:tracePt t="33887" x="4822825" y="3878263"/>
          <p14:tracePt t="33903" x="4808538" y="3870325"/>
          <p14:tracePt t="33920" x="4800600" y="3870325"/>
          <p14:tracePt t="33937" x="4792663" y="3870325"/>
          <p14:tracePt t="33953" x="4778375" y="3870325"/>
          <p14:tracePt t="33970" x="4770438" y="3878263"/>
          <p14:tracePt t="33987" x="4762500" y="3886200"/>
          <p14:tracePt t="34003" x="4762500" y="3894138"/>
          <p14:tracePt t="34020" x="4762500" y="3902075"/>
          <p14:tracePt t="34037" x="4754563" y="3916363"/>
          <p14:tracePt t="34088" x="4746625" y="3916363"/>
          <p14:tracePt t="34095" x="4740275" y="3916363"/>
          <p14:tracePt t="34105" x="4732338" y="3916363"/>
          <p14:tracePt t="34120" x="4716463" y="3916363"/>
          <p14:tracePt t="34137" x="4708525" y="3916363"/>
          <p14:tracePt t="34153" x="4686300" y="3902075"/>
          <p14:tracePt t="34170" x="4678363" y="3894138"/>
          <p14:tracePt t="34187" x="4670425" y="3870325"/>
          <p14:tracePt t="34204" x="4664075" y="3863975"/>
          <p14:tracePt t="34220" x="4656138" y="3848100"/>
          <p14:tracePt t="34237" x="4632325" y="3832225"/>
          <p14:tracePt t="34254" x="4618038" y="3825875"/>
          <p14:tracePt t="34270" x="4610100" y="3825875"/>
          <p14:tracePt t="34287" x="4594225" y="3825875"/>
          <p14:tracePt t="34304" x="4572000" y="3825875"/>
          <p14:tracePt t="34320" x="4525963" y="3863975"/>
          <p14:tracePt t="34337" x="4487863" y="3924300"/>
          <p14:tracePt t="34354" x="4427538" y="4008438"/>
          <p14:tracePt t="34370" x="4411663" y="4030663"/>
          <p14:tracePt t="34387" x="4411663" y="4046538"/>
          <p14:tracePt t="34404" x="4411663" y="4060825"/>
          <p14:tracePt t="34420" x="4427538" y="4084638"/>
          <p14:tracePt t="34437" x="4473575" y="4092575"/>
          <p14:tracePt t="34454" x="4511675" y="4092575"/>
          <p14:tracePt t="34470" x="4579938" y="4092575"/>
          <p14:tracePt t="34488" x="4625975" y="4060825"/>
          <p14:tracePt t="34504" x="4640263" y="4022725"/>
          <p14:tracePt t="34520" x="4648200" y="4000500"/>
          <p14:tracePt t="34537" x="4648200" y="3962400"/>
          <p14:tracePt t="34554" x="4632325" y="3916363"/>
          <p14:tracePt t="34570" x="4602163" y="3894138"/>
          <p14:tracePt t="34587" x="4572000" y="3878263"/>
          <p14:tracePt t="34604" x="4541838" y="3870325"/>
          <p14:tracePt t="34620" x="4533900" y="3870325"/>
          <p14:tracePt t="34637" x="4503738" y="3870325"/>
          <p14:tracePt t="34654" x="4487863" y="3878263"/>
          <p14:tracePt t="34671" x="4465638" y="3924300"/>
          <p14:tracePt t="34687" x="4465638" y="3970338"/>
          <p14:tracePt t="34704" x="4465638" y="4000500"/>
          <p14:tracePt t="34720" x="4495800" y="4030663"/>
          <p14:tracePt t="34737" x="4533900" y="4046538"/>
          <p14:tracePt t="34754" x="4602163" y="4046538"/>
          <p14:tracePt t="34770" x="4640263" y="4046538"/>
          <p14:tracePt t="34787" x="4656138" y="4046538"/>
          <p14:tracePt t="34804" x="4656138" y="4008438"/>
          <p14:tracePt t="34821" x="4670425" y="3970338"/>
          <p14:tracePt t="34837" x="4664075" y="3932238"/>
          <p14:tracePt t="34854" x="4618038" y="3902075"/>
          <p14:tracePt t="34870" x="4579938" y="3886200"/>
          <p14:tracePt t="34887" x="4495800" y="3878263"/>
          <p14:tracePt t="34904" x="4441825" y="3894138"/>
          <p14:tracePt t="34920" x="4419600" y="3932238"/>
          <p14:tracePt t="34937" x="4403725" y="4000500"/>
          <p14:tracePt t="34954" x="4403725" y="4046538"/>
          <p14:tracePt t="34970" x="4435475" y="4068763"/>
          <p14:tracePt t="34987" x="4503738" y="4076700"/>
          <p14:tracePt t="35004" x="4618038" y="4076700"/>
          <p14:tracePt t="35020" x="4678363" y="4076700"/>
          <p14:tracePt t="35039" x="4702175" y="4060825"/>
          <p14:tracePt t="35054" x="4702175" y="4054475"/>
          <p14:tracePt t="35070" x="4702175" y="4022725"/>
          <p14:tracePt t="35087" x="4686300" y="3992563"/>
          <p14:tracePt t="35104" x="4670425" y="3992563"/>
          <p14:tracePt t="35121" x="4656138" y="3992563"/>
          <p14:tracePt t="35138" x="4632325" y="3992563"/>
          <p14:tracePt t="35154" x="4618038" y="4000500"/>
          <p14:tracePt t="35170" x="4618038" y="4016375"/>
          <p14:tracePt t="35187" x="4618038" y="4030663"/>
          <p14:tracePt t="35204" x="4618038" y="4046538"/>
          <p14:tracePt t="35221" x="4618038" y="4054475"/>
          <p14:tracePt t="35237" x="4618038" y="4060825"/>
          <p14:tracePt t="35263" x="4625975" y="4076700"/>
          <p14:tracePt t="35272" x="4632325" y="4114800"/>
          <p14:tracePt t="35287" x="4664075" y="4206875"/>
          <p14:tracePt t="35304" x="4746625" y="4411663"/>
          <p14:tracePt t="35321" x="4816475" y="4587875"/>
          <p14:tracePt t="35337" x="4876800" y="4702175"/>
          <p14:tracePt t="35354" x="4930775" y="4754563"/>
          <p14:tracePt t="35371" x="4999038" y="4778375"/>
          <p14:tracePt t="35387" x="5067300" y="4784725"/>
          <p14:tracePt t="35404" x="5181600" y="4784725"/>
          <p14:tracePt t="35421" x="5265738" y="4784725"/>
          <p14:tracePt t="35437" x="5311775" y="4770438"/>
          <p14:tracePt t="35455" x="5326063" y="4740275"/>
          <p14:tracePt t="35471" x="5334000" y="4724400"/>
          <p14:tracePt t="35559" x="5341938" y="4732338"/>
          <p14:tracePt t="35567" x="5341938" y="4746625"/>
          <p14:tracePt t="35575" x="5341938" y="4778375"/>
          <p14:tracePt t="35587" x="5349875" y="4792663"/>
          <p14:tracePt t="35604" x="5356225" y="4816475"/>
          <p14:tracePt t="35695" x="5356225" y="4808538"/>
          <p14:tracePt t="35711" x="5356225" y="4800600"/>
          <p14:tracePt t="35719" x="5356225" y="4792663"/>
          <p14:tracePt t="35911" x="5334000" y="4778375"/>
          <p14:tracePt t="35920" x="5295900" y="4754563"/>
          <p14:tracePt t="35927" x="5241925" y="4754563"/>
          <p14:tracePt t="35937" x="5159375" y="4746625"/>
          <p14:tracePt t="35954" x="5013325" y="4732338"/>
          <p14:tracePt t="35971" x="4968875" y="4732338"/>
          <p14:tracePt t="36007" x="4999038" y="4732338"/>
          <p14:tracePt t="36021" x="5059363" y="4746625"/>
          <p14:tracePt t="36038" x="5241925" y="4762500"/>
          <p14:tracePt t="36054" x="5418138" y="4784725"/>
          <p14:tracePt t="36071" x="5516563" y="4792663"/>
          <p14:tracePt t="36119" x="5508625" y="4792663"/>
          <p14:tracePt t="36127" x="5478463" y="4792663"/>
          <p14:tracePt t="36138" x="5470525" y="4792663"/>
          <p14:tracePt t="36154" x="5464175" y="4792663"/>
          <p14:tracePt t="36471" x="5456238" y="4784725"/>
          <p14:tracePt t="36479" x="5432425" y="4762500"/>
          <p14:tracePt t="36488" x="5380038" y="4716463"/>
          <p14:tracePt t="36504" x="5241925" y="4610100"/>
          <p14:tracePt t="36521" x="5135563" y="4533900"/>
          <p14:tracePt t="36538" x="5097463" y="4487863"/>
          <p14:tracePt t="36554" x="5083175" y="4457700"/>
          <p14:tracePt t="36571" x="5083175" y="4441825"/>
          <p14:tracePt t="36588" x="5083175" y="4419600"/>
          <p14:tracePt t="36604" x="5083175" y="4411663"/>
          <p14:tracePt t="36647" x="5083175" y="4403725"/>
          <p14:tracePt t="36663" x="5083175" y="4397375"/>
          <p14:tracePt t="36671" x="5067300" y="4389438"/>
          <p14:tracePt t="36688" x="5021263" y="4365625"/>
          <p14:tracePt t="36704" x="4906963" y="4335463"/>
          <p14:tracePt t="36721" x="4754563" y="4289425"/>
          <p14:tracePt t="36737" x="4640263" y="4275138"/>
          <p14:tracePt t="36754" x="4610100" y="4275138"/>
          <p14:tracePt t="36944" x="4618038" y="4275138"/>
          <p14:tracePt t="37031" x="4618038" y="4289425"/>
          <p14:tracePt t="37039" x="4625975" y="4289425"/>
          <p14:tracePt t="37047" x="4632325" y="4289425"/>
          <p14:tracePt t="37056" x="4648200" y="4297363"/>
          <p14:tracePt t="37071" x="4656138" y="4297363"/>
          <p14:tracePt t="37287" x="4664075" y="4305300"/>
          <p14:tracePt t="37327" x="4670425" y="4305300"/>
          <p14:tracePt t="37343" x="4678363" y="4313238"/>
          <p14:tracePt t="37471" x="4678363" y="4305300"/>
          <p14:tracePt t="37487" x="4670425" y="4305300"/>
          <p14:tracePt t="37503" x="4664075" y="4305300"/>
          <p14:tracePt t="37567" x="4656138" y="4305300"/>
          <p14:tracePt t="37584" x="4656138" y="4313238"/>
          <p14:tracePt t="37607" x="4656138" y="4327525"/>
          <p14:tracePt t="37623" x="4656138" y="4343400"/>
          <p14:tracePt t="37632" x="4656138" y="4351338"/>
          <p14:tracePt t="38127" x="4664075" y="4343400"/>
          <p14:tracePt t="38135" x="4678363" y="4343400"/>
          <p14:tracePt t="38143" x="4702175" y="4343400"/>
          <p14:tracePt t="38155" x="4740275" y="4327525"/>
          <p14:tracePt t="38172" x="4816475" y="4321175"/>
          <p14:tracePt t="38188" x="4884738" y="4321175"/>
          <p14:tracePt t="38205" x="4945063" y="4313238"/>
          <p14:tracePt t="38222" x="4983163" y="4297363"/>
          <p14:tracePt t="38238" x="5006975" y="4289425"/>
          <p14:tracePt t="38255" x="5045075" y="4289425"/>
          <p14:tracePt t="38272" x="5083175" y="4289425"/>
          <p14:tracePt t="38289" x="5121275" y="4283075"/>
          <p14:tracePt t="38305" x="5151438" y="4275138"/>
          <p14:tracePt t="38322" x="5189538" y="4275138"/>
          <p14:tracePt t="38338" x="5235575" y="4267200"/>
          <p14:tracePt t="38355" x="5287963" y="4267200"/>
          <p14:tracePt t="38372" x="5341938" y="4267200"/>
          <p14:tracePt t="38388" x="5402263" y="4267200"/>
          <p14:tracePt t="38405" x="5464175" y="4267200"/>
          <p14:tracePt t="38422" x="5524500" y="4267200"/>
          <p14:tracePt t="38439" x="5578475" y="4267200"/>
          <p14:tracePt t="38455" x="5608638" y="4267200"/>
          <p14:tracePt t="38511" x="5630863" y="4289425"/>
          <p14:tracePt t="38519" x="5646738" y="4327525"/>
          <p14:tracePt t="38527" x="5692775" y="4381500"/>
          <p14:tracePt t="38538" x="5715000" y="4419600"/>
          <p14:tracePt t="38555" x="5783263" y="4541838"/>
          <p14:tracePt t="38572" x="5851525" y="4670425"/>
          <p14:tracePt t="38588" x="5943600" y="4784725"/>
          <p14:tracePt t="38605" x="6049963" y="4884738"/>
          <p14:tracePt t="38622" x="6180138" y="4968875"/>
          <p14:tracePt t="38639" x="6294438" y="5006975"/>
          <p14:tracePt t="38775" x="6294438" y="5013325"/>
          <p14:tracePt t="38783" x="6294438" y="5029200"/>
          <p14:tracePt t="38791" x="6294438" y="5051425"/>
          <p14:tracePt t="38805" x="6294438" y="5067300"/>
          <p14:tracePt t="38822" x="6302375" y="5143500"/>
          <p14:tracePt t="38839" x="6308725" y="5211763"/>
          <p14:tracePt t="38855" x="6308725" y="5219700"/>
          <p14:tracePt t="39007" x="6308725" y="5203825"/>
          <p14:tracePt t="39015" x="6308725" y="5189538"/>
          <p14:tracePt t="39023" x="6294438" y="5151438"/>
          <p14:tracePt t="39039" x="6270625" y="5113338"/>
          <p14:tracePt t="39055" x="5783263" y="4846638"/>
          <p14:tracePt t="39072" x="5151438" y="4572000"/>
          <p14:tracePt t="39089" x="4640263" y="4305300"/>
          <p14:tracePt t="39105" x="4403725" y="4183063"/>
          <p14:tracePt t="39122" x="4335463" y="4137025"/>
          <p14:tracePt t="39139" x="4335463" y="4122738"/>
          <p14:tracePt t="39155" x="4351338" y="4122738"/>
          <p14:tracePt t="39172" x="4373563" y="4106863"/>
          <p14:tracePt t="39189" x="4389438" y="4092575"/>
          <p14:tracePt t="39222" x="4389438" y="4084638"/>
          <p14:tracePt t="39239" x="4381500" y="4054475"/>
          <p14:tracePt t="39255" x="4359275" y="4030663"/>
          <p14:tracePt t="39272" x="4343400" y="4008438"/>
          <p14:tracePt t="39289" x="4313238" y="3970338"/>
          <p14:tracePt t="39306" x="4289425" y="3940175"/>
          <p14:tracePt t="39327" x="4289425" y="3932238"/>
          <p14:tracePt t="39375" x="4297363" y="3932238"/>
          <p14:tracePt t="39384" x="4305300" y="3932238"/>
          <p14:tracePt t="39391" x="4321175" y="3932238"/>
          <p14:tracePt t="39407" x="4327525" y="3932238"/>
          <p14:tracePt t="39422" x="4343400" y="3932238"/>
          <p14:tracePt t="39439" x="4351338" y="3932238"/>
          <p14:tracePt t="39455" x="4365625" y="3932238"/>
          <p14:tracePt t="39472" x="4381500" y="3940175"/>
          <p14:tracePt t="39489" x="4397375" y="3940175"/>
          <p14:tracePt t="39505" x="4419600" y="3946525"/>
          <p14:tracePt t="39522" x="4465638" y="3954463"/>
          <p14:tracePt t="39539" x="4473575" y="3954463"/>
          <p14:tracePt t="39555" x="4503738" y="3962400"/>
          <p14:tracePt t="39572" x="4541838" y="3962400"/>
          <p14:tracePt t="39589" x="4556125" y="3962400"/>
          <p14:tracePt t="39663" x="4564063" y="3962400"/>
          <p14:tracePt t="39808" x="4564063" y="3970338"/>
          <p14:tracePt t="39815" x="4572000" y="3970338"/>
          <p14:tracePt t="39824" x="4579938" y="3992563"/>
          <p14:tracePt t="39839" x="4625975" y="4092575"/>
          <p14:tracePt t="39856" x="4702175" y="4191000"/>
          <p14:tracePt t="39872" x="4762500" y="4259263"/>
          <p14:tracePt t="39889" x="4816475" y="4289425"/>
          <p14:tracePt t="39906" x="4860925" y="4321175"/>
          <p14:tracePt t="39922" x="4876800" y="4327525"/>
          <p14:tracePt t="39991" x="4884738" y="4327525"/>
          <p14:tracePt t="39999" x="4899025" y="4327525"/>
          <p14:tracePt t="40007" x="4914900" y="4335463"/>
          <p14:tracePt t="40023" x="4945063" y="4343400"/>
          <p14:tracePt t="40039" x="5013325" y="4351338"/>
          <p14:tracePt t="40056" x="5045075" y="4359275"/>
          <p14:tracePt t="40174" x="5045075" y="4351338"/>
          <p14:tracePt t="40239" x="5045075" y="4343400"/>
          <p14:tracePt t="40247" x="5083175" y="4343400"/>
          <p14:tracePt t="40256" x="5165725" y="4343400"/>
          <p14:tracePt t="40272" x="5341938" y="4343400"/>
          <p14:tracePt t="40289" x="5478463" y="4343400"/>
          <p14:tracePt t="40306" x="5540375" y="4343400"/>
          <p14:tracePt t="40351" x="5524500" y="4335463"/>
          <p14:tracePt t="40359" x="5502275" y="4327525"/>
          <p14:tracePt t="40373" x="5494338" y="4321175"/>
          <p14:tracePt t="40389" x="5426075" y="4305300"/>
          <p14:tracePt t="40407" x="5280025" y="4289425"/>
          <p14:tracePt t="40422" x="5219700" y="4289425"/>
          <p14:tracePt t="40439" x="5151438" y="4289425"/>
          <p14:tracePt t="40719" x="5143500" y="4283075"/>
          <p14:tracePt t="40727" x="5113338" y="4259263"/>
          <p14:tracePt t="40739" x="5097463" y="4251325"/>
          <p14:tracePt t="40756" x="5045075" y="4213225"/>
          <p14:tracePt t="40773" x="5029200" y="4198938"/>
          <p14:tracePt t="40789" x="5029200" y="4175125"/>
          <p14:tracePt t="40807" x="5021263" y="4122738"/>
          <p14:tracePt t="40825" x="5021263" y="4106863"/>
          <p14:tracePt t="40839" x="5021263" y="4098925"/>
          <p14:tracePt t="40856" x="5021263" y="4092575"/>
          <p14:tracePt t="40879" x="5021263" y="4084638"/>
          <p14:tracePt t="40919" x="5021263" y="4076700"/>
          <p14:tracePt t="40935" x="5021263" y="4060825"/>
          <p14:tracePt t="40945" x="5021263" y="4054475"/>
          <p14:tracePt t="40956" x="5021263" y="4046538"/>
          <p14:tracePt t="40973" x="5021263" y="4022725"/>
          <p14:tracePt t="40990" x="5021263" y="3992563"/>
          <p14:tracePt t="41007" x="5021263" y="3962400"/>
          <p14:tracePt t="41023" x="5021263" y="3946525"/>
          <p14:tracePt t="41231" x="5029200" y="3940175"/>
          <p14:tracePt t="41271" x="5029200" y="3932238"/>
          <p14:tracePt t="41503" x="5021263" y="3940175"/>
          <p14:tracePt t="41511" x="4975225" y="3970338"/>
          <p14:tracePt t="41523" x="4930775" y="4008438"/>
          <p14:tracePt t="41539" x="4838700" y="4068763"/>
          <p14:tracePt t="41556" x="4754563" y="4122738"/>
          <p14:tracePt t="41573" x="4716463" y="4144963"/>
          <p14:tracePt t="41589" x="4702175" y="4152900"/>
          <p14:tracePt t="41607" x="4694238" y="4168775"/>
          <p14:tracePt t="41623" x="4686300" y="4168775"/>
          <p14:tracePt t="41656" x="4686300" y="4175125"/>
          <p14:tracePt t="41673" x="4678363" y="4175125"/>
          <p14:tracePt t="41690" x="4664075" y="4191000"/>
          <p14:tracePt t="41706" x="4656138" y="4198938"/>
          <p14:tracePt t="41723" x="4625975" y="4221163"/>
          <p14:tracePt t="41740" x="4594225" y="4244975"/>
          <p14:tracePt t="41756" x="4579938" y="4251325"/>
          <p14:tracePt t="41773" x="4572000" y="4275138"/>
          <p14:tracePt t="41790" x="4564063" y="4305300"/>
          <p14:tracePt t="41808" x="4556125" y="4313238"/>
          <p14:tracePt t="42039" x="4602163" y="4313238"/>
          <p14:tracePt t="42048" x="4656138" y="4313238"/>
          <p14:tracePt t="42056" x="4740275" y="4313238"/>
          <p14:tracePt t="42073" x="4899025" y="4313238"/>
          <p14:tracePt t="42090" x="5051425" y="4313238"/>
          <p14:tracePt t="42107" x="5135563" y="4313238"/>
          <p14:tracePt t="42123" x="5159375" y="4313238"/>
          <p14:tracePt t="42140" x="5165725" y="4313238"/>
          <p14:tracePt t="42191" x="5181600" y="4313238"/>
          <p14:tracePt t="42199" x="5197475" y="4313238"/>
          <p14:tracePt t="42208" x="5203825" y="4313238"/>
          <p14:tracePt t="42223" x="5257800" y="4313238"/>
          <p14:tracePt t="42240" x="5318125" y="4313238"/>
          <p14:tracePt t="42256" x="5380038" y="4313238"/>
          <p14:tracePt t="42273" x="5402263" y="4313238"/>
          <p14:tracePt t="42290" x="5410200" y="4313238"/>
          <p14:tracePt t="42308" x="5418138" y="4313238"/>
          <p14:tracePt t="42311" x="5426075" y="4313238"/>
          <p14:tracePt t="42999" x="5426075" y="4305300"/>
          <p14:tracePt t="43023" x="5426075" y="4297363"/>
          <p14:tracePt t="43031" x="5426075" y="4267200"/>
          <p14:tracePt t="43040" x="5426075" y="4251325"/>
          <p14:tracePt t="43057" x="5426075" y="4229100"/>
          <p14:tracePt t="43073" x="5426075" y="4191000"/>
          <p14:tracePt t="43090" x="5418138" y="4137025"/>
          <p14:tracePt t="43107" x="5418138" y="4106863"/>
          <p14:tracePt t="43123" x="5418138" y="4076700"/>
          <p14:tracePt t="43140" x="5418138" y="4054475"/>
          <p14:tracePt t="43157" x="5418138" y="4022725"/>
          <p14:tracePt t="43173" x="5418138" y="4000500"/>
          <p14:tracePt t="43191" x="5426075" y="3962400"/>
          <p14:tracePt t="43207" x="5426075" y="3954463"/>
          <p14:tracePt t="43223" x="5440363" y="3924300"/>
          <p14:tracePt t="43240" x="5440363" y="3902075"/>
          <p14:tracePt t="43257" x="5456238" y="3886200"/>
          <p14:tracePt t="43273" x="5456238" y="3878263"/>
          <p14:tracePt t="43290" x="5464175" y="3870325"/>
          <p14:tracePt t="43887" x="5464175" y="3894138"/>
          <p14:tracePt t="43895" x="5448300" y="3908425"/>
          <p14:tracePt t="43907" x="5418138" y="3946525"/>
          <p14:tracePt t="43924" x="5334000" y="4008438"/>
          <p14:tracePt t="43940" x="5203825" y="4076700"/>
          <p14:tracePt t="43957" x="5067300" y="4137025"/>
          <p14:tracePt t="43974" x="4953000" y="4175125"/>
          <p14:tracePt t="43990" x="4860925" y="4206875"/>
          <p14:tracePt t="44008" x="4800600" y="4221163"/>
          <p14:tracePt t="44040" x="4784725" y="4221163"/>
          <p14:tracePt t="44057" x="4770438" y="4221163"/>
          <p14:tracePt t="44074" x="4740275" y="4237038"/>
          <p14:tracePt t="44090" x="4664075" y="4244975"/>
          <p14:tracePt t="44107" x="4579938" y="4251325"/>
          <p14:tracePt t="44124" x="4518025" y="4267200"/>
          <p14:tracePt t="44140" x="4465638" y="4267200"/>
          <p14:tracePt t="44157" x="4449763" y="4267200"/>
          <p14:tracePt t="44174" x="4441825" y="4275138"/>
          <p14:tracePt t="44214" x="4441825" y="4283075"/>
          <p14:tracePt t="44230" x="4441825" y="4289425"/>
          <p14:tracePt t="44446" x="4449763" y="4297363"/>
          <p14:tracePt t="44454" x="4503738" y="4297363"/>
          <p14:tracePt t="44462" x="4579938" y="4297363"/>
          <p14:tracePt t="44473" x="4670425" y="4297363"/>
          <p14:tracePt t="44490" x="4876800" y="4297363"/>
          <p14:tracePt t="44507" x="5037138" y="4297363"/>
          <p14:tracePt t="44524" x="5097463" y="4297363"/>
          <p14:tracePt t="44767" x="5105400" y="4297363"/>
          <p14:tracePt t="44775" x="5121275" y="4297363"/>
          <p14:tracePt t="44783" x="5143500" y="4321175"/>
          <p14:tracePt t="44791" x="5197475" y="4365625"/>
          <p14:tracePt t="44807" x="5380038" y="4495800"/>
          <p14:tracePt t="44824" x="5761038" y="4694238"/>
          <p14:tracePt t="44841" x="6111875" y="4846638"/>
          <p14:tracePt t="44857" x="6400800" y="4968875"/>
          <p14:tracePt t="44874" x="6613525" y="5045075"/>
          <p14:tracePt t="44891" x="6735763" y="5045075"/>
          <p14:tracePt t="44907" x="6911975" y="5045075"/>
          <p14:tracePt t="44925" x="7140575" y="4983163"/>
          <p14:tracePt t="44941" x="7353300" y="4892675"/>
          <p14:tracePt t="44957" x="7559675" y="4800600"/>
          <p14:tracePt t="44975" x="7742238" y="4686300"/>
          <p14:tracePt t="44991" x="7764463" y="4656138"/>
          <p14:tracePt t="45031" x="7750175" y="4640263"/>
          <p14:tracePt t="45041" x="7712075" y="4632325"/>
          <p14:tracePt t="45057" x="7620000" y="4625975"/>
          <p14:tracePt t="45074" x="7483475" y="4625975"/>
          <p14:tracePt t="45091" x="7353300" y="4678363"/>
          <p14:tracePt t="45108" x="7223125" y="4762500"/>
          <p14:tracePt t="45124" x="7102475" y="4838700"/>
          <p14:tracePt t="45141" x="7056438" y="4892675"/>
          <p14:tracePt t="45158" x="7040563" y="4906963"/>
          <p14:tracePt t="45174" x="7056438" y="4930775"/>
          <p14:tracePt t="45191" x="7132638" y="4930775"/>
          <p14:tracePt t="45207" x="7299325" y="4930775"/>
          <p14:tracePt t="45224" x="7413625" y="4892675"/>
          <p14:tracePt t="45241" x="7429500" y="4868863"/>
          <p14:tracePt t="45258" x="7437438" y="4860925"/>
          <p14:tracePt t="45274" x="7369175" y="4830763"/>
          <p14:tracePt t="45291" x="7026275" y="4732338"/>
          <p14:tracePt t="45308" x="6446838" y="4648200"/>
          <p14:tracePt t="45324" x="5959475" y="4602163"/>
          <p14:tracePt t="45341" x="5676900" y="4602163"/>
          <p14:tracePt t="45358" x="5578475" y="4640263"/>
          <p14:tracePt t="45376" x="5578475" y="4664075"/>
          <p14:tracePt t="45391" x="5753100" y="4732338"/>
          <p14:tracePt t="45408" x="6226175" y="4868863"/>
          <p14:tracePt t="45425" x="6842125" y="4937125"/>
          <p14:tracePt t="45441" x="7094538" y="4937125"/>
          <p14:tracePt t="45458" x="7116763" y="4937125"/>
          <p14:tracePt t="45474" x="7124700" y="4930775"/>
          <p14:tracePt t="45491" x="6950075" y="4830763"/>
          <p14:tracePt t="45508" x="6416675" y="4625975"/>
          <p14:tracePt t="45524" x="5715000" y="4435475"/>
          <p14:tracePt t="45541" x="5105400" y="4297363"/>
          <p14:tracePt t="45558" x="4838700" y="4259263"/>
          <p14:tracePt t="45575" x="4746625" y="4283075"/>
          <p14:tracePt t="45591" x="4746625" y="4351338"/>
          <p14:tracePt t="45608" x="4860925" y="4479925"/>
          <p14:tracePt t="45625" x="5432425" y="4702175"/>
          <p14:tracePt t="45641" x="6103938" y="4846638"/>
          <p14:tracePt t="45658" x="6545263" y="4860925"/>
          <p14:tracePt t="45675" x="6765925" y="4860925"/>
          <p14:tracePt t="45691" x="6804025" y="4854575"/>
          <p14:tracePt t="45708" x="6797675" y="4830763"/>
          <p14:tracePt t="45724" x="6477000" y="4678363"/>
          <p14:tracePt t="45741" x="5745163" y="4518025"/>
          <p14:tracePt t="45758" x="5045075" y="4411663"/>
          <p14:tracePt t="45775" x="4518025" y="4397375"/>
          <p14:tracePt t="45791" x="4419600" y="4441825"/>
          <p14:tracePt t="45808" x="4411663" y="4465638"/>
          <p14:tracePt t="45824" x="4427538" y="4525963"/>
          <p14:tracePt t="45841" x="4549775" y="4602163"/>
          <p14:tracePt t="45858" x="4694238" y="4656138"/>
          <p14:tracePt t="45875" x="4762500" y="4678363"/>
          <p14:tracePt t="45959" x="4746625" y="4678363"/>
          <p14:tracePt t="45976" x="4732338" y="4678363"/>
          <p14:tracePt t="45983" x="4708525" y="4678363"/>
          <p14:tracePt t="45992" x="4686300" y="4670425"/>
          <p14:tracePt t="46008" x="4625975" y="4670425"/>
          <p14:tracePt t="46025" x="4587875" y="4670425"/>
          <p14:tracePt t="46058" x="4572000" y="4678363"/>
          <p14:tracePt t="46075" x="4572000" y="4724400"/>
          <p14:tracePt t="46092" x="4632325" y="4822825"/>
          <p14:tracePt t="46108" x="4816475" y="4945063"/>
          <p14:tracePt t="46126" x="5121275" y="5051425"/>
          <p14:tracePt t="46141" x="5410200" y="5105400"/>
          <p14:tracePt t="46158" x="5737225" y="5105400"/>
          <p14:tracePt t="46175" x="5837238" y="5097463"/>
          <p14:tracePt t="46191" x="5989638" y="5021263"/>
          <p14:tracePt t="46208" x="6011863" y="4968875"/>
          <p14:tracePt t="46225" x="5997575" y="4838700"/>
          <p14:tracePt t="46241" x="5867400" y="4694238"/>
          <p14:tracePt t="46258" x="5516563" y="4541838"/>
          <p14:tracePt t="46275" x="5089525" y="4473575"/>
          <p14:tracePt t="46291" x="4640263" y="4473575"/>
          <p14:tracePt t="46309" x="4137025" y="4473575"/>
          <p14:tracePt t="46325" x="3802063" y="4572000"/>
          <p14:tracePt t="46341" x="3649663" y="4664075"/>
          <p14:tracePt t="46345" x="3619500" y="4708525"/>
          <p14:tracePt t="46359" x="3589338" y="4808538"/>
          <p14:tracePt t="46375" x="3589338" y="4868863"/>
          <p14:tracePt t="46391" x="3763963" y="5219700"/>
          <p14:tracePt t="46408" x="4130675" y="5584825"/>
          <p14:tracePt t="46425" x="4533900" y="5807075"/>
          <p14:tracePt t="46441" x="4854575" y="5867400"/>
          <p14:tracePt t="46458" x="5075238" y="5867400"/>
          <p14:tracePt t="46475" x="5241925" y="5867400"/>
          <p14:tracePt t="46491" x="5295900" y="5859463"/>
          <p14:tracePt t="46508" x="5318125" y="5837238"/>
          <p14:tracePt t="46525" x="5334000" y="5768975"/>
          <p14:tracePt t="46541" x="5334000" y="5692775"/>
          <p14:tracePt t="46559" x="5334000" y="5600700"/>
          <p14:tracePt t="46951" x="5349875" y="5540375"/>
          <p14:tracePt t="46960" x="5418138" y="5464175"/>
          <p14:tracePt t="46967" x="5494338" y="5364163"/>
          <p14:tracePt t="46976" x="5570538" y="5227638"/>
          <p14:tracePt t="46992" x="5745163" y="4884738"/>
          <p14:tracePt t="47008" x="5829300" y="4572000"/>
          <p14:tracePt t="47025" x="5883275" y="4237038"/>
          <p14:tracePt t="47042" x="5897563" y="3902075"/>
          <p14:tracePt t="47058" x="5897563" y="3665538"/>
          <p14:tracePt t="47075" x="5867400" y="3444875"/>
          <p14:tracePt t="47092" x="5813425" y="3246438"/>
          <p14:tracePt t="47108" x="5753100" y="3101975"/>
          <p14:tracePt t="47125" x="5668963" y="2971800"/>
          <p14:tracePt t="47142" x="5600700" y="2865438"/>
          <p14:tracePt t="47158" x="5478463" y="2803525"/>
          <p14:tracePt t="47175" x="5402263" y="2789238"/>
          <p14:tracePt t="47192" x="5326063" y="2789238"/>
          <p14:tracePt t="47208" x="5257800" y="2789238"/>
          <p14:tracePt t="47225" x="5197475" y="2789238"/>
          <p14:tracePt t="47242" x="5159375" y="2789238"/>
          <p14:tracePt t="47258" x="5127625" y="2773363"/>
          <p14:tracePt t="47275" x="5097463" y="2773363"/>
          <p14:tracePt t="47292" x="5089525" y="2773363"/>
          <p14:tracePt t="47415" x="5105400" y="2773363"/>
          <p14:tracePt t="47423" x="5151438" y="2765425"/>
          <p14:tracePt t="47431" x="5203825" y="2759075"/>
          <p14:tracePt t="47442" x="5249863" y="2735263"/>
          <p14:tracePt t="47458" x="5341938" y="2689225"/>
          <p14:tracePt t="47475" x="5394325" y="2651125"/>
          <p14:tracePt t="47492" x="5402263" y="2636838"/>
          <p14:tracePt t="47508" x="5402263" y="2613025"/>
          <p14:tracePt t="47527" x="5402263" y="2552700"/>
          <p14:tracePt t="47542" x="5387975" y="2522538"/>
          <p14:tracePt t="47558" x="5287963" y="2446338"/>
          <p14:tracePt t="47575" x="5083175" y="2332038"/>
          <p14:tracePt t="47592" x="4937125" y="2278063"/>
          <p14:tracePt t="47608" x="4822825" y="2247900"/>
          <p14:tracePt t="47625" x="4740275" y="2247900"/>
          <p14:tracePt t="47642" x="4702175" y="2247900"/>
          <p14:tracePt t="47658" x="4632325" y="2255838"/>
          <p14:tracePt t="47675" x="4541838" y="2324100"/>
          <p14:tracePt t="47692" x="4465638" y="2438400"/>
          <p14:tracePt t="47708" x="4359275" y="2628900"/>
          <p14:tracePt t="47725" x="4283075" y="2811463"/>
          <p14:tracePt t="47743" x="4213225" y="3070225"/>
          <p14:tracePt t="47759" x="4191000" y="3192463"/>
          <p14:tracePt t="47775" x="4191000" y="3276600"/>
          <p14:tracePt t="47792" x="4191000" y="3360738"/>
          <p14:tracePt t="47809" x="4191000" y="3489325"/>
          <p14:tracePt t="47825" x="4198938" y="3673475"/>
          <p14:tracePt t="47842" x="4229100" y="3878263"/>
          <p14:tracePt t="47859" x="4267200" y="4122738"/>
          <p14:tracePt t="47875" x="4313238" y="4327525"/>
          <p14:tracePt t="47892" x="4359275" y="4511675"/>
          <p14:tracePt t="47909" x="4419600" y="4678363"/>
          <p14:tracePt t="47925" x="4503738" y="4822825"/>
          <p14:tracePt t="47942" x="4648200" y="4991100"/>
          <p14:tracePt t="47959" x="4716463" y="5051425"/>
          <p14:tracePt t="47975" x="4945063" y="5151438"/>
          <p14:tracePt t="47992" x="5227638" y="5189538"/>
          <p14:tracePt t="48009" x="5546725" y="5189538"/>
          <p14:tracePt t="48026" x="5883275" y="5127625"/>
          <p14:tracePt t="48042" x="6156325" y="4999038"/>
          <p14:tracePt t="48059" x="6370638" y="4846638"/>
          <p14:tracePt t="48075" x="6469063" y="4678363"/>
          <p14:tracePt t="48092" x="6515100" y="4473575"/>
          <p14:tracePt t="48109" x="6530975" y="4175125"/>
          <p14:tracePt t="48125" x="6530975" y="3794125"/>
          <p14:tracePt t="48142" x="6308725" y="3200400"/>
          <p14:tracePt t="48159" x="6080125" y="2849563"/>
          <p14:tracePt t="48175" x="5761038" y="2560638"/>
          <p14:tracePt t="48192" x="5470525" y="2370138"/>
          <p14:tracePt t="48209" x="5189538" y="2263775"/>
          <p14:tracePt t="48225" x="4975225" y="2255838"/>
          <p14:tracePt t="48242" x="4778375" y="2255838"/>
          <p14:tracePt t="48259" x="4610100" y="2308225"/>
          <p14:tracePt t="48275" x="4457700" y="2430463"/>
          <p14:tracePt t="48292" x="4351338" y="2544763"/>
          <p14:tracePt t="48309" x="4305300" y="2667000"/>
          <p14:tracePt t="48325" x="4283075" y="2759075"/>
          <p14:tracePt t="48343" x="4275138" y="2857500"/>
          <p14:tracePt t="48359" x="4275138" y="2895600"/>
          <p14:tracePt t="48375" x="4275138" y="2917825"/>
          <p14:tracePt t="48392" x="4275138" y="2925763"/>
          <p14:tracePt t="49847" x="4267200" y="2933700"/>
          <p14:tracePt t="49855" x="4237038" y="2933700"/>
          <p14:tracePt t="49863" x="4106863" y="2933700"/>
          <p14:tracePt t="49876" x="3832225" y="3055938"/>
          <p14:tracePt t="49893" x="3298825" y="3292475"/>
          <p14:tracePt t="49909" x="3216275" y="3330575"/>
          <p14:tracePt t="49927" x="3216275" y="3336925"/>
          <p14:tracePt t="49943" x="3184525" y="3375025"/>
          <p14:tracePt t="49960" x="3108325" y="3497263"/>
          <p14:tracePt t="49976" x="3048000" y="3611563"/>
          <p14:tracePt t="49993" x="2963863" y="3725863"/>
          <p14:tracePt t="50009" x="2887663" y="3825875"/>
          <p14:tracePt t="50026" x="2827338" y="3878263"/>
          <p14:tracePt t="50043" x="2811463" y="3894138"/>
          <p14:tracePt t="50095" x="2803525" y="3894138"/>
          <p14:tracePt t="50103" x="2797175" y="3908425"/>
          <p14:tracePt t="50111" x="2789238" y="3932238"/>
          <p14:tracePt t="50127" x="2759075" y="3978275"/>
          <p14:tracePt t="50143" x="2735263" y="4046538"/>
          <p14:tracePt t="50159" x="2720975" y="4114800"/>
          <p14:tracePt t="50176" x="2697163" y="4152900"/>
          <p14:tracePt t="50193" x="2697163" y="4160838"/>
          <p14:tracePt t="53103" x="2713038" y="4168775"/>
          <p14:tracePt t="53112" x="2743200" y="4160838"/>
          <p14:tracePt t="53119" x="2765425" y="4152900"/>
          <p14:tracePt t="53128" x="2789238" y="4144963"/>
          <p14:tracePt t="53144" x="2811463" y="4137025"/>
          <p14:tracePt t="53160" x="2857500" y="4114800"/>
          <p14:tracePt t="53177" x="2903538" y="4092575"/>
          <p14:tracePt t="53855" x="3017838" y="4068763"/>
          <p14:tracePt t="53863" x="3260725" y="4030663"/>
          <p14:tracePt t="53871" x="3497263" y="4008438"/>
          <p14:tracePt t="53879" x="3665538" y="4008438"/>
          <p14:tracePt t="53895" x="3840163" y="4008438"/>
          <p14:tracePt t="53911" x="3940175" y="4008438"/>
          <p14:tracePt t="53927" x="3984625" y="4000500"/>
          <p14:tracePt t="53945" x="4022725" y="3992563"/>
          <p14:tracePt t="53961" x="4038600" y="3992563"/>
          <p14:tracePt t="54367" x="4046538" y="398462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1747" t="47836" r="40231" b="21696"/>
          <a:stretch/>
        </p:blipFill>
        <p:spPr>
          <a:xfrm>
            <a:off x="3058510" y="1870029"/>
            <a:ext cx="6758153" cy="3046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4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864"/>
    </mc:Choice>
    <mc:Fallback xmlns="">
      <p:transition advTm="1078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74" x="4046538" y="3954463"/>
          <p14:tracePt t="1182" x="4046538" y="3946525"/>
          <p14:tracePt t="1192" x="4046538" y="3924300"/>
          <p14:tracePt t="2520" x="4038600" y="3924300"/>
          <p14:tracePt t="2527" x="4038600" y="3878263"/>
          <p14:tracePt t="2538" x="4008438" y="3749675"/>
          <p14:tracePt t="2555" x="3902075" y="3398838"/>
          <p14:tracePt t="2571" x="3856038" y="3208338"/>
          <p14:tracePt t="2588" x="3810000" y="3070225"/>
          <p14:tracePt t="2605" x="3756025" y="2865438"/>
          <p14:tracePt t="2622" x="3725863" y="2552700"/>
          <p14:tracePt t="2638" x="3725863" y="2400300"/>
          <p14:tracePt t="2655" x="3703638" y="2255838"/>
          <p14:tracePt t="2671" x="3679825" y="2133600"/>
          <p14:tracePt t="2688" x="3679825" y="2035175"/>
          <p14:tracePt t="2705" x="3679825" y="1965325"/>
          <p14:tracePt t="2721" x="3679825" y="1943100"/>
          <p14:tracePt t="3150" x="3687763" y="1958975"/>
          <p14:tracePt t="3158" x="3717925" y="2003425"/>
          <p14:tracePt t="3168" x="3733800" y="2019300"/>
          <p14:tracePt t="3174" x="3756025" y="2057400"/>
          <p14:tracePt t="3188" x="3787775" y="2087563"/>
          <p14:tracePt t="3206" x="3825875" y="2141538"/>
          <p14:tracePt t="3222" x="3825875" y="2155825"/>
          <p14:tracePt t="3328" x="3848100" y="2155825"/>
          <p14:tracePt t="3334" x="3878263" y="2111375"/>
          <p14:tracePt t="3342" x="3908425" y="2065338"/>
          <p14:tracePt t="3355" x="3916363" y="2049463"/>
          <p14:tracePt t="3372" x="3940175" y="1989138"/>
          <p14:tracePt t="3388" x="3946525" y="1951038"/>
          <p14:tracePt t="3405" x="3954463" y="1935163"/>
          <p14:tracePt t="3470" x="3954463" y="1981200"/>
          <p14:tracePt t="3479" x="3954463" y="2049463"/>
          <p14:tracePt t="3488" x="3954463" y="2117725"/>
          <p14:tracePt t="3505" x="3978275" y="2278063"/>
          <p14:tracePt t="3522" x="3992563" y="2354263"/>
          <p14:tracePt t="3538" x="4000500" y="2362200"/>
          <p14:tracePt t="3555" x="4000500" y="2370138"/>
          <p14:tracePt t="3588" x="4016375" y="2332038"/>
          <p14:tracePt t="3606" x="4022725" y="2247900"/>
          <p14:tracePt t="3622" x="4022725" y="2179638"/>
          <p14:tracePt t="3638" x="4022725" y="2117725"/>
          <p14:tracePt t="3655" x="4008438" y="2065338"/>
          <p14:tracePt t="3672" x="3962400" y="2019300"/>
          <p14:tracePt t="3688" x="3902075" y="1989138"/>
          <p14:tracePt t="3705" x="3856038" y="1973263"/>
          <p14:tracePt t="3723" x="3794125" y="1965325"/>
          <p14:tracePt t="3726" x="3779838" y="1965325"/>
          <p14:tracePt t="3738" x="3756025" y="1965325"/>
          <p14:tracePt t="3755" x="3711575" y="2027238"/>
          <p14:tracePt t="3772" x="3673475" y="2125663"/>
          <p14:tracePt t="3788" x="3641725" y="2255838"/>
          <p14:tracePt t="3806" x="3641725" y="2454275"/>
          <p14:tracePt t="3822" x="3649663" y="2536825"/>
          <p14:tracePt t="3838" x="3673475" y="2590800"/>
          <p14:tracePt t="3855" x="3711575" y="2598738"/>
          <p14:tracePt t="3872" x="3771900" y="2598738"/>
          <p14:tracePt t="3888" x="3856038" y="2598738"/>
          <p14:tracePt t="3905" x="3962400" y="2514600"/>
          <p14:tracePt t="3922" x="4022725" y="2408238"/>
          <p14:tracePt t="3938" x="4054475" y="2293938"/>
          <p14:tracePt t="3955" x="4060825" y="2187575"/>
          <p14:tracePt t="3972" x="4060825" y="2111375"/>
          <p14:tracePt t="3989" x="4046538" y="2049463"/>
          <p14:tracePt t="4005" x="3978275" y="2011363"/>
          <p14:tracePt t="4022" x="3870325" y="1981200"/>
          <p14:tracePt t="4039" x="3802063" y="1981200"/>
          <p14:tracePt t="4055" x="3749675" y="2027238"/>
          <p14:tracePt t="4072" x="3725863" y="2065338"/>
          <p14:tracePt t="4089" x="3725863" y="2095500"/>
          <p14:tracePt t="4105" x="3725863" y="2103438"/>
          <p14:tracePt t="4122" x="3741738" y="2125663"/>
          <p14:tracePt t="4139" x="3763963" y="2125663"/>
          <p14:tracePt t="4155" x="3787775" y="2125663"/>
          <p14:tracePt t="4172" x="3802063" y="2125663"/>
          <p14:tracePt t="4189" x="3817938" y="2125663"/>
          <p14:tracePt t="4206" x="3825875" y="2103438"/>
          <p14:tracePt t="4222" x="3825875" y="2079625"/>
          <p14:tracePt t="4239" x="3825875" y="2035175"/>
          <p14:tracePt t="4255" x="3825875" y="2011363"/>
          <p14:tracePt t="4272" x="3825875" y="2003425"/>
          <p14:tracePt t="4350" x="3832225" y="1997075"/>
          <p14:tracePt t="4358" x="3840163" y="1997075"/>
          <p14:tracePt t="4382" x="3856038" y="1997075"/>
          <p14:tracePt t="4390" x="3878263" y="1989138"/>
          <p14:tracePt t="4407" x="3886200" y="1981200"/>
          <p14:tracePt t="4414" x="3886200" y="1973263"/>
          <p14:tracePt t="4422" x="3894138" y="1973263"/>
          <p14:tracePt t="4439" x="3902075" y="1951038"/>
          <p14:tracePt t="4456" x="3908425" y="1927225"/>
          <p14:tracePt t="4472" x="3908425" y="1905000"/>
          <p14:tracePt t="4614" x="3908425" y="1920875"/>
          <p14:tracePt t="4622" x="3908425" y="1981200"/>
          <p14:tracePt t="4630" x="3908425" y="2049463"/>
          <p14:tracePt t="4639" x="3908425" y="2125663"/>
          <p14:tracePt t="4656" x="3908425" y="2255838"/>
          <p14:tracePt t="4672" x="3908425" y="2346325"/>
          <p14:tracePt t="4689" x="3908425" y="2378075"/>
          <p14:tracePt t="4705" x="3908425" y="2400300"/>
          <p14:tracePt t="4722" x="3908425" y="2408238"/>
          <p14:tracePt t="4740" x="3908425" y="2416175"/>
          <p14:tracePt t="4743" x="3908425" y="2422525"/>
          <p14:tracePt t="5070" x="3916363" y="2422525"/>
          <p14:tracePt t="5078" x="3940175" y="2392363"/>
          <p14:tracePt t="5089" x="3984625" y="2362200"/>
          <p14:tracePt t="5106" x="4084638" y="2278063"/>
          <p14:tracePt t="5122" x="4175125" y="2187575"/>
          <p14:tracePt t="5140" x="4244975" y="2111375"/>
          <p14:tracePt t="5156" x="4305300" y="2057400"/>
          <p14:tracePt t="5172" x="4313238" y="2049463"/>
          <p14:tracePt t="5190" x="4321175" y="2027238"/>
          <p14:tracePt t="5206" x="4327525" y="2027238"/>
          <p14:tracePt t="5222" x="4343400" y="1981200"/>
          <p14:tracePt t="5239" x="4365625" y="1958975"/>
          <p14:tracePt t="5256" x="4389438" y="1935163"/>
          <p14:tracePt t="5272" x="4403725" y="1920875"/>
          <p14:tracePt t="5423" x="4403725" y="1927225"/>
          <p14:tracePt t="5430" x="4403725" y="1935163"/>
          <p14:tracePt t="5439" x="4403725" y="1951038"/>
          <p14:tracePt t="5456" x="4389438" y="1981200"/>
          <p14:tracePt t="5472" x="4359275" y="2041525"/>
          <p14:tracePt t="5489" x="4327525" y="2117725"/>
          <p14:tracePt t="5506" x="4289425" y="2193925"/>
          <p14:tracePt t="5522" x="4259263" y="2263775"/>
          <p14:tracePt t="5539" x="4229100" y="2316163"/>
          <p14:tracePt t="5556" x="4198938" y="2346325"/>
          <p14:tracePt t="5572" x="4191000" y="2354263"/>
          <p14:tracePt t="5590" x="4168775" y="2370138"/>
          <p14:tracePt t="5606" x="4160838" y="2370138"/>
          <p14:tracePt t="5639" x="4144963" y="2370138"/>
          <p14:tracePt t="5656" x="4137025" y="2370138"/>
          <p14:tracePt t="5702" x="4130675" y="2370138"/>
          <p14:tracePt t="5710" x="4122738" y="2370138"/>
          <p14:tracePt t="5723" x="4114800" y="2370138"/>
          <p14:tracePt t="5739" x="4106863" y="2378075"/>
          <p14:tracePt t="5756" x="4076700" y="2400300"/>
          <p14:tracePt t="5773" x="4068763" y="2400300"/>
          <p14:tracePt t="5830" x="4068763" y="2370138"/>
          <p14:tracePt t="5838" x="4076700" y="2332038"/>
          <p14:tracePt t="5847" x="4076700" y="2301875"/>
          <p14:tracePt t="5856" x="4076700" y="2263775"/>
          <p14:tracePt t="5873" x="4092575" y="2201863"/>
          <p14:tracePt t="5889" x="4098925" y="2163763"/>
          <p14:tracePt t="5906" x="4098925" y="2155825"/>
          <p14:tracePt t="5958" x="4098925" y="2179638"/>
          <p14:tracePt t="5966" x="4098925" y="2232025"/>
          <p14:tracePt t="5974" x="4098925" y="2286000"/>
          <p14:tracePt t="5989" x="4122738" y="2324100"/>
          <p14:tracePt t="6006" x="4122738" y="2370138"/>
          <p14:tracePt t="6048" x="4122738" y="2354263"/>
          <p14:tracePt t="6056" x="4130675" y="2308225"/>
          <p14:tracePt t="6073" x="4137025" y="2209800"/>
          <p14:tracePt t="6089" x="4160838" y="2117725"/>
          <p14:tracePt t="6106" x="4160838" y="2079625"/>
          <p14:tracePt t="6150" x="4160838" y="2095500"/>
          <p14:tracePt t="6158" x="4160838" y="2163763"/>
          <p14:tracePt t="6173" x="4160838" y="2232025"/>
          <p14:tracePt t="6189" x="4175125" y="2362200"/>
          <p14:tracePt t="6206" x="4175125" y="2400300"/>
          <p14:tracePt t="6247" x="4183063" y="2384425"/>
          <p14:tracePt t="6256" x="4191000" y="2332038"/>
          <p14:tracePt t="6273" x="4191000" y="2232025"/>
          <p14:tracePt t="6289" x="4191000" y="2155825"/>
          <p14:tracePt t="6350" x="4191000" y="2187575"/>
          <p14:tracePt t="6358" x="4191000" y="2225675"/>
          <p14:tracePt t="6366" x="4191000" y="2270125"/>
          <p14:tracePt t="6374" x="4191000" y="2293938"/>
          <p14:tracePt t="6389" x="4191000" y="2308225"/>
          <p14:tracePt t="6430" x="4191000" y="2286000"/>
          <p14:tracePt t="6438" x="4191000" y="2255838"/>
          <p14:tracePt t="6447" x="4191000" y="2225675"/>
          <p14:tracePt t="6456" x="4191000" y="2187575"/>
          <p14:tracePt t="6473" x="4191000" y="2163763"/>
          <p14:tracePt t="6527" x="4191000" y="2171700"/>
          <p14:tracePt t="6534" x="4191000" y="2187575"/>
          <p14:tracePt t="6542" x="4191000" y="2209800"/>
          <p14:tracePt t="6556" x="4191000" y="2225675"/>
          <p14:tracePt t="6614" x="4191000" y="2201863"/>
          <p14:tracePt t="6622" x="4191000" y="2179638"/>
          <p14:tracePt t="6630" x="4191000" y="2163763"/>
          <p14:tracePt t="6640" x="4191000" y="2141538"/>
          <p14:tracePt t="6678" x="4183063" y="2133600"/>
          <p14:tracePt t="6695" x="4168775" y="2171700"/>
          <p14:tracePt t="6702" x="4160838" y="2201863"/>
          <p14:tracePt t="6710" x="4160838" y="2247900"/>
          <p14:tracePt t="6723" x="4144963" y="2270125"/>
          <p14:tracePt t="6740" x="4144963" y="2301875"/>
          <p14:tracePt t="6799" x="4137025" y="2301875"/>
          <p14:tracePt t="6814" x="4137025" y="2286000"/>
          <p14:tracePt t="6822" x="4137025" y="2270125"/>
          <p14:tracePt t="6878" x="4130675" y="2270125"/>
          <p14:tracePt t="6886" x="4122738" y="2286000"/>
          <p14:tracePt t="6894" x="4106863" y="2324100"/>
          <p14:tracePt t="6906" x="4106863" y="2332038"/>
          <p14:tracePt t="6923" x="4098925" y="2346325"/>
          <p14:tracePt t="6966" x="4098925" y="2324100"/>
          <p14:tracePt t="6974" x="4098925" y="2308225"/>
          <p14:tracePt t="6982" x="4098925" y="2278063"/>
          <p14:tracePt t="6991" x="4106863" y="2247900"/>
          <p14:tracePt t="7006" x="4114800" y="2217738"/>
          <p14:tracePt t="7023" x="4114800" y="2209800"/>
          <p14:tracePt t="7063" x="4114800" y="2239963"/>
          <p14:tracePt t="7073" x="4114800" y="2270125"/>
          <p14:tracePt t="7090" x="4106863" y="2354263"/>
          <p14:tracePt t="7106" x="4106863" y="2370138"/>
          <p14:tracePt t="7151" x="4106863" y="2354263"/>
          <p14:tracePt t="7158" x="4106863" y="2324100"/>
          <p14:tracePt t="7174" x="4114800" y="2232025"/>
          <p14:tracePt t="7190" x="4122738" y="2187575"/>
          <p14:tracePt t="7206" x="4122738" y="2171700"/>
          <p14:tracePt t="7246" x="4122738" y="2179638"/>
          <p14:tracePt t="7256" x="4122738" y="2225675"/>
          <p14:tracePt t="7273" x="4122738" y="2293938"/>
          <p14:tracePt t="7290" x="4106863" y="2332038"/>
          <p14:tracePt t="7342" x="4106863" y="2308225"/>
          <p14:tracePt t="7352" x="4114800" y="2270125"/>
          <p14:tracePt t="7371" x="4137025" y="2187575"/>
          <p14:tracePt t="7373" x="4144963" y="2163763"/>
          <p14:tracePt t="7390" x="4152900" y="2141538"/>
          <p14:tracePt t="7438" x="4152900" y="2149475"/>
          <p14:tracePt t="7446" x="4152900" y="2179638"/>
          <p14:tracePt t="7456" x="4152900" y="2201863"/>
          <p14:tracePt t="7473" x="4168775" y="2239963"/>
          <p14:tracePt t="7518" x="4183063" y="2239963"/>
          <p14:tracePt t="7526" x="4206875" y="2217738"/>
          <p14:tracePt t="7542" x="4237038" y="2149475"/>
          <p14:tracePt t="7556" x="4251325" y="2111375"/>
          <p14:tracePt t="7573" x="4297363" y="2035175"/>
          <p14:tracePt t="7638" x="4297363" y="2041525"/>
          <p14:tracePt t="7646" x="4297363" y="2073275"/>
          <p14:tracePt t="7657" x="4305300" y="2103438"/>
          <p14:tracePt t="7673" x="4313238" y="2141538"/>
          <p14:tracePt t="7690" x="4313238" y="2155825"/>
          <p14:tracePt t="7723" x="4321175" y="2163763"/>
          <p14:tracePt t="7742" x="4335463" y="2155825"/>
          <p14:tracePt t="7757" x="4335463" y="2141538"/>
          <p14:tracePt t="7774" x="4335463" y="2111375"/>
          <p14:tracePt t="7790" x="4335463" y="2103438"/>
          <p14:tracePt t="7862" x="4335463" y="2111375"/>
          <p14:tracePt t="7870" x="4335463" y="2125663"/>
          <p14:tracePt t="7878" x="4335463" y="2133600"/>
          <p14:tracePt t="7890" x="4335463" y="2141538"/>
          <p14:tracePt t="7907" x="4335463" y="2155825"/>
          <p14:tracePt t="8326" x="4335463" y="2149475"/>
          <p14:tracePt t="8334" x="4335463" y="2141538"/>
          <p14:tracePt t="8342" x="4343400" y="2141538"/>
          <p14:tracePt t="8358" x="4343400" y="2133600"/>
          <p14:tracePt t="8375" x="4351338" y="2125663"/>
          <p14:tracePt t="8390" x="4351338" y="2117725"/>
          <p14:tracePt t="8622" x="4351338" y="2111375"/>
          <p14:tracePt t="8630" x="4359275" y="2103438"/>
          <p14:tracePt t="8640" x="4359275" y="2095500"/>
          <p14:tracePt t="8657" x="4359275" y="2079625"/>
          <p14:tracePt t="8674" x="4365625" y="2065338"/>
          <p14:tracePt t="8774" x="4365625" y="2095500"/>
          <p14:tracePt t="8782" x="4365625" y="2133600"/>
          <p14:tracePt t="8790" x="4381500" y="2193925"/>
          <p14:tracePt t="8807" x="4389438" y="2301875"/>
          <p14:tracePt t="8824" x="4403725" y="2384425"/>
          <p14:tracePt t="8840" x="4403725" y="2430463"/>
          <p14:tracePt t="8857" x="4403725" y="2460625"/>
          <p14:tracePt t="8874" x="4403725" y="2468563"/>
          <p14:tracePt t="9142" x="4411663" y="2468563"/>
          <p14:tracePt t="9158" x="4411663" y="2460625"/>
          <p14:tracePt t="9166" x="4411663" y="2446338"/>
          <p14:tracePt t="9175" x="4411663" y="2430463"/>
          <p14:tracePt t="9190" x="4411663" y="2408238"/>
          <p14:tracePt t="9207" x="4381500" y="2362200"/>
          <p14:tracePt t="9224" x="4305300" y="2301875"/>
          <p14:tracePt t="9240" x="4229100" y="2247900"/>
          <p14:tracePt t="9257" x="4130675" y="2201863"/>
          <p14:tracePt t="9274" x="4092575" y="2193925"/>
          <p14:tracePt t="9290" x="4076700" y="2187575"/>
          <p14:tracePt t="9307" x="4068763" y="2179638"/>
          <p14:tracePt t="9342" x="4060825" y="2179638"/>
          <p14:tracePt t="9358" x="4054475" y="2179638"/>
          <p14:tracePt t="9374" x="4016375" y="2179638"/>
          <p14:tracePt t="9390" x="3970338" y="2179638"/>
          <p14:tracePt t="9407" x="3924300" y="2179638"/>
          <p14:tracePt t="9424" x="3878263" y="2171700"/>
          <p14:tracePt t="9440" x="3856038" y="2155825"/>
          <p14:tracePt t="9494" x="3856038" y="2149475"/>
          <p14:tracePt t="9534" x="3856038" y="2141538"/>
          <p14:tracePt t="10943" x="3848100" y="2141538"/>
          <p14:tracePt t="10998" x="3840163" y="2141538"/>
          <p14:tracePt t="11302" x="3848100" y="2141538"/>
          <p14:tracePt t="11318" x="3848100" y="2133600"/>
          <p14:tracePt t="11382" x="3848100" y="2125663"/>
          <p14:tracePt t="11406" x="3856038" y="2125663"/>
          <p14:tracePt t="11606" x="3870325" y="2125663"/>
          <p14:tracePt t="11614" x="3878263" y="2125663"/>
          <p14:tracePt t="11625" x="3894138" y="2125663"/>
          <p14:tracePt t="11641" x="3916363" y="2125663"/>
          <p14:tracePt t="11658" x="3962400" y="2125663"/>
          <p14:tracePt t="11675" x="3984625" y="2125663"/>
          <p14:tracePt t="11691" x="3992563" y="2125663"/>
          <p14:tracePt t="11708" x="4000500" y="2125663"/>
          <p14:tracePt t="11743" x="4008438" y="2125663"/>
          <p14:tracePt t="11750" x="4022725" y="2117725"/>
          <p14:tracePt t="11759" x="4030663" y="2117725"/>
          <p14:tracePt t="11775" x="4076700" y="2103438"/>
          <p14:tracePt t="11791" x="4144963" y="2103438"/>
          <p14:tracePt t="11808" x="4213225" y="2103438"/>
          <p14:tracePt t="11825" x="4267200" y="2103438"/>
          <p14:tracePt t="11841" x="4289425" y="2103438"/>
          <p14:tracePt t="12062" x="4297363" y="2103438"/>
          <p14:tracePt t="12070" x="4313238" y="2103438"/>
          <p14:tracePt t="12078" x="4321175" y="2103438"/>
          <p14:tracePt t="12092" x="4359275" y="2103438"/>
          <p14:tracePt t="12108" x="4473575" y="2103438"/>
          <p14:tracePt t="12125" x="4670425" y="2111375"/>
          <p14:tracePt t="12141" x="4732338" y="2111375"/>
          <p14:tracePt t="12158" x="4884738" y="2111375"/>
          <p14:tracePt t="12175" x="4945063" y="2111375"/>
          <p14:tracePt t="12192" x="4975225" y="2111375"/>
          <p14:tracePt t="12208" x="4991100" y="2111375"/>
          <p14:tracePt t="12270" x="5006975" y="2111375"/>
          <p14:tracePt t="12278" x="5013325" y="2117725"/>
          <p14:tracePt t="12286" x="5021263" y="2117725"/>
          <p14:tracePt t="12294" x="5045075" y="2133600"/>
          <p14:tracePt t="12308" x="5075238" y="2133600"/>
          <p14:tracePt t="12326" x="5113338" y="2141538"/>
          <p14:tracePt t="12342" x="5121275" y="2149475"/>
          <p14:tracePt t="12606" x="5045075" y="2163763"/>
          <p14:tracePt t="12614" x="4945063" y="2179638"/>
          <p14:tracePt t="12625" x="4792663" y="2209800"/>
          <p14:tracePt t="12642" x="4343400" y="2270125"/>
          <p14:tracePt t="12658" x="3863975" y="2332038"/>
          <p14:tracePt t="12675" x="3535363" y="2362200"/>
          <p14:tracePt t="12692" x="3344863" y="2392363"/>
          <p14:tracePt t="12708" x="3292475" y="2400300"/>
          <p14:tracePt t="12790" x="3298825" y="2400300"/>
          <p14:tracePt t="12806" x="3306763" y="2400300"/>
          <p14:tracePt t="12815" x="3314700" y="2400300"/>
          <p14:tracePt t="12825" x="3322638" y="2392363"/>
          <p14:tracePt t="12842" x="3336925" y="2384425"/>
          <p14:tracePt t="12858" x="3360738" y="2370138"/>
          <p14:tracePt t="12875" x="3375025" y="2354263"/>
          <p14:tracePt t="12892" x="3406775" y="2332038"/>
          <p14:tracePt t="12908" x="3451225" y="2332038"/>
          <p14:tracePt t="12925" x="3489325" y="2316163"/>
          <p14:tracePt t="12942" x="3573463" y="2316163"/>
          <p14:tracePt t="12960" x="3619500" y="2316163"/>
          <p14:tracePt t="12975" x="3665538" y="2316163"/>
          <p14:tracePt t="12992" x="3703638" y="2316163"/>
          <p14:tracePt t="13046" x="3711575" y="2324100"/>
          <p14:tracePt t="13054" x="3711575" y="2332038"/>
          <p14:tracePt t="13062" x="3717925" y="2354263"/>
          <p14:tracePt t="13075" x="3733800" y="2378075"/>
          <p14:tracePt t="13092" x="3749675" y="2392363"/>
          <p14:tracePt t="13109" x="3771900" y="2416175"/>
          <p14:tracePt t="13125" x="3771900" y="2422525"/>
          <p14:tracePt t="13142" x="3779838" y="2422525"/>
          <p14:tracePt t="13198" x="3794125" y="2422525"/>
          <p14:tracePt t="13214" x="3794125" y="2416175"/>
          <p14:tracePt t="13222" x="3802063" y="2400300"/>
          <p14:tracePt t="13230" x="3810000" y="2392363"/>
          <p14:tracePt t="13246" x="3817938" y="2378075"/>
          <p14:tracePt t="13366" x="3825875" y="2378075"/>
          <p14:tracePt t="13374" x="3848100" y="2378075"/>
          <p14:tracePt t="13382" x="3878263" y="2378075"/>
          <p14:tracePt t="13392" x="3940175" y="2378075"/>
          <p14:tracePt t="13409" x="4076700" y="2378075"/>
          <p14:tracePt t="13425" x="4237038" y="2378075"/>
          <p14:tracePt t="13442" x="4397375" y="2378075"/>
          <p14:tracePt t="13460" x="4503738" y="2378075"/>
          <p14:tracePt t="13475" x="4533900" y="2378075"/>
          <p14:tracePt t="13606" x="4549775" y="2378075"/>
          <p14:tracePt t="13614" x="4556125" y="2378075"/>
          <p14:tracePt t="13630" x="4572000" y="2378075"/>
          <p14:tracePt t="13642" x="4602163" y="2378075"/>
          <p14:tracePt t="13659" x="4686300" y="2378075"/>
          <p14:tracePt t="13675" x="4822825" y="2378075"/>
          <p14:tracePt t="13692" x="4960938" y="2378075"/>
          <p14:tracePt t="13709" x="5113338" y="2378075"/>
          <p14:tracePt t="13726" x="5356225" y="2378075"/>
          <p14:tracePt t="13742" x="5478463" y="2370138"/>
          <p14:tracePt t="13759" x="5570538" y="2370138"/>
          <p14:tracePt t="13775" x="5592763" y="2362200"/>
          <p14:tracePt t="13998" x="5592763" y="2346325"/>
          <p14:tracePt t="14542" x="5592763" y="2339975"/>
          <p14:tracePt t="14550" x="5578475" y="2339975"/>
          <p14:tracePt t="14559" x="5532438" y="2316163"/>
          <p14:tracePt t="14576" x="5440363" y="2301875"/>
          <p14:tracePt t="14592" x="5265738" y="2270125"/>
          <p14:tracePt t="14609" x="5089525" y="2247900"/>
          <p14:tracePt t="14626" x="4968875" y="2217738"/>
          <p14:tracePt t="14642" x="4922838" y="2201863"/>
          <p14:tracePt t="14659" x="4914900" y="2201863"/>
          <p14:tracePt t="14677" x="4914900" y="2193925"/>
          <p14:tracePt t="14814" x="4892675" y="2171700"/>
          <p14:tracePt t="14822" x="4838700" y="2155825"/>
          <p14:tracePt t="14830" x="4770438" y="2125663"/>
          <p14:tracePt t="14843" x="4694238" y="2117725"/>
          <p14:tracePt t="14859" x="4579938" y="2111375"/>
          <p14:tracePt t="14878" x="4503738" y="2111375"/>
          <p14:tracePt t="14893" x="4495800" y="2111375"/>
          <p14:tracePt t="14909" x="4487863" y="2111375"/>
          <p14:tracePt t="14927" x="4479925" y="2111375"/>
          <p14:tracePt t="14943" x="4479925" y="2117725"/>
          <p14:tracePt t="14959" x="4473575" y="2125663"/>
          <p14:tracePt t="14976" x="4441825" y="2125663"/>
          <p14:tracePt t="14993" x="4403725" y="2149475"/>
          <p14:tracePt t="15009" x="4359275" y="2155825"/>
          <p14:tracePt t="15026" x="4313238" y="2155825"/>
          <p14:tracePt t="15043" x="4267200" y="2155825"/>
          <p14:tracePt t="15059" x="4244975" y="2155825"/>
          <p14:tracePt t="15076" x="4237038" y="2149475"/>
          <p14:tracePt t="15111" x="4221163" y="2149475"/>
          <p14:tracePt t="15126" x="4183063" y="2141538"/>
          <p14:tracePt t="15143" x="4092575" y="2125663"/>
          <p14:tracePt t="15159" x="3978275" y="2111375"/>
          <p14:tracePt t="15177" x="3863975" y="2103438"/>
          <p14:tracePt t="15193" x="3763963" y="2079625"/>
          <p14:tracePt t="15210" x="3725863" y="2079625"/>
          <p14:tracePt t="15226" x="3717925" y="2073275"/>
          <p14:tracePt t="15327" x="3717925" y="2065338"/>
          <p14:tracePt t="15518" x="3717925" y="2057400"/>
          <p14:tracePt t="15534" x="3756025" y="2057400"/>
          <p14:tracePt t="15544" x="3771900" y="2057400"/>
          <p14:tracePt t="15550" x="3802063" y="2065338"/>
          <p14:tracePt t="15559" x="3840163" y="2073275"/>
          <p14:tracePt t="15576" x="3946525" y="2073275"/>
          <p14:tracePt t="15593" x="4060825" y="2087563"/>
          <p14:tracePt t="15609" x="4183063" y="2087563"/>
          <p14:tracePt t="15626" x="4283075" y="2087563"/>
          <p14:tracePt t="15643" x="4297363" y="2087563"/>
          <p14:tracePt t="15660" x="4305300" y="2087563"/>
          <p14:tracePt t="15718" x="4313238" y="2087563"/>
          <p14:tracePt t="15822" x="4327525" y="2087563"/>
          <p14:tracePt t="15830" x="4373563" y="2087563"/>
          <p14:tracePt t="15838" x="4449763" y="2087563"/>
          <p14:tracePt t="15846" x="4518025" y="2087563"/>
          <p14:tracePt t="15860" x="4579938" y="2087563"/>
          <p14:tracePt t="15876" x="4702175" y="2087563"/>
          <p14:tracePt t="15894" x="4770438" y="2087563"/>
          <p14:tracePt t="15990" x="4792663" y="2087563"/>
          <p14:tracePt t="15998" x="4816475" y="2087563"/>
          <p14:tracePt t="16010" x="4860925" y="2087563"/>
          <p14:tracePt t="16026" x="4975225" y="2095500"/>
          <p14:tracePt t="16043" x="5097463" y="2095500"/>
          <p14:tracePt t="16060" x="5211763" y="2095500"/>
          <p14:tracePt t="16078" x="5311775" y="2095500"/>
          <p14:tracePt t="16270" x="5326063" y="2103438"/>
          <p14:tracePt t="16278" x="5334000" y="2103438"/>
          <p14:tracePt t="16286" x="5364163" y="2103438"/>
          <p14:tracePt t="16295" x="5394325" y="2103438"/>
          <p14:tracePt t="16310" x="5464175" y="2103438"/>
          <p14:tracePt t="16326" x="5584825" y="2111375"/>
          <p14:tracePt t="16343" x="5692775" y="2133600"/>
          <p14:tracePt t="16360" x="5745163" y="2133600"/>
          <p14:tracePt t="16376" x="5761038" y="2133600"/>
          <p14:tracePt t="16702" x="5730875" y="2141538"/>
          <p14:tracePt t="16710" x="5661025" y="2163763"/>
          <p14:tracePt t="16718" x="5578475" y="2179638"/>
          <p14:tracePt t="16727" x="5486400" y="2209800"/>
          <p14:tracePt t="16743" x="5334000" y="2255838"/>
          <p14:tracePt t="16760" x="5211763" y="2286000"/>
          <p14:tracePt t="16777" x="5165725" y="2308225"/>
          <p14:tracePt t="16793" x="5151438" y="2316163"/>
          <p14:tracePt t="16854" x="5135563" y="2332038"/>
          <p14:tracePt t="16870" x="5121275" y="2339975"/>
          <p14:tracePt t="16878" x="5097463" y="2362200"/>
          <p14:tracePt t="16886" x="5075238" y="2378075"/>
          <p14:tracePt t="16895" x="5067300" y="2384425"/>
          <p14:tracePt t="16910" x="5021263" y="2408238"/>
          <p14:tracePt t="16927" x="5013325" y="2416175"/>
          <p14:tracePt t="16943" x="5013325" y="2422525"/>
          <p14:tracePt t="16960" x="5006975" y="2422525"/>
          <p14:tracePt t="16993" x="4991100" y="2422525"/>
          <p14:tracePt t="17010" x="4983163" y="2422525"/>
          <p14:tracePt t="17102" x="4975225" y="2422525"/>
          <p14:tracePt t="17326" x="4991100" y="2422525"/>
          <p14:tracePt t="17334" x="5013325" y="2408238"/>
          <p14:tracePt t="17343" x="5037138" y="2408238"/>
          <p14:tracePt t="17360" x="5083175" y="2400300"/>
          <p14:tracePt t="17377" x="5127625" y="2392363"/>
          <p14:tracePt t="17393" x="5151438" y="2378075"/>
          <p14:tracePt t="17427" x="5159375" y="2378075"/>
          <p14:tracePt t="17552" x="5165725" y="2378075"/>
          <p14:tracePt t="17558" x="5173663" y="2378075"/>
          <p14:tracePt t="17566" x="5181600" y="2378075"/>
          <p14:tracePt t="17577" x="5203825" y="2378075"/>
          <p14:tracePt t="17594" x="5273675" y="2378075"/>
          <p14:tracePt t="17610" x="5380038" y="2378075"/>
          <p14:tracePt t="17627" x="5470525" y="2378075"/>
          <p14:tracePt t="17644" x="5570538" y="2378075"/>
          <p14:tracePt t="17660" x="5622925" y="2378075"/>
          <p14:tracePt t="17677" x="5646738" y="2378075"/>
          <p14:tracePt t="17735" x="5654675" y="2378075"/>
          <p14:tracePt t="17758" x="5661025" y="2378075"/>
          <p14:tracePt t="17766" x="5668963" y="2378075"/>
          <p14:tracePt t="17777" x="5676900" y="2378075"/>
          <p14:tracePt t="17794" x="5699125" y="2378075"/>
          <p14:tracePt t="17810" x="5715000" y="2378075"/>
          <p14:tracePt t="17827" x="5737225" y="2378075"/>
          <p14:tracePt t="17844" x="5753100" y="2378075"/>
          <p14:tracePt t="17860" x="5761038" y="2378075"/>
          <p14:tracePt t="18623" x="5761038" y="2400300"/>
          <p14:tracePt t="18630" x="5730875" y="2430463"/>
          <p14:tracePt t="18640" x="5692775" y="2454275"/>
          <p14:tracePt t="18646" x="5630863" y="2492375"/>
          <p14:tracePt t="18661" x="5554663" y="2544763"/>
          <p14:tracePt t="18678" x="5127625" y="2674938"/>
          <p14:tracePt t="18694" x="4816475" y="2727325"/>
          <p14:tracePt t="18711" x="4587875" y="2765425"/>
          <p14:tracePt t="18727" x="4411663" y="2797175"/>
          <p14:tracePt t="18744" x="4267200" y="2811463"/>
          <p14:tracePt t="18761" x="4183063" y="2819400"/>
          <p14:tracePt t="18777" x="4144963" y="2835275"/>
          <p14:tracePt t="18794" x="4137025" y="2835275"/>
          <p14:tracePt t="18888" x="4122738" y="2835275"/>
          <p14:tracePt t="18894" x="4098925" y="2835275"/>
          <p14:tracePt t="18902" x="4068763" y="2835275"/>
          <p14:tracePt t="18911" x="4016375" y="2835275"/>
          <p14:tracePt t="18927" x="3940175" y="2827338"/>
          <p14:tracePt t="18944" x="3902075" y="2827338"/>
          <p14:tracePt t="18961" x="3878263" y="2827338"/>
          <p14:tracePt t="18977" x="3863975" y="2827338"/>
          <p14:tracePt t="19062" x="3863975" y="2835275"/>
          <p14:tracePt t="19071" x="3863975" y="2841625"/>
          <p14:tracePt t="19079" x="3863975" y="2849563"/>
          <p14:tracePt t="19095" x="3863975" y="2857500"/>
          <p14:tracePt t="19126" x="3863975" y="2865438"/>
          <p14:tracePt t="19134" x="3863975" y="2873375"/>
          <p14:tracePt t="19214" x="3863975" y="2879725"/>
          <p14:tracePt t="19238" x="3870325" y="2879725"/>
          <p14:tracePt t="19246" x="3878263" y="2879725"/>
          <p14:tracePt t="19254" x="3886200" y="2879725"/>
          <p14:tracePt t="19262" x="3894138" y="2865438"/>
          <p14:tracePt t="19278" x="3908425" y="2849563"/>
          <p14:tracePt t="19294" x="3940175" y="2797175"/>
          <p14:tracePt t="19311" x="3978275" y="2759075"/>
          <p14:tracePt t="19328" x="4016375" y="2705100"/>
          <p14:tracePt t="19344" x="4054475" y="2674938"/>
          <p14:tracePt t="19361" x="4084638" y="2628900"/>
          <p14:tracePt t="19378" x="4098925" y="2606675"/>
          <p14:tracePt t="19394" x="4114800" y="2574925"/>
          <p14:tracePt t="19411" x="4114800" y="2552700"/>
          <p14:tracePt t="19427" x="4114800" y="2536825"/>
          <p14:tracePt t="19444" x="4114800" y="2514600"/>
          <p14:tracePt t="19461" x="4060825" y="2484438"/>
          <p14:tracePt t="19478" x="4046538" y="2476500"/>
          <p14:tracePt t="19494" x="3878263" y="2468563"/>
          <p14:tracePt t="19511" x="3794125" y="2468563"/>
          <p14:tracePt t="19528" x="3703638" y="2498725"/>
          <p14:tracePt t="19544" x="3641725" y="2552700"/>
          <p14:tracePt t="19561" x="3589338" y="2582863"/>
          <p14:tracePt t="19578" x="3559175" y="2628900"/>
          <p14:tracePt t="19595" x="3559175" y="2674938"/>
          <p14:tracePt t="19611" x="3551238" y="2705100"/>
          <p14:tracePt t="19628" x="3551238" y="2751138"/>
          <p14:tracePt t="19644" x="3551238" y="2811463"/>
          <p14:tracePt t="19662" x="3603625" y="2911475"/>
          <p14:tracePt t="19678" x="3679825" y="3017838"/>
          <p14:tracePt t="19694" x="3763963" y="3101975"/>
          <p14:tracePt t="19711" x="3856038" y="3162300"/>
          <p14:tracePt t="19728" x="3954463" y="3200400"/>
          <p14:tracePt t="19744" x="4038600" y="3208338"/>
          <p14:tracePt t="19761" x="4137025" y="3208338"/>
          <p14:tracePt t="19778" x="4251325" y="3140075"/>
          <p14:tracePt t="19794" x="4321175" y="3070225"/>
          <p14:tracePt t="19810" x="4381500" y="2925763"/>
          <p14:tracePt t="19827" x="4411663" y="2803525"/>
          <p14:tracePt t="19844" x="4411663" y="2697163"/>
          <p14:tracePt t="19862" x="4389438" y="2552700"/>
          <p14:tracePt t="19878" x="4335463" y="2460625"/>
          <p14:tracePt t="19895" x="4283075" y="2416175"/>
          <p14:tracePt t="19912" x="4198938" y="2378075"/>
          <p14:tracePt t="19928" x="4114800" y="2354263"/>
          <p14:tracePt t="19944" x="4054475" y="2354263"/>
          <p14:tracePt t="19961" x="4008438" y="2354263"/>
          <p14:tracePt t="19978" x="3940175" y="2378075"/>
          <p14:tracePt t="19994" x="3878263" y="2446338"/>
          <p14:tracePt t="20012" x="3840163" y="2506663"/>
          <p14:tracePt t="20028" x="3817938" y="2574925"/>
          <p14:tracePt t="20044" x="3810000" y="2667000"/>
          <p14:tracePt t="20062" x="3825875" y="2759075"/>
          <p14:tracePt t="20078" x="3848100" y="2781300"/>
          <p14:tracePt t="20094" x="3863975" y="2781300"/>
          <p14:tracePt t="20470" x="3870325" y="2781300"/>
          <p14:tracePt t="20478" x="3878263" y="2781300"/>
          <p14:tracePt t="20486" x="3902075" y="2811463"/>
          <p14:tracePt t="20495" x="3932238" y="2849563"/>
          <p14:tracePt t="20511" x="3992563" y="2917825"/>
          <p14:tracePt t="20528" x="4098925" y="2955925"/>
          <p14:tracePt t="20545" x="4183063" y="2955925"/>
          <p14:tracePt t="20561" x="4305300" y="2955925"/>
          <p14:tracePt t="20578" x="4397375" y="2925763"/>
          <p14:tracePt t="20595" x="4441825" y="2879725"/>
          <p14:tracePt t="20611" x="4487863" y="2811463"/>
          <p14:tracePt t="20628" x="4503738" y="2735263"/>
          <p14:tracePt t="20645" x="4518025" y="2620963"/>
          <p14:tracePt t="20661" x="4525963" y="2568575"/>
          <p14:tracePt t="20678" x="4541838" y="2536825"/>
          <p14:tracePt t="20694" x="4541838" y="2514600"/>
          <p14:tracePt t="20711" x="4549775" y="2506663"/>
          <p14:tracePt t="20728" x="4549775" y="2498725"/>
          <p14:tracePt t="20761" x="4549775" y="2492375"/>
          <p14:tracePt t="20778" x="4549775" y="2468563"/>
          <p14:tracePt t="20794" x="4549775" y="2446338"/>
          <p14:tracePt t="20811" x="4533900" y="2446338"/>
          <p14:tracePt t="20828" x="4525963" y="2446338"/>
          <p14:tracePt t="20845" x="4487863" y="2438400"/>
          <p14:tracePt t="20862" x="4449763" y="2438400"/>
          <p14:tracePt t="20878" x="4397375" y="2460625"/>
          <p14:tracePt t="20895" x="4335463" y="2514600"/>
          <p14:tracePt t="20911" x="4289425" y="2606675"/>
          <p14:tracePt t="20928" x="4251325" y="2713038"/>
          <p14:tracePt t="20945" x="4244975" y="2819400"/>
          <p14:tracePt t="20962" x="4244975" y="2925763"/>
          <p14:tracePt t="20978" x="4259263" y="3032125"/>
          <p14:tracePt t="20995" x="4327525" y="3146425"/>
          <p14:tracePt t="21011" x="4397375" y="3238500"/>
          <p14:tracePt t="21028" x="4457700" y="3284538"/>
          <p14:tracePt t="21045" x="4525963" y="3314700"/>
          <p14:tracePt t="21062" x="4587875" y="3314700"/>
          <p14:tracePt t="21078" x="4625975" y="3306763"/>
          <p14:tracePt t="21096" x="4664075" y="3254375"/>
          <p14:tracePt t="21112" x="4702175" y="3178175"/>
          <p14:tracePt t="21128" x="4708525" y="3070225"/>
          <p14:tracePt t="21145" x="4708525" y="2955925"/>
          <p14:tracePt t="21162" x="4708525" y="2849563"/>
          <p14:tracePt t="21178" x="4694238" y="2773363"/>
          <p14:tracePt t="21195" x="4670425" y="2735263"/>
          <p14:tracePt t="21662" x="4625975" y="2743200"/>
          <p14:tracePt t="21670" x="4579938" y="2773363"/>
          <p14:tracePt t="21679" x="4525963" y="2803525"/>
          <p14:tracePt t="21695" x="4403725" y="2879725"/>
          <p14:tracePt t="21712" x="4327525" y="2911475"/>
          <p14:tracePt t="21728" x="4275138" y="2917825"/>
          <p14:tracePt t="21745" x="4267200" y="2917825"/>
          <p14:tracePt t="21800" x="4251325" y="2917825"/>
          <p14:tracePt t="21806" x="4229100" y="2903538"/>
          <p14:tracePt t="21814" x="4213225" y="2903538"/>
          <p14:tracePt t="21828" x="4183063" y="2895600"/>
          <p14:tracePt t="21846" x="4084638" y="2879725"/>
          <p14:tracePt t="21862" x="4022725" y="2865438"/>
          <p14:tracePt t="21878" x="3962400" y="2865438"/>
          <p14:tracePt t="21927" x="3954463" y="2865438"/>
          <p14:tracePt t="21958" x="3954463" y="2857500"/>
          <p14:tracePt t="21967" x="3954463" y="2849563"/>
          <p14:tracePt t="21982" x="3954463" y="2841625"/>
          <p14:tracePt t="21991" x="3946525" y="2827338"/>
          <p14:tracePt t="21998" x="3940175" y="2819400"/>
          <p14:tracePt t="22014" x="3932238" y="2803525"/>
          <p14:tracePt t="22028" x="3924300" y="2789238"/>
          <p14:tracePt t="22045" x="3916363" y="2773363"/>
          <p14:tracePt t="22062" x="3908425" y="2751138"/>
          <p14:tracePt t="22095" x="3908425" y="2743200"/>
          <p14:tracePt t="22112" x="3908425" y="2735263"/>
          <p14:tracePt t="22367" x="3908425" y="2727325"/>
          <p14:tracePt t="22398" x="3916363" y="2727325"/>
          <p14:tracePt t="22406" x="3932238" y="2727325"/>
          <p14:tracePt t="22414" x="3954463" y="2727325"/>
          <p14:tracePt t="22429" x="3970338" y="2727325"/>
          <p14:tracePt t="22445" x="4008438" y="2727325"/>
          <p14:tracePt t="22462" x="4054475" y="2735263"/>
          <p14:tracePt t="22574" x="4046538" y="2735263"/>
          <p14:tracePt t="22582" x="4038600" y="2735263"/>
          <p14:tracePt t="22591" x="4030663" y="2735263"/>
          <p14:tracePt t="23686" x="4038600" y="2735263"/>
          <p14:tracePt t="23695" x="4054475" y="2735263"/>
          <p14:tracePt t="23702" x="4068763" y="2735263"/>
          <p14:tracePt t="23712" x="4076700" y="2735263"/>
          <p14:tracePt t="23729" x="4137025" y="2727325"/>
          <p14:tracePt t="23746" x="4237038" y="2727325"/>
          <p14:tracePt t="23763" x="4313238" y="2727325"/>
          <p14:tracePt t="23779" x="4381500" y="2727325"/>
          <p14:tracePt t="23796" x="4435475" y="2727325"/>
          <p14:tracePt t="23812" x="4457700" y="2727325"/>
          <p14:tracePt t="23829" x="4473575" y="2720975"/>
          <p14:tracePt t="23878" x="4487863" y="2720975"/>
          <p14:tracePt t="23894" x="4495800" y="2720975"/>
          <p14:tracePt t="23902" x="4503738" y="2720975"/>
          <p14:tracePt t="23912" x="4518025" y="2720975"/>
          <p14:tracePt t="23929" x="4564063" y="2720975"/>
          <p14:tracePt t="23946" x="4618038" y="2720975"/>
          <p14:tracePt t="23963" x="4670425" y="2720975"/>
          <p14:tracePt t="23979" x="4716463" y="2720975"/>
          <p14:tracePt t="23996" x="4724400" y="2720975"/>
          <p14:tracePt t="24013" x="4732338" y="2720975"/>
          <p14:tracePt t="24206" x="4740275" y="2713038"/>
          <p14:tracePt t="24214" x="4754563" y="2705100"/>
          <p14:tracePt t="24222" x="4838700" y="2705100"/>
          <p14:tracePt t="24231" x="4906963" y="2705100"/>
          <p14:tracePt t="24246" x="5051425" y="2705100"/>
          <p14:tracePt t="24263" x="5211763" y="2705100"/>
          <p14:tracePt t="24279" x="5334000" y="2705100"/>
          <p14:tracePt t="24296" x="5394325" y="2705100"/>
          <p14:tracePt t="24313" x="5410200" y="2705100"/>
          <p14:tracePt t="24359" x="5410200" y="2697163"/>
          <p14:tracePt t="24630" x="5402263" y="2697163"/>
          <p14:tracePt t="24638" x="5349875" y="2689225"/>
          <p14:tracePt t="24647" x="5265738" y="2689225"/>
          <p14:tracePt t="24663" x="5083175" y="2705100"/>
          <p14:tracePt t="24679" x="4906963" y="2759075"/>
          <p14:tracePt t="24696" x="4740275" y="2803525"/>
          <p14:tracePt t="24713" x="4625975" y="2841625"/>
          <p14:tracePt t="24729" x="4564063" y="2865438"/>
          <p14:tracePt t="24746" x="4556125" y="2873375"/>
          <p14:tracePt t="24763" x="4549775" y="2879725"/>
          <p14:tracePt t="24779" x="4549775" y="2887663"/>
          <p14:tracePt t="24796" x="4533900" y="2895600"/>
          <p14:tracePt t="24813" x="4503738" y="2903538"/>
          <p14:tracePt t="24829" x="4397375" y="2933700"/>
          <p14:tracePt t="24846" x="4305300" y="2941638"/>
          <p14:tracePt t="24863" x="4229100" y="2955925"/>
          <p14:tracePt t="24879" x="4183063" y="2963863"/>
          <p14:tracePt t="24896" x="4144963" y="2963863"/>
          <p14:tracePt t="24913" x="4130675" y="2963863"/>
          <p14:tracePt t="24929" x="4114800" y="2971800"/>
          <p14:tracePt t="24963" x="4114800" y="2979738"/>
          <p14:tracePt t="25022" x="4106863" y="2979738"/>
          <p14:tracePt t="25054" x="4092575" y="2987675"/>
          <p14:tracePt t="25062" x="4084638" y="2987675"/>
          <p14:tracePt t="25078" x="4076700" y="2994025"/>
          <p14:tracePt t="25095" x="4068763" y="3001963"/>
          <p14:tracePt t="25454" x="4098925" y="3009900"/>
          <p14:tracePt t="25462" x="4130675" y="3017838"/>
          <p14:tracePt t="25470" x="4198938" y="3017838"/>
          <p14:tracePt t="25480" x="4251325" y="3017838"/>
          <p14:tracePt t="25496" x="4359275" y="3017838"/>
          <p14:tracePt t="25513" x="4427538" y="3017838"/>
          <p14:tracePt t="25530" x="4473575" y="3009900"/>
          <p14:tracePt t="25547" x="4479925" y="3001963"/>
          <p14:tracePt t="25782" x="4487863" y="3001963"/>
          <p14:tracePt t="25790" x="4525963" y="3001963"/>
          <p14:tracePt t="25798" x="4587875" y="3001963"/>
          <p14:tracePt t="25813" x="4686300" y="3001963"/>
          <p14:tracePt t="25830" x="4991100" y="3001963"/>
          <p14:tracePt t="25846" x="5189538" y="3001963"/>
          <p14:tracePt t="25864" x="5341938" y="3001963"/>
          <p14:tracePt t="25880" x="5402263" y="3001963"/>
          <p14:tracePt t="25897" x="5410200" y="3001963"/>
          <p14:tracePt t="25975" x="5418138" y="3001963"/>
          <p14:tracePt t="25982" x="5426075" y="3001963"/>
          <p14:tracePt t="25990" x="5432425" y="3001963"/>
          <p14:tracePt t="25998" x="5440363" y="3001963"/>
          <p14:tracePt t="26013" x="5448300" y="3001963"/>
          <p14:tracePt t="26030" x="5470525" y="3001963"/>
          <p14:tracePt t="26047" x="5494338" y="3001963"/>
          <p14:tracePt t="26063" x="5546725" y="3001963"/>
          <p14:tracePt t="26080" x="5608638" y="3001963"/>
          <p14:tracePt t="26097" x="5692775" y="3001963"/>
          <p14:tracePt t="26113" x="5745163" y="3001963"/>
          <p14:tracePt t="26182" x="5768975" y="2994025"/>
          <p14:tracePt t="26190" x="5799138" y="2994025"/>
          <p14:tracePt t="26198" x="5851525" y="2979738"/>
          <p14:tracePt t="26213" x="5913438" y="2979738"/>
          <p14:tracePt t="26230" x="6149975" y="2979738"/>
          <p14:tracePt t="26247" x="6346825" y="2979738"/>
          <p14:tracePt t="26263" x="6523038" y="2979738"/>
          <p14:tracePt t="26280" x="6607175" y="2971800"/>
          <p14:tracePt t="26326" x="6613525" y="2971800"/>
          <p14:tracePt t="26606" x="6583363" y="2971800"/>
          <p14:tracePt t="26615" x="6523038" y="2971800"/>
          <p14:tracePt t="26622" x="6446838" y="2987675"/>
          <p14:tracePt t="26630" x="6362700" y="3025775"/>
          <p14:tracePt t="26647" x="6149975" y="3094038"/>
          <p14:tracePt t="26664" x="5913438" y="3178175"/>
          <p14:tracePt t="26680" x="5699125" y="3230563"/>
          <p14:tracePt t="26697" x="5524500" y="3268663"/>
          <p14:tracePt t="26714" x="5410200" y="3292475"/>
          <p14:tracePt t="26730" x="5326063" y="3298825"/>
          <p14:tracePt t="26747" x="5265738" y="3306763"/>
          <p14:tracePt t="26764" x="5197475" y="3322638"/>
          <p14:tracePt t="26780" x="5113338" y="3336925"/>
          <p14:tracePt t="26797" x="4953000" y="3360738"/>
          <p14:tracePt t="26814" x="4830763" y="3375025"/>
          <p14:tracePt t="26830" x="4678363" y="3398838"/>
          <p14:tracePt t="26847" x="4549775" y="3413125"/>
          <p14:tracePt t="26864" x="4457700" y="3436938"/>
          <p14:tracePt t="26880" x="4419600" y="3436938"/>
          <p14:tracePt t="26897" x="4411663" y="3436938"/>
          <p14:tracePt t="26950" x="4397375" y="3436938"/>
          <p14:tracePt t="26958" x="4365625" y="3436938"/>
          <p14:tracePt t="26966" x="4321175" y="3436938"/>
          <p14:tracePt t="26980" x="4237038" y="3444875"/>
          <p14:tracePt t="26998" x="4038600" y="3482975"/>
          <p14:tracePt t="27014" x="3932238" y="3497263"/>
          <p14:tracePt t="27030" x="3848100" y="3513138"/>
          <p14:tracePt t="27047" x="3810000" y="3527425"/>
          <p14:tracePt t="27230" x="3802063" y="3527425"/>
          <p14:tracePt t="27238" x="3794125" y="3527425"/>
          <p14:tracePt t="27247" x="3779838" y="3527425"/>
          <p14:tracePt t="27264" x="3771900" y="3527425"/>
          <p14:tracePt t="27280" x="3763963" y="3543300"/>
          <p14:tracePt t="27297" x="3756025" y="3543300"/>
          <p14:tracePt t="27502" x="3756025" y="3444875"/>
          <p14:tracePt t="27511" x="3763963" y="3352800"/>
          <p14:tracePt t="27518" x="3771900" y="3292475"/>
          <p14:tracePt t="27531" x="3771900" y="3246438"/>
          <p14:tracePt t="27547" x="3771900" y="3132138"/>
          <p14:tracePt t="27564" x="3794125" y="3048000"/>
          <p14:tracePt t="27581" x="3802063" y="2994025"/>
          <p14:tracePt t="27597" x="3802063" y="2963863"/>
          <p14:tracePt t="27614" x="3802063" y="2949575"/>
          <p14:tracePt t="27647" x="3802063" y="2925763"/>
          <p14:tracePt t="27664" x="3802063" y="2917825"/>
          <p14:tracePt t="27681" x="3802063" y="2895600"/>
          <p14:tracePt t="27714" x="3810000" y="2887663"/>
          <p14:tracePt t="27734" x="3810000" y="2879725"/>
          <p14:tracePt t="27750" x="3810000" y="2873375"/>
          <p14:tracePt t="27764" x="3810000" y="2857500"/>
          <p14:tracePt t="27781" x="3825875" y="2835275"/>
          <p14:tracePt t="27797" x="3840163" y="2819400"/>
          <p14:tracePt t="27814" x="3856038" y="2797175"/>
          <p14:tracePt t="27831" x="3870325" y="2789238"/>
          <p14:tracePt t="27847" x="3870325" y="2781300"/>
          <p14:tracePt t="28070" x="3878263" y="2781300"/>
          <p14:tracePt t="28078" x="3886200" y="2781300"/>
          <p14:tracePt t="28087" x="3908425" y="2781300"/>
          <p14:tracePt t="28097" x="3924300" y="2781300"/>
          <p14:tracePt t="28114" x="4016375" y="2781300"/>
          <p14:tracePt t="28131" x="4122738" y="2773363"/>
          <p14:tracePt t="28147" x="4198938" y="2735263"/>
          <p14:tracePt t="28164" x="4237038" y="2720975"/>
          <p14:tracePt t="28197" x="4237038" y="2713038"/>
          <p14:tracePt t="28254" x="4237038" y="2705100"/>
          <p14:tracePt t="28263" x="4237038" y="2697163"/>
          <p14:tracePt t="28278" x="4229100" y="2697163"/>
          <p14:tracePt t="28302" x="4221163" y="2697163"/>
          <p14:tracePt t="28318" x="4213225" y="2697163"/>
          <p14:tracePt t="28334" x="4206875" y="2697163"/>
          <p14:tracePt t="28358" x="4198938" y="2697163"/>
          <p14:tracePt t="28390" x="4191000" y="2697163"/>
          <p14:tracePt t="28406" x="4191000" y="2689225"/>
          <p14:tracePt t="28423" x="4183063" y="2689225"/>
          <p14:tracePt t="28430" x="4175125" y="2689225"/>
          <p14:tracePt t="28439" x="4168775" y="2689225"/>
          <p14:tracePt t="28454" x="4160838" y="2689225"/>
          <p14:tracePt t="28464" x="4152900" y="2689225"/>
          <p14:tracePt t="28481" x="4137025" y="2689225"/>
          <p14:tracePt t="28514" x="4130675" y="2689225"/>
          <p14:tracePt t="34702" x="4122738" y="2689225"/>
          <p14:tracePt t="34758" x="4084638" y="2689225"/>
          <p14:tracePt t="34766" x="4038600" y="2689225"/>
          <p14:tracePt t="34775" x="4022725" y="2689225"/>
          <p14:tracePt t="34918" x="4022725" y="2713038"/>
          <p14:tracePt t="34927" x="4022725" y="2751138"/>
          <p14:tracePt t="34935" x="4022725" y="2797175"/>
          <p14:tracePt t="34950" x="4022725" y="2887663"/>
          <p14:tracePt t="34967" x="4022725" y="2949575"/>
          <p14:tracePt t="34983" x="4022725" y="3001963"/>
          <p14:tracePt t="35000" x="4022725" y="3070225"/>
          <p14:tracePt t="35017" x="4022725" y="3178175"/>
          <p14:tracePt t="35033" x="4022725" y="3268663"/>
          <p14:tracePt t="35050" x="4022725" y="3360738"/>
          <p14:tracePt t="35067" x="4016375" y="3429000"/>
          <p14:tracePt t="35083" x="4016375" y="3482975"/>
          <p14:tracePt t="35100" x="3984625" y="3551238"/>
          <p14:tracePt t="35117" x="3970338" y="3619500"/>
          <p14:tracePt t="35134" x="3954463" y="3649663"/>
          <p14:tracePt t="35150" x="3946525" y="3665538"/>
          <p14:tracePt t="35167" x="3940175" y="3665538"/>
          <p14:tracePt t="35200" x="3940175" y="3673475"/>
          <p14:tracePt t="35217" x="3924300" y="3673475"/>
          <p14:tracePt t="35233" x="3902075" y="3673475"/>
          <p14:tracePt t="35252" x="3863975" y="3679825"/>
          <p14:tracePt t="35254" x="3840163" y="3703638"/>
          <p14:tracePt t="35267" x="3825875" y="3717925"/>
          <p14:tracePt t="35283" x="3771900" y="3756025"/>
          <p14:tracePt t="35300" x="3725863" y="3825875"/>
          <p14:tracePt t="35317" x="3687763" y="3870325"/>
          <p14:tracePt t="35334" x="3641725" y="3916363"/>
          <p14:tracePt t="35350" x="3635375" y="3932238"/>
          <p14:tracePt t="35367" x="3619500" y="3932238"/>
          <p14:tracePt t="35383" x="3611563" y="3932238"/>
          <p14:tracePt t="35400" x="3581400" y="3932238"/>
          <p14:tracePt t="35417" x="3551238" y="3902075"/>
          <p14:tracePt t="35433" x="3513138" y="3848100"/>
          <p14:tracePt t="35450" x="3489325" y="3794125"/>
          <p14:tracePt t="35467" x="3475038" y="3733800"/>
          <p14:tracePt t="35484" x="3475038" y="3703638"/>
          <p14:tracePt t="35500" x="3475038" y="3657600"/>
          <p14:tracePt t="35517" x="3475038" y="3603625"/>
          <p14:tracePt t="35534" x="3467100" y="3535363"/>
          <p14:tracePt t="35551" x="3459163" y="3489325"/>
          <p14:tracePt t="35567" x="3459163" y="3451225"/>
          <p14:tracePt t="35584" x="3459163" y="3413125"/>
          <p14:tracePt t="35600" x="3459163" y="3368675"/>
          <p14:tracePt t="35617" x="3459163" y="3336925"/>
          <p14:tracePt t="35633" x="3475038" y="3314700"/>
          <p14:tracePt t="35650" x="3489325" y="3284538"/>
          <p14:tracePt t="35667" x="3497263" y="3268663"/>
          <p14:tracePt t="35685" x="3513138" y="3238500"/>
          <p14:tracePt t="35700" x="3543300" y="3208338"/>
          <p14:tracePt t="35718" x="3581400" y="3154363"/>
          <p14:tracePt t="35734" x="3603625" y="3101975"/>
          <p14:tracePt t="35751" x="3635375" y="3055938"/>
          <p14:tracePt t="35767" x="3649663" y="3025775"/>
          <p14:tracePt t="35784" x="3649663" y="3001963"/>
          <p14:tracePt t="35801" x="3665538" y="2987675"/>
          <p14:tracePt t="35862" x="3673475" y="2987675"/>
          <p14:tracePt t="35871" x="3687763" y="2987675"/>
          <p14:tracePt t="35886" x="3711575" y="2987675"/>
          <p14:tracePt t="35894" x="3725863" y="2994025"/>
          <p14:tracePt t="35902" x="3741738" y="2994025"/>
          <p14:tracePt t="35918" x="3749675" y="3009900"/>
          <p14:tracePt t="35934" x="3756025" y="3017838"/>
          <p14:tracePt t="35950" x="3763963" y="3040063"/>
          <p14:tracePt t="35967" x="3763963" y="3070225"/>
          <p14:tracePt t="35984" x="3763963" y="3101975"/>
          <p14:tracePt t="36001" x="3763963" y="3146425"/>
          <p14:tracePt t="36017" x="3763963" y="3184525"/>
          <p14:tracePt t="36034" x="3763963" y="3238500"/>
          <p14:tracePt t="36051" x="3763963" y="3268663"/>
          <p14:tracePt t="36067" x="3763963" y="3314700"/>
          <p14:tracePt t="36084" x="3763963" y="3375025"/>
          <p14:tracePt t="36100" x="3763963" y="3451225"/>
          <p14:tracePt t="36118" x="3756025" y="3565525"/>
          <p14:tracePt t="36134" x="3749675" y="3635375"/>
          <p14:tracePt t="36150" x="3733800" y="3679825"/>
          <p14:tracePt t="36167" x="3725863" y="3717925"/>
          <p14:tracePt t="36184" x="3717925" y="3763963"/>
          <p14:tracePt t="36200" x="3711575" y="3779838"/>
          <p14:tracePt t="36271" x="3703638" y="3779838"/>
          <p14:tracePt t="36302" x="3687763" y="3741738"/>
          <p14:tracePt t="36310" x="3665538" y="3695700"/>
          <p14:tracePt t="36320" x="3649663" y="3649663"/>
          <p14:tracePt t="36334" x="3619500" y="3581400"/>
          <p14:tracePt t="36350" x="3597275" y="3513138"/>
          <p14:tracePt t="36367" x="3597275" y="3467100"/>
          <p14:tracePt t="36384" x="3597275" y="3406775"/>
          <p14:tracePt t="36400" x="3597275" y="3336925"/>
          <p14:tracePt t="36417" x="3597275" y="3260725"/>
          <p14:tracePt t="36434" x="3619500" y="3200400"/>
          <p14:tracePt t="36452" x="3641725" y="3178175"/>
          <p14:tracePt t="36467" x="3665538" y="3140075"/>
          <p14:tracePt t="36484" x="3687763" y="3132138"/>
          <p14:tracePt t="36500" x="3703638" y="3124200"/>
          <p14:tracePt t="36518" x="3741738" y="3124200"/>
          <p14:tracePt t="36534" x="3779838" y="3124200"/>
          <p14:tracePt t="36551" x="3810000" y="3132138"/>
          <p14:tracePt t="36567" x="3840163" y="3162300"/>
          <p14:tracePt t="36584" x="3863975" y="3184525"/>
          <p14:tracePt t="36601" x="3878263" y="3208338"/>
          <p14:tracePt t="36617" x="3886200" y="3260725"/>
          <p14:tracePt t="36635" x="3908425" y="3336925"/>
          <p14:tracePt t="36651" x="3916363" y="3398838"/>
          <p14:tracePt t="36667" x="3916363" y="3475038"/>
          <p14:tracePt t="36684" x="3916363" y="3535363"/>
          <p14:tracePt t="36701" x="3916363" y="3581400"/>
          <p14:tracePt t="36717" x="3870325" y="3665538"/>
          <p14:tracePt t="36734" x="3794125" y="3725863"/>
          <p14:tracePt t="36751" x="3725863" y="3756025"/>
          <p14:tracePt t="36767" x="3627438" y="3771900"/>
          <p14:tracePt t="36784" x="3573463" y="3771900"/>
          <p14:tracePt t="36801" x="3535363" y="3771900"/>
          <p14:tracePt t="36817" x="3513138" y="3771900"/>
          <p14:tracePt t="36834" x="3505200" y="3771900"/>
          <p14:tracePt t="36851" x="3505200" y="3756025"/>
          <p14:tracePt t="36867" x="3505200" y="3711575"/>
          <p14:tracePt t="36884" x="3497263" y="3673475"/>
          <p14:tracePt t="36901" x="3489325" y="3635375"/>
          <p14:tracePt t="36917" x="3489325" y="3589338"/>
          <p14:tracePt t="36934" x="3489325" y="3527425"/>
          <p14:tracePt t="36952" x="3489325" y="3505200"/>
          <p14:tracePt t="36967" x="3489325" y="3482975"/>
          <p14:tracePt t="36984" x="3513138" y="3459163"/>
          <p14:tracePt t="37001" x="3559175" y="3444875"/>
          <p14:tracePt t="37017" x="3603625" y="3429000"/>
          <p14:tracePt t="37034" x="3679825" y="3398838"/>
          <p14:tracePt t="37051" x="3725863" y="3390900"/>
          <p14:tracePt t="37067" x="3749675" y="3382963"/>
          <p14:tracePt t="37084" x="3756025" y="3382963"/>
          <p14:tracePt t="38007" x="3756025" y="3390900"/>
          <p14:tracePt t="38030" x="3756025" y="3398838"/>
          <p14:tracePt t="38038" x="3756025" y="3413125"/>
          <p14:tracePt t="38054" x="3756025" y="3421063"/>
          <p14:tracePt t="38064" x="3756025" y="3436938"/>
          <p14:tracePt t="38078" x="3756025" y="3451225"/>
          <p14:tracePt t="38086" x="3756025" y="3467100"/>
          <p14:tracePt t="38110" x="3756025" y="3475038"/>
          <p14:tracePt t="38126" x="3756025" y="3482975"/>
          <p14:tracePt t="38142" x="3756025" y="3489325"/>
          <p14:tracePt t="38158" x="3749675" y="3497263"/>
          <p14:tracePt t="38174" x="3749675" y="3505200"/>
          <p14:tracePt t="38190" x="3741738" y="3513138"/>
          <p14:tracePt t="38214" x="3741738" y="3521075"/>
          <p14:tracePt t="38230" x="3733800" y="3521075"/>
          <p14:tracePt t="38358" x="3733800" y="3527425"/>
          <p14:tracePt t="39158" x="3741738" y="3527425"/>
          <p14:tracePt t="39167" x="3749675" y="3527425"/>
          <p14:tracePt t="39174" x="3756025" y="3527425"/>
          <p14:tracePt t="39185" x="3771900" y="3527425"/>
          <p14:tracePt t="39201" x="3779838" y="3521075"/>
          <p14:tracePt t="39218" x="3802063" y="3505200"/>
          <p14:tracePt t="39235" x="3810000" y="3497263"/>
          <p14:tracePt t="39251" x="3825875" y="3482975"/>
          <p14:tracePt t="39268" x="3848100" y="3459163"/>
          <p14:tracePt t="39271" x="3856038" y="3451225"/>
          <p14:tracePt t="39285" x="3902075" y="3413125"/>
          <p14:tracePt t="39302" x="3924300" y="3398838"/>
          <p14:tracePt t="39318" x="3962400" y="3360738"/>
          <p14:tracePt t="39335" x="3984625" y="3336925"/>
          <p14:tracePt t="39352" x="4000500" y="3322638"/>
          <p14:tracePt t="39368" x="4008438" y="3306763"/>
          <p14:tracePt t="39385" x="4022725" y="3284538"/>
          <p14:tracePt t="39402" x="4030663" y="3268663"/>
          <p14:tracePt t="39418" x="4046538" y="3246438"/>
          <p14:tracePt t="39435" x="4060825" y="3238500"/>
          <p14:tracePt t="39452" x="4068763" y="3222625"/>
          <p14:tracePt t="39468" x="4084638" y="3216275"/>
          <p14:tracePt t="39485" x="4106863" y="3184525"/>
          <p14:tracePt t="39502" x="4122738" y="3184525"/>
          <p14:tracePt t="39518" x="4160838" y="3170238"/>
          <p14:tracePt t="39535" x="4168775" y="3162300"/>
          <p14:tracePt t="39599" x="4175125" y="3162300"/>
          <p14:tracePt t="39606" x="4198938" y="3178175"/>
          <p14:tracePt t="39618" x="4213225" y="3222625"/>
          <p14:tracePt t="39635" x="4259263" y="3336925"/>
          <p14:tracePt t="39652" x="4327525" y="3482975"/>
          <p14:tracePt t="39668" x="4359275" y="3589338"/>
          <p14:tracePt t="39685" x="4365625" y="3711575"/>
          <p14:tracePt t="39702" x="4365625" y="3756025"/>
          <p14:tracePt t="39718" x="4359275" y="3779838"/>
          <p14:tracePt t="39735" x="4335463" y="3810000"/>
          <p14:tracePt t="39753" x="4289425" y="3817938"/>
          <p14:tracePt t="39768" x="4206875" y="3825875"/>
          <p14:tracePt t="39785" x="4114800" y="3825875"/>
          <p14:tracePt t="39802" x="4038600" y="3825875"/>
          <p14:tracePt t="39818" x="4000500" y="3825875"/>
          <p14:tracePt t="39835" x="3970338" y="3817938"/>
          <p14:tracePt t="39852" x="3970338" y="3810000"/>
          <p14:tracePt t="39868" x="3970338" y="3787775"/>
          <p14:tracePt t="39886" x="3970338" y="3711575"/>
          <p14:tracePt t="39902" x="3970338" y="3649663"/>
          <p14:tracePt t="39918" x="3970338" y="3565525"/>
          <p14:tracePt t="39935" x="3970338" y="3505200"/>
          <p14:tracePt t="39952" x="3970338" y="3475038"/>
          <p14:tracePt t="39969" x="3970338" y="3444875"/>
          <p14:tracePt t="39985" x="3970338" y="3421063"/>
          <p14:tracePt t="40018" x="3970338" y="3413125"/>
          <p14:tracePt t="40198" x="3970338" y="3421063"/>
          <p14:tracePt t="40206" x="3962400" y="3436938"/>
          <p14:tracePt t="40218" x="3946525" y="3459163"/>
          <p14:tracePt t="40235" x="3916363" y="3497263"/>
          <p14:tracePt t="40252" x="3863975" y="3551238"/>
          <p14:tracePt t="40269" x="3810000" y="3589338"/>
          <p14:tracePt t="40272" x="3787775" y="3603625"/>
          <p14:tracePt t="40286" x="3749675" y="3611563"/>
          <p14:tracePt t="40302" x="3703638" y="3611563"/>
          <p14:tracePt t="40319" x="3679825" y="3611563"/>
          <p14:tracePt t="40335" x="3665538" y="3611563"/>
          <p14:tracePt t="40369" x="3665538" y="3603625"/>
          <p14:tracePt t="40386" x="3665538" y="3589338"/>
          <p14:tracePt t="40402" x="3665538" y="3565525"/>
          <p14:tracePt t="40419" x="3665538" y="3535363"/>
          <p14:tracePt t="40435" x="3665538" y="3513138"/>
          <p14:tracePt t="40452" x="3665538" y="3482975"/>
          <p14:tracePt t="40469" x="3665538" y="3475038"/>
          <p14:tracePt t="40486" x="3665538" y="3467100"/>
          <p14:tracePt t="40502" x="3665538" y="3451225"/>
          <p14:tracePt t="40550" x="3673475" y="3451225"/>
          <p14:tracePt t="40761" x="3687763" y="3451225"/>
          <p14:tracePt t="40774" x="3695700" y="3451225"/>
          <p14:tracePt t="40790" x="3703638" y="3451225"/>
          <p14:tracePt t="40798" x="3717925" y="3451225"/>
          <p14:tracePt t="40806" x="3725863" y="3444875"/>
          <p14:tracePt t="40819" x="3733800" y="3436938"/>
          <p14:tracePt t="40835" x="3756025" y="3413125"/>
          <p14:tracePt t="40852" x="3771900" y="3406775"/>
          <p14:tracePt t="40869" x="3779838" y="3406775"/>
          <p14:tracePt t="40885" x="3787775" y="3398838"/>
          <p14:tracePt t="40919" x="3794125" y="3398838"/>
          <p14:tracePt t="40926" x="3802063" y="3398838"/>
          <p14:tracePt t="40935" x="3817938" y="3398838"/>
          <p14:tracePt t="40952" x="3856038" y="3413125"/>
          <p14:tracePt t="40969" x="3886200" y="3451225"/>
          <p14:tracePt t="40985" x="3924300" y="3513138"/>
          <p14:tracePt t="41002" x="3940175" y="3559175"/>
          <p14:tracePt t="41019" x="3946525" y="3589338"/>
          <p14:tracePt t="41035" x="3946525" y="3611563"/>
          <p14:tracePt t="41052" x="3946525" y="3619500"/>
          <p14:tracePt t="41069" x="3932238" y="3649663"/>
          <p14:tracePt t="41086" x="3886200" y="3673475"/>
          <p14:tracePt t="41102" x="3825875" y="3673475"/>
          <p14:tracePt t="41119" x="3741738" y="3679825"/>
          <p14:tracePt t="41136" x="3657600" y="3679825"/>
          <p14:tracePt t="41152" x="3611563" y="3679825"/>
          <p14:tracePt t="41169" x="3589338" y="3679825"/>
          <p14:tracePt t="41766" x="3581400" y="3679825"/>
          <p14:tracePt t="49103" x="3581400" y="3665538"/>
          <p14:tracePt t="49110" x="3597275" y="3589338"/>
          <p14:tracePt t="49122" x="3611563" y="3521075"/>
          <p14:tracePt t="49138" x="3611563" y="3467100"/>
          <p14:tracePt t="49155" x="3611563" y="3436938"/>
          <p14:tracePt t="49172" x="3627438" y="3406775"/>
          <p14:tracePt t="49188" x="3627438" y="3382963"/>
          <p14:tracePt t="49206" x="3635375" y="3368675"/>
          <p14:tracePt t="49222" x="3635375" y="3360738"/>
          <p14:tracePt t="49343" x="3641725" y="3375025"/>
          <p14:tracePt t="49350" x="3649663" y="3390900"/>
          <p14:tracePt t="49358" x="3665538" y="3413125"/>
          <p14:tracePt t="49372" x="3673475" y="3429000"/>
          <p14:tracePt t="49389" x="3679825" y="3459163"/>
          <p14:tracePt t="49405" x="3679825" y="3467100"/>
          <p14:tracePt t="49423" x="3679825" y="3475038"/>
          <p14:tracePt t="49439" x="3679825" y="3482975"/>
          <p14:tracePt t="49455" x="3679825" y="3489325"/>
          <p14:tracePt t="49504" x="3679825" y="3497263"/>
          <p14:tracePt t="49518" x="3679825" y="3505200"/>
          <p14:tracePt t="49526" x="3679825" y="3513138"/>
          <p14:tracePt t="49539" x="3679825" y="3521075"/>
          <p14:tracePt t="49555" x="3679825" y="3543300"/>
          <p14:tracePt t="49572" x="3687763" y="3589338"/>
          <p14:tracePt t="49589" x="3695700" y="3597275"/>
          <p14:tracePt t="49606" x="3703638" y="3611563"/>
          <p14:tracePt t="49646" x="3711575" y="3611563"/>
          <p14:tracePt t="49655" x="3717925" y="3611563"/>
          <p14:tracePt t="49672" x="3733800" y="3581400"/>
          <p14:tracePt t="49689" x="3749675" y="3527425"/>
          <p14:tracePt t="49705" x="3787775" y="3436938"/>
          <p14:tracePt t="49722" x="3810000" y="3360738"/>
          <p14:tracePt t="49739" x="3832225" y="3276600"/>
          <p14:tracePt t="49755" x="3840163" y="3222625"/>
          <p14:tracePt t="49772" x="3840163" y="3200400"/>
          <p14:tracePt t="49789" x="3840163" y="3192463"/>
          <p14:tracePt t="49806" x="3840163" y="3178175"/>
          <p14:tracePt t="49822" x="3840163" y="3170238"/>
          <p14:tracePt t="49854" x="3840163" y="3154363"/>
          <p14:tracePt t="49870" x="3825875" y="3154363"/>
          <p14:tracePt t="49878" x="3810000" y="3154363"/>
          <p14:tracePt t="49889" x="3794125" y="3154363"/>
          <p14:tracePt t="49906" x="3787775" y="3146425"/>
          <p14:tracePt t="49922" x="3749675" y="3146425"/>
          <p14:tracePt t="49939" x="3725863" y="3146425"/>
          <p14:tracePt t="49955" x="3711575" y="3154363"/>
          <p14:tracePt t="49972" x="3679825" y="3178175"/>
          <p14:tracePt t="49989" x="3635375" y="3216275"/>
          <p14:tracePt t="50007" x="3597275" y="3254375"/>
          <p14:tracePt t="50022" x="3573463" y="3276600"/>
          <p14:tracePt t="50039" x="3551238" y="3292475"/>
          <p14:tracePt t="50056" x="3543300" y="3314700"/>
          <p14:tracePt t="50072" x="3543300" y="3330575"/>
          <p14:tracePt t="50089" x="3535363" y="3352800"/>
          <p14:tracePt t="50106" x="3521075" y="3382963"/>
          <p14:tracePt t="50122" x="3521075" y="3421063"/>
          <p14:tracePt t="50139" x="3521075" y="3505200"/>
          <p14:tracePt t="50155" x="3535363" y="3589338"/>
          <p14:tracePt t="50172" x="3565525" y="3687763"/>
          <p14:tracePt t="50189" x="3597275" y="3756025"/>
          <p14:tracePt t="50206" x="3619500" y="3810000"/>
          <p14:tracePt t="50222" x="3635375" y="3832225"/>
          <p14:tracePt t="50239" x="3649663" y="3840163"/>
          <p14:tracePt t="50256" x="3679825" y="3848100"/>
          <p14:tracePt t="50272" x="3779838" y="3848100"/>
          <p14:tracePt t="50289" x="3902075" y="3802063"/>
          <p14:tracePt t="50306" x="3992563" y="3733800"/>
          <p14:tracePt t="50323" x="4054475" y="3665538"/>
          <p14:tracePt t="50326" x="4060825" y="3635375"/>
          <p14:tracePt t="50339" x="4076700" y="3597275"/>
          <p14:tracePt t="50356" x="4084638" y="3535363"/>
          <p14:tracePt t="50372" x="4084638" y="3482975"/>
          <p14:tracePt t="50390" x="4084638" y="3382963"/>
          <p14:tracePt t="50406" x="4060825" y="3314700"/>
          <p14:tracePt t="50423" x="4046538" y="3276600"/>
          <p14:tracePt t="50439" x="4022725" y="3246438"/>
          <p14:tracePt t="50456" x="4016375" y="3238500"/>
          <p14:tracePt t="50472" x="4008438" y="3230563"/>
          <p14:tracePt t="50506" x="4000500" y="3216275"/>
          <p14:tracePt t="50522" x="3962400" y="3200400"/>
          <p14:tracePt t="50539" x="3946525" y="3192463"/>
          <p14:tracePt t="50556" x="3924300" y="3192463"/>
          <p14:tracePt t="50572" x="3902075" y="3184525"/>
          <p14:tracePt t="50589" x="3856038" y="3184525"/>
          <p14:tracePt t="50606" x="3832225" y="3184525"/>
          <p14:tracePt t="50622" x="3741738" y="3184525"/>
          <p14:tracePt t="50639" x="3687763" y="3200400"/>
          <p14:tracePt t="50656" x="3657600" y="3222625"/>
          <p14:tracePt t="50672" x="3635375" y="3238500"/>
          <p14:tracePt t="50689" x="3619500" y="3260725"/>
          <p14:tracePt t="50706" x="3597275" y="3284538"/>
          <p14:tracePt t="50722" x="3581400" y="3322638"/>
          <p14:tracePt t="50740" x="3565525" y="3375025"/>
          <p14:tracePt t="50756" x="3559175" y="3429000"/>
          <p14:tracePt t="50772" x="3559175" y="3467100"/>
          <p14:tracePt t="50790" x="3559175" y="3513138"/>
          <p14:tracePt t="50806" x="3559175" y="3521075"/>
          <p14:tracePt t="50822" x="3559175" y="3543300"/>
          <p14:tracePt t="50839" x="3559175" y="3565525"/>
          <p14:tracePt t="50856" x="3573463" y="3573463"/>
          <p14:tracePt t="50872" x="3597275" y="3589338"/>
          <p14:tracePt t="50889" x="3619500" y="3597275"/>
          <p14:tracePt t="50906" x="3635375" y="3597275"/>
          <p14:tracePt t="50922" x="3641725" y="3597275"/>
          <p14:tracePt t="50958" x="3649663" y="3597275"/>
          <p14:tracePt t="50974" x="3649663" y="3589338"/>
          <p14:tracePt t="51006" x="3649663" y="3581400"/>
          <p14:tracePt t="51030" x="3649663" y="3573463"/>
          <p14:tracePt t="51166" x="3657600" y="3573463"/>
          <p14:tracePt t="51174" x="3679825" y="3597275"/>
          <p14:tracePt t="51182" x="3703638" y="3635375"/>
          <p14:tracePt t="51190" x="3725863" y="3673475"/>
          <p14:tracePt t="51206" x="3787775" y="3717925"/>
          <p14:tracePt t="51223" x="3863975" y="3756025"/>
          <p14:tracePt t="51239" x="3940175" y="3763963"/>
          <p14:tracePt t="51256" x="3970338" y="3763963"/>
          <p14:tracePt t="51273" x="3984625" y="3763963"/>
          <p14:tracePt t="51289" x="4016375" y="3741738"/>
          <p14:tracePt t="51306" x="4046538" y="3711575"/>
          <p14:tracePt t="51323" x="4076700" y="3649663"/>
          <p14:tracePt t="51326" x="4106863" y="3619500"/>
          <p14:tracePt t="51339" x="4122738" y="3581400"/>
          <p14:tracePt t="51356" x="4160838" y="3543300"/>
          <p14:tracePt t="51374" x="4198938" y="3475038"/>
          <p14:tracePt t="51390" x="4229100" y="3436938"/>
          <p14:tracePt t="51406" x="4251325" y="3406775"/>
          <p14:tracePt t="51423" x="4267200" y="3368675"/>
          <p14:tracePt t="51439" x="4297363" y="3336925"/>
          <p14:tracePt t="51456" x="4321175" y="3314700"/>
          <p14:tracePt t="51473" x="4327525" y="3292475"/>
          <p14:tracePt t="51489" x="4343400" y="3276600"/>
          <p14:tracePt t="51506" x="4359275" y="3254375"/>
          <p14:tracePt t="51523" x="4381500" y="3222625"/>
          <p14:tracePt t="51539" x="4397375" y="3200400"/>
          <p14:tracePt t="51556" x="4419600" y="3178175"/>
          <p14:tracePt t="51573" x="4465638" y="3146425"/>
          <p14:tracePt t="51590" x="4525963" y="3101975"/>
          <p14:tracePt t="51606" x="4556125" y="3070225"/>
          <p14:tracePt t="51623" x="4564063" y="3048000"/>
          <p14:tracePt t="51639" x="4572000" y="3040063"/>
          <p14:tracePt t="51656" x="4572000" y="3025775"/>
          <p14:tracePt t="51673" x="4572000" y="3017838"/>
          <p14:tracePt t="51690" x="4572000" y="3009900"/>
          <p14:tracePt t="51706" x="4572000" y="3001963"/>
          <p14:tracePt t="51723" x="4549775" y="2987675"/>
          <p14:tracePt t="51739" x="4525963" y="2971800"/>
          <p14:tracePt t="51756" x="4511675" y="2971800"/>
          <p14:tracePt t="51773" x="4479925" y="2971800"/>
          <p14:tracePt t="51790" x="4373563" y="3009900"/>
          <p14:tracePt t="51806" x="4321175" y="3086100"/>
          <p14:tracePt t="51823" x="4259263" y="3192463"/>
          <p14:tracePt t="51839" x="4221163" y="3314700"/>
          <p14:tracePt t="51856" x="4213225" y="3436938"/>
          <p14:tracePt t="51873" x="4213225" y="3559175"/>
          <p14:tracePt t="51890" x="4221163" y="3679825"/>
          <p14:tracePt t="51906" x="4251325" y="3787775"/>
          <p14:tracePt t="51923" x="4305300" y="3878263"/>
          <p14:tracePt t="51939" x="4335463" y="3940175"/>
          <p14:tracePt t="51956" x="4389438" y="3978275"/>
          <p14:tracePt t="51973" x="4427538" y="3992563"/>
          <p14:tracePt t="51990" x="4495800" y="3992563"/>
          <p14:tracePt t="52006" x="4610100" y="3992563"/>
          <p14:tracePt t="52023" x="4754563" y="3946525"/>
          <p14:tracePt t="52040" x="4876800" y="3870325"/>
          <p14:tracePt t="52056" x="4937125" y="3787775"/>
          <p14:tracePt t="52073" x="4975225" y="3679825"/>
          <p14:tracePt t="52090" x="4991100" y="3581400"/>
          <p14:tracePt t="52106" x="4991100" y="3489325"/>
          <p14:tracePt t="52123" x="4983163" y="3406775"/>
          <p14:tracePt t="52140" x="4953000" y="3330575"/>
          <p14:tracePt t="52156" x="4906963" y="3246438"/>
          <p14:tracePt t="52173" x="4876800" y="3192463"/>
          <p14:tracePt t="52190" x="4868863" y="3184525"/>
          <p14:tracePt t="52206" x="4838700" y="3154363"/>
          <p14:tracePt t="52223" x="4800600" y="3124200"/>
          <p14:tracePt t="52240" x="4746625" y="3101975"/>
          <p14:tracePt t="52256" x="4708525" y="3094038"/>
          <p14:tracePt t="52273" x="4648200" y="3078163"/>
          <p14:tracePt t="52290" x="4618038" y="3070225"/>
          <p14:tracePt t="52306" x="4594225" y="3070225"/>
          <p14:tracePt t="52323" x="4572000" y="3070225"/>
          <p14:tracePt t="52326" x="4556125" y="3070225"/>
          <p14:tracePt t="52340" x="4549775" y="3070225"/>
          <p14:tracePt t="52356" x="4541838" y="3070225"/>
          <p14:tracePt t="52374" x="4525963" y="3070225"/>
          <p14:tracePt t="52407" x="4518025" y="3070225"/>
          <p14:tracePt t="52527" x="4511675" y="3070225"/>
          <p14:tracePt t="52542" x="4503738" y="3070225"/>
          <p14:tracePt t="52566" x="4487863" y="3070225"/>
          <p14:tracePt t="52574" x="4479925" y="3070225"/>
          <p14:tracePt t="52583" x="4473575" y="3070225"/>
          <p14:tracePt t="52591" x="4457700" y="3070225"/>
          <p14:tracePt t="52606" x="4449763" y="3086100"/>
          <p14:tracePt t="52623" x="4435475" y="3086100"/>
          <p14:tracePt t="52640" x="4427538" y="3094038"/>
          <p14:tracePt t="52673" x="4427538" y="3101975"/>
          <p14:tracePt t="52710" x="4419600" y="3116263"/>
          <p14:tracePt t="52734" x="4411663" y="3116263"/>
          <p14:tracePt t="52750" x="4411663" y="3124200"/>
          <p14:tracePt t="52766" x="4403725" y="3132138"/>
          <p14:tracePt t="52774" x="4403725" y="3140075"/>
          <p14:tracePt t="52790" x="4403725" y="3154363"/>
          <p14:tracePt t="52798" x="4397375" y="3178175"/>
          <p14:tracePt t="52809" x="4389438" y="3200400"/>
          <p14:tracePt t="52823" x="4389438" y="3298825"/>
          <p14:tracePt t="52840" x="4389438" y="3390900"/>
          <p14:tracePt t="52856" x="4389438" y="3459163"/>
          <p14:tracePt t="52873" x="4403725" y="3521075"/>
          <p14:tracePt t="52890" x="4411663" y="3551238"/>
          <p14:tracePt t="52907" x="4419600" y="3565525"/>
          <p14:tracePt t="52923" x="4419600" y="3581400"/>
          <p14:tracePt t="52957" x="4419600" y="3589338"/>
          <p14:tracePt t="52974" x="4427538" y="3589338"/>
          <p14:tracePt t="52990" x="4479925" y="3551238"/>
          <p14:tracePt t="53007" x="4533900" y="3505200"/>
          <p14:tracePt t="53023" x="4610100" y="3429000"/>
          <p14:tracePt t="53040" x="4656138" y="3375025"/>
          <p14:tracePt t="53057" x="4686300" y="3344863"/>
          <p14:tracePt t="53073" x="4694238" y="3314700"/>
          <p14:tracePt t="53090" x="4702175" y="3306763"/>
          <p14:tracePt t="53107" x="4702175" y="3284538"/>
          <p14:tracePt t="53123" x="4702175" y="3276600"/>
          <p14:tracePt t="53157" x="4694238" y="3268663"/>
          <p14:tracePt t="53406" x="4686300" y="3268663"/>
          <p14:tracePt t="53486" x="4686300" y="3276600"/>
          <p14:tracePt t="53494" x="4686300" y="3306763"/>
          <p14:tracePt t="53504" x="4678363" y="3352800"/>
          <p14:tracePt t="53510" x="4670425" y="3413125"/>
          <p14:tracePt t="53523" x="4664075" y="3459163"/>
          <p14:tracePt t="53540" x="4648200" y="3521075"/>
          <p14:tracePt t="53557" x="4648200" y="3543300"/>
          <p14:tracePt t="53574" x="4648200" y="3551238"/>
          <p14:tracePt t="53607" x="4648200" y="3565525"/>
          <p14:tracePt t="53623" x="4640263" y="3581400"/>
          <p14:tracePt t="53640" x="4640263" y="3589338"/>
          <p14:tracePt t="53657" x="4640263" y="3603625"/>
          <p14:tracePt t="53673" x="4640263" y="3619500"/>
          <p14:tracePt t="53690" x="4640263" y="3641725"/>
          <p14:tracePt t="53707" x="4640263" y="3673475"/>
          <p14:tracePt t="53723" x="4640263" y="3717925"/>
          <p14:tracePt t="53740" x="4640263" y="3741738"/>
          <p14:tracePt t="53757" x="4640263" y="3749675"/>
          <p14:tracePt t="54678" x="4625975" y="3749675"/>
          <p14:tracePt t="54687" x="4587875" y="3741738"/>
          <p14:tracePt t="54694" x="4579938" y="3741738"/>
          <p14:tracePt t="54708" x="4564063" y="3733800"/>
          <p14:tracePt t="54724" x="4487863" y="3695700"/>
          <p14:tracePt t="54741" x="4327525" y="3627438"/>
          <p14:tracePt t="54757" x="4144963" y="3543300"/>
          <p14:tracePt t="54774" x="4098925" y="3513138"/>
          <p14:tracePt t="54791" x="4092575" y="3505200"/>
          <p14:tracePt t="54824" x="4092575" y="3497263"/>
          <p14:tracePt t="54841" x="4076700" y="3489325"/>
          <p14:tracePt t="54857" x="4060825" y="3467100"/>
          <p14:tracePt t="54874" x="4016375" y="3429000"/>
          <p14:tracePt t="54891" x="3954463" y="3390900"/>
          <p14:tracePt t="54907" x="3902075" y="3360738"/>
          <p14:tracePt t="54924" x="3863975" y="3336925"/>
          <p14:tracePt t="54941" x="3848100" y="3314700"/>
          <p14:tracePt t="54957" x="3848100" y="3306763"/>
          <p14:tracePt t="54974" x="3848100" y="3284538"/>
          <p14:tracePt t="54991" x="3848100" y="3276600"/>
          <p14:tracePt t="55007" x="3848100" y="3260725"/>
          <p14:tracePt t="55024" x="3878263" y="3260725"/>
          <p14:tracePt t="55041" x="3902075" y="3260725"/>
          <p14:tracePt t="55057" x="3908425" y="3260725"/>
          <p14:tracePt t="55074" x="3916363" y="3260725"/>
          <p14:tracePt t="55107" x="3924300" y="3260725"/>
          <p14:tracePt t="55124" x="3932238" y="3268663"/>
          <p14:tracePt t="55141" x="3954463" y="3268663"/>
          <p14:tracePt t="55158" x="4000500" y="3276600"/>
          <p14:tracePt t="55174" x="4016375" y="3284538"/>
          <p14:tracePt t="55350" x="4016375" y="3292475"/>
          <p14:tracePt t="55359" x="4030663" y="3314700"/>
          <p14:tracePt t="55366" x="4038600" y="3336925"/>
          <p14:tracePt t="55375" x="4038600" y="3360738"/>
          <p14:tracePt t="55391" x="4046538" y="3398838"/>
          <p14:tracePt t="55407" x="4046538" y="3429000"/>
          <p14:tracePt t="55425" x="4054475" y="3444875"/>
          <p14:tracePt t="55441" x="4054475" y="3451225"/>
          <p14:tracePt t="55622" x="4060825" y="3467100"/>
          <p14:tracePt t="55630" x="4076700" y="3543300"/>
          <p14:tracePt t="55642" x="4092575" y="3597275"/>
          <p14:tracePt t="55658" x="4114800" y="3679825"/>
          <p14:tracePt t="55674" x="4144963" y="3749675"/>
          <p14:tracePt t="55767" x="4144963" y="3756025"/>
          <p14:tracePt t="55782" x="4160838" y="3756025"/>
          <p14:tracePt t="55790" x="4198938" y="3725863"/>
          <p14:tracePt t="55798" x="4237038" y="3665538"/>
          <p14:tracePt t="55808" x="4289425" y="3619500"/>
          <p14:tracePt t="55824" x="4441825" y="3527425"/>
          <p14:tracePt t="55841" x="4670425" y="3429000"/>
          <p14:tracePt t="55858" x="4854575" y="3368675"/>
          <p14:tracePt t="55874" x="5013325" y="3314700"/>
          <p14:tracePt t="55891" x="5083175" y="3292475"/>
          <p14:tracePt t="55908" x="5089525" y="3276600"/>
          <p14:tracePt t="55926" x="5097463" y="3276600"/>
          <p14:tracePt t="56014" x="5105400" y="3276600"/>
          <p14:tracePt t="56029" x="5135563" y="3276600"/>
          <p14:tracePt t="56037" x="5151438" y="3276600"/>
          <p14:tracePt t="56045" x="5173663" y="3284538"/>
          <p14:tracePt t="56057" x="5219700" y="3284538"/>
          <p14:tracePt t="56074" x="5280025" y="3284538"/>
          <p14:tracePt t="56090" x="5295900" y="3284538"/>
          <p14:tracePt t="56107" x="5311775" y="3284538"/>
          <p14:tracePt t="56124" x="5318125" y="3284538"/>
          <p14:tracePt t="56142" x="5318125" y="3238500"/>
          <p14:tracePt t="56158" x="5287963" y="3208338"/>
          <p14:tracePt t="56175" x="5265738" y="3192463"/>
          <p14:tracePt t="56191" x="5249863" y="3184525"/>
          <p14:tracePt t="56208" x="5235575" y="3184525"/>
          <p14:tracePt t="56224" x="5211763" y="3222625"/>
          <p14:tracePt t="56241" x="5211763" y="3375025"/>
          <p14:tracePt t="56258" x="5211763" y="3559175"/>
          <p14:tracePt t="56275" x="5211763" y="3717925"/>
          <p14:tracePt t="56291" x="5211763" y="3848100"/>
          <p14:tracePt t="56308" x="5211763" y="3886200"/>
          <p14:tracePt t="56382" x="5197475" y="3886200"/>
          <p14:tracePt t="56391" x="5189538" y="3870325"/>
          <p14:tracePt t="56399" x="5181600" y="3840163"/>
          <p14:tracePt t="56408" x="5159375" y="3817938"/>
          <p14:tracePt t="56424" x="5127625" y="3763963"/>
          <p14:tracePt t="56441" x="5067300" y="3711575"/>
          <p14:tracePt t="56458" x="4983163" y="3665538"/>
          <p14:tracePt t="56475" x="4816475" y="3589338"/>
          <p14:tracePt t="56491" x="4640263" y="3505200"/>
          <p14:tracePt t="56508" x="4479925" y="3451225"/>
          <p14:tracePt t="56525" x="4403725" y="3421063"/>
          <p14:tracePt t="56541" x="4389438" y="3421063"/>
          <p14:tracePt t="56670" x="4389438" y="3413125"/>
          <p14:tracePt t="56678" x="4389438" y="3406775"/>
          <p14:tracePt t="56686" x="4389438" y="3390900"/>
          <p14:tracePt t="56694" x="4389438" y="3375025"/>
          <p14:tracePt t="56708" x="4389438" y="3352800"/>
          <p14:tracePt t="56725" x="4389438" y="3298825"/>
          <p14:tracePt t="56741" x="4397375" y="3260725"/>
          <p14:tracePt t="56758" x="4411663" y="3238500"/>
          <p14:tracePt t="56775" x="4435475" y="3238500"/>
          <p14:tracePt t="56791" x="4457700" y="3238500"/>
          <p14:tracePt t="56808" x="4473575" y="3238500"/>
          <p14:tracePt t="56825" x="4479925" y="3238500"/>
          <p14:tracePt t="56841" x="4503738" y="3238500"/>
          <p14:tracePt t="56858" x="4511675" y="3246438"/>
          <p14:tracePt t="56875" x="4518025" y="3254375"/>
          <p14:tracePt t="56918" x="4525963" y="3254375"/>
          <p14:tracePt t="56926" x="4533900" y="3260725"/>
          <p14:tracePt t="56943" x="4541838" y="3268663"/>
          <p14:tracePt t="56958" x="4556125" y="3268663"/>
          <p14:tracePt t="57174" x="4564063" y="3268663"/>
          <p14:tracePt t="57182" x="4594225" y="3268663"/>
          <p14:tracePt t="57191" x="4648200" y="3276600"/>
          <p14:tracePt t="57208" x="4860925" y="3298825"/>
          <p14:tracePt t="57225" x="5059363" y="3314700"/>
          <p14:tracePt t="57241" x="5235575" y="3344863"/>
          <p14:tracePt t="57258" x="5311775" y="3352800"/>
          <p14:tracePt t="57398" x="5334000" y="3352800"/>
          <p14:tracePt t="57406" x="5372100" y="3352800"/>
          <p14:tracePt t="57414" x="5432425" y="3352800"/>
          <p14:tracePt t="57425" x="5502275" y="3352800"/>
          <p14:tracePt t="57442" x="5668963" y="3352800"/>
          <p14:tracePt t="57458" x="5807075" y="3352800"/>
          <p14:tracePt t="57475" x="5867400" y="3352800"/>
          <p14:tracePt t="57492" x="5897563" y="3344863"/>
          <p14:tracePt t="57508" x="5905500" y="3336925"/>
          <p14:tracePt t="57543" x="5921375" y="3330575"/>
          <p14:tracePt t="57550" x="5927725" y="3330575"/>
          <p14:tracePt t="57558" x="5943600" y="3330575"/>
          <p14:tracePt t="57575" x="5959475" y="3330575"/>
          <p14:tracePt t="57592" x="5981700" y="3330575"/>
          <p14:tracePt t="57608" x="5997575" y="3330575"/>
          <p14:tracePt t="57626" x="6027738" y="3330575"/>
          <p14:tracePt t="57642" x="6049963" y="3330575"/>
          <p14:tracePt t="57658" x="6065838" y="3330575"/>
          <p14:tracePt t="57675" x="6111875" y="3330575"/>
          <p14:tracePt t="57692" x="6142038" y="3330575"/>
          <p14:tracePt t="57708" x="6156325" y="3330575"/>
          <p14:tracePt t="57862" x="6164263" y="3330575"/>
          <p14:tracePt t="57887" x="6142038" y="3352800"/>
          <p14:tracePt t="57894" x="6103938" y="3382963"/>
          <p14:tracePt t="57902" x="6065838" y="3398838"/>
          <p14:tracePt t="57910" x="6003925" y="3429000"/>
          <p14:tracePt t="57925" x="5851525" y="3497263"/>
          <p14:tracePt t="57942" x="5646738" y="3521075"/>
          <p14:tracePt t="57958" x="5464175" y="3543300"/>
          <p14:tracePt t="57975" x="5311775" y="3543300"/>
          <p14:tracePt t="57992" x="5235575" y="3543300"/>
          <p14:tracePt t="58008" x="5219700" y="3543300"/>
          <p14:tracePt t="58063" x="5211763" y="3551238"/>
          <p14:tracePt t="58078" x="5197475" y="3559175"/>
          <p14:tracePt t="58086" x="5181600" y="3559175"/>
          <p14:tracePt t="58094" x="5165725" y="3565525"/>
          <p14:tracePt t="58108" x="5135563" y="3573463"/>
          <p14:tracePt t="58125" x="5075238" y="3581400"/>
          <p14:tracePt t="58142" x="4922838" y="3603625"/>
          <p14:tracePt t="58158" x="4808538" y="3611563"/>
          <p14:tracePt t="58175" x="4740275" y="3619500"/>
          <p14:tracePt t="58192" x="4708525" y="3627438"/>
          <p14:tracePt t="58310" x="4702175" y="3627438"/>
          <p14:tracePt t="58327" x="4694238" y="3635375"/>
          <p14:tracePt t="58334" x="4686300" y="3635375"/>
          <p14:tracePt t="58343" x="4670425" y="3641725"/>
          <p14:tracePt t="58359" x="4632325" y="3657600"/>
          <p14:tracePt t="58375" x="4625975" y="3665538"/>
          <p14:tracePt t="58422" x="4618038" y="3665538"/>
          <p14:tracePt t="58438" x="4618038" y="3679825"/>
          <p14:tracePt t="58446" x="4640263" y="3687763"/>
          <p14:tracePt t="58459" x="4670425" y="3695700"/>
          <p14:tracePt t="58475" x="4784725" y="3717925"/>
          <p14:tracePt t="58492" x="4953000" y="3717925"/>
          <p14:tracePt t="58509" x="5059363" y="3717925"/>
          <p14:tracePt t="58526" x="5151438" y="3717925"/>
          <p14:tracePt t="58542" x="5159375" y="3717925"/>
          <p14:tracePt t="58559" x="5165725" y="3717925"/>
          <p14:tracePt t="58575" x="5173663" y="3711575"/>
          <p14:tracePt t="58609" x="5189538" y="3711575"/>
          <p14:tracePt t="58625" x="5219700" y="3703638"/>
          <p14:tracePt t="58642" x="5265738" y="3695700"/>
          <p14:tracePt t="58659" x="5326063" y="3687763"/>
          <p14:tracePt t="58675" x="5356225" y="3687763"/>
          <p14:tracePt t="58692" x="5380038" y="3687763"/>
          <p14:tracePt t="58854" x="5402263" y="3687763"/>
          <p14:tracePt t="58862" x="5448300" y="3687763"/>
          <p14:tracePt t="58870" x="5516563" y="3687763"/>
          <p14:tracePt t="58878" x="5592763" y="3687763"/>
          <p14:tracePt t="58892" x="5707063" y="3687763"/>
          <p14:tracePt t="58909" x="5897563" y="3687763"/>
          <p14:tracePt t="58926" x="6011863" y="3687763"/>
          <p14:tracePt t="58942" x="6035675" y="3687763"/>
          <p14:tracePt t="60079" x="6027738" y="3687763"/>
          <p14:tracePt t="60086" x="6003925" y="3687763"/>
          <p14:tracePt t="60094" x="5973763" y="3703638"/>
          <p14:tracePt t="60110" x="5883275" y="3779838"/>
          <p14:tracePt t="60126" x="5791200" y="3856038"/>
          <p14:tracePt t="60142" x="5661025" y="3954463"/>
          <p14:tracePt t="60159" x="5508625" y="4092575"/>
          <p14:tracePt t="60176" x="5280025" y="4289425"/>
          <p14:tracePt t="60193" x="5006975" y="4487863"/>
          <p14:tracePt t="60209" x="4702175" y="4678363"/>
          <p14:tracePt t="60226" x="4435475" y="4838700"/>
          <p14:tracePt t="60243" x="4206875" y="4953000"/>
          <p14:tracePt t="60259" x="3984625" y="5051425"/>
          <p14:tracePt t="60276" x="3825875" y="5121275"/>
          <p14:tracePt t="60293" x="3763963" y="5143500"/>
          <p14:tracePt t="60309" x="3749675" y="5151438"/>
          <p14:tracePt t="60366" x="3741738" y="5151438"/>
          <p14:tracePt t="60375" x="3717925" y="5151438"/>
          <p14:tracePt t="60383" x="3673475" y="5127625"/>
          <p14:tracePt t="60393" x="3619500" y="5089525"/>
          <p14:tracePt t="60409" x="3527425" y="5059363"/>
          <p14:tracePt t="60426" x="3429000" y="5021263"/>
          <p14:tracePt t="60443" x="3368675" y="5006975"/>
          <p14:tracePt t="60459" x="3330575" y="5006975"/>
          <p14:tracePt t="60511" x="3322638" y="4999038"/>
          <p14:tracePt t="60526" x="3322638" y="4991100"/>
          <p14:tracePt t="60534" x="3330575" y="4953000"/>
          <p14:tracePt t="60543" x="3336925" y="4899025"/>
          <p14:tracePt t="60559" x="3336925" y="4808538"/>
          <p14:tracePt t="60576" x="3344863" y="4686300"/>
          <p14:tracePt t="60593" x="3344863" y="4587875"/>
          <p14:tracePt t="60609" x="3352800" y="4503738"/>
          <p14:tracePt t="60626" x="3360738" y="4457700"/>
          <p14:tracePt t="60644" x="3382963" y="4411663"/>
          <p14:tracePt t="60659" x="3413125" y="4365625"/>
          <p14:tracePt t="60676" x="3467100" y="4313238"/>
          <p14:tracePt t="60693" x="3535363" y="4267200"/>
          <p14:tracePt t="60709" x="3611563" y="4221163"/>
          <p14:tracePt t="60726" x="3695700" y="4168775"/>
          <p14:tracePt t="60743" x="3749675" y="4130675"/>
          <p14:tracePt t="60760" x="3802063" y="4098925"/>
          <p14:tracePt t="60776" x="3878263" y="4068763"/>
          <p14:tracePt t="60793" x="3954463" y="4054475"/>
          <p14:tracePt t="60809" x="4068763" y="4022725"/>
          <p14:tracePt t="60826" x="4183063" y="4016375"/>
          <p14:tracePt t="60843" x="4289425" y="4008438"/>
          <p14:tracePt t="60860" x="4343400" y="4008438"/>
          <p14:tracePt t="60862" x="4373563" y="4008438"/>
          <p14:tracePt t="60876" x="4381500" y="4008438"/>
          <p14:tracePt t="60893" x="4419600" y="4008438"/>
          <p14:tracePt t="60909" x="4479925" y="4008438"/>
          <p14:tracePt t="60926" x="4640263" y="4046538"/>
          <p14:tracePt t="60943" x="4732338" y="4076700"/>
          <p14:tracePt t="60960" x="4770438" y="4076700"/>
          <p14:tracePt t="60976" x="4792663" y="4092575"/>
          <p14:tracePt t="60993" x="4800600" y="4092575"/>
          <p14:tracePt t="61026" x="4808538" y="4098925"/>
          <p14:tracePt t="61043" x="4822825" y="4106863"/>
          <p14:tracePt t="61060" x="4854575" y="4122738"/>
          <p14:tracePt t="61076" x="4914900" y="4168775"/>
          <p14:tracePt t="61094" x="4975225" y="4213225"/>
          <p14:tracePt t="61110" x="4991100" y="4229100"/>
          <p14:tracePt t="61126" x="5037138" y="4275138"/>
          <p14:tracePt t="61144" x="5059363" y="4305300"/>
          <p14:tracePt t="61160" x="5075238" y="4335463"/>
          <p14:tracePt t="61176" x="5105400" y="4389438"/>
          <p14:tracePt t="61193" x="5127625" y="4449763"/>
          <p14:tracePt t="61210" x="5151438" y="4564063"/>
          <p14:tracePt t="61226" x="5173663" y="4648200"/>
          <p14:tracePt t="61243" x="5181600" y="4716463"/>
          <p14:tracePt t="61260" x="5181600" y="4770438"/>
          <p14:tracePt t="61276" x="5181600" y="4822825"/>
          <p14:tracePt t="61294" x="5173663" y="4876800"/>
          <p14:tracePt t="61310" x="5151438" y="4914900"/>
          <p14:tracePt t="61326" x="5121275" y="4945063"/>
          <p14:tracePt t="61343" x="5075238" y="4968875"/>
          <p14:tracePt t="61360" x="5029200" y="4991100"/>
          <p14:tracePt t="61376" x="4960938" y="5006975"/>
          <p14:tracePt t="61393" x="4838700" y="5045075"/>
          <p14:tracePt t="61410" x="4740275" y="5059363"/>
          <p14:tracePt t="61426" x="4610100" y="5097463"/>
          <p14:tracePt t="61443" x="4503738" y="5097463"/>
          <p14:tracePt t="61460" x="4381500" y="5127625"/>
          <p14:tracePt t="61476" x="4267200" y="5127625"/>
          <p14:tracePt t="61494" x="4076700" y="5127625"/>
          <p14:tracePt t="61510" x="3940175" y="5127625"/>
          <p14:tracePt t="61526" x="3817938" y="5083175"/>
          <p14:tracePt t="61543" x="3733800" y="5045075"/>
          <p14:tracePt t="61560" x="3717925" y="5037138"/>
          <p14:tracePt t="61606" x="3717925" y="5021263"/>
          <p14:tracePt t="61614" x="3717925" y="4991100"/>
          <p14:tracePt t="61626" x="3703638" y="4953000"/>
          <p14:tracePt t="61644" x="3703638" y="4914900"/>
          <p14:tracePt t="61660" x="3703638" y="4860925"/>
          <p14:tracePt t="61676" x="3703638" y="4808538"/>
          <p14:tracePt t="61694" x="3703638" y="4724400"/>
          <p14:tracePt t="61710" x="3703638" y="4678363"/>
          <p14:tracePt t="61726" x="3703638" y="4640263"/>
          <p14:tracePt t="61743" x="3703638" y="4594225"/>
          <p14:tracePt t="61760" x="3703638" y="4549775"/>
          <p14:tracePt t="61776" x="3703638" y="4511675"/>
          <p14:tracePt t="61793" x="3725863" y="4457700"/>
          <p14:tracePt t="61810" x="3733800" y="4403725"/>
          <p14:tracePt t="61826" x="3763963" y="4365625"/>
          <p14:tracePt t="61843" x="3794125" y="4313238"/>
          <p14:tracePt t="61860" x="3832225" y="4275138"/>
          <p14:tracePt t="61862" x="3840163" y="4267200"/>
          <p14:tracePt t="61876" x="3856038" y="4251325"/>
          <p14:tracePt t="61893" x="3908425" y="4237038"/>
          <p14:tracePt t="61910" x="3984625" y="4213225"/>
          <p14:tracePt t="61926" x="4046538" y="4206875"/>
          <p14:tracePt t="61943" x="4137025" y="4198938"/>
          <p14:tracePt t="61960" x="4251325" y="4198938"/>
          <p14:tracePt t="61977" x="4365625" y="4198938"/>
          <p14:tracePt t="61993" x="4479925" y="4198938"/>
          <p14:tracePt t="62010" x="4549775" y="4198938"/>
          <p14:tracePt t="62027" x="4579938" y="4198938"/>
          <p14:tracePt t="62044" x="4594225" y="4198938"/>
          <p14:tracePt t="62078" x="4602163" y="4198938"/>
          <p14:tracePt t="62093" x="4610100" y="4213225"/>
          <p14:tracePt t="62110" x="4648200" y="4297363"/>
          <p14:tracePt t="62127" x="4686300" y="4373563"/>
          <p14:tracePt t="62143" x="4716463" y="4473575"/>
          <p14:tracePt t="62160" x="4740275" y="4564063"/>
          <p14:tracePt t="62177" x="4740275" y="4625975"/>
          <p14:tracePt t="62193" x="4740275" y="4678363"/>
          <p14:tracePt t="62210" x="4740275" y="4732338"/>
          <p14:tracePt t="62227" x="4732338" y="4778375"/>
          <p14:tracePt t="62243" x="4664075" y="4868863"/>
          <p14:tracePt t="62260" x="4587875" y="4930775"/>
          <p14:tracePt t="62277" x="4487863" y="4968875"/>
          <p14:tracePt t="62293" x="4365625" y="4999038"/>
          <p14:tracePt t="62310" x="4144963" y="5037138"/>
          <p14:tracePt t="62327" x="3984625" y="5037138"/>
          <p14:tracePt t="62343" x="3794125" y="5037138"/>
          <p14:tracePt t="62360" x="3635375" y="5037138"/>
          <p14:tracePt t="62377" x="3497263" y="5029200"/>
          <p14:tracePt t="62393" x="3398838" y="4991100"/>
          <p14:tracePt t="62410" x="3330575" y="4953000"/>
          <p14:tracePt t="62427" x="3284538" y="4914900"/>
          <p14:tracePt t="62443" x="3268663" y="4876800"/>
          <p14:tracePt t="62460" x="3246438" y="4816475"/>
          <p14:tracePt t="62477" x="3216275" y="4716463"/>
          <p14:tracePt t="62494" x="3216275" y="4625975"/>
          <p14:tracePt t="62510" x="3216275" y="4479925"/>
          <p14:tracePt t="62527" x="3216275" y="4403725"/>
          <p14:tracePt t="62544" x="3254375" y="4327525"/>
          <p14:tracePt t="62560" x="3322638" y="4259263"/>
          <p14:tracePt t="62577" x="3429000" y="4213225"/>
          <p14:tracePt t="62593" x="3597275" y="4168775"/>
          <p14:tracePt t="62610" x="3810000" y="4137025"/>
          <p14:tracePt t="62627" x="4060825" y="4130675"/>
          <p14:tracePt t="62643" x="4267200" y="4130675"/>
          <p14:tracePt t="62660" x="4403725" y="4130675"/>
          <p14:tracePt t="62677" x="4511675" y="4137025"/>
          <p14:tracePt t="62694" x="4579938" y="4152900"/>
          <p14:tracePt t="62710" x="4678363" y="4229100"/>
          <p14:tracePt t="62727" x="4754563" y="4289425"/>
          <p14:tracePt t="62743" x="4792663" y="4365625"/>
          <p14:tracePt t="62760" x="4830763" y="4449763"/>
          <p14:tracePt t="62777" x="4846638" y="4533900"/>
          <p14:tracePt t="62794" x="4868863" y="4670425"/>
          <p14:tracePt t="62810" x="4868863" y="4778375"/>
          <p14:tracePt t="62827" x="4860925" y="4892675"/>
          <p14:tracePt t="62844" x="4808538" y="4983163"/>
          <p14:tracePt t="62860" x="4724400" y="5075238"/>
          <p14:tracePt t="62863" x="4670425" y="5113338"/>
          <p14:tracePt t="62878" x="4518025" y="5173663"/>
          <p14:tracePt t="62893" x="4457700" y="5197475"/>
          <p14:tracePt t="62910" x="4237038" y="5203825"/>
          <p14:tracePt t="62927" x="4076700" y="5197475"/>
          <p14:tracePt t="62944" x="3932238" y="5143500"/>
          <p14:tracePt t="62960" x="3802063" y="5083175"/>
          <p14:tracePt t="62977" x="3703638" y="5013325"/>
          <p14:tracePt t="62994" x="3611563" y="4922838"/>
          <p14:tracePt t="63010" x="3581400" y="4854575"/>
          <p14:tracePt t="63027" x="3573463" y="4830763"/>
          <p14:tracePt t="63044" x="3573463" y="4800600"/>
          <p14:tracePt t="63060" x="3573463" y="4778375"/>
          <p14:tracePt t="63078" x="3573463" y="4746625"/>
          <p14:tracePt t="63094" x="3597275" y="4716463"/>
          <p14:tracePt t="63110" x="3619500" y="4678363"/>
          <p14:tracePt t="63127" x="3641725" y="4648200"/>
          <p14:tracePt t="63144" x="3649663" y="4632325"/>
          <p14:tracePt t="63177" x="3673475" y="4610100"/>
          <p14:tracePt t="63210" x="3687763" y="4594225"/>
          <p14:tracePt t="63227" x="3687763" y="4587875"/>
          <p14:tracePt t="63246" x="3695700" y="4579938"/>
          <p14:tracePt t="67200" x="3695700" y="4572000"/>
          <p14:tracePt t="67982" x="3695700" y="4564063"/>
          <p14:tracePt t="68959" x="3687763" y="4564063"/>
          <p14:tracePt t="68966" x="3673475" y="4564063"/>
          <p14:tracePt t="68979" x="3649663" y="4556125"/>
          <p14:tracePt t="68996" x="3619500" y="4533900"/>
          <p14:tracePt t="69094" x="3619500" y="4525963"/>
          <p14:tracePt t="69102" x="3619500" y="4511675"/>
          <p14:tracePt t="69112" x="3627438" y="4503738"/>
          <p14:tracePt t="69129" x="3635375" y="4487863"/>
          <p14:tracePt t="69146" x="3657600" y="4457700"/>
          <p14:tracePt t="69164" x="3679825" y="4441825"/>
          <p14:tracePt t="69179" x="3711575" y="4419600"/>
          <p14:tracePt t="69196" x="3741738" y="4403725"/>
          <p14:tracePt t="69213" x="3771900" y="4403725"/>
          <p14:tracePt t="69229" x="3817938" y="4403725"/>
          <p14:tracePt t="69246" x="3848100" y="4403725"/>
          <p14:tracePt t="69263" x="3870325" y="4403725"/>
          <p14:tracePt t="69279" x="3878263" y="4411663"/>
          <p14:tracePt t="69296" x="3886200" y="4411663"/>
          <p14:tracePt t="69313" x="3908425" y="4411663"/>
          <p14:tracePt t="69329" x="3946525" y="4419600"/>
          <p14:tracePt t="69346" x="4000500" y="4427538"/>
          <p14:tracePt t="69363" x="4054475" y="4441825"/>
          <p14:tracePt t="69379" x="4098925" y="4457700"/>
          <p14:tracePt t="69382" x="4106863" y="4457700"/>
          <p14:tracePt t="69582" x="4098925" y="4457700"/>
          <p14:tracePt t="69590" x="4092575" y="4457700"/>
          <p14:tracePt t="69598" x="4084638" y="4457700"/>
          <p14:tracePt t="69614" x="4076700" y="4449763"/>
          <p14:tracePt t="69630" x="4060825" y="4449763"/>
          <p14:tracePt t="69646" x="4030663" y="4449763"/>
          <p14:tracePt t="69664" x="4008438" y="4449763"/>
          <p14:tracePt t="69679" x="3984625" y="4449763"/>
          <p14:tracePt t="69696" x="3954463" y="4449763"/>
          <p14:tracePt t="69713" x="3940175" y="4449763"/>
          <p14:tracePt t="69729" x="3932238" y="4449763"/>
          <p14:tracePt t="69855" x="3924300" y="4449763"/>
          <p14:tracePt t="70399" x="3916363" y="4449763"/>
          <p14:tracePt t="70446" x="3908425" y="4449763"/>
          <p14:tracePt t="70568" x="3902075" y="4449763"/>
          <p14:tracePt t="70598" x="3894138" y="4449763"/>
          <p14:tracePt t="70622" x="3886200" y="4449763"/>
          <p14:tracePt t="70854" x="3878263" y="4441825"/>
          <p14:tracePt t="71046" x="3870325" y="4435475"/>
          <p14:tracePt t="71054" x="3856038" y="4419600"/>
          <p14:tracePt t="71080" x="3856038" y="4411663"/>
          <p14:tracePt t="71095" x="3856038" y="4397375"/>
          <p14:tracePt t="71110" x="3848100" y="4389438"/>
          <p14:tracePt t="71134" x="3848100" y="4381500"/>
          <p14:tracePt t="71143" x="3848100" y="4365625"/>
          <p14:tracePt t="71150" x="3840163" y="4359275"/>
          <p14:tracePt t="71287" x="3840163" y="4389438"/>
          <p14:tracePt t="71295" x="3856038" y="4449763"/>
          <p14:tracePt t="71302" x="3870325" y="4503738"/>
          <p14:tracePt t="71313" x="3886200" y="4549775"/>
          <p14:tracePt t="71330" x="3902075" y="4618038"/>
          <p14:tracePt t="71347" x="3908425" y="4632325"/>
          <p14:tracePt t="71415" x="3908425" y="4625975"/>
          <p14:tracePt t="71423" x="3908425" y="4587875"/>
          <p14:tracePt t="71431" x="3908425" y="4533900"/>
          <p14:tracePt t="71447" x="3902075" y="4427538"/>
          <p14:tracePt t="71463" x="3894138" y="4335463"/>
          <p14:tracePt t="71480" x="3894138" y="4305300"/>
          <p14:tracePt t="71534" x="3894138" y="4351338"/>
          <p14:tracePt t="71543" x="3894138" y="4403725"/>
          <p14:tracePt t="71550" x="3894138" y="4465638"/>
          <p14:tracePt t="71563" x="3894138" y="4518025"/>
          <p14:tracePt t="71581" x="3894138" y="4602163"/>
          <p14:tracePt t="71597" x="3894138" y="4610100"/>
          <p14:tracePt t="71622" x="3894138" y="4602163"/>
          <p14:tracePt t="71631" x="3894138" y="4556125"/>
          <p14:tracePt t="71647" x="3870325" y="4465638"/>
          <p14:tracePt t="71663" x="3856038" y="4351338"/>
          <p14:tracePt t="71680" x="3848100" y="4259263"/>
          <p14:tracePt t="71697" x="3840163" y="4206875"/>
          <p14:tracePt t="71790" x="3840163" y="4213225"/>
          <p14:tracePt t="71798" x="3840163" y="4229100"/>
          <p14:tracePt t="71806" x="3840163" y="4251325"/>
          <p14:tracePt t="71815" x="3840163" y="4283075"/>
          <p14:tracePt t="71830" x="3848100" y="4365625"/>
          <p14:tracePt t="71847" x="3870325" y="4487863"/>
          <p14:tracePt t="71863" x="3878263" y="4594225"/>
          <p14:tracePt t="71880" x="3886200" y="4640263"/>
          <p14:tracePt t="71897" x="3902075" y="4664075"/>
          <p14:tracePt t="72358" x="3924300" y="4664075"/>
          <p14:tracePt t="72366" x="3962400" y="4664075"/>
          <p14:tracePt t="72374" x="4038600" y="4648200"/>
          <p14:tracePt t="72382" x="4106863" y="4640263"/>
          <p14:tracePt t="72398" x="4206875" y="4618038"/>
          <p14:tracePt t="72414" x="4244975" y="4610100"/>
          <p14:tracePt t="72430" x="4275138" y="4587875"/>
          <p14:tracePt t="72447" x="4283075" y="4579938"/>
          <p14:tracePt t="72487" x="4289425" y="4564063"/>
          <p14:tracePt t="72518" x="4297363" y="4556125"/>
          <p14:tracePt t="72526" x="4305300" y="4541838"/>
          <p14:tracePt t="72536" x="4321175" y="4533900"/>
          <p14:tracePt t="72547" x="4327525" y="4518025"/>
          <p14:tracePt t="72564" x="4373563" y="4503738"/>
          <p14:tracePt t="72580" x="4403725" y="4495800"/>
          <p14:tracePt t="72597" x="4435475" y="4487863"/>
          <p14:tracePt t="72751" x="4435475" y="4479925"/>
          <p14:tracePt t="72767" x="4427538" y="4479925"/>
          <p14:tracePt t="72782" x="4419600" y="4479925"/>
          <p14:tracePt t="72790" x="4411663" y="4479925"/>
          <p14:tracePt t="72799" x="4403725" y="4479925"/>
          <p14:tracePt t="72814" x="4389438" y="4465638"/>
          <p14:tracePt t="72830" x="4381500" y="4465638"/>
          <p14:tracePt t="72847" x="4365625" y="4465638"/>
          <p14:tracePt t="72864" x="4359275" y="4465638"/>
          <p14:tracePt t="72897" x="4351338" y="4465638"/>
          <p14:tracePt t="72914" x="4343400" y="4465638"/>
          <p14:tracePt t="74126" x="4351338" y="4473575"/>
          <p14:tracePt t="74134" x="4365625" y="4473575"/>
          <p14:tracePt t="74142" x="4397375" y="4473575"/>
          <p14:tracePt t="74150" x="4457700" y="4473575"/>
          <p14:tracePt t="74164" x="4503738" y="4473575"/>
          <p14:tracePt t="74182" x="4648200" y="4473575"/>
          <p14:tracePt t="74198" x="4678363" y="4473575"/>
          <p14:tracePt t="74214" x="4708525" y="4473575"/>
          <p14:tracePt t="74407" x="4716463" y="4473575"/>
          <p14:tracePt t="74486" x="4724400" y="4473575"/>
          <p14:tracePt t="74495" x="4732338" y="4473575"/>
          <p14:tracePt t="74502" x="4732338" y="4465638"/>
          <p14:tracePt t="74535" x="4740275" y="4465638"/>
          <p14:tracePt t="74550" x="4740275" y="4457700"/>
          <p14:tracePt t="74888" x="4740275" y="4465638"/>
          <p14:tracePt t="74895" x="4740275" y="4473575"/>
          <p14:tracePt t="74902" x="4724400" y="4487863"/>
          <p14:tracePt t="74915" x="4716463" y="4511675"/>
          <p14:tracePt t="74931" x="4694238" y="4549775"/>
          <p14:tracePt t="74948" x="4656138" y="4618038"/>
          <p14:tracePt t="74965" x="4610100" y="4686300"/>
          <p14:tracePt t="74981" x="4564063" y="4754563"/>
          <p14:tracePt t="74998" x="4479925" y="4846638"/>
          <p14:tracePt t="75015" x="4435475" y="4906963"/>
          <p14:tracePt t="75031" x="4403725" y="4968875"/>
          <p14:tracePt t="75048" x="4381500" y="5021263"/>
          <p14:tracePt t="75065" x="4373563" y="5037138"/>
          <p14:tracePt t="75083" x="4365625" y="5051425"/>
          <p14:tracePt t="75115" x="4365625" y="5059363"/>
          <p14:tracePt t="75134" x="4359275" y="5059363"/>
          <p14:tracePt t="75150" x="4351338" y="5059363"/>
          <p14:tracePt t="75165" x="4335463" y="5059363"/>
          <p14:tracePt t="75182" x="4305300" y="5059363"/>
          <p14:tracePt t="75198" x="4237038" y="5051425"/>
          <p14:tracePt t="75215" x="4198938" y="5045075"/>
          <p14:tracePt t="75231" x="4175125" y="5037138"/>
          <p14:tracePt t="75248" x="4160838" y="5029200"/>
          <p14:tracePt t="75265" x="4152900" y="5021263"/>
          <p14:tracePt t="75281" x="4144963" y="5013325"/>
          <p14:tracePt t="75298" x="4130675" y="4999038"/>
          <p14:tracePt t="75315" x="4106863" y="4968875"/>
          <p14:tracePt t="75331" x="4084638" y="4945063"/>
          <p14:tracePt t="75348" x="4076700" y="4922838"/>
          <p14:tracePt t="75365" x="4068763" y="4899025"/>
          <p14:tracePt t="75382" x="4068763" y="4876800"/>
          <p14:tracePt t="75398" x="4068763" y="4868863"/>
          <p14:tracePt t="75415" x="4068763" y="4860925"/>
          <p14:tracePt t="75431" x="4076700" y="4854575"/>
          <p14:tracePt t="75448" x="4084638" y="4854575"/>
          <p14:tracePt t="75465" x="4092575" y="4846638"/>
          <p14:tracePt t="75482" x="4114800" y="4838700"/>
          <p14:tracePt t="75498" x="4122738" y="4830763"/>
          <p14:tracePt t="75515" x="4130675" y="4822825"/>
          <p14:tracePt t="75532" x="4137025" y="4808538"/>
          <p14:tracePt t="75548" x="4144963" y="4792663"/>
          <p14:tracePt t="75565" x="4160838" y="4784725"/>
          <p14:tracePt t="75592" x="4160838" y="4778375"/>
          <p14:tracePt t="75599" x="4160838" y="4770438"/>
          <p14:tracePt t="75615" x="4160838" y="4762500"/>
          <p14:tracePt t="75631" x="4160838" y="4754563"/>
          <p14:tracePt t="75648" x="4160838" y="4746625"/>
          <p14:tracePt t="75665" x="4160838" y="4740275"/>
          <p14:tracePt t="75682" x="4160838" y="4732338"/>
          <p14:tracePt t="75699" x="4160838" y="4724400"/>
          <p14:tracePt t="75715" x="4168775" y="4716463"/>
          <p14:tracePt t="75732" x="4198938" y="4716463"/>
          <p14:tracePt t="75748" x="4267200" y="4716463"/>
          <p14:tracePt t="75766" x="4427538" y="4732338"/>
          <p14:tracePt t="75782" x="4465638" y="4740275"/>
          <p14:tracePt t="75798" x="4503738" y="4754563"/>
          <p14:tracePt t="75942" x="4511675" y="4746625"/>
          <p14:tracePt t="75950" x="4518025" y="4746625"/>
          <p14:tracePt t="75958" x="4541838" y="4746625"/>
          <p14:tracePt t="75966" x="4579938" y="4746625"/>
          <p14:tracePt t="75982" x="4632325" y="4746625"/>
          <p14:tracePt t="75998" x="4784725" y="4746625"/>
          <p14:tracePt t="76016" x="4830763" y="4740275"/>
          <p14:tracePt t="76032" x="4854575" y="4740275"/>
          <p14:tracePt t="76198" x="4860925" y="4740275"/>
          <p14:tracePt t="76222" x="4868863" y="4740275"/>
          <p14:tracePt t="76662" x="4860925" y="4732338"/>
          <p14:tracePt t="76678" x="4854575" y="4732338"/>
          <p14:tracePt t="76686" x="4846638" y="4732338"/>
          <p14:tracePt t="76699" x="4830763" y="4724400"/>
          <p14:tracePt t="76715" x="4784725" y="4708525"/>
          <p14:tracePt t="76732" x="4702175" y="4686300"/>
          <p14:tracePt t="76750" x="4518025" y="4656138"/>
          <p14:tracePt t="76765" x="4403725" y="4640263"/>
          <p14:tracePt t="76782" x="4114800" y="4572000"/>
          <p14:tracePt t="76799" x="3916363" y="4511675"/>
          <p14:tracePt t="76815" x="3756025" y="4465638"/>
          <p14:tracePt t="76832" x="3687763" y="4441825"/>
          <p14:tracePt t="76865" x="3687763" y="4435475"/>
          <p14:tracePt t="77102" x="3687763" y="4427538"/>
          <p14:tracePt t="77118" x="3687763" y="4419600"/>
          <p14:tracePt t="77127" x="3711575" y="4419600"/>
          <p14:tracePt t="77135" x="3725863" y="4419600"/>
          <p14:tracePt t="77149" x="3749675" y="4419600"/>
          <p14:tracePt t="77166" x="3779838" y="4427538"/>
          <p14:tracePt t="77310" x="3794125" y="4427538"/>
          <p14:tracePt t="77342" x="3802063" y="4427538"/>
          <p14:tracePt t="77350" x="3810000" y="4435475"/>
          <p14:tracePt t="77358" x="3817938" y="4441825"/>
          <p14:tracePt t="77734" x="3825875" y="4441825"/>
          <p14:tracePt t="77742" x="3878263" y="4441825"/>
          <p14:tracePt t="77750" x="3924300" y="4441825"/>
          <p14:tracePt t="77766" x="4000500" y="4441825"/>
          <p14:tracePt t="77782" x="4183063" y="4441825"/>
          <p14:tracePt t="77799" x="4297363" y="4435475"/>
          <p14:tracePt t="77816" x="4351338" y="4419600"/>
          <p14:tracePt t="77832" x="4365625" y="4411663"/>
          <p14:tracePt t="78054" x="4381500" y="4419600"/>
          <p14:tracePt t="78062" x="4403725" y="4419600"/>
          <p14:tracePt t="78070" x="4427538" y="4419600"/>
          <p14:tracePt t="78082" x="4479925" y="4441825"/>
          <p14:tracePt t="78099" x="4556125" y="4441825"/>
          <p14:tracePt t="78116" x="4594225" y="4449763"/>
          <p14:tracePt t="78132" x="4618038" y="4449763"/>
          <p14:tracePt t="78222" x="4632325" y="4449763"/>
          <p14:tracePt t="78230" x="4640263" y="4449763"/>
          <p14:tracePt t="78239" x="4656138" y="4449763"/>
          <p14:tracePt t="78249" x="4664075" y="4449763"/>
          <p14:tracePt t="78266" x="4732338" y="4449763"/>
          <p14:tracePt t="78283" x="4830763" y="4441825"/>
          <p14:tracePt t="78299" x="4983163" y="4441825"/>
          <p14:tracePt t="78316" x="5151438" y="4441825"/>
          <p14:tracePt t="78333" x="5287963" y="4435475"/>
          <p14:tracePt t="78349" x="5356225" y="4427538"/>
          <p14:tracePt t="78366" x="5380038" y="4427538"/>
          <p14:tracePt t="78422" x="5387975" y="4427538"/>
          <p14:tracePt t="78430" x="5402263" y="4427538"/>
          <p14:tracePt t="78438" x="5410200" y="4427538"/>
          <p14:tracePt t="78449" x="5432425" y="4427538"/>
          <p14:tracePt t="78466" x="5524500" y="4427538"/>
          <p14:tracePt t="78483" x="5646738" y="4427538"/>
          <p14:tracePt t="78499" x="5768975" y="4441825"/>
          <p14:tracePt t="78516" x="5837238" y="4441825"/>
          <p14:tracePt t="78533" x="5859463" y="4441825"/>
          <p14:tracePt t="78549" x="5867400" y="4441825"/>
          <p14:tracePt t="78990" x="5859463" y="4441825"/>
          <p14:tracePt t="79006" x="5837238" y="4435475"/>
          <p14:tracePt t="79014" x="5807075" y="4419600"/>
          <p14:tracePt t="79023" x="5761038" y="4419600"/>
          <p14:tracePt t="79033" x="5699125" y="4411663"/>
          <p14:tracePt t="79049" x="5508625" y="4411663"/>
          <p14:tracePt t="79066" x="5249863" y="4435475"/>
          <p14:tracePt t="79083" x="4983163" y="4473575"/>
          <p14:tracePt t="79099" x="4770438" y="4503738"/>
          <p14:tracePt t="79116" x="4587875" y="4533900"/>
          <p14:tracePt t="79133" x="4365625" y="4587875"/>
          <p14:tracePt t="79150" x="4305300" y="4602163"/>
          <p14:tracePt t="79166" x="4114800" y="4664075"/>
          <p14:tracePt t="79183" x="4038600" y="4678363"/>
          <p14:tracePt t="79201" x="4016375" y="4686300"/>
          <p14:tracePt t="79286" x="4008438" y="4686300"/>
          <p14:tracePt t="79350" x="4000500" y="4686300"/>
          <p14:tracePt t="79391" x="3984625" y="4686300"/>
          <p14:tracePt t="79398" x="3978275" y="4694238"/>
          <p14:tracePt t="79407" x="3978275" y="4702175"/>
          <p14:tracePt t="79416" x="3962400" y="4724400"/>
          <p14:tracePt t="79433" x="3946525" y="4770438"/>
          <p14:tracePt t="79450" x="3932238" y="4830763"/>
          <p14:tracePt t="79466" x="3924300" y="4860925"/>
          <p14:tracePt t="79483" x="3924300" y="4868863"/>
          <p14:tracePt t="79912" x="3932238" y="4868863"/>
          <p14:tracePt t="79918" x="4016375" y="4868863"/>
          <p14:tracePt t="79926" x="4122738" y="4868863"/>
          <p14:tracePt t="79935" x="4251325" y="4868863"/>
          <p14:tracePt t="79950" x="4449763" y="4860925"/>
          <p14:tracePt t="79966" x="4549775" y="4846638"/>
          <p14:tracePt t="79983" x="4564063" y="4838700"/>
          <p14:tracePt t="80198" x="4579938" y="4830763"/>
          <p14:tracePt t="80206" x="4602163" y="4816475"/>
          <p14:tracePt t="80217" x="4632325" y="4808538"/>
          <p14:tracePt t="80233" x="4762500" y="4792663"/>
          <p14:tracePt t="80250" x="4884738" y="4770438"/>
          <p14:tracePt t="80267" x="5006975" y="4762500"/>
          <p14:tracePt t="80283" x="5075238" y="4754563"/>
          <p14:tracePt t="80301" x="5083175" y="4746625"/>
          <p14:tracePt t="80333" x="5089525" y="4746625"/>
          <p14:tracePt t="80350" x="5097463" y="4740275"/>
          <p14:tracePt t="80367" x="5135563" y="4732338"/>
          <p14:tracePt t="80383" x="5219700" y="4732338"/>
          <p14:tracePt t="80400" x="5318125" y="4732338"/>
          <p14:tracePt t="80417" x="5432425" y="4732338"/>
          <p14:tracePt t="80433" x="5464175" y="4732338"/>
          <p14:tracePt t="80450" x="5470525" y="4732338"/>
          <p14:tracePt t="80575" x="5494338" y="4732338"/>
          <p14:tracePt t="80582" x="5524500" y="4732338"/>
          <p14:tracePt t="80591" x="5554663" y="4732338"/>
          <p14:tracePt t="80600" x="5592763" y="4732338"/>
          <p14:tracePt t="80617" x="5654675" y="4740275"/>
          <p14:tracePt t="80633" x="5676900" y="4754563"/>
          <p14:tracePt t="81086" x="5630863" y="4746625"/>
          <p14:tracePt t="81095" x="5562600" y="4740275"/>
          <p14:tracePt t="81102" x="5470525" y="4732338"/>
          <p14:tracePt t="81118" x="5135563" y="4678363"/>
          <p14:tracePt t="81134" x="4778375" y="4618038"/>
          <p14:tracePt t="81150" x="4556125" y="4594225"/>
          <p14:tracePt t="81167" x="4411663" y="4556125"/>
          <p14:tracePt t="81184" x="4373563" y="4541838"/>
          <p14:tracePt t="81200" x="4365625" y="4533900"/>
          <p14:tracePt t="81234" x="4359275" y="4533900"/>
          <p14:tracePt t="81250" x="4365625" y="4511675"/>
          <p14:tracePt t="81267" x="4365625" y="4495800"/>
          <p14:tracePt t="81284" x="4365625" y="4479925"/>
          <p14:tracePt t="81300" x="4373563" y="4457700"/>
          <p14:tracePt t="81318" x="4397375" y="4427538"/>
          <p14:tracePt t="81334" x="4403725" y="4397375"/>
          <p14:tracePt t="81350" x="4419600" y="4365625"/>
          <p14:tracePt t="81367" x="4449763" y="4321175"/>
          <p14:tracePt t="81384" x="4503738" y="4275138"/>
          <p14:tracePt t="81400" x="4632325" y="4251325"/>
          <p14:tracePt t="81417" x="4808538" y="4221163"/>
          <p14:tracePt t="81434" x="4975225" y="4213225"/>
          <p14:tracePt t="81450" x="5127625" y="4213225"/>
          <p14:tracePt t="81454" x="5181600" y="4213225"/>
          <p14:tracePt t="81467" x="5219700" y="4213225"/>
          <p14:tracePt t="81484" x="5273675" y="4213225"/>
          <p14:tracePt t="81500" x="5311775" y="4213225"/>
          <p14:tracePt t="81518" x="5380038" y="4213225"/>
          <p14:tracePt t="81534" x="5470525" y="4213225"/>
          <p14:tracePt t="81551" x="5570538" y="4213225"/>
          <p14:tracePt t="81567" x="5668963" y="4213225"/>
          <p14:tracePt t="81584" x="5745163" y="4213225"/>
          <p14:tracePt t="81600" x="5837238" y="4213225"/>
          <p14:tracePt t="81617" x="5927725" y="4213225"/>
          <p14:tracePt t="81634" x="6027738" y="4213225"/>
          <p14:tracePt t="81651" x="6111875" y="4213225"/>
          <p14:tracePt t="81667" x="6188075" y="4229100"/>
          <p14:tracePt t="81684" x="6256338" y="4237038"/>
          <p14:tracePt t="81700" x="6264275" y="4237038"/>
          <p14:tracePt t="81758" x="6264275" y="4244975"/>
          <p14:tracePt t="81767" x="6270625" y="4251325"/>
          <p14:tracePt t="81774" x="6270625" y="4289425"/>
          <p14:tracePt t="81784" x="6270625" y="4313238"/>
          <p14:tracePt t="81800" x="6270625" y="4359275"/>
          <p14:tracePt t="81818" x="6270625" y="4411663"/>
          <p14:tracePt t="81834" x="6240463" y="4465638"/>
          <p14:tracePt t="81851" x="6202363" y="4503738"/>
          <p14:tracePt t="81867" x="6142038" y="4533900"/>
          <p14:tracePt t="81884" x="6073775" y="4541838"/>
          <p14:tracePt t="81900" x="5965825" y="4564063"/>
          <p14:tracePt t="81917" x="5837238" y="4564063"/>
          <p14:tracePt t="81934" x="5630863" y="4564063"/>
          <p14:tracePt t="81951" x="5478463" y="4564063"/>
          <p14:tracePt t="81968" x="5356225" y="4564063"/>
          <p14:tracePt t="81984" x="5273675" y="4564063"/>
          <p14:tracePt t="82001" x="5219700" y="4564063"/>
          <p14:tracePt t="82017" x="5165725" y="4564063"/>
          <p14:tracePt t="82034" x="5143500" y="4564063"/>
          <p14:tracePt t="82051" x="5105400" y="4564063"/>
          <p14:tracePt t="82067" x="5045075" y="4541838"/>
          <p14:tracePt t="82084" x="4975225" y="4525963"/>
          <p14:tracePt t="82101" x="4922838" y="4495800"/>
          <p14:tracePt t="82117" x="4899025" y="4487863"/>
          <p14:tracePt t="82134" x="4892675" y="4479925"/>
          <p14:tracePt t="82182" x="4876800" y="4479925"/>
          <p14:tracePt t="82190" x="4868863" y="4479925"/>
          <p14:tracePt t="82201" x="4860925" y="4479925"/>
          <p14:tracePt t="82217" x="4838700" y="4473575"/>
          <p14:tracePt t="82430" x="4830763" y="4473575"/>
          <p14:tracePt t="82446" x="4822825" y="4473575"/>
          <p14:tracePt t="82478" x="4816475" y="4473575"/>
          <p14:tracePt t="82526" x="4808538" y="4473575"/>
          <p14:tracePt t="82590" x="4808538" y="4479925"/>
          <p14:tracePt t="82614" x="4808538" y="4495800"/>
          <p14:tracePt t="82623" x="4808538" y="4503738"/>
          <p14:tracePt t="82634" x="4808538" y="4525963"/>
          <p14:tracePt t="82651" x="4808538" y="4556125"/>
          <p14:tracePt t="82667" x="4822825" y="4594225"/>
          <p14:tracePt t="82684" x="4854575" y="4610100"/>
          <p14:tracePt t="82701" x="4868863" y="4618038"/>
          <p14:tracePt t="82717" x="4876800" y="4618038"/>
          <p14:tracePt t="82735" x="4892675" y="4618038"/>
          <p14:tracePt t="82751" x="4914900" y="4579938"/>
          <p14:tracePt t="82768" x="4968875" y="4503738"/>
          <p14:tracePt t="82784" x="4975225" y="4465638"/>
          <p14:tracePt t="82801" x="4999038" y="4435475"/>
          <p14:tracePt t="82818" x="4999038" y="4427538"/>
          <p14:tracePt t="82834" x="4999038" y="4419600"/>
          <p14:tracePt t="82918" x="5006975" y="4427538"/>
          <p14:tracePt t="82927" x="5006975" y="4435475"/>
          <p14:tracePt t="82935" x="5013325" y="4465638"/>
          <p14:tracePt t="82951" x="5029200" y="4511675"/>
          <p14:tracePt t="82968" x="5029200" y="4518025"/>
          <p14:tracePt t="82984" x="5029200" y="4525963"/>
          <p14:tracePt t="83062" x="5029200" y="4518025"/>
          <p14:tracePt t="83070" x="5029200" y="4511675"/>
          <p14:tracePt t="83078" x="5029200" y="4503738"/>
          <p14:tracePt t="83086" x="5029200" y="4495800"/>
          <p14:tracePt t="83110" x="5029200" y="4487863"/>
          <p14:tracePt t="83206" x="5037138" y="4487863"/>
          <p14:tracePt t="83230" x="5037138" y="4479925"/>
          <p14:tracePt t="83278" x="5037138" y="4473575"/>
          <p14:tracePt t="83294" x="5051425" y="4457700"/>
          <p14:tracePt t="83310" x="5051425" y="4449763"/>
          <p14:tracePt t="83334" x="5059363" y="4441825"/>
          <p14:tracePt t="83398" x="5059363" y="4435475"/>
          <p14:tracePt t="83838" x="5067300" y="4427538"/>
          <p14:tracePt t="83847" x="5075238" y="4427538"/>
          <p14:tracePt t="83854" x="5083175" y="4427538"/>
          <p14:tracePt t="83868" x="5089525" y="4427538"/>
          <p14:tracePt t="83886" x="5097463" y="4427538"/>
          <p14:tracePt t="84503" x="5105400" y="4427538"/>
          <p14:tracePt t="84510" x="5121275" y="4427538"/>
          <p14:tracePt t="84519" x="5127625" y="4427538"/>
          <p14:tracePt t="84535" x="5151438" y="4427538"/>
          <p14:tracePt t="84606" x="5159375" y="4427538"/>
          <p14:tracePt t="84615" x="5165725" y="4427538"/>
          <p14:tracePt t="84622" x="5173663" y="4427538"/>
          <p14:tracePt t="84638" x="5181600" y="4427538"/>
          <p14:tracePt t="84652" x="5203825" y="4427538"/>
          <p14:tracePt t="84668" x="5235575" y="4435475"/>
          <p14:tracePt t="84685" x="5249863" y="4435475"/>
          <p14:tracePt t="84702" x="5273675" y="4449763"/>
          <p14:tracePt t="84870" x="5280025" y="4449763"/>
          <p14:tracePt t="84886" x="5295900" y="4449763"/>
          <p14:tracePt t="84896" x="5303838" y="4449763"/>
          <p14:tracePt t="84903" x="5311775" y="4449763"/>
          <p14:tracePt t="84918" x="5326063" y="4449763"/>
          <p14:tracePt t="85006" x="5334000" y="4441825"/>
          <p14:tracePt t="85134" x="5349875" y="4441825"/>
          <p14:tracePt t="85150" x="5364163" y="4441825"/>
          <p14:tracePt t="85158" x="5387975" y="4441825"/>
          <p14:tracePt t="85168" x="5402263" y="4441825"/>
          <p14:tracePt t="85185" x="5432425" y="4441825"/>
          <p14:tracePt t="85218" x="5440363" y="4441825"/>
          <p14:tracePt t="85278" x="5448300" y="4441825"/>
          <p14:tracePt t="85295" x="5470525" y="4441825"/>
          <p14:tracePt t="85302" x="5478463" y="4441825"/>
          <p14:tracePt t="85310" x="5502275" y="4441825"/>
          <p14:tracePt t="85320" x="5508625" y="4441825"/>
          <p14:tracePt t="85335" x="5546725" y="4441825"/>
          <p14:tracePt t="85352" x="5608638" y="4441825"/>
          <p14:tracePt t="85368" x="5630863" y="4441825"/>
          <p14:tracePt t="85402" x="5638800" y="4441825"/>
          <p14:tracePt t="85418" x="5646738" y="4441825"/>
          <p14:tracePt t="85607" x="5608638" y="4441825"/>
          <p14:tracePt t="85614" x="5532438" y="4441825"/>
          <p14:tracePt t="85622" x="5456238" y="4441825"/>
          <p14:tracePt t="85635" x="5349875" y="4441825"/>
          <p14:tracePt t="85652" x="5135563" y="4473575"/>
          <p14:tracePt t="85669" x="4953000" y="4495800"/>
          <p14:tracePt t="85685" x="4868863" y="4511675"/>
          <p14:tracePt t="85790" x="4876800" y="4511675"/>
          <p14:tracePt t="85799" x="4892675" y="4511675"/>
          <p14:tracePt t="85806" x="4906963" y="4511675"/>
          <p14:tracePt t="85819" x="4922838" y="4511675"/>
          <p14:tracePt t="85835" x="4937125" y="4511675"/>
          <p14:tracePt t="85852" x="4960938" y="4511675"/>
          <p14:tracePt t="85869" x="4960938" y="4503738"/>
          <p14:tracePt t="85902" x="4968875" y="4495800"/>
          <p14:tracePt t="85919" x="4991100" y="4495800"/>
          <p14:tracePt t="85935" x="5029200" y="4487863"/>
          <p14:tracePt t="85952" x="5075238" y="4479925"/>
          <p14:tracePt t="85969" x="5113338" y="4479925"/>
          <p14:tracePt t="85985" x="5135563" y="4465638"/>
          <p14:tracePt t="86002" x="5143500" y="4465638"/>
          <p14:tracePt t="86246" x="5143500" y="4457700"/>
          <p14:tracePt t="86254" x="5159375" y="4457700"/>
          <p14:tracePt t="86262" x="5165725" y="4457700"/>
          <p14:tracePt t="86270" x="5181600" y="4457700"/>
          <p14:tracePt t="86286" x="5219700" y="4457700"/>
          <p14:tracePt t="86302" x="5249863" y="4457700"/>
          <p14:tracePt t="86319" x="5280025" y="4457700"/>
          <p14:tracePt t="86335" x="5295900" y="4457700"/>
          <p14:tracePt t="86383" x="5303838" y="4457700"/>
          <p14:tracePt t="86414" x="5311775" y="4457700"/>
          <p14:tracePt t="86422" x="5318125" y="4457700"/>
          <p14:tracePt t="86430" x="5326063" y="4457700"/>
          <p14:tracePt t="86439" x="5341938" y="4457700"/>
          <p14:tracePt t="86452" x="5349875" y="4457700"/>
          <p14:tracePt t="86469" x="5394325" y="4457700"/>
          <p14:tracePt t="86782" x="5410200" y="4465638"/>
          <p14:tracePt t="86790" x="5456238" y="4465638"/>
          <p14:tracePt t="86802" x="5554663" y="4473575"/>
          <p14:tracePt t="86819" x="5768975" y="4503738"/>
          <p14:tracePt t="86836" x="5927725" y="4533900"/>
          <p14:tracePt t="86852" x="6042025" y="4549775"/>
          <p14:tracePt t="86870" x="6126163" y="4549775"/>
          <p14:tracePt t="86926" x="6134100" y="4549775"/>
          <p14:tracePt t="86941" x="6142038" y="4541838"/>
          <p14:tracePt t="86949" x="6149975" y="4541838"/>
          <p14:tracePt t="86957" x="6156325" y="4541838"/>
          <p14:tracePt t="86973" x="6172200" y="4541838"/>
          <p14:tracePt t="86985" x="6188075" y="4533900"/>
          <p14:tracePt t="87002" x="6202363" y="4533900"/>
          <p14:tracePt t="87019" x="6232525" y="4525963"/>
          <p14:tracePt t="87035" x="6240463" y="4525963"/>
          <p14:tracePt t="87052" x="6256338" y="4518025"/>
          <p14:tracePt t="87069" x="6270625" y="4511675"/>
          <p14:tracePt t="87086" x="6294438" y="4511675"/>
          <p14:tracePt t="87678" x="6294438" y="4503738"/>
          <p14:tracePt t="87702" x="6286500" y="4503738"/>
          <p14:tracePt t="87711" x="6278563" y="4503738"/>
          <p14:tracePt t="87719" x="6270625" y="4495800"/>
          <p14:tracePt t="87736" x="6240463" y="4487863"/>
          <p14:tracePt t="87753" x="6164263" y="4487863"/>
          <p14:tracePt t="87769" x="6042025" y="4487863"/>
          <p14:tracePt t="87786" x="5889625" y="4487863"/>
          <p14:tracePt t="87803" x="5715000" y="4487863"/>
          <p14:tracePt t="87820" x="5570538" y="4479925"/>
          <p14:tracePt t="87836" x="5470525" y="4473575"/>
          <p14:tracePt t="87853" x="5418138" y="4465638"/>
          <p14:tracePt t="87869" x="5402263" y="4449763"/>
          <p14:tracePt t="87894" x="5394325" y="4449763"/>
          <p14:tracePt t="87910" x="5387975" y="4449763"/>
          <p14:tracePt t="87920" x="5364163" y="4441825"/>
          <p14:tracePt t="87936" x="5273675" y="4441825"/>
          <p14:tracePt t="87953" x="5211763" y="4441825"/>
          <p14:tracePt t="87969" x="5127625" y="4441825"/>
          <p14:tracePt t="87986" x="5067300" y="4441825"/>
          <p14:tracePt t="88003" x="5045075" y="4441825"/>
          <p14:tracePt t="88118" x="5051425" y="4441825"/>
          <p14:tracePt t="88182" x="5059363" y="4441825"/>
          <p14:tracePt t="88190" x="5067300" y="4441825"/>
          <p14:tracePt t="88207" x="5075238" y="4441825"/>
          <p14:tracePt t="88215" x="5083175" y="4449763"/>
          <p14:tracePt t="88222" x="5089525" y="4449763"/>
          <p14:tracePt t="88236" x="5097463" y="4457700"/>
          <p14:tracePt t="88253" x="5143500" y="4457700"/>
          <p14:tracePt t="88270" x="5173663" y="4457700"/>
          <p14:tracePt t="88286" x="5189538" y="4457700"/>
          <p14:tracePt t="88654" x="5197475" y="4457700"/>
          <p14:tracePt t="88662" x="5235575" y="4457700"/>
          <p14:tracePt t="88671" x="5295900" y="4449763"/>
          <p14:tracePt t="88686" x="5402263" y="4435475"/>
          <p14:tracePt t="88703" x="5486400" y="4427538"/>
          <p14:tracePt t="88720" x="5524500" y="4419600"/>
          <p14:tracePt t="88736" x="5540375" y="4419600"/>
          <p14:tracePt t="88753" x="5554663" y="4411663"/>
          <p14:tracePt t="88790" x="5562600" y="4411663"/>
          <p14:tracePt t="88814" x="5578475" y="4411663"/>
          <p14:tracePt t="88822" x="5584825" y="4411663"/>
          <p14:tracePt t="88839" x="5608638" y="4411663"/>
          <p14:tracePt t="88854" x="5646738" y="4411663"/>
          <p14:tracePt t="88870" x="5699125" y="4411663"/>
          <p14:tracePt t="88886" x="5722938" y="4411663"/>
          <p14:tracePt t="88903" x="5730875" y="4411663"/>
          <p14:tracePt t="89006" x="5737225" y="4411663"/>
          <p14:tracePt t="89382" x="5745163" y="4411663"/>
          <p14:tracePt t="89390" x="5775325" y="4411663"/>
          <p14:tracePt t="89398" x="5889625" y="4411663"/>
          <p14:tracePt t="89406" x="5989638" y="4427538"/>
          <p14:tracePt t="89420" x="6073775" y="4441825"/>
          <p14:tracePt t="89436" x="6240463" y="4465638"/>
          <p14:tracePt t="89453" x="6340475" y="4473575"/>
          <p14:tracePt t="89455" x="6354763" y="4473575"/>
          <p14:tracePt t="89566" x="6370638" y="4473575"/>
          <p14:tracePt t="89582" x="6384925" y="4473575"/>
          <p14:tracePt t="89590" x="6392863" y="4473575"/>
          <p14:tracePt t="89606" x="6400800" y="4473575"/>
          <p14:tracePt t="89614" x="6408738" y="4473575"/>
          <p14:tracePt t="89631" x="6416675" y="4473575"/>
          <p14:tracePt t="89662" x="6430963" y="4473575"/>
          <p14:tracePt t="89671" x="6446838" y="4465638"/>
          <p14:tracePt t="89679" x="6461125" y="4465638"/>
          <p14:tracePt t="89687" x="6469063" y="4465638"/>
          <p14:tracePt t="89703" x="6523038" y="4465638"/>
          <p14:tracePt t="89720" x="6569075" y="4465638"/>
          <p14:tracePt t="89737" x="6607175" y="4457700"/>
          <p14:tracePt t="89753" x="6645275" y="4441825"/>
          <p14:tracePt t="89770" x="6651625" y="4427538"/>
          <p14:tracePt t="89787" x="6659563" y="4427538"/>
          <p14:tracePt t="89803" x="6659563" y="4419600"/>
          <p14:tracePt t="90222" x="6659563" y="4411663"/>
          <p14:tracePt t="90238" x="6629400" y="4411663"/>
          <p14:tracePt t="90246" x="6569075" y="4411663"/>
          <p14:tracePt t="90255" x="6515100" y="4419600"/>
          <p14:tracePt t="90270" x="6324600" y="4495800"/>
          <p14:tracePt t="90287" x="6164263" y="4556125"/>
          <p14:tracePt t="90304" x="6011863" y="4618038"/>
          <p14:tracePt t="90320" x="5913438" y="4678363"/>
          <p14:tracePt t="90338" x="5829300" y="4740275"/>
          <p14:tracePt t="90354" x="5791200" y="4754563"/>
          <p14:tracePt t="90370" x="5768975" y="4770438"/>
          <p14:tracePt t="90387" x="5761038" y="4770438"/>
          <p14:tracePt t="90404" x="5753100" y="4770438"/>
          <p14:tracePt t="90420" x="5730875" y="4770438"/>
          <p14:tracePt t="90438" x="5684838" y="4746625"/>
          <p14:tracePt t="90454" x="5668963" y="4732338"/>
          <p14:tracePt t="90470" x="5661025" y="4732338"/>
          <p14:tracePt t="90487" x="5646738" y="4732338"/>
          <p14:tracePt t="90504" x="5622925" y="4732338"/>
          <p14:tracePt t="90520" x="5562600" y="4732338"/>
          <p14:tracePt t="90537" x="5478463" y="4732338"/>
          <p14:tracePt t="90554" x="5380038" y="4762500"/>
          <p14:tracePt t="90570" x="5303838" y="4800600"/>
          <p14:tracePt t="90587" x="5241925" y="4822825"/>
          <p14:tracePt t="90603" x="5211763" y="4830763"/>
          <p14:tracePt t="90620" x="5197475" y="4830763"/>
          <p14:tracePt t="90718" x="5189538" y="4830763"/>
          <p14:tracePt t="90752" x="5181600" y="4830763"/>
          <p14:tracePt t="90758" x="5173663" y="4830763"/>
          <p14:tracePt t="91062" x="5165725" y="4830763"/>
          <p14:tracePt t="91070" x="5159375" y="4830763"/>
          <p14:tracePt t="91078" x="5143500" y="4830763"/>
          <p14:tracePt t="91150" x="5143500" y="4822825"/>
          <p14:tracePt t="91182" x="5143500" y="4816475"/>
          <p14:tracePt t="91198" x="5143500" y="4808538"/>
          <p14:tracePt t="91214" x="5143500" y="4800600"/>
          <p14:tracePt t="91239" x="5143500" y="4784725"/>
          <p14:tracePt t="91247" x="5135563" y="4784725"/>
          <p14:tracePt t="91262" x="5135563" y="4778375"/>
          <p14:tracePt t="91638" x="5159375" y="4778375"/>
          <p14:tracePt t="91654" x="5173663" y="4784725"/>
          <p14:tracePt t="91663" x="5197475" y="4784725"/>
          <p14:tracePt t="91671" x="5219700" y="4784725"/>
          <p14:tracePt t="91687" x="5249863" y="4784725"/>
          <p14:tracePt t="91704" x="5257800" y="4784725"/>
          <p14:tracePt t="91721" x="5265738" y="4784725"/>
          <p14:tracePt t="91737" x="5273675" y="4784725"/>
          <p14:tracePt t="91755" x="5280025" y="4784725"/>
          <p14:tracePt t="91787" x="5287963" y="4784725"/>
          <p14:tracePt t="91804" x="5303838" y="4778375"/>
          <p14:tracePt t="91821" x="5341938" y="4762500"/>
          <p14:tracePt t="91838" x="5349875" y="4754563"/>
          <p14:tracePt t="91854" x="5372100" y="4754563"/>
          <p14:tracePt t="92256" x="5387975" y="4762500"/>
          <p14:tracePt t="92262" x="5410200" y="4784725"/>
          <p14:tracePt t="92271" x="5432425" y="4800600"/>
          <p14:tracePt t="92288" x="5546725" y="4838700"/>
          <p14:tracePt t="92305" x="5676900" y="4868863"/>
          <p14:tracePt t="92321" x="5821363" y="4876800"/>
          <p14:tracePt t="92338" x="5935663" y="4876800"/>
          <p14:tracePt t="92354" x="5997575" y="4876800"/>
          <p14:tracePt t="92371" x="6027738" y="4876800"/>
          <p14:tracePt t="92388" x="6042025" y="4860925"/>
          <p14:tracePt t="92406" x="6049963" y="4822825"/>
          <p14:tracePt t="92422" x="6057900" y="4800600"/>
          <p14:tracePt t="92438" x="6057900" y="4784725"/>
          <p14:tracePt t="92454" x="6057900" y="4770438"/>
          <p14:tracePt t="92471" x="6057900" y="4754563"/>
          <p14:tracePt t="92488" x="6065838" y="4746625"/>
          <p14:tracePt t="92504" x="6073775" y="4740275"/>
          <p14:tracePt t="92521" x="6088063" y="4716463"/>
          <p14:tracePt t="92538" x="6096000" y="4708525"/>
          <p14:tracePt t="92554" x="6103938" y="4708525"/>
          <p14:tracePt t="92571" x="6126163" y="4702175"/>
          <p14:tracePt t="92588" x="6134100" y="4702175"/>
          <p14:tracePt t="92604" x="6134100" y="4694238"/>
          <p14:tracePt t="92623" x="6149975" y="4694238"/>
          <p14:tracePt t="92638" x="6156325" y="4694238"/>
          <p14:tracePt t="92655" x="6164263" y="4694238"/>
          <p14:tracePt t="92671" x="6172200" y="4694238"/>
          <p14:tracePt t="92688" x="6180138" y="4694238"/>
          <p14:tracePt t="92704" x="6194425" y="4702175"/>
          <p14:tracePt t="93758" x="6180138" y="4702175"/>
          <p14:tracePt t="93766" x="6149975" y="4702175"/>
          <p14:tracePt t="93774" x="6103938" y="4702175"/>
          <p14:tracePt t="93788" x="6057900" y="4702175"/>
          <p14:tracePt t="93806" x="5845175" y="4702175"/>
          <p14:tracePt t="93822" x="5791200" y="4708525"/>
          <p14:tracePt t="93838" x="5654675" y="4732338"/>
          <p14:tracePt t="93855" x="5608638" y="4740275"/>
          <p14:tracePt t="93872" x="5592763" y="4740275"/>
          <p14:tracePt t="93888" x="5570538" y="4740275"/>
          <p14:tracePt t="93905" x="5524500" y="4746625"/>
          <p14:tracePt t="93922" x="5478463" y="4754563"/>
          <p14:tracePt t="93938" x="5426075" y="4762500"/>
          <p14:tracePt t="93955" x="5372100" y="4770438"/>
          <p14:tracePt t="93972" x="5334000" y="4770438"/>
          <p14:tracePt t="93974" x="5326063" y="4778375"/>
          <p14:tracePt t="93988" x="5311775" y="4778375"/>
          <p14:tracePt t="94005" x="5287963" y="4784725"/>
          <p14:tracePt t="94022" x="5280025" y="4784725"/>
          <p14:tracePt t="94038" x="5235575" y="4792663"/>
          <p14:tracePt t="94056" x="5211763" y="4792663"/>
          <p14:tracePt t="94072" x="5197475" y="4792663"/>
          <p14:tracePt t="94088" x="5189538" y="4792663"/>
          <p14:tracePt t="94199" x="5181600" y="4792663"/>
          <p14:tracePt t="94334" x="5173663" y="4792663"/>
          <p14:tracePt t="94687" x="5181600" y="4792663"/>
          <p14:tracePt t="94694" x="5197475" y="4792663"/>
          <p14:tracePt t="94705" x="5203825" y="4792663"/>
          <p14:tracePt t="94722" x="5257800" y="4792663"/>
          <p14:tracePt t="94739" x="5295900" y="4792663"/>
          <p14:tracePt t="94755" x="5380038" y="4792663"/>
          <p14:tracePt t="94772" x="5456238" y="4792663"/>
          <p14:tracePt t="94789" x="5516563" y="4784725"/>
          <p14:tracePt t="94805" x="5554663" y="4784725"/>
          <p14:tracePt t="94822" x="5600700" y="4770438"/>
          <p14:tracePt t="94839" x="5616575" y="4770438"/>
          <p14:tracePt t="94856" x="5630863" y="4762500"/>
          <p14:tracePt t="94872" x="5654675" y="4754563"/>
          <p14:tracePt t="94889" x="5661025" y="4754563"/>
          <p14:tracePt t="94905" x="5676900" y="4754563"/>
          <p14:tracePt t="94939" x="5684838" y="4754563"/>
          <p14:tracePt t="94955" x="5692775" y="4754563"/>
          <p14:tracePt t="94972" x="5699125" y="4754563"/>
          <p14:tracePt t="94989" x="5722938" y="4754563"/>
          <p14:tracePt t="95006" x="5730875" y="4754563"/>
          <p14:tracePt t="95022" x="5737225" y="4746625"/>
          <p14:tracePt t="95310" x="5745163" y="4746625"/>
          <p14:tracePt t="95327" x="5761038" y="4746625"/>
          <p14:tracePt t="95334" x="5775325" y="4746625"/>
          <p14:tracePt t="95342" x="5807075" y="4746625"/>
          <p14:tracePt t="95355" x="5859463" y="4746625"/>
          <p14:tracePt t="95372" x="5981700" y="4770438"/>
          <p14:tracePt t="95389" x="6156325" y="4784725"/>
          <p14:tracePt t="95406" x="6248400" y="4800600"/>
          <p14:tracePt t="95422" x="6302375" y="4800600"/>
          <p14:tracePt t="95439" x="6316663" y="4800600"/>
          <p14:tracePt t="95456" x="6324600" y="4800600"/>
          <p14:tracePt t="95472" x="6332538" y="4792663"/>
          <p14:tracePt t="95494" x="6340475" y="4784725"/>
          <p14:tracePt t="95511" x="6346825" y="4784725"/>
          <p14:tracePt t="95522" x="6354763" y="4778375"/>
          <p14:tracePt t="95539" x="6370638" y="4778375"/>
          <p14:tracePt t="95556" x="6408738" y="4778375"/>
          <p14:tracePt t="95572" x="6469063" y="4778375"/>
          <p14:tracePt t="95589" x="6507163" y="4778375"/>
          <p14:tracePt t="95605" x="6545263" y="4778375"/>
          <p14:tracePt t="95622" x="6561138" y="4778375"/>
          <p14:tracePt t="95639" x="6569075" y="4778375"/>
          <p14:tracePt t="95655" x="6575425" y="4778375"/>
          <p14:tracePt t="95702" x="6575425" y="4770438"/>
          <p14:tracePt t="95782" x="6583363" y="4762500"/>
          <p14:tracePt t="96102" x="6575425" y="4762500"/>
          <p14:tracePt t="96110" x="6575425" y="4754563"/>
          <p14:tracePt t="96122" x="6545263" y="4746625"/>
          <p14:tracePt t="96139" x="6477000" y="4678363"/>
          <p14:tracePt t="96156" x="6400800" y="4610100"/>
          <p14:tracePt t="96518" x="6454775" y="4610100"/>
          <p14:tracePt t="96526" x="6515100" y="4610100"/>
          <p14:tracePt t="96534" x="6575425" y="4610100"/>
          <p14:tracePt t="96542" x="6607175" y="4602163"/>
          <p14:tracePt t="96556" x="6651625" y="4579938"/>
          <p14:tracePt t="96573" x="6721475" y="4549775"/>
          <p14:tracePt t="96590" x="6765925" y="4533900"/>
          <p14:tracePt t="96606" x="6781800" y="4495800"/>
          <p14:tracePt t="96623" x="6789738" y="4473575"/>
          <p14:tracePt t="96639" x="6804025" y="4435475"/>
          <p14:tracePt t="96656" x="6811963" y="4411663"/>
          <p14:tracePt t="96674" x="6811963" y="4389438"/>
          <p14:tracePt t="96690" x="6811963" y="4359275"/>
          <p14:tracePt t="96706" x="6811963" y="4327525"/>
          <p14:tracePt t="96723" x="6811963" y="4305300"/>
          <p14:tracePt t="96739" x="6804025" y="4297363"/>
          <p14:tracePt t="96756" x="6789738" y="4275138"/>
          <p14:tracePt t="96773" x="6751638" y="4244975"/>
          <p14:tracePt t="96791" x="6689725" y="4221163"/>
          <p14:tracePt t="96806" x="6621463" y="4191000"/>
          <p14:tracePt t="96823" x="6530975" y="4175125"/>
          <p14:tracePt t="96839" x="6438900" y="4152900"/>
          <p14:tracePt t="96856" x="6340475" y="4144963"/>
          <p14:tracePt t="96873" x="6270625" y="4144963"/>
          <p14:tracePt t="96889" x="6194425" y="4144963"/>
          <p14:tracePt t="96906" x="6172200" y="4144963"/>
          <p14:tracePt t="96923" x="6156325" y="4144963"/>
          <p14:tracePt t="96939" x="6126163" y="4152900"/>
          <p14:tracePt t="96956" x="6096000" y="4168775"/>
          <p14:tracePt t="96973" x="6065838" y="4183063"/>
          <p14:tracePt t="96990" x="5997575" y="4213225"/>
          <p14:tracePt t="97007" x="5965825" y="4213225"/>
          <p14:tracePt t="97023" x="5943600" y="4237038"/>
          <p14:tracePt t="97039" x="5927725" y="4244975"/>
          <p14:tracePt t="97056" x="5921375" y="4267200"/>
          <p14:tracePt t="97073" x="5905500" y="4289425"/>
          <p14:tracePt t="97089" x="5883275" y="4335463"/>
          <p14:tracePt t="97107" x="5875338" y="4403725"/>
          <p14:tracePt t="97123" x="5875338" y="4441825"/>
          <p14:tracePt t="97139" x="5875338" y="4473575"/>
          <p14:tracePt t="97156" x="5875338" y="4518025"/>
          <p14:tracePt t="97175" x="5875338" y="4602163"/>
          <p14:tracePt t="97190" x="5889625" y="4625975"/>
          <p14:tracePt t="97206" x="5921375" y="4678363"/>
          <p14:tracePt t="97223" x="5943600" y="4708525"/>
          <p14:tracePt t="97239" x="5965825" y="4740275"/>
          <p14:tracePt t="97256" x="5981700" y="4746625"/>
          <p14:tracePt t="97273" x="6003925" y="4770438"/>
          <p14:tracePt t="97290" x="6027738" y="4784725"/>
          <p14:tracePt t="97306" x="6049963" y="4800600"/>
          <p14:tracePt t="97323" x="6080125" y="4816475"/>
          <p14:tracePt t="97340" x="6149975" y="4830763"/>
          <p14:tracePt t="97356" x="6240463" y="4846638"/>
          <p14:tracePt t="97373" x="6362700" y="4854575"/>
          <p14:tracePt t="97390" x="6507163" y="4876800"/>
          <p14:tracePt t="97406" x="6675438" y="4876800"/>
          <p14:tracePt t="97423" x="6765925" y="4876800"/>
          <p14:tracePt t="97440" x="6797675" y="4876800"/>
          <p14:tracePt t="97456" x="6819900" y="4868863"/>
          <p14:tracePt t="97473" x="6858000" y="4846638"/>
          <p14:tracePt t="97490" x="6904038" y="4816475"/>
          <p14:tracePt t="97506" x="6994525" y="4740275"/>
          <p14:tracePt t="97523" x="7070725" y="4664075"/>
          <p14:tracePt t="97540" x="7132638" y="4587875"/>
          <p14:tracePt t="97556" x="7154863" y="4541838"/>
          <p14:tracePt t="97573" x="7178675" y="4457700"/>
          <p14:tracePt t="97589" x="7178675" y="4403725"/>
          <p14:tracePt t="97606" x="7178675" y="4351338"/>
          <p14:tracePt t="97623" x="7178675" y="4297363"/>
          <p14:tracePt t="97640" x="7178675" y="4237038"/>
          <p14:tracePt t="97656" x="7162800" y="4168775"/>
          <p14:tracePt t="97673" x="7108825" y="4092575"/>
          <p14:tracePt t="97689" x="7064375" y="4038600"/>
          <p14:tracePt t="97706" x="7002463" y="3984625"/>
          <p14:tracePt t="97723" x="6980238" y="3970338"/>
          <p14:tracePt t="97739" x="6942138" y="3940175"/>
          <p14:tracePt t="97756" x="6888163" y="3924300"/>
          <p14:tracePt t="97773" x="6735763" y="3886200"/>
          <p14:tracePt t="97789" x="6629400" y="3878263"/>
          <p14:tracePt t="97806" x="6507163" y="3870325"/>
          <p14:tracePt t="97823" x="6423025" y="3870325"/>
          <p14:tracePt t="97839" x="6362700" y="3870325"/>
          <p14:tracePt t="97856" x="6270625" y="3870325"/>
          <p14:tracePt t="97873" x="6202363" y="3894138"/>
          <p14:tracePt t="97889" x="6126163" y="3916363"/>
          <p14:tracePt t="97906" x="6042025" y="3954463"/>
          <p14:tracePt t="97923" x="5981700" y="3984625"/>
          <p14:tracePt t="97939" x="5943600" y="4016375"/>
          <p14:tracePt t="97956" x="5921375" y="4038600"/>
          <p14:tracePt t="97973" x="5889625" y="4068763"/>
          <p14:tracePt t="97989" x="5867400" y="4106863"/>
          <p14:tracePt t="98006" x="5859463" y="4130675"/>
          <p14:tracePt t="98023" x="5845175" y="4175125"/>
          <p14:tracePt t="98040" x="5829300" y="4213225"/>
          <p14:tracePt t="98056" x="5807075" y="4283075"/>
          <p14:tracePt t="98073" x="5799138" y="4335463"/>
          <p14:tracePt t="98090" x="5799138" y="4389438"/>
          <p14:tracePt t="98106" x="5799138" y="4479925"/>
          <p14:tracePt t="98123" x="5799138" y="4564063"/>
          <p14:tracePt t="98140" x="5813425" y="4618038"/>
          <p14:tracePt t="98156" x="5821363" y="4640263"/>
          <p14:tracePt t="98174" x="5821363" y="4664075"/>
          <p14:tracePt t="98190" x="5837238" y="4670425"/>
          <p14:tracePt t="98206" x="5859463" y="4724400"/>
          <p14:tracePt t="98223" x="5905500" y="4792663"/>
          <p14:tracePt t="98240" x="5965825" y="4854575"/>
          <p14:tracePt t="98256" x="6027738" y="4892675"/>
          <p14:tracePt t="98273" x="6111875" y="4945063"/>
          <p14:tracePt t="98290" x="6164263" y="4975225"/>
          <p14:tracePt t="98307" x="6202363" y="4999038"/>
          <p14:tracePt t="98323" x="6210300" y="4999038"/>
          <p14:tracePt t="98340" x="6226175" y="5006975"/>
          <p14:tracePt t="98357" x="6232525" y="5006975"/>
          <p14:tracePt t="98373" x="6264275" y="5013325"/>
          <p14:tracePt t="98390" x="6400800" y="5013325"/>
          <p14:tracePt t="98407" x="6621463" y="4999038"/>
          <p14:tracePt t="98423" x="6865938" y="4899025"/>
          <p14:tracePt t="98440" x="7040563" y="4816475"/>
          <p14:tracePt t="98457" x="7178675" y="4716463"/>
          <p14:tracePt t="98473" x="7239000" y="4648200"/>
          <p14:tracePt t="98490" x="7277100" y="4579938"/>
          <p14:tracePt t="98507" x="7307263" y="4473575"/>
          <p14:tracePt t="98523" x="7315200" y="4365625"/>
          <p14:tracePt t="98540" x="7315200" y="4267200"/>
          <p14:tracePt t="98557" x="7315200" y="4160838"/>
          <p14:tracePt t="98574" x="7254875" y="4000500"/>
          <p14:tracePt t="98590" x="7192963" y="3908425"/>
          <p14:tracePt t="98607" x="7132638" y="3832225"/>
          <p14:tracePt t="98623" x="7070725" y="3779838"/>
          <p14:tracePt t="98640" x="7002463" y="3749675"/>
          <p14:tracePt t="98657" x="6904038" y="3711575"/>
          <p14:tracePt t="98673" x="6735763" y="3695700"/>
          <p14:tracePt t="98690" x="6537325" y="3665538"/>
          <p14:tracePt t="98707" x="6354763" y="3665538"/>
          <p14:tracePt t="98723" x="6172200" y="3665538"/>
          <p14:tracePt t="98740" x="6019800" y="3665538"/>
          <p14:tracePt t="98757" x="5897563" y="3665538"/>
          <p14:tracePt t="98773" x="5821363" y="3679825"/>
          <p14:tracePt t="98790" x="5775325" y="3695700"/>
          <p14:tracePt t="98807" x="5761038" y="3703638"/>
          <p14:tracePt t="98823" x="5737225" y="3711575"/>
          <p14:tracePt t="98840" x="5730875" y="3711575"/>
          <p14:tracePt t="98857" x="5707063" y="3733800"/>
          <p14:tracePt t="98873" x="5684838" y="3763963"/>
          <p14:tracePt t="98890" x="5654675" y="3817938"/>
          <p14:tracePt t="98907" x="5616575" y="3894138"/>
          <p14:tracePt t="98923" x="5570538" y="4000500"/>
          <p14:tracePt t="98940" x="5546725" y="4092575"/>
          <p14:tracePt t="98957" x="5540375" y="4160838"/>
          <p14:tracePt t="98974" x="5540375" y="4198938"/>
          <p14:tracePt t="98990" x="5532438" y="4251325"/>
          <p14:tracePt t="99007" x="5532438" y="4283075"/>
          <p14:tracePt t="99023" x="5532438" y="4305300"/>
          <p14:tracePt t="99071" x="5524500" y="4321175"/>
          <p14:tracePt t="99175" x="5508625" y="4321175"/>
          <p14:tracePt t="99183" x="5494338" y="4321175"/>
          <p14:tracePt t="99191" x="5486400" y="4321175"/>
          <p14:tracePt t="99207" x="5448300" y="4305300"/>
          <p14:tracePt t="99224" x="5402263" y="4297363"/>
          <p14:tracePt t="99240" x="5318125" y="4267200"/>
          <p14:tracePt t="99257" x="5181600" y="4229100"/>
          <p14:tracePt t="99274" x="4937125" y="4130675"/>
          <p14:tracePt t="99290" x="4541838" y="4016375"/>
          <p14:tracePt t="99307" x="4168775" y="3908425"/>
          <p14:tracePt t="99324" x="3856038" y="3817938"/>
          <p14:tracePt t="99340" x="3679825" y="3763963"/>
          <p14:tracePt t="99358" x="3475038" y="3687763"/>
          <p14:tracePt t="99374" x="3451225" y="3673475"/>
          <p14:tracePt t="99390" x="3429000" y="3665538"/>
          <p14:tracePt t="99407" x="3421063" y="3649663"/>
          <p14:tracePt t="99424" x="3406775" y="3635375"/>
          <p14:tracePt t="99440" x="3390900" y="3611563"/>
          <p14:tracePt t="99457" x="3360738" y="3581400"/>
          <p14:tracePt t="99474" x="3298825" y="3543300"/>
          <p14:tracePt t="99490" x="3238500" y="3505200"/>
          <p14:tracePt t="99507" x="3216275" y="3497263"/>
          <p14:tracePt t="99524" x="3200400" y="3489325"/>
          <p14:tracePt t="99710" x="3200400" y="3482975"/>
          <p14:tracePt t="99718" x="3216275" y="3475038"/>
          <p14:tracePt t="99726" x="3222625" y="3475038"/>
          <p14:tracePt t="99740" x="3246438" y="3467100"/>
          <p14:tracePt t="99758" x="3284538" y="3444875"/>
          <p14:tracePt t="99774" x="3322638" y="3406775"/>
          <p14:tracePt t="99790" x="3360738" y="3368675"/>
          <p14:tracePt t="99807" x="3406775" y="3306763"/>
          <p14:tracePt t="99824" x="3444875" y="3254375"/>
          <p14:tracePt t="99840" x="3497263" y="3222625"/>
          <p14:tracePt t="99857" x="3565525" y="3192463"/>
          <p14:tracePt t="99874" x="3657600" y="3184525"/>
          <p14:tracePt t="99890" x="3725863" y="3184525"/>
          <p14:tracePt t="99907" x="3763963" y="3184525"/>
          <p14:tracePt t="99924" x="3794125" y="3200400"/>
          <p14:tracePt t="99940" x="3870325" y="3254375"/>
          <p14:tracePt t="99958" x="3924300" y="3360738"/>
          <p14:tracePt t="99974" x="3932238" y="3406775"/>
          <p14:tracePt t="99990" x="3932238" y="3489325"/>
          <p14:tracePt t="100007" x="3932238" y="3559175"/>
          <p14:tracePt t="100024" x="3932238" y="3627438"/>
          <p14:tracePt t="100041" x="3908425" y="3649663"/>
          <p14:tracePt t="100057" x="3886200" y="3665538"/>
          <p14:tracePt t="100074" x="3863975" y="3673475"/>
          <p14:tracePt t="100091" x="3825875" y="3673475"/>
          <p14:tracePt t="100107" x="3779838" y="3673475"/>
          <p14:tracePt t="100124" x="3741738" y="3673475"/>
          <p14:tracePt t="100141" x="3673475" y="3619500"/>
          <p14:tracePt t="100157" x="3641725" y="3573463"/>
          <p14:tracePt t="100174" x="3619500" y="3505200"/>
          <p14:tracePt t="100191" x="3603625" y="3467100"/>
          <p14:tracePt t="100207" x="3603625" y="3436938"/>
          <p14:tracePt t="100224" x="3597275" y="3413125"/>
          <p14:tracePt t="100241" x="3597275" y="3390900"/>
          <p14:tracePt t="100275" x="3597275" y="3375025"/>
          <p14:tracePt t="100291" x="3619500" y="3352800"/>
          <p14:tracePt t="100307" x="3627438" y="3352800"/>
          <p14:tracePt t="100324" x="3641725" y="3352800"/>
          <p14:tracePt t="100341" x="3649663" y="3352800"/>
          <p14:tracePt t="100358" x="3673475" y="3352800"/>
          <p14:tracePt t="100374" x="3679825" y="3352800"/>
          <p14:tracePt t="100391" x="3695700" y="3352800"/>
          <p14:tracePt t="100407" x="3703638" y="3368675"/>
          <p14:tracePt t="100424" x="3717925" y="3398838"/>
          <p14:tracePt t="100441" x="3733800" y="3451225"/>
          <p14:tracePt t="100457" x="3749675" y="3513138"/>
          <p14:tracePt t="100475" x="3749675" y="3543300"/>
          <p14:tracePt t="100478" x="3749675" y="3565525"/>
          <p14:tracePt t="100491" x="3749675" y="3581400"/>
          <p14:tracePt t="100507" x="3749675" y="3603625"/>
          <p14:tracePt t="100524" x="3749675" y="3627438"/>
          <p14:tracePt t="100541" x="3749675" y="3641725"/>
          <p14:tracePt t="100557" x="3741738" y="3649663"/>
          <p14:tracePt t="100574" x="3703638" y="3673475"/>
          <p14:tracePt t="100591" x="3665538" y="3673475"/>
          <p14:tracePt t="100607" x="3635375" y="3673475"/>
          <p14:tracePt t="100624" x="3573463" y="3673475"/>
          <p14:tracePt t="100641" x="3513138" y="3665538"/>
          <p14:tracePt t="100657" x="3475038" y="3641725"/>
          <p14:tracePt t="100674" x="3451225" y="3627438"/>
          <p14:tracePt t="100691" x="3436938" y="3611563"/>
          <p14:tracePt t="100707" x="3429000" y="3581400"/>
          <p14:tracePt t="100724" x="3406775" y="3521075"/>
          <p14:tracePt t="100741" x="3390900" y="3444875"/>
          <p14:tracePt t="100758" x="3390900" y="3382963"/>
          <p14:tracePt t="100775" x="3390900" y="3314700"/>
          <p14:tracePt t="100791" x="3390900" y="3284538"/>
          <p14:tracePt t="100807" x="3390900" y="3254375"/>
          <p14:tracePt t="100824" x="3398838" y="3238500"/>
          <p14:tracePt t="100841" x="3429000" y="3230563"/>
          <p14:tracePt t="100858" x="3444875" y="3222625"/>
          <p14:tracePt t="100874" x="3451225" y="3222625"/>
          <p14:tracePt t="100891" x="3467100" y="3222625"/>
          <p14:tracePt t="100908" x="3475038" y="3222625"/>
          <p14:tracePt t="100924" x="3497263" y="3222625"/>
          <p14:tracePt t="100942" x="3535363" y="3222625"/>
          <p14:tracePt t="100957" x="3543300" y="3222625"/>
          <p14:tracePt t="100975" x="3581400" y="3230563"/>
          <p14:tracePt t="100992" x="3589338" y="3230563"/>
          <p14:tracePt t="101008" x="3597275" y="3238500"/>
          <p14:tracePt t="101024" x="3611563" y="3246438"/>
          <p14:tracePt t="101041" x="3635375" y="3260725"/>
          <p14:tracePt t="101058" x="3649663" y="3276600"/>
          <p14:tracePt t="101074" x="3673475" y="3298825"/>
          <p14:tracePt t="101091" x="3695700" y="3322638"/>
          <p14:tracePt t="101108" x="3703638" y="3336925"/>
          <p14:tracePt t="101124" x="3725863" y="3368675"/>
          <p14:tracePt t="101142" x="3756025" y="3421063"/>
          <p14:tracePt t="101158" x="3763963" y="3444875"/>
          <p14:tracePt t="101175" x="3779838" y="3505200"/>
          <p14:tracePt t="101191" x="3787775" y="3535363"/>
          <p14:tracePt t="101208" x="3794125" y="3581400"/>
          <p14:tracePt t="101224" x="3810000" y="3619500"/>
          <p14:tracePt t="101241" x="3810000" y="3627438"/>
          <p14:tracePt t="101258" x="3810000" y="3641725"/>
          <p14:tracePt t="101274" x="3802063" y="3673475"/>
          <p14:tracePt t="101291" x="3787775" y="3695700"/>
          <p14:tracePt t="101308" x="3771900" y="3717925"/>
          <p14:tracePt t="101324" x="3725863" y="3741738"/>
          <p14:tracePt t="101341" x="3649663" y="3756025"/>
          <p14:tracePt t="101358" x="3597275" y="3756025"/>
          <p14:tracePt t="101374" x="3543300" y="3756025"/>
          <p14:tracePt t="101391" x="3527425" y="3756025"/>
          <p14:tracePt t="101440" x="3521075" y="3756025"/>
          <p14:tracePt t="101446" x="3513138" y="3741738"/>
          <p14:tracePt t="101458" x="3513138" y="3725863"/>
          <p14:tracePt t="101474" x="3497263" y="3695700"/>
          <p14:tracePt t="101491" x="3482975" y="3665538"/>
          <p14:tracePt t="101494" x="3482975" y="3649663"/>
          <p14:tracePt t="101508" x="3482975" y="3641725"/>
          <p14:tracePt t="101524" x="3482975" y="3611563"/>
          <p14:tracePt t="101542" x="3482975" y="3573463"/>
          <p14:tracePt t="101558" x="3482975" y="3535363"/>
          <p14:tracePt t="101574" x="3482975" y="3513138"/>
          <p14:tracePt t="101592" x="3497263" y="3475038"/>
          <p14:tracePt t="101608" x="3521075" y="3444875"/>
          <p14:tracePt t="101624" x="3551238" y="3406775"/>
          <p14:tracePt t="101641" x="3597275" y="3360738"/>
          <p14:tracePt t="101658" x="3627438" y="3336925"/>
          <p14:tracePt t="101674" x="3665538" y="3314700"/>
          <p14:tracePt t="101691" x="3687763" y="3292475"/>
          <p14:tracePt t="101708" x="3703638" y="3284538"/>
          <p14:tracePt t="101725" x="3725863" y="3276600"/>
          <p14:tracePt t="101742" x="3749675" y="3276600"/>
          <p14:tracePt t="101758" x="3763963" y="3276600"/>
          <p14:tracePt t="101774" x="3771900" y="3276600"/>
          <p14:tracePt t="101791" x="3779838" y="3276600"/>
          <p14:tracePt t="101830" x="3794125" y="3276600"/>
          <p14:tracePt t="101862" x="3802063" y="3284538"/>
          <p14:tracePt t="101871" x="3810000" y="3284538"/>
          <p14:tracePt t="101878" x="3817938" y="3298825"/>
          <p14:tracePt t="101894" x="3825875" y="3306763"/>
          <p14:tracePt t="101910" x="3825875" y="3322638"/>
          <p14:tracePt t="101925" x="3832225" y="3322638"/>
          <p14:tracePt t="101941" x="3832225" y="3330575"/>
          <p14:tracePt t="101958" x="3832225" y="3368675"/>
          <p14:tracePt t="101975" x="3840163" y="3375025"/>
          <p14:tracePt t="101991" x="3848100" y="3406775"/>
          <p14:tracePt t="102008" x="3848100" y="3429000"/>
          <p14:tracePt t="102025" x="3848100" y="3451225"/>
          <p14:tracePt t="102041" x="3856038" y="3475038"/>
          <p14:tracePt t="102058" x="3856038" y="3497263"/>
          <p14:tracePt t="102075" x="3856038" y="3521075"/>
          <p14:tracePt t="102091" x="3856038" y="3543300"/>
          <p14:tracePt t="102108" x="3856038" y="3573463"/>
          <p14:tracePt t="102125" x="3856038" y="3597275"/>
          <p14:tracePt t="102141" x="3856038" y="3619500"/>
          <p14:tracePt t="102158" x="3840163" y="3649663"/>
          <p14:tracePt t="102175" x="3832225" y="3657600"/>
          <p14:tracePt t="102192" x="3825875" y="3665538"/>
          <p14:tracePt t="102208" x="3817938" y="3673475"/>
          <p14:tracePt t="102225" x="3802063" y="3687763"/>
          <p14:tracePt t="102241" x="3794125" y="3695700"/>
          <p14:tracePt t="102258" x="3779838" y="3695700"/>
          <p14:tracePt t="102275" x="3771900" y="3695700"/>
          <p14:tracePt t="102291" x="3749675" y="3695700"/>
          <p14:tracePt t="102308" x="3733800" y="3695700"/>
          <p14:tracePt t="102325" x="3695700" y="3695700"/>
          <p14:tracePt t="102342" x="3679825" y="3695700"/>
          <p14:tracePt t="102358" x="3649663" y="3687763"/>
          <p14:tracePt t="102375" x="3641725" y="3687763"/>
          <p14:tracePt t="102408" x="3641725" y="3679825"/>
          <p14:tracePt t="102438" x="3641725" y="3665538"/>
          <p14:tracePt t="102446" x="3641725" y="3657600"/>
          <p14:tracePt t="102462" x="3641725" y="3641725"/>
          <p14:tracePt t="102475" x="3641725" y="3627438"/>
          <p14:tracePt t="102491" x="3641725" y="3597275"/>
          <p14:tracePt t="102508" x="3641725" y="3573463"/>
          <p14:tracePt t="102525" x="3641725" y="3543300"/>
          <p14:tracePt t="102542" x="3627438" y="3497263"/>
          <p14:tracePt t="102558" x="3627438" y="3475038"/>
          <p14:tracePt t="102575" x="3627438" y="3451225"/>
          <p14:tracePt t="102591" x="3627438" y="3421063"/>
          <p14:tracePt t="102608" x="3627438" y="3398838"/>
          <p14:tracePt t="102625" x="3627438" y="3360738"/>
          <p14:tracePt t="102642" x="3627438" y="3344863"/>
          <p14:tracePt t="102658" x="3627438" y="3330575"/>
          <p14:tracePt t="102675" x="3635375" y="3306763"/>
          <p14:tracePt t="102692" x="3649663" y="3284538"/>
          <p14:tracePt t="102708" x="3657600" y="3260725"/>
          <p14:tracePt t="102725" x="3679825" y="3246438"/>
          <p14:tracePt t="102742" x="3687763" y="3238500"/>
          <p14:tracePt t="102758" x="3703638" y="3238500"/>
          <p14:tracePt t="102775" x="3711575" y="3238500"/>
          <p14:tracePt t="102792" x="3717925" y="3238500"/>
          <p14:tracePt t="102808" x="3741738" y="3238500"/>
          <p14:tracePt t="102825" x="3756025" y="3238500"/>
          <p14:tracePt t="102842" x="3779838" y="3238500"/>
          <p14:tracePt t="102858" x="3787775" y="3238500"/>
          <p14:tracePt t="102875" x="3794125" y="3238500"/>
          <p14:tracePt t="102892" x="3802063" y="3238500"/>
          <p14:tracePt t="102908" x="3810000" y="3238500"/>
          <p14:tracePt t="102942" x="3817938" y="3246438"/>
          <p14:tracePt t="102959" x="3832225" y="3260725"/>
          <p14:tracePt t="102992" x="3840163" y="3284538"/>
          <p14:tracePt t="103008" x="3840163" y="3298825"/>
          <p14:tracePt t="103025" x="3840163" y="3314700"/>
          <p14:tracePt t="103042" x="3840163" y="3330575"/>
          <p14:tracePt t="103059" x="3840163" y="3352800"/>
          <p14:tracePt t="103075" x="3840163" y="3390900"/>
          <p14:tracePt t="103092" x="3840163" y="3421063"/>
          <p14:tracePt t="103108" x="3840163" y="3444875"/>
          <p14:tracePt t="103126" x="3840163" y="3475038"/>
          <p14:tracePt t="103142" x="3840163" y="3489325"/>
          <p14:tracePt t="103158" x="3840163" y="3505200"/>
          <p14:tracePt t="103175" x="3840163" y="3513138"/>
          <p14:tracePt t="103192" x="3840163" y="3535363"/>
          <p14:tracePt t="103208" x="3832225" y="3535363"/>
          <p14:tracePt t="103225" x="3832225" y="3543300"/>
          <p14:tracePt t="103242" x="3832225" y="3551238"/>
          <p14:tracePt t="103258" x="3832225" y="3559175"/>
          <p14:tracePt t="103276" x="3825875" y="3559175"/>
          <p14:tracePt t="103292" x="3825875" y="3573463"/>
          <p14:tracePt t="103326" x="3825875" y="3597275"/>
          <p14:tracePt t="103342" x="3810000" y="3611563"/>
          <p14:tracePt t="103358" x="3810000" y="3635375"/>
          <p14:tracePt t="103376" x="3810000" y="3657600"/>
          <p14:tracePt t="103392" x="3802063" y="3679825"/>
          <p14:tracePt t="103408" x="3802063" y="3687763"/>
          <p14:tracePt t="103442" x="3802063" y="3695700"/>
          <p14:tracePt t="103458" x="3794125" y="3703638"/>
          <p14:tracePt t="103475" x="3787775" y="3703638"/>
          <p14:tracePt t="103492" x="3787775" y="3711575"/>
          <p14:tracePt t="103508" x="3779838" y="3725863"/>
          <p14:tracePt t="103525" x="3763963" y="3749675"/>
          <p14:tracePt t="103542" x="3741738" y="3779838"/>
          <p14:tracePt t="103558" x="3711575" y="3794125"/>
          <p14:tracePt t="103575" x="3695700" y="3802063"/>
          <p14:tracePt t="103593" x="3673475" y="3817938"/>
          <p14:tracePt t="103609" x="3657600" y="3825875"/>
          <p14:tracePt t="103625" x="3635375" y="3832225"/>
          <p14:tracePt t="103642" x="3619500" y="3832225"/>
          <p14:tracePt t="103659" x="3603625" y="3832225"/>
          <p14:tracePt t="103675" x="3589338" y="3832225"/>
          <p14:tracePt t="103692" x="3581400" y="3832225"/>
          <p14:tracePt t="103709" x="3573463" y="3832225"/>
          <p14:tracePt t="103726" x="3543300" y="3832225"/>
          <p14:tracePt t="103742" x="3513138" y="3825875"/>
          <p14:tracePt t="103759" x="3497263" y="3817938"/>
          <p14:tracePt t="103775" x="3482975" y="3817938"/>
          <p14:tracePt t="103793" x="3475038" y="3817938"/>
          <p14:tracePt t="103918" x="3467100" y="3817938"/>
          <p14:tracePt t="103966" x="3459163" y="3817938"/>
          <p14:tracePt t="105374" x="3467100" y="3817938"/>
          <p14:tracePt t="105383" x="3505200" y="3832225"/>
          <p14:tracePt t="105392" x="3535363" y="3840163"/>
          <p14:tracePt t="105409" x="3619500" y="3863975"/>
          <p14:tracePt t="105426" x="3756025" y="3886200"/>
          <p14:tracePt t="105443" x="3878263" y="3924300"/>
          <p14:tracePt t="105459" x="3984625" y="3954463"/>
          <p14:tracePt t="105476" x="4046538" y="3970338"/>
          <p14:tracePt t="105493" x="4054475" y="39703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153149" y="1160640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8279563"/>
              </p:ext>
            </p:extLst>
          </p:nvPr>
        </p:nvGraphicFramePr>
        <p:xfrm>
          <a:off x="4508562" y="1831405"/>
          <a:ext cx="105092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6" name="Equation" r:id="rId4" imgW="583920" imgH="431640" progId="Equation.DSMT4">
                  <p:embed/>
                </p:oleObj>
              </mc:Choice>
              <mc:Fallback>
                <p:oleObj name="Equation" r:id="rId4" imgW="58392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562" y="1831405"/>
                        <a:ext cx="1050925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7949021"/>
              </p:ext>
            </p:extLst>
          </p:nvPr>
        </p:nvGraphicFramePr>
        <p:xfrm>
          <a:off x="4211699" y="3499405"/>
          <a:ext cx="269557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27" name="Equation" r:id="rId6" imgW="1498320" imgH="431640" progId="Equation.DSMT4">
                  <p:embed/>
                </p:oleObj>
              </mc:Choice>
              <mc:Fallback>
                <p:oleObj name="Equation" r:id="rId6" imgW="149832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1699" y="3499405"/>
                        <a:ext cx="2695575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2420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481"/>
    </mc:Choice>
    <mc:Fallback xmlns="">
      <p:transition advTm="684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863" x="292100" y="5581650"/>
          <p14:tracePt t="16943" x="304800" y="5575300"/>
          <p14:tracePt t="16951" x="304800" y="5568950"/>
          <p14:tracePt t="16967" x="317500" y="5562600"/>
          <p14:tracePt t="16975" x="336550" y="5549900"/>
          <p14:tracePt t="16991" x="476250" y="5511800"/>
          <p14:tracePt t="17008" x="698500" y="5461000"/>
          <p14:tracePt t="17024" x="1117600" y="5372100"/>
          <p14:tracePt t="17041" x="1701800" y="5200650"/>
          <p14:tracePt t="17058" x="2317750" y="4953000"/>
          <p14:tracePt t="17075" x="2901950" y="4679950"/>
          <p14:tracePt t="17091" x="3352800" y="4470400"/>
          <p14:tracePt t="17108" x="3810000" y="4197350"/>
          <p14:tracePt t="17125" x="4152900" y="3905250"/>
          <p14:tracePt t="17141" x="4419600" y="3594100"/>
          <p14:tracePt t="17158" x="4597400" y="3321050"/>
          <p14:tracePt t="17175" x="4775200" y="3016250"/>
          <p14:tracePt t="17191" x="4965700" y="2622550"/>
          <p14:tracePt t="17208" x="5029200" y="2451100"/>
          <p14:tracePt t="17225" x="5092700" y="2336800"/>
          <p14:tracePt t="17241" x="5143500" y="2241550"/>
          <p14:tracePt t="17258" x="5181600" y="2190750"/>
          <p14:tracePt t="17275" x="5232400" y="2146300"/>
          <p14:tracePt t="17291" x="5289550" y="2101850"/>
          <p14:tracePt t="17308" x="5314950" y="2082800"/>
          <p14:tracePt t="17325" x="5334000" y="2070100"/>
          <p14:tracePt t="17341" x="5353050" y="2051050"/>
          <p14:tracePt t="17358" x="5384800" y="2025650"/>
          <p14:tracePt t="17375" x="5416550" y="2006600"/>
          <p14:tracePt t="17391" x="5467350" y="1898650"/>
          <p14:tracePt t="17408" x="5499100" y="1816100"/>
          <p14:tracePt t="17425" x="5530850" y="1733550"/>
          <p14:tracePt t="17441" x="5543550" y="1663700"/>
          <p14:tracePt t="17458" x="5556250" y="1606550"/>
          <p14:tracePt t="17475" x="5556250" y="1600200"/>
          <p14:tracePt t="17528" x="5549900" y="1593850"/>
          <p14:tracePt t="17536" x="5518150" y="1593850"/>
          <p14:tracePt t="17543" x="5486400" y="1619250"/>
          <p14:tracePt t="17558" x="5441950" y="1676400"/>
          <p14:tracePt t="17574" x="5372100" y="1822450"/>
          <p14:tracePt t="17591" x="5289550" y="2044700"/>
          <p14:tracePt t="17608" x="5276850" y="2101850"/>
          <p14:tracePt t="17625" x="5264150" y="2120900"/>
          <p14:tracePt t="17642" x="5251450" y="2139950"/>
          <p14:tracePt t="17659" x="5245100" y="2152650"/>
          <p14:tracePt t="17675" x="5232400" y="2159000"/>
          <p14:tracePt t="17692" x="5187950" y="2165350"/>
          <p14:tracePt t="17709" x="5124450" y="2171700"/>
          <p14:tracePt t="17725" x="5054600" y="2184400"/>
          <p14:tracePt t="17742" x="4997450" y="2197100"/>
          <p14:tracePt t="17759" x="4984750" y="2197100"/>
          <p14:tracePt t="18121" x="4978400" y="2216150"/>
          <p14:tracePt t="18130" x="4978400" y="2228850"/>
          <p14:tracePt t="18142" x="4978400" y="2241550"/>
          <p14:tracePt t="18158" x="4984750" y="2260600"/>
          <p14:tracePt t="18175" x="4991100" y="2279650"/>
          <p14:tracePt t="18305" x="4991100" y="2273300"/>
          <p14:tracePt t="18314" x="4991100" y="2260600"/>
          <p14:tracePt t="18325" x="4991100" y="2254250"/>
          <p14:tracePt t="18342" x="4991100" y="2247900"/>
          <p14:tracePt t="18409" x="4991100" y="2241550"/>
          <p14:tracePt t="18425" x="5003800" y="2241550"/>
          <p14:tracePt t="18551" x="5003800" y="2235200"/>
          <p14:tracePt t="18864" x="5010150" y="2228850"/>
          <p14:tracePt t="18874" x="5016500" y="2228850"/>
          <p14:tracePt t="18889" x="5029200" y="2241550"/>
          <p14:tracePt t="18897" x="5035550" y="2241550"/>
          <p14:tracePt t="18912" x="5041900" y="2241550"/>
          <p14:tracePt t="18925" x="5060950" y="2235200"/>
          <p14:tracePt t="18942" x="5092700" y="2216150"/>
          <p14:tracePt t="18959" x="5118100" y="2184400"/>
          <p14:tracePt t="18975" x="5124450" y="2178050"/>
          <p14:tracePt t="18992" x="5124450" y="2165350"/>
          <p14:tracePt t="19048" x="5111750" y="2165350"/>
          <p14:tracePt t="19057" x="5092700" y="2165350"/>
          <p14:tracePt t="19066" x="5073650" y="2165350"/>
          <p14:tracePt t="19075" x="5067300" y="2165350"/>
          <p14:tracePt t="19153" x="5073650" y="2165350"/>
          <p14:tracePt t="19162" x="5092700" y="2165350"/>
          <p14:tracePt t="19177" x="5105400" y="2152650"/>
          <p14:tracePt t="19209" x="5099050" y="2152650"/>
          <p14:tracePt t="19218" x="5054600" y="2152650"/>
          <p14:tracePt t="19227" x="4984750" y="2152650"/>
          <p14:tracePt t="19242" x="4826000" y="2159000"/>
          <p14:tracePt t="19259" x="4616450" y="2190750"/>
          <p14:tracePt t="19276" x="4451350" y="2190750"/>
          <p14:tracePt t="19292" x="4406900" y="2190750"/>
          <p14:tracePt t="19345" x="4419600" y="2190750"/>
          <p14:tracePt t="19353" x="4425950" y="2190750"/>
          <p14:tracePt t="19362" x="4445000" y="2190750"/>
          <p14:tracePt t="19376" x="4489450" y="2190750"/>
          <p14:tracePt t="19392" x="4527550" y="2190750"/>
          <p14:tracePt t="19409" x="4546600" y="2190750"/>
          <p14:tracePt t="19488" x="4552950" y="2190750"/>
          <p14:tracePt t="19496" x="4572000" y="2190750"/>
          <p14:tracePt t="19509" x="4603750" y="2203450"/>
          <p14:tracePt t="19525" x="4749800" y="2222500"/>
          <p14:tracePt t="19542" x="5016500" y="2247900"/>
          <p14:tracePt t="19558" x="5270500" y="2266950"/>
          <p14:tracePt t="19575" x="5372100" y="2279650"/>
          <p14:tracePt t="19609" x="5346700" y="2292350"/>
          <p14:tracePt t="19625" x="5207000" y="2324100"/>
          <p14:tracePt t="19642" x="5080000" y="2374900"/>
          <p14:tracePt t="19659" x="4940300" y="2413000"/>
          <p14:tracePt t="19675" x="4895850" y="2419350"/>
          <p14:tracePt t="19719" x="4914900" y="2425700"/>
          <p14:tracePt t="19727" x="4984750" y="2425700"/>
          <p14:tracePt t="19742" x="5054600" y="2425700"/>
          <p14:tracePt t="19759" x="5219700" y="2425700"/>
          <p14:tracePt t="19775" x="5245100" y="2425700"/>
          <p14:tracePt t="19809" x="5187950" y="2425700"/>
          <p14:tracePt t="19825" x="5041900" y="2425700"/>
          <p14:tracePt t="19842" x="4914900" y="2425700"/>
          <p14:tracePt t="19859" x="4864100" y="2425700"/>
          <p14:tracePt t="19929" x="4876800" y="2425700"/>
          <p14:tracePt t="19944" x="4883150" y="2425700"/>
          <p14:tracePt t="19961" x="4889500" y="2425700"/>
          <p14:tracePt t="20017" x="4895850" y="2425700"/>
          <p14:tracePt t="20034" x="4902200" y="2419350"/>
          <p14:tracePt t="20065" x="4902200" y="2413000"/>
          <p14:tracePt t="20074" x="4908550" y="2406650"/>
          <p14:tracePt t="20082" x="4914900" y="2387600"/>
          <p14:tracePt t="20092" x="4927600" y="2381250"/>
          <p14:tracePt t="20109" x="4946650" y="2349500"/>
          <p14:tracePt t="20125" x="4972050" y="2324100"/>
          <p14:tracePt t="20142" x="4997450" y="2298700"/>
          <p14:tracePt t="20144" x="5016500" y="2273300"/>
          <p14:tracePt t="20159" x="5029200" y="2266950"/>
          <p14:tracePt t="20176" x="5048250" y="2247900"/>
          <p14:tracePt t="20193" x="5048250" y="2241550"/>
          <p14:tracePt t="20296" x="5048250" y="2254250"/>
          <p14:tracePt t="20305" x="5054600" y="2273300"/>
          <p14:tracePt t="20312" x="5054600" y="2279650"/>
          <p14:tracePt t="20328" x="5060950" y="2279650"/>
          <p14:tracePt t="20784" x="5060950" y="2286000"/>
          <p14:tracePt t="21609" x="5060950" y="2279650"/>
          <p14:tracePt t="21618" x="5060950" y="2266950"/>
          <p14:tracePt t="21633" x="5060950" y="2260600"/>
          <p14:tracePt t="21643" x="5067300" y="2247900"/>
          <p14:tracePt t="21660" x="5073650" y="2235200"/>
          <p14:tracePt t="21676" x="5073650" y="2216150"/>
          <p14:tracePt t="21710" x="5080000" y="2209800"/>
          <p14:tracePt t="21728" x="5080000" y="2203450"/>
          <p14:tracePt t="21761" x="5080000" y="2190750"/>
          <p14:tracePt t="21801" x="5080000" y="2184400"/>
          <p14:tracePt t="21832" x="5080000" y="2178050"/>
          <p14:tracePt t="21865" x="5080000" y="2171700"/>
          <p14:tracePt t="21905" x="5080000" y="2159000"/>
          <p14:tracePt t="22001" x="5080000" y="2171700"/>
          <p14:tracePt t="22010" x="5080000" y="2203450"/>
          <p14:tracePt t="22026" x="5073650" y="2247900"/>
          <p14:tracePt t="22043" x="5073650" y="2273300"/>
          <p14:tracePt t="22060" x="5073650" y="2298700"/>
          <p14:tracePt t="22077" x="5073650" y="2317750"/>
          <p14:tracePt t="22093" x="5073650" y="2349500"/>
          <p14:tracePt t="22110" x="5073650" y="2362200"/>
          <p14:tracePt t="22127" x="5067300" y="2368550"/>
          <p14:tracePt t="22321" x="5067300" y="2374900"/>
          <p14:tracePt t="22337" x="5067300" y="2393950"/>
          <p14:tracePt t="22346" x="5067300" y="2413000"/>
          <p14:tracePt t="22360" x="5067300" y="2444750"/>
          <p14:tracePt t="22376" x="5067300" y="2508250"/>
          <p14:tracePt t="22393" x="5067300" y="2578100"/>
          <p14:tracePt t="22410" x="5067300" y="2647950"/>
          <p14:tracePt t="22426" x="5067300" y="2673350"/>
          <p14:tracePt t="22443" x="5067300" y="2679700"/>
          <p14:tracePt t="22460" x="5067300" y="2692400"/>
          <p14:tracePt t="22552" x="5067300" y="2698750"/>
          <p14:tracePt t="22559" x="5073650" y="2705100"/>
          <p14:tracePt t="22568" x="5080000" y="2724150"/>
          <p14:tracePt t="22576" x="5080000" y="2736850"/>
          <p14:tracePt t="22593" x="5092700" y="2768600"/>
          <p14:tracePt t="22610" x="5111750" y="2813050"/>
          <p14:tracePt t="22627" x="5137150" y="2870200"/>
          <p14:tracePt t="22643" x="5213350" y="2946400"/>
          <p14:tracePt t="22660" x="5226050" y="2984500"/>
          <p14:tracePt t="22677" x="5213350" y="2990850"/>
          <p14:tracePt t="23025" x="5219700" y="2990850"/>
          <p14:tracePt t="23033" x="5226050" y="2997200"/>
          <p14:tracePt t="23043" x="5226050" y="3003550"/>
          <p14:tracePt t="23097" x="5226050" y="2984500"/>
          <p14:tracePt t="23105" x="5207000" y="2978150"/>
          <p14:tracePt t="23112" x="5181600" y="2971800"/>
          <p14:tracePt t="23127" x="5149850" y="2940050"/>
          <p14:tracePt t="23144" x="5111750" y="2914650"/>
          <p14:tracePt t="23160" x="5054600" y="2851150"/>
          <p14:tracePt t="23177" x="5029200" y="2832100"/>
          <p14:tracePt t="23193" x="5016500" y="2787650"/>
          <p14:tracePt t="23210" x="5010150" y="2768600"/>
          <p14:tracePt t="23227" x="4997450" y="2743200"/>
          <p14:tracePt t="23243" x="4997450" y="2717800"/>
          <p14:tracePt t="23260" x="4991100" y="2686050"/>
          <p14:tracePt t="23277" x="4991100" y="2660650"/>
          <p14:tracePt t="23294" x="4991100" y="2647950"/>
          <p14:tracePt t="23310" x="4991100" y="2635250"/>
          <p14:tracePt t="24089" x="4972050" y="2622550"/>
          <p14:tracePt t="24098" x="4953000" y="2597150"/>
          <p14:tracePt t="24110" x="4946650" y="2584450"/>
          <p14:tracePt t="24128" x="4921250" y="2514600"/>
          <p14:tracePt t="24144" x="4895850" y="2355850"/>
          <p14:tracePt t="24161" x="4883150" y="2317750"/>
          <p14:tracePt t="24177" x="4883150" y="2298700"/>
          <p14:tracePt t="24194" x="4883150" y="2292350"/>
          <p14:tracePt t="24227" x="4883150" y="2286000"/>
          <p14:tracePt t="24249" x="4895850" y="2266950"/>
          <p14:tracePt t="24260" x="4927600" y="2266950"/>
          <p14:tracePt t="24277" x="5016500" y="2266950"/>
          <p14:tracePt t="24294" x="5099050" y="2266950"/>
          <p14:tracePt t="24310" x="5187950" y="2266950"/>
          <p14:tracePt t="24328" x="5232400" y="2266950"/>
          <p14:tracePt t="24344" x="5276850" y="2266950"/>
          <p14:tracePt t="24360" x="5289550" y="2273300"/>
          <p14:tracePt t="24736" x="5289550" y="2279650"/>
          <p14:tracePt t="24746" x="5264150" y="2279650"/>
          <p14:tracePt t="24761" x="5219700" y="2286000"/>
          <p14:tracePt t="24777" x="5162550" y="2311400"/>
          <p14:tracePt t="24794" x="5060950" y="2349500"/>
          <p14:tracePt t="24811" x="4902200" y="2425700"/>
          <p14:tracePt t="24827" x="4584700" y="2520950"/>
          <p14:tracePt t="24844" x="4292600" y="2559050"/>
          <p14:tracePt t="24861" x="4038600" y="2578100"/>
          <p14:tracePt t="24877" x="3949700" y="2578100"/>
          <p14:tracePt t="24936" x="3949700" y="2533650"/>
          <p14:tracePt t="24945" x="3981450" y="2463800"/>
          <p14:tracePt t="24953" x="4013200" y="2406650"/>
          <p14:tracePt t="24961" x="4051300" y="2368550"/>
          <p14:tracePt t="24977" x="4108450" y="2330450"/>
          <p14:tracePt t="24994" x="4184650" y="2286000"/>
          <p14:tracePt t="25011" x="4273550" y="2260600"/>
          <p14:tracePt t="25027" x="4368800" y="2235200"/>
          <p14:tracePt t="25044" x="4445000" y="2209800"/>
          <p14:tracePt t="25061" x="4483100" y="2197100"/>
          <p14:tracePt t="25077" x="4495800" y="2197100"/>
          <p14:tracePt t="25111" x="4495800" y="2190750"/>
          <p14:tracePt t="25139" x="4521200" y="2209800"/>
          <p14:tracePt t="25148" x="4533900" y="2247900"/>
          <p14:tracePt t="25161" x="4591050" y="2368550"/>
          <p14:tracePt t="25177" x="4648200" y="2482850"/>
          <p14:tracePt t="25194" x="4705350" y="2565400"/>
          <p14:tracePt t="25211" x="4724400" y="2578100"/>
          <p14:tracePt t="25244" x="4737100" y="2578100"/>
          <p14:tracePt t="25261" x="4800600" y="2527300"/>
          <p14:tracePt t="25277" x="4876800" y="2451100"/>
          <p14:tracePt t="25294" x="4946650" y="2381250"/>
          <p14:tracePt t="25311" x="4991100" y="2330450"/>
          <p14:tracePt t="25328" x="5003800" y="2305050"/>
          <p14:tracePt t="25344" x="5010150" y="2286000"/>
          <p14:tracePt t="25361" x="5022850" y="2279650"/>
          <p14:tracePt t="25377" x="5022850" y="2273300"/>
          <p14:tracePt t="25394" x="5022850" y="2260600"/>
          <p14:tracePt t="25411" x="5016500" y="2247900"/>
          <p14:tracePt t="25497" x="5010150" y="2247900"/>
          <p14:tracePt t="25507" x="5010150" y="2260600"/>
          <p14:tracePt t="25517" x="5010150" y="2279650"/>
          <p14:tracePt t="25527" x="5060950" y="2349500"/>
          <p14:tracePt t="25544" x="5130800" y="2413000"/>
          <p14:tracePt t="25560" x="5283200" y="2482850"/>
          <p14:tracePt t="25577" x="5403850" y="2527300"/>
          <p14:tracePt t="25594" x="5473700" y="2527300"/>
          <p14:tracePt t="25612" x="5486400" y="2527300"/>
          <p14:tracePt t="25628" x="5499100" y="2527300"/>
          <p14:tracePt t="25648" x="5511800" y="2514600"/>
          <p14:tracePt t="25664" x="5511800" y="2508250"/>
          <p14:tracePt t="25678" x="5511800" y="2501900"/>
          <p14:tracePt t="25694" x="5511800" y="2482850"/>
          <p14:tracePt t="25711" x="5511800" y="2470150"/>
          <p14:tracePt t="25736" x="5505450" y="2470150"/>
          <p14:tracePt t="25745" x="5499100" y="2470150"/>
          <p14:tracePt t="25761" x="5467350" y="2470150"/>
          <p14:tracePt t="25778" x="5416550" y="2470150"/>
          <p14:tracePt t="25794" x="5321300" y="2482850"/>
          <p14:tracePt t="25811" x="5257800" y="2514600"/>
          <p14:tracePt t="25828" x="5245100" y="2520950"/>
          <p14:tracePt t="26152" x="5245100" y="2527300"/>
          <p14:tracePt t="26160" x="5226050" y="2540000"/>
          <p14:tracePt t="26168" x="5207000" y="2552700"/>
          <p14:tracePt t="26177" x="5187950" y="2565400"/>
          <p14:tracePt t="26194" x="5156200" y="2571750"/>
          <p14:tracePt t="26211" x="5124450" y="2590800"/>
          <p14:tracePt t="26227" x="5099050" y="2603500"/>
          <p14:tracePt t="26244" x="5086350" y="2609850"/>
          <p14:tracePt t="26261" x="5067300" y="2622550"/>
          <p14:tracePt t="26277" x="5029200" y="2622550"/>
          <p14:tracePt t="26294" x="5003800" y="2628900"/>
          <p14:tracePt t="26311" x="4965700" y="2628900"/>
          <p14:tracePt t="26327" x="4927600" y="2628900"/>
          <p14:tracePt t="26793" x="4921250" y="2628900"/>
          <p14:tracePt t="26802" x="4902200" y="2628900"/>
          <p14:tracePt t="26811" x="4889500" y="2628900"/>
          <p14:tracePt t="26828" x="4864100" y="2628900"/>
          <p14:tracePt t="26845" x="4851400" y="2628900"/>
          <p14:tracePt t="26861" x="4838700" y="2609850"/>
          <p14:tracePt t="26878" x="4826000" y="2584450"/>
          <p14:tracePt t="26895" x="4813300" y="2546350"/>
          <p14:tracePt t="26912" x="4806950" y="2508250"/>
          <p14:tracePt t="26928" x="4781550" y="2419350"/>
          <p14:tracePt t="26945" x="4768850" y="2343150"/>
          <p14:tracePt t="26961" x="4768850" y="2311400"/>
          <p14:tracePt t="26978" x="4768850" y="2273300"/>
          <p14:tracePt t="26994" x="4768850" y="2260600"/>
          <p14:tracePt t="27011" x="4768850" y="2254250"/>
          <p14:tracePt t="27028" x="4768850" y="2247900"/>
          <p14:tracePt t="27045" x="4768850" y="2235200"/>
          <p14:tracePt t="27880" x="4768850" y="2228850"/>
          <p14:tracePt t="27890" x="4775200" y="2216150"/>
          <p14:tracePt t="27899" x="4813300" y="2216150"/>
          <p14:tracePt t="27912" x="4883150" y="2190750"/>
          <p14:tracePt t="27928" x="4972050" y="2190750"/>
          <p14:tracePt t="27945" x="5022850" y="2190750"/>
          <p14:tracePt t="27962" x="5035550" y="2190750"/>
          <p14:tracePt t="27978" x="5048250" y="2190750"/>
          <p14:tracePt t="27995" x="5054600" y="2190750"/>
          <p14:tracePt t="28012" x="5060950" y="2203450"/>
          <p14:tracePt t="28028" x="5067300" y="2222500"/>
          <p14:tracePt t="28045" x="5080000" y="2260600"/>
          <p14:tracePt t="28061" x="5086350" y="2292350"/>
          <p14:tracePt t="28078" x="5092700" y="2336800"/>
          <p14:tracePt t="28095" x="5099050" y="2349500"/>
          <p14:tracePt t="28800" x="5099050" y="2336800"/>
          <p14:tracePt t="28810" x="5099050" y="2286000"/>
          <p14:tracePt t="28818" x="5080000" y="2254250"/>
          <p14:tracePt t="28828" x="5067300" y="2203450"/>
          <p14:tracePt t="28845" x="5041900" y="2127250"/>
          <p14:tracePt t="28862" x="5035550" y="2101850"/>
          <p14:tracePt t="28878" x="5022850" y="2070100"/>
          <p14:tracePt t="28895" x="5003800" y="2051050"/>
          <p14:tracePt t="28912" x="4997450" y="2038350"/>
          <p14:tracePt t="28928" x="4984750" y="2032000"/>
          <p14:tracePt t="28945" x="4959350" y="2025650"/>
          <p14:tracePt t="28962" x="4946650" y="2025650"/>
          <p14:tracePt t="28978" x="4940300" y="2012950"/>
          <p14:tracePt t="29017" x="4933950" y="2012950"/>
          <p14:tracePt t="29029" x="4921250" y="2019300"/>
          <p14:tracePt t="29045" x="4908550" y="2038350"/>
          <p14:tracePt t="29062" x="4895850" y="2089150"/>
          <p14:tracePt t="29079" x="4883150" y="2108200"/>
          <p14:tracePt t="29095" x="4870450" y="2120900"/>
          <p14:tracePt t="29551" x="4838700" y="2120900"/>
          <p14:tracePt t="29559" x="4775200" y="2120900"/>
          <p14:tracePt t="29568" x="4730750" y="2120900"/>
          <p14:tracePt t="29578" x="4686300" y="2120900"/>
          <p14:tracePt t="29595" x="4667250" y="2120900"/>
          <p14:tracePt t="29612" x="4641850" y="2120900"/>
          <p14:tracePt t="29629" x="4622800" y="2133600"/>
          <p14:tracePt t="29645" x="4603750" y="2133600"/>
          <p14:tracePt t="29662" x="4597400" y="2139950"/>
          <p14:tracePt t="29745" x="4591050" y="2139950"/>
          <p14:tracePt t="29777" x="4584700" y="2139950"/>
          <p14:tracePt t="29793" x="4584700" y="2133600"/>
          <p14:tracePt t="29816" x="4584700" y="2120900"/>
          <p14:tracePt t="29832" x="4591050" y="2120900"/>
          <p14:tracePt t="29842" x="4610100" y="2114550"/>
          <p14:tracePt t="29856" x="4616450" y="2101850"/>
          <p14:tracePt t="29865" x="4629150" y="2101850"/>
          <p14:tracePt t="29879" x="4635500" y="2095500"/>
          <p14:tracePt t="29895" x="4648200" y="2089150"/>
          <p14:tracePt t="29912" x="4660900" y="2082800"/>
          <p14:tracePt t="29929" x="4667250" y="2070100"/>
          <p14:tracePt t="29946" x="4673600" y="2070100"/>
          <p14:tracePt t="29962" x="4679950" y="2070100"/>
          <p14:tracePt t="29979" x="4679950" y="2063750"/>
          <p14:tracePt t="30089" x="4692650" y="2063750"/>
          <p14:tracePt t="30098" x="4711700" y="2063750"/>
          <p14:tracePt t="30113" x="4737100" y="2063750"/>
          <p14:tracePt t="30129" x="4756150" y="2063750"/>
          <p14:tracePt t="30146" x="4762500" y="2070100"/>
          <p14:tracePt t="31560" x="4768850" y="2070100"/>
          <p14:tracePt t="31570" x="4787900" y="2070100"/>
          <p14:tracePt t="31579" x="4806950" y="2070100"/>
          <p14:tracePt t="31596" x="4857750" y="2070100"/>
          <p14:tracePt t="31612" x="4959350" y="2070100"/>
          <p14:tracePt t="31629" x="5080000" y="2070100"/>
          <p14:tracePt t="31646" x="5162550" y="2070100"/>
          <p14:tracePt t="31662" x="5219700" y="2070100"/>
          <p14:tracePt t="31679" x="5232400" y="2070100"/>
          <p14:tracePt t="31696" x="5238750" y="2070100"/>
          <p14:tracePt t="31712" x="5251450" y="2070100"/>
          <p14:tracePt t="31729" x="5289550" y="2070100"/>
          <p14:tracePt t="31746" x="5365750" y="2076450"/>
          <p14:tracePt t="31762" x="5448300" y="2114550"/>
          <p14:tracePt t="31779" x="5499100" y="2127250"/>
          <p14:tracePt t="31796" x="5518150" y="2133600"/>
          <p14:tracePt t="31897" x="5524500" y="2139950"/>
          <p14:tracePt t="31906" x="5518150" y="2146300"/>
          <p14:tracePt t="31914" x="5505450" y="2152650"/>
          <p14:tracePt t="31929" x="5492750" y="2152650"/>
          <p14:tracePt t="31946" x="5486400" y="2159000"/>
          <p14:tracePt t="31963" x="5473700" y="2159000"/>
          <p14:tracePt t="31979" x="5461000" y="2159000"/>
          <p14:tracePt t="31996" x="5448300" y="2171700"/>
          <p14:tracePt t="32013" x="5441950" y="2171700"/>
          <p14:tracePt t="32030" x="5422900" y="2171700"/>
          <p14:tracePt t="32046" x="5397500" y="2165350"/>
          <p14:tracePt t="32063" x="5372100" y="2159000"/>
          <p14:tracePt t="32097" x="5365750" y="2152650"/>
          <p14:tracePt t="32121" x="5359400" y="2146300"/>
          <p14:tracePt t="32130" x="5359400" y="2133600"/>
          <p14:tracePt t="32153" x="5359400" y="2127250"/>
          <p14:tracePt t="32192" x="5359400" y="2120900"/>
          <p14:tracePt t="32552" x="5353050" y="2120900"/>
          <p14:tracePt t="32560" x="5340350" y="2120900"/>
          <p14:tracePt t="32568" x="5327650" y="2120900"/>
          <p14:tracePt t="32579" x="5308600" y="2127250"/>
          <p14:tracePt t="32596" x="5200650" y="2171700"/>
          <p14:tracePt t="32612" x="5060950" y="2209800"/>
          <p14:tracePt t="32629" x="4889500" y="2241550"/>
          <p14:tracePt t="32646" x="4648200" y="2273300"/>
          <p14:tracePt t="32647" x="4533900" y="2292350"/>
          <p14:tracePt t="32663" x="4349750" y="2317750"/>
          <p14:tracePt t="32679" x="4241800" y="2343150"/>
          <p14:tracePt t="32696" x="4235450" y="2355850"/>
          <p14:tracePt t="32729" x="4229100" y="2355850"/>
          <p14:tracePt t="32746" x="4248150" y="2387600"/>
          <p14:tracePt t="32762" x="4298950" y="2425700"/>
          <p14:tracePt t="32779" x="4349750" y="2451100"/>
          <p14:tracePt t="32796" x="4394200" y="2470150"/>
          <p14:tracePt t="32813" x="4432300" y="2476500"/>
          <p14:tracePt t="32846" x="4445000" y="2476500"/>
          <p14:tracePt t="32905" x="4451350" y="2476500"/>
          <p14:tracePt t="32921" x="4457700" y="2476500"/>
          <p14:tracePt t="32930" x="4464050" y="2476500"/>
          <p14:tracePt t="32946" x="4495800" y="2476500"/>
          <p14:tracePt t="32963" x="4514850" y="2470150"/>
          <p14:tracePt t="32980" x="4540250" y="2457450"/>
          <p14:tracePt t="32996" x="4565650" y="2444750"/>
          <p14:tracePt t="33013" x="4597400" y="2438400"/>
          <p14:tracePt t="33030" x="4616450" y="2425700"/>
          <p14:tracePt t="33089" x="4622800" y="2425700"/>
          <p14:tracePt t="33098" x="4641850" y="2425700"/>
          <p14:tracePt t="33113" x="4660900" y="2425700"/>
          <p14:tracePt t="33130" x="4679950" y="2438400"/>
          <p14:tracePt t="33147" x="4699000" y="2470150"/>
          <p14:tracePt t="33163" x="4711700" y="2482850"/>
          <p14:tracePt t="33180" x="4711700" y="2489200"/>
          <p14:tracePt t="33197" x="4711700" y="2495550"/>
          <p14:tracePt t="33213" x="4711700" y="2501900"/>
          <p14:tracePt t="33230" x="4711700" y="2514600"/>
          <p14:tracePt t="33247" x="4711700" y="2520950"/>
          <p14:tracePt t="34888" x="4711700" y="2527300"/>
          <p14:tracePt t="34905" x="4724400" y="2520950"/>
          <p14:tracePt t="34914" x="4737100" y="2508250"/>
          <p14:tracePt t="34930" x="4749800" y="2495550"/>
          <p14:tracePt t="34947" x="4749800" y="2489200"/>
          <p14:tracePt t="34964" x="4756150" y="2482850"/>
          <p14:tracePt t="34980" x="4762500" y="2482850"/>
          <p14:tracePt t="34997" x="4775200" y="2470150"/>
          <p14:tracePt t="35030" x="4775200" y="2463800"/>
          <p14:tracePt t="35104" x="4787900" y="2463800"/>
          <p14:tracePt t="35114" x="4794250" y="2463800"/>
          <p14:tracePt t="35131" x="4800600" y="2463800"/>
          <p14:tracePt t="35148" x="4826000" y="2463800"/>
          <p14:tracePt t="35164" x="4857750" y="2463800"/>
          <p14:tracePt t="35180" x="4895850" y="2463800"/>
          <p14:tracePt t="35197" x="4933950" y="2463800"/>
          <p14:tracePt t="35214" x="4959350" y="2463800"/>
          <p14:tracePt t="35232" x="4997450" y="2463800"/>
          <p14:tracePt t="35247" x="5003800" y="2463800"/>
          <p14:tracePt t="35264" x="5048250" y="2463800"/>
          <p14:tracePt t="35281" x="5073650" y="2463800"/>
          <p14:tracePt t="35297" x="5124450" y="2463800"/>
          <p14:tracePt t="35314" x="5194300" y="2463800"/>
          <p14:tracePt t="35331" x="5295900" y="2463800"/>
          <p14:tracePt t="35347" x="5416550" y="2463800"/>
          <p14:tracePt t="35364" x="5492750" y="2463800"/>
          <p14:tracePt t="35381" x="5530850" y="2463800"/>
          <p14:tracePt t="35649" x="5518150" y="2463800"/>
          <p14:tracePt t="35659" x="5505450" y="2463800"/>
          <p14:tracePt t="35667" x="5499100" y="2463800"/>
          <p14:tracePt t="35681" x="5473700" y="2463800"/>
          <p14:tracePt t="35697" x="5441950" y="2463800"/>
          <p14:tracePt t="35714" x="5403850" y="2463800"/>
          <p14:tracePt t="35731" x="5378450" y="2463800"/>
          <p14:tracePt t="35747" x="5340350" y="2457450"/>
          <p14:tracePt t="35764" x="5283200" y="2419350"/>
          <p14:tracePt t="35781" x="5226050" y="2393950"/>
          <p14:tracePt t="35797" x="5162550" y="2374900"/>
          <p14:tracePt t="35814" x="5099050" y="2355850"/>
          <p14:tracePt t="35831" x="5048250" y="2330450"/>
          <p14:tracePt t="35848" x="5010150" y="2305050"/>
          <p14:tracePt t="35864" x="4991100" y="2279650"/>
          <p14:tracePt t="35881" x="4984750" y="2260600"/>
          <p14:tracePt t="35897" x="4972050" y="2241550"/>
          <p14:tracePt t="35914" x="4972050" y="2228850"/>
          <p14:tracePt t="35931" x="4972050" y="2216150"/>
          <p14:tracePt t="35947" x="4972050" y="2209800"/>
          <p14:tracePt t="35964" x="4965700" y="2197100"/>
          <p14:tracePt t="35981" x="4965700" y="2184400"/>
          <p14:tracePt t="36014" x="4959350" y="2178050"/>
          <p14:tracePt t="36049" x="4959350" y="2171700"/>
          <p14:tracePt t="36058" x="4953000" y="2165350"/>
          <p14:tracePt t="36072" x="4953000" y="2152650"/>
          <p14:tracePt t="36082" x="4946650" y="2152650"/>
          <p14:tracePt t="36097" x="4940300" y="2146300"/>
          <p14:tracePt t="36137" x="4933950" y="2139950"/>
          <p14:tracePt t="36185" x="4927600" y="2133600"/>
          <p14:tracePt t="36194" x="4927600" y="2127250"/>
          <p14:tracePt t="36225" x="4927600" y="2120900"/>
          <p14:tracePt t="36665" x="4921250" y="2120900"/>
          <p14:tracePt t="36674" x="4914900" y="2139950"/>
          <p14:tracePt t="36683" x="4902200" y="2190750"/>
          <p14:tracePt t="36698" x="4876800" y="2247900"/>
          <p14:tracePt t="36714" x="4876800" y="2317750"/>
          <p14:tracePt t="36731" x="4864100" y="2387600"/>
          <p14:tracePt t="36748" x="4851400" y="2444750"/>
          <p14:tracePt t="36764" x="4845050" y="2514600"/>
          <p14:tracePt t="36781" x="4832350" y="2603500"/>
          <p14:tracePt t="36798" x="4832350" y="2705100"/>
          <p14:tracePt t="36814" x="4832350" y="2870200"/>
          <p14:tracePt t="36831" x="4832350" y="3111500"/>
          <p14:tracePt t="36848" x="4768850" y="3651250"/>
          <p14:tracePt t="36864" x="4711700" y="3968750"/>
          <p14:tracePt t="36881" x="4692650" y="4165600"/>
          <p14:tracePt t="36897" x="4673600" y="4241800"/>
          <p14:tracePt t="36914" x="4673600" y="4248150"/>
          <p14:tracePt t="36968" x="4667250" y="4254500"/>
          <p14:tracePt t="36975" x="4654550" y="4254500"/>
          <p14:tracePt t="36984" x="4622800" y="4254500"/>
          <p14:tracePt t="36997" x="4610100" y="4222750"/>
          <p14:tracePt t="37014" x="4552950" y="4171950"/>
          <p14:tracePt t="37031" x="4527550" y="4121150"/>
          <p14:tracePt t="37047" x="4495800" y="4083050"/>
          <p14:tracePt t="37064" x="4489450" y="4076700"/>
          <p14:tracePt t="37119" x="4483100" y="4083050"/>
          <p14:tracePt t="37127" x="4483100" y="4089400"/>
          <p14:tracePt t="37135" x="4483100" y="4114800"/>
          <p14:tracePt t="37147" x="4514850" y="4146550"/>
          <p14:tracePt t="37164" x="4559300" y="4210050"/>
          <p14:tracePt t="37181" x="4578350" y="4229100"/>
          <p14:tracePt t="37197" x="4610100" y="4235450"/>
          <p14:tracePt t="37214" x="4629150" y="4241800"/>
          <p14:tracePt t="37231" x="4648200" y="4241800"/>
          <p14:tracePt t="37247" x="4699000" y="4184650"/>
          <p14:tracePt t="37264" x="4724400" y="4076700"/>
          <p14:tracePt t="37281" x="4724400" y="4006850"/>
          <p14:tracePt t="37297" x="4724400" y="3956050"/>
          <p14:tracePt t="37314" x="4692650" y="3917950"/>
          <p14:tracePt t="37331" x="4610100" y="3892550"/>
          <p14:tracePt t="37348" x="4527550" y="3867150"/>
          <p14:tracePt t="37364" x="4502150" y="3860800"/>
          <p14:tracePt t="37381" x="4495800" y="3860800"/>
          <p14:tracePt t="37439" x="4508500" y="3860800"/>
          <p14:tracePt t="37447" x="4527550" y="3860800"/>
          <p14:tracePt t="37455" x="4559300" y="3860800"/>
          <p14:tracePt t="37465" x="4591050" y="3860800"/>
          <p14:tracePt t="37481" x="4660900" y="3860800"/>
          <p14:tracePt t="37498" x="4686300" y="3860800"/>
          <p14:tracePt t="37537" x="4692650" y="3848100"/>
          <p14:tracePt t="37549" x="4692650" y="3835400"/>
          <p14:tracePt t="37564" x="4622800" y="3797300"/>
          <p14:tracePt t="37581" x="4546600" y="3771900"/>
          <p14:tracePt t="37597" x="4476750" y="3759200"/>
          <p14:tracePt t="37614" x="4438650" y="3759200"/>
          <p14:tracePt t="37631" x="4432300" y="3759200"/>
          <p14:tracePt t="37671" x="4425950" y="3759200"/>
          <p14:tracePt t="37681" x="4425950" y="3765550"/>
          <p14:tracePt t="37697" x="4425950" y="3778250"/>
          <p14:tracePt t="37714" x="4457700" y="3797300"/>
          <p14:tracePt t="37731" x="4470400" y="3803650"/>
          <p14:tracePt t="37747" x="4483100" y="3803650"/>
          <p14:tracePt t="37799" x="4470400" y="3803650"/>
          <p14:tracePt t="37807" x="4438650" y="3803650"/>
          <p14:tracePt t="37815" x="4356100" y="3797300"/>
          <p14:tracePt t="37831" x="4241800" y="3778250"/>
          <p14:tracePt t="37847" x="3829050" y="3727450"/>
          <p14:tracePt t="37864" x="3727450" y="3714750"/>
          <p14:tracePt t="37881" x="3721100" y="3702050"/>
          <p14:tracePt t="37914" x="3765550" y="3702050"/>
          <p14:tracePt t="37931" x="3917950" y="3702050"/>
          <p14:tracePt t="37948" x="4102100" y="3702050"/>
          <p14:tracePt t="37964" x="4235450" y="3702050"/>
          <p14:tracePt t="37981" x="4260850" y="3702050"/>
          <p14:tracePt t="38039" x="4254500" y="3702050"/>
          <p14:tracePt t="38048" x="4235450" y="3702050"/>
          <p14:tracePt t="38056" x="4222750" y="3702050"/>
          <p14:tracePt t="38064" x="4191000" y="3702050"/>
          <p14:tracePt t="38081" x="4121150" y="3702050"/>
          <p14:tracePt t="38098" x="4089400" y="3702050"/>
          <p14:tracePt t="38114" x="4076700" y="3702050"/>
          <p14:tracePt t="38385" x="4095750" y="3702050"/>
          <p14:tracePt t="38396" x="4133850" y="3714750"/>
          <p14:tracePt t="38407" x="4165600" y="3733800"/>
          <p14:tracePt t="38418" x="4203700" y="3752850"/>
          <p14:tracePt t="38431" x="4279900" y="3790950"/>
          <p14:tracePt t="38448" x="4406900" y="3835400"/>
          <p14:tracePt t="38464" x="4540250" y="3873500"/>
          <p14:tracePt t="38481" x="4622800" y="3873500"/>
          <p14:tracePt t="38498" x="4641850" y="3873500"/>
          <p14:tracePt t="38568" x="4648200" y="3867150"/>
          <p14:tracePt t="38580" x="4641850" y="3854450"/>
          <p14:tracePt t="38584" x="4622800" y="3829050"/>
          <p14:tracePt t="38598" x="4610100" y="3829050"/>
          <p14:tracePt t="38615" x="4559300" y="3797300"/>
          <p14:tracePt t="38632" x="4533900" y="3778250"/>
          <p14:tracePt t="38648" x="4521200" y="3778250"/>
          <p14:tracePt t="38737" x="4514850" y="3778250"/>
          <p14:tracePt t="38748" x="4508500" y="3778250"/>
          <p14:tracePt t="38765" x="4502150" y="3778250"/>
          <p14:tracePt t="38782" x="4483100" y="3778250"/>
          <p14:tracePt t="38798" x="4470400" y="3790950"/>
          <p14:tracePt t="38920" x="4470400" y="3784600"/>
          <p14:tracePt t="39305" x="4470400" y="3778250"/>
          <p14:tracePt t="39316" x="4470400" y="3771900"/>
          <p14:tracePt t="39332" x="4451350" y="3752850"/>
          <p14:tracePt t="39348" x="4445000" y="3746500"/>
          <p14:tracePt t="39365" x="4438650" y="3740150"/>
          <p14:tracePt t="39391" x="4438650" y="3733800"/>
          <p14:tracePt t="39407" x="4425950" y="3727450"/>
          <p14:tracePt t="39415" x="4425950" y="3721100"/>
          <p14:tracePt t="39431" x="4419600" y="3702050"/>
          <p14:tracePt t="39448" x="4419600" y="3695700"/>
          <p14:tracePt t="39481" x="4419600" y="3689350"/>
          <p14:tracePt t="40568" x="4438650" y="3683000"/>
          <p14:tracePt t="40580" x="4476750" y="3683000"/>
          <p14:tracePt t="40588" x="4508500" y="3683000"/>
          <p14:tracePt t="40598" x="4540250" y="3683000"/>
          <p14:tracePt t="40615" x="4641850" y="3676650"/>
          <p14:tracePt t="40632" x="4673600" y="3670300"/>
          <p14:tracePt t="40648" x="4686300" y="3670300"/>
          <p14:tracePt t="40665" x="4699000" y="3670300"/>
          <p14:tracePt t="40682" x="4705350" y="3670300"/>
          <p14:tracePt t="40698" x="4711700" y="3670300"/>
          <p14:tracePt t="40715" x="4730750" y="3670300"/>
          <p14:tracePt t="40732" x="4743450" y="3670300"/>
          <p14:tracePt t="40749" x="4768850" y="3670300"/>
          <p14:tracePt t="40765" x="4794250" y="3683000"/>
          <p14:tracePt t="40782" x="4857750" y="3695700"/>
          <p14:tracePt t="40799" x="4914900" y="3721100"/>
          <p14:tracePt t="40815" x="4997450" y="3721100"/>
          <p14:tracePt t="40832" x="5016500" y="3727450"/>
          <p14:tracePt t="40952" x="5022850" y="3727450"/>
          <p14:tracePt t="40964" x="5041900" y="3733800"/>
          <p14:tracePt t="40976" x="5048250" y="3746500"/>
          <p14:tracePt t="40992" x="5060950" y="3752850"/>
          <p14:tracePt t="41000" x="5067300" y="3759200"/>
          <p14:tracePt t="41015" x="5086350" y="3765550"/>
          <p14:tracePt t="41032" x="5086350" y="3771900"/>
          <p14:tracePt t="41440" x="5118100" y="3771900"/>
          <p14:tracePt t="41452" x="5181600" y="3771900"/>
          <p14:tracePt t="41466" x="5321300" y="3771900"/>
          <p14:tracePt t="41482" x="5422900" y="3765550"/>
          <p14:tracePt t="41499" x="5480050" y="3752850"/>
          <p14:tracePt t="41515" x="5486400" y="3752850"/>
          <p14:tracePt t="41568" x="5499100" y="3752850"/>
          <p14:tracePt t="41575" x="5518150" y="3752850"/>
          <p14:tracePt t="41583" x="5524500" y="3752850"/>
          <p14:tracePt t="41599" x="5543550" y="3752850"/>
          <p14:tracePt t="41615" x="5600700" y="3752850"/>
          <p14:tracePt t="41632" x="5651500" y="3759200"/>
          <p14:tracePt t="41649" x="5708650" y="3778250"/>
          <p14:tracePt t="41666" x="5734050" y="3790950"/>
          <p14:tracePt t="41682" x="5753100" y="3790950"/>
          <p14:tracePt t="41716" x="5772150" y="3797300"/>
          <p14:tracePt t="41732" x="5784850" y="3797300"/>
          <p14:tracePt t="41749" x="5822950" y="3797300"/>
          <p14:tracePt t="41766" x="5880100" y="3810000"/>
          <p14:tracePt t="41782" x="5969000" y="3810000"/>
          <p14:tracePt t="41799" x="6064250" y="3829050"/>
          <p14:tracePt t="41816" x="6153150" y="3841750"/>
          <p14:tracePt t="41832" x="6159500" y="3841750"/>
          <p14:tracePt t="42128" x="6121400" y="3835400"/>
          <p14:tracePt t="42140" x="6089650" y="3822700"/>
          <p14:tracePt t="42151" x="6000750" y="3797300"/>
          <p14:tracePt t="42166" x="5975350" y="3790950"/>
          <p14:tracePt t="42183" x="5949950" y="3790950"/>
          <p14:tracePt t="42199" x="5943600" y="3790950"/>
          <p14:tracePt t="42328" x="5949950" y="3790950"/>
          <p14:tracePt t="42340" x="5962650" y="3790950"/>
          <p14:tracePt t="42351" x="5988050" y="3790950"/>
          <p14:tracePt t="42366" x="5994400" y="3790950"/>
          <p14:tracePt t="42382" x="6007100" y="3790950"/>
          <p14:tracePt t="42399" x="6019800" y="3790950"/>
          <p14:tracePt t="42513" x="6007100" y="3790950"/>
          <p14:tracePt t="42525" x="5962650" y="3803650"/>
          <p14:tracePt t="42536" x="5892800" y="3816350"/>
          <p14:tracePt t="42549" x="5873750" y="3816350"/>
          <p14:tracePt t="42566" x="5861050" y="3816350"/>
          <p14:tracePt t="44137" x="5854700" y="3822700"/>
          <p14:tracePt t="44148" x="5835650" y="3829050"/>
          <p14:tracePt t="44159" x="5784850" y="3860800"/>
          <p14:tracePt t="44172" x="5727700" y="3892550"/>
          <p14:tracePt t="44183" x="5657850" y="3924300"/>
          <p14:tracePt t="44185" x="5562600" y="3968750"/>
          <p14:tracePt t="44200" x="5391150" y="4013200"/>
          <p14:tracePt t="44216" x="5251450" y="4051300"/>
          <p14:tracePt t="44233" x="5118100" y="4051300"/>
          <p14:tracePt t="44250" x="4978400" y="4051300"/>
          <p14:tracePt t="44266" x="4876800" y="4051300"/>
          <p14:tracePt t="44283" x="4794250" y="4051300"/>
          <p14:tracePt t="44300" x="4705350" y="4076700"/>
          <p14:tracePt t="44316" x="4654550" y="4076700"/>
          <p14:tracePt t="44333" x="4641850" y="4083050"/>
          <p14:tracePt t="44401" x="4635500" y="4083050"/>
          <p14:tracePt t="44412" x="4635500" y="4089400"/>
          <p14:tracePt t="44424" x="4622800" y="4089400"/>
          <p14:tracePt t="44433" x="4616450" y="4095750"/>
          <p14:tracePt t="44450" x="4616450" y="4102100"/>
          <p14:tracePt t="44466" x="4610100" y="4102100"/>
          <p14:tracePt t="44483" x="4610100" y="4108450"/>
          <p14:tracePt t="44500" x="4603750" y="4108450"/>
          <p14:tracePt t="44516" x="4597400" y="4114800"/>
          <p14:tracePt t="44583" x="4591050" y="4114800"/>
          <p14:tracePt t="44608" x="4578350" y="4114800"/>
          <p14:tracePt t="44632" x="4572000" y="4114800"/>
          <p14:tracePt t="44744" x="4572000" y="4127500"/>
          <p14:tracePt t="44768" x="4572000" y="4133850"/>
          <p14:tracePt t="44912" x="4565650" y="4146550"/>
          <p14:tracePt t="44936" x="4559300" y="4146550"/>
          <p14:tracePt t="44952" x="4552950" y="4146550"/>
          <p14:tracePt t="44984" x="4546600" y="4152900"/>
          <p14:tracePt t="45008" x="4540250" y="4152900"/>
          <p14:tracePt t="45040" x="4533900" y="4152900"/>
          <p14:tracePt t="45056" x="4527550" y="4152900"/>
          <p14:tracePt t="45063" x="4521200" y="4159250"/>
          <p14:tracePt t="45080" x="4514850" y="4165600"/>
          <p14:tracePt t="45088" x="4514850" y="4171950"/>
          <p14:tracePt t="45100" x="4502150" y="4171950"/>
          <p14:tracePt t="45117" x="4495800" y="4178300"/>
          <p14:tracePt t="45992" x="4502150" y="4184650"/>
          <p14:tracePt t="46004" x="4533900" y="4197350"/>
          <p14:tracePt t="46017" x="4603750" y="4210050"/>
          <p14:tracePt t="46034" x="4673600" y="4210050"/>
          <p14:tracePt t="46050" x="4730750" y="4222750"/>
          <p14:tracePt t="46067" x="4756150" y="4222750"/>
          <p14:tracePt t="46152" x="4762500" y="4222750"/>
          <p14:tracePt t="46170" x="4775200" y="4222750"/>
          <p14:tracePt t="46181" x="4794250" y="4222750"/>
          <p14:tracePt t="46193" x="4819650" y="4222750"/>
          <p14:tracePt t="46208" x="4845050" y="4222750"/>
          <p14:tracePt t="46219" x="4864100" y="4222750"/>
          <p14:tracePt t="46234" x="4902200" y="4222750"/>
          <p14:tracePt t="46250" x="4908550" y="4222750"/>
          <p14:tracePt t="46512" x="4927600" y="4222750"/>
          <p14:tracePt t="46524" x="4959350" y="4222750"/>
          <p14:tracePt t="46536" x="5080000" y="4222750"/>
          <p14:tracePt t="46550" x="5175250" y="4222750"/>
          <p14:tracePt t="46567" x="5346700" y="4222750"/>
          <p14:tracePt t="46584" x="5588000" y="4222750"/>
          <p14:tracePt t="46600" x="5626100" y="4222750"/>
          <p14:tracePt t="46809" x="5645150" y="4222750"/>
          <p14:tracePt t="46820" x="5683250" y="4222750"/>
          <p14:tracePt t="46834" x="5784850" y="4222750"/>
          <p14:tracePt t="46851" x="5867400" y="4222750"/>
          <p14:tracePt t="46867" x="5905500" y="4222750"/>
          <p14:tracePt t="46884" x="5918200" y="4222750"/>
          <p14:tracePt t="47000" x="5918200" y="4216400"/>
          <p14:tracePt t="47016" x="5930900" y="4216400"/>
          <p14:tracePt t="47032" x="5937250" y="4216400"/>
          <p14:tracePt t="47042" x="5943600" y="4216400"/>
          <p14:tracePt t="47051" x="5949950" y="4216400"/>
          <p14:tracePt t="47067" x="5969000" y="4216400"/>
          <p14:tracePt t="47084" x="5969000" y="4203700"/>
          <p14:tracePt t="47528" x="5975350" y="4203700"/>
          <p14:tracePt t="47544" x="5994400" y="4203700"/>
          <p14:tracePt t="47560" x="6013450" y="4197350"/>
          <p14:tracePt t="48345" x="6019800" y="4184650"/>
          <p14:tracePt t="48356" x="6019800" y="4171950"/>
          <p14:tracePt t="48368" x="6013450" y="4140200"/>
          <p14:tracePt t="48384" x="5994400" y="4102100"/>
          <p14:tracePt t="48401" x="5975350" y="4064000"/>
          <p14:tracePt t="48417" x="5962650" y="4044950"/>
          <p14:tracePt t="48434" x="5949950" y="4019550"/>
          <p14:tracePt t="48451" x="5943600" y="4019550"/>
          <p14:tracePt t="48468" x="5943600" y="4006850"/>
          <p14:tracePt t="48484" x="5943600" y="4000500"/>
          <p14:tracePt t="48517" x="5943600" y="3987800"/>
          <p14:tracePt t="48534" x="5943600" y="3975100"/>
          <p14:tracePt t="48551" x="5937250" y="3962400"/>
          <p14:tracePt t="48567" x="5918200" y="3937000"/>
          <p14:tracePt t="48584" x="5911850" y="3924300"/>
          <p14:tracePt t="48601" x="5905500" y="3911600"/>
          <p14:tracePt t="48617" x="5899150" y="3898900"/>
          <p14:tracePt t="48634" x="5892800" y="3898900"/>
          <p14:tracePt t="48668" x="5886450" y="3892550"/>
          <p14:tracePt t="48685" x="5886450" y="3886200"/>
          <p14:tracePt t="48701" x="5886450" y="3873500"/>
          <p14:tracePt t="48718" x="5886450" y="3854450"/>
          <p14:tracePt t="48735" x="5886450" y="3835400"/>
          <p14:tracePt t="48751" x="5886450" y="3816350"/>
          <p14:tracePt t="48768" x="5886450" y="3784600"/>
          <p14:tracePt t="48784" x="5886450" y="3778250"/>
          <p14:tracePt t="48801" x="5886450" y="3765550"/>
          <p14:tracePt t="48818" x="5886450" y="3759200"/>
          <p14:tracePt t="48880" x="5886450" y="3752850"/>
          <p14:tracePt t="48896" x="5880100" y="3752850"/>
          <p14:tracePt t="48904" x="5867400" y="3752850"/>
          <p14:tracePt t="48918" x="5861050" y="3752850"/>
          <p14:tracePt t="48934" x="5848350" y="3752850"/>
          <p14:tracePt t="48951" x="5829300" y="3752850"/>
          <p14:tracePt t="48968" x="5797550" y="3752850"/>
          <p14:tracePt t="48985" x="5797550" y="3759200"/>
          <p14:tracePt t="49320" x="5816600" y="3759200"/>
          <p14:tracePt t="49332" x="5842000" y="3759200"/>
          <p14:tracePt t="49343" x="5880100" y="3765550"/>
          <p14:tracePt t="49351" x="5988050" y="3765550"/>
          <p14:tracePt t="49368" x="6165850" y="3765550"/>
          <p14:tracePt t="49384" x="6369050" y="3765550"/>
          <p14:tracePt t="49401" x="6565900" y="3765550"/>
          <p14:tracePt t="49418" x="6705600" y="3765550"/>
          <p14:tracePt t="49435" x="6762750" y="3759200"/>
          <p14:tracePt t="49451" x="6781800" y="3759200"/>
          <p14:tracePt t="49484" x="6788150" y="3752850"/>
          <p14:tracePt t="49512" x="6800850" y="3740150"/>
          <p14:tracePt t="49528" x="6800850" y="3733800"/>
          <p14:tracePt t="49551" x="6807200" y="3727450"/>
          <p14:tracePt t="49591" x="6807200" y="3721100"/>
          <p14:tracePt t="49704" x="6807200" y="3740150"/>
          <p14:tracePt t="49716" x="6807200" y="3771900"/>
          <p14:tracePt t="49727" x="6807200" y="3835400"/>
          <p14:tracePt t="49736" x="6807200" y="3873500"/>
          <p14:tracePt t="49751" x="6807200" y="3924300"/>
          <p14:tracePt t="49768" x="6807200" y="3943350"/>
          <p14:tracePt t="49785" x="6807200" y="3968750"/>
          <p14:tracePt t="49801" x="6807200" y="3987800"/>
          <p14:tracePt t="49818" x="6807200" y="4019550"/>
          <p14:tracePt t="49835" x="6807200" y="4070350"/>
          <p14:tracePt t="49851" x="6807200" y="4114800"/>
          <p14:tracePt t="49868" x="6807200" y="4165600"/>
          <p14:tracePt t="49885" x="6807200" y="4191000"/>
          <p14:tracePt t="49902" x="6807200" y="4203700"/>
          <p14:tracePt t="50200" x="6800850" y="4203700"/>
          <p14:tracePt t="50212" x="6794500" y="4203700"/>
          <p14:tracePt t="50223" x="6762750" y="4216400"/>
          <p14:tracePt t="50237" x="6743700" y="4235450"/>
          <p14:tracePt t="50252" x="6692900" y="4267200"/>
          <p14:tracePt t="50268" x="6623050" y="4318000"/>
          <p14:tracePt t="50285" x="6540500" y="4362450"/>
          <p14:tracePt t="50302" x="6426200" y="4413250"/>
          <p14:tracePt t="50318" x="6280150" y="4457700"/>
          <p14:tracePt t="50335" x="6165850" y="4495800"/>
          <p14:tracePt t="50351" x="6070600" y="4521200"/>
          <p14:tracePt t="50368" x="6064250" y="4527550"/>
          <p14:tracePt t="50472" x="6057900" y="4533900"/>
          <p14:tracePt t="50480" x="6057900" y="4540250"/>
          <p14:tracePt t="50488" x="6051550" y="4552950"/>
          <p14:tracePt t="50502" x="6019800" y="4565650"/>
          <p14:tracePt t="50518" x="5918200" y="4565650"/>
          <p14:tracePt t="50535" x="5873750" y="4565650"/>
          <p14:tracePt t="50985" x="5835650" y="4578350"/>
          <p14:tracePt t="50992" x="5810250" y="4578350"/>
          <p14:tracePt t="51002" x="5772150" y="4578350"/>
          <p14:tracePt t="51019" x="5721350" y="4591050"/>
          <p14:tracePt t="51035" x="5600700" y="4591050"/>
          <p14:tracePt t="51052" x="5499100" y="4591050"/>
          <p14:tracePt t="51069" x="5365750" y="4591050"/>
          <p14:tracePt t="51085" x="5264150" y="4591050"/>
          <p14:tracePt t="51104" x="5187950" y="4591050"/>
          <p14:tracePt t="51119" x="5181600" y="4584700"/>
          <p14:tracePt t="51135" x="5168900" y="4578350"/>
          <p14:tracePt t="63313" x="5181600" y="4578350"/>
          <p14:tracePt t="63328" x="5194300" y="4578350"/>
          <p14:tracePt t="63336" x="5200650" y="4578350"/>
          <p14:tracePt t="63360" x="5207000" y="4578350"/>
          <p14:tracePt t="66041" x="5207000" y="4584700"/>
          <p14:tracePt t="66064" x="5200650" y="4591050"/>
          <p14:tracePt t="66096" x="5200650" y="4597400"/>
          <p14:tracePt t="66104" x="5200650" y="4610100"/>
          <p14:tracePt t="66112" x="5200650" y="4616450"/>
          <p14:tracePt t="66128" x="5200650" y="4622800"/>
          <p14:tracePt t="66144" x="5200650" y="4641850"/>
          <p14:tracePt t="66157" x="5207000" y="4641850"/>
          <p14:tracePt t="66173" x="5207000" y="4648200"/>
          <p14:tracePt t="66190" x="5219700" y="4648200"/>
          <p14:tracePt t="67217" x="0" y="0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58753" y="97597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8612287"/>
              </p:ext>
            </p:extLst>
          </p:nvPr>
        </p:nvGraphicFramePr>
        <p:xfrm>
          <a:off x="4604546" y="1527445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50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4546" y="1527445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6944612"/>
              </p:ext>
            </p:extLst>
          </p:nvPr>
        </p:nvGraphicFramePr>
        <p:xfrm>
          <a:off x="4097338" y="3498850"/>
          <a:ext cx="2924175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51" name="Equation" r:id="rId6" imgW="1625400" imgH="431640" progId="Equation.DSMT4">
                  <p:embed/>
                </p:oleObj>
              </mc:Choice>
              <mc:Fallback>
                <p:oleObj name="Equation" r:id="rId6" imgW="162540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7338" y="3498850"/>
                        <a:ext cx="2924175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71324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247"/>
    </mc:Choice>
    <mc:Fallback xmlns="">
      <p:transition advTm="572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015" x="374650" y="5568950"/>
          <p14:tracePt t="11063" x="387350" y="5549900"/>
          <p14:tracePt t="11071" x="406400" y="5549900"/>
          <p14:tracePt t="11079" x="412750" y="5549900"/>
          <p14:tracePt t="11087" x="425450" y="5537200"/>
          <p14:tracePt t="11102" x="476250" y="5511800"/>
          <p14:tracePt t="11119" x="774700" y="5378450"/>
          <p14:tracePt t="11135" x="1206500" y="5175250"/>
          <p14:tracePt t="11152" x="1784350" y="4927600"/>
          <p14:tracePt t="11169" x="2514600" y="4527550"/>
          <p14:tracePt t="11185" x="3276600" y="3765550"/>
          <p14:tracePt t="11202" x="3930650" y="3028950"/>
          <p14:tracePt t="11219" x="4483100" y="2520950"/>
          <p14:tracePt t="11235" x="4838700" y="2152650"/>
          <p14:tracePt t="11252" x="4978400" y="1943100"/>
          <p14:tracePt t="11269" x="5022850" y="1828800"/>
          <p14:tracePt t="11285" x="5029200" y="1816100"/>
          <p14:tracePt t="11960" x="5010150" y="1809750"/>
          <p14:tracePt t="11972" x="4978400" y="1809750"/>
          <p14:tracePt t="11986" x="4870450" y="1816100"/>
          <p14:tracePt t="12003" x="4787900" y="1828800"/>
          <p14:tracePt t="12020" x="4730750" y="1847850"/>
          <p14:tracePt t="12036" x="4679950" y="1860550"/>
          <p14:tracePt t="12053" x="4679950" y="1866900"/>
          <p14:tracePt t="12160" x="4679950" y="1854200"/>
          <p14:tracePt t="12170" x="4679950" y="1841500"/>
          <p14:tracePt t="12186" x="4699000" y="1816100"/>
          <p14:tracePt t="12203" x="4724400" y="1790700"/>
          <p14:tracePt t="12220" x="4737100" y="1778000"/>
          <p14:tracePt t="12236" x="4762500" y="1758950"/>
          <p14:tracePt t="12253" x="4813300" y="1733550"/>
          <p14:tracePt t="12269" x="4851400" y="1720850"/>
          <p14:tracePt t="12286" x="4883150" y="1708150"/>
          <p14:tracePt t="12303" x="4902200" y="1708150"/>
          <p14:tracePt t="12320" x="4927600" y="1708150"/>
          <p14:tracePt t="12353" x="4933950" y="1708150"/>
          <p14:tracePt t="12408" x="4940300" y="1727200"/>
          <p14:tracePt t="12419" x="4940300" y="1758950"/>
          <p14:tracePt t="12432" x="4940300" y="1879600"/>
          <p14:tracePt t="12443" x="4940300" y="1924050"/>
          <p14:tracePt t="12452" x="4940300" y="1962150"/>
          <p14:tracePt t="12469" x="4940300" y="2025650"/>
          <p14:tracePt t="12486" x="4940300" y="2057400"/>
          <p14:tracePt t="12568" x="4940300" y="2063750"/>
          <p14:tracePt t="12578" x="4927600" y="2044700"/>
          <p14:tracePt t="12586" x="4927600" y="2012950"/>
          <p14:tracePt t="12603" x="4902200" y="1930400"/>
          <p14:tracePt t="12619" x="4902200" y="1854200"/>
          <p14:tracePt t="12636" x="4902200" y="1809750"/>
          <p14:tracePt t="12720" x="4902200" y="1803400"/>
          <p14:tracePt t="12736" x="4895850" y="1822450"/>
          <p14:tracePt t="12747" x="4895850" y="1860550"/>
          <p14:tracePt t="12756" x="4895850" y="1885950"/>
          <p14:tracePt t="12769" x="4902200" y="1924050"/>
          <p14:tracePt t="12786" x="4902200" y="1949450"/>
          <p14:tracePt t="12897" x="4902200" y="1936750"/>
          <p14:tracePt t="12907" x="4902200" y="1905000"/>
          <p14:tracePt t="12920" x="4895850" y="1822450"/>
          <p14:tracePt t="12936" x="4883150" y="1752600"/>
          <p14:tracePt t="12953" x="4883150" y="1689100"/>
          <p14:tracePt t="12969" x="4883150" y="1651000"/>
          <p14:tracePt t="12986" x="4883150" y="1625600"/>
          <p14:tracePt t="13003" x="4883150" y="1600200"/>
          <p14:tracePt t="13019" x="4883150" y="1587500"/>
          <p14:tracePt t="13119" x="4883150" y="1606550"/>
          <p14:tracePt t="13127" x="4883150" y="1625600"/>
          <p14:tracePt t="13136" x="4883150" y="1657350"/>
          <p14:tracePt t="13153" x="4883150" y="1695450"/>
          <p14:tracePt t="13170" x="4883150" y="1714500"/>
          <p14:tracePt t="13560" x="4883150" y="1733550"/>
          <p14:tracePt t="13571" x="4883150" y="1765300"/>
          <p14:tracePt t="13586" x="4883150" y="1860550"/>
          <p14:tracePt t="13604" x="4883150" y="1955800"/>
          <p14:tracePt t="13620" x="4883150" y="2038350"/>
          <p14:tracePt t="13636" x="4883150" y="2120900"/>
          <p14:tracePt t="13653" x="4883150" y="2190750"/>
          <p14:tracePt t="13670" x="4883150" y="2222500"/>
          <p14:tracePt t="13760" x="4883150" y="2209800"/>
          <p14:tracePt t="13769" x="4883150" y="2159000"/>
          <p14:tracePt t="13780" x="4876800" y="2101850"/>
          <p14:tracePt t="13792" x="4864100" y="1955800"/>
          <p14:tracePt t="13803" x="4851400" y="1873250"/>
          <p14:tracePt t="13820" x="4832350" y="1739900"/>
          <p14:tracePt t="13836" x="4819650" y="1663700"/>
          <p14:tracePt t="13853" x="4819650" y="1644650"/>
          <p14:tracePt t="13920" x="4819650" y="1670050"/>
          <p14:tracePt t="13932" x="4819650" y="1714500"/>
          <p14:tracePt t="13944" x="4819650" y="1809750"/>
          <p14:tracePt t="13954" x="4819650" y="1860550"/>
          <p14:tracePt t="13970" x="4819650" y="1930400"/>
          <p14:tracePt t="13986" x="4819650" y="1968500"/>
          <p14:tracePt t="14003" x="4819650" y="1981200"/>
          <p14:tracePt t="14020" x="4819650" y="1993900"/>
          <p14:tracePt t="14352" x="4826000" y="1993900"/>
          <p14:tracePt t="14361" x="4895850" y="2006600"/>
          <p14:tracePt t="14370" x="4959350" y="2025650"/>
          <p14:tracePt t="14387" x="5016500" y="2025650"/>
          <p14:tracePt t="14404" x="5080000" y="2032000"/>
          <p14:tracePt t="14420" x="5149850" y="2032000"/>
          <p14:tracePt t="14437" x="5251450" y="2032000"/>
          <p14:tracePt t="14454" x="5321300" y="2032000"/>
          <p14:tracePt t="14470" x="5346700" y="2032000"/>
          <p14:tracePt t="14487" x="5365750" y="2032000"/>
          <p14:tracePt t="14503" x="5391150" y="1993900"/>
          <p14:tracePt t="14520" x="5410200" y="1943100"/>
          <p14:tracePt t="14537" x="5429250" y="1911350"/>
          <p14:tracePt t="14554" x="5435600" y="1885950"/>
          <p14:tracePt t="14570" x="5435600" y="1873250"/>
          <p14:tracePt t="14587" x="5448300" y="1860550"/>
          <p14:tracePt t="14648" x="5454650" y="1854200"/>
          <p14:tracePt t="14664" x="5461000" y="1854200"/>
          <p14:tracePt t="14760" x="5467350" y="1854200"/>
          <p14:tracePt t="14770" x="5473700" y="1841500"/>
          <p14:tracePt t="14779" x="5480050" y="1816100"/>
          <p14:tracePt t="14787" x="5480050" y="1809750"/>
          <p14:tracePt t="14803" x="5499100" y="1752600"/>
          <p14:tracePt t="14820" x="5505450" y="1689100"/>
          <p14:tracePt t="14836" x="5505450" y="1631950"/>
          <p14:tracePt t="14853" x="5505450" y="1606550"/>
          <p14:tracePt t="14870" x="5505450" y="1600200"/>
          <p14:tracePt t="14960" x="5505450" y="1612900"/>
          <p14:tracePt t="14968" x="5505450" y="1631950"/>
          <p14:tracePt t="14976" x="5505450" y="1676400"/>
          <p14:tracePt t="14987" x="5505450" y="1701800"/>
          <p14:tracePt t="15004" x="5505450" y="1778000"/>
          <p14:tracePt t="15020" x="5505450" y="1816100"/>
          <p14:tracePt t="15037" x="5505450" y="1828800"/>
          <p14:tracePt t="15080" x="5505450" y="1822450"/>
          <p14:tracePt t="15088" x="5518150" y="1778000"/>
          <p14:tracePt t="15104" x="5518150" y="1676400"/>
          <p14:tracePt t="15120" x="5518150" y="1574800"/>
          <p14:tracePt t="15137" x="5518150" y="1530350"/>
          <p14:tracePt t="15153" x="5518150" y="1524000"/>
          <p14:tracePt t="15232" x="5518150" y="1549400"/>
          <p14:tracePt t="15241" x="5518150" y="1581150"/>
          <p14:tracePt t="15254" x="5518150" y="1600200"/>
          <p14:tracePt t="15271" x="5518150" y="1631950"/>
          <p14:tracePt t="15287" x="5518150" y="1651000"/>
          <p14:tracePt t="15400" x="5518150" y="1644650"/>
          <p14:tracePt t="15416" x="5518150" y="1638300"/>
          <p14:tracePt t="15792" x="5524500" y="1657350"/>
          <p14:tracePt t="15801" x="5543550" y="1720850"/>
          <p14:tracePt t="15810" x="5556250" y="1771650"/>
          <p14:tracePt t="15824" x="5581650" y="1917700"/>
          <p14:tracePt t="15837" x="5594350" y="1981200"/>
          <p14:tracePt t="15854" x="5607050" y="2089150"/>
          <p14:tracePt t="15871" x="5619750" y="2171700"/>
          <p14:tracePt t="15887" x="5619750" y="2216150"/>
          <p14:tracePt t="15904" x="5619750" y="2235200"/>
          <p14:tracePt t="15920" x="5619750" y="2247900"/>
          <p14:tracePt t="15937" x="5619750" y="2273300"/>
          <p14:tracePt t="15954" x="5613400" y="2292350"/>
          <p14:tracePt t="15970" x="5613400" y="2311400"/>
          <p14:tracePt t="15987" x="5607050" y="2330450"/>
          <p14:tracePt t="16004" x="5600700" y="2336800"/>
          <p14:tracePt t="16048" x="5600700" y="2343150"/>
          <p14:tracePt t="16072" x="5594350" y="2355850"/>
          <p14:tracePt t="16087" x="5594350" y="2362200"/>
          <p14:tracePt t="16103" x="5594350" y="2368550"/>
          <p14:tracePt t="16168" x="5588000" y="2374900"/>
          <p14:tracePt t="16177" x="5575300" y="2374900"/>
          <p14:tracePt t="16187" x="5556250" y="2349500"/>
          <p14:tracePt t="16204" x="5518150" y="2292350"/>
          <p14:tracePt t="16220" x="5499100" y="2260600"/>
          <p14:tracePt t="16237" x="5492750" y="2222500"/>
          <p14:tracePt t="16254" x="5480050" y="2203450"/>
          <p14:tracePt t="16270" x="5480050" y="2197100"/>
          <p14:tracePt t="16287" x="5480050" y="2190750"/>
          <p14:tracePt t="16400" x="5480050" y="2184400"/>
          <p14:tracePt t="16409" x="5473700" y="2184400"/>
          <p14:tracePt t="16448" x="5461000" y="2184400"/>
          <p14:tracePt t="16464" x="5454650" y="2184400"/>
          <p14:tracePt t="16474" x="5441950" y="2184400"/>
          <p14:tracePt t="16487" x="5429250" y="2165350"/>
          <p14:tracePt t="16504" x="5410200" y="2133600"/>
          <p14:tracePt t="16521" x="5403850" y="2095500"/>
          <p14:tracePt t="16537" x="5391150" y="2057400"/>
          <p14:tracePt t="16554" x="5384800" y="2019300"/>
          <p14:tracePt t="16571" x="5372100" y="1962150"/>
          <p14:tracePt t="16587" x="5359400" y="1917700"/>
          <p14:tracePt t="16604" x="5353050" y="1898650"/>
          <p14:tracePt t="16621" x="5353050" y="1892300"/>
          <p14:tracePt t="16637" x="5346700" y="1892300"/>
          <p14:tracePt t="16679" x="5340350" y="1892300"/>
          <p14:tracePt t="16695" x="5321300" y="1892300"/>
          <p14:tracePt t="16705" x="5295900" y="1892300"/>
          <p14:tracePt t="16721" x="5257800" y="1924050"/>
          <p14:tracePt t="16737" x="5194300" y="1962150"/>
          <p14:tracePt t="16754" x="5175250" y="1974850"/>
          <p14:tracePt t="16864" x="5187950" y="1943100"/>
          <p14:tracePt t="16874" x="5200650" y="1917700"/>
          <p14:tracePt t="16888" x="5207000" y="1860550"/>
          <p14:tracePt t="16904" x="5207000" y="1835150"/>
          <p14:tracePt t="16921" x="5207000" y="1809750"/>
          <p14:tracePt t="16938" x="5207000" y="1790700"/>
          <p14:tracePt t="16954" x="5207000" y="1778000"/>
          <p14:tracePt t="16987" x="5194300" y="1778000"/>
          <p14:tracePt t="17004" x="5187950" y="1778000"/>
          <p14:tracePt t="17021" x="5175250" y="1816100"/>
          <p14:tracePt t="17037" x="5175250" y="1885950"/>
          <p14:tracePt t="17054" x="5175250" y="1949450"/>
          <p14:tracePt t="17071" x="5194300" y="1968500"/>
          <p14:tracePt t="17087" x="5213350" y="1981200"/>
          <p14:tracePt t="17104" x="5232400" y="1981200"/>
          <p14:tracePt t="17137" x="5251450" y="1981200"/>
          <p14:tracePt t="17154" x="5251450" y="1962150"/>
          <p14:tracePt t="17171" x="5251450" y="1949450"/>
          <p14:tracePt t="17187" x="5251450" y="1930400"/>
          <p14:tracePt t="17204" x="5251450" y="1917700"/>
          <p14:tracePt t="17220" x="5245100" y="1905000"/>
          <p14:tracePt t="17237" x="5219700" y="1905000"/>
          <p14:tracePt t="17254" x="5207000" y="1905000"/>
          <p14:tracePt t="17271" x="5168900" y="1905000"/>
          <p14:tracePt t="17287" x="5168900" y="1962150"/>
          <p14:tracePt t="17304" x="5168900" y="2000250"/>
          <p14:tracePt t="17321" x="5187950" y="2019300"/>
          <p14:tracePt t="17337" x="5245100" y="2032000"/>
          <p14:tracePt t="17354" x="5270500" y="2032000"/>
          <p14:tracePt t="17371" x="5295900" y="2032000"/>
          <p14:tracePt t="17387" x="5321300" y="2000250"/>
          <p14:tracePt t="17404" x="5321300" y="1962150"/>
          <p14:tracePt t="17421" x="5314950" y="1930400"/>
          <p14:tracePt t="17437" x="5270500" y="1898650"/>
          <p14:tracePt t="17454" x="5200650" y="1885950"/>
          <p14:tracePt t="17471" x="5156200" y="1885950"/>
          <p14:tracePt t="17487" x="5118100" y="1943100"/>
          <p14:tracePt t="17504" x="5118100" y="2012950"/>
          <p14:tracePt t="17521" x="5118100" y="2082800"/>
          <p14:tracePt t="17537" x="5130800" y="2108200"/>
          <p14:tracePt t="17554" x="5162550" y="2108200"/>
          <p14:tracePt t="17571" x="5187950" y="2108200"/>
          <p14:tracePt t="17587" x="5219700" y="2101850"/>
          <p14:tracePt t="17604" x="5232400" y="2057400"/>
          <p14:tracePt t="17621" x="5232400" y="2006600"/>
          <p14:tracePt t="17637" x="5232400" y="1987550"/>
          <p14:tracePt t="17654" x="5226050" y="1987550"/>
          <p14:tracePt t="17671" x="5207000" y="1981200"/>
          <p14:tracePt t="17687" x="5181600" y="1987550"/>
          <p14:tracePt t="17704" x="5181600" y="2025650"/>
          <p14:tracePt t="17721" x="5181600" y="2051050"/>
          <p14:tracePt t="17737" x="5181600" y="2076450"/>
          <p14:tracePt t="17754" x="5181600" y="2082800"/>
          <p14:tracePt t="17771" x="5187950" y="2082800"/>
          <p14:tracePt t="17787" x="5207000" y="2082800"/>
          <p14:tracePt t="17804" x="5213350" y="2082800"/>
          <p14:tracePt t="17821" x="5219700" y="2076450"/>
          <p14:tracePt t="17837" x="5219700" y="2070100"/>
          <p14:tracePt t="17855" x="5219700" y="2063750"/>
          <p14:tracePt t="18288" x="5226050" y="2082800"/>
          <p14:tracePt t="18297" x="5276850" y="2197100"/>
          <p14:tracePt t="18306" x="5327650" y="2311400"/>
          <p14:tracePt t="18321" x="5391150" y="2489200"/>
          <p14:tracePt t="18338" x="5435600" y="2673350"/>
          <p14:tracePt t="18354" x="5480050" y="2794000"/>
          <p14:tracePt t="18371" x="5492750" y="2838450"/>
          <p14:tracePt t="18388" x="5492750" y="2844800"/>
          <p14:tracePt t="20883" x="5492750" y="2851150"/>
          <p14:tracePt t="20896" x="5486400" y="2851150"/>
          <p14:tracePt t="21033" x="5480050" y="2857500"/>
          <p14:tracePt t="21041" x="5480050" y="2876550"/>
          <p14:tracePt t="21049" x="5486400" y="2889250"/>
          <p14:tracePt t="21056" x="5486400" y="2901950"/>
          <p14:tracePt t="21280" x="5486400" y="2921000"/>
          <p14:tracePt t="21288" x="5461000" y="2933700"/>
          <p14:tracePt t="21297" x="5429250" y="2946400"/>
          <p14:tracePt t="21306" x="5410200" y="2946400"/>
          <p14:tracePt t="21322" x="5321300" y="2946400"/>
          <p14:tracePt t="21339" x="5257800" y="2946400"/>
          <p14:tracePt t="21356" x="5200650" y="2946400"/>
          <p14:tracePt t="21372" x="5149850" y="2946400"/>
          <p14:tracePt t="21389" x="5124450" y="2946400"/>
          <p14:tracePt t="21406" x="5105400" y="2946400"/>
          <p14:tracePt t="21422" x="5092700" y="2946400"/>
          <p14:tracePt t="21439" x="5067300" y="2940050"/>
          <p14:tracePt t="21456" x="5003800" y="2825750"/>
          <p14:tracePt t="21472" x="4953000" y="2736850"/>
          <p14:tracePt t="21489" x="4908550" y="2616200"/>
          <p14:tracePt t="21506" x="4883150" y="2482850"/>
          <p14:tracePt t="21522" x="4857750" y="2336800"/>
          <p14:tracePt t="21539" x="4845050" y="2203450"/>
          <p14:tracePt t="21556" x="4845050" y="2108200"/>
          <p14:tracePt t="21573" x="4845050" y="2032000"/>
          <p14:tracePt t="21589" x="4845050" y="1993900"/>
          <p14:tracePt t="21606" x="4845050" y="1955800"/>
          <p14:tracePt t="21623" x="4845050" y="1949450"/>
          <p14:tracePt t="21639" x="4845050" y="1936750"/>
          <p14:tracePt t="21656" x="4845050" y="1930400"/>
          <p14:tracePt t="21792" x="4845050" y="1924050"/>
          <p14:tracePt t="21802" x="4845050" y="1911350"/>
          <p14:tracePt t="21810" x="4845050" y="1892300"/>
          <p14:tracePt t="21822" x="4845050" y="1885950"/>
          <p14:tracePt t="21839" x="4845050" y="1879600"/>
          <p14:tracePt t="21856" x="4845050" y="1873250"/>
          <p14:tracePt t="22360" x="4845050" y="1885950"/>
          <p14:tracePt t="22369" x="4845050" y="1911350"/>
          <p14:tracePt t="22378" x="4845050" y="1936750"/>
          <p14:tracePt t="22389" x="4845050" y="1981200"/>
          <p14:tracePt t="22406" x="4845050" y="2089150"/>
          <p14:tracePt t="22423" x="4845050" y="2260600"/>
          <p14:tracePt t="22439" x="4845050" y="2381250"/>
          <p14:tracePt t="22456" x="4819650" y="2489200"/>
          <p14:tracePt t="22472" x="4787900" y="2571750"/>
          <p14:tracePt t="22489" x="4756150" y="2654300"/>
          <p14:tracePt t="22506" x="4724400" y="2724150"/>
          <p14:tracePt t="22522" x="4692650" y="2781300"/>
          <p14:tracePt t="22539" x="4673600" y="2825750"/>
          <p14:tracePt t="22556" x="4660900" y="2851150"/>
          <p14:tracePt t="22572" x="4660900" y="2863850"/>
          <p14:tracePt t="22589" x="4660900" y="2882900"/>
          <p14:tracePt t="22606" x="4660900" y="2914650"/>
          <p14:tracePt t="22623" x="4660900" y="3028950"/>
          <p14:tracePt t="22639" x="4660900" y="3130550"/>
          <p14:tracePt t="22656" x="4660900" y="3232150"/>
          <p14:tracePt t="22673" x="4679950" y="3321050"/>
          <p14:tracePt t="22689" x="4679950" y="3359150"/>
          <p14:tracePt t="22706" x="4679950" y="3371850"/>
          <p14:tracePt t="22723" x="4679950" y="3378200"/>
          <p14:tracePt t="22739" x="4679950" y="3390900"/>
          <p14:tracePt t="22756" x="4679950" y="3403600"/>
          <p14:tracePt t="22759" x="4679950" y="3409950"/>
          <p14:tracePt t="22772" x="4679950" y="3416300"/>
          <p14:tracePt t="22789" x="4679950" y="3435350"/>
          <p14:tracePt t="22806" x="4673600" y="3435350"/>
          <p14:tracePt t="23080" x="4673600" y="3441700"/>
          <p14:tracePt t="23092" x="4673600" y="3448050"/>
          <p14:tracePt t="23106" x="4648200" y="3454400"/>
          <p14:tracePt t="23123" x="4641850" y="3454400"/>
          <p14:tracePt t="23480" x="4641850" y="3460750"/>
          <p14:tracePt t="23492" x="4648200" y="3460750"/>
          <p14:tracePt t="23506" x="4648200" y="3473450"/>
          <p14:tracePt t="23523" x="4654550" y="3511550"/>
          <p14:tracePt t="23540" x="4654550" y="3517900"/>
          <p14:tracePt t="23557" x="4654550" y="3524250"/>
          <p14:tracePt t="23573" x="4654550" y="3543300"/>
          <p14:tracePt t="23589" x="4667250" y="3549650"/>
          <p14:tracePt t="23606" x="4667250" y="3562350"/>
          <p14:tracePt t="23623" x="4667250" y="3568700"/>
          <p14:tracePt t="23687" x="4667250" y="3575050"/>
          <p14:tracePt t="23695" x="4667250" y="3581400"/>
          <p14:tracePt t="23706" x="4667250" y="3594100"/>
          <p14:tracePt t="23723" x="4667250" y="3600450"/>
          <p14:tracePt t="23739" x="4667250" y="3613150"/>
          <p14:tracePt t="23756" x="4667250" y="3625850"/>
          <p14:tracePt t="23773" x="4667250" y="3632200"/>
          <p14:tracePt t="23789" x="4667250" y="3651250"/>
          <p14:tracePt t="23790" x="4667250" y="3657600"/>
          <p14:tracePt t="23806" x="4667250" y="3663950"/>
          <p14:tracePt t="23823" x="4667250" y="3702050"/>
          <p14:tracePt t="23839" x="4667250" y="3759200"/>
          <p14:tracePt t="23856" x="4641850" y="3835400"/>
          <p14:tracePt t="23873" x="4616450" y="3867150"/>
          <p14:tracePt t="23889" x="4597400" y="3892550"/>
          <p14:tracePt t="23906" x="4578350" y="3905250"/>
          <p14:tracePt t="23923" x="4572000" y="3911600"/>
          <p14:tracePt t="23999" x="4565650" y="3917950"/>
          <p14:tracePt t="24015" x="4559300" y="3917950"/>
          <p14:tracePt t="24031" x="4546600" y="3917950"/>
          <p14:tracePt t="24112" x="4540250" y="3917950"/>
          <p14:tracePt t="24128" x="4533900" y="3917950"/>
          <p14:tracePt t="24140" x="4527550" y="3917950"/>
          <p14:tracePt t="24156" x="4508500" y="3917950"/>
          <p14:tracePt t="24173" x="4457700" y="3917950"/>
          <p14:tracePt t="24189" x="4413250" y="3917950"/>
          <p14:tracePt t="24206" x="4394200" y="3917950"/>
          <p14:tracePt t="24223" x="4387850" y="3917950"/>
          <p14:tracePt t="24247" x="4381500" y="3905250"/>
          <p14:tracePt t="24256" x="4381500" y="3892550"/>
          <p14:tracePt t="24273" x="4381500" y="3854450"/>
          <p14:tracePt t="24290" x="4381500" y="3816350"/>
          <p14:tracePt t="24306" x="4381500" y="3790950"/>
          <p14:tracePt t="24323" x="4381500" y="3765550"/>
          <p14:tracePt t="24340" x="4368800" y="3746500"/>
          <p14:tracePt t="24799" x="4368800" y="3740150"/>
          <p14:tracePt t="24823" x="4368800" y="3733800"/>
          <p14:tracePt t="25352" x="4362450" y="3733800"/>
          <p14:tracePt t="25872" x="4375150" y="3733800"/>
          <p14:tracePt t="25884" x="4425950" y="3733800"/>
          <p14:tracePt t="25896" x="4591050" y="3733800"/>
          <p14:tracePt t="25907" x="4673600" y="3733800"/>
          <p14:tracePt t="25924" x="4857750" y="3733800"/>
          <p14:tracePt t="25940" x="5003800" y="3733800"/>
          <p14:tracePt t="25957" x="5080000" y="3721100"/>
          <p14:tracePt t="25974" x="5092700" y="3721100"/>
          <p14:tracePt t="26223" x="5099050" y="3721100"/>
          <p14:tracePt t="26231" x="5105400" y="3721100"/>
          <p14:tracePt t="26240" x="5118100" y="3721100"/>
          <p14:tracePt t="26257" x="5194300" y="3721100"/>
          <p14:tracePt t="26274" x="5314950" y="3721100"/>
          <p14:tracePt t="26291" x="5467350" y="3721100"/>
          <p14:tracePt t="26307" x="5619750" y="3721100"/>
          <p14:tracePt t="26323" x="5753100" y="3721100"/>
          <p14:tracePt t="26340" x="5835650" y="3721100"/>
          <p14:tracePt t="26357" x="5867400" y="3721100"/>
          <p14:tracePt t="26391" x="5873750" y="3721100"/>
          <p14:tracePt t="26472" x="5880100" y="3721100"/>
          <p14:tracePt t="26484" x="5886450" y="3721100"/>
          <p14:tracePt t="26496" x="5911850" y="3721100"/>
          <p14:tracePt t="26507" x="5924550" y="3721100"/>
          <p14:tracePt t="26524" x="5975350" y="3721100"/>
          <p14:tracePt t="26540" x="6038850" y="3721100"/>
          <p14:tracePt t="26557" x="6108700" y="3721100"/>
          <p14:tracePt t="26574" x="6134100" y="3721100"/>
          <p14:tracePt t="26590" x="6146800" y="3721100"/>
          <p14:tracePt t="26648" x="6140450" y="3721100"/>
          <p14:tracePt t="26660" x="6096000" y="3721100"/>
          <p14:tracePt t="26674" x="5943600" y="3721100"/>
          <p14:tracePt t="26691" x="5638800" y="3721100"/>
          <p14:tracePt t="26707" x="5194300" y="3721100"/>
          <p14:tracePt t="26724" x="4660900" y="3721100"/>
          <p14:tracePt t="26741" x="4127500" y="3721100"/>
          <p14:tracePt t="26757" x="3898900" y="3721100"/>
          <p14:tracePt t="26774" x="3873500" y="3721100"/>
          <p14:tracePt t="26872" x="3886200" y="3721100"/>
          <p14:tracePt t="26880" x="3905250" y="3721100"/>
          <p14:tracePt t="26891" x="3911600" y="3721100"/>
          <p14:tracePt t="26907" x="3917950" y="3721100"/>
          <p14:tracePt t="26993" x="3930650" y="3721100"/>
          <p14:tracePt t="27024" x="3937000" y="3721100"/>
          <p14:tracePt t="27048" x="3943350" y="3721100"/>
          <p14:tracePt t="27056" x="3949700" y="3721100"/>
          <p14:tracePt t="27064" x="3975100" y="3727450"/>
          <p14:tracePt t="27074" x="3994150" y="3727450"/>
          <p14:tracePt t="27090" x="4064000" y="3752850"/>
          <p14:tracePt t="27107" x="4146550" y="3752850"/>
          <p14:tracePt t="27124" x="4203700" y="3771900"/>
          <p14:tracePt t="27140" x="4248150" y="3784600"/>
          <p14:tracePt t="27376" x="4254500" y="3784600"/>
          <p14:tracePt t="27388" x="4298950" y="3784600"/>
          <p14:tracePt t="27399" x="4438650" y="3759200"/>
          <p14:tracePt t="27412" x="4508500" y="3746500"/>
          <p14:tracePt t="27424" x="4679950" y="3721100"/>
          <p14:tracePt t="27441" x="4806950" y="3689350"/>
          <p14:tracePt t="27457" x="4845050" y="3689350"/>
          <p14:tracePt t="27474" x="4851400" y="3689350"/>
          <p14:tracePt t="27543" x="4857750" y="3689350"/>
          <p14:tracePt t="27551" x="4864100" y="3689350"/>
          <p14:tracePt t="27559" x="4876800" y="3689350"/>
          <p14:tracePt t="27574" x="4895850" y="3695700"/>
          <p14:tracePt t="27590" x="4914900" y="3714750"/>
          <p14:tracePt t="27607" x="4927600" y="3727450"/>
          <p14:tracePt t="27624" x="4940300" y="3733800"/>
          <p14:tracePt t="27640" x="4953000" y="3759200"/>
          <p14:tracePt t="27657" x="4953000" y="3765550"/>
          <p14:tracePt t="27674" x="4965700" y="3771900"/>
          <p14:tracePt t="27690" x="4972050" y="3784600"/>
          <p14:tracePt t="27707" x="4984750" y="3784600"/>
          <p14:tracePt t="27767" x="4991100" y="3784600"/>
          <p14:tracePt t="27775" x="4997450" y="3784600"/>
          <p14:tracePt t="27791" x="5016500" y="3778250"/>
          <p14:tracePt t="27799" x="5029200" y="3771900"/>
          <p14:tracePt t="27807" x="5035550" y="3771900"/>
          <p14:tracePt t="27824" x="5073650" y="3759200"/>
          <p14:tracePt t="27840" x="5111750" y="3752850"/>
          <p14:tracePt t="27857" x="5181600" y="3752850"/>
          <p14:tracePt t="27874" x="5283200" y="3752850"/>
          <p14:tracePt t="27890" x="5416550" y="3752850"/>
          <p14:tracePt t="27907" x="5588000" y="3752850"/>
          <p14:tracePt t="27924" x="5784850" y="3752850"/>
          <p14:tracePt t="27941" x="5956300" y="3771900"/>
          <p14:tracePt t="27957" x="6102350" y="3803650"/>
          <p14:tracePt t="27974" x="6172200" y="3803650"/>
          <p14:tracePt t="27991" x="6197600" y="3803650"/>
          <p14:tracePt t="28055" x="6203950" y="3803650"/>
          <p14:tracePt t="28080" x="6210300" y="3803650"/>
          <p14:tracePt t="28088" x="6223000" y="3803650"/>
          <p14:tracePt t="28096" x="6229350" y="3803650"/>
          <p14:tracePt t="28107" x="6248400" y="3810000"/>
          <p14:tracePt t="28124" x="6305550" y="3822700"/>
          <p14:tracePt t="28141" x="6388100" y="3835400"/>
          <p14:tracePt t="28157" x="6457950" y="3848100"/>
          <p14:tracePt t="28174" x="6483350" y="3848100"/>
          <p14:tracePt t="28223" x="6470650" y="3848100"/>
          <p14:tracePt t="28231" x="6438900" y="3848100"/>
          <p14:tracePt t="28241" x="6369050" y="3841750"/>
          <p14:tracePt t="28257" x="6191250" y="3841750"/>
          <p14:tracePt t="28274" x="5861050" y="3841750"/>
          <p14:tracePt t="28291" x="5664200" y="3841750"/>
          <p14:tracePt t="28307" x="5562600" y="3841750"/>
          <p14:tracePt t="28359" x="5556250" y="3835400"/>
          <p14:tracePt t="28375" x="5575300" y="3829050"/>
          <p14:tracePt t="28398" x="5645150" y="3829050"/>
          <p14:tracePt t="28407" x="5708650" y="3829050"/>
          <p14:tracePt t="28424" x="5727700" y="3829050"/>
          <p14:tracePt t="28471" x="5702300" y="3829050"/>
          <p14:tracePt t="28479" x="5651500" y="3829050"/>
          <p14:tracePt t="28491" x="5607050" y="3822700"/>
          <p14:tracePt t="28507" x="5511800" y="3816350"/>
          <p14:tracePt t="28524" x="5454650" y="3803650"/>
          <p14:tracePt t="28560" x="5467350" y="3803650"/>
          <p14:tracePt t="28575" x="5499100" y="3803650"/>
          <p14:tracePt t="28591" x="5683250" y="3822700"/>
          <p14:tracePt t="28608" x="6032500" y="3848100"/>
          <p14:tracePt t="28624" x="6121400" y="3873500"/>
          <p14:tracePt t="28671" x="6108700" y="3873500"/>
          <p14:tracePt t="28679" x="6076950" y="3873500"/>
          <p14:tracePt t="28691" x="6057900" y="3873500"/>
          <p14:tracePt t="28708" x="6045200" y="3873500"/>
          <p14:tracePt t="29825" x="6013450" y="3886200"/>
          <p14:tracePt t="29837" x="5899150" y="3937000"/>
          <p14:tracePt t="29849" x="5594350" y="4038600"/>
          <p14:tracePt t="29858" x="5384800" y="4121150"/>
          <p14:tracePt t="29875" x="4940300" y="4229100"/>
          <p14:tracePt t="29891" x="4565650" y="4267200"/>
          <p14:tracePt t="29908" x="4400550" y="4286250"/>
          <p14:tracePt t="29924" x="4362450" y="4286250"/>
          <p14:tracePt t="30207" x="4368800" y="4279900"/>
          <p14:tracePt t="30215" x="4381500" y="4267200"/>
          <p14:tracePt t="30328" x="4381500" y="4260850"/>
          <p14:tracePt t="30344" x="4381500" y="4254500"/>
          <p14:tracePt t="30356" x="4381500" y="4248150"/>
          <p14:tracePt t="30391" x="4381500" y="4235450"/>
          <p14:tracePt t="30456" x="4375150" y="4229100"/>
          <p14:tracePt t="30480" x="4375150" y="4222750"/>
          <p14:tracePt t="30913" x="4375150" y="4216400"/>
          <p14:tracePt t="30925" x="4375150" y="4197350"/>
          <p14:tracePt t="30937" x="4502150" y="4165600"/>
          <p14:tracePt t="30952" x="4673600" y="4146550"/>
          <p14:tracePt t="30965" x="4768850" y="4133850"/>
          <p14:tracePt t="30975" x="4940300" y="4102100"/>
          <p14:tracePt t="30991" x="5073650" y="4089400"/>
          <p14:tracePt t="31008" x="5149850" y="4076700"/>
          <p14:tracePt t="31160" x="5156200" y="4076700"/>
          <p14:tracePt t="31175" x="5162550" y="4083050"/>
          <p14:tracePt t="31183" x="5168900" y="4102100"/>
          <p14:tracePt t="31191" x="5168900" y="4121150"/>
          <p14:tracePt t="31208" x="5168900" y="4146550"/>
          <p14:tracePt t="31225" x="5168900" y="4171950"/>
          <p14:tracePt t="31242" x="5168900" y="4197350"/>
          <p14:tracePt t="31258" x="5168900" y="4222750"/>
          <p14:tracePt t="31275" x="5162550" y="4229100"/>
          <p14:tracePt t="31292" x="5143500" y="4229100"/>
          <p14:tracePt t="31309" x="5137150" y="4229100"/>
          <p14:tracePt t="31325" x="5118100" y="4229100"/>
          <p14:tracePt t="31342" x="5111750" y="4229100"/>
          <p14:tracePt t="31375" x="5099050" y="4222750"/>
          <p14:tracePt t="31392" x="5092700" y="4197350"/>
          <p14:tracePt t="31409" x="5092700" y="4184650"/>
          <p14:tracePt t="31425" x="5086350" y="4159250"/>
          <p14:tracePt t="31442" x="5080000" y="4159250"/>
          <p14:tracePt t="31459" x="5080000" y="4146550"/>
          <p14:tracePt t="31492" x="5080000" y="4133850"/>
          <p14:tracePt t="31544" x="5073650" y="4133850"/>
          <p14:tracePt t="31568" x="5073650" y="4127500"/>
          <p14:tracePt t="31712" x="5073650" y="4114800"/>
          <p14:tracePt t="31744" x="5086350" y="4108450"/>
          <p14:tracePt t="31752" x="5092700" y="4102100"/>
          <p14:tracePt t="31760" x="5118100" y="4095750"/>
          <p14:tracePt t="31775" x="5232400" y="4083050"/>
          <p14:tracePt t="31792" x="5391150" y="4057650"/>
          <p14:tracePt t="31808" x="5600700" y="4032250"/>
          <p14:tracePt t="31825" x="5803900" y="4006850"/>
          <p14:tracePt t="31842" x="5975350" y="3981450"/>
          <p14:tracePt t="31858" x="6070600" y="3962400"/>
          <p14:tracePt t="31875" x="6102350" y="3962400"/>
          <p14:tracePt t="31935" x="6108700" y="3962400"/>
          <p14:tracePt t="31943" x="6121400" y="3962400"/>
          <p14:tracePt t="31951" x="6127750" y="3962400"/>
          <p14:tracePt t="31959" x="6134100" y="3962400"/>
          <p14:tracePt t="31975" x="6153150" y="3962400"/>
          <p14:tracePt t="31992" x="6178550" y="3975100"/>
          <p14:tracePt t="32008" x="6203950" y="3994150"/>
          <p14:tracePt t="32025" x="6229350" y="4006850"/>
          <p14:tracePt t="32042" x="6261100" y="4025900"/>
          <p14:tracePt t="32058" x="6299200" y="4057650"/>
          <p14:tracePt t="32075" x="6311900" y="4070350"/>
          <p14:tracePt t="32119" x="6318250" y="4076700"/>
          <p14:tracePt t="32135" x="6318250" y="4095750"/>
          <p14:tracePt t="32151" x="6318250" y="4114800"/>
          <p14:tracePt t="32159" x="6318250" y="4121150"/>
          <p14:tracePt t="32175" x="6318250" y="4159250"/>
          <p14:tracePt t="32192" x="6318250" y="4184650"/>
          <p14:tracePt t="32208" x="6318250" y="4210050"/>
          <p14:tracePt t="32225" x="6318250" y="4222750"/>
          <p14:tracePt t="32303" x="6305550" y="4222750"/>
          <p14:tracePt t="32311" x="6299200" y="4222750"/>
          <p14:tracePt t="32325" x="6292850" y="4222750"/>
          <p14:tracePt t="32342" x="6254750" y="4222750"/>
          <p14:tracePt t="32359" x="6223000" y="4210050"/>
          <p14:tracePt t="32375" x="6184900" y="4191000"/>
          <p14:tracePt t="32409" x="6178550" y="4184650"/>
          <p14:tracePt t="32439" x="6172200" y="4178300"/>
          <p14:tracePt t="32455" x="6165850" y="4171950"/>
          <p14:tracePt t="32487" x="6159500" y="4165600"/>
          <p14:tracePt t="32584" x="6153150" y="4159250"/>
          <p14:tracePt t="32596" x="6153150" y="4152900"/>
          <p14:tracePt t="33089" x="6115050" y="4146550"/>
          <p14:tracePt t="33102" x="6064250" y="4127500"/>
          <p14:tracePt t="33114" x="5937250" y="4044950"/>
          <p14:tracePt t="33126" x="5867400" y="4006850"/>
          <p14:tracePt t="33142" x="5727700" y="3917950"/>
          <p14:tracePt t="33159" x="5543550" y="3765550"/>
          <p14:tracePt t="33176" x="5505450" y="3695700"/>
          <p14:tracePt t="33192" x="5505450" y="3657600"/>
          <p14:tracePt t="33209" x="5505450" y="3619500"/>
          <p14:tracePt t="33226" x="5505450" y="3556000"/>
          <p14:tracePt t="33242" x="5518150" y="3536950"/>
          <p14:tracePt t="33259" x="5537200" y="3505200"/>
          <p14:tracePt t="33276" x="5543550" y="3498850"/>
          <p14:tracePt t="33335" x="5549900" y="3498850"/>
          <p14:tracePt t="33353" x="5562600" y="3498850"/>
          <p14:tracePt t="33365" x="5581650" y="3524250"/>
          <p14:tracePt t="33376" x="5613400" y="3587750"/>
          <p14:tracePt t="33392" x="5657850" y="3676650"/>
          <p14:tracePt t="33409" x="5702300" y="3740150"/>
          <p14:tracePt t="33425" x="5740400" y="3778250"/>
          <p14:tracePt t="33442" x="5753100" y="3790950"/>
          <p14:tracePt t="33537" x="5753100" y="3778250"/>
          <p14:tracePt t="33549" x="5753100" y="3765550"/>
          <p14:tracePt t="33561" x="5753100" y="3740150"/>
          <p14:tracePt t="33576" x="5753100" y="3727450"/>
          <p14:tracePt t="33592" x="5753100" y="3714750"/>
          <p14:tracePt t="33736" x="5753100" y="3721100"/>
          <p14:tracePt t="33749" x="5753100" y="3740150"/>
          <p14:tracePt t="33760" x="5765800" y="3752850"/>
          <p14:tracePt t="33776" x="5765800" y="3771900"/>
          <p14:tracePt t="33792" x="5765800" y="3784600"/>
          <p14:tracePt t="34032" x="5759450" y="3784600"/>
          <p14:tracePt t="34073" x="5753100" y="3784600"/>
          <p14:tracePt t="34312" x="5753100" y="3778250"/>
          <p14:tracePt t="35032" x="5765800" y="3778250"/>
          <p14:tracePt t="35044" x="5778500" y="3771900"/>
          <p14:tracePt t="35060" x="5791200" y="3765550"/>
          <p14:tracePt t="35077" x="5842000" y="3765550"/>
          <p14:tracePt t="35093" x="5892800" y="3759200"/>
          <p14:tracePt t="35109" x="5930900" y="3746500"/>
          <p14:tracePt t="35126" x="5969000" y="3746500"/>
          <p14:tracePt t="35143" x="5994400" y="3746500"/>
          <p14:tracePt t="35159" x="6007100" y="3746500"/>
          <p14:tracePt t="35223" x="6013450" y="3746500"/>
          <p14:tracePt t="35239" x="6019800" y="3746500"/>
          <p14:tracePt t="35304" x="6032500" y="3746500"/>
          <p14:tracePt t="35320" x="6038850" y="3746500"/>
          <p14:tracePt t="35336" x="6045200" y="3746500"/>
          <p14:tracePt t="35346" x="6051550" y="3746500"/>
          <p14:tracePt t="35360" x="6064250" y="3746500"/>
          <p14:tracePt t="35376" x="6076950" y="3746500"/>
          <p14:tracePt t="35393" x="6083300" y="3746500"/>
          <p14:tracePt t="35410" x="6102350" y="3746500"/>
          <p14:tracePt t="35426" x="6108700" y="3746500"/>
          <p14:tracePt t="35443" x="6127750" y="3746500"/>
          <p14:tracePt t="35460" x="6134100" y="3746500"/>
          <p14:tracePt t="35568" x="6140450" y="3746500"/>
          <p14:tracePt t="35624" x="6153150" y="3746500"/>
          <p14:tracePt t="35960" x="6127750" y="3746500"/>
          <p14:tracePt t="35973" x="6083300" y="3746500"/>
          <p14:tracePt t="35985" x="6013450" y="3790950"/>
          <p14:tracePt t="35997" x="5969000" y="3810000"/>
          <p14:tracePt t="36010" x="5899150" y="3854450"/>
          <p14:tracePt t="36027" x="5873750" y="3873500"/>
          <p14:tracePt t="36043" x="5842000" y="3905250"/>
          <p14:tracePt t="36060" x="5835650" y="3905250"/>
          <p14:tracePt t="36076" x="5829300" y="3917950"/>
          <p14:tracePt t="36093" x="5829300" y="3924300"/>
          <p14:tracePt t="36110" x="5829300" y="3930650"/>
          <p14:tracePt t="36127" x="5829300" y="3943350"/>
          <p14:tracePt t="36143" x="5829300" y="3962400"/>
          <p14:tracePt t="36160" x="5816600" y="3981450"/>
          <p14:tracePt t="36176" x="5816600" y="3987800"/>
          <p14:tracePt t="36193" x="5816600" y="4006850"/>
          <p14:tracePt t="36210" x="5816600" y="4032250"/>
          <p14:tracePt t="36227" x="5816600" y="4044950"/>
          <p14:tracePt t="36243" x="5816600" y="4051300"/>
          <p14:tracePt t="36260" x="5810250" y="4070350"/>
          <p14:tracePt t="36277" x="5810250" y="4076700"/>
          <p14:tracePt t="36310" x="5810250" y="4089400"/>
          <p14:tracePt t="36327" x="5803900" y="4095750"/>
          <p14:tracePt t="36417" x="5803900" y="4102100"/>
          <p14:tracePt t="36640" x="5803900" y="4114800"/>
          <p14:tracePt t="36656" x="5803900" y="4121150"/>
          <p14:tracePt t="37384" x="5810250" y="4127500"/>
          <p14:tracePt t="37396" x="5816600" y="4127500"/>
          <p14:tracePt t="37411" x="5867400" y="4127500"/>
          <p14:tracePt t="37427" x="5930900" y="4121150"/>
          <p14:tracePt t="37444" x="5975350" y="4121150"/>
          <p14:tracePt t="37460" x="6000750" y="4121150"/>
          <p14:tracePt t="37477" x="6019800" y="4121150"/>
          <p14:tracePt t="37494" x="6026150" y="4121150"/>
          <p14:tracePt t="37510" x="6032500" y="4121150"/>
          <p14:tracePt t="37527" x="6051550" y="4121150"/>
          <p14:tracePt t="37544" x="6057900" y="4121150"/>
          <p14:tracePt t="37560" x="6089650" y="4121150"/>
          <p14:tracePt t="37577" x="6102350" y="4121150"/>
          <p14:tracePt t="37594" x="6127750" y="4121150"/>
          <p14:tracePt t="37610" x="6146800" y="4121150"/>
          <p14:tracePt t="37627" x="6165850" y="4133850"/>
          <p14:tracePt t="37737" x="6172200" y="4140200"/>
          <p14:tracePt t="38064" x="6197600" y="4140200"/>
          <p14:tracePt t="38076" x="6242050" y="4108450"/>
          <p14:tracePt t="38088" x="6356350" y="4032250"/>
          <p14:tracePt t="38100" x="6426200" y="4000500"/>
          <p14:tracePt t="38110" x="6477000" y="3968750"/>
          <p14:tracePt t="38127" x="6673850" y="3886200"/>
          <p14:tracePt t="38144" x="6756400" y="3835400"/>
          <p14:tracePt t="38160" x="6826250" y="3790950"/>
          <p14:tracePt t="38177" x="6845300" y="3765550"/>
          <p14:tracePt t="38194" x="6858000" y="3752850"/>
          <p14:tracePt t="38210" x="6870700" y="3733800"/>
          <p14:tracePt t="38227" x="6877050" y="3721100"/>
          <p14:tracePt t="38260" x="6883400" y="3708400"/>
          <p14:tracePt t="39768" x="6883400" y="3702050"/>
          <p14:tracePt t="39781" x="6883400" y="3695700"/>
          <p14:tracePt t="39795" x="6883400" y="3689350"/>
          <p14:tracePt t="39811" x="6883400" y="3676650"/>
          <p14:tracePt t="39828" x="6883400" y="3663950"/>
          <p14:tracePt t="39831" x="6883400" y="3651250"/>
          <p14:tracePt t="39844" x="6883400" y="3644900"/>
          <p14:tracePt t="39878" x="6877050" y="3632200"/>
          <p14:tracePt t="41008" x="6877050" y="3663950"/>
          <p14:tracePt t="41018" x="6877050" y="3702050"/>
          <p14:tracePt t="41028" x="6877050" y="3733800"/>
          <p14:tracePt t="41044" x="6877050" y="3803650"/>
          <p14:tracePt t="41061" x="6889750" y="3848100"/>
          <p14:tracePt t="41078" x="6889750" y="3886200"/>
          <p14:tracePt t="41095" x="6889750" y="3911600"/>
          <p14:tracePt t="41111" x="6889750" y="3956050"/>
          <p14:tracePt t="41128" x="6889750" y="3962400"/>
          <p14:tracePt t="41145" x="6889750" y="3975100"/>
          <p14:tracePt t="41161" x="6889750" y="3987800"/>
          <p14:tracePt t="41178" x="6889750" y="3994150"/>
          <p14:tracePt t="41195" x="6889750" y="4006850"/>
          <p14:tracePt t="41211" x="6889750" y="4019550"/>
          <p14:tracePt t="41228" x="6889750" y="4038600"/>
          <p14:tracePt t="41245" x="6889750" y="4064000"/>
          <p14:tracePt t="41262" x="6896100" y="4083050"/>
          <p14:tracePt t="41279" x="6896100" y="4095750"/>
          <p14:tracePt t="41295" x="6896100" y="4108450"/>
          <p14:tracePt t="41312" x="6896100" y="4114800"/>
          <p14:tracePt t="41328" x="6896100" y="4121150"/>
          <p14:tracePt t="41345" x="6896100" y="4133850"/>
          <p14:tracePt t="41362" x="6896100" y="4140200"/>
          <p14:tracePt t="41378" x="6896100" y="4146550"/>
          <p14:tracePt t="41399" x="6896100" y="4152900"/>
          <p14:tracePt t="41888" x="6896100" y="4165600"/>
          <p14:tracePt t="41905" x="6889750" y="4165600"/>
          <p14:tracePt t="41917" x="6889750" y="4171950"/>
          <p14:tracePt t="41928" x="6877050" y="4171950"/>
          <p14:tracePt t="41945" x="6877050" y="4184650"/>
          <p14:tracePt t="41962" x="6877050" y="4191000"/>
          <p14:tracePt t="41978" x="6877050" y="4203700"/>
          <p14:tracePt t="41995" x="6883400" y="4203700"/>
          <p14:tracePt t="42528" x="6896100" y="4203700"/>
          <p14:tracePt t="42540" x="6896100" y="4191000"/>
          <p14:tracePt t="46223" x="6896100" y="4184650"/>
          <p14:tracePt t="46231" x="6915150" y="4184650"/>
          <p14:tracePt t="46239" x="6934200" y="4184650"/>
          <p14:tracePt t="46247" x="6953250" y="4184650"/>
          <p14:tracePt t="46263" x="7004050" y="4184650"/>
          <p14:tracePt t="46279" x="7054850" y="4184650"/>
          <p14:tracePt t="46296" x="7143750" y="4178300"/>
          <p14:tracePt t="46313" x="7264400" y="4133850"/>
          <p14:tracePt t="46330" x="7385050" y="4108450"/>
          <p14:tracePt t="46346" x="7499350" y="4076700"/>
          <p14:tracePt t="46363" x="7613650" y="4038600"/>
          <p14:tracePt t="46380" x="7721600" y="4000500"/>
          <p14:tracePt t="46396" x="7810500" y="3975100"/>
          <p14:tracePt t="46413" x="7899400" y="3949700"/>
          <p14:tracePt t="46430" x="8007350" y="3924300"/>
          <p14:tracePt t="46446" x="8077200" y="3898900"/>
          <p14:tracePt t="46463" x="8128000" y="3867150"/>
          <p14:tracePt t="46480" x="8134350" y="3867150"/>
          <p14:tracePt t="47768" x="8128000" y="3867150"/>
          <p14:tracePt t="47776" x="8121650" y="3867150"/>
          <p14:tracePt t="47784" x="8108950" y="3867150"/>
          <p14:tracePt t="47797" x="8102600" y="3867150"/>
          <p14:tracePt t="47814" x="8096250" y="3867150"/>
          <p14:tracePt t="47830" x="8083550" y="3867150"/>
          <p14:tracePt t="48384" x="8064500" y="3867150"/>
          <p14:tracePt t="48392" x="8001000" y="3867150"/>
          <p14:tracePt t="48400" x="7924800" y="3867150"/>
          <p14:tracePt t="48414" x="7829550" y="3867150"/>
          <p14:tracePt t="48431" x="7683500" y="3848100"/>
          <p14:tracePt t="48447" x="7416800" y="3771900"/>
          <p14:tracePt t="48464" x="6997700" y="3644900"/>
          <p14:tracePt t="48481" x="6584950" y="3536950"/>
          <p14:tracePt t="48497" x="6273800" y="3435350"/>
          <p14:tracePt t="48514" x="6096000" y="3390900"/>
          <p14:tracePt t="48530" x="5943600" y="3346450"/>
          <p14:tracePt t="48547" x="5810250" y="3308350"/>
          <p14:tracePt t="48564" x="5708650" y="3276600"/>
          <p14:tracePt t="48580" x="5619750" y="3225800"/>
          <p14:tracePt t="48597" x="5556250" y="3168650"/>
          <p14:tracePt t="48614" x="5486400" y="3117850"/>
          <p14:tracePt t="48631" x="5416550" y="3073400"/>
          <p14:tracePt t="48647" x="5289550" y="2959100"/>
          <p14:tracePt t="48664" x="5226050" y="2914650"/>
          <p14:tracePt t="48680" x="5181600" y="2851150"/>
          <p14:tracePt t="48697" x="5143500" y="2813050"/>
          <p14:tracePt t="48714" x="5124450" y="2774950"/>
          <p14:tracePt t="48730" x="5124450" y="2762250"/>
          <p14:tracePt t="48747" x="5111750" y="2743200"/>
          <p14:tracePt t="48780" x="5111750" y="2736850"/>
          <p14:tracePt t="49017" x="5111750" y="2724150"/>
          <p14:tracePt t="49024" x="5105400" y="2768600"/>
          <p14:tracePt t="49033" x="5111750" y="2838450"/>
          <p14:tracePt t="49047" x="5156200" y="2984500"/>
          <p14:tracePt t="49064" x="5226050" y="3117850"/>
          <p14:tracePt t="49081" x="5276850" y="3225800"/>
          <p14:tracePt t="49098" x="5340350" y="3321050"/>
          <p14:tracePt t="49114" x="5391150" y="3384550"/>
          <p14:tracePt t="49131" x="5435600" y="3429000"/>
          <p14:tracePt t="49148" x="5454650" y="3448050"/>
          <p14:tracePt t="49164" x="5461000" y="3448050"/>
          <p14:tracePt t="49241" x="5467350" y="3454400"/>
          <p14:tracePt t="49257" x="5486400" y="3473450"/>
          <p14:tracePt t="49269" x="5492750" y="3473450"/>
          <p14:tracePt t="49282" x="5511800" y="3486150"/>
          <p14:tracePt t="49297" x="5537200" y="3486150"/>
          <p14:tracePt t="49314" x="5556250" y="3486150"/>
          <p14:tracePt t="49330" x="5568950" y="3486150"/>
          <p14:tracePt t="49347" x="5588000" y="3486150"/>
          <p14:tracePt t="49364" x="5626100" y="3486150"/>
          <p14:tracePt t="49381" x="5683250" y="3492500"/>
          <p14:tracePt t="49397" x="5772150" y="3517900"/>
          <p14:tracePt t="49414" x="5861050" y="3543300"/>
          <p14:tracePt t="49431" x="6000750" y="3613150"/>
          <p14:tracePt t="49447" x="6089650" y="3638550"/>
          <p14:tracePt t="49464" x="6165850" y="3676650"/>
          <p14:tracePt t="49481" x="6210300" y="3689350"/>
          <p14:tracePt t="49497" x="6273800" y="3708400"/>
          <p14:tracePt t="49514" x="6305550" y="3721100"/>
          <p14:tracePt t="49531" x="6318250" y="3727450"/>
          <p14:tracePt t="49547" x="6324600" y="3740150"/>
          <p14:tracePt t="49581" x="6330950" y="3740150"/>
          <p14:tracePt t="49599" x="6330950" y="3752850"/>
          <p14:tracePt t="49614" x="6330950" y="3771900"/>
          <p14:tracePt t="49631" x="6330950" y="3822700"/>
          <p14:tracePt t="49647" x="6280150" y="3873500"/>
          <p14:tracePt t="49664" x="6210300" y="3917950"/>
          <p14:tracePt t="49681" x="6159500" y="3956050"/>
          <p14:tracePt t="49697" x="6115050" y="3994150"/>
          <p14:tracePt t="49714" x="6076950" y="4019550"/>
          <p14:tracePt t="49731" x="6051550" y="4032250"/>
          <p14:tracePt t="49747" x="6045200" y="4044950"/>
          <p14:tracePt t="49764" x="6026150" y="4057650"/>
          <p14:tracePt t="49781" x="6013450" y="4083050"/>
          <p14:tracePt t="49797" x="6000750" y="4095750"/>
          <p14:tracePt t="49814" x="5994400" y="4114800"/>
          <p14:tracePt t="49831" x="5975350" y="4152900"/>
          <p14:tracePt t="49847" x="5969000" y="4165600"/>
          <p14:tracePt t="49864" x="5969000" y="4191000"/>
          <p14:tracePt t="49881" x="5969000" y="4197350"/>
          <p14:tracePt t="49919" x="5962650" y="4197350"/>
          <p14:tracePt t="50065" x="5956300" y="4191000"/>
          <p14:tracePt t="50077" x="5956300" y="4184650"/>
          <p14:tracePt t="50089" x="5949950" y="4184650"/>
          <p14:tracePt t="50097" x="5943600" y="4178300"/>
          <p14:tracePt t="53512" x="5962650" y="4165600"/>
          <p14:tracePt t="53524" x="5981700" y="4165600"/>
          <p14:tracePt t="53536" x="6051550" y="4140200"/>
          <p14:tracePt t="53548" x="6102350" y="4127500"/>
          <p14:tracePt t="53565" x="6242050" y="4083050"/>
          <p14:tracePt t="53582" x="6413500" y="4057650"/>
          <p14:tracePt t="53598" x="6565900" y="4032250"/>
          <p14:tracePt t="53615" x="6597650" y="4019550"/>
          <p14:tracePt t="53632" x="6616700" y="4019550"/>
          <p14:tracePt t="53649" x="6623050" y="4013200"/>
          <p14:tracePt t="53665" x="6642100" y="4000500"/>
          <p14:tracePt t="53682" x="6648450" y="4000500"/>
          <p14:tracePt t="53699" x="6667500" y="4000500"/>
          <p14:tracePt t="53715" x="6680200" y="3994150"/>
          <p14:tracePt t="53732" x="6692900" y="3994150"/>
          <p14:tracePt t="53749" x="6699250" y="3994150"/>
          <p14:tracePt t="53791" x="6699250" y="3987800"/>
          <p14:tracePt t="53912" x="6705600" y="3987800"/>
          <p14:tracePt t="53936" x="6711950" y="3987800"/>
          <p14:tracePt t="53968" x="6718300" y="3987800"/>
          <p14:tracePt t="53980" x="6731000" y="3987800"/>
          <p14:tracePt t="53991" x="6769100" y="3987800"/>
          <p14:tracePt t="54004" x="6800850" y="3987800"/>
          <p14:tracePt t="54017" x="6953250" y="3987800"/>
          <p14:tracePt t="54032" x="7219950" y="3987800"/>
          <p14:tracePt t="54049" x="7531100" y="3987800"/>
          <p14:tracePt t="54066" x="7810500" y="3987800"/>
          <p14:tracePt t="54082" x="7962900" y="3987800"/>
          <p14:tracePt t="54099" x="8013700" y="3987800"/>
          <p14:tracePt t="54288" x="8026400" y="3987800"/>
          <p14:tracePt t="54296" x="8032750" y="3987800"/>
          <p14:tracePt t="54304" x="8039100" y="3987800"/>
          <p14:tracePt t="54316" x="8051800" y="4000500"/>
          <p14:tracePt t="54334" x="8070850" y="4006850"/>
          <p14:tracePt t="54349" x="8096250" y="4006850"/>
          <p14:tracePt t="54366" x="8108950" y="4019550"/>
          <p14:tracePt t="54369" x="8128000" y="4019550"/>
          <p14:tracePt t="54383" x="8140700" y="4019550"/>
          <p14:tracePt t="54399" x="8185150" y="4019550"/>
          <p14:tracePt t="54416" x="8210550" y="4019550"/>
          <p14:tracePt t="54432" x="8261350" y="4019550"/>
          <p14:tracePt t="54449" x="8312150" y="4019550"/>
          <p14:tracePt t="54466" x="8369300" y="4019550"/>
          <p14:tracePt t="54482" x="8432800" y="4019550"/>
          <p14:tracePt t="54499" x="8483600" y="4019550"/>
          <p14:tracePt t="54516" x="8515350" y="4019550"/>
          <p14:tracePt t="54533" x="8521700" y="4019550"/>
          <p14:tracePt t="54549" x="8528050" y="4019550"/>
          <p14:tracePt t="54566" x="8547100" y="4019550"/>
          <p14:tracePt t="54583" x="8559800" y="4025900"/>
          <p14:tracePt t="54599" x="8597900" y="4025900"/>
          <p14:tracePt t="54616" x="8623300" y="4032250"/>
          <p14:tracePt t="54633" x="8661400" y="4032250"/>
          <p14:tracePt t="54649" x="8693150" y="4044950"/>
          <p14:tracePt t="54666" x="8731250" y="4044950"/>
          <p14:tracePt t="54683" x="8737600" y="4044950"/>
          <p14:tracePt t="54699" x="8743950" y="4051300"/>
          <p14:tracePt t="56320" x="0" y="0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2798485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76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516286"/>
              </p:ext>
            </p:extLst>
          </p:nvPr>
        </p:nvGraphicFramePr>
        <p:xfrm>
          <a:off x="4222750" y="3498850"/>
          <a:ext cx="2673350" cy="774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77" name="Equation" r:id="rId6" imgW="1485720" imgH="431640" progId="Equation.DSMT4">
                  <p:embed/>
                </p:oleObj>
              </mc:Choice>
              <mc:Fallback>
                <p:oleObj name="Equation" r:id="rId6" imgW="1485720" imgH="4316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2750" y="3498850"/>
                        <a:ext cx="2673350" cy="774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910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489"/>
    </mc:Choice>
    <mc:Fallback xmlns="">
      <p:transition advTm="1014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22" x="387350" y="5575300"/>
          <p14:tracePt t="10541" x="387350" y="5568950"/>
          <p14:tracePt t="10549" x="495300" y="5511800"/>
          <p14:tracePt t="10558" x="793750" y="5416550"/>
          <p14:tracePt t="10572" x="1123950" y="5264150"/>
          <p14:tracePt t="10589" x="1809750" y="4978400"/>
          <p14:tracePt t="10606" x="2838450" y="4565650"/>
          <p14:tracePt t="10623" x="3587750" y="4248150"/>
          <p14:tracePt t="10639" x="4216400" y="3905250"/>
          <p14:tracePt t="10656" x="4641850" y="3556000"/>
          <p14:tracePt t="10673" x="4914900" y="3155950"/>
          <p14:tracePt t="10689" x="5060950" y="2851150"/>
          <p14:tracePt t="10706" x="5073650" y="2698750"/>
          <p14:tracePt t="10723" x="5073650" y="2597150"/>
          <p14:tracePt t="10739" x="5048250" y="2527300"/>
          <p14:tracePt t="10756" x="5029200" y="2501900"/>
          <p14:tracePt t="10872" x="5041900" y="2501900"/>
          <p14:tracePt t="10881" x="5054600" y="2489200"/>
          <p14:tracePt t="10890" x="5067300" y="2482850"/>
          <p14:tracePt t="10906" x="5092700" y="2457450"/>
          <p14:tracePt t="10923" x="5092700" y="2438400"/>
          <p14:tracePt t="10939" x="5092700" y="2432050"/>
          <p14:tracePt t="10956" x="5092700" y="2425700"/>
          <p14:tracePt t="10974" x="5080000" y="2419350"/>
          <p14:tracePt t="10990" x="5073650" y="2419350"/>
          <p14:tracePt t="11006" x="5016500" y="2419350"/>
          <p14:tracePt t="11023" x="4978400" y="2419350"/>
          <p14:tracePt t="11039" x="4940300" y="2419350"/>
          <p14:tracePt t="11056" x="4908550" y="2432050"/>
          <p14:tracePt t="11073" x="4895850" y="2438400"/>
          <p14:tracePt t="11106" x="4889500" y="2444750"/>
          <p14:tracePt t="11134" x="4889500" y="2451100"/>
          <p14:tracePt t="11246" x="4883150" y="2451100"/>
          <p14:tracePt t="11262" x="4870450" y="2438400"/>
          <p14:tracePt t="11270" x="4851400" y="2438400"/>
          <p14:tracePt t="11280" x="4819650" y="2425700"/>
          <p14:tracePt t="11290" x="4787900" y="2425700"/>
          <p14:tracePt t="11306" x="4686300" y="2425700"/>
          <p14:tracePt t="11323" x="4540250" y="2495550"/>
          <p14:tracePt t="11340" x="4406900" y="2616200"/>
          <p14:tracePt t="11356" x="4324350" y="2679700"/>
          <p14:tracePt t="11373" x="4305300" y="2724150"/>
          <p14:tracePt t="11390" x="4305300" y="2749550"/>
          <p14:tracePt t="11406" x="4337050" y="2774950"/>
          <p14:tracePt t="11423" x="4425950" y="2781300"/>
          <p14:tracePt t="11440" x="4546600" y="2794000"/>
          <p14:tracePt t="11456" x="4648200" y="2787650"/>
          <p14:tracePt t="11473" x="4699000" y="2749550"/>
          <p14:tracePt t="11489" x="4718050" y="2724150"/>
          <p14:tracePt t="11506" x="4730750" y="2692400"/>
          <p14:tracePt t="11523" x="4724400" y="2667000"/>
          <p14:tracePt t="11539" x="4699000" y="2635250"/>
          <p14:tracePt t="11556" x="4648200" y="2609850"/>
          <p14:tracePt t="11573" x="4603750" y="2597150"/>
          <p14:tracePt t="11590" x="4572000" y="2597150"/>
          <p14:tracePt t="11623" x="4565650" y="2597150"/>
          <p14:tracePt t="11639" x="4565650" y="2635250"/>
          <p14:tracePt t="11656" x="4629150" y="2686050"/>
          <p14:tracePt t="11673" x="4679950" y="2698750"/>
          <p14:tracePt t="11689" x="4737100" y="2705100"/>
          <p14:tracePt t="11706" x="4768850" y="2717800"/>
          <p14:tracePt t="11723" x="4794250" y="2717800"/>
          <p14:tracePt t="11739" x="4813300" y="2698750"/>
          <p14:tracePt t="11756" x="4826000" y="2647950"/>
          <p14:tracePt t="11773" x="4826000" y="2622550"/>
          <p14:tracePt t="11789" x="4826000" y="2603500"/>
          <p14:tracePt t="11806" x="4826000" y="2597150"/>
          <p14:tracePt t="12381" x="4819650" y="2603500"/>
          <p14:tracePt t="12398" x="4819650" y="2609850"/>
          <p14:tracePt t="12406" x="4813300" y="2609850"/>
          <p14:tracePt t="12413" x="4813300" y="2616200"/>
          <p14:tracePt t="13463" x="4813300" y="2622550"/>
          <p14:tracePt t="13473" x="4826000" y="2622550"/>
          <p14:tracePt t="13482" x="4832350" y="2622550"/>
          <p14:tracePt t="13490" x="4851400" y="2622550"/>
          <p14:tracePt t="13507" x="4889500" y="2622550"/>
          <p14:tracePt t="13523" x="4959350" y="2616200"/>
          <p14:tracePt t="13540" x="5048250" y="2559050"/>
          <p14:tracePt t="13557" x="5118100" y="2514600"/>
          <p14:tracePt t="13574" x="5187950" y="2438400"/>
          <p14:tracePt t="13590" x="5213350" y="2406650"/>
          <p14:tracePt t="13607" x="5226050" y="2387600"/>
          <p14:tracePt t="13640" x="5238750" y="2368550"/>
          <p14:tracePt t="13657" x="5257800" y="2349500"/>
          <p14:tracePt t="13673" x="5321300" y="2311400"/>
          <p14:tracePt t="13690" x="5346700" y="2292350"/>
          <p14:tracePt t="13707" x="5365750" y="2286000"/>
          <p14:tracePt t="13895" x="5372100" y="2305050"/>
          <p14:tracePt t="13904" x="5372100" y="2324100"/>
          <p14:tracePt t="13913" x="5372100" y="2343150"/>
          <p14:tracePt t="13924" x="5365750" y="2374900"/>
          <p14:tracePt t="13941" x="5365750" y="2457450"/>
          <p14:tracePt t="13958" x="5365750" y="2514600"/>
          <p14:tracePt t="13974" x="5365750" y="2533650"/>
          <p14:tracePt t="13990" x="5365750" y="2552700"/>
          <p14:tracePt t="14007" x="5359400" y="2565400"/>
          <p14:tracePt t="14111" x="5359400" y="2546350"/>
          <p14:tracePt t="14123" x="5353050" y="2520950"/>
          <p14:tracePt t="14132" x="5346700" y="2501900"/>
          <p14:tracePt t="14141" x="5346700" y="2482850"/>
          <p14:tracePt t="14157" x="5346700" y="2476500"/>
          <p14:tracePt t="14270" x="5346700" y="2470150"/>
          <p14:tracePt t="14279" x="5340350" y="2470150"/>
          <p14:tracePt t="14291" x="5327650" y="2476500"/>
          <p14:tracePt t="14307" x="5314950" y="2489200"/>
          <p14:tracePt t="14324" x="5308600" y="2508250"/>
          <p14:tracePt t="14341" x="5308600" y="2514600"/>
          <p14:tracePt t="14511" x="5302250" y="2514600"/>
          <p14:tracePt t="14520" x="5295900" y="2514600"/>
          <p14:tracePt t="14529" x="5276850" y="2514600"/>
          <p14:tracePt t="14541" x="5257800" y="2514600"/>
          <p14:tracePt t="14557" x="5187950" y="2546350"/>
          <p14:tracePt t="14574" x="5111750" y="2609850"/>
          <p14:tracePt t="14590" x="5111750" y="2616200"/>
          <p14:tracePt t="14630" x="5099050" y="2622550"/>
          <p14:tracePt t="14640" x="5092700" y="2622550"/>
          <p14:tracePt t="14657" x="5041900" y="2635250"/>
          <p14:tracePt t="14674" x="4984750" y="2641600"/>
          <p14:tracePt t="14690" x="4946650" y="2654300"/>
          <p14:tracePt t="14707" x="4902200" y="2667000"/>
          <p14:tracePt t="14967" x="4902200" y="2660650"/>
          <p14:tracePt t="14977" x="4902200" y="2641600"/>
          <p14:tracePt t="14991" x="4965700" y="2590800"/>
          <p14:tracePt t="15008" x="5067300" y="2533650"/>
          <p14:tracePt t="15024" x="5168900" y="2463800"/>
          <p14:tracePt t="15041" x="5232400" y="2406650"/>
          <p14:tracePt t="15058" x="5245100" y="2387600"/>
          <p14:tracePt t="15103" x="5251450" y="2381250"/>
          <p14:tracePt t="15191" x="5257800" y="2381250"/>
          <p14:tracePt t="15201" x="5270500" y="2419350"/>
          <p14:tracePt t="15211" x="5276850" y="2438400"/>
          <p14:tracePt t="15224" x="5289550" y="2470150"/>
          <p14:tracePt t="15240" x="5302250" y="2489200"/>
          <p14:tracePt t="15257" x="5302250" y="2495550"/>
          <p14:tracePt t="15274" x="5308600" y="2495550"/>
          <p14:tracePt t="15407" x="5302250" y="2489200"/>
          <p14:tracePt t="15416" x="5295900" y="2476500"/>
          <p14:tracePt t="15431" x="5283200" y="2463800"/>
          <p14:tracePt t="15441" x="5276850" y="2457450"/>
          <p14:tracePt t="15463" x="5276850" y="2451100"/>
          <p14:tracePt t="16342" x="5276850" y="2463800"/>
          <p14:tracePt t="16351" x="5276850" y="2482850"/>
          <p14:tracePt t="16360" x="5276850" y="2501900"/>
          <p14:tracePt t="16375" x="5264150" y="2571750"/>
          <p14:tracePt t="16391" x="5264150" y="2609850"/>
          <p14:tracePt t="16408" x="5264150" y="2647950"/>
          <p14:tracePt t="16425" x="5264150" y="2711450"/>
          <p14:tracePt t="16441" x="5264150" y="2749550"/>
          <p14:tracePt t="16458" x="5264150" y="2787650"/>
          <p14:tracePt t="16475" x="5264150" y="2806700"/>
          <p14:tracePt t="16491" x="5264150" y="2832100"/>
          <p14:tracePt t="16508" x="5264150" y="2851150"/>
          <p14:tracePt t="16525" x="5264150" y="2857500"/>
          <p14:tracePt t="16687" x="5264150" y="2863850"/>
          <p14:tracePt t="16703" x="5264150" y="2870200"/>
          <p14:tracePt t="16712" x="5257800" y="2876550"/>
          <p14:tracePt t="16728" x="5257800" y="2889250"/>
          <p14:tracePt t="16743" x="5257800" y="2927350"/>
          <p14:tracePt t="16758" x="5257800" y="2965450"/>
          <p14:tracePt t="16774" x="5257800" y="3016250"/>
          <p14:tracePt t="16791" x="5257800" y="3035300"/>
          <p14:tracePt t="17071" x="5257800" y="3041650"/>
          <p14:tracePt t="21535" x="5257800" y="3060700"/>
          <p14:tracePt t="21544" x="5283200" y="3086100"/>
          <p14:tracePt t="21560" x="5340350" y="3143250"/>
          <p14:tracePt t="21576" x="5365750" y="3175000"/>
          <p14:tracePt t="21593" x="5365750" y="3219450"/>
          <p14:tracePt t="21609" x="5365750" y="3302000"/>
          <p14:tracePt t="21626" x="5276850" y="3384550"/>
          <p14:tracePt t="21643" x="5264150" y="3409950"/>
          <p14:tracePt t="21991" x="5295900" y="3390900"/>
          <p14:tracePt t="22002" x="5334000" y="3352800"/>
          <p14:tracePt t="22014" x="5340350" y="3333750"/>
          <p14:tracePt t="22026" x="5346700" y="3327400"/>
          <p14:tracePt t="22043" x="5359400" y="3308350"/>
          <p14:tracePt t="22060" x="5372100" y="3251200"/>
          <p14:tracePt t="22076" x="5372100" y="3194050"/>
          <p14:tracePt t="22093" x="5372100" y="3105150"/>
          <p14:tracePt t="22110" x="5372100" y="2997200"/>
          <p14:tracePt t="22126" x="5302250" y="2844800"/>
          <p14:tracePt t="22148" x="5194300" y="2762250"/>
          <p14:tracePt t="22160" x="5060950" y="2686050"/>
          <p14:tracePt t="22176" x="4965700" y="2641600"/>
          <p14:tracePt t="22193" x="4921250" y="2628900"/>
          <p14:tracePt t="22479" x="4876800" y="2641600"/>
          <p14:tracePt t="22488" x="4851400" y="2730500"/>
          <p14:tracePt t="22497" x="4832350" y="2794000"/>
          <p14:tracePt t="22510" x="4832350" y="2870200"/>
          <p14:tracePt t="22526" x="4832350" y="3048000"/>
          <p14:tracePt t="22543" x="4832350" y="3136900"/>
          <p14:tracePt t="22560" x="4832350" y="3187700"/>
          <p14:tracePt t="22576" x="4832350" y="3206750"/>
          <p14:tracePt t="28199" x="4826000" y="3181350"/>
          <p14:tracePt t="28207" x="4794250" y="3111500"/>
          <p14:tracePt t="28215" x="4781550" y="3079750"/>
          <p14:tracePt t="28228" x="4775200" y="3048000"/>
          <p14:tracePt t="28245" x="4749800" y="2978150"/>
          <p14:tracePt t="28261" x="4737100" y="2908300"/>
          <p14:tracePt t="28278" x="4718050" y="2844800"/>
          <p14:tracePt t="28294" x="4711700" y="2813050"/>
          <p14:tracePt t="28311" x="4711700" y="2800350"/>
          <p14:tracePt t="28328" x="4711700" y="2794000"/>
          <p14:tracePt t="28345" x="4705350" y="2781300"/>
          <p14:tracePt t="28362" x="4699000" y="2774950"/>
          <p14:tracePt t="28378" x="4699000" y="2768600"/>
          <p14:tracePt t="28395" x="4699000" y="2743200"/>
          <p14:tracePt t="28411" x="4699000" y="2730500"/>
          <p14:tracePt t="28428" x="4699000" y="2724150"/>
          <p14:tracePt t="28445" x="4699000" y="2711450"/>
          <p14:tracePt t="28543" x="4705350" y="2711450"/>
          <p14:tracePt t="30366" x="4711700" y="2705100"/>
          <p14:tracePt t="30374" x="4737100" y="2679700"/>
          <p14:tracePt t="30382" x="4743450" y="2673350"/>
          <p14:tracePt t="30396" x="4749800" y="2667000"/>
          <p14:tracePt t="30412" x="4762500" y="2647950"/>
          <p14:tracePt t="30429" x="4775200" y="2635250"/>
          <p14:tracePt t="30446" x="4794250" y="2622550"/>
          <p14:tracePt t="30462" x="4806950" y="2597150"/>
          <p14:tracePt t="30479" x="4813300" y="2584450"/>
          <p14:tracePt t="30496" x="4819650" y="2571750"/>
          <p14:tracePt t="30512" x="4819650" y="2565400"/>
          <p14:tracePt t="30529" x="4819650" y="2559050"/>
          <p14:tracePt t="32071" x="4819650" y="2571750"/>
          <p14:tracePt t="32080" x="4819650" y="2590800"/>
          <p14:tracePt t="32096" x="4819650" y="2654300"/>
          <p14:tracePt t="32113" x="4813300" y="2774950"/>
          <p14:tracePt t="32130" x="4800600" y="2933700"/>
          <p14:tracePt t="32146" x="4781550" y="3105150"/>
          <p14:tracePt t="32163" x="4749800" y="3276600"/>
          <p14:tracePt t="32179" x="4730750" y="3435350"/>
          <p14:tracePt t="32196" x="4699000" y="3600450"/>
          <p14:tracePt t="32213" x="4686300" y="3784600"/>
          <p14:tracePt t="32214" x="4673600" y="3860800"/>
          <p14:tracePt t="32229" x="4660900" y="3911600"/>
          <p14:tracePt t="32246" x="4660900" y="4038600"/>
          <p14:tracePt t="32262" x="4660900" y="4070350"/>
          <p14:tracePt t="32335" x="4648200" y="4076700"/>
          <p14:tracePt t="32346" x="4635500" y="4089400"/>
          <p14:tracePt t="32363" x="4616450" y="4108450"/>
          <p14:tracePt t="32380" x="4591050" y="4140200"/>
          <p14:tracePt t="32396" x="4546600" y="4171950"/>
          <p14:tracePt t="32414" x="4495800" y="4191000"/>
          <p14:tracePt t="32430" x="4483100" y="4197350"/>
          <p14:tracePt t="32446" x="4451350" y="4229100"/>
          <p14:tracePt t="32463" x="4425950" y="4241800"/>
          <p14:tracePt t="32480" x="4419600" y="4254500"/>
          <p14:tracePt t="43621" x="4419600" y="4210050"/>
          <p14:tracePt t="43629" x="4419600" y="4159250"/>
          <p14:tracePt t="43637" x="4425950" y="4114800"/>
          <p14:tracePt t="43649" x="4425950" y="4076700"/>
          <p14:tracePt t="43666" x="4425950" y="3987800"/>
          <p14:tracePt t="43682" x="4425950" y="3917950"/>
          <p14:tracePt t="43699" x="4419600" y="3829050"/>
          <p14:tracePt t="43716" x="4406900" y="3759200"/>
          <p14:tracePt t="43733" x="4394200" y="3708400"/>
          <p14:tracePt t="43749" x="4381500" y="3644900"/>
          <p14:tracePt t="43766" x="4381500" y="3619500"/>
          <p14:tracePt t="43783" x="4381500" y="3606800"/>
          <p14:tracePt t="43839" x="4387850" y="3606800"/>
          <p14:tracePt t="43846" x="4394200" y="3606800"/>
          <p14:tracePt t="43854" x="4419600" y="3606800"/>
          <p14:tracePt t="43866" x="4432300" y="3638550"/>
          <p14:tracePt t="43883" x="4445000" y="3708400"/>
          <p14:tracePt t="43899" x="4445000" y="3803650"/>
          <p14:tracePt t="43916" x="4457700" y="3898900"/>
          <p14:tracePt t="43934" x="4470400" y="4000500"/>
          <p14:tracePt t="43949" x="4470400" y="4019550"/>
          <p14:tracePt t="44022" x="4470400" y="3994150"/>
          <p14:tracePt t="44030" x="4470400" y="3962400"/>
          <p14:tracePt t="44038" x="4470400" y="3917950"/>
          <p14:tracePt t="44050" x="4470400" y="3873500"/>
          <p14:tracePt t="44066" x="4483100" y="3771900"/>
          <p14:tracePt t="44083" x="4495800" y="3727450"/>
          <p14:tracePt t="44100" x="4495800" y="3721100"/>
          <p14:tracePt t="48359" x="4508500" y="3721100"/>
          <p14:tracePt t="48375" x="4508500" y="3714750"/>
          <p14:tracePt t="48390" x="4521200" y="3708400"/>
          <p14:tracePt t="48599" x="4521200" y="3702050"/>
          <p14:tracePt t="48610" x="4514850" y="3702050"/>
          <p14:tracePt t="48623" x="4502150" y="3702050"/>
          <p14:tracePt t="48635" x="4495800" y="3702050"/>
          <p14:tracePt t="48651" x="4489450" y="3702050"/>
          <p14:tracePt t="48670" x="4483100" y="3702050"/>
          <p14:tracePt t="48686" x="4476750" y="3702050"/>
          <p14:tracePt t="48702" x="4470400" y="3702050"/>
          <p14:tracePt t="48743" x="4464050" y="3714750"/>
          <p14:tracePt t="49318" x="4464050" y="3721100"/>
          <p14:tracePt t="49329" x="4464050" y="3746500"/>
          <p14:tracePt t="49340" x="4464050" y="3797300"/>
          <p14:tracePt t="49351" x="4464050" y="3879850"/>
          <p14:tracePt t="49368" x="4464050" y="3937000"/>
          <p14:tracePt t="49384" x="4464050" y="3962400"/>
          <p14:tracePt t="49401" x="4464050" y="3968750"/>
          <p14:tracePt t="49418" x="4464050" y="3981450"/>
          <p14:tracePt t="49462" x="4464050" y="3987800"/>
          <p14:tracePt t="49478" x="4464050" y="4000500"/>
          <p14:tracePt t="49486" x="4464050" y="4019550"/>
          <p14:tracePt t="49501" x="4464050" y="4032250"/>
          <p14:tracePt t="49518" x="4464050" y="4114800"/>
          <p14:tracePt t="49535" x="4464050" y="4165600"/>
          <p14:tracePt t="49551" x="4464050" y="4203700"/>
          <p14:tracePt t="49568" x="4464050" y="4216400"/>
          <p14:tracePt t="50568" x="4483100" y="4216400"/>
          <p14:tracePt t="50579" x="4514850" y="4178300"/>
          <p14:tracePt t="50591" x="4565650" y="4019550"/>
          <p14:tracePt t="50602" x="4584700" y="3956050"/>
          <p14:tracePt t="50618" x="4610100" y="3803650"/>
          <p14:tracePt t="50635" x="4629150" y="3594100"/>
          <p14:tracePt t="50651" x="4629150" y="3346450"/>
          <p14:tracePt t="50668" x="4629150" y="3086100"/>
          <p14:tracePt t="50686" x="4603750" y="2901950"/>
          <p14:tracePt t="50702" x="4578350" y="2730500"/>
          <p14:tracePt t="50718" x="4559300" y="2692400"/>
          <p14:tracePt t="50735" x="4546600" y="2673350"/>
          <p14:tracePt t="50752" x="4546600" y="2654300"/>
          <p14:tracePt t="50768" x="4546600" y="2641600"/>
          <p14:tracePt t="50785" x="4546600" y="2635250"/>
          <p14:tracePt t="50802" x="4546600" y="2616200"/>
          <p14:tracePt t="50818" x="4546600" y="2609850"/>
          <p14:tracePt t="50835" x="4546600" y="2603500"/>
          <p14:tracePt t="50852" x="4546600" y="2590800"/>
          <p14:tracePt t="50868" x="4552950" y="2584450"/>
          <p14:tracePt t="50885" x="4552950" y="2571750"/>
          <p14:tracePt t="50902" x="4565650" y="2540000"/>
          <p14:tracePt t="50918" x="4584700" y="2508250"/>
          <p14:tracePt t="50935" x="4616450" y="2489200"/>
          <p14:tracePt t="50952" x="4629150" y="2476500"/>
          <p14:tracePt t="50968" x="4667250" y="2470150"/>
          <p14:tracePt t="50985" x="4692650" y="2470150"/>
          <p14:tracePt t="51002" x="4718050" y="2470150"/>
          <p14:tracePt t="51018" x="4743450" y="2470150"/>
          <p14:tracePt t="51035" x="4781550" y="2470150"/>
          <p14:tracePt t="51052" x="4819650" y="2501900"/>
          <p14:tracePt t="51068" x="4857750" y="2584450"/>
          <p14:tracePt t="51085" x="4902200" y="2667000"/>
          <p14:tracePt t="51102" x="4965700" y="2781300"/>
          <p14:tracePt t="51118" x="4991100" y="2832100"/>
          <p14:tracePt t="51286" x="4984750" y="2819400"/>
          <p14:tracePt t="51294" x="4978400" y="2819400"/>
          <p14:tracePt t="51302" x="4965700" y="2819400"/>
          <p14:tracePt t="51318" x="4933950" y="2813050"/>
          <p14:tracePt t="51335" x="4895850" y="2800350"/>
          <p14:tracePt t="51352" x="4851400" y="2781300"/>
          <p14:tracePt t="51369" x="4813300" y="2774950"/>
          <p14:tracePt t="51402" x="4806950" y="2774950"/>
          <p14:tracePt t="51511" x="4800600" y="2768600"/>
          <p14:tracePt t="52031" x="4800600" y="2762250"/>
          <p14:tracePt t="52055" x="4800600" y="2755900"/>
          <p14:tracePt t="52079" x="4800600" y="2749550"/>
          <p14:tracePt t="52095" x="4800600" y="2743200"/>
          <p14:tracePt t="54943" x="4787900" y="2743200"/>
          <p14:tracePt t="54952" x="4775200" y="2743200"/>
          <p14:tracePt t="54960" x="4775200" y="2749550"/>
          <p14:tracePt t="54974" x="4775200" y="2755900"/>
          <p14:tracePt t="54986" x="4762500" y="2768600"/>
          <p14:tracePt t="55003" x="4762500" y="2774950"/>
          <p14:tracePt t="55020" x="4756150" y="2794000"/>
          <p14:tracePt t="55036" x="4749800" y="2806700"/>
          <p14:tracePt t="55053" x="4743450" y="2825750"/>
          <p14:tracePt t="55070" x="4743450" y="2838450"/>
          <p14:tracePt t="55215" x="4737100" y="2819400"/>
          <p14:tracePt t="55224" x="4730750" y="2806700"/>
          <p14:tracePt t="55236" x="4724400" y="2787650"/>
          <p14:tracePt t="55253" x="4724400" y="2768600"/>
          <p14:tracePt t="55807" x="4718050" y="2762250"/>
          <p14:tracePt t="55816" x="4711700" y="2762250"/>
          <p14:tracePt t="55824" x="4705350" y="2762250"/>
          <p14:tracePt t="55837" x="4699000" y="2768600"/>
          <p14:tracePt t="55854" x="4692650" y="2781300"/>
          <p14:tracePt t="55870" x="4692650" y="2794000"/>
          <p14:tracePt t="59943" x="4692650" y="2781300"/>
          <p14:tracePt t="59958" x="4692650" y="2768600"/>
          <p14:tracePt t="59983" x="4699000" y="2755900"/>
          <p14:tracePt t="59992" x="4705350" y="2743200"/>
          <p14:tracePt t="60005" x="4711700" y="2743200"/>
          <p14:tracePt t="60021" x="4730750" y="2724150"/>
          <p14:tracePt t="60039" x="4743450" y="2724150"/>
          <p14:tracePt t="60406" x="4743450" y="2711450"/>
          <p14:tracePt t="60416" x="4756150" y="2679700"/>
          <p14:tracePt t="60425" x="4756150" y="2641600"/>
          <p14:tracePt t="60438" x="4756150" y="2616200"/>
          <p14:tracePt t="60454" x="4756150" y="2590800"/>
          <p14:tracePt t="60471" x="4756150" y="2584450"/>
          <p14:tracePt t="60647" x="4756150" y="2597150"/>
          <p14:tracePt t="60657" x="4756150" y="2603500"/>
          <p14:tracePt t="60672" x="4768850" y="2628900"/>
          <p14:tracePt t="60688" x="4775200" y="2660650"/>
          <p14:tracePt t="60705" x="4781550" y="2692400"/>
          <p14:tracePt t="60721" x="4781550" y="2724150"/>
          <p14:tracePt t="60739" x="4781550" y="2730500"/>
          <p14:tracePt t="61383" x="4781550" y="2724150"/>
          <p14:tracePt t="61455" x="4781550" y="2736850"/>
          <p14:tracePt t="61464" x="4781550" y="2755900"/>
          <p14:tracePt t="61473" x="4781550" y="2787650"/>
          <p14:tracePt t="61489" x="4737100" y="2908300"/>
          <p14:tracePt t="61505" x="4667250" y="3054350"/>
          <p14:tracePt t="61522" x="4622800" y="3162300"/>
          <p14:tracePt t="61539" x="4616450" y="3206750"/>
          <p14:tracePt t="61555" x="4603750" y="3257550"/>
          <p14:tracePt t="61572" x="4603750" y="3289300"/>
          <p14:tracePt t="61589" x="4591050" y="3346450"/>
          <p14:tracePt t="61606" x="4591050" y="3378200"/>
          <p14:tracePt t="61622" x="4591050" y="3422650"/>
          <p14:tracePt t="61639" x="4591050" y="3429000"/>
          <p14:tracePt t="61655" x="4591050" y="3448050"/>
          <p14:tracePt t="61672" x="4591050" y="3454400"/>
          <p14:tracePt t="61689" x="4591050" y="3473450"/>
          <p14:tracePt t="61705" x="4572000" y="3498850"/>
          <p14:tracePt t="61722" x="4540250" y="3568700"/>
          <p14:tracePt t="61739" x="4508500" y="3651250"/>
          <p14:tracePt t="61755" x="4483100" y="3740150"/>
          <p14:tracePt t="61772" x="4476750" y="3778250"/>
          <p14:tracePt t="61789" x="4476750" y="3790950"/>
          <p14:tracePt t="62070" x="4464050" y="3822700"/>
          <p14:tracePt t="62082" x="4464050" y="3848100"/>
          <p14:tracePt t="62094" x="4464050" y="3956050"/>
          <p14:tracePt t="62105" x="4464050" y="4032250"/>
          <p14:tracePt t="62122" x="4464050" y="4159250"/>
          <p14:tracePt t="62138" x="4464050" y="4254500"/>
          <p14:tracePt t="62155" x="4464050" y="4305300"/>
          <p14:tracePt t="62172" x="4464050" y="4318000"/>
          <p14:tracePt t="62519" x="4457700" y="4318000"/>
          <p14:tracePt t="62542" x="4457700" y="4311650"/>
          <p14:tracePt t="62558" x="4457700" y="4305300"/>
          <p14:tracePt t="62570" x="4445000" y="4292600"/>
          <p14:tracePt t="62583" x="4445000" y="4286250"/>
          <p14:tracePt t="62593" x="4445000" y="4279900"/>
          <p14:tracePt t="62606" x="4445000" y="4273550"/>
          <p14:tracePt t="62622" x="4445000" y="4254500"/>
          <p14:tracePt t="62639" x="4445000" y="4248150"/>
          <p14:tracePt t="62655" x="4445000" y="4229100"/>
          <p14:tracePt t="62672" x="4445000" y="4222750"/>
          <p14:tracePt t="62688" x="4445000" y="4216400"/>
          <p14:tracePt t="62705" x="4445000" y="4203700"/>
          <p14:tracePt t="62722" x="4445000" y="4197350"/>
          <p14:tracePt t="62739" x="4445000" y="4191000"/>
          <p14:tracePt t="62755" x="4451350" y="4184650"/>
          <p14:tracePt t="62789" x="4451350" y="4171950"/>
          <p14:tracePt t="62805" x="4451350" y="4165600"/>
          <p14:tracePt t="62822" x="4457700" y="4140200"/>
          <p14:tracePt t="62839" x="4483100" y="4114800"/>
          <p14:tracePt t="62855" x="4514850" y="4057650"/>
          <p14:tracePt t="62872" x="4546600" y="4000500"/>
          <p14:tracePt t="62889" x="4565650" y="3930650"/>
          <p14:tracePt t="62905" x="4603750" y="3860800"/>
          <p14:tracePt t="62922" x="4603750" y="3790950"/>
          <p14:tracePt t="62939" x="4603750" y="3702050"/>
          <p14:tracePt t="62955" x="4603750" y="3651250"/>
          <p14:tracePt t="62972" x="4584700" y="3600450"/>
          <p14:tracePt t="62989" x="4521200" y="3568700"/>
          <p14:tracePt t="63005" x="4413250" y="3517900"/>
          <p14:tracePt t="63022" x="4324350" y="3517900"/>
          <p14:tracePt t="63039" x="4222750" y="3517900"/>
          <p14:tracePt t="63055" x="4051300" y="3638550"/>
          <p14:tracePt t="63072" x="3892550" y="3867150"/>
          <p14:tracePt t="63089" x="3841750" y="4102100"/>
          <p14:tracePt t="63105" x="3841750" y="4254500"/>
          <p14:tracePt t="63122" x="3905250" y="4349750"/>
          <p14:tracePt t="63139" x="4025900" y="4406900"/>
          <p14:tracePt t="63156" x="4203700" y="4406900"/>
          <p14:tracePt t="63172" x="4349750" y="4394200"/>
          <p14:tracePt t="63189" x="4425950" y="4318000"/>
          <p14:tracePt t="63205" x="4495800" y="4184650"/>
          <p14:tracePt t="63222" x="4508500" y="4064000"/>
          <p14:tracePt t="63239" x="4508500" y="3987800"/>
          <p14:tracePt t="63255" x="4464050" y="3911600"/>
          <p14:tracePt t="63272" x="4432300" y="3879850"/>
          <p14:tracePt t="63288" x="4400550" y="3879850"/>
          <p14:tracePt t="63305" x="4362450" y="3879850"/>
          <p14:tracePt t="63322" x="4267200" y="3879850"/>
          <p14:tracePt t="63339" x="4102100" y="3937000"/>
          <p14:tracePt t="63359" x="3924300" y="4057650"/>
          <p14:tracePt t="63372" x="3911600" y="4083050"/>
          <p14:tracePt t="63389" x="3905250" y="4102100"/>
          <p14:tracePt t="63406" x="3994150" y="4140200"/>
          <p14:tracePt t="63422" x="4216400" y="4159250"/>
          <p14:tracePt t="63439" x="4432300" y="4146550"/>
          <p14:tracePt t="63455" x="4578350" y="4083050"/>
          <p14:tracePt t="63472" x="4635500" y="4013200"/>
          <p14:tracePt t="63489" x="4660900" y="3937000"/>
          <p14:tracePt t="63506" x="4597400" y="3854450"/>
          <p14:tracePt t="63531" x="4445000" y="3752850"/>
          <p14:tracePt t="63539" x="4406900" y="3752850"/>
          <p14:tracePt t="63556" x="4305300" y="3740150"/>
          <p14:tracePt t="63572" x="4203700" y="3746500"/>
          <p14:tracePt t="63589" x="4095750" y="3854450"/>
          <p14:tracePt t="63606" x="4070350" y="3975100"/>
          <p14:tracePt t="63622" x="4089400" y="4032250"/>
          <p14:tracePt t="63639" x="4171950" y="4051300"/>
          <p14:tracePt t="63656" x="4235450" y="4051300"/>
          <p14:tracePt t="63673" x="4318000" y="4019550"/>
          <p14:tracePt t="63689" x="4362450" y="3917950"/>
          <p14:tracePt t="63706" x="4375150" y="3816350"/>
          <p14:tracePt t="63722" x="4375150" y="3746500"/>
          <p14:tracePt t="63739" x="4362450" y="3695700"/>
          <p14:tracePt t="63756" x="4337050" y="3683000"/>
          <p14:tracePt t="64246" x="4330700" y="3670300"/>
          <p14:tracePt t="64258" x="4337050" y="3632200"/>
          <p14:tracePt t="64273" x="4394200" y="3562350"/>
          <p14:tracePt t="64289" x="4432300" y="3511550"/>
          <p14:tracePt t="64306" x="4451350" y="3479800"/>
          <p14:tracePt t="64322" x="4451350" y="3467100"/>
          <p14:tracePt t="64339" x="4451350" y="3454400"/>
          <p14:tracePt t="64390" x="4451350" y="3460750"/>
          <p14:tracePt t="64398" x="4451350" y="3517900"/>
          <p14:tracePt t="64406" x="4445000" y="3606800"/>
          <p14:tracePt t="64422" x="4413250" y="3892550"/>
          <p14:tracePt t="64439" x="4413250" y="4133850"/>
          <p14:tracePt t="64456" x="4413250" y="4286250"/>
          <p14:tracePt t="64472" x="4413250" y="4356100"/>
          <p14:tracePt t="64559" x="4413250" y="4337050"/>
          <p14:tracePt t="64570" x="4413250" y="4330700"/>
          <p14:tracePt t="64581" x="4413250" y="4292600"/>
          <p14:tracePt t="64592" x="4413250" y="4279900"/>
          <p14:tracePt t="64606" x="4413250" y="4267200"/>
          <p14:tracePt t="64623" x="4413250" y="4248150"/>
          <p14:tracePt t="64639" x="4413250" y="4241800"/>
          <p14:tracePt t="64656" x="4419600" y="4222750"/>
          <p14:tracePt t="64672" x="4432300" y="4197350"/>
          <p14:tracePt t="64689" x="4438650" y="4159250"/>
          <p14:tracePt t="64706" x="4451350" y="4140200"/>
          <p14:tracePt t="64723" x="4451350" y="4121150"/>
          <p14:tracePt t="64739" x="4451350" y="4108450"/>
          <p14:tracePt t="64756" x="4451350" y="4095750"/>
          <p14:tracePt t="64773" x="4451350" y="4089400"/>
          <p14:tracePt t="65207" x="4470400" y="4089400"/>
          <p14:tracePt t="65218" x="4495800" y="4083050"/>
          <p14:tracePt t="65230" x="4533900" y="4044950"/>
          <p14:tracePt t="65242" x="4584700" y="4019550"/>
          <p14:tracePt t="65257" x="4686300" y="3930650"/>
          <p14:tracePt t="65273" x="4806950" y="3822700"/>
          <p14:tracePt t="65289" x="4914900" y="3695700"/>
          <p14:tracePt t="65306" x="4978400" y="3568700"/>
          <p14:tracePt t="65322" x="5035550" y="3448050"/>
          <p14:tracePt t="65339" x="5080000" y="3333750"/>
          <p14:tracePt t="65356" x="5118100" y="3225800"/>
          <p14:tracePt t="65373" x="5130800" y="3136900"/>
          <p14:tracePt t="65376" x="5143500" y="3098800"/>
          <p14:tracePt t="65390" x="5143500" y="3060700"/>
          <p14:tracePt t="65406" x="5156200" y="2959100"/>
          <p14:tracePt t="65423" x="5168900" y="2889250"/>
          <p14:tracePt t="65440" x="5168900" y="2851150"/>
          <p14:tracePt t="65456" x="5181600" y="2813050"/>
          <p14:tracePt t="65473" x="5181600" y="2787650"/>
          <p14:tracePt t="65490" x="5187950" y="2755900"/>
          <p14:tracePt t="65506" x="5194300" y="2736850"/>
          <p14:tracePt t="65523" x="5194300" y="2724150"/>
          <p14:tracePt t="65540" x="5207000" y="2711450"/>
          <p14:tracePt t="65573" x="5207000" y="2698750"/>
          <p14:tracePt t="65615" x="5207000" y="2679700"/>
          <p14:tracePt t="65631" x="5207000" y="2673350"/>
          <p14:tracePt t="65640" x="5213350" y="2647950"/>
          <p14:tracePt t="65656" x="5226050" y="2622550"/>
          <p14:tracePt t="65673" x="5232400" y="2597150"/>
          <p14:tracePt t="65690" x="5245100" y="2565400"/>
          <p14:tracePt t="65706" x="5257800" y="2552700"/>
          <p14:tracePt t="65723" x="5257800" y="2540000"/>
          <p14:tracePt t="65740" x="5264150" y="2533650"/>
          <p14:tracePt t="65757" x="5264150" y="2527300"/>
          <p14:tracePt t="65790" x="5264150" y="2520950"/>
          <p14:tracePt t="65831" x="5264150" y="2514600"/>
          <p14:tracePt t="65855" x="5264150" y="2501900"/>
          <p14:tracePt t="65864" x="5264150" y="2495550"/>
          <p14:tracePt t="65878" x="5264150" y="2489200"/>
          <p14:tracePt t="65894" x="5264150" y="2476500"/>
          <p14:tracePt t="65919" x="5264150" y="2470150"/>
          <p14:tracePt t="65935" x="5264150" y="2463800"/>
          <p14:tracePt t="65951" x="5264150" y="2457450"/>
          <p14:tracePt t="65967" x="5264150" y="2438400"/>
          <p14:tracePt t="65976" x="5264150" y="2432050"/>
          <p14:tracePt t="66047" x="5270500" y="2444750"/>
          <p14:tracePt t="66056" x="5270500" y="2482850"/>
          <p14:tracePt t="66066" x="5264150" y="2520950"/>
          <p14:tracePt t="66074" x="5251450" y="2578100"/>
          <p14:tracePt t="66090" x="5238750" y="2660650"/>
          <p14:tracePt t="66106" x="5226050" y="2768600"/>
          <p14:tracePt t="66123" x="5213350" y="2921000"/>
          <p14:tracePt t="66140" x="5213350" y="3143250"/>
          <p14:tracePt t="66156" x="5213350" y="3359150"/>
          <p14:tracePt t="66173" x="5213350" y="3536950"/>
          <p14:tracePt t="66190" x="5213350" y="3689350"/>
          <p14:tracePt t="66206" x="5207000" y="3702050"/>
          <p14:tracePt t="66246" x="5200650" y="3702050"/>
          <p14:tracePt t="66256" x="5194300" y="3702050"/>
          <p14:tracePt t="66273" x="5156200" y="3689350"/>
          <p14:tracePt t="66289" x="5111750" y="3657600"/>
          <p14:tracePt t="66306" x="5073650" y="3638550"/>
          <p14:tracePt t="66323" x="5048250" y="3632200"/>
          <p14:tracePt t="66339" x="5010150" y="3632200"/>
          <p14:tracePt t="66356" x="4984750" y="3670300"/>
          <p14:tracePt t="66373" x="4959350" y="3752850"/>
          <p14:tracePt t="66374" x="4959350" y="3803650"/>
          <p14:tracePt t="66390" x="4959350" y="3905250"/>
          <p14:tracePt t="66406" x="4959350" y="3994150"/>
          <p14:tracePt t="66423" x="4965700" y="4064000"/>
          <p14:tracePt t="66440" x="4991100" y="4133850"/>
          <p14:tracePt t="66457" x="4991100" y="4152900"/>
          <p14:tracePt t="66583" x="4991100" y="4140200"/>
          <p14:tracePt t="66594" x="4991100" y="4133850"/>
          <p14:tracePt t="66607" x="4991100" y="4114800"/>
          <p14:tracePt t="66640" x="4991100" y="4108450"/>
          <p14:tracePt t="67254" x="4991100" y="4089400"/>
          <p14:tracePt t="67266" x="4965700" y="4076700"/>
          <p14:tracePt t="67278" x="4845050" y="4044950"/>
          <p14:tracePt t="67290" x="4781550" y="4044950"/>
          <p14:tracePt t="67306" x="4610100" y="4044950"/>
          <p14:tracePt t="67323" x="4445000" y="4044950"/>
          <p14:tracePt t="67340" x="4330700" y="4044950"/>
          <p14:tracePt t="67357" x="4318000" y="4044950"/>
          <p14:tracePt t="67390" x="4318000" y="4006850"/>
          <p14:tracePt t="67407" x="4343400" y="3937000"/>
          <p14:tracePt t="67423" x="4425950" y="3848100"/>
          <p14:tracePt t="67440" x="4483100" y="3778250"/>
          <p14:tracePt t="67457" x="4514850" y="3752850"/>
          <p14:tracePt t="67599" x="4508500" y="3759200"/>
          <p14:tracePt t="67610" x="4502150" y="3765550"/>
          <p14:tracePt t="67624" x="4483100" y="3790950"/>
          <p14:tracePt t="67640" x="4476750" y="3829050"/>
          <p14:tracePt t="67657" x="4476750" y="3867150"/>
          <p14:tracePt t="67674" x="4476750" y="3905250"/>
          <p14:tracePt t="67690" x="4483100" y="3930650"/>
          <p14:tracePt t="67707" x="4521200" y="3949700"/>
          <p14:tracePt t="67724" x="4533900" y="3949700"/>
          <p14:tracePt t="67740" x="4540250" y="3949700"/>
          <p14:tracePt t="68247" x="4559300" y="3949700"/>
          <p14:tracePt t="68258" x="4578350" y="3949700"/>
          <p14:tracePt t="68273" x="4629150" y="3949700"/>
          <p14:tracePt t="68290" x="4660900" y="3949700"/>
          <p14:tracePt t="68307" x="4673600" y="3949700"/>
          <p14:tracePt t="68323" x="4679950" y="3949700"/>
          <p14:tracePt t="68357" x="4686300" y="3949700"/>
          <p14:tracePt t="68374" x="4699000" y="3930650"/>
          <p14:tracePt t="68631" x="4699000" y="3911600"/>
          <p14:tracePt t="68642" x="4699000" y="3905250"/>
          <p14:tracePt t="68657" x="4699000" y="3886200"/>
          <p14:tracePt t="68674" x="4699000" y="3879850"/>
          <p14:tracePt t="68690" x="4699000" y="3867150"/>
          <p14:tracePt t="68707" x="4705350" y="3867150"/>
          <p14:tracePt t="68775" x="4711700" y="3860800"/>
          <p14:tracePt t="68786" x="4711700" y="3854450"/>
          <p14:tracePt t="68815" x="4711700" y="3848100"/>
          <p14:tracePt t="68846" x="4711700" y="3835400"/>
          <p14:tracePt t="70119" x="4711700" y="3829050"/>
          <p14:tracePt t="70130" x="4673600" y="3810000"/>
          <p14:tracePt t="70142" x="4597400" y="3771900"/>
          <p14:tracePt t="70158" x="4527550" y="3740150"/>
          <p14:tracePt t="70174" x="4483100" y="3714750"/>
          <p14:tracePt t="70191" x="4464050" y="3708400"/>
          <p14:tracePt t="70225" x="4457700" y="3702050"/>
          <p14:tracePt t="70258" x="4457700" y="3695700"/>
          <p14:tracePt t="70275" x="4457700" y="3689350"/>
          <p14:tracePt t="70291" x="4457700" y="3683000"/>
          <p14:tracePt t="70307" x="4457700" y="3670300"/>
          <p14:tracePt t="70333" x="4457700" y="3663950"/>
          <p14:tracePt t="70341" x="4451350" y="3651250"/>
          <p14:tracePt t="70358" x="4438650" y="3638550"/>
          <p14:tracePt t="70374" x="4438650" y="3632200"/>
          <p14:tracePt t="70503" x="4451350" y="3651250"/>
          <p14:tracePt t="70514" x="4457700" y="3663950"/>
          <p14:tracePt t="70526" x="4464050" y="3676650"/>
          <p14:tracePt t="70541" x="4470400" y="3676650"/>
          <p14:tracePt t="70558" x="4470400" y="3695700"/>
          <p14:tracePt t="70574" x="4476750" y="3708400"/>
          <p14:tracePt t="70591" x="4483100" y="3714750"/>
          <p14:tracePt t="70608" x="4495800" y="3727450"/>
          <p14:tracePt t="70895" x="4514850" y="3727450"/>
          <p14:tracePt t="70906" x="4533900" y="3727450"/>
          <p14:tracePt t="70918" x="4603750" y="3702050"/>
          <p14:tracePt t="70930" x="4648200" y="3689350"/>
          <p14:tracePt t="70942" x="4724400" y="3670300"/>
          <p14:tracePt t="70958" x="4768850" y="3651250"/>
          <p14:tracePt t="70975" x="4826000" y="3638550"/>
          <p14:tracePt t="70991" x="4864100" y="3638550"/>
          <p14:tracePt t="71008" x="4914900" y="3632200"/>
          <p14:tracePt t="71025" x="4984750" y="3632200"/>
          <p14:tracePt t="71041" x="5054600" y="3619500"/>
          <p14:tracePt t="71058" x="5111750" y="3619500"/>
          <p14:tracePt t="71075" x="5162550" y="3619500"/>
          <p14:tracePt t="71091" x="5168900" y="3619500"/>
          <p14:tracePt t="71108" x="5175250" y="3619500"/>
          <p14:tracePt t="71142" x="5187950" y="3619500"/>
          <p14:tracePt t="71166" x="5194300" y="3619500"/>
          <p14:tracePt t="71174" x="5200650" y="3625850"/>
          <p14:tracePt t="71182" x="5207000" y="3632200"/>
          <p14:tracePt t="71191" x="5207000" y="3644900"/>
          <p14:tracePt t="71208" x="5207000" y="3683000"/>
          <p14:tracePt t="71225" x="5207000" y="3695700"/>
          <p14:tracePt t="71241" x="5207000" y="3714750"/>
          <p14:tracePt t="71274" x="5200650" y="3721100"/>
          <p14:tracePt t="71291" x="5187950" y="3721100"/>
          <p14:tracePt t="71308" x="5156200" y="3721100"/>
          <p14:tracePt t="71324" x="5130800" y="3721100"/>
          <p14:tracePt t="71342" x="5118100" y="3721100"/>
          <p14:tracePt t="71358" x="5105400" y="3721100"/>
          <p14:tracePt t="71375" x="5099050" y="3721100"/>
          <p14:tracePt t="71454" x="5092700" y="3721100"/>
          <p14:tracePt t="71464" x="5086350" y="3714750"/>
          <p14:tracePt t="71502" x="5080000" y="3708400"/>
          <p14:tracePt t="71574" x="5086350" y="3702050"/>
          <p14:tracePt t="71584" x="5105400" y="3702050"/>
          <p14:tracePt t="71593" x="5156200" y="3702050"/>
          <p14:tracePt t="71608" x="5257800" y="3702050"/>
          <p14:tracePt t="71625" x="5372100" y="3702050"/>
          <p14:tracePt t="71641" x="5492750" y="3676650"/>
          <p14:tracePt t="71658" x="5581650" y="3663950"/>
          <p14:tracePt t="71675" x="5619750" y="3651250"/>
          <p14:tracePt t="71691" x="5632450" y="3651250"/>
          <p14:tracePt t="71725" x="5638800" y="3651250"/>
          <p14:tracePt t="71741" x="5645150" y="3651250"/>
          <p14:tracePt t="71758" x="5645150" y="3644900"/>
          <p14:tracePt t="71775" x="5664200" y="3651250"/>
          <p14:tracePt t="71791" x="5695950" y="3663950"/>
          <p14:tracePt t="71808" x="5727700" y="3676650"/>
          <p14:tracePt t="71825" x="5772150" y="3689350"/>
          <p14:tracePt t="71841" x="5797550" y="3695700"/>
          <p14:tracePt t="71858" x="5810250" y="3708400"/>
          <p14:tracePt t="72078" x="5829300" y="3708400"/>
          <p14:tracePt t="72090" x="5848350" y="3708400"/>
          <p14:tracePt t="72102" x="5911850" y="3708400"/>
          <p14:tracePt t="72113" x="5930900" y="3708400"/>
          <p14:tracePt t="72125" x="5949950" y="3708400"/>
          <p14:tracePt t="72141" x="5981700" y="3708400"/>
          <p14:tracePt t="72158" x="6000750" y="3708400"/>
          <p14:tracePt t="72175" x="6007100" y="3708400"/>
          <p14:tracePt t="72191" x="6026150" y="3708400"/>
          <p14:tracePt t="72208" x="6032500" y="3708400"/>
          <p14:tracePt t="72225" x="6057900" y="3708400"/>
          <p14:tracePt t="72241" x="6076950" y="3708400"/>
          <p14:tracePt t="72258" x="6096000" y="3708400"/>
          <p14:tracePt t="72275" x="6127750" y="3721100"/>
          <p14:tracePt t="72291" x="6146800" y="3740150"/>
          <p14:tracePt t="72308" x="6153150" y="3740150"/>
          <p14:tracePt t="72783" x="6127750" y="3746500"/>
          <p14:tracePt t="72794" x="6096000" y="3746500"/>
          <p14:tracePt t="72809" x="6019800" y="3759200"/>
          <p14:tracePt t="72825" x="5886450" y="3784600"/>
          <p14:tracePt t="72842" x="5765800" y="3797300"/>
          <p14:tracePt t="72858" x="5638800" y="3822700"/>
          <p14:tracePt t="72875" x="5499100" y="3860800"/>
          <p14:tracePt t="72892" x="5359400" y="3905250"/>
          <p14:tracePt t="72894" x="5289550" y="3924300"/>
          <p14:tracePt t="72908" x="5219700" y="3937000"/>
          <p14:tracePt t="72925" x="5105400" y="3981450"/>
          <p14:tracePt t="72942" x="4933950" y="4006850"/>
          <p14:tracePt t="72958" x="4826000" y="4019550"/>
          <p14:tracePt t="72975" x="4711700" y="4032250"/>
          <p14:tracePt t="72992" x="4622800" y="4044950"/>
          <p14:tracePt t="73008" x="4572000" y="4057650"/>
          <p14:tracePt t="73025" x="4521200" y="4064000"/>
          <p14:tracePt t="73042" x="4508500" y="4064000"/>
          <p14:tracePt t="73058" x="4502150" y="4070350"/>
          <p14:tracePt t="73075" x="4495800" y="4070350"/>
          <p14:tracePt t="73108" x="4483100" y="4070350"/>
          <p14:tracePt t="73125" x="4470400" y="4076700"/>
          <p14:tracePt t="73142" x="4445000" y="4083050"/>
          <p14:tracePt t="73158" x="4406900" y="4102100"/>
          <p14:tracePt t="73176" x="4387850" y="4102100"/>
          <p14:tracePt t="73192" x="4381500" y="4108450"/>
          <p14:tracePt t="73415" x="4387850" y="4108450"/>
          <p14:tracePt t="73431" x="4394200" y="4114800"/>
          <p14:tracePt t="73442" x="4406900" y="4121150"/>
          <p14:tracePt t="73462" x="4425950" y="4121150"/>
          <p14:tracePt t="73475" x="4432300" y="4121150"/>
          <p14:tracePt t="73492" x="4438650" y="4127500"/>
          <p14:tracePt t="73518" x="4445000" y="4127500"/>
          <p14:tracePt t="73694" x="4457700" y="4127500"/>
          <p14:tracePt t="73706" x="4489450" y="4140200"/>
          <p14:tracePt t="73717" x="4559300" y="4140200"/>
          <p14:tracePt t="73729" x="4622800" y="4140200"/>
          <p14:tracePt t="73742" x="4724400" y="4140200"/>
          <p14:tracePt t="73758" x="4832350" y="4140200"/>
          <p14:tracePt t="73775" x="4857750" y="4140200"/>
          <p14:tracePt t="73792" x="4876800" y="4140200"/>
          <p14:tracePt t="73825" x="4883150" y="4140200"/>
          <p14:tracePt t="73842" x="4902200" y="4140200"/>
          <p14:tracePt t="73859" x="4946650" y="4140200"/>
          <p14:tracePt t="73875" x="5010150" y="4140200"/>
          <p14:tracePt t="73892" x="5060950" y="4140200"/>
          <p14:tracePt t="73909" x="5086350" y="4140200"/>
          <p14:tracePt t="73912" x="5092700" y="4140200"/>
          <p14:tracePt t="73942" x="5099050" y="4140200"/>
          <p14:tracePt t="74310" x="5086350" y="4140200"/>
          <p14:tracePt t="74317" x="5067300" y="4140200"/>
          <p14:tracePt t="74325" x="5035550" y="4140200"/>
          <p14:tracePt t="74342" x="4984750" y="4140200"/>
          <p14:tracePt t="74359" x="4883150" y="4140200"/>
          <p14:tracePt t="74375" x="4768850" y="4140200"/>
          <p14:tracePt t="74392" x="4667250" y="4140200"/>
          <p14:tracePt t="74409" x="4565650" y="4140200"/>
          <p14:tracePt t="74426" x="4508500" y="4133850"/>
          <p14:tracePt t="74430" x="4489450" y="4127500"/>
          <p14:tracePt t="74442" x="4476750" y="4127500"/>
          <p14:tracePt t="74459" x="4470400" y="4127500"/>
          <p14:tracePt t="74567" x="4464050" y="4121150"/>
          <p14:tracePt t="74871" x="4476750" y="4127500"/>
          <p14:tracePt t="74899" x="4572000" y="4127500"/>
          <p14:tracePt t="74909" x="4635500" y="4127500"/>
          <p14:tracePt t="74926" x="4794250" y="4127500"/>
          <p14:tracePt t="74942" x="4883150" y="4121150"/>
          <p14:tracePt t="74959" x="4933950" y="4108450"/>
          <p14:tracePt t="74976" x="4965700" y="4108450"/>
          <p14:tracePt t="74992" x="4991100" y="4095750"/>
          <p14:tracePt t="75009" x="5010150" y="4095750"/>
          <p14:tracePt t="75026" x="5041900" y="4095750"/>
          <p14:tracePt t="75042" x="5067300" y="4095750"/>
          <p14:tracePt t="75059" x="5105400" y="4095750"/>
          <p14:tracePt t="75076" x="5130800" y="4095750"/>
          <p14:tracePt t="75092" x="5149850" y="4095750"/>
          <p14:tracePt t="75109" x="5168900" y="4095750"/>
          <p14:tracePt t="75126" x="5175250" y="4095750"/>
          <p14:tracePt t="75471" x="5213350" y="4095750"/>
          <p14:tracePt t="75480" x="5276850" y="4095750"/>
          <p14:tracePt t="75493" x="5384800" y="4095750"/>
          <p14:tracePt t="75509" x="5626100" y="4095750"/>
          <p14:tracePt t="75526" x="5937250" y="4051300"/>
          <p14:tracePt t="75542" x="6057900" y="4013200"/>
          <p14:tracePt t="75559" x="6070600" y="4000500"/>
          <p14:tracePt t="75576" x="6083300" y="3975100"/>
          <p14:tracePt t="75592" x="6070600" y="3943350"/>
          <p14:tracePt t="75609" x="6038850" y="3892550"/>
          <p14:tracePt t="75626" x="6019800" y="3867150"/>
          <p14:tracePt t="75642" x="6007100" y="3829050"/>
          <p14:tracePt t="75659" x="5988050" y="3803650"/>
          <p14:tracePt t="75676" x="5988050" y="3790950"/>
          <p14:tracePt t="75692" x="5988050" y="3784600"/>
          <p14:tracePt t="75733" x="5988050" y="3778250"/>
          <p14:tracePt t="75742" x="5988050" y="3765550"/>
          <p14:tracePt t="75759" x="5994400" y="3752850"/>
          <p14:tracePt t="75776" x="6013450" y="3740150"/>
          <p14:tracePt t="75809" x="6026150" y="3733800"/>
          <p14:tracePt t="75846" x="6026150" y="3727450"/>
          <p14:tracePt t="75858" x="6013450" y="3727450"/>
          <p14:tracePt t="75870" x="5981700" y="3721100"/>
          <p14:tracePt t="75881" x="5962650" y="3708400"/>
          <p14:tracePt t="75893" x="5956300" y="3708400"/>
          <p14:tracePt t="75909" x="5918200" y="3708400"/>
          <p14:tracePt t="75926" x="5911850" y="3708400"/>
          <p14:tracePt t="75942" x="5899150" y="3714750"/>
          <p14:tracePt t="75959" x="5899150" y="3727450"/>
          <p14:tracePt t="75976" x="5899150" y="3733800"/>
          <p14:tracePt t="75993" x="5899150" y="3740150"/>
          <p14:tracePt t="76009" x="5899150" y="3752850"/>
          <p14:tracePt t="76030" x="5905500" y="3752850"/>
          <p14:tracePt t="76043" x="5905500" y="3759200"/>
          <p14:tracePt t="76254" x="5911850" y="3759200"/>
          <p14:tracePt t="76263" x="5918200" y="3759200"/>
          <p14:tracePt t="76276" x="5949950" y="3759200"/>
          <p14:tracePt t="76293" x="6076950" y="3759200"/>
          <p14:tracePt t="76309" x="6203950" y="3759200"/>
          <p14:tracePt t="76326" x="6305550" y="3759200"/>
          <p14:tracePt t="76343" x="6375400" y="3746500"/>
          <p14:tracePt t="76360" x="6381750" y="3746500"/>
          <p14:tracePt t="76376" x="6388100" y="3740150"/>
          <p14:tracePt t="76393" x="6388100" y="3733800"/>
          <p14:tracePt t="76410" x="6400800" y="3727450"/>
          <p14:tracePt t="76426" x="6413500" y="3721100"/>
          <p14:tracePt t="76430" x="6426200" y="3708400"/>
          <p14:tracePt t="76443" x="6445250" y="3708400"/>
          <p14:tracePt t="76460" x="6470650" y="3702050"/>
          <p14:tracePt t="76476" x="6483350" y="3702050"/>
          <p14:tracePt t="76494" x="6496050" y="3702050"/>
          <p14:tracePt t="76510" x="6515100" y="3702050"/>
          <p14:tracePt t="76526" x="6527800" y="3702050"/>
          <p14:tracePt t="76543" x="6553200" y="3702050"/>
          <p14:tracePt t="76560" x="6604000" y="3702050"/>
          <p14:tracePt t="76576" x="6667500" y="3708400"/>
          <p14:tracePt t="76593" x="6731000" y="3727450"/>
          <p14:tracePt t="76610" x="6781800" y="3752850"/>
          <p14:tracePt t="76626" x="6813550" y="3759200"/>
          <p14:tracePt t="76643" x="6819900" y="3759200"/>
          <p14:tracePt t="76734" x="6819900" y="3746500"/>
          <p14:tracePt t="77261" x="6819900" y="3740150"/>
          <p14:tracePt t="77269" x="6819900" y="3727450"/>
          <p14:tracePt t="77285" x="6819900" y="3721100"/>
          <p14:tracePt t="77317" x="6819900" y="3714750"/>
          <p14:tracePt t="77357" x="6819900" y="3708400"/>
          <p14:tracePt t="77373" x="6819900" y="3695700"/>
          <p14:tracePt t="77463" x="6807200" y="3689350"/>
          <p14:tracePt t="77606" x="6800850" y="3683000"/>
          <p14:tracePt t="77791" x="6794500" y="3683000"/>
          <p14:tracePt t="77802" x="6781800" y="3695700"/>
          <p14:tracePt t="77813" x="6781800" y="3721100"/>
          <p14:tracePt t="77826" x="6769100" y="3797300"/>
          <p14:tracePt t="77843" x="6769100" y="3898900"/>
          <p14:tracePt t="77860" x="6756400" y="3987800"/>
          <p14:tracePt t="77877" x="6756400" y="4057650"/>
          <p14:tracePt t="77893" x="6756400" y="4146550"/>
          <p14:tracePt t="77910" x="6756400" y="4171950"/>
          <p14:tracePt t="77927" x="6750050" y="4191000"/>
          <p14:tracePt t="77943" x="6750050" y="4197350"/>
          <p14:tracePt t="77960" x="6750050" y="4203700"/>
          <p14:tracePt t="77977" x="6750050" y="4222750"/>
          <p14:tracePt t="77993" x="6750050" y="4235450"/>
          <p14:tracePt t="78010" x="6743700" y="4248150"/>
          <p14:tracePt t="78027" x="6743700" y="4260850"/>
          <p14:tracePt t="78060" x="6743700" y="4267200"/>
          <p14:tracePt t="78646" x="6743700" y="4273550"/>
          <p14:tracePt t="78658" x="6750050" y="4273550"/>
          <p14:tracePt t="78670" x="6794500" y="4248150"/>
          <p14:tracePt t="78681" x="6826250" y="4216400"/>
          <p14:tracePt t="78693" x="6889750" y="4152900"/>
          <p14:tracePt t="78710" x="6940550" y="4064000"/>
          <p14:tracePt t="78727" x="6985000" y="3975100"/>
          <p14:tracePt t="78743" x="7016750" y="3867150"/>
          <p14:tracePt t="78760" x="7029450" y="3771900"/>
          <p14:tracePt t="78777" x="7029450" y="3670300"/>
          <p14:tracePt t="78793" x="7010400" y="3581400"/>
          <p14:tracePt t="78810" x="6959600" y="3479800"/>
          <p14:tracePt t="78827" x="6902450" y="3403600"/>
          <p14:tracePt t="78843" x="6864350" y="3371850"/>
          <p14:tracePt t="78860" x="6838950" y="3352800"/>
          <p14:tracePt t="78877" x="6807200" y="3340100"/>
          <p14:tracePt t="78894" x="6769100" y="3321050"/>
          <p14:tracePt t="78910" x="6737350" y="3321050"/>
          <p14:tracePt t="78927" x="6718300" y="3321050"/>
          <p14:tracePt t="78944" x="6692900" y="3321050"/>
          <p14:tracePt t="78961" x="6667500" y="3321050"/>
          <p14:tracePt t="78977" x="6635750" y="3340100"/>
          <p14:tracePt t="78994" x="6610350" y="3352800"/>
          <p14:tracePt t="79011" x="6578600" y="3371850"/>
          <p14:tracePt t="79027" x="6546850" y="3390900"/>
          <p14:tracePt t="79044" x="6527800" y="3409950"/>
          <p14:tracePt t="79060" x="6496050" y="3441700"/>
          <p14:tracePt t="79077" x="6483350" y="3460750"/>
          <p14:tracePt t="79094" x="6451600" y="3492500"/>
          <p14:tracePt t="79110" x="6432550" y="3511550"/>
          <p14:tracePt t="79127" x="6413500" y="3536950"/>
          <p14:tracePt t="79144" x="6394450" y="3575050"/>
          <p14:tracePt t="79160" x="6381750" y="3600450"/>
          <p14:tracePt t="79177" x="6375400" y="3625850"/>
          <p14:tracePt t="79194" x="6362700" y="3651250"/>
          <p14:tracePt t="79210" x="6362700" y="3676650"/>
          <p14:tracePt t="79227" x="6362700" y="3714750"/>
          <p14:tracePt t="79244" x="6362700" y="3746500"/>
          <p14:tracePt t="79260" x="6362700" y="3797300"/>
          <p14:tracePt t="79277" x="6362700" y="3848100"/>
          <p14:tracePt t="79293" x="6362700" y="3930650"/>
          <p14:tracePt t="79310" x="6381750" y="3987800"/>
          <p14:tracePt t="79327" x="6400800" y="4032250"/>
          <p14:tracePt t="79344" x="6426200" y="4089400"/>
          <p14:tracePt t="79360" x="6445250" y="4114800"/>
          <p14:tracePt t="79377" x="6470650" y="4159250"/>
          <p14:tracePt t="79394" x="6508750" y="4191000"/>
          <p14:tracePt t="79411" x="6527800" y="4235450"/>
          <p14:tracePt t="79427" x="6572250" y="4279900"/>
          <p14:tracePt t="79444" x="6623050" y="4343400"/>
          <p14:tracePt t="79460" x="6661150" y="4381500"/>
          <p14:tracePt t="79477" x="6699250" y="4419600"/>
          <p14:tracePt t="79494" x="6750050" y="4451350"/>
          <p14:tracePt t="79510" x="6775450" y="4470400"/>
          <p14:tracePt t="79527" x="6788150" y="4483100"/>
          <p14:tracePt t="79544" x="6832600" y="4489450"/>
          <p14:tracePt t="79560" x="6858000" y="4489450"/>
          <p14:tracePt t="79577" x="6889750" y="4489450"/>
          <p14:tracePt t="79594" x="6934200" y="4489450"/>
          <p14:tracePt t="79611" x="6991350" y="4451350"/>
          <p14:tracePt t="79627" x="7054850" y="4387850"/>
          <p14:tracePt t="79644" x="7105650" y="4311650"/>
          <p14:tracePt t="79661" x="7150100" y="4229100"/>
          <p14:tracePt t="79677" x="7162800" y="4159250"/>
          <p14:tracePt t="79694" x="7175500" y="4070350"/>
          <p14:tracePt t="79710" x="7175500" y="4000500"/>
          <p14:tracePt t="79727" x="7175500" y="3930650"/>
          <p14:tracePt t="79744" x="7156450" y="3860800"/>
          <p14:tracePt t="79761" x="7118350" y="3797300"/>
          <p14:tracePt t="79777" x="7080250" y="3740150"/>
          <p14:tracePt t="79794" x="7061200" y="3695700"/>
          <p14:tracePt t="79811" x="7042150" y="3670300"/>
          <p14:tracePt t="79827" x="7029450" y="3644900"/>
          <p14:tracePt t="79844" x="7016750" y="3625850"/>
          <p14:tracePt t="79861" x="6997700" y="3606800"/>
          <p14:tracePt t="79877" x="6978650" y="3581400"/>
          <p14:tracePt t="79894" x="6953250" y="3556000"/>
          <p14:tracePt t="79911" x="6927850" y="3543300"/>
          <p14:tracePt t="79927" x="6908800" y="3543300"/>
          <p14:tracePt t="79944" x="6896100" y="3530600"/>
          <p14:tracePt t="80471" x="6864350" y="3530600"/>
          <p14:tracePt t="80482" x="6832600" y="3530600"/>
          <p14:tracePt t="80494" x="6711950" y="3530600"/>
          <p14:tracePt t="80512" x="6426200" y="3530600"/>
          <p14:tracePt t="80528" x="6038850" y="3505200"/>
          <p14:tracePt t="80544" x="5664200" y="3467100"/>
          <p14:tracePt t="80561" x="5314950" y="3467100"/>
          <p14:tracePt t="80578" x="5054600" y="3467100"/>
          <p14:tracePt t="80594" x="4902200" y="3441700"/>
          <p14:tracePt t="80611" x="4806950" y="3422650"/>
          <p14:tracePt t="80627" x="4749800" y="3416300"/>
          <p14:tracePt t="80644" x="4730750" y="3403600"/>
          <p14:tracePt t="80661" x="4692650" y="3384550"/>
          <p14:tracePt t="80677" x="4578350" y="3321050"/>
          <p14:tracePt t="80694" x="4495800" y="3295650"/>
          <p14:tracePt t="80711" x="4406900" y="3251200"/>
          <p14:tracePt t="80727" x="4349750" y="3219450"/>
          <p14:tracePt t="80744" x="4286250" y="3181350"/>
          <p14:tracePt t="80761" x="4248150" y="3143250"/>
          <p14:tracePt t="80778" x="4210050" y="3111500"/>
          <p14:tracePt t="80794" x="4165600" y="3086100"/>
          <p14:tracePt t="80811" x="4152900" y="3073400"/>
          <p14:tracePt t="80828" x="4140200" y="3060700"/>
          <p14:tracePt t="80861" x="4133850" y="3060700"/>
          <p14:tracePt t="80878" x="4133850" y="3041650"/>
          <p14:tracePt t="80894" x="4133850" y="3035300"/>
          <p14:tracePt t="80911" x="4140200" y="3028950"/>
          <p14:tracePt t="80928" x="4140200" y="3016250"/>
          <p14:tracePt t="80944" x="4140200" y="3003550"/>
          <p14:tracePt t="80961" x="4146550" y="2997200"/>
          <p14:tracePt t="88255" x="4146550" y="2990850"/>
          <p14:tracePt t="88262" x="4191000" y="2971800"/>
          <p14:tracePt t="88270" x="4210050" y="2959100"/>
          <p14:tracePt t="88280" x="4235450" y="2946400"/>
          <p14:tracePt t="88297" x="4260850" y="2927350"/>
          <p14:tracePt t="88313" x="4267200" y="2914650"/>
          <p14:tracePt t="88330" x="4292600" y="2901950"/>
          <p14:tracePt t="88346" x="4292600" y="2895600"/>
          <p14:tracePt t="88363" x="4311650" y="2870200"/>
          <p14:tracePt t="88380" x="4324350" y="2851150"/>
          <p14:tracePt t="88396" x="4343400" y="2832100"/>
          <p14:tracePt t="88413" x="4375150" y="2813050"/>
          <p14:tracePt t="88430" x="4394200" y="2806700"/>
          <p14:tracePt t="88447" x="4419600" y="2800350"/>
          <p14:tracePt t="88463" x="4470400" y="2800350"/>
          <p14:tracePt t="88480" x="4559300" y="2800350"/>
          <p14:tracePt t="88497" x="4629150" y="2800350"/>
          <p14:tracePt t="88513" x="4667250" y="2800350"/>
          <p14:tracePt t="88530" x="4679950" y="2800350"/>
          <p14:tracePt t="88547" x="4686300" y="2800350"/>
          <p14:tracePt t="90414" x="4667250" y="2838450"/>
          <p14:tracePt t="90424" x="4648200" y="2863850"/>
          <p14:tracePt t="90433" x="4629150" y="2895600"/>
          <p14:tracePt t="90447" x="4610100" y="2933700"/>
          <p14:tracePt t="90464" x="4591050" y="3016250"/>
          <p14:tracePt t="90481" x="4572000" y="3079750"/>
          <p14:tracePt t="90498" x="4559300" y="3168650"/>
          <p14:tracePt t="90514" x="4559300" y="3238500"/>
          <p14:tracePt t="90531" x="4559300" y="3289300"/>
          <p14:tracePt t="90547" x="4559300" y="3314700"/>
          <p14:tracePt t="90564" x="4559300" y="3321050"/>
          <p14:tracePt t="90581" x="4559300" y="3333750"/>
          <p14:tracePt t="90638" x="4559300" y="3340100"/>
          <p14:tracePt t="90646" x="4572000" y="3346450"/>
          <p14:tracePt t="90654" x="4578350" y="3352800"/>
          <p14:tracePt t="90664" x="4591050" y="3378200"/>
          <p14:tracePt t="90681" x="4616450" y="3416300"/>
          <p14:tracePt t="90698" x="4629150" y="3435350"/>
          <p14:tracePt t="90714" x="4635500" y="3448050"/>
          <p14:tracePt t="90731" x="4635500" y="3454400"/>
          <p14:tracePt t="90862" x="4635500" y="3467100"/>
          <p14:tracePt t="90874" x="4648200" y="3492500"/>
          <p14:tracePt t="90885" x="4648200" y="3505200"/>
          <p14:tracePt t="90898" x="4654550" y="3524250"/>
          <p14:tracePt t="90915" x="4667250" y="3543300"/>
          <p14:tracePt t="90931" x="4673600" y="3562350"/>
          <p14:tracePt t="90948" x="4679950" y="3587750"/>
          <p14:tracePt t="90949" x="4692650" y="3594100"/>
          <p14:tracePt t="90964" x="4692650" y="3606800"/>
          <p14:tracePt t="90981" x="4692650" y="3619500"/>
          <p14:tracePt t="90998" x="4692650" y="3638550"/>
          <p14:tracePt t="93790" x="4692650" y="3644900"/>
          <p14:tracePt t="93806" x="4692650" y="3651250"/>
          <p14:tracePt t="93818" x="4686300" y="3651250"/>
          <p14:tracePt t="93846" x="4679950" y="3651250"/>
          <p14:tracePt t="93853" x="4673600" y="3651250"/>
          <p14:tracePt t="93870" x="4660900" y="3651250"/>
          <p14:tracePt t="94735" x="4673600" y="3657600"/>
          <p14:tracePt t="94746" x="4699000" y="3670300"/>
          <p14:tracePt t="94758" x="4775200" y="3721100"/>
          <p14:tracePt t="94769" x="4800600" y="3740150"/>
          <p14:tracePt t="94782" x="4876800" y="3790950"/>
          <p14:tracePt t="94798" x="4921250" y="3822700"/>
          <p14:tracePt t="94815" x="4953000" y="3841750"/>
          <p14:tracePt t="94832" x="4959350" y="3848100"/>
          <p14:tracePt t="95167" x="4965700" y="3854450"/>
          <p14:tracePt t="95178" x="4984750" y="3854450"/>
          <p14:tracePt t="95190" x="5048250" y="3854450"/>
          <p14:tracePt t="95200" x="5080000" y="3854450"/>
          <p14:tracePt t="95215" x="5143500" y="3854450"/>
          <p14:tracePt t="95232" x="5200650" y="3854450"/>
          <p14:tracePt t="95248" x="5226050" y="3854450"/>
          <p14:tracePt t="95265" x="5245100" y="3854450"/>
          <p14:tracePt t="95298" x="5257800" y="3854450"/>
          <p14:tracePt t="95315" x="5346700" y="3854450"/>
          <p14:tracePt t="95332" x="5448300" y="3867150"/>
          <p14:tracePt t="95349" x="5594350" y="3879850"/>
          <p14:tracePt t="95365" x="5854700" y="3911600"/>
          <p14:tracePt t="95382" x="6076950" y="3943350"/>
          <p14:tracePt t="95399" x="6210300" y="3943350"/>
          <p14:tracePt t="95415" x="6356350" y="3943350"/>
          <p14:tracePt t="95432" x="6572250" y="3943350"/>
          <p14:tracePt t="95449" x="6743700" y="3943350"/>
          <p14:tracePt t="95466" x="6788150" y="3943350"/>
          <p14:tracePt t="95482" x="6794500" y="3943350"/>
          <p14:tracePt t="95499" x="6807200" y="3943350"/>
          <p14:tracePt t="95566" x="6807200" y="3937000"/>
          <p14:tracePt t="95574" x="6807200" y="3930650"/>
          <p14:tracePt t="95582" x="6807200" y="3917950"/>
          <p14:tracePt t="95599" x="6788150" y="3898900"/>
          <p14:tracePt t="95616" x="6775450" y="3886200"/>
          <p14:tracePt t="95790" x="6769100" y="3886200"/>
          <p14:tracePt t="95802" x="6769100" y="3892550"/>
          <p14:tracePt t="95816" x="6762750" y="3917950"/>
          <p14:tracePt t="95832" x="6762750" y="3949700"/>
          <p14:tracePt t="95849" x="6762750" y="4000500"/>
          <p14:tracePt t="95865" x="6762750" y="4051300"/>
          <p14:tracePt t="95905" x="6762750" y="4114800"/>
          <p14:tracePt t="95916" x="6762750" y="4121150"/>
          <p14:tracePt t="95932" x="6762750" y="4127500"/>
          <p14:tracePt t="95949" x="6762750" y="4159250"/>
          <p14:tracePt t="95966" x="6750050" y="4171950"/>
          <p14:tracePt t="95982" x="6750050" y="4178300"/>
          <p14:tracePt t="95999" x="6750050" y="4197350"/>
          <p14:tracePt t="96015" x="6750050" y="4216400"/>
          <p14:tracePt t="96032" x="6750050" y="4229100"/>
          <p14:tracePt t="96049" x="6750050" y="4254500"/>
          <p14:tracePt t="96066" x="6750050" y="4286250"/>
          <p14:tracePt t="96082" x="6743700" y="4324350"/>
          <p14:tracePt t="96099" x="6705600" y="4400550"/>
          <p14:tracePt t="96463" x="6724650" y="4368800"/>
          <p14:tracePt t="96474" x="6743700" y="4362450"/>
          <p14:tracePt t="96485" x="6788150" y="4210050"/>
          <p14:tracePt t="96499" x="6794500" y="4178300"/>
          <p14:tracePt t="96501" x="6794500" y="4165600"/>
          <p14:tracePt t="96516" x="6794500" y="4159250"/>
          <p14:tracePt t="96532" x="6794500" y="4108450"/>
          <p14:tracePt t="96549" x="6819900" y="4032250"/>
          <p14:tracePt t="96566" x="6858000" y="3924300"/>
          <p14:tracePt t="96582" x="6877050" y="3867150"/>
          <p14:tracePt t="96599" x="6908800" y="3816350"/>
          <p14:tracePt t="96616" x="6927850" y="3771900"/>
          <p14:tracePt t="96632" x="6934200" y="3759200"/>
          <p14:tracePt t="97126" x="6896100" y="3759200"/>
          <p14:tracePt t="97138" x="6845300" y="3759200"/>
          <p14:tracePt t="97149" x="6794500" y="3759200"/>
          <p14:tracePt t="97167" x="6705600" y="3759200"/>
          <p14:tracePt t="97183" x="6642100" y="3765550"/>
          <p14:tracePt t="97199" x="6623050" y="3765550"/>
          <p14:tracePt t="97216" x="6616700" y="3765550"/>
          <p14:tracePt t="97574" x="6597650" y="3797300"/>
          <p14:tracePt t="97586" x="6597650" y="3816350"/>
          <p14:tracePt t="97599" x="6597650" y="3835400"/>
          <p14:tracePt t="97616" x="6597650" y="3848100"/>
          <p14:tracePt t="97633" x="6597650" y="3854450"/>
          <p14:tracePt t="99670" x="6597650" y="3860800"/>
          <p14:tracePt t="99682" x="6616700" y="3879850"/>
          <p14:tracePt t="99694" x="6718300" y="3930650"/>
          <p14:tracePt t="99702" x="6781800" y="3956050"/>
          <p14:tracePt t="99717" x="6813550" y="3956050"/>
          <p14:tracePt t="99733" x="6896100" y="3994150"/>
          <p14:tracePt t="99750" x="6908800" y="4000500"/>
          <p14:tracePt t="99767" x="6927850" y="4006850"/>
          <p14:tracePt t="99783" x="6940550" y="4019550"/>
          <p14:tracePt t="99800" x="6940550" y="4025900"/>
          <p14:tracePt t="99817" x="6946900" y="4025900"/>
          <p14:tracePt t="100895" x="0" y="0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2346349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199"/>
    </mc:Choice>
    <mc:Fallback xmlns="">
      <p:transition advTm="86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814" x="4175125" y="3794125"/>
          <p14:tracePt t="830" x="4283075" y="3649663"/>
          <p14:tracePt t="847" x="4397375" y="3489325"/>
          <p14:tracePt t="863" x="4495800" y="3336925"/>
          <p14:tracePt t="880" x="4579938" y="3170238"/>
          <p14:tracePt t="897" x="4640263" y="3009900"/>
          <p14:tracePt t="914" x="4670425" y="2903538"/>
          <p14:tracePt t="930" x="4670425" y="2857500"/>
          <p14:tracePt t="947" x="4670425" y="2841625"/>
          <p14:tracePt t="963" x="4670425" y="2827338"/>
          <p14:tracePt t="3478" x="4670425" y="2819400"/>
          <p14:tracePt t="8894" x="4678363" y="2811463"/>
          <p14:tracePt t="8902" x="4686300" y="2803525"/>
          <p14:tracePt t="8916" x="4708525" y="2797175"/>
          <p14:tracePt t="8933" x="4732338" y="2773363"/>
          <p14:tracePt t="8950" x="4800600" y="2713038"/>
          <p14:tracePt t="8966" x="4846638" y="2682875"/>
          <p14:tracePt t="8983" x="4892675" y="2651125"/>
          <p14:tracePt t="9001" x="4930775" y="2620963"/>
          <p14:tracePt t="9016" x="4937125" y="2620963"/>
          <p14:tracePt t="9033" x="4937125" y="2613025"/>
          <p14:tracePt t="9049" x="4953000" y="2590800"/>
          <p14:tracePt t="9066" x="4968875" y="2568575"/>
          <p14:tracePt t="9083" x="4991100" y="2514600"/>
          <p14:tracePt t="9099" x="5029200" y="2438400"/>
          <p14:tracePt t="9116" x="5051425" y="2370138"/>
          <p14:tracePt t="9119" x="5059363" y="2354263"/>
          <p14:tracePt t="9134" x="5067300" y="2339975"/>
          <p14:tracePt t="9191" x="5067300" y="2332038"/>
          <p14:tracePt t="9199" x="5067300" y="2324100"/>
          <p14:tracePt t="9207" x="5006975" y="2286000"/>
          <p14:tracePt t="9216" x="4922838" y="2270125"/>
          <p14:tracePt t="9233" x="4740275" y="2209800"/>
          <p14:tracePt t="9249" x="4686300" y="2193925"/>
          <p14:tracePt t="9438" x="4670425" y="2193925"/>
          <p14:tracePt t="9448" x="4640263" y="2193925"/>
          <p14:tracePt t="9456" x="4594225" y="2209800"/>
          <p14:tracePt t="9466" x="4564063" y="2225675"/>
          <p14:tracePt t="9483" x="4525963" y="2255838"/>
          <p14:tracePt t="9500" x="4465638" y="2308225"/>
          <p14:tracePt t="9516" x="4435475" y="2354263"/>
          <p14:tracePt t="9534" x="4381500" y="2408238"/>
          <p14:tracePt t="9550" x="4343400" y="2438400"/>
          <p14:tracePt t="9566" x="4327525" y="2460625"/>
          <p14:tracePt t="9583" x="4321175" y="2460625"/>
          <p14:tracePt t="9734" x="4321175" y="2454275"/>
          <p14:tracePt t="9742" x="4321175" y="2438400"/>
          <p14:tracePt t="9750" x="4327525" y="2430463"/>
          <p14:tracePt t="9766" x="4335463" y="2416175"/>
          <p14:tracePt t="9783" x="4343400" y="2408238"/>
          <p14:tracePt t="9800" x="4343400" y="2400300"/>
          <p14:tracePt t="9816" x="4359275" y="2384425"/>
          <p14:tracePt t="9833" x="4365625" y="2378075"/>
          <p14:tracePt t="9850" x="4427538" y="2362200"/>
          <p14:tracePt t="9866" x="4525963" y="2354263"/>
          <p14:tracePt t="9883" x="4632325" y="2332038"/>
          <p14:tracePt t="9900" x="4746625" y="2316163"/>
          <p14:tracePt t="9916" x="4838700" y="2293938"/>
          <p14:tracePt t="9934" x="4876800" y="2278063"/>
          <p14:tracePt t="9950" x="4892675" y="2278063"/>
          <p14:tracePt t="10150" x="4884738" y="2278063"/>
          <p14:tracePt t="10162" x="4876800" y="2278063"/>
          <p14:tracePt t="10174" x="4846638" y="2278063"/>
          <p14:tracePt t="10183" x="4838700" y="2278063"/>
          <p14:tracePt t="10200" x="4808538" y="2286000"/>
          <p14:tracePt t="10217" x="4778375" y="2293938"/>
          <p14:tracePt t="10233" x="4740275" y="2293938"/>
          <p14:tracePt t="10250" x="4724400" y="2293938"/>
          <p14:tracePt t="10267" x="4708525" y="2293938"/>
          <p14:tracePt t="10283" x="4702175" y="2293938"/>
          <p14:tracePt t="10317" x="4694238" y="2293938"/>
          <p14:tracePt t="10454" x="4686300" y="2301875"/>
          <p14:tracePt t="10463" x="4678363" y="2301875"/>
          <p14:tracePt t="10479" x="4670425" y="2301875"/>
          <p14:tracePt t="10486" x="4664075" y="2301875"/>
          <p14:tracePt t="10502" x="4656138" y="2301875"/>
          <p14:tracePt t="10516" x="4648200" y="2301875"/>
          <p14:tracePt t="10533" x="4640263" y="2301875"/>
          <p14:tracePt t="10550" x="4632325" y="2301875"/>
          <p14:tracePt t="10567" x="4625975" y="2301875"/>
          <p14:tracePt t="10598" x="4618038" y="2301875"/>
          <p14:tracePt t="12486" x="4625975" y="2301875"/>
          <p14:tracePt t="12502" x="4625975" y="2293938"/>
          <p14:tracePt t="12511" x="4640263" y="2286000"/>
          <p14:tracePt t="12518" x="4640263" y="2278063"/>
          <p14:tracePt t="12830" x="4648200" y="2278063"/>
          <p14:tracePt t="12846" x="4656138" y="2278063"/>
          <p14:tracePt t="12870" x="4664075" y="2278063"/>
          <p14:tracePt t="12886" x="4670425" y="2278063"/>
          <p14:tracePt t="12896" x="4678363" y="2278063"/>
          <p14:tracePt t="12926" x="4686300" y="2278063"/>
          <p14:tracePt t="12935" x="4708525" y="2278063"/>
          <p14:tracePt t="12943" x="4716463" y="2278063"/>
          <p14:tracePt t="12951" x="4754563" y="2278063"/>
          <p14:tracePt t="12967" x="4800600" y="2301875"/>
          <p14:tracePt t="12984" x="4830763" y="2308225"/>
          <p14:tracePt t="13001" x="4846638" y="2316163"/>
          <p14:tracePt t="13070" x="4846638" y="2324100"/>
          <p14:tracePt t="13080" x="4838700" y="2324100"/>
          <p14:tracePt t="13090" x="4816475" y="2324100"/>
          <p14:tracePt t="13101" x="4800600" y="2324100"/>
          <p14:tracePt t="13118" x="4746625" y="2324100"/>
          <p14:tracePt t="13134" x="4724400" y="2332038"/>
          <p14:tracePt t="13151" x="4686300" y="2339975"/>
          <p14:tracePt t="13167" x="4686300" y="2346325"/>
          <p14:tracePt t="13262" x="4678363" y="2346325"/>
          <p14:tracePt t="13286" x="4670425" y="2346325"/>
          <p14:tracePt t="13294" x="4664075" y="2346325"/>
          <p14:tracePt t="13318" x="4648200" y="2346325"/>
          <p14:tracePt t="13446" x="4640263" y="2346325"/>
          <p14:tracePt t="13462" x="4640263" y="2339975"/>
          <p14:tracePt t="13470" x="4632325" y="2339975"/>
          <p14:tracePt t="13484" x="4632325" y="2332038"/>
          <p14:tracePt t="13501" x="4625975" y="2324100"/>
          <p14:tracePt t="13766" x="4640263" y="2324100"/>
          <p14:tracePt t="13774" x="4648200" y="2324100"/>
          <p14:tracePt t="13785" x="4664075" y="2324100"/>
          <p14:tracePt t="13801" x="4678363" y="2324100"/>
          <p14:tracePt t="13818" x="4708525" y="2324100"/>
          <p14:tracePt t="13834" x="4724400" y="2316163"/>
          <p14:tracePt t="13851" x="4724400" y="2308225"/>
          <p14:tracePt t="13868" x="4732338" y="2308225"/>
          <p14:tracePt t="13884" x="4732338" y="2301875"/>
          <p14:tracePt t="13901" x="4746625" y="2293938"/>
          <p14:tracePt t="13918" x="4762500" y="2278063"/>
          <p14:tracePt t="13951" x="4778375" y="2278063"/>
          <p14:tracePt t="13968" x="4816475" y="2270125"/>
          <p14:tracePt t="13984" x="4854575" y="2263775"/>
          <p14:tracePt t="14001" x="4876800" y="2263775"/>
          <p14:tracePt t="14018" x="4892675" y="2255838"/>
          <p14:tracePt t="14094" x="4899025" y="2255838"/>
          <p14:tracePt t="14118" x="4906963" y="2255838"/>
          <p14:tracePt t="14126" x="4914900" y="2255838"/>
          <p14:tracePt t="14134" x="4937125" y="2255838"/>
          <p14:tracePt t="14151" x="4975225" y="2255838"/>
          <p14:tracePt t="14168" x="5045075" y="2255838"/>
          <p14:tracePt t="14184" x="5143500" y="2270125"/>
          <p14:tracePt t="14201" x="5249863" y="2286000"/>
          <p14:tracePt t="14218" x="5349875" y="2301875"/>
          <p14:tracePt t="14234" x="5372100" y="2301875"/>
          <p14:tracePt t="14534" x="5356225" y="2301875"/>
          <p14:tracePt t="14543" x="5349875" y="2301875"/>
          <p14:tracePt t="14558" x="5334000" y="2301875"/>
          <p14:tracePt t="14568" x="5326063" y="2301875"/>
          <p14:tracePt t="14585" x="5311775" y="2301875"/>
          <p14:tracePt t="14601" x="5303838" y="2301875"/>
          <p14:tracePt t="16543" x="5295900" y="2293938"/>
          <p14:tracePt t="16550" x="5280025" y="2293938"/>
          <p14:tracePt t="16558" x="5257800" y="2286000"/>
          <p14:tracePt t="16569" x="5219700" y="2278063"/>
          <p14:tracePt t="16585" x="5121275" y="2278063"/>
          <p14:tracePt t="16602" x="5006975" y="2278063"/>
          <p14:tracePt t="16619" x="4892675" y="2278063"/>
          <p14:tracePt t="16636" x="4800600" y="2278063"/>
          <p14:tracePt t="16652" x="4716463" y="2278063"/>
          <p14:tracePt t="16669" x="4678363" y="2278063"/>
          <p14:tracePt t="16671" x="4670425" y="2278063"/>
          <p14:tracePt t="16685" x="4656138" y="2270125"/>
          <p14:tracePt t="16702" x="4632325" y="2270125"/>
          <p14:tracePt t="16735" x="4625975" y="2263775"/>
          <p14:tracePt t="16752" x="4610100" y="2263775"/>
          <p14:tracePt t="16769" x="4594225" y="2263775"/>
          <p14:tracePt t="16786" x="4564063" y="2263775"/>
          <p14:tracePt t="16802" x="4525963" y="2263775"/>
          <p14:tracePt t="16820" x="4495800" y="2263775"/>
          <p14:tracePt t="16836" x="4457700" y="2263775"/>
          <p14:tracePt t="16852" x="4435475" y="2263775"/>
          <p14:tracePt t="16870" x="4419600" y="2263775"/>
          <p14:tracePt t="17046" x="4449763" y="2263775"/>
          <p14:tracePt t="17054" x="4503738" y="2270125"/>
          <p14:tracePt t="17070" x="4625975" y="2270125"/>
          <p14:tracePt t="17086" x="4746625" y="2270125"/>
          <p14:tracePt t="17102" x="4822825" y="2270125"/>
          <p14:tracePt t="17119" x="4854575" y="2270125"/>
          <p14:tracePt t="17246" x="4860925" y="2278063"/>
          <p14:tracePt t="17255" x="4854575" y="2278063"/>
          <p14:tracePt t="17270" x="4762500" y="2293938"/>
          <p14:tracePt t="17286" x="4664075" y="2293938"/>
          <p14:tracePt t="17302" x="4525963" y="2293938"/>
          <p14:tracePt t="17319" x="4457700" y="2293938"/>
          <p14:tracePt t="17375" x="4479925" y="2301875"/>
          <p14:tracePt t="17382" x="4518025" y="2301875"/>
          <p14:tracePt t="17392" x="4594225" y="2308225"/>
          <p14:tracePt t="17402" x="4670425" y="2308225"/>
          <p14:tracePt t="17419" x="4822825" y="2308225"/>
          <p14:tracePt t="17436" x="4892675" y="2308225"/>
          <p14:tracePt t="17502" x="4860925" y="2308225"/>
          <p14:tracePt t="17510" x="4830763" y="2308225"/>
          <p14:tracePt t="17519" x="4778375" y="2308225"/>
          <p14:tracePt t="17536" x="4648200" y="2308225"/>
          <p14:tracePt t="17552" x="4541838" y="2301875"/>
          <p14:tracePt t="17569" x="4518025" y="2301875"/>
          <p14:tracePt t="17602" x="4541838" y="2301875"/>
          <p14:tracePt t="17619" x="4656138" y="2332038"/>
          <p14:tracePt t="17636" x="4884738" y="2346325"/>
          <p14:tracePt t="17652" x="5143500" y="2346325"/>
          <p14:tracePt t="17669" x="5303838" y="2354263"/>
          <p14:tracePt t="17671" x="5349875" y="2354263"/>
          <p14:tracePt t="17686" x="5372100" y="2354263"/>
          <p14:tracePt t="17734" x="5380038" y="2354263"/>
          <p14:tracePt t="17782" x="5380038" y="2346325"/>
          <p14:tracePt t="17790" x="5372100" y="2332038"/>
          <p14:tracePt t="17803" x="5341938" y="2324100"/>
          <p14:tracePt t="17819" x="5257800" y="2286000"/>
          <p14:tracePt t="17837" x="5165725" y="2278063"/>
          <p14:tracePt t="17853" x="5089525" y="2270125"/>
          <p14:tracePt t="17870" x="5051425" y="2270125"/>
          <p14:tracePt t="17886" x="5037138" y="2270125"/>
          <p14:tracePt t="17966" x="5037138" y="2263775"/>
          <p14:tracePt t="17990" x="5037138" y="2255838"/>
          <p14:tracePt t="18014" x="5037138" y="2247900"/>
          <p14:tracePt t="18024" x="5037138" y="2239963"/>
          <p14:tracePt t="18036" x="5045075" y="2232025"/>
          <p14:tracePt t="18150" x="5045075" y="2255838"/>
          <p14:tracePt t="18159" x="5045075" y="2270125"/>
          <p14:tracePt t="18172" x="5045075" y="2286000"/>
          <p14:tracePt t="18186" x="5045075" y="2308225"/>
          <p14:tracePt t="18238" x="5051425" y="2308225"/>
          <p14:tracePt t="18247" x="5059363" y="2308225"/>
          <p14:tracePt t="18255" x="5067300" y="2301875"/>
          <p14:tracePt t="18270" x="5075238" y="2293938"/>
          <p14:tracePt t="18286" x="5083175" y="2270125"/>
          <p14:tracePt t="18303" x="5083175" y="2263775"/>
          <p14:tracePt t="18382" x="5083175" y="2270125"/>
          <p14:tracePt t="18990" x="5083175" y="2278063"/>
          <p14:tracePt t="18999" x="5075238" y="2278063"/>
          <p14:tracePt t="19007" x="5067300" y="2278063"/>
          <p14:tracePt t="19022" x="5059363" y="2278063"/>
          <p14:tracePt t="19038" x="5051425" y="2278063"/>
          <p14:tracePt t="19063" x="5045075" y="2278063"/>
          <p14:tracePt t="19073" x="5037138" y="2278063"/>
          <p14:tracePt t="19086" x="5021263" y="2278063"/>
          <p14:tracePt t="19103" x="4991100" y="2278063"/>
          <p14:tracePt t="19120" x="4960938" y="2278063"/>
          <p14:tracePt t="19136" x="4922838" y="2278063"/>
          <p14:tracePt t="19153" x="4884738" y="2278063"/>
          <p14:tracePt t="19170" x="4846638" y="2286000"/>
          <p14:tracePt t="19186" x="4816475" y="2293938"/>
          <p14:tracePt t="19203" x="4792663" y="2293938"/>
          <p14:tracePt t="19294" x="4784725" y="2293938"/>
          <p14:tracePt t="19374" x="4778375" y="2293938"/>
          <p14:tracePt t="19390" x="4770438" y="2293938"/>
          <p14:tracePt t="19406" x="4754563" y="2293938"/>
          <p14:tracePt t="19416" x="4746625" y="2293938"/>
          <p14:tracePt t="19426" x="4724400" y="2293938"/>
          <p14:tracePt t="19437" x="4670425" y="2293938"/>
          <p14:tracePt t="19453" x="4632325" y="2293938"/>
          <p14:tracePt t="19470" x="4533900" y="2293938"/>
          <p14:tracePt t="19486" x="4479925" y="2293938"/>
          <p14:tracePt t="19503" x="4441825" y="2293938"/>
          <p14:tracePt t="19520" x="4435475" y="2293938"/>
          <p14:tracePt t="19536" x="4427538" y="2293938"/>
          <p14:tracePt t="19582" x="4419600" y="2293938"/>
          <p14:tracePt t="19606" x="4403725" y="2293938"/>
          <p14:tracePt t="19614" x="4397375" y="2286000"/>
          <p14:tracePt t="19622" x="4389438" y="2286000"/>
          <p14:tracePt t="19636" x="4389438" y="2278063"/>
          <p14:tracePt t="19653" x="4373563" y="2247900"/>
          <p14:tracePt t="19670" x="4373563" y="2217738"/>
          <p14:tracePt t="19686" x="4373563" y="2193925"/>
          <p14:tracePt t="19703" x="4373563" y="2155825"/>
          <p14:tracePt t="19720" x="4381500" y="2125663"/>
          <p14:tracePt t="19736" x="4397375" y="2111375"/>
          <p14:tracePt t="19753" x="4419600" y="2087563"/>
          <p14:tracePt t="19770" x="4449763" y="2073275"/>
          <p14:tracePt t="19786" x="4503738" y="2057400"/>
          <p14:tracePt t="19803" x="4564063" y="2041525"/>
          <p14:tracePt t="19820" x="4618038" y="2027238"/>
          <p14:tracePt t="19836" x="4678363" y="2011363"/>
          <p14:tracePt t="19853" x="4732338" y="2011363"/>
          <p14:tracePt t="19870" x="4778375" y="2003425"/>
          <p14:tracePt t="19886" x="4808538" y="2003425"/>
          <p14:tracePt t="19903" x="4838700" y="2003425"/>
          <p14:tracePt t="19920" x="4868863" y="2003425"/>
          <p14:tracePt t="19937" x="4892675" y="2003425"/>
          <p14:tracePt t="19953" x="4922838" y="2003425"/>
          <p14:tracePt t="19970" x="4968875" y="2003425"/>
          <p14:tracePt t="19986" x="5006975" y="2003425"/>
          <p14:tracePt t="20003" x="5051425" y="2019300"/>
          <p14:tracePt t="20020" x="5083175" y="2027238"/>
          <p14:tracePt t="20037" x="5097463" y="2035175"/>
          <p14:tracePt t="20086" x="5097463" y="2041525"/>
          <p14:tracePt t="20094" x="5097463" y="2049463"/>
          <p14:tracePt t="20103" x="5105400" y="2065338"/>
          <p14:tracePt t="20120" x="5105400" y="2087563"/>
          <p14:tracePt t="20137" x="5105400" y="2117725"/>
          <p14:tracePt t="20153" x="5105400" y="2141538"/>
          <p14:tracePt t="20170" x="5105400" y="2187575"/>
          <p14:tracePt t="20187" x="5105400" y="2201863"/>
          <p14:tracePt t="20203" x="5105400" y="2225675"/>
          <p14:tracePt t="20220" x="5105400" y="2239963"/>
          <p14:tracePt t="20237" x="5089525" y="2255838"/>
          <p14:tracePt t="20254" x="5075238" y="2270125"/>
          <p14:tracePt t="20270" x="5059363" y="2278063"/>
          <p14:tracePt t="20287" x="5021263" y="2278063"/>
          <p14:tracePt t="20304" x="5006975" y="2286000"/>
          <p14:tracePt t="20320" x="4991100" y="2286000"/>
          <p14:tracePt t="20337" x="4968875" y="2293938"/>
          <p14:tracePt t="20354" x="4922838" y="2308225"/>
          <p14:tracePt t="20370" x="4906963" y="2308225"/>
          <p14:tracePt t="20387" x="4860925" y="2308225"/>
          <p14:tracePt t="20404" x="4808538" y="2308225"/>
          <p14:tracePt t="20420" x="4762500" y="2308225"/>
          <p14:tracePt t="20438" x="4618038" y="2308225"/>
          <p14:tracePt t="20454" x="4533900" y="2308225"/>
          <p14:tracePt t="20470" x="4465638" y="2308225"/>
          <p14:tracePt t="20487" x="4403725" y="2308225"/>
          <p14:tracePt t="20504" x="4359275" y="2286000"/>
          <p14:tracePt t="20520" x="4335463" y="2278063"/>
          <p14:tracePt t="20537" x="4327525" y="2270125"/>
          <p14:tracePt t="20582" x="4327525" y="2263775"/>
          <p14:tracePt t="20590" x="4327525" y="2247900"/>
          <p14:tracePt t="20604" x="4327525" y="2239963"/>
          <p14:tracePt t="20620" x="4327525" y="2217738"/>
          <p14:tracePt t="20638" x="4327525" y="2193925"/>
          <p14:tracePt t="20654" x="4327525" y="2163763"/>
          <p14:tracePt t="20670" x="4327525" y="2141538"/>
          <p14:tracePt t="20687" x="4327525" y="2111375"/>
          <p14:tracePt t="20704" x="4327525" y="2095500"/>
          <p14:tracePt t="20721" x="4335463" y="2057400"/>
          <p14:tracePt t="20737" x="4365625" y="2027238"/>
          <p14:tracePt t="20754" x="4389438" y="2003425"/>
          <p14:tracePt t="20771" x="4411663" y="1997075"/>
          <p14:tracePt t="20787" x="4465638" y="1981200"/>
          <p14:tracePt t="20804" x="4518025" y="1981200"/>
          <p14:tracePt t="20821" x="4579938" y="1981200"/>
          <p14:tracePt t="20838" x="4694238" y="1981200"/>
          <p14:tracePt t="20854" x="4778375" y="1981200"/>
          <p14:tracePt t="20871" x="4830763" y="1981200"/>
          <p14:tracePt t="20887" x="4884738" y="1981200"/>
          <p14:tracePt t="20904" x="4906963" y="1981200"/>
          <p14:tracePt t="20921" x="4922838" y="1981200"/>
          <p14:tracePt t="20954" x="4930775" y="1989138"/>
          <p14:tracePt t="20971" x="4937125" y="1989138"/>
          <p14:tracePt t="20987" x="4953000" y="1989138"/>
          <p14:tracePt t="21004" x="4968875" y="2003425"/>
          <p14:tracePt t="21021" x="4983163" y="2011363"/>
          <p14:tracePt t="21037" x="5013325" y="2035175"/>
          <p14:tracePt t="21054" x="5021263" y="2041525"/>
          <p14:tracePt t="21136" x="5021263" y="2049463"/>
          <p14:tracePt t="21142" x="5021263" y="2057400"/>
          <p14:tracePt t="21154" x="5021263" y="2065338"/>
          <p14:tracePt t="21171" x="5021263" y="2095500"/>
          <p14:tracePt t="21188" x="5021263" y="2125663"/>
          <p14:tracePt t="21204" x="5021263" y="2149475"/>
          <p14:tracePt t="21221" x="4999038" y="2193925"/>
          <p14:tracePt t="21237" x="4975225" y="2232025"/>
          <p14:tracePt t="21254" x="4953000" y="2270125"/>
          <p14:tracePt t="21271" x="4945063" y="2286000"/>
          <p14:tracePt t="21287" x="4930775" y="2293938"/>
          <p14:tracePt t="21304" x="4922838" y="2301875"/>
          <p14:tracePt t="21321" x="4906963" y="2301875"/>
          <p14:tracePt t="21337" x="4892675" y="2301875"/>
          <p14:tracePt t="21355" x="4884738" y="2301875"/>
          <p14:tracePt t="21371" x="4860925" y="2316163"/>
          <p14:tracePt t="21387" x="4838700" y="2316163"/>
          <p14:tracePt t="21404" x="4816475" y="2316163"/>
          <p14:tracePt t="21421" x="4808538" y="2316163"/>
          <p14:tracePt t="21438" x="4762500" y="2316163"/>
          <p14:tracePt t="21454" x="4740275" y="2316163"/>
          <p14:tracePt t="21471" x="4716463" y="2316163"/>
          <p14:tracePt t="21487" x="4686300" y="2316163"/>
          <p14:tracePt t="21505" x="4678363" y="2316163"/>
          <p14:tracePt t="21521" x="4648200" y="2316163"/>
          <p14:tracePt t="21537" x="4610100" y="2316163"/>
          <p14:tracePt t="21554" x="4564063" y="2316163"/>
          <p14:tracePt t="21571" x="4511675" y="2301875"/>
          <p14:tracePt t="21587" x="4473575" y="2293938"/>
          <p14:tracePt t="21605" x="4441825" y="2278063"/>
          <p14:tracePt t="21621" x="4435475" y="2278063"/>
          <p14:tracePt t="21637" x="4427538" y="2270125"/>
          <p14:tracePt t="21654" x="4427538" y="2263775"/>
          <p14:tracePt t="21671" x="4427538" y="2247900"/>
          <p14:tracePt t="21687" x="4427538" y="2239963"/>
          <p14:tracePt t="21704" x="4427538" y="2217738"/>
          <p14:tracePt t="21721" x="4427538" y="2201863"/>
          <p14:tracePt t="21737" x="4427538" y="2193925"/>
          <p14:tracePt t="21754" x="4427538" y="2179638"/>
          <p14:tracePt t="21771" x="4441825" y="2149475"/>
          <p14:tracePt t="21787" x="4457700" y="2133600"/>
          <p14:tracePt t="21804" x="4465638" y="2111375"/>
          <p14:tracePt t="21822" x="4495800" y="2079625"/>
          <p14:tracePt t="21838" x="4541838" y="2065338"/>
          <p14:tracePt t="21855" x="4564063" y="2057400"/>
          <p14:tracePt t="21871" x="4610100" y="2057400"/>
          <p14:tracePt t="21887" x="4656138" y="2057400"/>
          <p14:tracePt t="21904" x="4702175" y="2057400"/>
          <p14:tracePt t="21921" x="4732338" y="2057400"/>
          <p14:tracePt t="21937" x="4762500" y="2057400"/>
          <p14:tracePt t="21954" x="4778375" y="2057400"/>
          <p14:tracePt t="21988" x="4784725" y="2057400"/>
          <p14:tracePt t="22007" x="4800600" y="2057400"/>
          <p14:tracePt t="22021" x="4816475" y="2065338"/>
          <p14:tracePt t="22039" x="4846638" y="2087563"/>
          <p14:tracePt t="22054" x="4860925" y="2111375"/>
          <p14:tracePt t="22071" x="4884738" y="2133600"/>
          <p14:tracePt t="22088" x="4892675" y="2141538"/>
          <p14:tracePt t="22104" x="4906963" y="2163763"/>
          <p14:tracePt t="22138" x="4914900" y="2171700"/>
          <p14:tracePt t="22198" x="4914900" y="2179638"/>
          <p14:tracePt t="22398" x="4914900" y="2187575"/>
          <p14:tracePt t="22410" x="4914900" y="2193925"/>
          <p14:tracePt t="22422" x="4945063" y="2217738"/>
          <p14:tracePt t="22438" x="4999038" y="2239963"/>
          <p14:tracePt t="22454" x="5059363" y="2247900"/>
          <p14:tracePt t="22471" x="5083175" y="2247900"/>
          <p14:tracePt t="22510" x="5089525" y="2247900"/>
          <p14:tracePt t="22551" x="5097463" y="2247900"/>
          <p14:tracePt t="22566" x="5105400" y="2232025"/>
          <p14:tracePt t="22574" x="5113338" y="2232025"/>
          <p14:tracePt t="22587" x="5121275" y="2225675"/>
          <p14:tracePt t="22604" x="5151438" y="2217738"/>
          <p14:tracePt t="22621" x="5181600" y="2209800"/>
          <p14:tracePt t="22637" x="5189538" y="2209800"/>
          <p14:tracePt t="22654" x="5197475" y="2201863"/>
          <p14:tracePt t="22701" x="5197475" y="2193925"/>
          <p14:tracePt t="22709" x="5197475" y="2187575"/>
          <p14:tracePt t="22721" x="5197475" y="2179638"/>
          <p14:tracePt t="22737" x="5197475" y="2155825"/>
          <p14:tracePt t="22754" x="5189538" y="2141538"/>
          <p14:tracePt t="22771" x="5173663" y="2117725"/>
          <p14:tracePt t="22886" x="5173663" y="2111375"/>
          <p14:tracePt t="22895" x="5181600" y="2111375"/>
          <p14:tracePt t="22904" x="5189538" y="2103438"/>
          <p14:tracePt t="22921" x="5197475" y="2095500"/>
          <p14:tracePt t="22938" x="5235575" y="2087563"/>
          <p14:tracePt t="22955" x="5257800" y="2087563"/>
          <p14:tracePt t="22971" x="5287963" y="2073275"/>
          <p14:tracePt t="22988" x="5311775" y="2073275"/>
          <p14:tracePt t="23005" x="5326063" y="2073275"/>
          <p14:tracePt t="23021" x="5341938" y="2073275"/>
          <p14:tracePt t="23038" x="5349875" y="2073275"/>
          <p14:tracePt t="23055" x="5356225" y="2073275"/>
          <p14:tracePt t="23071" x="5364163" y="2073275"/>
          <p14:tracePt t="23088" x="5372100" y="2073275"/>
          <p14:tracePt t="23105" x="5372100" y="2103438"/>
          <p14:tracePt t="23121" x="5387975" y="2125663"/>
          <p14:tracePt t="23138" x="5402263" y="2155825"/>
          <p14:tracePt t="23155" x="5410200" y="2187575"/>
          <p14:tracePt t="23171" x="5418138" y="2225675"/>
          <p14:tracePt t="23174" x="5418138" y="2232025"/>
          <p14:tracePt t="23188" x="5418138" y="2247900"/>
          <p14:tracePt t="23205" x="5426075" y="2270125"/>
          <p14:tracePt t="23221" x="5426075" y="2301875"/>
          <p14:tracePt t="23238" x="5426075" y="2316163"/>
          <p14:tracePt t="23255" x="5426075" y="2332038"/>
          <p14:tracePt t="23271" x="5410200" y="2354263"/>
          <p14:tracePt t="23288" x="5387975" y="2370138"/>
          <p14:tracePt t="23305" x="5372100" y="2384425"/>
          <p14:tracePt t="23321" x="5349875" y="2408238"/>
          <p14:tracePt t="23338" x="5334000" y="2416175"/>
          <p14:tracePt t="23355" x="5318125" y="2416175"/>
          <p14:tracePt t="23371" x="5303838" y="2416175"/>
          <p14:tracePt t="23388" x="5287963" y="2416175"/>
          <p14:tracePt t="23405" x="5280025" y="2416175"/>
          <p14:tracePt t="23421" x="5273675" y="2416175"/>
          <p14:tracePt t="23438" x="5257800" y="2408238"/>
          <p14:tracePt t="23455" x="5235575" y="2384425"/>
          <p14:tracePt t="23471" x="5219700" y="2354263"/>
          <p14:tracePt t="23488" x="5211763" y="2332038"/>
          <p14:tracePt t="23505" x="5203825" y="2324100"/>
          <p14:tracePt t="23521" x="5197475" y="2301875"/>
          <p14:tracePt t="23538" x="5189538" y="2278063"/>
          <p14:tracePt t="23556" x="5189538" y="2270125"/>
          <p14:tracePt t="23571" x="5189538" y="2247900"/>
          <p14:tracePt t="23588" x="5189538" y="2225675"/>
          <p14:tracePt t="23605" x="5189538" y="2187575"/>
          <p14:tracePt t="23621" x="5189538" y="2149475"/>
          <p14:tracePt t="23638" x="5189538" y="2117725"/>
          <p14:tracePt t="23655" x="5189538" y="2087563"/>
          <p14:tracePt t="23671" x="5197475" y="2065338"/>
          <p14:tracePt t="23688" x="5219700" y="2049463"/>
          <p14:tracePt t="23705" x="5241925" y="2035175"/>
          <p14:tracePt t="23721" x="5265738" y="2019300"/>
          <p14:tracePt t="23738" x="5295900" y="2011363"/>
          <p14:tracePt t="23755" x="5311775" y="2003425"/>
          <p14:tracePt t="23772" x="5326063" y="2003425"/>
          <p14:tracePt t="23788" x="5349875" y="2003425"/>
          <p14:tracePt t="23805" x="5364163" y="2003425"/>
          <p14:tracePt t="23822" x="5372100" y="2003425"/>
          <p14:tracePt t="23855" x="5380038" y="2003425"/>
          <p14:tracePt t="23872" x="5387975" y="2011363"/>
          <p14:tracePt t="23888" x="5402263" y="2035175"/>
          <p14:tracePt t="23905" x="5402263" y="2057400"/>
          <p14:tracePt t="23922" x="5418138" y="2073275"/>
          <p14:tracePt t="23938" x="5418138" y="2087563"/>
          <p14:tracePt t="23956" x="5426075" y="2095500"/>
          <p14:tracePt t="23972" x="5426075" y="2111375"/>
          <p14:tracePt t="23988" x="5426075" y="2125663"/>
          <p14:tracePt t="24006" x="5426075" y="2149475"/>
          <p14:tracePt t="24022" x="5426075" y="2179638"/>
          <p14:tracePt t="24038" x="5426075" y="2209800"/>
          <p14:tracePt t="24055" x="5426075" y="2239963"/>
          <p14:tracePt t="24072" x="5426075" y="2270125"/>
          <p14:tracePt t="24088" x="5426075" y="2293938"/>
          <p14:tracePt t="24105" x="5418138" y="2316163"/>
          <p14:tracePt t="24122" x="5410200" y="2316163"/>
          <p14:tracePt t="24138" x="5387975" y="2324100"/>
          <p14:tracePt t="24155" x="5372100" y="2324100"/>
          <p14:tracePt t="24172" x="5341938" y="2324100"/>
          <p14:tracePt t="24174" x="5334000" y="2324100"/>
          <p14:tracePt t="24188" x="5311775" y="2324100"/>
          <p14:tracePt t="24205" x="5249863" y="2324100"/>
          <p14:tracePt t="24222" x="5227638" y="2324100"/>
          <p14:tracePt t="24238" x="5197475" y="2324100"/>
          <p14:tracePt t="24302" x="5189538" y="2324100"/>
          <p14:tracePt t="24319" x="5173663" y="2308225"/>
          <p14:tracePt t="24326" x="5173663" y="2293938"/>
          <p14:tracePt t="24338" x="5165725" y="2286000"/>
          <p14:tracePt t="24355" x="5151438" y="2255838"/>
          <p14:tracePt t="24372" x="5143500" y="2239963"/>
          <p14:tracePt t="24405" x="5143500" y="2232025"/>
          <p14:tracePt t="24447" x="5143500" y="2225675"/>
          <p14:tracePt t="24654" x="5135563" y="2225675"/>
          <p14:tracePt t="24662" x="5135563" y="2232025"/>
          <p14:tracePt t="24686" x="5135563" y="2239963"/>
          <p14:tracePt t="24694" x="5127625" y="2247900"/>
          <p14:tracePt t="24705" x="5127625" y="2255838"/>
          <p14:tracePt t="24722" x="5121275" y="2255838"/>
          <p14:tracePt t="24738" x="5121275" y="2263775"/>
          <p14:tracePt t="24774" x="5121275" y="2278063"/>
          <p14:tracePt t="25055" x="5113338" y="2278063"/>
          <p14:tracePt t="25087" x="5105400" y="2278063"/>
          <p14:tracePt t="25294" x="5097463" y="2278063"/>
          <p14:tracePt t="25311" x="5089525" y="2278063"/>
          <p14:tracePt t="25335" x="5083175" y="2278063"/>
          <p14:tracePt t="25374" x="5075238" y="2278063"/>
          <p14:tracePt t="25422" x="5059363" y="2278063"/>
          <p14:tracePt t="25446" x="5059363" y="2293938"/>
          <p14:tracePt t="25454" x="5059363" y="2308225"/>
          <p14:tracePt t="25471" x="5059363" y="2332038"/>
          <p14:tracePt t="25478" x="5067300" y="2346325"/>
          <p14:tracePt t="25489" x="5083175" y="2370138"/>
          <p14:tracePt t="25505" x="5113338" y="2400300"/>
          <p14:tracePt t="25522" x="5165725" y="2476500"/>
          <p14:tracePt t="25539" x="5280025" y="2552700"/>
          <p14:tracePt t="25555" x="5540375" y="2713038"/>
          <p14:tracePt t="25572" x="6057900" y="2955925"/>
          <p14:tracePt t="25589" x="6675438" y="3208338"/>
          <p14:tracePt t="25605" x="7391400" y="3513138"/>
          <p14:tracePt t="25622" x="8450263" y="3863975"/>
          <p14:tracePt t="25639" x="9051925" y="4046538"/>
          <p14:tracePt t="25655" x="9448800" y="4114800"/>
          <p14:tracePt t="25672" x="9761538" y="4160838"/>
          <p14:tracePt t="25689" x="9998075" y="4160838"/>
          <p14:tracePt t="25705" x="10317163" y="4076700"/>
          <p14:tracePt t="25722" x="10675938" y="3954463"/>
          <p14:tracePt t="25739" x="11010900" y="3711575"/>
          <p14:tracePt t="25755" x="11277600" y="3505200"/>
          <p14:tracePt t="25772" x="11414125" y="3368675"/>
          <p14:tracePt t="25790" x="11490325" y="3170238"/>
          <p14:tracePt t="25806" x="11490325" y="3124200"/>
          <p14:tracePt t="25822" x="11483975" y="2994025"/>
          <p14:tracePt t="25839" x="11437938" y="2911475"/>
          <p14:tracePt t="25856" x="11391900" y="2849563"/>
          <p14:tracePt t="25872" x="11353800" y="2811463"/>
          <p14:tracePt t="25889" x="11299825" y="2773363"/>
          <p14:tracePt t="25906" x="11185525" y="2727325"/>
          <p14:tracePt t="25922" x="11049000" y="2682875"/>
          <p14:tracePt t="25939" x="10888663" y="2667000"/>
          <p14:tracePt t="25956" x="10690225" y="2644775"/>
          <p14:tracePt t="25973" x="10507663" y="2636838"/>
          <p14:tracePt t="25990" x="10271125" y="2636838"/>
          <p14:tracePt t="26006" x="10150475" y="2636838"/>
          <p14:tracePt t="26022" x="10042525" y="2651125"/>
          <p14:tracePt t="26039" x="9974263" y="2697163"/>
          <p14:tracePt t="26056" x="9890125" y="2759075"/>
          <p14:tracePt t="26072" x="9813925" y="2841625"/>
          <p14:tracePt t="26089" x="9753600" y="2917825"/>
          <p14:tracePt t="26106" x="9693275" y="3001963"/>
          <p14:tracePt t="26122" x="9647238" y="3094038"/>
          <p14:tracePt t="26139" x="9617075" y="3178175"/>
          <p14:tracePt t="26156" x="9585325" y="3260725"/>
          <p14:tracePt t="26172" x="9563100" y="3360738"/>
          <p14:tracePt t="26190" x="9525000" y="3505200"/>
          <p14:tracePt t="26206" x="9517063" y="3635375"/>
          <p14:tracePt t="26222" x="9517063" y="3763963"/>
          <p14:tracePt t="26239" x="9517063" y="3916363"/>
          <p14:tracePt t="26256" x="9525000" y="4098925"/>
          <p14:tracePt t="26272" x="9578975" y="4321175"/>
          <p14:tracePt t="26289" x="9655175" y="4487863"/>
          <p14:tracePt t="26306" x="9761538" y="4587875"/>
          <p14:tracePt t="26322" x="9913938" y="4656138"/>
          <p14:tracePt t="26339" x="10126663" y="4694238"/>
          <p14:tracePt t="26356" x="10379075" y="4694238"/>
          <p14:tracePt t="26374" x="10706100" y="4587875"/>
          <p14:tracePt t="26390" x="10874375" y="4479925"/>
          <p14:tracePt t="26406" x="10934700" y="4427538"/>
          <p14:tracePt t="26422" x="11010900" y="4237038"/>
          <p14:tracePt t="26439" x="11026775" y="4038600"/>
          <p14:tracePt t="26456" x="10988675" y="3787775"/>
          <p14:tracePt t="26473" x="10798175" y="3444875"/>
          <p14:tracePt t="26489" x="10477500" y="3055938"/>
          <p14:tracePt t="26506" x="10112375" y="2765425"/>
          <p14:tracePt t="26523" x="9799638" y="2613025"/>
          <p14:tracePt t="26539" x="9525000" y="2530475"/>
          <p14:tracePt t="26556" x="9296400" y="2498725"/>
          <p14:tracePt t="26573" x="9121775" y="2498725"/>
          <p14:tracePt t="26589" x="8999538" y="2498725"/>
          <p14:tracePt t="26607" x="8816975" y="2606675"/>
          <p14:tracePt t="26623" x="8678863" y="2705100"/>
          <p14:tracePt t="26639" x="8550275" y="2841625"/>
          <p14:tracePt t="26656" x="8435975" y="2994025"/>
          <p14:tracePt t="26673" x="8366125" y="3108325"/>
          <p14:tracePt t="26689" x="8321675" y="3238500"/>
          <p14:tracePt t="26707" x="8305800" y="3413125"/>
          <p14:tracePt t="26723" x="8305800" y="3603625"/>
          <p14:tracePt t="26739" x="8428038" y="3932238"/>
          <p14:tracePt t="26756" x="8588375" y="4198938"/>
          <p14:tracePt t="26773" x="8793163" y="4389438"/>
          <p14:tracePt t="26789" x="9151938" y="4579938"/>
          <p14:tracePt t="26806" x="9661525" y="4694238"/>
          <p14:tracePt t="26823" x="10028238" y="4664075"/>
          <p14:tracePt t="26839" x="10371138" y="4525963"/>
          <p14:tracePt t="26856" x="10698163" y="4251325"/>
          <p14:tracePt t="26874" x="10912475" y="3916363"/>
          <p14:tracePt t="26889" x="10972800" y="3657600"/>
          <p14:tracePt t="26906" x="10980738" y="3444875"/>
          <p14:tracePt t="26924" x="10972800" y="3268663"/>
          <p14:tracePt t="26939" x="10904538" y="3101975"/>
          <p14:tracePt t="26956" x="10774363" y="2925763"/>
          <p14:tracePt t="26973" x="10645775" y="2803525"/>
          <p14:tracePt t="26989" x="10545763" y="2743200"/>
          <p14:tracePt t="27006" x="10355263" y="2720975"/>
          <p14:tracePt t="27023" x="10180638" y="2720975"/>
          <p14:tracePt t="27039" x="9990138" y="2781300"/>
          <p14:tracePt t="27056" x="9791700" y="2887663"/>
          <p14:tracePt t="27073" x="9578975" y="3055938"/>
          <p14:tracePt t="27089" x="9410700" y="3254375"/>
          <p14:tracePt t="27106" x="9326563" y="3451225"/>
          <p14:tracePt t="27123" x="9280525" y="3611563"/>
          <p14:tracePt t="27140" x="9280525" y="3717925"/>
          <p14:tracePt t="27156" x="9380538" y="3894138"/>
          <p14:tracePt t="27173" x="9532938" y="4038600"/>
          <p14:tracePt t="27190" x="9875838" y="4152900"/>
          <p14:tracePt t="27191" x="10074275" y="4191000"/>
          <p14:tracePt t="27206" x="10531475" y="4191000"/>
          <p14:tracePt t="27223" x="10980738" y="4084638"/>
          <p14:tracePt t="27240" x="11345863" y="3878263"/>
          <p14:tracePt t="27256" x="11506200" y="3665538"/>
          <p14:tracePt t="27273" x="11560175" y="3406775"/>
          <p14:tracePt t="27289" x="11514138" y="3154363"/>
          <p14:tracePt t="27306" x="11293475" y="2773363"/>
          <p14:tracePt t="27323" x="10980738" y="2498725"/>
          <p14:tracePt t="27340" x="10583863" y="2308225"/>
          <p14:tracePt t="27356" x="10347325" y="2263775"/>
          <p14:tracePt t="27375" x="10050463" y="2286000"/>
          <p14:tracePt t="27390" x="9959975" y="2324100"/>
          <p14:tracePt t="27406" x="9699625" y="2590800"/>
          <p14:tracePt t="27423" x="9547225" y="2849563"/>
          <p14:tracePt t="27440" x="9418638" y="3154363"/>
          <p14:tracePt t="27456" x="9334500" y="3413125"/>
          <p14:tracePt t="27473" x="9318625" y="3573463"/>
          <p14:tracePt t="27490" x="9356725" y="3687763"/>
          <p14:tracePt t="27506" x="9478963" y="3771900"/>
          <p14:tracePt t="27523" x="9631363" y="3794125"/>
          <p14:tracePt t="27540" x="9890125" y="3756025"/>
          <p14:tracePt t="27558" x="10309225" y="3489325"/>
          <p14:tracePt t="27574" x="10401300" y="3298825"/>
          <p14:tracePt t="27590" x="10417175" y="3200400"/>
          <p14:tracePt t="27606" x="10347325" y="2911475"/>
          <p14:tracePt t="27623" x="10112375" y="2682875"/>
          <p14:tracePt t="27640" x="9647238" y="2460625"/>
          <p14:tracePt t="27656" x="9007475" y="2278063"/>
          <p14:tracePt t="27673" x="8412163" y="2193925"/>
          <p14:tracePt t="27690" x="7894638" y="2193925"/>
          <p14:tracePt t="27706" x="7331075" y="2209800"/>
          <p14:tracePt t="27723" x="6773863" y="2346325"/>
          <p14:tracePt t="27740" x="6308725" y="2498725"/>
          <p14:tracePt t="27756" x="5791200" y="2659063"/>
          <p14:tracePt t="27774" x="5181600" y="2819400"/>
          <p14:tracePt t="27790" x="4975225" y="2857500"/>
          <p14:tracePt t="27806" x="4860925" y="2857500"/>
          <p14:tracePt t="27823" x="4778375" y="2835275"/>
          <p14:tracePt t="27840" x="4694238" y="2789238"/>
          <p14:tracePt t="27856" x="4610100" y="2735263"/>
          <p14:tracePt t="27873" x="4518025" y="2651125"/>
          <p14:tracePt t="27890" x="4435475" y="2568575"/>
          <p14:tracePt t="27906" x="4373563" y="2514600"/>
          <p14:tracePt t="27923" x="4351338" y="2476500"/>
          <p14:tracePt t="27940" x="4327525" y="2468563"/>
          <p14:tracePt t="27956" x="4313238" y="2454275"/>
          <p14:tracePt t="27974" x="4297363" y="2446338"/>
          <p14:tracePt t="27990" x="4283075" y="2446338"/>
          <p14:tracePt t="28006" x="4237038" y="2446338"/>
          <p14:tracePt t="28023" x="4213225" y="2446338"/>
          <p14:tracePt t="28078" x="4213225" y="2430463"/>
          <p14:tracePt t="28086" x="4251325" y="2422525"/>
          <p14:tracePt t="28094" x="4305300" y="2392363"/>
          <p14:tracePt t="28106" x="4365625" y="2370138"/>
          <p14:tracePt t="28123" x="4465638" y="2332038"/>
          <p14:tracePt t="28140" x="4518025" y="2308225"/>
          <p14:tracePt t="28156" x="4556125" y="2293938"/>
          <p14:tracePt t="28173" x="4572000" y="2278063"/>
          <p14:tracePt t="28207" x="4579938" y="2278063"/>
          <p14:tracePt t="28223" x="4587875" y="2278063"/>
          <p14:tracePt t="28240" x="4610100" y="2278063"/>
          <p14:tracePt t="28256" x="4664075" y="2278063"/>
          <p14:tracePt t="28274" x="4754563" y="2278063"/>
          <p14:tracePt t="28290" x="4838700" y="2278063"/>
          <p14:tracePt t="28307" x="4937125" y="2278063"/>
          <p14:tracePt t="28323" x="5045075" y="2278063"/>
          <p14:tracePt t="28340" x="5089525" y="2278063"/>
          <p14:tracePt t="28357" x="5105400" y="2278063"/>
          <p14:tracePt t="28590" x="5113338" y="2278063"/>
          <p14:tracePt t="28662" x="5105400" y="2278063"/>
          <p14:tracePt t="28678" x="5097463" y="2278063"/>
          <p14:tracePt t="28692" x="5089525" y="2278063"/>
          <p14:tracePt t="28707" x="5083175" y="2278063"/>
          <p14:tracePt t="28723" x="5075238" y="2278063"/>
          <p14:tracePt t="28999" x="5059363" y="2286000"/>
          <p14:tracePt t="29015" x="5059363" y="2293938"/>
          <p14:tracePt t="29025" x="5059363" y="2301875"/>
          <p14:tracePt t="29294" x="5059363" y="2308225"/>
          <p14:tracePt t="29310" x="5059363" y="2316163"/>
          <p14:tracePt t="29320" x="5059363" y="2332038"/>
          <p14:tracePt t="29329" x="5059363" y="2339975"/>
          <p14:tracePt t="29340" x="5059363" y="2354263"/>
          <p14:tracePt t="29358" x="5051425" y="2378075"/>
          <p14:tracePt t="29391" x="5051425" y="2384425"/>
          <p14:tracePt t="29438" x="5045075" y="2392363"/>
          <p14:tracePt t="29472" x="5045075" y="2400300"/>
          <p14:tracePt t="29510" x="5045075" y="2408238"/>
          <p14:tracePt t="29638" x="5045075" y="2416175"/>
          <p14:tracePt t="29651" x="5045075" y="2422525"/>
          <p14:tracePt t="29672" x="5045075" y="2430463"/>
          <p14:tracePt t="29687" x="5045075" y="2446338"/>
          <p14:tracePt t="29707" x="5045075" y="2454275"/>
          <p14:tracePt t="29822" x="5051425" y="2454275"/>
          <p14:tracePt t="29838" x="5059363" y="2454275"/>
          <p14:tracePt t="29853" x="5059363" y="2438400"/>
          <p14:tracePt t="29864" x="5059363" y="2400300"/>
          <p14:tracePt t="29873" x="5059363" y="2392363"/>
          <p14:tracePt t="29890" x="5059363" y="2370138"/>
          <p14:tracePt t="29924" x="5059363" y="2362200"/>
          <p14:tracePt t="29942" x="5067300" y="2346325"/>
          <p14:tracePt t="30006" x="5067300" y="2339975"/>
          <p14:tracePt t="30023" x="5067300" y="2332038"/>
          <p14:tracePt t="30030" x="5067300" y="2324100"/>
          <p14:tracePt t="30047" x="5067300" y="2308225"/>
          <p14:tracePt t="30057" x="5067300" y="2301875"/>
          <p14:tracePt t="30074" x="5067300" y="2293938"/>
          <p14:tracePt t="30090" x="5067300" y="2286000"/>
          <p14:tracePt t="30107" x="5067300" y="2278063"/>
          <p14:tracePt t="30592" x="5067300" y="2286000"/>
          <p14:tracePt t="30601" x="5059363" y="2286000"/>
          <p14:tracePt t="30726" x="5059363" y="2293938"/>
          <p14:tracePt t="30758" x="5051425" y="2301875"/>
          <p14:tracePt t="30774" x="5045075" y="2301875"/>
          <p14:tracePt t="30783" x="5037138" y="2308225"/>
          <p14:tracePt t="30798" x="5029200" y="2308225"/>
          <p14:tracePt t="30808" x="5021263" y="2308225"/>
          <p14:tracePt t="30824" x="5006975" y="2308225"/>
          <p14:tracePt t="30841" x="4991100" y="2308225"/>
          <p14:tracePt t="30857" x="4983163" y="2308225"/>
          <p14:tracePt t="30926" x="4975225" y="2308225"/>
          <p14:tracePt t="30937" x="4968875" y="2308225"/>
          <p14:tracePt t="30948" x="4960938" y="2308225"/>
          <p14:tracePt t="30959" x="4945063" y="2308225"/>
          <p14:tracePt t="30974" x="4906963" y="2308225"/>
          <p14:tracePt t="30990" x="4854575" y="2308225"/>
          <p14:tracePt t="31007" x="4800600" y="2308225"/>
          <p14:tracePt t="31024" x="4740275" y="2308225"/>
          <p14:tracePt t="31041" x="4670425" y="2308225"/>
          <p14:tracePt t="31057" x="4632325" y="2308225"/>
          <p14:tracePt t="31074" x="4618038" y="2308225"/>
          <p14:tracePt t="31091" x="4602163" y="2308225"/>
          <p14:tracePt t="31107" x="4587875" y="2316163"/>
          <p14:tracePt t="31141" x="4564063" y="2316163"/>
          <p14:tracePt t="31157" x="4525963" y="2316163"/>
          <p14:tracePt t="31174" x="4495800" y="2316163"/>
          <p14:tracePt t="31191" x="4457700" y="2316163"/>
          <p14:tracePt t="31207" x="4427538" y="2316163"/>
          <p14:tracePt t="31224" x="4389438" y="2316163"/>
          <p14:tracePt t="31241" x="4359275" y="2316163"/>
          <p14:tracePt t="31257" x="4335463" y="2316163"/>
          <p14:tracePt t="31274" x="4327525" y="2316163"/>
          <p14:tracePt t="31326" x="4343400" y="2316163"/>
          <p14:tracePt t="31334" x="4381500" y="2316163"/>
          <p14:tracePt t="31342" x="4465638" y="2332038"/>
          <p14:tracePt t="31357" x="4648200" y="2339975"/>
          <p14:tracePt t="31374" x="4808538" y="2339975"/>
          <p14:tracePt t="31391" x="4914900" y="2362200"/>
          <p14:tracePt t="31407" x="4975225" y="2362200"/>
          <p14:tracePt t="31424" x="4983163" y="2362200"/>
          <p14:tracePt t="31502" x="4975225" y="2362200"/>
          <p14:tracePt t="31510" x="4945063" y="2362200"/>
          <p14:tracePt t="31518" x="4922838" y="2354263"/>
          <p14:tracePt t="31525" x="4876800" y="2339975"/>
          <p14:tracePt t="31541" x="4762500" y="2324100"/>
          <p14:tracePt t="31557" x="4640263" y="2324100"/>
          <p14:tracePt t="31574" x="4556125" y="2324100"/>
          <p14:tracePt t="31591" x="4518025" y="2324100"/>
          <p14:tracePt t="31934" x="4533900" y="2324100"/>
          <p14:tracePt t="31941" x="4556125" y="2324100"/>
          <p14:tracePt t="31950" x="4610100" y="2324100"/>
          <p14:tracePt t="31957" x="4656138" y="2324100"/>
          <p14:tracePt t="31974" x="4754563" y="2332038"/>
          <p14:tracePt t="31991" x="4868863" y="2339975"/>
          <p14:tracePt t="32007" x="4983163" y="2354263"/>
          <p14:tracePt t="32025" x="5059363" y="2378075"/>
          <p14:tracePt t="32041" x="5089525" y="2378075"/>
          <p14:tracePt t="32058" x="5105400" y="2378075"/>
          <p14:tracePt t="32075" x="5113338" y="2384425"/>
          <p14:tracePt t="32108" x="5121275" y="2384425"/>
          <p14:tracePt t="32126" x="5127625" y="2384425"/>
          <p14:tracePt t="32166" x="5135563" y="2384425"/>
          <p14:tracePt t="32175" x="5143500" y="2384425"/>
          <p14:tracePt t="32182" x="5151438" y="2384425"/>
          <p14:tracePt t="32198" x="5173663" y="2384425"/>
          <p14:tracePt t="32209" x="5189538" y="2384425"/>
          <p14:tracePt t="32225" x="5235575" y="2384425"/>
          <p14:tracePt t="32241" x="5295900" y="2384425"/>
          <p14:tracePt t="32258" x="5318125" y="2384425"/>
          <p14:tracePt t="32275" x="5341938" y="2384425"/>
          <p14:tracePt t="32291" x="5364163" y="2384425"/>
          <p14:tracePt t="32334" x="5372100" y="2392363"/>
          <p14:tracePt t="32398" x="5387975" y="2392363"/>
          <p14:tracePt t="32414" x="5394325" y="2392363"/>
          <p14:tracePt t="32422" x="5426075" y="2392363"/>
          <p14:tracePt t="32430" x="5464175" y="2392363"/>
          <p14:tracePt t="32441" x="5508625" y="2392363"/>
          <p14:tracePt t="32458" x="5562600" y="2392363"/>
          <p14:tracePt t="32475" x="5600700" y="2392363"/>
          <p14:tracePt t="33254" x="5592763" y="2392363"/>
          <p14:tracePt t="33270" x="5584825" y="2392363"/>
          <p14:tracePt t="33287" x="5578475" y="2392363"/>
          <p14:tracePt t="33294" x="5562600" y="2378075"/>
          <p14:tracePt t="33310" x="5554663" y="2378075"/>
          <p14:tracePt t="33319" x="5540375" y="2370138"/>
          <p14:tracePt t="33326" x="5532438" y="2370138"/>
          <p14:tracePt t="33342" x="5486400" y="2362200"/>
          <p14:tracePt t="33358" x="5440363" y="2346325"/>
          <p14:tracePt t="33375" x="5303838" y="2346325"/>
          <p14:tracePt t="33392" x="5173663" y="2346325"/>
          <p14:tracePt t="33408" x="5029200" y="2346325"/>
          <p14:tracePt t="33425" x="4892675" y="2339975"/>
          <p14:tracePt t="33442" x="4778375" y="2324100"/>
          <p14:tracePt t="33458" x="4708525" y="2324100"/>
          <p14:tracePt t="33476" x="4678363" y="2308225"/>
          <p14:tracePt t="33492" x="4670425" y="2308225"/>
          <p14:tracePt t="33508" x="4664075" y="2308225"/>
          <p14:tracePt t="33550" x="4656138" y="2308225"/>
          <p14:tracePt t="33559" x="4640263" y="2301875"/>
          <p14:tracePt t="33567" x="4632325" y="2301875"/>
          <p14:tracePt t="33575" x="4618038" y="2301875"/>
          <p14:tracePt t="33592" x="4579938" y="2301875"/>
          <p14:tracePt t="33608" x="4541838" y="2301875"/>
          <p14:tracePt t="33625" x="4503738" y="2301875"/>
          <p14:tracePt t="33642" x="4487863" y="2301875"/>
          <p14:tracePt t="33791" x="4479925" y="2301875"/>
          <p14:tracePt t="34375" x="4473575" y="2301875"/>
          <p14:tracePt t="34942" x="4473575" y="2308225"/>
          <p14:tracePt t="34958" x="4473575" y="2316163"/>
          <p14:tracePt t="34974" x="4487863" y="2324100"/>
          <p14:tracePt t="34982" x="4495800" y="2324100"/>
          <p14:tracePt t="34992" x="4511675" y="2332038"/>
          <p14:tracePt t="35009" x="4556125" y="2339975"/>
          <p14:tracePt t="35026" x="4579938" y="2346325"/>
          <p14:tracePt t="35042" x="4632325" y="2346325"/>
          <p14:tracePt t="35059" x="4670425" y="2346325"/>
          <p14:tracePt t="35076" x="4708525" y="2346325"/>
          <p14:tracePt t="35092" x="4724400" y="2346325"/>
          <p14:tracePt t="35109" x="4754563" y="2346325"/>
          <p14:tracePt t="35126" x="4762500" y="2346325"/>
          <p14:tracePt t="35142" x="4800600" y="2354263"/>
          <p14:tracePt t="35159" x="4830763" y="2354263"/>
          <p14:tracePt t="35176" x="4892675" y="2362200"/>
          <p14:tracePt t="35192" x="4922838" y="2362200"/>
          <p14:tracePt t="35209" x="4953000" y="2370138"/>
          <p14:tracePt t="35226" x="4968875" y="2370138"/>
          <p14:tracePt t="35242" x="4983163" y="2370138"/>
          <p14:tracePt t="35879" x="4991100" y="2370138"/>
          <p14:tracePt t="35888" x="4999038" y="2370138"/>
          <p14:tracePt t="35897" x="5006975" y="2370138"/>
          <p14:tracePt t="35909" x="5029200" y="2370138"/>
          <p14:tracePt t="35926" x="5059363" y="2370138"/>
          <p14:tracePt t="35943" x="5097463" y="2370138"/>
          <p14:tracePt t="35959" x="5159375" y="2370138"/>
          <p14:tracePt t="35976" x="5219700" y="2370138"/>
          <p14:tracePt t="35993" x="5273675" y="2362200"/>
          <p14:tracePt t="36009" x="5287963" y="2362200"/>
          <p14:tracePt t="36026" x="5303838" y="2354263"/>
          <p14:tracePt t="36118" x="5295900" y="2354263"/>
          <p14:tracePt t="36134" x="5287963" y="2354263"/>
          <p14:tracePt t="36158" x="5280025" y="2354263"/>
          <p14:tracePt t="36190" x="5273675" y="2346325"/>
          <p14:tracePt t="36207" x="5265738" y="2346325"/>
          <p14:tracePt t="36246" x="5257800" y="2346325"/>
          <p14:tracePt t="36271" x="5241925" y="2346325"/>
          <p14:tracePt t="36287" x="5235575" y="2346325"/>
          <p14:tracePt t="36295" x="5219700" y="2346325"/>
          <p14:tracePt t="36311" x="5211763" y="2346325"/>
          <p14:tracePt t="36326" x="5189538" y="2346325"/>
          <p14:tracePt t="36343" x="5173663" y="2346325"/>
          <p14:tracePt t="36359" x="5165725" y="2346325"/>
          <p14:tracePt t="36376" x="5151438" y="2346325"/>
          <p14:tracePt t="36393" x="5143500" y="2346325"/>
          <p14:tracePt t="36409" x="5127625" y="2339975"/>
          <p14:tracePt t="36426" x="5113338" y="2332038"/>
          <p14:tracePt t="36443" x="5097463" y="2332038"/>
          <p14:tracePt t="36476" x="5089525" y="2332038"/>
          <p14:tracePt t="36493" x="5083175" y="2332038"/>
          <p14:tracePt t="36614" x="5105400" y="2332038"/>
          <p14:tracePt t="36622" x="5127625" y="2332038"/>
          <p14:tracePt t="36631" x="5159375" y="2332038"/>
          <p14:tracePt t="36643" x="5181600" y="2332038"/>
          <p14:tracePt t="36660" x="5241925" y="2332038"/>
          <p14:tracePt t="36676" x="5318125" y="2332038"/>
          <p14:tracePt t="36694" x="5448300" y="2332038"/>
          <p14:tracePt t="36710" x="5516563" y="2332038"/>
          <p14:tracePt t="36726" x="5554663" y="2332038"/>
          <p14:tracePt t="36743" x="5570538" y="2332038"/>
          <p14:tracePt t="38016" x="5570538" y="2324100"/>
          <p14:tracePt t="38198" x="5562600" y="2324100"/>
          <p14:tracePt t="38207" x="5554663" y="2324100"/>
          <p14:tracePt t="38222" x="5540375" y="2324100"/>
          <p14:tracePt t="38230" x="5532438" y="2324100"/>
          <p14:tracePt t="38246" x="5508625" y="2324100"/>
          <p14:tracePt t="38260" x="5502275" y="2332038"/>
          <p14:tracePt t="38286" x="5494338" y="2332038"/>
          <p14:tracePt t="38294" x="5494338" y="2339975"/>
          <p14:tracePt t="38310" x="5478463" y="2339975"/>
          <p14:tracePt t="38327" x="5478463" y="2346325"/>
          <p14:tracePt t="38343" x="5426075" y="2370138"/>
          <p14:tracePt t="38360" x="5394325" y="2384425"/>
          <p14:tracePt t="38377" x="5364163" y="2400300"/>
          <p14:tracePt t="38393" x="5318125" y="2400300"/>
          <p14:tracePt t="38410" x="5257800" y="2422525"/>
          <p14:tracePt t="38427" x="5203825" y="2438400"/>
          <p14:tracePt t="38443" x="5127625" y="2454275"/>
          <p14:tracePt t="38460" x="5051425" y="2468563"/>
          <p14:tracePt t="38477" x="4983163" y="2484438"/>
          <p14:tracePt t="38494" x="4914900" y="2484438"/>
          <p14:tracePt t="38510" x="4868863" y="2484438"/>
          <p14:tracePt t="38527" x="4846638" y="2484438"/>
          <p14:tracePt t="38543" x="4838700" y="2484438"/>
          <p14:tracePt t="38560" x="4822825" y="2484438"/>
          <p14:tracePt t="38577" x="4816475" y="2484438"/>
          <p14:tracePt t="38593" x="4784725" y="2484438"/>
          <p14:tracePt t="38610" x="4732338" y="2484438"/>
          <p14:tracePt t="38627" x="4648200" y="2484438"/>
          <p14:tracePt t="38643" x="4572000" y="2484438"/>
          <p14:tracePt t="38660" x="4525963" y="2492375"/>
          <p14:tracePt t="38677" x="4479925" y="2498725"/>
          <p14:tracePt t="38693" x="4457700" y="2506663"/>
          <p14:tracePt t="38830" x="4457700" y="2514600"/>
          <p14:tracePt t="38838" x="4457700" y="2530475"/>
          <p14:tracePt t="38846" x="4457700" y="2536825"/>
          <p14:tracePt t="38862" x="4457700" y="2544763"/>
          <p14:tracePt t="38877" x="4457700" y="2552700"/>
          <p14:tracePt t="38894" x="4457700" y="2560638"/>
          <p14:tracePt t="38910" x="4457700" y="2568575"/>
          <p14:tracePt t="38927" x="4457700" y="2582863"/>
          <p14:tracePt t="38943" x="4465638" y="2590800"/>
          <p14:tracePt t="38960" x="4473575" y="2598738"/>
          <p14:tracePt t="38977" x="4479925" y="2598738"/>
          <p14:tracePt t="38998" x="4487863" y="2598738"/>
          <p14:tracePt t="39022" x="4495800" y="2598738"/>
          <p14:tracePt t="39038" x="4511675" y="2598738"/>
          <p14:tracePt t="39046" x="4518025" y="2598738"/>
          <p14:tracePt t="39062" x="4525963" y="2598738"/>
          <p14:tracePt t="39077" x="4549775" y="2598738"/>
          <p14:tracePt t="39319" x="4556125" y="2598738"/>
          <p14:tracePt t="39502" x="4564063" y="2598738"/>
          <p14:tracePt t="39534" x="4572000" y="2598738"/>
          <p14:tracePt t="39545" x="4587875" y="2598738"/>
          <p14:tracePt t="39561" x="4640263" y="2598738"/>
          <p14:tracePt t="39577" x="4686300" y="2582863"/>
          <p14:tracePt t="39594" x="4702175" y="2574925"/>
          <p14:tracePt t="39611" x="4708525" y="2574925"/>
          <p14:tracePt t="39627" x="4716463" y="2574925"/>
          <p14:tracePt t="39661" x="4732338" y="2568575"/>
          <p14:tracePt t="39678" x="4746625" y="2568575"/>
          <p14:tracePt t="39694" x="4816475" y="2552700"/>
          <p14:tracePt t="39711" x="4884738" y="2552700"/>
          <p14:tracePt t="39727" x="4937125" y="2552700"/>
          <p14:tracePt t="39744" x="4945063" y="2552700"/>
          <p14:tracePt t="39982" x="4960938" y="2552700"/>
          <p14:tracePt t="39997" x="4983163" y="2552700"/>
          <p14:tracePt t="40011" x="5021263" y="2552700"/>
          <p14:tracePt t="40027" x="5127625" y="2552700"/>
          <p14:tracePt t="40044" x="5235575" y="2552700"/>
          <p14:tracePt t="40061" x="5287963" y="2544763"/>
          <p14:tracePt t="40078" x="5303838" y="2536825"/>
          <p14:tracePt t="40150" x="5311775" y="2536825"/>
          <p14:tracePt t="40182" x="5318125" y="2530475"/>
          <p14:tracePt t="40190" x="5341938" y="2522538"/>
          <p14:tracePt t="40198" x="5349875" y="2522538"/>
          <p14:tracePt t="40211" x="5372100" y="2522538"/>
          <p14:tracePt t="40227" x="5426075" y="2522538"/>
          <p14:tracePt t="40244" x="5456238" y="2522538"/>
          <p14:tracePt t="40246" x="5478463" y="2522538"/>
          <p14:tracePt t="40262" x="5486400" y="2522538"/>
          <p14:tracePt t="40839" x="5478463" y="2522538"/>
          <p14:tracePt t="40846" x="5448300" y="2522538"/>
          <p14:tracePt t="40855" x="5432425" y="2522538"/>
          <p14:tracePt t="40862" x="5410200" y="2530475"/>
          <p14:tracePt t="40877" x="5334000" y="2574925"/>
          <p14:tracePt t="40894" x="5249863" y="2620963"/>
          <p14:tracePt t="40911" x="5189538" y="2659063"/>
          <p14:tracePt t="40928" x="5127625" y="2697163"/>
          <p14:tracePt t="40944" x="5089525" y="2705100"/>
          <p14:tracePt t="40961" x="5075238" y="2713038"/>
          <p14:tracePt t="40994" x="5059363" y="2713038"/>
          <p14:tracePt t="41011" x="5045075" y="2697163"/>
          <p14:tracePt t="41028" x="5029200" y="2667000"/>
          <p14:tracePt t="41044" x="5006975" y="2644775"/>
          <p14:tracePt t="41061" x="4983163" y="2606675"/>
          <p14:tracePt t="41078" x="4953000" y="2590800"/>
          <p14:tracePt t="41094" x="4937125" y="2582863"/>
          <p14:tracePt t="41111" x="4914900" y="2574925"/>
          <p14:tracePt t="41128" x="4868863" y="2568575"/>
          <p14:tracePt t="41145" x="4816475" y="2560638"/>
          <p14:tracePt t="41161" x="4754563" y="2560638"/>
          <p14:tracePt t="41178" x="4716463" y="2560638"/>
          <p14:tracePt t="41195" x="4694238" y="2552700"/>
          <p14:tracePt t="41211" x="4678363" y="2544763"/>
          <p14:tracePt t="41228" x="4670425" y="2536825"/>
          <p14:tracePt t="41261" x="4656138" y="2536825"/>
          <p14:tracePt t="41278" x="4587875" y="2506663"/>
          <p14:tracePt t="41295" x="4487863" y="2476500"/>
          <p14:tracePt t="41312" x="4403725" y="2460625"/>
          <p14:tracePt t="41328" x="4351338" y="2438400"/>
          <p14:tracePt t="41345" x="4335463" y="2430463"/>
          <p14:tracePt t="41378" x="4327525" y="2430463"/>
          <p14:tracePt t="41395" x="4327525" y="2422525"/>
          <p14:tracePt t="41411" x="4343400" y="2384425"/>
          <p14:tracePt t="41428" x="4381500" y="2339975"/>
          <p14:tracePt t="41445" x="4449763" y="2308225"/>
          <p14:tracePt t="41461" x="4495800" y="2286000"/>
          <p14:tracePt t="41478" x="4579938" y="2278063"/>
          <p14:tracePt t="41495" x="4656138" y="2263775"/>
          <p14:tracePt t="41511" x="4746625" y="2263775"/>
          <p14:tracePt t="41528" x="4830763" y="2263775"/>
          <p14:tracePt t="41545" x="4884738" y="2270125"/>
          <p14:tracePt t="41561" x="4922838" y="2293938"/>
          <p14:tracePt t="41578" x="4937125" y="2301875"/>
          <p14:tracePt t="41595" x="4960938" y="2332038"/>
          <p14:tracePt t="41611" x="4968875" y="2339975"/>
          <p14:tracePt t="41628" x="4991100" y="2378075"/>
          <p14:tracePt t="41645" x="4991100" y="2400300"/>
          <p14:tracePt t="41662" x="4991100" y="2446338"/>
          <p14:tracePt t="41678" x="4991100" y="2476500"/>
          <p14:tracePt t="41695" x="4991100" y="2506663"/>
          <p14:tracePt t="41711" x="4960938" y="2536825"/>
          <p14:tracePt t="41728" x="4937125" y="2560638"/>
          <p14:tracePt t="41745" x="4899025" y="2574925"/>
          <p14:tracePt t="41764" x="4830763" y="2590800"/>
          <p14:tracePt t="41778" x="4740275" y="2590800"/>
          <p14:tracePt t="41795" x="4632325" y="2590800"/>
          <p14:tracePt t="41811" x="4541838" y="2590800"/>
          <p14:tracePt t="41828" x="4473575" y="2574925"/>
          <p14:tracePt t="41845" x="4411663" y="2552700"/>
          <p14:tracePt t="41861" x="4397375" y="2544763"/>
          <p14:tracePt t="41878" x="4389438" y="2530475"/>
          <p14:tracePt t="41895" x="4381500" y="2514600"/>
          <p14:tracePt t="41911" x="4381500" y="2498725"/>
          <p14:tracePt t="41928" x="4365625" y="2476500"/>
          <p14:tracePt t="41945" x="4365625" y="2454275"/>
          <p14:tracePt t="41961" x="4365625" y="2422525"/>
          <p14:tracePt t="41978" x="4365625" y="2392363"/>
          <p14:tracePt t="41995" x="4373563" y="2362200"/>
          <p14:tracePt t="42011" x="4397375" y="2339975"/>
          <p14:tracePt t="42028" x="4427538" y="2332038"/>
          <p14:tracePt t="42045" x="4479925" y="2332038"/>
          <p14:tracePt t="42061" x="4541838" y="2332038"/>
          <p14:tracePt t="42078" x="4632325" y="2332038"/>
          <p14:tracePt t="42095" x="4686300" y="2332038"/>
          <p14:tracePt t="42111" x="4724400" y="2346325"/>
          <p14:tracePt t="42128" x="4732338" y="2354263"/>
          <p14:tracePt t="42145" x="4740275" y="2354263"/>
          <p14:tracePt t="42161" x="4746625" y="2378075"/>
          <p14:tracePt t="42178" x="4754563" y="2400300"/>
          <p14:tracePt t="42195" x="4754563" y="2446338"/>
          <p14:tracePt t="42211" x="4754563" y="2492375"/>
          <p14:tracePt t="42228" x="4770438" y="2544763"/>
          <p14:tracePt t="42246" x="4770438" y="2598738"/>
          <p14:tracePt t="42261" x="4770438" y="2620963"/>
          <p14:tracePt t="42278" x="4746625" y="2651125"/>
          <p14:tracePt t="42295" x="4716463" y="2682875"/>
          <p14:tracePt t="42312" x="4648200" y="2705100"/>
          <p14:tracePt t="42328" x="4556125" y="2713038"/>
          <p14:tracePt t="42345" x="4479925" y="2713038"/>
          <p14:tracePt t="42362" x="4389438" y="2713038"/>
          <p14:tracePt t="42378" x="4335463" y="2713038"/>
          <p14:tracePt t="42395" x="4267200" y="2674938"/>
          <p14:tracePt t="42412" x="4244975" y="2659063"/>
          <p14:tracePt t="42429" x="4244975" y="2628900"/>
          <p14:tracePt t="42446" x="4244975" y="2560638"/>
          <p14:tracePt t="42462" x="4251325" y="2498725"/>
          <p14:tracePt t="42478" x="4275138" y="2430463"/>
          <p14:tracePt t="42495" x="4305300" y="2384425"/>
          <p14:tracePt t="42512" x="4351338" y="2354263"/>
          <p14:tracePt t="42529" x="4419600" y="2332038"/>
          <p14:tracePt t="42545" x="4533900" y="2324100"/>
          <p14:tracePt t="42562" x="4678363" y="2324100"/>
          <p14:tracePt t="42578" x="4778375" y="2324100"/>
          <p14:tracePt t="42595" x="4830763" y="2324100"/>
          <p14:tracePt t="42612" x="4860925" y="2324100"/>
          <p14:tracePt t="42628" x="4884738" y="2324100"/>
          <p14:tracePt t="42645" x="4899025" y="2339975"/>
          <p14:tracePt t="42662" x="4899025" y="2354263"/>
          <p14:tracePt t="42678" x="4914900" y="2378075"/>
          <p14:tracePt t="42695" x="4922838" y="2400300"/>
          <p14:tracePt t="42712" x="4922838" y="2430463"/>
          <p14:tracePt t="42728" x="4922838" y="2468563"/>
          <p14:tracePt t="42745" x="4922838" y="2514600"/>
          <p14:tracePt t="42762" x="4922838" y="2544763"/>
          <p14:tracePt t="42778" x="4914900" y="2574925"/>
          <p14:tracePt t="42795" x="4868863" y="2606675"/>
          <p14:tracePt t="42812" x="4808538" y="2620963"/>
          <p14:tracePt t="42829" x="4664075" y="2620963"/>
          <p14:tracePt t="42845" x="4556125" y="2620963"/>
          <p14:tracePt t="42862" x="4503738" y="2613025"/>
          <p14:tracePt t="42878" x="4479925" y="2598738"/>
          <p14:tracePt t="42895" x="4479925" y="2590800"/>
          <p14:tracePt t="42929" x="4479925" y="2582863"/>
          <p14:tracePt t="42946" x="4479925" y="2568575"/>
          <p14:tracePt t="42962" x="4479925" y="2560638"/>
          <p14:tracePt t="42979" x="4487863" y="2560638"/>
          <p14:tracePt t="43110" x="4503738" y="2560638"/>
          <p14:tracePt t="43118" x="4525963" y="2560638"/>
          <p14:tracePt t="43129" x="4549775" y="2568575"/>
          <p14:tracePt t="43145" x="4694238" y="2574925"/>
          <p14:tracePt t="43163" x="4876800" y="2598738"/>
          <p14:tracePt t="43178" x="5067300" y="2613025"/>
          <p14:tracePt t="43195" x="5197475" y="2636838"/>
          <p14:tracePt t="43212" x="5211763" y="2636838"/>
          <p14:tracePt t="43246" x="5219700" y="2636838"/>
          <p14:tracePt t="43262" x="5211763" y="2606675"/>
          <p14:tracePt t="43279" x="5189538" y="2582863"/>
          <p14:tracePt t="43295" x="5181600" y="2568575"/>
          <p14:tracePt t="43312" x="5173663" y="2552700"/>
          <p14:tracePt t="43329" x="5159375" y="2536825"/>
          <p14:tracePt t="43345" x="5159375" y="2530475"/>
          <p14:tracePt t="43362" x="5159375" y="2514600"/>
          <p14:tracePt t="43379" x="5159375" y="2498725"/>
          <p14:tracePt t="43395" x="5181600" y="2454275"/>
          <p14:tracePt t="43412" x="5227638" y="2408238"/>
          <p14:tracePt t="43429" x="5280025" y="2362200"/>
          <p14:tracePt t="43446" x="5334000" y="2332038"/>
          <p14:tracePt t="43462" x="5364163" y="2316163"/>
          <p14:tracePt t="43479" x="5372100" y="2316163"/>
          <p14:tracePt t="43495" x="5380038" y="2316163"/>
          <p14:tracePt t="43529" x="5402263" y="2316163"/>
          <p14:tracePt t="43545" x="5418138" y="2346325"/>
          <p14:tracePt t="43562" x="5456238" y="2422525"/>
          <p14:tracePt t="43579" x="5464175" y="2484438"/>
          <p14:tracePt t="43595" x="5464175" y="2506663"/>
          <p14:tracePt t="43612" x="5464175" y="2536825"/>
          <p14:tracePt t="43629" x="5464175" y="2552700"/>
          <p14:tracePt t="43646" x="5364163" y="2568575"/>
          <p14:tracePt t="43662" x="5249863" y="2568575"/>
          <p14:tracePt t="43679" x="5121275" y="2568575"/>
          <p14:tracePt t="43695" x="5045075" y="2560638"/>
          <p14:tracePt t="43712" x="5006975" y="2536825"/>
          <p14:tracePt t="44062" x="4991100" y="2574925"/>
          <p14:tracePt t="44076" x="4953000" y="2651125"/>
          <p14:tracePt t="44089" x="4876800" y="2803525"/>
          <p14:tracePt t="44104" x="4784725" y="2941638"/>
          <p14:tracePt t="44113" x="4732338" y="3017838"/>
          <p14:tracePt t="44129" x="4648200" y="3101975"/>
          <p14:tracePt t="44145" x="4602163" y="3132138"/>
          <p14:tracePt t="44162" x="4587875" y="3132138"/>
          <p14:tracePt t="44239" x="4564063" y="3124200"/>
          <p14:tracePt t="44246" x="4564063" y="3094038"/>
          <p14:tracePt t="44255" x="4556125" y="3070225"/>
          <p14:tracePt t="44262" x="4549775" y="3048000"/>
          <p14:tracePt t="44279" x="4541838" y="3009900"/>
          <p14:tracePt t="44295" x="4541838" y="2987675"/>
          <p14:tracePt t="44312" x="4541838" y="2971800"/>
          <p14:tracePt t="44329" x="4541838" y="2963863"/>
          <p14:tracePt t="44362" x="4541838" y="2955925"/>
          <p14:tracePt t="44462" x="4541838" y="2949575"/>
          <p14:tracePt t="44470" x="4533900" y="2941638"/>
          <p14:tracePt t="44479" x="4525963" y="2941638"/>
          <p14:tracePt t="44496" x="4457700" y="2933700"/>
          <p14:tracePt t="44512" x="4397375" y="2933700"/>
          <p14:tracePt t="44529" x="4335463" y="2933700"/>
          <p14:tracePt t="44546" x="4305300" y="2941638"/>
          <p14:tracePt t="44562" x="4289425" y="2949575"/>
          <p14:tracePt t="44678" x="4289425" y="2941638"/>
          <p14:tracePt t="44694" x="4289425" y="2933700"/>
          <p14:tracePt t="44710" x="4289425" y="2925763"/>
          <p14:tracePt t="44783" x="4289425" y="2917825"/>
          <p14:tracePt t="44854" x="4289425" y="2911475"/>
          <p14:tracePt t="44878" x="4305300" y="2911475"/>
          <p14:tracePt t="44886" x="4321175" y="2911475"/>
          <p14:tracePt t="44896" x="4335463" y="2903538"/>
          <p14:tracePt t="44913" x="4343400" y="2895600"/>
          <p14:tracePt t="44930" x="4359275" y="2895600"/>
          <p14:tracePt t="44946" x="4359275" y="2887663"/>
          <p14:tracePt t="45334" x="4365625" y="2873375"/>
          <p14:tracePt t="45342" x="4389438" y="2873375"/>
          <p14:tracePt t="45350" x="4419600" y="2865438"/>
          <p14:tracePt t="45363" x="4435475" y="2865438"/>
          <p14:tracePt t="45379" x="4473575" y="2865438"/>
          <p14:tracePt t="45396" x="4495800" y="2857500"/>
          <p14:tracePt t="45413" x="4503738" y="2857500"/>
          <p14:tracePt t="45430" x="4518025" y="2849563"/>
          <p14:tracePt t="45462" x="4525963" y="2849563"/>
          <p14:tracePt t="45478" x="4533900" y="2849563"/>
          <p14:tracePt t="45494" x="4541838" y="2849563"/>
          <p14:tracePt t="45502" x="4549775" y="2849563"/>
          <p14:tracePt t="45526" x="4556125" y="2849563"/>
          <p14:tracePt t="45566" x="4564063" y="2849563"/>
          <p14:tracePt t="45590" x="4572000" y="2849563"/>
          <p14:tracePt t="45599" x="4579938" y="2849563"/>
          <p14:tracePt t="45614" x="4587875" y="2849563"/>
          <p14:tracePt t="45822" x="4594225" y="2849563"/>
          <p14:tracePt t="45832" x="4602163" y="2849563"/>
          <p14:tracePt t="45846" x="4694238" y="2873375"/>
          <p14:tracePt t="45863" x="4816475" y="2887663"/>
          <p14:tracePt t="45880" x="4945063" y="2895600"/>
          <p14:tracePt t="45896" x="5097463" y="2895600"/>
          <p14:tracePt t="45913" x="5189538" y="2895600"/>
          <p14:tracePt t="45930" x="5211763" y="2895600"/>
          <p14:tracePt t="45966" x="5219700" y="2895600"/>
          <p14:tracePt t="46022" x="5219700" y="2887663"/>
          <p14:tracePt t="46046" x="5219700" y="2879725"/>
          <p14:tracePt t="46056" x="5219700" y="2873375"/>
          <p14:tracePt t="46067" x="5219700" y="2865438"/>
          <p14:tracePt t="46079" x="5219700" y="2857500"/>
          <p14:tracePt t="46096" x="5219700" y="2849563"/>
          <p14:tracePt t="46143" x="5219700" y="2841625"/>
          <p14:tracePt t="46158" x="5219700" y="2835275"/>
          <p14:tracePt t="46166" x="5219700" y="2827338"/>
          <p14:tracePt t="46190" x="5219700" y="2811463"/>
          <p14:tracePt t="46222" x="5219700" y="2803525"/>
          <p14:tracePt t="46350" x="5227638" y="2803525"/>
          <p14:tracePt t="46361" x="5249863" y="2803525"/>
          <p14:tracePt t="46372" x="5265738" y="2803525"/>
          <p14:tracePt t="46384" x="5311775" y="2803525"/>
          <p14:tracePt t="46396" x="5334000" y="2803525"/>
          <p14:tracePt t="46413" x="5364163" y="2803525"/>
          <p14:tracePt t="46430" x="5372100" y="2803525"/>
          <p14:tracePt t="46526" x="5380038" y="2803525"/>
          <p14:tracePt t="46544" x="5394325" y="2803525"/>
          <p14:tracePt t="46551" x="5410200" y="2803525"/>
          <p14:tracePt t="46563" x="5432425" y="2803525"/>
          <p14:tracePt t="46580" x="5470525" y="2803525"/>
          <p14:tracePt t="46597" x="5516563" y="2803525"/>
          <p14:tracePt t="46613" x="5540375" y="2803525"/>
          <p14:tracePt t="46647" x="5546725" y="2797175"/>
          <p14:tracePt t="46919" x="5546725" y="2811463"/>
          <p14:tracePt t="46927" x="5546725" y="2835275"/>
          <p14:tracePt t="46934" x="5540375" y="2857500"/>
          <p14:tracePt t="46947" x="5508625" y="2903538"/>
          <p14:tracePt t="46963" x="5448300" y="2987675"/>
          <p14:tracePt t="46980" x="5349875" y="3078163"/>
          <p14:tracePt t="46997" x="5197475" y="3140075"/>
          <p14:tracePt t="47013" x="4991100" y="3178175"/>
          <p14:tracePt t="47031" x="4632325" y="3184525"/>
          <p14:tracePt t="47047" x="4411663" y="3184525"/>
          <p14:tracePt t="47063" x="4191000" y="3162300"/>
          <p14:tracePt t="47080" x="4000500" y="3108325"/>
          <p14:tracePt t="47097" x="3894138" y="3078163"/>
          <p14:tracePt t="47113" x="3840163" y="3063875"/>
          <p14:tracePt t="47130" x="3832225" y="3055938"/>
          <p14:tracePt t="47163" x="3832225" y="3025775"/>
          <p14:tracePt t="47180" x="3832225" y="3001963"/>
          <p14:tracePt t="47197" x="3832225" y="2949575"/>
          <p14:tracePt t="47214" x="3825875" y="2895600"/>
          <p14:tracePt t="47230" x="3802063" y="2819400"/>
          <p14:tracePt t="47247" x="3794125" y="2781300"/>
          <p14:tracePt t="47263" x="3794125" y="2751138"/>
          <p14:tracePt t="47280" x="3794125" y="2735263"/>
          <p14:tracePt t="47297" x="3779838" y="2727325"/>
          <p14:tracePt t="47330" x="3779838" y="2713038"/>
          <p14:tracePt t="47347" x="3779838" y="2705100"/>
          <p14:tracePt t="47364" x="3787775" y="2689225"/>
          <p14:tracePt t="47380" x="3802063" y="2667000"/>
          <p14:tracePt t="47397" x="3825875" y="2644775"/>
          <p14:tracePt t="47414" x="3878263" y="2606675"/>
          <p14:tracePt t="47430" x="3902075" y="2582863"/>
          <p14:tracePt t="47447" x="3924300" y="2560638"/>
          <p14:tracePt t="47464" x="3954463" y="2552700"/>
          <p14:tracePt t="47480" x="3970338" y="2544763"/>
          <p14:tracePt t="47497" x="4000500" y="2544763"/>
          <p14:tracePt t="47514" x="4030663" y="2544763"/>
          <p14:tracePt t="47532" x="4122738" y="2544763"/>
          <p14:tracePt t="47547" x="4237038" y="2544763"/>
          <p14:tracePt t="47564" x="4397375" y="2560638"/>
          <p14:tracePt t="47580" x="4511675" y="2568575"/>
          <p14:tracePt t="47598" x="4625975" y="2582863"/>
          <p14:tracePt t="47614" x="4648200" y="2582863"/>
          <p14:tracePt t="47630" x="4694238" y="2582863"/>
          <p14:tracePt t="47647" x="4702175" y="2582863"/>
          <p14:tracePt t="47664" x="4724400" y="2582863"/>
          <p14:tracePt t="47680" x="4732338" y="2582863"/>
          <p14:tracePt t="47697" x="4746625" y="2590800"/>
          <p14:tracePt t="47730" x="4762500" y="2598738"/>
          <p14:tracePt t="47747" x="4784725" y="2606675"/>
          <p14:tracePt t="47749" x="4800600" y="2620963"/>
          <p14:tracePt t="47763" x="4808538" y="2620963"/>
          <p14:tracePt t="47780" x="4830763" y="2644775"/>
          <p14:tracePt t="47797" x="4860925" y="2667000"/>
          <p14:tracePt t="47813" x="4899025" y="2705100"/>
          <p14:tracePt t="47830" x="4914900" y="2727325"/>
          <p14:tracePt t="47847" x="4914900" y="2743200"/>
          <p14:tracePt t="47863" x="4914900" y="2751138"/>
          <p14:tracePt t="47880" x="4914900" y="2773363"/>
          <p14:tracePt t="47897" x="4914900" y="2803525"/>
          <p14:tracePt t="47913" x="4914900" y="2841625"/>
          <p14:tracePt t="47930" x="4914900" y="2887663"/>
          <p14:tracePt t="47947" x="4914900" y="2911475"/>
          <p14:tracePt t="47963" x="4914900" y="2933700"/>
          <p14:tracePt t="47980" x="4914900" y="2949575"/>
          <p14:tracePt t="47998" x="4899025" y="2979738"/>
          <p14:tracePt t="48014" x="4876800" y="2994025"/>
          <p14:tracePt t="48030" x="4838700" y="3017838"/>
          <p14:tracePt t="48048" x="4792663" y="3017838"/>
          <p14:tracePt t="48064" x="4716463" y="3025775"/>
          <p14:tracePt t="48080" x="4618038" y="3025775"/>
          <p14:tracePt t="48097" x="4503738" y="3025775"/>
          <p14:tracePt t="48114" x="4403725" y="3025775"/>
          <p14:tracePt t="48131" x="4351338" y="3025775"/>
          <p14:tracePt t="48147" x="4305300" y="3025775"/>
          <p14:tracePt t="48165" x="4289425" y="3025775"/>
          <p14:tracePt t="48181" x="4283075" y="3025775"/>
          <p14:tracePt t="48206" x="4267200" y="3017838"/>
          <p14:tracePt t="48215" x="4251325" y="3009900"/>
          <p14:tracePt t="48231" x="4221163" y="2987675"/>
          <p14:tracePt t="48247" x="4152900" y="2941638"/>
          <p14:tracePt t="48264" x="4084638" y="2895600"/>
          <p14:tracePt t="48281" x="4008438" y="2849563"/>
          <p14:tracePt t="48297" x="4000500" y="2841625"/>
          <p14:tracePt t="48331" x="4000500" y="2835275"/>
          <p14:tracePt t="48347" x="4000500" y="2827338"/>
          <p14:tracePt t="48364" x="4000500" y="2803525"/>
          <p14:tracePt t="48381" x="4000500" y="2781300"/>
          <p14:tracePt t="48397" x="4000500" y="2765425"/>
          <p14:tracePt t="48414" x="4022725" y="2727325"/>
          <p14:tracePt t="48431" x="4054475" y="2697163"/>
          <p14:tracePt t="48447" x="4122738" y="2659063"/>
          <p14:tracePt t="48464" x="4152900" y="2651125"/>
          <p14:tracePt t="48482" x="4244975" y="2628900"/>
          <p14:tracePt t="48497" x="4335463" y="2628900"/>
          <p14:tracePt t="48514" x="4435475" y="2620963"/>
          <p14:tracePt t="48531" x="4487863" y="2620963"/>
          <p14:tracePt t="48549" x="4518025" y="2620963"/>
          <p14:tracePt t="48564" x="4549775" y="2620963"/>
          <p14:tracePt t="48581" x="4556125" y="2620963"/>
          <p14:tracePt t="48598" x="4594225" y="2620963"/>
          <p14:tracePt t="48614" x="4632325" y="2620963"/>
          <p14:tracePt t="48631" x="4686300" y="2636838"/>
          <p14:tracePt t="48647" x="4754563" y="2659063"/>
          <p14:tracePt t="48664" x="4784725" y="2667000"/>
          <p14:tracePt t="48681" x="4792663" y="2674938"/>
          <p14:tracePt t="48697" x="4808538" y="2689225"/>
          <p14:tracePt t="48714" x="4822825" y="2705100"/>
          <p14:tracePt t="48731" x="4838700" y="2720975"/>
          <p14:tracePt t="48747" x="4854575" y="2735263"/>
          <p14:tracePt t="48764" x="4860925" y="2743200"/>
          <p14:tracePt t="48767" x="4860925" y="2751138"/>
          <p14:tracePt t="48780" x="4868863" y="2759075"/>
          <p14:tracePt t="48797" x="4876800" y="2781300"/>
          <p14:tracePt t="48814" x="4876800" y="2797175"/>
          <p14:tracePt t="48830" x="4876800" y="2819400"/>
          <p14:tracePt t="48847" x="4876800" y="2835275"/>
          <p14:tracePt t="48864" x="4876800" y="2857500"/>
          <p14:tracePt t="48880" x="4854575" y="2895600"/>
          <p14:tracePt t="48897" x="4830763" y="2917825"/>
          <p14:tracePt t="48914" x="4800600" y="2941638"/>
          <p14:tracePt t="48930" x="4746625" y="2955925"/>
          <p14:tracePt t="48947" x="4708525" y="2971800"/>
          <p14:tracePt t="48964" x="4670425" y="2971800"/>
          <p14:tracePt t="48980" x="4610100" y="2994025"/>
          <p14:tracePt t="48997" x="4511675" y="2994025"/>
          <p14:tracePt t="49014" x="4441825" y="2994025"/>
          <p14:tracePt t="49030" x="4381500" y="2994025"/>
          <p14:tracePt t="49047" x="4289425" y="2994025"/>
          <p14:tracePt t="49064" x="4221163" y="2979738"/>
          <p14:tracePt t="49081" x="4152900" y="2949575"/>
          <p14:tracePt t="49097" x="4098925" y="2911475"/>
          <p14:tracePt t="49114" x="4060825" y="2887663"/>
          <p14:tracePt t="49131" x="4054475" y="2873375"/>
          <p14:tracePt t="49147" x="4046538" y="2849563"/>
          <p14:tracePt t="49164" x="4046538" y="2835275"/>
          <p14:tracePt t="49181" x="4046538" y="2803525"/>
          <p14:tracePt t="49197" x="4046538" y="2781300"/>
          <p14:tracePt t="49214" x="4046538" y="2743200"/>
          <p14:tracePt t="49231" x="4060825" y="2705100"/>
          <p14:tracePt t="49247" x="4084638" y="2674938"/>
          <p14:tracePt t="49264" x="4106863" y="2644775"/>
          <p14:tracePt t="49281" x="4168775" y="2620963"/>
          <p14:tracePt t="49297" x="4237038" y="2590800"/>
          <p14:tracePt t="49314" x="4321175" y="2560638"/>
          <p14:tracePt t="49331" x="4411663" y="2552700"/>
          <p14:tracePt t="49347" x="4479925" y="2552700"/>
          <p14:tracePt t="49364" x="4556125" y="2552700"/>
          <p14:tracePt t="49381" x="4618038" y="2552700"/>
          <p14:tracePt t="49397" x="4670425" y="2552700"/>
          <p14:tracePt t="49414" x="4732338" y="2552700"/>
          <p14:tracePt t="49431" x="4746625" y="2560638"/>
          <p14:tracePt t="49448" x="4754563" y="2560638"/>
          <p14:tracePt t="49464" x="4762500" y="2568575"/>
          <p14:tracePt t="49481" x="4770438" y="2568575"/>
          <p14:tracePt t="49497" x="4770438" y="2574925"/>
          <p14:tracePt t="49694" x="4778375" y="2574925"/>
          <p14:tracePt t="49707" x="4784725" y="2582863"/>
          <p14:tracePt t="49722" x="4822825" y="2606675"/>
          <p14:tracePt t="49732" x="4846638" y="2613025"/>
          <p14:tracePt t="49747" x="4892675" y="2636838"/>
          <p14:tracePt t="49764" x="4922838" y="2644775"/>
          <p14:tracePt t="49766" x="4930775" y="2644775"/>
          <p14:tracePt t="49781" x="4937125" y="2644775"/>
          <p14:tracePt t="49862" x="4945063" y="2644775"/>
          <p14:tracePt t="49918" x="4953000" y="2644775"/>
          <p14:tracePt t="49952" x="4960938" y="2636838"/>
          <p14:tracePt t="49966" x="4968875" y="2628900"/>
          <p14:tracePt t="49981" x="4975225" y="2620963"/>
          <p14:tracePt t="49992" x="4991100" y="2613025"/>
          <p14:tracePt t="50002" x="5006975" y="2606675"/>
          <p14:tracePt t="50014" x="5051425" y="2582863"/>
          <p14:tracePt t="50031" x="5113338" y="2560638"/>
          <p14:tracePt t="50048" x="5165725" y="2552700"/>
          <p14:tracePt t="50064" x="5227638" y="2552700"/>
          <p14:tracePt t="50081" x="5287963" y="2552700"/>
          <p14:tracePt t="50098" x="5356225" y="2552700"/>
          <p14:tracePt t="50115" x="5410200" y="2552700"/>
          <p14:tracePt t="50131" x="5456238" y="2552700"/>
          <p14:tracePt t="50148" x="5470525" y="2560638"/>
          <p14:tracePt t="50165" x="5494338" y="2568575"/>
          <p14:tracePt t="50181" x="5502275" y="2568575"/>
          <p14:tracePt t="50206" x="5516563" y="2574925"/>
          <p14:tracePt t="50222" x="5516563" y="2582863"/>
          <p14:tracePt t="50246" x="5524500" y="2590800"/>
          <p14:tracePt t="50254" x="5524500" y="2598738"/>
          <p14:tracePt t="50265" x="5532438" y="2606675"/>
          <p14:tracePt t="50281" x="5540375" y="2620963"/>
          <p14:tracePt t="50298" x="5540375" y="2628900"/>
          <p14:tracePt t="50315" x="5546725" y="2659063"/>
          <p14:tracePt t="50331" x="5546725" y="2674938"/>
          <p14:tracePt t="50348" x="5546725" y="2697163"/>
          <p14:tracePt t="50365" x="5546725" y="2713038"/>
          <p14:tracePt t="50381" x="5546725" y="2727325"/>
          <p14:tracePt t="50398" x="5540375" y="2765425"/>
          <p14:tracePt t="50415" x="5532438" y="2781300"/>
          <p14:tracePt t="50431" x="5508625" y="2803525"/>
          <p14:tracePt t="50448" x="5470525" y="2827338"/>
          <p14:tracePt t="50465" x="5440363" y="2849563"/>
          <p14:tracePt t="50481" x="5380038" y="2879725"/>
          <p14:tracePt t="50498" x="5356225" y="2887663"/>
          <p14:tracePt t="50515" x="5318125" y="2895600"/>
          <p14:tracePt t="50531" x="5280025" y="2903538"/>
          <p14:tracePt t="50548" x="5257800" y="2903538"/>
          <p14:tracePt t="50565" x="5227638" y="2903538"/>
          <p14:tracePt t="50581" x="5181600" y="2903538"/>
          <p14:tracePt t="50598" x="5135563" y="2903538"/>
          <p14:tracePt t="50615" x="5083175" y="2873375"/>
          <p14:tracePt t="50631" x="5051425" y="2849563"/>
          <p14:tracePt t="50648" x="5013325" y="2827338"/>
          <p14:tracePt t="50665" x="4991100" y="2811463"/>
          <p14:tracePt t="50681" x="4975225" y="2797175"/>
          <p14:tracePt t="50715" x="4975225" y="2789238"/>
          <p14:tracePt t="50731" x="4975225" y="2781300"/>
          <p14:tracePt t="50748" x="4975225" y="2765425"/>
          <p14:tracePt t="50765" x="4975225" y="2751138"/>
          <p14:tracePt t="50768" x="4975225" y="2735263"/>
          <p14:tracePt t="50781" x="4975225" y="2727325"/>
          <p14:tracePt t="50798" x="4975225" y="2689225"/>
          <p14:tracePt t="50815" x="4975225" y="2659063"/>
          <p14:tracePt t="50831" x="4991100" y="2613025"/>
          <p14:tracePt t="50849" x="5021263" y="2582863"/>
          <p14:tracePt t="50865" x="5059363" y="2552700"/>
          <p14:tracePt t="50881" x="5135563" y="2544763"/>
          <p14:tracePt t="50898" x="5241925" y="2536825"/>
          <p14:tracePt t="50915" x="5341938" y="2536825"/>
          <p14:tracePt t="50931" x="5426075" y="2536825"/>
          <p14:tracePt t="50948" x="5470525" y="2536825"/>
          <p14:tracePt t="50965" x="5494338" y="2536825"/>
          <p14:tracePt t="50982" x="5502275" y="2536825"/>
          <p14:tracePt t="51015" x="5508625" y="2536825"/>
          <p14:tracePt t="51031" x="5524500" y="2552700"/>
          <p14:tracePt t="51048" x="5546725" y="2574925"/>
          <p14:tracePt t="51065" x="5570538" y="2598738"/>
          <p14:tracePt t="51082" x="5584825" y="2613025"/>
          <p14:tracePt t="51098" x="5592763" y="2620963"/>
          <p14:tracePt t="51159" x="5592763" y="2628900"/>
          <p14:tracePt t="51174" x="5592763" y="2636838"/>
          <p14:tracePt t="51183" x="5592763" y="2644775"/>
          <p14:tracePt t="51192" x="5592763" y="2651125"/>
          <p14:tracePt t="51199" x="5592763" y="2667000"/>
          <p14:tracePt t="51215" x="5584825" y="2689225"/>
          <p14:tracePt t="51232" x="5570538" y="2720975"/>
          <p14:tracePt t="51248" x="5540375" y="2751138"/>
          <p14:tracePt t="51265" x="5516563" y="2789238"/>
          <p14:tracePt t="51282" x="5470525" y="2819400"/>
          <p14:tracePt t="51298" x="5432425" y="2841625"/>
          <p14:tracePt t="51315" x="5394325" y="2857500"/>
          <p14:tracePt t="51332" x="5356225" y="2865438"/>
          <p14:tracePt t="51350" x="5265738" y="2873375"/>
          <p14:tracePt t="51366" x="5211763" y="2873375"/>
          <p14:tracePt t="51382" x="5189538" y="2873375"/>
          <p14:tracePt t="51398" x="5121275" y="2873375"/>
          <p14:tracePt t="51415" x="5089525" y="2873375"/>
          <p14:tracePt t="51432" x="5059363" y="2873375"/>
          <p14:tracePt t="51448" x="5051425" y="2873375"/>
          <p14:tracePt t="51465" x="5029200" y="2865438"/>
          <p14:tracePt t="51482" x="5013325" y="2865438"/>
          <p14:tracePt t="51498" x="4991100" y="2841625"/>
          <p14:tracePt t="51515" x="4975225" y="2827338"/>
          <p14:tracePt t="51531" x="4953000" y="2803525"/>
          <p14:tracePt t="51548" x="4945063" y="2789238"/>
          <p14:tracePt t="51565" x="4930775" y="2751138"/>
          <p14:tracePt t="51581" x="4930775" y="2735263"/>
          <p14:tracePt t="51598" x="4930775" y="2705100"/>
          <p14:tracePt t="51615" x="4930775" y="2674938"/>
          <p14:tracePt t="51631" x="4930775" y="2651125"/>
          <p14:tracePt t="51648" x="4945063" y="2636838"/>
          <p14:tracePt t="51665" x="4960938" y="2620963"/>
          <p14:tracePt t="51681" x="4983163" y="2606675"/>
          <p14:tracePt t="51698" x="5021263" y="2598738"/>
          <p14:tracePt t="51715" x="5059363" y="2590800"/>
          <p14:tracePt t="51732" x="5089525" y="2582863"/>
          <p14:tracePt t="51748" x="5121275" y="2582863"/>
          <p14:tracePt t="51765" x="5151438" y="2582863"/>
          <p14:tracePt t="51782" x="5159375" y="2582863"/>
          <p14:tracePt t="51798" x="5165725" y="2582863"/>
          <p14:tracePt t="51815" x="5173663" y="2582863"/>
          <p14:tracePt t="51832" x="5189538" y="2582863"/>
          <p14:tracePt t="51849" x="5197475" y="2582863"/>
          <p14:tracePt t="51865" x="5211763" y="2582863"/>
          <p14:tracePt t="51882" x="5227638" y="2582863"/>
          <p14:tracePt t="51898" x="5235575" y="2582863"/>
          <p14:tracePt t="51915" x="5241925" y="2582863"/>
          <p14:tracePt t="51950" x="5249863" y="2590800"/>
          <p14:tracePt t="51982" x="5257800" y="2590800"/>
          <p14:tracePt t="51990" x="5265738" y="2598738"/>
          <p14:tracePt t="52006" x="5280025" y="2613025"/>
          <p14:tracePt t="52015" x="5295900" y="2628900"/>
          <p14:tracePt t="52032" x="5326063" y="2651125"/>
          <p14:tracePt t="52048" x="5341938" y="2659063"/>
          <p14:tracePt t="52065" x="5356225" y="2667000"/>
          <p14:tracePt t="52150" x="5356225" y="2674938"/>
          <p14:tracePt t="52158" x="5356225" y="2682875"/>
          <p14:tracePt t="52182" x="5356225" y="2689225"/>
          <p14:tracePt t="52198" x="5356225" y="2697163"/>
          <p14:tracePt t="52206" x="5356225" y="2705100"/>
          <p14:tracePt t="52222" x="5356225" y="2713038"/>
          <p14:tracePt t="52255" x="5356225" y="2720975"/>
          <p14:tracePt t="52582" x="5356225" y="2743200"/>
          <p14:tracePt t="52591" x="5356225" y="2765425"/>
          <p14:tracePt t="52599" x="5349875" y="2781300"/>
          <p14:tracePt t="52615" x="5303838" y="2835275"/>
          <p14:tracePt t="52632" x="5249863" y="2911475"/>
          <p14:tracePt t="52649" x="5197475" y="2963863"/>
          <p14:tracePt t="52665" x="5135563" y="3001963"/>
          <p14:tracePt t="52682" x="5089525" y="3025775"/>
          <p14:tracePt t="52699" x="5051425" y="3048000"/>
          <p14:tracePt t="52715" x="5006975" y="3063875"/>
          <p14:tracePt t="52732" x="4991100" y="3078163"/>
          <p14:tracePt t="52751" x="4960938" y="3086100"/>
          <p14:tracePt t="52765" x="4937125" y="3101975"/>
          <p14:tracePt t="52782" x="4892675" y="3101975"/>
          <p14:tracePt t="52799" x="4854575" y="3101975"/>
          <p14:tracePt t="52816" x="4822825" y="3101975"/>
          <p14:tracePt t="52832" x="4784725" y="3101975"/>
          <p14:tracePt t="52849" x="4754563" y="3101975"/>
          <p14:tracePt t="52866" x="4702175" y="3101975"/>
          <p14:tracePt t="52882" x="4678363" y="3101975"/>
          <p14:tracePt t="52899" x="4656138" y="3101975"/>
          <p14:tracePt t="52916" x="4648200" y="3101975"/>
          <p14:tracePt t="52932" x="4640263" y="3101975"/>
          <p14:tracePt t="52949" x="4632325" y="3101975"/>
          <p14:tracePt t="52966" x="4625975" y="3108325"/>
          <p14:tracePt t="53015" x="4618038" y="3108325"/>
          <p14:tracePt t="53022" x="4610100" y="3108325"/>
          <p14:tracePt t="53032" x="4587875" y="3108325"/>
          <p14:tracePt t="53049" x="4556125" y="3108325"/>
          <p14:tracePt t="53065" x="4518025" y="3108325"/>
          <p14:tracePt t="53082" x="4479925" y="3108325"/>
          <p14:tracePt t="53099" x="4441825" y="3101975"/>
          <p14:tracePt t="53115" x="4411663" y="3101975"/>
          <p14:tracePt t="53257" x="4403725" y="3094038"/>
          <p14:tracePt t="53278" x="4403725" y="3086100"/>
          <p14:tracePt t="53295" x="4403725" y="3078163"/>
          <p14:tracePt t="53302" x="4411663" y="3070225"/>
          <p14:tracePt t="53334" x="4411663" y="3063875"/>
          <p14:tracePt t="53342" x="4419600" y="3055938"/>
          <p14:tracePt t="53351" x="4427538" y="3048000"/>
          <p14:tracePt t="53367" x="4435475" y="3040063"/>
          <p14:tracePt t="53382" x="4435475" y="3032125"/>
          <p14:tracePt t="53399" x="4449763" y="3025775"/>
          <p14:tracePt t="53416" x="4465638" y="3001963"/>
          <p14:tracePt t="53432" x="4487863" y="2987675"/>
          <p14:tracePt t="53449" x="4511675" y="2971800"/>
          <p14:tracePt t="53466" x="4533900" y="2949575"/>
          <p14:tracePt t="53482" x="4564063" y="2933700"/>
          <p14:tracePt t="53499" x="4594225" y="2917825"/>
          <p14:tracePt t="53516" x="4632325" y="2895600"/>
          <p14:tracePt t="53532" x="4678363" y="2887663"/>
          <p14:tracePt t="53550" x="4740275" y="2873375"/>
          <p14:tracePt t="53567" x="4778375" y="2865438"/>
          <p14:tracePt t="53582" x="4816475" y="2865438"/>
          <p14:tracePt t="53599" x="4860925" y="2865438"/>
          <p14:tracePt t="53616" x="4922838" y="2865438"/>
          <p14:tracePt t="53632" x="5013325" y="2865438"/>
          <p14:tracePt t="53649" x="5075238" y="2865438"/>
          <p14:tracePt t="53666" x="5121275" y="2865438"/>
          <p14:tracePt t="53682" x="5135563" y="2865438"/>
          <p14:tracePt t="53699" x="5143500" y="2865438"/>
          <p14:tracePt t="53716" x="5151438" y="2865438"/>
          <p14:tracePt t="53750" x="5159375" y="2865438"/>
          <p14:tracePt t="53766" x="5165725" y="2865438"/>
          <p14:tracePt t="53878" x="5173663" y="2879725"/>
          <p14:tracePt t="53891" x="5181600" y="2879725"/>
          <p14:tracePt t="53902" x="5181600" y="2895600"/>
          <p14:tracePt t="53916" x="5189538" y="2911475"/>
          <p14:tracePt t="53933" x="5189538" y="2933700"/>
          <p14:tracePt t="53949" x="5189538" y="2955925"/>
          <p14:tracePt t="53966" x="5189538" y="2994025"/>
          <p14:tracePt t="53983" x="5189538" y="3009900"/>
          <p14:tracePt t="53999" x="5189538" y="3017838"/>
          <p14:tracePt t="54016" x="5189538" y="3032125"/>
          <p14:tracePt t="54033" x="5189538" y="3048000"/>
          <p14:tracePt t="54049" x="5173663" y="3063875"/>
          <p14:tracePt t="54066" x="5173663" y="3078163"/>
          <p14:tracePt t="54083" x="5159375" y="3094038"/>
          <p14:tracePt t="54099" x="5143500" y="3116263"/>
          <p14:tracePt t="54116" x="5127625" y="3132138"/>
          <p14:tracePt t="54133" x="5121275" y="3140075"/>
          <p14:tracePt t="54149" x="5105400" y="3146425"/>
          <p14:tracePt t="54166" x="5083175" y="3170238"/>
          <p14:tracePt t="54183" x="5051425" y="3184525"/>
          <p14:tracePt t="54200" x="5021263" y="3200400"/>
          <p14:tracePt t="54216" x="4975225" y="3216275"/>
          <p14:tracePt t="54233" x="4914900" y="3222625"/>
          <p14:tracePt t="54249" x="4868863" y="3222625"/>
          <p14:tracePt t="54267" x="4784725" y="3222625"/>
          <p14:tracePt t="54270" x="4770438" y="3222625"/>
          <p14:tracePt t="54283" x="4746625" y="3222625"/>
          <p14:tracePt t="54299" x="4716463" y="3222625"/>
          <p14:tracePt t="54316" x="4686300" y="3216275"/>
          <p14:tracePt t="54333" x="4670425" y="3216275"/>
          <p14:tracePt t="54350" x="4656138" y="3200400"/>
          <p14:tracePt t="54366" x="4640263" y="3192463"/>
          <p14:tracePt t="54383" x="4587875" y="3146425"/>
          <p14:tracePt t="54399" x="4525963" y="3116263"/>
          <p14:tracePt t="54416" x="4479925" y="3086100"/>
          <p14:tracePt t="54433" x="4441825" y="3055938"/>
          <p14:tracePt t="54449" x="4419600" y="3032125"/>
          <p14:tracePt t="54502" x="4419600" y="3025775"/>
          <p14:tracePt t="54518" x="4419600" y="3017838"/>
          <p14:tracePt t="54526" x="4419600" y="3009900"/>
          <p14:tracePt t="54534" x="4419600" y="2994025"/>
          <p14:tracePt t="54550" x="4419600" y="2987675"/>
          <p14:tracePt t="54566" x="4435475" y="2955925"/>
          <p14:tracePt t="54583" x="4465638" y="2933700"/>
          <p14:tracePt t="54600" x="4503738" y="2911475"/>
          <p14:tracePt t="54616" x="4549775" y="2887663"/>
          <p14:tracePt t="54633" x="4632325" y="2865438"/>
          <p14:tracePt t="54650" x="4694238" y="2841625"/>
          <p14:tracePt t="54667" x="4740275" y="2841625"/>
          <p14:tracePt t="54683" x="4792663" y="2841625"/>
          <p14:tracePt t="54700" x="4822825" y="2841625"/>
          <p14:tracePt t="54716" x="4854575" y="2841625"/>
          <p14:tracePt t="54733" x="4884738" y="2841625"/>
          <p14:tracePt t="54750" x="4930775" y="2841625"/>
          <p14:tracePt t="54752" x="4960938" y="2841625"/>
          <p14:tracePt t="54766" x="5037138" y="2849563"/>
          <p14:tracePt t="54783" x="5089525" y="2857500"/>
          <p14:tracePt t="54800" x="5143500" y="2865438"/>
          <p14:tracePt t="54816" x="5173663" y="2873375"/>
          <p14:tracePt t="54878" x="5181600" y="2879725"/>
          <p14:tracePt t="54895" x="5181600" y="2903538"/>
          <p14:tracePt t="54905" x="5189538" y="2925763"/>
          <p14:tracePt t="54916" x="5203825" y="2941638"/>
          <p14:tracePt t="54934" x="5235575" y="3001963"/>
          <p14:tracePt t="54950" x="5235575" y="3009900"/>
          <p14:tracePt t="54966" x="5241925" y="3040063"/>
          <p14:tracePt t="54983" x="5241925" y="3063875"/>
          <p14:tracePt t="55000" x="5241925" y="3078163"/>
          <p14:tracePt t="55016" x="5241925" y="3094038"/>
          <p14:tracePt t="55033" x="5211763" y="3116263"/>
          <p14:tracePt t="55050" x="5143500" y="3132138"/>
          <p14:tracePt t="55066" x="5067300" y="3154363"/>
          <p14:tracePt t="55083" x="4968875" y="3170238"/>
          <p14:tracePt t="55100" x="4860925" y="3170238"/>
          <p14:tracePt t="55116" x="4792663" y="3170238"/>
          <p14:tracePt t="55135" x="4716463" y="3170238"/>
          <p14:tracePt t="55150" x="4708525" y="3170238"/>
          <p14:tracePt t="55167" x="4702175" y="3170238"/>
          <p14:tracePt t="55200" x="4694238" y="3170238"/>
          <p14:tracePt t="55216" x="4686300" y="3170238"/>
          <p14:tracePt t="55233" x="4656138" y="3154363"/>
          <p14:tracePt t="55251" x="4648200" y="3146425"/>
          <p14:tracePt t="55266" x="4625975" y="3124200"/>
          <p14:tracePt t="55283" x="4602163" y="3108325"/>
          <p14:tracePt t="55300" x="4594225" y="3101975"/>
          <p14:tracePt t="55316" x="4587875" y="3094038"/>
          <p14:tracePt t="55334" x="4579938" y="3094038"/>
          <p14:tracePt t="55487" x="4579938" y="3086100"/>
          <p14:tracePt t="55502" x="4587875" y="3086100"/>
          <p14:tracePt t="55558" x="4594225" y="3086100"/>
          <p14:tracePt t="55566" x="4602163" y="3086100"/>
          <p14:tracePt t="55576" x="4618038" y="3086100"/>
          <p14:tracePt t="55583" x="4632325" y="3086100"/>
          <p14:tracePt t="55600" x="4656138" y="3086100"/>
          <p14:tracePt t="55617" x="4678363" y="3086100"/>
          <p14:tracePt t="55950" x="4686300" y="3086100"/>
          <p14:tracePt t="55975" x="4686300" y="3094038"/>
          <p14:tracePt t="55990" x="4678363" y="3108325"/>
          <p14:tracePt t="56262" x="4670425" y="3116263"/>
          <p14:tracePt t="58742" x="4656138" y="3124200"/>
          <p14:tracePt t="58752" x="4656138" y="3140075"/>
          <p14:tracePt t="58768" x="4648200" y="3178175"/>
          <p14:tracePt t="58784" x="4648200" y="3192463"/>
          <p14:tracePt t="58801" x="4648200" y="3200400"/>
          <p14:tracePt t="58818" x="4648200" y="3208338"/>
          <p14:tracePt t="58834" x="4648200" y="3222625"/>
          <p14:tracePt t="58868" x="4648200" y="3246438"/>
          <p14:tracePt t="58884" x="4648200" y="3268663"/>
          <p14:tracePt t="58902" x="4648200" y="3306763"/>
          <p14:tracePt t="58918" x="4648200" y="3330575"/>
          <p14:tracePt t="58934" x="4640263" y="3368675"/>
          <p14:tracePt t="58951" x="4632325" y="3390900"/>
          <p14:tracePt t="58968" x="4625975" y="3421063"/>
          <p14:tracePt t="58985" x="4618038" y="3444875"/>
          <p14:tracePt t="59002" x="4610100" y="3451225"/>
          <p14:tracePt t="59018" x="4602163" y="3459163"/>
          <p14:tracePt t="59034" x="4594225" y="3467100"/>
          <p14:tracePt t="59068" x="4579938" y="3475038"/>
          <p14:tracePt t="59084" x="4572000" y="3489325"/>
          <p14:tracePt t="59102" x="4556125" y="3497263"/>
          <p14:tracePt t="59118" x="4533900" y="3513138"/>
          <p14:tracePt t="59151" x="4511675" y="3527425"/>
          <p14:tracePt t="59278" x="4503738" y="3527425"/>
          <p14:tracePt t="59286" x="4495800" y="3527425"/>
          <p14:tracePt t="59310" x="4495800" y="3521075"/>
          <p14:tracePt t="59320" x="4487863" y="3505200"/>
          <p14:tracePt t="59334" x="4487863" y="3489325"/>
          <p14:tracePt t="59343" x="4479925" y="3475038"/>
          <p14:tracePt t="59352" x="4479925" y="3467100"/>
          <p14:tracePt t="59368" x="4479925" y="3451225"/>
          <p14:tracePt t="59385" x="4479925" y="3436938"/>
          <p14:tracePt t="59418" x="4479925" y="3421063"/>
          <p14:tracePt t="59436" x="4479925" y="3413125"/>
          <p14:tracePt t="59451" x="4479925" y="3406775"/>
          <p14:tracePt t="59468" x="4479925" y="3398838"/>
          <p14:tracePt t="59485" x="4479925" y="3382963"/>
          <p14:tracePt t="59501" x="4487863" y="3360738"/>
          <p14:tracePt t="59535" x="4487863" y="3344863"/>
          <p14:tracePt t="59551" x="4487863" y="3336925"/>
          <p14:tracePt t="59614" x="4495800" y="3336925"/>
          <p14:tracePt t="59630" x="4503738" y="3330575"/>
          <p14:tracePt t="59863" x="4511675" y="3330575"/>
          <p14:tracePt t="59880" x="4525963" y="3330575"/>
          <p14:tracePt t="59887" x="4533900" y="3330575"/>
          <p14:tracePt t="59901" x="4533900" y="3336925"/>
          <p14:tracePt t="59919" x="4541838" y="3344863"/>
          <p14:tracePt t="59982" x="4556125" y="3360738"/>
          <p14:tracePt t="59990" x="4564063" y="3360738"/>
          <p14:tracePt t="60001" x="4572000" y="3375025"/>
          <p14:tracePt t="60018" x="4587875" y="3382963"/>
          <p14:tracePt t="60278" x="4610100" y="3390900"/>
          <p14:tracePt t="60286" x="4648200" y="3390900"/>
          <p14:tracePt t="60302" x="4732338" y="3390900"/>
          <p14:tracePt t="60318" x="4922838" y="3390900"/>
          <p14:tracePt t="60335" x="5021263" y="3390900"/>
          <p14:tracePt t="60352" x="5045075" y="3390900"/>
          <p14:tracePt t="60368" x="5051425" y="3390900"/>
          <p14:tracePt t="60942" x="5045075" y="3390900"/>
          <p14:tracePt t="60958" x="5037138" y="3390900"/>
          <p14:tracePt t="60967" x="5029200" y="3390900"/>
          <p14:tracePt t="61159" x="5045075" y="3390900"/>
          <p14:tracePt t="61167" x="5059363" y="3390900"/>
          <p14:tracePt t="61174" x="5089525" y="3382963"/>
          <p14:tracePt t="61185" x="5151438" y="3375025"/>
          <p14:tracePt t="61202" x="5249863" y="3368675"/>
          <p14:tracePt t="61218" x="5341938" y="3352800"/>
          <p14:tracePt t="61235" x="5402263" y="3344863"/>
          <p14:tracePt t="61318" x="5410200" y="3344863"/>
          <p14:tracePt t="61743" x="5402263" y="3352800"/>
          <p14:tracePt t="61750" x="5380038" y="3375025"/>
          <p14:tracePt t="61759" x="5326063" y="3413125"/>
          <p14:tracePt t="61769" x="5280025" y="3451225"/>
          <p14:tracePt t="61786" x="5127625" y="3543300"/>
          <p14:tracePt t="61802" x="5006975" y="3597275"/>
          <p14:tracePt t="61819" x="4892675" y="3627438"/>
          <p14:tracePt t="61835" x="4816475" y="3635375"/>
          <p14:tracePt t="61852" x="4762500" y="3641725"/>
          <p14:tracePt t="61869" x="4724400" y="3641725"/>
          <p14:tracePt t="61885" x="4686300" y="3641725"/>
          <p14:tracePt t="61902" x="4594225" y="3641725"/>
          <p14:tracePt t="61919" x="4503738" y="3641725"/>
          <p14:tracePt t="61935" x="4389438" y="3641725"/>
          <p14:tracePt t="61952" x="4283075" y="3641725"/>
          <p14:tracePt t="61969" x="4206875" y="3649663"/>
          <p14:tracePt t="61986" x="4160838" y="3657600"/>
          <p14:tracePt t="62002" x="4137025" y="3657600"/>
          <p14:tracePt t="62019" x="4106863" y="3673475"/>
          <p14:tracePt t="62035" x="4092575" y="3673475"/>
          <p14:tracePt t="62052" x="4068763" y="3687763"/>
          <p14:tracePt t="62069" x="4054475" y="3687763"/>
          <p14:tracePt t="62085" x="4046538" y="3695700"/>
          <p14:tracePt t="62102" x="4038600" y="3695700"/>
          <p14:tracePt t="62119" x="4030663" y="3695700"/>
          <p14:tracePt t="62135" x="4008438" y="3695700"/>
          <p14:tracePt t="62152" x="3992563" y="3695700"/>
          <p14:tracePt t="62169" x="3962400" y="3695700"/>
          <p14:tracePt t="62631" x="3978275" y="3695700"/>
          <p14:tracePt t="62638" x="4008438" y="3695700"/>
          <p14:tracePt t="62652" x="4054475" y="3711575"/>
          <p14:tracePt t="62670" x="4275138" y="3717925"/>
          <p14:tracePt t="62686" x="4411663" y="3717925"/>
          <p14:tracePt t="62702" x="4503738" y="3717925"/>
          <p14:tracePt t="62719" x="4525963" y="3717925"/>
          <p14:tracePt t="62910" x="4541838" y="3717925"/>
          <p14:tracePt t="62942" x="4549775" y="3717925"/>
          <p14:tracePt t="62950" x="4556125" y="3711575"/>
          <p14:tracePt t="63086" x="4556125" y="3703638"/>
          <p14:tracePt t="63118" x="4541838" y="3703638"/>
          <p14:tracePt t="63206" x="4533900" y="3703638"/>
          <p14:tracePt t="63470" x="4541838" y="3703638"/>
          <p14:tracePt t="63478" x="4564063" y="3703638"/>
          <p14:tracePt t="63487" x="4587875" y="3703638"/>
          <p14:tracePt t="63502" x="4625975" y="3695700"/>
          <p14:tracePt t="63519" x="4648200" y="3687763"/>
          <p14:tracePt t="63536" x="4664075" y="3687763"/>
          <p14:tracePt t="63598" x="4670425" y="3687763"/>
          <p14:tracePt t="63606" x="4678363" y="3687763"/>
          <p14:tracePt t="63614" x="4694238" y="3687763"/>
          <p14:tracePt t="63622" x="4724400" y="3687763"/>
          <p14:tracePt t="63636" x="4762500" y="3687763"/>
          <p14:tracePt t="63653" x="4838700" y="3687763"/>
          <p14:tracePt t="63669" x="4953000" y="3687763"/>
          <p14:tracePt t="63686" x="4975225" y="3687763"/>
          <p14:tracePt t="64214" x="5006975" y="3687763"/>
          <p14:tracePt t="64222" x="5037138" y="3687763"/>
          <p14:tracePt t="64230" x="5051425" y="3687763"/>
          <p14:tracePt t="64238" x="5059363" y="3679825"/>
          <p14:tracePt t="64253" x="5075238" y="3679825"/>
          <p14:tracePt t="64270" x="5083175" y="3679825"/>
          <p14:tracePt t="64311" x="5089525" y="3673475"/>
          <p14:tracePt t="64542" x="5089525" y="3679825"/>
          <p14:tracePt t="64550" x="5097463" y="3687763"/>
          <p14:tracePt t="64558" x="5113338" y="3703638"/>
          <p14:tracePt t="64570" x="5121275" y="3703638"/>
          <p14:tracePt t="64587" x="5127625" y="3717925"/>
          <p14:tracePt t="64604" x="5143500" y="3717925"/>
          <p14:tracePt t="64620" x="5165725" y="3725863"/>
          <p14:tracePt t="65030" x="5181600" y="3725863"/>
          <p14:tracePt t="65046" x="5189538" y="3725863"/>
          <p14:tracePt t="65055" x="5197475" y="3717925"/>
          <p14:tracePt t="65062" x="5203825" y="3717925"/>
          <p14:tracePt t="65071" x="5211763" y="3711575"/>
          <p14:tracePt t="65096" x="5227638" y="3711575"/>
          <p14:tracePt t="65118" x="5235575" y="3711575"/>
          <p14:tracePt t="65190" x="5249863" y="3711575"/>
          <p14:tracePt t="65206" x="5257800" y="3711575"/>
          <p14:tracePt t="65230" x="5265738" y="3711575"/>
          <p14:tracePt t="65294" x="5273675" y="3711575"/>
          <p14:tracePt t="65326" x="5280025" y="3711575"/>
          <p14:tracePt t="65334" x="5295900" y="3711575"/>
          <p14:tracePt t="65342" x="5303838" y="3711575"/>
          <p14:tracePt t="65358" x="5318125" y="3711575"/>
          <p14:tracePt t="65370" x="5326063" y="3711575"/>
          <p14:tracePt t="65387" x="5380038" y="3711575"/>
          <p14:tracePt t="65403" x="5440363" y="3711575"/>
          <p14:tracePt t="65420" x="5524500" y="3711575"/>
          <p14:tracePt t="65437" x="5608638" y="3711575"/>
          <p14:tracePt t="65454" x="5654675" y="3711575"/>
          <p14:tracePt t="65470" x="5684838" y="3711575"/>
          <p14:tracePt t="65655" x="5692775" y="3711575"/>
          <p14:tracePt t="65662" x="5730875" y="3711575"/>
          <p14:tracePt t="65670" x="5761038" y="3711575"/>
          <p14:tracePt t="65687" x="5799138" y="3711575"/>
          <p14:tracePt t="65704" x="5867400" y="3711575"/>
          <p14:tracePt t="65720" x="5959475" y="3725863"/>
          <p14:tracePt t="65737" x="6035675" y="3725863"/>
          <p14:tracePt t="65754" x="6049963" y="3725863"/>
          <p14:tracePt t="65770" x="6057900" y="3725863"/>
          <p14:tracePt t="65998" x="6088063" y="3725863"/>
          <p14:tracePt t="66006" x="6126163" y="3725863"/>
          <p14:tracePt t="66014" x="6156325" y="3725863"/>
          <p14:tracePt t="66022" x="6218238" y="3725863"/>
          <p14:tracePt t="66038" x="6354763" y="3725863"/>
          <p14:tracePt t="66054" x="6499225" y="3725863"/>
          <p14:tracePt t="66070" x="6613525" y="3725863"/>
          <p14:tracePt t="66087" x="6683375" y="3711575"/>
          <p14:tracePt t="66104" x="6727825" y="3687763"/>
          <p14:tracePt t="66121" x="6781800" y="3641725"/>
          <p14:tracePt t="66137" x="6811963" y="3597275"/>
          <p14:tracePt t="66154" x="6873875" y="3551238"/>
          <p14:tracePt t="66171" x="6950075" y="3497263"/>
          <p14:tracePt t="66187" x="7018338" y="3467100"/>
          <p14:tracePt t="66204" x="7064375" y="3444875"/>
          <p14:tracePt t="66221" x="7086600" y="3436938"/>
          <p14:tracePt t="66342" x="7086600" y="3429000"/>
          <p14:tracePt t="66350" x="7078663" y="3429000"/>
          <p14:tracePt t="66358" x="7070725" y="3429000"/>
          <p14:tracePt t="66371" x="7048500" y="3444875"/>
          <p14:tracePt t="66387" x="6994525" y="3497263"/>
          <p14:tracePt t="66404" x="6904038" y="3559175"/>
          <p14:tracePt t="66421" x="6751638" y="3573463"/>
          <p14:tracePt t="66438" x="6362700" y="3535363"/>
          <p14:tracePt t="66454" x="5927725" y="3344863"/>
          <p14:tracePt t="66471" x="5570538" y="3254375"/>
          <p14:tracePt t="66871" x="5608638" y="3246438"/>
          <p14:tracePt t="66879" x="5722938" y="3208338"/>
          <p14:tracePt t="66887" x="5821363" y="3184525"/>
          <p14:tracePt t="66904" x="5989638" y="3116263"/>
          <p14:tracePt t="66921" x="6080125" y="3009900"/>
          <p14:tracePt t="66937" x="6164263" y="2873375"/>
          <p14:tracePt t="66954" x="6232525" y="2713038"/>
          <p14:tracePt t="66971" x="6256338" y="2590800"/>
          <p14:tracePt t="66987" x="6278563" y="2460625"/>
          <p14:tracePt t="67006" x="6278563" y="2239963"/>
          <p14:tracePt t="67021" x="6264275" y="2155825"/>
          <p14:tracePt t="67038" x="6172200" y="1989138"/>
          <p14:tracePt t="67054" x="6042025" y="1760538"/>
          <p14:tracePt t="67071" x="5951538" y="1638300"/>
          <p14:tracePt t="67087" x="5837238" y="1524000"/>
          <p14:tracePt t="67104" x="5684838" y="1425575"/>
          <p14:tracePt t="67121" x="5486400" y="1303338"/>
          <p14:tracePt t="67137" x="5265738" y="1211263"/>
          <p14:tracePt t="67154" x="5006975" y="1096963"/>
          <p14:tracePt t="67171" x="4694238" y="1012825"/>
          <p14:tracePt t="67187" x="4389438" y="952500"/>
          <p14:tracePt t="67204" x="4183063" y="922338"/>
          <p14:tracePt t="67221" x="4000500" y="898525"/>
          <p14:tracePt t="67238" x="3810000" y="892175"/>
          <p14:tracePt t="67254" x="3573463" y="892175"/>
          <p14:tracePt t="67271" x="3429000" y="936625"/>
          <p14:tracePt t="67288" x="3254375" y="1006475"/>
          <p14:tracePt t="67304" x="3086100" y="1066800"/>
          <p14:tracePt t="67321" x="2879725" y="1150938"/>
          <p14:tracePt t="67338" x="2667000" y="1279525"/>
          <p14:tracePt t="67354" x="2498725" y="1379538"/>
          <p14:tracePt t="67371" x="2370138" y="1477963"/>
          <p14:tracePt t="67388" x="2301875" y="1546225"/>
          <p14:tracePt t="67404" x="2263775" y="1630363"/>
          <p14:tracePt t="67421" x="2232025" y="1782763"/>
          <p14:tracePt t="67438" x="2155825" y="2057400"/>
          <p14:tracePt t="67454" x="2027238" y="2620963"/>
          <p14:tracePt t="67471" x="1981200" y="3017838"/>
          <p14:tracePt t="67488" x="1965325" y="3314700"/>
          <p14:tracePt t="67505" x="1973263" y="3513138"/>
          <p14:tracePt t="67521" x="2027238" y="3665538"/>
          <p14:tracePt t="67538" x="2103438" y="3817938"/>
          <p14:tracePt t="67554" x="2201863" y="3970338"/>
          <p14:tracePt t="67571" x="2384425" y="4137025"/>
          <p14:tracePt t="67588" x="2713038" y="4321175"/>
          <p14:tracePt t="67604" x="3162300" y="4511675"/>
          <p14:tracePt t="67622" x="3886200" y="4724400"/>
          <p14:tracePt t="67638" x="4092575" y="4770438"/>
          <p14:tracePt t="67654" x="4449763" y="4822825"/>
          <p14:tracePt t="67671" x="4648200" y="4860925"/>
          <p14:tracePt t="67688" x="4784725" y="4868863"/>
          <p14:tracePt t="67704" x="4930775" y="4868863"/>
          <p14:tracePt t="67721" x="5105400" y="4854575"/>
          <p14:tracePt t="67738" x="5372100" y="4740275"/>
          <p14:tracePt t="67754" x="5722938" y="4479925"/>
          <p14:tracePt t="67771" x="6073775" y="4175125"/>
          <p14:tracePt t="67788" x="6324600" y="3886200"/>
          <p14:tracePt t="67804" x="6430963" y="3695700"/>
          <p14:tracePt t="67822" x="6461125" y="3390900"/>
          <p14:tracePt t="67838" x="6461125" y="3154363"/>
          <p14:tracePt t="67854" x="6438900" y="2887663"/>
          <p14:tracePt t="67871" x="6392863" y="2651125"/>
          <p14:tracePt t="67888" x="6316663" y="2400300"/>
          <p14:tracePt t="67904" x="6202363" y="2095500"/>
          <p14:tracePt t="67921" x="6080125" y="1844675"/>
          <p14:tracePt t="67938" x="5959475" y="1660525"/>
          <p14:tracePt t="67954" x="5837238" y="1508125"/>
          <p14:tracePt t="67971" x="5761038" y="1425575"/>
          <p14:tracePt t="67988" x="5661025" y="1341438"/>
          <p14:tracePt t="68006" x="5387975" y="1249363"/>
          <p14:tracePt t="68022" x="5089525" y="1165225"/>
          <p14:tracePt t="68038" x="4716463" y="1120775"/>
          <p14:tracePt t="68054" x="4313238" y="1089025"/>
          <p14:tracePt t="68071" x="3878263" y="1089025"/>
          <p14:tracePt t="68088" x="3451225" y="1089025"/>
          <p14:tracePt t="68104" x="3154363" y="1150938"/>
          <p14:tracePt t="68121" x="2879725" y="1235075"/>
          <p14:tracePt t="68138" x="2705100" y="1317625"/>
          <p14:tracePt t="68155" x="2568575" y="1417638"/>
          <p14:tracePt t="68171" x="2492375" y="1524000"/>
          <p14:tracePt t="68188" x="2460625" y="1630363"/>
          <p14:tracePt t="68204" x="2460625" y="1752600"/>
          <p14:tracePt t="68222" x="2568575" y="1965325"/>
          <p14:tracePt t="68238" x="2720975" y="2049463"/>
          <p14:tracePt t="68255" x="3063875" y="2117725"/>
          <p14:tracePt t="68271" x="3527425" y="2149475"/>
          <p14:tracePt t="68288" x="4092575" y="2149475"/>
          <p14:tracePt t="68305" x="4656138" y="2111375"/>
          <p14:tracePt t="68321" x="5121275" y="1943100"/>
          <p14:tracePt t="68338" x="5502275" y="1760538"/>
          <p14:tracePt t="68355" x="5684838" y="1622425"/>
          <p14:tracePt t="68371" x="5783263" y="1485900"/>
          <p14:tracePt t="68388" x="5807075" y="1349375"/>
          <p14:tracePt t="68406" x="5813425" y="1158875"/>
          <p14:tracePt t="68421" x="5799138" y="1089025"/>
          <p14:tracePt t="68438" x="5699125" y="906463"/>
          <p14:tracePt t="68455" x="5608638" y="815975"/>
          <p14:tracePt t="68471" x="5464175" y="731838"/>
          <p14:tracePt t="68488" x="5211763" y="639763"/>
          <p14:tracePt t="68505" x="4975225" y="593725"/>
          <p14:tracePt t="68521" x="4724400" y="587375"/>
          <p14:tracePt t="68538" x="4411663" y="587375"/>
          <p14:tracePt t="68555" x="4175125" y="617538"/>
          <p14:tracePt t="68571" x="3946525" y="715963"/>
          <p14:tracePt t="68588" x="3749675" y="884238"/>
          <p14:tracePt t="68605" x="3611563" y="1104900"/>
          <p14:tracePt t="68621" x="3543300" y="1401763"/>
          <p14:tracePt t="68638" x="3535363" y="1851025"/>
          <p14:tracePt t="68655" x="3641725" y="2117725"/>
          <p14:tracePt t="68671" x="3886200" y="2316163"/>
          <p14:tracePt t="68688" x="4321175" y="2438400"/>
          <p14:tracePt t="68705" x="4906963" y="2468563"/>
          <p14:tracePt t="68722" x="5448300" y="2468563"/>
          <p14:tracePt t="68738" x="5761038" y="2362200"/>
          <p14:tracePt t="68754" x="5897563" y="2270125"/>
          <p14:tracePt t="68771" x="5959475" y="2179638"/>
          <p14:tracePt t="68788" x="5973763" y="2019300"/>
          <p14:tracePt t="68804" x="5943600" y="1798638"/>
          <p14:tracePt t="68822" x="5668963" y="1379538"/>
          <p14:tracePt t="68838" x="5494338" y="1203325"/>
          <p14:tracePt t="68854" x="5257800" y="1089025"/>
          <p14:tracePt t="68871" x="5059363" y="1028700"/>
          <p14:tracePt t="68888" x="4822825" y="1020763"/>
          <p14:tracePt t="68905" x="4602163" y="1020763"/>
          <p14:tracePt t="68922" x="4389438" y="1096963"/>
          <p14:tracePt t="68938" x="4092575" y="1287463"/>
          <p14:tracePt t="68955" x="3848100" y="1516063"/>
          <p14:tracePt t="68971" x="3627438" y="1812925"/>
          <p14:tracePt t="68988" x="3527425" y="2041525"/>
          <p14:tracePt t="69005" x="3489325" y="2217738"/>
          <p14:tracePt t="69021" x="3527425" y="2370138"/>
          <p14:tracePt t="69038" x="4092575" y="2484438"/>
          <p14:tracePt t="69055" x="4792663" y="2484438"/>
          <p14:tracePt t="69071" x="5410200" y="2484438"/>
          <p14:tracePt t="69088" x="5821363" y="2384425"/>
          <p14:tracePt t="69105" x="5981700" y="2301875"/>
          <p14:tracePt t="69121" x="6049963" y="2209800"/>
          <p14:tracePt t="69138" x="6049963" y="2125663"/>
          <p14:tracePt t="69155" x="6003925" y="1927225"/>
          <p14:tracePt t="69171" x="5829300" y="1660525"/>
          <p14:tracePt t="69188" x="5546725" y="1379538"/>
          <p14:tracePt t="69205" x="5159375" y="1127125"/>
          <p14:tracePt t="69221" x="4708525" y="936625"/>
          <p14:tracePt t="69238" x="4122738" y="815975"/>
          <p14:tracePt t="69255" x="3802063" y="800100"/>
          <p14:tracePt t="69271" x="3535363" y="808038"/>
          <p14:tracePt t="69288" x="3298825" y="952500"/>
          <p14:tracePt t="69305" x="3146425" y="1104900"/>
          <p14:tracePt t="69321" x="3055938" y="1311275"/>
          <p14:tracePt t="69338" x="3025775" y="1485900"/>
          <p14:tracePt t="69355" x="3032125" y="1668463"/>
          <p14:tracePt t="69371" x="3200400" y="1851025"/>
          <p14:tracePt t="69388" x="3733800" y="2079625"/>
          <p14:tracePt t="69405" x="4618038" y="2171700"/>
          <p14:tracePt t="69422" x="5889625" y="2095500"/>
          <p14:tracePt t="69438" x="6515100" y="1882775"/>
          <p14:tracePt t="69455" x="6727825" y="1706563"/>
          <p14:tracePt t="69471" x="6773863" y="1608138"/>
          <p14:tracePt t="69488" x="6773863" y="1508125"/>
          <p14:tracePt t="69505" x="6667500" y="1333500"/>
          <p14:tracePt t="69521" x="6537325" y="1203325"/>
          <p14:tracePt t="69538" x="6461125" y="1150938"/>
          <p14:tracePt t="69555" x="6454775" y="1150938"/>
          <p14:tracePt t="69590" x="6438900" y="1150938"/>
          <p14:tracePt t="69605" x="6408738" y="1173163"/>
          <p14:tracePt t="69621" x="6286500" y="1341438"/>
          <p14:tracePt t="69638" x="6256338" y="1393825"/>
          <p14:tracePt t="69655" x="6248400" y="1417638"/>
          <p14:tracePt t="69671" x="6232525" y="1431925"/>
          <p14:tracePt t="69774" x="6232525" y="1409700"/>
          <p14:tracePt t="69783" x="6232525" y="1401763"/>
          <p14:tracePt t="69790" x="6232525" y="1387475"/>
          <p14:tracePt t="69805" x="6194425" y="1341438"/>
          <p14:tracePt t="69823" x="6156325" y="1311275"/>
          <p14:tracePt t="69838" x="6126163" y="1311275"/>
          <p14:tracePt t="69887" x="6118225" y="1311275"/>
          <p14:tracePt t="69895" x="6103938" y="1311275"/>
          <p14:tracePt t="69905" x="6065838" y="1311275"/>
          <p14:tracePt t="69922" x="5951538" y="1311275"/>
          <p14:tracePt t="69938" x="5745163" y="1311275"/>
          <p14:tracePt t="69955" x="5440363" y="1311275"/>
          <p14:tracePt t="69972" x="5113338" y="1311275"/>
          <p14:tracePt t="69988" x="4860925" y="1311275"/>
          <p14:tracePt t="70006" x="4702175" y="1311275"/>
          <p14:tracePt t="70022" x="4694238" y="1303338"/>
          <p14:tracePt t="70422" x="4716463" y="1303338"/>
          <p14:tracePt t="70430" x="4838700" y="1349375"/>
          <p14:tracePt t="70439" x="4999038" y="1439863"/>
          <p14:tracePt t="70455" x="5380038" y="1570038"/>
          <p14:tracePt t="70472" x="5730875" y="1676400"/>
          <p14:tracePt t="70489" x="6096000" y="1752600"/>
          <p14:tracePt t="70505" x="6430963" y="1798638"/>
          <p14:tracePt t="70522" x="6743700" y="1798638"/>
          <p14:tracePt t="70539" x="6896100" y="1798638"/>
          <p14:tracePt t="70555" x="6964363" y="1782763"/>
          <p14:tracePt t="70572" x="6972300" y="1782763"/>
          <p14:tracePt t="70654" x="6988175" y="1782763"/>
          <p14:tracePt t="70662" x="7002463" y="1790700"/>
          <p14:tracePt t="70672" x="7026275" y="1836738"/>
          <p14:tracePt t="70689" x="7132638" y="2019300"/>
          <p14:tracePt t="70706" x="7277100" y="2286000"/>
          <p14:tracePt t="70722" x="7445375" y="2659063"/>
          <p14:tracePt t="70739" x="7573963" y="3025775"/>
          <p14:tracePt t="70755" x="7635875" y="3322638"/>
          <p14:tracePt t="70772" x="7658100" y="3497263"/>
          <p14:tracePt t="70789" x="7666038" y="3603625"/>
          <p14:tracePt t="70806" x="7666038" y="3641725"/>
          <p14:tracePt t="70823" x="7666038" y="3665538"/>
          <p14:tracePt t="70886" x="7658100" y="3665538"/>
          <p14:tracePt t="71039" x="7650163" y="3665538"/>
          <p14:tracePt t="71254" x="7642225" y="3665538"/>
          <p14:tracePt t="71263" x="7635875" y="3665538"/>
          <p14:tracePt t="71272" x="7597775" y="3649663"/>
          <p14:tracePt t="71289" x="7353300" y="3603625"/>
          <p14:tracePt t="71306" x="6835775" y="3527425"/>
          <p14:tracePt t="71323" x="6134100" y="3444875"/>
          <p14:tracePt t="71339" x="6035675" y="3444875"/>
          <p14:tracePt t="71550" x="6057900" y="3444875"/>
          <p14:tracePt t="71558" x="6080125" y="3444875"/>
          <p14:tracePt t="71566" x="6088063" y="3444875"/>
          <p14:tracePt t="71574" x="6111875" y="3444875"/>
          <p14:tracePt t="71590" x="6149975" y="3459163"/>
          <p14:tracePt t="71606" x="6194425" y="3521075"/>
          <p14:tracePt t="71622" x="6248400" y="3589338"/>
          <p14:tracePt t="71639" x="6294438" y="3627438"/>
          <p14:tracePt t="71656" x="6324600" y="3635375"/>
          <p14:tracePt t="76894" x="6354763" y="3635375"/>
          <p14:tracePt t="76903" x="6569075" y="3635375"/>
          <p14:tracePt t="76910" x="6888163" y="3603625"/>
          <p14:tracePt t="76924" x="7185025" y="3565525"/>
          <p14:tracePt t="76943" x="8366125" y="3429000"/>
          <p14:tracePt t="76958" x="8831263" y="3368675"/>
          <p14:tracePt t="76974" x="10385425" y="3146425"/>
          <p14:tracePt t="76991" x="11422063" y="2971800"/>
          <p14:tracePt t="77008" x="12184063" y="2743200"/>
          <p14:tracePt t="77024" x="12184063" y="2536825"/>
          <p14:tracePt t="77041" x="12184063" y="2362200"/>
          <p14:tracePt t="77058" x="12184063" y="2263775"/>
          <p14:tracePt t="77074" x="12184063" y="2225675"/>
          <p14:tracePt t="77091" x="12184063" y="2149475"/>
          <p14:tracePt t="77108" x="12145963" y="1989138"/>
          <p14:tracePt t="77124" x="12061825" y="1836738"/>
          <p14:tracePt t="77142" x="12017375" y="1752600"/>
          <p14:tracePt t="77158" x="12009438" y="1730375"/>
          <p14:tracePt t="77174" x="11979275" y="1698625"/>
          <p14:tracePt t="77191" x="11887200" y="1660525"/>
          <p14:tracePt t="77208" x="11795125" y="1622425"/>
          <p14:tracePt t="77224" x="11674475" y="1584325"/>
          <p14:tracePt t="77241" x="11476038" y="1546225"/>
          <p14:tracePt t="77258" x="11125200" y="1516063"/>
          <p14:tracePt t="77275" x="10766425" y="1493838"/>
          <p14:tracePt t="77291" x="10347325" y="1493838"/>
          <p14:tracePt t="77308" x="9906000" y="1562100"/>
          <p14:tracePt t="77325" x="9532938" y="1668463"/>
          <p14:tracePt t="77341" x="9228138" y="1782763"/>
          <p14:tracePt t="77358" x="8831263" y="1989138"/>
          <p14:tracePt t="77375" x="8618538" y="2149475"/>
          <p14:tracePt t="77391" x="8428038" y="2332038"/>
          <p14:tracePt t="77408" x="8275638" y="2544763"/>
          <p14:tracePt t="77425" x="8137525" y="2735263"/>
          <p14:tracePt t="77442" x="8016875" y="2903538"/>
          <p14:tracePt t="77458" x="7932738" y="3055938"/>
          <p14:tracePt t="77475" x="7886700" y="3170238"/>
          <p14:tracePt t="77491" x="7848600" y="3292475"/>
          <p14:tracePt t="77508" x="7848600" y="3444875"/>
          <p14:tracePt t="77525" x="7848600" y="3657600"/>
          <p14:tracePt t="77541" x="7902575" y="3954463"/>
          <p14:tracePt t="77558" x="8115300" y="4495800"/>
          <p14:tracePt t="77575" x="8237538" y="4762500"/>
          <p14:tracePt t="77591" x="8435975" y="5045075"/>
          <p14:tracePt t="77608" x="8580438" y="5227638"/>
          <p14:tracePt t="77625" x="8755063" y="5410200"/>
          <p14:tracePt t="77641" x="8931275" y="5524500"/>
          <p14:tracePt t="77658" x="9128125" y="5592763"/>
          <p14:tracePt t="77675" x="9448800" y="5668963"/>
          <p14:tracePt t="77691" x="9837738" y="5692775"/>
          <p14:tracePt t="77708" x="10188575" y="5692775"/>
          <p14:tracePt t="77725" x="10523538" y="5654675"/>
          <p14:tracePt t="77742" x="10798175" y="5516563"/>
          <p14:tracePt t="77758" x="11056938" y="5311775"/>
          <p14:tracePt t="77775" x="11125200" y="5151438"/>
          <p14:tracePt t="77791" x="11179175" y="4937125"/>
          <p14:tracePt t="77808" x="11179175" y="4716463"/>
          <p14:tracePt t="77825" x="11179175" y="4397375"/>
          <p14:tracePt t="77841" x="11163300" y="4054475"/>
          <p14:tracePt t="77858" x="11109325" y="3695700"/>
          <p14:tracePt t="77875" x="11049000" y="3284538"/>
          <p14:tracePt t="77891" x="11010900" y="2949575"/>
          <p14:tracePt t="77908" x="10980738" y="2735263"/>
          <p14:tracePt t="77925" x="10950575" y="2598738"/>
          <p14:tracePt t="77943" x="10858500" y="2416175"/>
          <p14:tracePt t="77958" x="10798175" y="2339975"/>
          <p14:tracePt t="77975" x="10660063" y="2293938"/>
          <p14:tracePt t="77991" x="10461625" y="2247900"/>
          <p14:tracePt t="78008" x="10112375" y="2239963"/>
          <p14:tracePt t="78025" x="9677400" y="2239963"/>
          <p14:tracePt t="78041" x="9342438" y="2239963"/>
          <p14:tracePt t="78058" x="9045575" y="2286000"/>
          <p14:tracePt t="78075" x="8740775" y="2400300"/>
          <p14:tracePt t="78091" x="8504238" y="2530475"/>
          <p14:tracePt t="78108" x="8305800" y="2682875"/>
          <p14:tracePt t="78125" x="8169275" y="2879725"/>
          <p14:tracePt t="78142" x="8077200" y="3078163"/>
          <p14:tracePt t="78158" x="7916863" y="3581400"/>
          <p14:tracePt t="78175" x="7886700" y="3970338"/>
          <p14:tracePt t="78191" x="7886700" y="4351338"/>
          <p14:tracePt t="78208" x="7886700" y="4572000"/>
          <p14:tracePt t="78224" x="7954963" y="4732338"/>
          <p14:tracePt t="78241" x="8085138" y="4838700"/>
          <p14:tracePt t="78258" x="8221663" y="4899025"/>
          <p14:tracePt t="78274" x="8343900" y="4899025"/>
          <p14:tracePt t="78292" x="8366125" y="4899025"/>
          <p14:tracePt t="78343" x="8374063" y="4899025"/>
          <p14:tracePt t="78430" x="8374063" y="4876800"/>
          <p14:tracePt t="78438" x="8321675" y="4868863"/>
          <p14:tracePt t="78446" x="8267700" y="4846638"/>
          <p14:tracePt t="78458" x="8169275" y="4830763"/>
          <p14:tracePt t="78475" x="7924800" y="4792663"/>
          <p14:tracePt t="78492" x="7513638" y="4732338"/>
          <p14:tracePt t="78508" x="7056438" y="4656138"/>
          <p14:tracePt t="78526" x="6561138" y="4594225"/>
          <p14:tracePt t="78542" x="6461125" y="4579938"/>
          <p14:tracePt t="78558" x="6354763" y="4541838"/>
          <p14:tracePt t="79847" x="6308725" y="4465638"/>
          <p14:tracePt t="79854" x="6180138" y="4275138"/>
          <p14:tracePt t="79863" x="6019800" y="4046538"/>
          <p14:tracePt t="79875" x="5883275" y="3878263"/>
          <p14:tracePt t="79892" x="5783263" y="3619500"/>
          <p14:tracePt t="79909" x="5775325" y="3444875"/>
          <p14:tracePt t="79926" x="5775325" y="3382963"/>
          <p14:tracePt t="79942" x="5775325" y="3344863"/>
          <p14:tracePt t="79990" x="5775325" y="3360738"/>
          <p14:tracePt t="79999" x="5783263" y="3368675"/>
          <p14:tracePt t="80009" x="5791200" y="3375025"/>
          <p14:tracePt t="80026" x="5799138" y="3390900"/>
          <p14:tracePt t="80042" x="5799138" y="3398838"/>
          <p14:tracePt t="80059" x="5799138" y="3421063"/>
          <p14:tracePt t="80076" x="5791200" y="3436938"/>
          <p14:tracePt t="80092" x="5791200" y="344487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541" t="36579" r="30245" b="20858"/>
          <a:stretch/>
        </p:blipFill>
        <p:spPr>
          <a:xfrm>
            <a:off x="2500132" y="1973176"/>
            <a:ext cx="6162679" cy="396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255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488"/>
    </mc:Choice>
    <mc:Fallback xmlns="">
      <p:transition advTm="214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96" x="5837238" y="3451225"/>
          <p14:tracePt t="7303" x="5897563" y="3475038"/>
          <p14:tracePt t="7315" x="5959475" y="3489325"/>
          <p14:tracePt t="7332" x="6065838" y="3513138"/>
          <p14:tracePt t="7348" x="6156325" y="3535363"/>
          <p14:tracePt t="7365" x="6188075" y="3559175"/>
          <p14:tracePt t="7415" x="6194425" y="3559175"/>
          <p14:tracePt t="7432" x="6194425" y="3573463"/>
          <p14:tracePt t="7439" x="6164263" y="3619500"/>
          <p14:tracePt t="7448" x="6080125" y="3665538"/>
          <p14:tracePt t="7465" x="5807075" y="3779838"/>
          <p14:tracePt t="7482" x="5478463" y="3902075"/>
          <p14:tracePt t="7498" x="5356225" y="3924300"/>
          <p14:tracePt t="7515" x="5349875" y="3924300"/>
          <p14:tracePt t="7575" x="5341938" y="3924300"/>
          <p14:tracePt t="7583" x="5295900" y="3924300"/>
          <p14:tracePt t="7592" x="5211763" y="3962400"/>
          <p14:tracePt t="7600" x="5105400" y="4008438"/>
          <p14:tracePt t="7615" x="4991100" y="4076700"/>
          <p14:tracePt t="7632" x="4991100" y="4084638"/>
          <p14:tracePt t="7648" x="4991100" y="4098925"/>
          <p14:tracePt t="7665" x="4930775" y="4206875"/>
          <p14:tracePt t="7682" x="4846638" y="4373563"/>
          <p14:tracePt t="7698" x="4754563" y="4457700"/>
          <p14:tracePt t="7715" x="4694238" y="4457700"/>
          <p14:tracePt t="8296" x="4686300" y="4457700"/>
          <p14:tracePt t="8305" x="4678363" y="4457700"/>
          <p14:tracePt t="8315" x="4664075" y="4457700"/>
          <p14:tracePt t="8332" x="4648200" y="4457700"/>
          <p14:tracePt t="8496" x="4664075" y="4449763"/>
          <p14:tracePt t="8504" x="4822825" y="4381500"/>
          <p14:tracePt t="8515" x="5037138" y="4289425"/>
          <p14:tracePt t="8532" x="5273675" y="4229100"/>
          <p14:tracePt t="8550" x="5380038" y="4206875"/>
          <p14:tracePt t="8565" x="5426075" y="4198938"/>
          <p14:tracePt t="8583" x="5524500" y="4137025"/>
          <p14:tracePt t="8599" x="5608638" y="4092575"/>
          <p14:tracePt t="8615" x="5661025" y="4054475"/>
          <p14:tracePt t="8632" x="5715000" y="4022725"/>
          <p14:tracePt t="8649" x="5730875" y="4000500"/>
          <p14:tracePt t="8665" x="5737225" y="4000500"/>
          <p14:tracePt t="8682" x="5745163" y="3992563"/>
          <p14:tracePt t="8715" x="5753100" y="3992563"/>
          <p14:tracePt t="8732" x="5791200" y="3992563"/>
          <p14:tracePt t="8749" x="5867400" y="4000500"/>
          <p14:tracePt t="8766" x="6019800" y="4068763"/>
          <p14:tracePt t="8783" x="6264275" y="4183063"/>
          <p14:tracePt t="8799" x="6362700" y="4221163"/>
          <p14:tracePt t="8816" x="6416675" y="4237038"/>
          <p14:tracePt t="8887" x="6392863" y="4237038"/>
          <p14:tracePt t="8896" x="6316663" y="4229100"/>
          <p14:tracePt t="8903" x="6256338" y="4213225"/>
          <p14:tracePt t="8915" x="6194425" y="4198938"/>
          <p14:tracePt t="8932" x="6080125" y="4183063"/>
          <p14:tracePt t="8949" x="5927725" y="4183063"/>
          <p14:tracePt t="8966" x="5799138" y="4206875"/>
          <p14:tracePt t="8982" x="5715000" y="4237038"/>
          <p14:tracePt t="8999" x="5699125" y="4237038"/>
          <p14:tracePt t="9032" x="5692775" y="4244975"/>
          <p14:tracePt t="9063" x="5707063" y="4251325"/>
          <p14:tracePt t="9072" x="5768975" y="4251325"/>
          <p14:tracePt t="9082" x="5851525" y="4259263"/>
          <p14:tracePt t="9099" x="6164263" y="4259263"/>
          <p14:tracePt t="9115" x="6492875" y="4259263"/>
          <p14:tracePt t="9132" x="6827838" y="4259263"/>
          <p14:tracePt t="9149" x="7102475" y="4259263"/>
          <p14:tracePt t="9166" x="7285038" y="4244975"/>
          <p14:tracePt t="9183" x="7369175" y="4237038"/>
          <p14:tracePt t="9240" x="7323138" y="4213225"/>
          <p14:tracePt t="9248" x="7261225" y="4213225"/>
          <p14:tracePt t="9255" x="7178675" y="4213225"/>
          <p14:tracePt t="9266" x="7116763" y="4213225"/>
          <p14:tracePt t="9282" x="6942138" y="4213225"/>
          <p14:tracePt t="9299" x="6759575" y="4221163"/>
          <p14:tracePt t="9316" x="6613525" y="4237038"/>
          <p14:tracePt t="9332" x="6575425" y="4244975"/>
          <p14:tracePt t="9375" x="6569075" y="4244975"/>
          <p14:tracePt t="9487" x="6569075" y="4251325"/>
          <p14:tracePt t="9496" x="6553200" y="4251325"/>
          <p14:tracePt t="9503" x="6492875" y="4251325"/>
          <p14:tracePt t="9515" x="6416675" y="4267200"/>
          <p14:tracePt t="9532" x="6103938" y="4313238"/>
          <p14:tracePt t="9549" x="5646738" y="4381500"/>
          <p14:tracePt t="9565" x="5159375" y="4427538"/>
          <p14:tracePt t="9582" x="4816475" y="4449763"/>
          <p14:tracePt t="9599" x="4564063" y="4465638"/>
          <p14:tracePt t="9615" x="4549775" y="4465638"/>
          <p14:tracePt t="9807" x="4556125" y="4465638"/>
          <p14:tracePt t="9816" x="4572000" y="4435475"/>
          <p14:tracePt t="9825" x="4602163" y="4381500"/>
          <p14:tracePt t="9832" x="4640263" y="4327525"/>
          <p14:tracePt t="9849" x="4740275" y="4206875"/>
          <p14:tracePt t="9866" x="4868863" y="4060825"/>
          <p14:tracePt t="9882" x="5051425" y="3940175"/>
          <p14:tracePt t="9899" x="5287963" y="3817938"/>
          <p14:tracePt t="9916" x="5532438" y="3725863"/>
          <p14:tracePt t="9932" x="5699125" y="3649663"/>
          <p14:tracePt t="9949" x="5859463" y="3581400"/>
          <p14:tracePt t="9966" x="6003925" y="3535363"/>
          <p14:tracePt t="9983" x="6248400" y="3527425"/>
          <p14:tracePt t="9999" x="6423025" y="3543300"/>
          <p14:tracePt t="10016" x="6613525" y="3611563"/>
          <p14:tracePt t="10032" x="6765925" y="3679825"/>
          <p14:tracePt t="10049" x="6926263" y="3810000"/>
          <p14:tracePt t="10066" x="7078663" y="3978275"/>
          <p14:tracePt t="10083" x="7170738" y="4137025"/>
          <p14:tracePt t="10099" x="7208838" y="4297363"/>
          <p14:tracePt t="10116" x="7216775" y="4427538"/>
          <p14:tracePt t="10133" x="7185025" y="4572000"/>
          <p14:tracePt t="10149" x="7048500" y="4740275"/>
          <p14:tracePt t="10166" x="6751638" y="4945063"/>
          <p14:tracePt t="10183" x="6324600" y="5121275"/>
          <p14:tracePt t="10199" x="5745163" y="5211763"/>
          <p14:tracePt t="10216" x="5394325" y="5211763"/>
          <p14:tracePt t="10233" x="5219700" y="5197475"/>
          <p14:tracePt t="10249" x="5121275" y="5151438"/>
          <p14:tracePt t="10266" x="5113338" y="5151438"/>
          <p14:tracePt t="10283" x="5121275" y="5121275"/>
          <p14:tracePt t="10299" x="5151438" y="5029200"/>
          <p14:tracePt t="10316" x="5189538" y="4975225"/>
          <p14:tracePt t="10333" x="5241925" y="4953000"/>
          <p14:tracePt t="10349" x="5318125" y="4953000"/>
          <p14:tracePt t="10367" x="5456238" y="4960938"/>
          <p14:tracePt t="10383" x="5524500" y="4975225"/>
          <p14:tracePt t="10399" x="5737225" y="5051425"/>
          <p14:tracePt t="10417" x="5889625" y="5127625"/>
          <p14:tracePt t="10433" x="6019800" y="5219700"/>
          <p14:tracePt t="10449" x="6118225" y="5334000"/>
          <p14:tracePt t="10466" x="6134100" y="5372100"/>
          <p14:tracePt t="10483" x="6134100" y="5387975"/>
          <p14:tracePt t="10499" x="6118225" y="5418138"/>
          <p14:tracePt t="10516" x="5973763" y="5440363"/>
          <p14:tracePt t="10533" x="5753100" y="5440363"/>
          <p14:tracePt t="10549" x="5508625" y="5432425"/>
          <p14:tracePt t="10567" x="5372100" y="5387975"/>
          <p14:tracePt t="10583" x="5364163" y="5380038"/>
          <p14:tracePt t="10599" x="5410200" y="5295900"/>
          <p14:tracePt t="10616" x="5546725" y="5203825"/>
          <p14:tracePt t="10633" x="5807075" y="5121275"/>
          <p14:tracePt t="10649" x="6088063" y="5097463"/>
          <p14:tracePt t="10666" x="6340475" y="5067300"/>
          <p14:tracePt t="10683" x="6423025" y="5067300"/>
          <p14:tracePt t="10719" x="6408738" y="5075238"/>
          <p14:tracePt t="10733" x="6316663" y="5121275"/>
          <p14:tracePt t="10749" x="6088063" y="5203825"/>
          <p14:tracePt t="10767" x="5638800" y="5303838"/>
          <p14:tracePt t="10783" x="5478463" y="5318125"/>
          <p14:tracePt t="10799" x="5394325" y="5318125"/>
          <p14:tracePt t="10816" x="5380038" y="5318125"/>
          <p14:tracePt t="10849" x="5402263" y="5303838"/>
          <p14:tracePt t="10866" x="5554663" y="5257800"/>
          <p14:tracePt t="10883" x="5813425" y="5219700"/>
          <p14:tracePt t="10899" x="6011863" y="5219700"/>
          <p14:tracePt t="10917" x="6111875" y="5219700"/>
          <p14:tracePt t="10949" x="6111875" y="5227638"/>
          <p14:tracePt t="10967" x="5829300" y="5273675"/>
          <p14:tracePt t="10983" x="5410200" y="5273675"/>
          <p14:tracePt t="10999" x="4975225" y="5273675"/>
          <p14:tracePt t="11016" x="4716463" y="5273675"/>
          <p14:tracePt t="11033" x="4602163" y="5249863"/>
          <p14:tracePt t="11050" x="4594225" y="5249863"/>
          <p14:tracePt t="11083" x="4610100" y="5241925"/>
          <p14:tracePt t="11100" x="4694238" y="5219700"/>
          <p14:tracePt t="11116" x="4762500" y="5211763"/>
          <p14:tracePt t="11133" x="4778375" y="5203825"/>
          <p14:tracePt t="11175" x="4746625" y="5203825"/>
          <p14:tracePt t="11184" x="4708525" y="5203825"/>
          <p14:tracePt t="11191" x="4648200" y="5203825"/>
          <p14:tracePt t="11200" x="4594225" y="5189538"/>
          <p14:tracePt t="11216" x="4441825" y="5173663"/>
          <p14:tracePt t="11233" x="4359275" y="5151438"/>
          <p14:tracePt t="11295" x="4359275" y="5135563"/>
          <p14:tracePt t="11303" x="4359275" y="5121275"/>
          <p14:tracePt t="11312" x="4373563" y="5097463"/>
          <p14:tracePt t="11335" x="4373563" y="5089525"/>
          <p14:tracePt t="11344" x="4373563" y="5083175"/>
          <p14:tracePt t="11351" x="4373563" y="5075238"/>
          <p14:tracePt t="11367" x="4373563" y="5067300"/>
          <p14:tracePt t="11383" x="4229100" y="5013325"/>
          <p14:tracePt t="11400" x="4030663" y="5013325"/>
          <p14:tracePt t="11417" x="3886200" y="5013325"/>
          <p14:tracePt t="11433" x="3832225" y="5013325"/>
          <p14:tracePt t="11450" x="3825875" y="5013325"/>
          <p14:tracePt t="11487" x="3825875" y="5006975"/>
          <p14:tracePt t="11500" x="3825875" y="4975225"/>
          <p14:tracePt t="11516" x="3940175" y="4914900"/>
          <p14:tracePt t="11533" x="4068763" y="4860925"/>
          <p14:tracePt t="11550" x="4183063" y="4808538"/>
          <p14:tracePt t="11567" x="4305300" y="4778375"/>
          <p14:tracePt t="11583" x="4427538" y="4740275"/>
          <p14:tracePt t="11600" x="4511675" y="4724400"/>
          <p14:tracePt t="11616" x="4594225" y="4724400"/>
          <p14:tracePt t="11633" x="4746625" y="4724400"/>
          <p14:tracePt t="11650" x="4914900" y="4778375"/>
          <p14:tracePt t="11667" x="5089525" y="4838700"/>
          <p14:tracePt t="11683" x="5249863" y="4906963"/>
          <p14:tracePt t="11700" x="5364163" y="4975225"/>
          <p14:tracePt t="11717" x="5410200" y="5006975"/>
          <p14:tracePt t="11733" x="5418138" y="5021263"/>
          <p14:tracePt t="11736" x="5418138" y="5045075"/>
          <p14:tracePt t="11750" x="5418138" y="5075238"/>
          <p14:tracePt t="11767" x="5334000" y="5219700"/>
          <p14:tracePt t="11783" x="4860925" y="5486400"/>
          <p14:tracePt t="11800" x="4518025" y="5570538"/>
          <p14:tracePt t="11817" x="4152900" y="5592763"/>
          <p14:tracePt t="11833" x="3741738" y="5508625"/>
          <p14:tracePt t="11850" x="3368675" y="5311775"/>
          <p14:tracePt t="11867" x="3140075" y="5121275"/>
          <p14:tracePt t="11883" x="3040063" y="4937125"/>
          <p14:tracePt t="11900" x="3032125" y="4770438"/>
          <p14:tracePt t="11917" x="3070225" y="4610100"/>
          <p14:tracePt t="11933" x="3200400" y="4449763"/>
          <p14:tracePt t="11950" x="3482975" y="4359275"/>
          <p14:tracePt t="11967" x="4106863" y="4297363"/>
          <p14:tracePt t="11983" x="4556125" y="4297363"/>
          <p14:tracePt t="12000" x="4868863" y="4381500"/>
          <p14:tracePt t="12017" x="5037138" y="4479925"/>
          <p14:tracePt t="12033" x="5105400" y="4572000"/>
          <p14:tracePt t="12050" x="5105400" y="4686300"/>
          <p14:tracePt t="12067" x="5059363" y="4816475"/>
          <p14:tracePt t="12083" x="4892675" y="4922838"/>
          <p14:tracePt t="12100" x="4716463" y="4968875"/>
          <p14:tracePt t="12117" x="4579938" y="4968875"/>
          <p14:tracePt t="12133" x="4556125" y="4968875"/>
          <p14:tracePt t="12151" x="4549775" y="4968875"/>
          <p14:tracePt t="12175" x="4549775" y="4953000"/>
          <p14:tracePt t="12184" x="4579938" y="4914900"/>
          <p14:tracePt t="12200" x="4602163" y="4899025"/>
          <p14:tracePt t="12217" x="4632325" y="4876800"/>
          <p14:tracePt t="12233" x="4702175" y="4876800"/>
          <p14:tracePt t="12250" x="4838700" y="4876800"/>
          <p14:tracePt t="12267" x="5067300" y="4876800"/>
          <p14:tracePt t="12283" x="5486400" y="4876800"/>
          <p14:tracePt t="12300" x="6019800" y="4876800"/>
          <p14:tracePt t="12318" x="6561138" y="4876800"/>
          <p14:tracePt t="12333" x="6994525" y="4876800"/>
          <p14:tracePt t="12351" x="7407275" y="4876800"/>
          <p14:tracePt t="12367" x="7551738" y="4876800"/>
          <p14:tracePt t="12383" x="7581900" y="4876800"/>
          <p14:tracePt t="12449" x="7581900" y="4868863"/>
          <p14:tracePt t="12455" x="7566025" y="4860925"/>
          <p14:tracePt t="12467" x="7551738" y="4846638"/>
          <p14:tracePt t="12504" x="7551738" y="4830763"/>
          <p14:tracePt t="12511" x="7551738" y="4822825"/>
          <p14:tracePt t="12519" x="7551738" y="4808538"/>
          <p14:tracePt t="12533" x="7581900" y="4792663"/>
          <p14:tracePt t="12551" x="7788275" y="4754563"/>
          <p14:tracePt t="12567" x="7962900" y="4732338"/>
          <p14:tracePt t="12583" x="8131175" y="4724400"/>
          <p14:tracePt t="12600" x="8297863" y="4724400"/>
          <p14:tracePt t="12617" x="8366125" y="4724400"/>
          <p14:tracePt t="12633" x="8382000" y="4724400"/>
          <p14:tracePt t="12650" x="8389938" y="4724400"/>
          <p14:tracePt t="12667" x="8389938" y="4800600"/>
          <p14:tracePt t="12683" x="8389938" y="4930775"/>
          <p14:tracePt t="12700" x="8321675" y="5113338"/>
          <p14:tracePt t="12717" x="8191500" y="5295900"/>
          <p14:tracePt t="12733" x="8039100" y="5418138"/>
          <p14:tracePt t="12736" x="7954963" y="5448300"/>
          <p14:tracePt t="12751" x="7794625" y="5448300"/>
          <p14:tracePt t="12767" x="7642225" y="5394325"/>
          <p14:tracePt t="12783" x="7527925" y="5311775"/>
          <p14:tracePt t="12800" x="7521575" y="5257800"/>
          <p14:tracePt t="12817" x="7521575" y="5189538"/>
          <p14:tracePt t="12833" x="7521575" y="5159375"/>
          <p14:tracePt t="12850" x="7521575" y="5151438"/>
          <p14:tracePt t="12895" x="7527925" y="5151438"/>
          <p14:tracePt t="12903" x="7521575" y="5211763"/>
          <p14:tracePt t="12917" x="7483475" y="5287963"/>
          <p14:tracePt t="12934" x="7345363" y="5508625"/>
          <p14:tracePt t="12951" x="7070725" y="5791200"/>
          <p14:tracePt t="12967" x="6896100" y="5837238"/>
          <p14:tracePt t="12984" x="6743700" y="5845175"/>
          <p14:tracePt t="13000" x="6591300" y="5783263"/>
          <p14:tracePt t="13017" x="6454775" y="5676900"/>
          <p14:tracePt t="13034" x="6362700" y="5554663"/>
          <p14:tracePt t="13050" x="6354763" y="5502275"/>
          <p14:tracePt t="13067" x="6346825" y="5470525"/>
          <p14:tracePt t="13128" x="6332538" y="5470525"/>
          <p14:tracePt t="13136" x="6332538" y="5508625"/>
          <p14:tracePt t="13143" x="6316663" y="5554663"/>
          <p14:tracePt t="13152" x="6294438" y="5616575"/>
          <p14:tracePt t="13167" x="6240463" y="5699125"/>
          <p14:tracePt t="13184" x="6202363" y="5737225"/>
          <p14:tracePt t="13200" x="6194425" y="5737225"/>
          <p14:tracePt t="13234" x="6194425" y="5699125"/>
          <p14:tracePt t="13250" x="6194425" y="5584825"/>
          <p14:tracePt t="13267" x="6194425" y="5448300"/>
          <p14:tracePt t="13284" x="6188075" y="5364163"/>
          <p14:tracePt t="13300" x="6149975" y="5311775"/>
          <p14:tracePt t="13317" x="6149975" y="5303838"/>
          <p14:tracePt t="13335" x="6103938" y="5341938"/>
          <p14:tracePt t="13351" x="6049963" y="5494338"/>
          <p14:tracePt t="13367" x="6042025" y="5668963"/>
          <p14:tracePt t="13384" x="6042025" y="5799138"/>
          <p14:tracePt t="13400" x="6126163" y="5859463"/>
          <p14:tracePt t="13417" x="6270625" y="5859463"/>
          <p14:tracePt t="13434" x="6378575" y="5837238"/>
          <p14:tracePt t="13451" x="6416675" y="5799138"/>
          <p14:tracePt t="13467" x="6416675" y="5775325"/>
          <p14:tracePt t="13484" x="6392863" y="5722938"/>
          <p14:tracePt t="13500" x="6232525" y="5684838"/>
          <p14:tracePt t="13517" x="6035675" y="5684838"/>
          <p14:tracePt t="13534" x="5913438" y="5692775"/>
          <p14:tracePt t="13551" x="5883275" y="5699125"/>
          <p14:tracePt t="13567" x="5883275" y="5707063"/>
          <p14:tracePt t="13584" x="5889625" y="5707063"/>
          <p14:tracePt t="13600" x="5981700" y="5707063"/>
          <p14:tracePt t="13617" x="6042025" y="5676900"/>
          <p14:tracePt t="13655" x="6019800" y="5661025"/>
          <p14:tracePt t="13667" x="5981700" y="5654675"/>
          <p14:tracePt t="13684" x="5883275" y="5646738"/>
          <p14:tracePt t="13700" x="5851525" y="5646738"/>
          <p14:tracePt t="13734" x="5859463" y="5638800"/>
          <p14:tracePt t="13751" x="5921375" y="5630863"/>
          <p14:tracePt t="13767" x="6118225" y="5584825"/>
          <p14:tracePt t="13784" x="6142038" y="5584825"/>
          <p14:tracePt t="13817" x="6027738" y="5608638"/>
          <p14:tracePt t="13834" x="5851525" y="5684838"/>
          <p14:tracePt t="13851" x="5730875" y="5753100"/>
          <p14:tracePt t="13867" x="5707063" y="5783263"/>
          <p14:tracePt t="13884" x="5715000" y="5799138"/>
          <p14:tracePt t="13901" x="5851525" y="5799138"/>
          <p14:tracePt t="13917" x="6111875" y="5775325"/>
          <p14:tracePt t="13935" x="6492875" y="5638800"/>
          <p14:tracePt t="13951" x="6530975" y="5622925"/>
          <p14:tracePt t="13967" x="6499225" y="5546725"/>
          <p14:tracePt t="13984" x="6302375" y="5502275"/>
          <p14:tracePt t="14001" x="5737225" y="5502275"/>
          <p14:tracePt t="14017" x="5143500" y="5502275"/>
          <p14:tracePt t="14034" x="4808538" y="5502275"/>
          <p14:tracePt t="14051" x="4694238" y="5502275"/>
          <p14:tracePt t="14067" x="4678363" y="5502275"/>
          <p14:tracePt t="14084" x="4686300" y="5478463"/>
          <p14:tracePt t="14101" x="4724400" y="5426075"/>
          <p14:tracePt t="14117" x="4740275" y="5402263"/>
          <p14:tracePt t="14135" x="4694238" y="5334000"/>
          <p14:tracePt t="14151" x="4449763" y="5287963"/>
          <p14:tracePt t="14167" x="3992563" y="5227638"/>
          <p14:tracePt t="14184" x="3749675" y="5227638"/>
          <p14:tracePt t="14201" x="3649663" y="5227638"/>
          <p14:tracePt t="14234" x="3673475" y="5257800"/>
          <p14:tracePt t="14251" x="3916363" y="5303838"/>
          <p14:tracePt t="14267" x="4716463" y="5387975"/>
          <p14:tracePt t="14284" x="5616575" y="5464175"/>
          <p14:tracePt t="14301" x="6477000" y="5464175"/>
          <p14:tracePt t="14317" x="7261225" y="5464175"/>
          <p14:tracePt t="14335" x="7954963" y="5464175"/>
          <p14:tracePt t="14351" x="8023225" y="5464175"/>
          <p14:tracePt t="14367" x="8039100" y="5464175"/>
          <p14:tracePt t="14384" x="8008938" y="5456238"/>
          <p14:tracePt t="14401" x="7688263" y="5432425"/>
          <p14:tracePt t="14417" x="6888163" y="5432425"/>
          <p14:tracePt t="14434" x="6011863" y="5394325"/>
          <p14:tracePt t="14451" x="5067300" y="5295900"/>
          <p14:tracePt t="14467" x="4144963" y="5173663"/>
          <p14:tracePt t="14484" x="3611563" y="5135563"/>
          <p14:tracePt t="14502" x="3527425" y="5121275"/>
          <p14:tracePt t="14535" x="3779838" y="5121275"/>
          <p14:tracePt t="14551" x="4465638" y="5121275"/>
          <p14:tracePt t="14567" x="5470525" y="5121275"/>
          <p14:tracePt t="14584" x="6484938" y="5121275"/>
          <p14:tracePt t="14601" x="7307263" y="5121275"/>
          <p14:tracePt t="14618" x="7894638" y="5089525"/>
          <p14:tracePt t="14634" x="8039100" y="5067300"/>
          <p14:tracePt t="14668" x="7993063" y="5051425"/>
          <p14:tracePt t="14684" x="7285038" y="5021263"/>
          <p14:tracePt t="14701" x="6118225" y="5021263"/>
          <p14:tracePt t="14718" x="4800600" y="4868863"/>
          <p14:tracePt t="14735" x="3314700" y="4822825"/>
          <p14:tracePt t="14751" x="2933700" y="4822825"/>
          <p14:tracePt t="14768" x="2925763" y="4822825"/>
          <p14:tracePt t="14784" x="3017838" y="4838700"/>
          <p14:tracePt t="14801" x="3703638" y="4838700"/>
          <p14:tracePt t="14819" x="4708525" y="4838700"/>
          <p14:tracePt t="14834" x="5761038" y="4838700"/>
          <p14:tracePt t="14851" x="6499225" y="4838700"/>
          <p14:tracePt t="14868" x="6811963" y="4838700"/>
          <p14:tracePt t="14884" x="6827838" y="4838700"/>
          <p14:tracePt t="14918" x="6629400" y="4838700"/>
          <p14:tracePt t="14934" x="6073775" y="4838700"/>
          <p14:tracePt t="14951" x="5448300" y="4838700"/>
          <p14:tracePt t="14968" x="5287963" y="4838700"/>
          <p14:tracePt t="14984" x="5265738" y="4846638"/>
          <p14:tracePt t="15104" x="5241925" y="4846638"/>
          <p14:tracePt t="15112" x="5197475" y="4846638"/>
          <p14:tracePt t="15119" x="5151438" y="4854575"/>
          <p14:tracePt t="15134" x="5067300" y="4876800"/>
          <p14:tracePt t="15151" x="4792663" y="4876800"/>
          <p14:tracePt t="15168" x="4594225" y="4876800"/>
          <p14:tracePt t="15184" x="4389438" y="4876800"/>
          <p14:tracePt t="15201" x="4237038" y="4876800"/>
          <p14:tracePt t="15218" x="4198938" y="4876800"/>
          <p14:tracePt t="15263" x="4221163" y="4876800"/>
          <p14:tracePt t="15271" x="4267200" y="4876800"/>
          <p14:tracePt t="15284" x="4313238" y="4876800"/>
          <p14:tracePt t="15301" x="4403725" y="4876800"/>
          <p14:tracePt t="15318" x="4411663" y="4876800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101" t="34139" r="14305" b="20746"/>
          <a:stretch/>
        </p:blipFill>
        <p:spPr>
          <a:xfrm>
            <a:off x="1966682" y="1973176"/>
            <a:ext cx="7877229" cy="387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23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8944"/>
    </mc:Choice>
    <mc:Fallback xmlns="">
      <p:transition advTm="17894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856" x="4373563" y="4876800"/>
          <p14:tracePt t="3864" x="4259263" y="4854575"/>
          <p14:tracePt t="3871" x="4152900" y="4816475"/>
          <p14:tracePt t="3883" x="4008438" y="4778375"/>
          <p14:tracePt t="3900" x="3856038" y="4694238"/>
          <p14:tracePt t="3917" x="3695700" y="4541838"/>
          <p14:tracePt t="3934" x="3444875" y="4343400"/>
          <p14:tracePt t="3950" x="3170238" y="4144963"/>
          <p14:tracePt t="3967" x="2803525" y="3878263"/>
          <p14:tracePt t="3984" x="2667000" y="3779838"/>
          <p14:tracePt t="4000" x="2590800" y="3703638"/>
          <p14:tracePt t="4017" x="2590800" y="3695700"/>
          <p14:tracePt t="4103" x="2590800" y="3679825"/>
          <p14:tracePt t="4111" x="2636838" y="3627438"/>
          <p14:tracePt t="4119" x="2735263" y="3535363"/>
          <p14:tracePt t="4133" x="2781300" y="3475038"/>
          <p14:tracePt t="4150" x="2803525" y="3467100"/>
          <p14:tracePt t="4175" x="2811463" y="3451225"/>
          <p14:tracePt t="4184" x="2819400" y="3444875"/>
          <p14:tracePt t="4200" x="2841625" y="3390900"/>
          <p14:tracePt t="4319" x="2849563" y="3390900"/>
          <p14:tracePt t="4327" x="2865438" y="3382963"/>
          <p14:tracePt t="4335" x="2895600" y="3375025"/>
          <p14:tracePt t="4904" x="2933700" y="3368675"/>
          <p14:tracePt t="4911" x="2987675" y="3352800"/>
          <p14:tracePt t="4919" x="3017838" y="3336925"/>
          <p14:tracePt t="4934" x="3032125" y="3330575"/>
          <p14:tracePt t="4951" x="3124200" y="3292475"/>
          <p14:tracePt t="4967" x="3276600" y="3222625"/>
          <p14:tracePt t="4984" x="3406775" y="3162300"/>
          <p14:tracePt t="5001" x="3467100" y="3101975"/>
          <p14:tracePt t="5017" x="3505200" y="3070225"/>
          <p14:tracePt t="5034" x="3521075" y="3017838"/>
          <p14:tracePt t="5051" x="3551238" y="2955925"/>
          <p14:tracePt t="5067" x="3551238" y="2949575"/>
          <p14:tracePt t="5084" x="3551238" y="2941638"/>
          <p14:tracePt t="5175" x="3581400" y="2941638"/>
          <p14:tracePt t="5184" x="3619500" y="2941638"/>
          <p14:tracePt t="5192" x="3673475" y="2941638"/>
          <p14:tracePt t="5201" x="3733800" y="2941638"/>
          <p14:tracePt t="5217" x="3810000" y="2917825"/>
          <p14:tracePt t="5234" x="3863975" y="2895600"/>
          <p14:tracePt t="5251" x="3878263" y="2879725"/>
          <p14:tracePt t="5285" x="3886200" y="2873375"/>
          <p14:tracePt t="5301" x="3886200" y="2849563"/>
          <p14:tracePt t="5317" x="3886200" y="2819400"/>
          <p14:tracePt t="5335" x="3870325" y="2759075"/>
          <p14:tracePt t="5351" x="3856038" y="2751138"/>
          <p14:tracePt t="5367" x="3810000" y="2689225"/>
          <p14:tracePt t="5384" x="3771900" y="2651125"/>
          <p14:tracePt t="5401" x="3741738" y="2613025"/>
          <p14:tracePt t="5417" x="3687763" y="2590800"/>
          <p14:tracePt t="5434" x="3649663" y="2560638"/>
          <p14:tracePt t="5451" x="3597275" y="2544763"/>
          <p14:tracePt t="5467" x="3565525" y="2530475"/>
          <p14:tracePt t="5484" x="3535363" y="2514600"/>
          <p14:tracePt t="5501" x="3482975" y="2514600"/>
          <p14:tracePt t="5517" x="3382963" y="2514600"/>
          <p14:tracePt t="5535" x="3200400" y="2514600"/>
          <p14:tracePt t="5551" x="3140075" y="2514600"/>
          <p14:tracePt t="5567" x="2857500" y="2552700"/>
          <p14:tracePt t="5585" x="2705100" y="2574925"/>
          <p14:tracePt t="5601" x="2560638" y="2598738"/>
          <p14:tracePt t="5617" x="2416175" y="2644775"/>
          <p14:tracePt t="5634" x="2332038" y="2674938"/>
          <p14:tracePt t="5651" x="2301875" y="2697163"/>
          <p14:tracePt t="5667" x="2286000" y="2713038"/>
          <p14:tracePt t="5684" x="2278063" y="2751138"/>
          <p14:tracePt t="5701" x="2270125" y="2803525"/>
          <p14:tracePt t="5718" x="2270125" y="2873375"/>
          <p14:tracePt t="5735" x="2270125" y="3040063"/>
          <p14:tracePt t="5751" x="2293938" y="3162300"/>
          <p14:tracePt t="5767" x="2370138" y="3306763"/>
          <p14:tracePt t="5785" x="2476500" y="3390900"/>
          <p14:tracePt t="5801" x="2644775" y="3436938"/>
          <p14:tracePt t="5818" x="2895600" y="3436938"/>
          <p14:tracePt t="5834" x="3314700" y="3436938"/>
          <p14:tracePt t="5851" x="3810000" y="3298825"/>
          <p14:tracePt t="5868" x="4175125" y="3154363"/>
          <p14:tracePt t="5884" x="4313238" y="3017838"/>
          <p14:tracePt t="5901" x="4381500" y="2917825"/>
          <p14:tracePt t="5918" x="4389438" y="2835275"/>
          <p14:tracePt t="5935" x="4343400" y="2697163"/>
          <p14:tracePt t="5951" x="4244975" y="2613025"/>
          <p14:tracePt t="5968" x="4122738" y="2552700"/>
          <p14:tracePt t="5985" x="4068763" y="2522538"/>
          <p14:tracePt t="6001" x="4060825" y="2522538"/>
          <p14:tracePt t="6223" x="4076700" y="2522538"/>
          <p14:tracePt t="6231" x="4098925" y="2552700"/>
          <p14:tracePt t="6240" x="4137025" y="2590800"/>
          <p14:tracePt t="6251" x="4213225" y="2636838"/>
          <p14:tracePt t="6268" x="4435475" y="2682875"/>
          <p14:tracePt t="6285" x="4702175" y="2743200"/>
          <p14:tracePt t="6288" x="4778375" y="2743200"/>
          <p14:tracePt t="6301" x="4854575" y="2765425"/>
          <p14:tracePt t="6318" x="4906963" y="2765425"/>
          <p14:tracePt t="6334" x="4930775" y="2765425"/>
          <p14:tracePt t="6351" x="4945063" y="2705100"/>
          <p14:tracePt t="6368" x="4945063" y="2644775"/>
          <p14:tracePt t="6384" x="4906963" y="2568575"/>
          <p14:tracePt t="6401" x="4830763" y="2498725"/>
          <p14:tracePt t="6418" x="4740275" y="2446338"/>
          <p14:tracePt t="6434" x="4656138" y="2416175"/>
          <p14:tracePt t="6451" x="4602163" y="2416175"/>
          <p14:tracePt t="6468" x="4556125" y="2416175"/>
          <p14:tracePt t="6485" x="4541838" y="2416175"/>
          <p14:tracePt t="6501" x="4511675" y="2416175"/>
          <p14:tracePt t="6518" x="4465638" y="2430463"/>
          <p14:tracePt t="6535" x="4397375" y="2468563"/>
          <p14:tracePt t="6551" x="4244975" y="2568575"/>
          <p14:tracePt t="6568" x="4137025" y="2651125"/>
          <p14:tracePt t="6584" x="4046538" y="2765425"/>
          <p14:tracePt t="6601" x="3992563" y="2887663"/>
          <p14:tracePt t="6618" x="3970338" y="3001963"/>
          <p14:tracePt t="6634" x="3970338" y="3101975"/>
          <p14:tracePt t="6651" x="4016375" y="3200400"/>
          <p14:tracePt t="6668" x="4168775" y="3284538"/>
          <p14:tracePt t="6685" x="4397375" y="3322638"/>
          <p14:tracePt t="6701" x="4670425" y="3322638"/>
          <p14:tracePt t="6718" x="4846638" y="3276600"/>
          <p14:tracePt t="6734" x="4930775" y="3200400"/>
          <p14:tracePt t="6751" x="4975225" y="3040063"/>
          <p14:tracePt t="6768" x="4975225" y="2917825"/>
          <p14:tracePt t="6785" x="4892675" y="2789238"/>
          <p14:tracePt t="6801" x="4724400" y="2667000"/>
          <p14:tracePt t="6818" x="4525963" y="2598738"/>
          <p14:tracePt t="6834" x="4321175" y="2568575"/>
          <p14:tracePt t="6851" x="4213225" y="2568575"/>
          <p14:tracePt t="6868" x="4198938" y="2574925"/>
          <p14:tracePt t="6885" x="4183063" y="2590800"/>
          <p14:tracePt t="6901" x="4183063" y="2598738"/>
          <p14:tracePt t="6918" x="4183063" y="2606675"/>
          <p14:tracePt t="7600" x="4183063" y="2628900"/>
          <p14:tracePt t="7608" x="4160838" y="2667000"/>
          <p14:tracePt t="7618" x="4144963" y="2682875"/>
          <p14:tracePt t="7635" x="4046538" y="2759075"/>
          <p14:tracePt t="7652" x="3962400" y="2819400"/>
          <p14:tracePt t="7668" x="3856038" y="2857500"/>
          <p14:tracePt t="7685" x="3763963" y="2873375"/>
          <p14:tracePt t="7703" x="3679825" y="2925763"/>
          <p14:tracePt t="7719" x="3649663" y="2933700"/>
          <p14:tracePt t="7735" x="3611563" y="2941638"/>
          <p14:tracePt t="7752" x="3551238" y="2963863"/>
          <p14:tracePt t="7768" x="3521075" y="2979738"/>
          <p14:tracePt t="7785" x="3451225" y="3001963"/>
          <p14:tracePt t="7802" x="3375025" y="3025775"/>
          <p14:tracePt t="7818" x="3268663" y="3063875"/>
          <p14:tracePt t="7835" x="3178175" y="3094038"/>
          <p14:tracePt t="7852" x="3070225" y="3116263"/>
          <p14:tracePt t="7868" x="2987675" y="3154363"/>
          <p14:tracePt t="7885" x="2941638" y="3162300"/>
          <p14:tracePt t="7902" x="2925763" y="3162300"/>
          <p14:tracePt t="7952" x="2917825" y="3162300"/>
          <p14:tracePt t="7960" x="2911475" y="3140075"/>
          <p14:tracePt t="7969" x="2887663" y="3101975"/>
          <p14:tracePt t="7985" x="2841625" y="3040063"/>
          <p14:tracePt t="8002" x="2797175" y="3001963"/>
          <p14:tracePt t="8018" x="2789238" y="2994025"/>
          <p14:tracePt t="8035" x="2781300" y="2987675"/>
          <p14:tracePt t="8112" x="2781300" y="2971800"/>
          <p14:tracePt t="8120" x="2797175" y="2963863"/>
          <p14:tracePt t="8127" x="2835275" y="2955925"/>
          <p14:tracePt t="8136" x="2849563" y="2949575"/>
          <p14:tracePt t="8151" x="2895600" y="2925763"/>
          <p14:tracePt t="8168" x="2949575" y="2911475"/>
          <p14:tracePt t="8185" x="2979738" y="2887663"/>
          <p14:tracePt t="8202" x="2994025" y="2887663"/>
          <p14:tracePt t="8287" x="2994025" y="2895600"/>
          <p14:tracePt t="8296" x="2994025" y="2917825"/>
          <p14:tracePt t="8303" x="2987675" y="2949575"/>
          <p14:tracePt t="8319" x="2941638" y="3017838"/>
          <p14:tracePt t="8335" x="2873375" y="3055938"/>
          <p14:tracePt t="8352" x="2827338" y="3070225"/>
          <p14:tracePt t="8416" x="2865438" y="3070225"/>
          <p14:tracePt t="8424" x="2941638" y="3048000"/>
          <p14:tracePt t="8435" x="2994025" y="3032125"/>
          <p14:tracePt t="8452" x="3048000" y="3032125"/>
          <p14:tracePt t="8468" x="3063875" y="3017838"/>
          <p14:tracePt t="8527" x="3070225" y="3025775"/>
          <p14:tracePt t="8535" x="3063875" y="3048000"/>
          <p14:tracePt t="8543" x="3040063" y="3055938"/>
          <p14:tracePt t="8552" x="3009900" y="3070225"/>
          <p14:tracePt t="8569" x="2941638" y="3094038"/>
          <p14:tracePt t="8585" x="2841625" y="3094038"/>
          <p14:tracePt t="8603" x="2765425" y="3094038"/>
          <p14:tracePt t="8619" x="2682875" y="3040063"/>
          <p14:tracePt t="8635" x="2682875" y="3017838"/>
          <p14:tracePt t="8652" x="2682875" y="2987675"/>
          <p14:tracePt t="8669" x="2682875" y="2949575"/>
          <p14:tracePt t="8687" x="2781300" y="2873375"/>
          <p14:tracePt t="8703" x="2879725" y="2865438"/>
          <p14:tracePt t="8719" x="2903538" y="2865438"/>
          <p14:tracePt t="8735" x="2911475" y="2865438"/>
          <p14:tracePt t="8752" x="2933700" y="2873375"/>
          <p14:tracePt t="8769" x="2941638" y="2941638"/>
          <p14:tracePt t="8785" x="2941638" y="3001963"/>
          <p14:tracePt t="8802" x="2941638" y="3055938"/>
          <p14:tracePt t="8819" x="2933700" y="3070225"/>
          <p14:tracePt t="8835" x="2903538" y="3070225"/>
          <p14:tracePt t="8852" x="2873375" y="3070225"/>
          <p14:tracePt t="8869" x="2857500" y="3017838"/>
          <p14:tracePt t="8885" x="2857500" y="2941638"/>
          <p14:tracePt t="8903" x="2857500" y="2803525"/>
          <p14:tracePt t="8919" x="2857500" y="2773363"/>
          <p14:tracePt t="8935" x="2955925" y="2674938"/>
          <p14:tracePt t="8952" x="3040063" y="2651125"/>
          <p14:tracePt t="8969" x="3108325" y="2651125"/>
          <p14:tracePt t="8985" x="3140075" y="2651125"/>
          <p14:tracePt t="9002" x="3162300" y="2659063"/>
          <p14:tracePt t="9035" x="3162300" y="2667000"/>
          <p14:tracePt t="9052" x="3124200" y="2697163"/>
          <p14:tracePt t="9069" x="2971800" y="2705100"/>
          <p14:tracePt t="9085" x="2751138" y="2705100"/>
          <p14:tracePt t="9103" x="2346325" y="2651125"/>
          <p14:tracePt t="9119" x="2193925" y="2606675"/>
          <p14:tracePt t="9135" x="2179638" y="2598738"/>
          <p14:tracePt t="9152" x="2171700" y="2574925"/>
          <p14:tracePt t="9169" x="2193925" y="2544763"/>
          <p14:tracePt t="9185" x="2232025" y="2506663"/>
          <p14:tracePt t="9202" x="2263775" y="2484438"/>
          <p14:tracePt t="9219" x="2278063" y="2476500"/>
          <p14:tracePt t="9235" x="2286000" y="2476500"/>
          <p14:tracePt t="9295" x="2286000" y="2468563"/>
          <p14:tracePt t="9304" x="2286000" y="2454275"/>
          <p14:tracePt t="9311" x="2286000" y="2446338"/>
          <p14:tracePt t="9391" x="2286000" y="2492375"/>
          <p14:tracePt t="9399" x="2270125" y="2590800"/>
          <p14:tracePt t="9407" x="2263775" y="2705100"/>
          <p14:tracePt t="9419" x="2232025" y="2835275"/>
          <p14:tracePt t="9436" x="2201863" y="3146425"/>
          <p14:tracePt t="9452" x="2163763" y="3390900"/>
          <p14:tracePt t="9469" x="2155825" y="3489325"/>
          <p14:tracePt t="9486" x="2155825" y="3505200"/>
          <p14:tracePt t="9535" x="2171700" y="3497263"/>
          <p14:tracePt t="9543" x="2179638" y="3413125"/>
          <p14:tracePt t="9552" x="2187575" y="3352800"/>
          <p14:tracePt t="9569" x="2209800" y="3170238"/>
          <p14:tracePt t="9586" x="2247900" y="2994025"/>
          <p14:tracePt t="9603" x="2270125" y="2865438"/>
          <p14:tracePt t="9619" x="2308225" y="2759075"/>
          <p14:tracePt t="9636" x="2324100" y="2720975"/>
          <p14:tracePt t="9687" x="2324100" y="2735263"/>
          <p14:tracePt t="9695" x="2324100" y="2797175"/>
          <p14:tracePt t="9704" x="2324100" y="2865438"/>
          <p14:tracePt t="9719" x="2324100" y="3001963"/>
          <p14:tracePt t="9736" x="2324100" y="3101975"/>
          <p14:tracePt t="9752" x="2324100" y="3124200"/>
          <p14:tracePt t="9799" x="2324100" y="3094038"/>
          <p14:tracePt t="9808" x="2324100" y="3040063"/>
          <p14:tracePt t="9819" x="2324100" y="3001963"/>
          <p14:tracePt t="9836" x="2324100" y="2865438"/>
          <p14:tracePt t="9852" x="2324100" y="2759075"/>
          <p14:tracePt t="9869" x="2324100" y="2705100"/>
          <p14:tracePt t="9886" x="2324100" y="2682875"/>
          <p14:tracePt t="9935" x="2339975" y="2697163"/>
          <p14:tracePt t="9945" x="2378075" y="2735263"/>
          <p14:tracePt t="9952" x="2422525" y="2759075"/>
          <p14:tracePt t="9969" x="2560638" y="2789238"/>
          <p14:tracePt t="9986" x="2720975" y="2803525"/>
          <p14:tracePt t="10002" x="2865438" y="2827338"/>
          <p14:tracePt t="10019" x="2955925" y="2827338"/>
          <p14:tracePt t="10036" x="3001963" y="2835275"/>
          <p14:tracePt t="10079" x="3001963" y="2849563"/>
          <p14:tracePt t="10087" x="2987675" y="2865438"/>
          <p14:tracePt t="10104" x="2971800" y="2903538"/>
          <p14:tracePt t="10119" x="2955925" y="2963863"/>
          <p14:tracePt t="10136" x="2955925" y="3001963"/>
          <p14:tracePt t="10152" x="2955925" y="3025775"/>
          <p14:tracePt t="10169" x="2955925" y="3040063"/>
          <p14:tracePt t="10202" x="2955925" y="3055938"/>
          <p14:tracePt t="10219" x="2971800" y="3070225"/>
          <p14:tracePt t="10236" x="2979738" y="3070225"/>
          <p14:tracePt t="10252" x="2987675" y="3070225"/>
          <p14:tracePt t="10269" x="2994025" y="3070225"/>
          <p14:tracePt t="10319" x="3001963" y="3070225"/>
          <p14:tracePt t="10439" x="3001963" y="3063875"/>
          <p14:tracePt t="10447" x="3032125" y="3048000"/>
          <p14:tracePt t="10455" x="3086100" y="3032125"/>
          <p14:tracePt t="10469" x="3140075" y="3009900"/>
          <p14:tracePt t="10487" x="3344863" y="2955925"/>
          <p14:tracePt t="10504" x="3421063" y="2933700"/>
          <p14:tracePt t="10519" x="3444875" y="2925763"/>
          <p14:tracePt t="10632" x="3459163" y="2925763"/>
          <p14:tracePt t="10647" x="3489325" y="2925763"/>
          <p14:tracePt t="10655" x="3521075" y="2925763"/>
          <p14:tracePt t="10663" x="3559175" y="2925763"/>
          <p14:tracePt t="10671" x="3597275" y="2925763"/>
          <p14:tracePt t="10687" x="3725863" y="2925763"/>
          <p14:tracePt t="10703" x="3886200" y="2925763"/>
          <p14:tracePt t="10719" x="4046538" y="2925763"/>
          <p14:tracePt t="10736" x="4144963" y="2925763"/>
          <p14:tracePt t="10753" x="4175125" y="2911475"/>
          <p14:tracePt t="10849" x="4183063" y="2903538"/>
          <p14:tracePt t="10855" x="4191000" y="2903538"/>
          <p14:tracePt t="10863" x="4198938" y="2903538"/>
          <p14:tracePt t="10871" x="4221163" y="2903538"/>
          <p14:tracePt t="10887" x="4283075" y="2903538"/>
          <p14:tracePt t="10903" x="4397375" y="2903538"/>
          <p14:tracePt t="10919" x="4495800" y="2903538"/>
          <p14:tracePt t="10936" x="4549775" y="2903538"/>
          <p14:tracePt t="11217" x="4549775" y="2895600"/>
          <p14:tracePt t="11232" x="4533900" y="2879725"/>
          <p14:tracePt t="11239" x="4473575" y="2865438"/>
          <p14:tracePt t="11253" x="4397375" y="2841625"/>
          <p14:tracePt t="11270" x="4229100" y="2835275"/>
          <p14:tracePt t="11287" x="3924300" y="2835275"/>
          <p14:tracePt t="11303" x="3802063" y="2835275"/>
          <p14:tracePt t="11320" x="3741738" y="2835275"/>
          <p14:tracePt t="11353" x="3733800" y="2835275"/>
          <p14:tracePt t="11392" x="3717925" y="2835275"/>
          <p14:tracePt t="11400" x="3695700" y="2841625"/>
          <p14:tracePt t="11407" x="3673475" y="2841625"/>
          <p14:tracePt t="11420" x="3649663" y="2849563"/>
          <p14:tracePt t="11436" x="3573463" y="2857500"/>
          <p14:tracePt t="11453" x="3444875" y="2865438"/>
          <p14:tracePt t="11470" x="3276600" y="2865438"/>
          <p14:tracePt t="11486" x="3101975" y="2865438"/>
          <p14:tracePt t="11503" x="2941638" y="2865438"/>
          <p14:tracePt t="11520" x="2933700" y="2865438"/>
          <p14:tracePt t="11560" x="2925763" y="2865438"/>
          <p14:tracePt t="11607" x="2925763" y="2849563"/>
          <p14:tracePt t="11616" x="2925763" y="2841625"/>
          <p14:tracePt t="11671" x="2933700" y="2841625"/>
          <p14:tracePt t="11696" x="2941638" y="2835275"/>
          <p14:tracePt t="11704" x="2941638" y="2827338"/>
          <p14:tracePt t="11720" x="2941638" y="2819400"/>
          <p14:tracePt t="11775" x="2949575" y="2811463"/>
          <p14:tracePt t="11784" x="2955925" y="2803525"/>
          <p14:tracePt t="11791" x="2963863" y="2797175"/>
          <p14:tracePt t="11803" x="2979738" y="2789238"/>
          <p14:tracePt t="11820" x="3001963" y="2765425"/>
          <p14:tracePt t="11836" x="3032125" y="2743200"/>
          <p14:tracePt t="11853" x="3040063" y="2735263"/>
          <p14:tracePt t="11870" x="3063875" y="2720975"/>
          <p14:tracePt t="11886" x="3078163" y="2713038"/>
          <p14:tracePt t="11903" x="3116263" y="2713038"/>
          <p14:tracePt t="11920" x="3146425" y="2713038"/>
          <p14:tracePt t="11936" x="3170238" y="2713038"/>
          <p14:tracePt t="11953" x="3184525" y="2713038"/>
          <p14:tracePt t="11970" x="3222625" y="2735263"/>
          <p14:tracePt t="11986" x="3276600" y="2789238"/>
          <p14:tracePt t="12003" x="3292475" y="2811463"/>
          <p14:tracePt t="12020" x="3314700" y="2841625"/>
          <p14:tracePt t="12036" x="3314700" y="2857500"/>
          <p14:tracePt t="12053" x="3322638" y="2873375"/>
          <p14:tracePt t="12070" x="3322638" y="2903538"/>
          <p14:tracePt t="12087" x="3322638" y="2941638"/>
          <p14:tracePt t="12103" x="3322638" y="3001963"/>
          <p14:tracePt t="12120" x="3322638" y="3040063"/>
          <p14:tracePt t="12137" x="3306763" y="3101975"/>
          <p14:tracePt t="12153" x="3284538" y="3140075"/>
          <p14:tracePt t="12170" x="3260725" y="3178175"/>
          <p14:tracePt t="12187" x="3238500" y="3200400"/>
          <p14:tracePt t="12203" x="3230563" y="3208338"/>
          <p14:tracePt t="12220" x="3216275" y="3216275"/>
          <p14:tracePt t="12237" x="3192463" y="3216275"/>
          <p14:tracePt t="12253" x="3146425" y="3216275"/>
          <p14:tracePt t="12270" x="3063875" y="3216275"/>
          <p14:tracePt t="12287" x="2987675" y="3200400"/>
          <p14:tracePt t="12303" x="2933700" y="3192463"/>
          <p14:tracePt t="12321" x="2887663" y="3170238"/>
          <p14:tracePt t="12353" x="2873375" y="3162300"/>
          <p14:tracePt t="12383" x="2873375" y="3154363"/>
          <p14:tracePt t="12400" x="2873375" y="3140075"/>
          <p14:tracePt t="12409" x="2873375" y="3124200"/>
          <p14:tracePt t="12420" x="2873375" y="3101975"/>
          <p14:tracePt t="12437" x="2873375" y="3048000"/>
          <p14:tracePt t="12453" x="2873375" y="3001963"/>
          <p14:tracePt t="12471" x="2873375" y="2933700"/>
          <p14:tracePt t="12487" x="2873375" y="2903538"/>
          <p14:tracePt t="12503" x="2873375" y="2879725"/>
          <p14:tracePt t="12520" x="2873375" y="2849563"/>
          <p14:tracePt t="12537" x="2879725" y="2819400"/>
          <p14:tracePt t="12553" x="2895600" y="2789238"/>
          <p14:tracePt t="12570" x="2917825" y="2759075"/>
          <p14:tracePt t="12587" x="2963863" y="2727325"/>
          <p14:tracePt t="12603" x="3001963" y="2720975"/>
          <p14:tracePt t="12620" x="3032125" y="2697163"/>
          <p14:tracePt t="12637" x="3078163" y="2682875"/>
          <p14:tracePt t="12653" x="3094038" y="2674938"/>
          <p14:tracePt t="12671" x="3124200" y="2667000"/>
          <p14:tracePt t="12687" x="3140075" y="2667000"/>
          <p14:tracePt t="12703" x="3178175" y="2667000"/>
          <p14:tracePt t="12721" x="3192463" y="2667000"/>
          <p14:tracePt t="12737" x="3200400" y="2667000"/>
          <p14:tracePt t="12754" x="3216275" y="2667000"/>
          <p14:tracePt t="12770" x="3230563" y="2667000"/>
          <p14:tracePt t="12787" x="3268663" y="2682875"/>
          <p14:tracePt t="12803" x="3292475" y="2697163"/>
          <p14:tracePt t="12820" x="3306763" y="2713038"/>
          <p14:tracePt t="12837" x="3314700" y="2727325"/>
          <p14:tracePt t="12854" x="3322638" y="2743200"/>
          <p14:tracePt t="12871" x="3330575" y="2781300"/>
          <p14:tracePt t="12887" x="3336925" y="2827338"/>
          <p14:tracePt t="12904" x="3336925" y="2873375"/>
          <p14:tracePt t="12921" x="3336925" y="2933700"/>
          <p14:tracePt t="12937" x="3336925" y="2994025"/>
          <p14:tracePt t="12954" x="3336925" y="3040063"/>
          <p14:tracePt t="12970" x="3330575" y="3078163"/>
          <p14:tracePt t="12987" x="3314700" y="3116263"/>
          <p14:tracePt t="13004" x="3298825" y="3146425"/>
          <p14:tracePt t="13020" x="3284538" y="3170238"/>
          <p14:tracePt t="13037" x="3268663" y="3192463"/>
          <p14:tracePt t="13054" x="3238500" y="3216275"/>
          <p14:tracePt t="13071" x="3208338" y="3230563"/>
          <p14:tracePt t="13087" x="3184525" y="3230563"/>
          <p14:tracePt t="13103" x="3162300" y="3230563"/>
          <p14:tracePt t="13121" x="3116263" y="3230563"/>
          <p14:tracePt t="13137" x="3078163" y="3230563"/>
          <p14:tracePt t="13154" x="3048000" y="3230563"/>
          <p14:tracePt t="13170" x="2979738" y="3208338"/>
          <p14:tracePt t="13187" x="2917825" y="3170238"/>
          <p14:tracePt t="13204" x="2895600" y="3146425"/>
          <p14:tracePt t="13220" x="2865438" y="3124200"/>
          <p14:tracePt t="13237" x="2857500" y="3108325"/>
          <p14:tracePt t="13254" x="2857500" y="3070225"/>
          <p14:tracePt t="13271" x="2841625" y="3017838"/>
          <p14:tracePt t="13287" x="2827338" y="2971800"/>
          <p14:tracePt t="13304" x="2827338" y="2925763"/>
          <p14:tracePt t="13320" x="2827338" y="2887663"/>
          <p14:tracePt t="13337" x="2827338" y="2857500"/>
          <p14:tracePt t="13354" x="2827338" y="2811463"/>
          <p14:tracePt t="13371" x="2827338" y="2781300"/>
          <p14:tracePt t="13387" x="2835275" y="2743200"/>
          <p14:tracePt t="13404" x="2841625" y="2720975"/>
          <p14:tracePt t="13421" x="2865438" y="2689225"/>
          <p14:tracePt t="13437" x="2895600" y="2667000"/>
          <p14:tracePt t="13454" x="2955925" y="2644775"/>
          <p14:tracePt t="13471" x="3017838" y="2628900"/>
          <p14:tracePt t="13487" x="3063875" y="2613025"/>
          <p14:tracePt t="13504" x="3101975" y="2613025"/>
          <p14:tracePt t="13520" x="3116263" y="2613025"/>
          <p14:tracePt t="13537" x="3146425" y="2606675"/>
          <p14:tracePt t="13554" x="3154363" y="2606675"/>
          <p14:tracePt t="13587" x="3170238" y="2606675"/>
          <p14:tracePt t="13604" x="3184525" y="2613025"/>
          <p14:tracePt t="13621" x="3200400" y="2613025"/>
          <p14:tracePt t="13637" x="3208338" y="2620963"/>
          <p14:tracePt t="13654" x="3222625" y="2628900"/>
          <p14:tracePt t="13671" x="3238500" y="2651125"/>
          <p14:tracePt t="13688" x="3254375" y="2682875"/>
          <p14:tracePt t="13704" x="3254375" y="2705100"/>
          <p14:tracePt t="13720" x="3260725" y="2735263"/>
          <p14:tracePt t="13737" x="3276600" y="2781300"/>
          <p14:tracePt t="13754" x="3276600" y="2827338"/>
          <p14:tracePt t="13770" x="3284538" y="2879725"/>
          <p14:tracePt t="13787" x="3284538" y="2911475"/>
          <p14:tracePt t="13792" x="3284538" y="2925763"/>
          <p14:tracePt t="13804" x="3284538" y="2949575"/>
          <p14:tracePt t="13821" x="3284538" y="2963863"/>
          <p14:tracePt t="13837" x="3284538" y="2994025"/>
          <p14:tracePt t="13854" x="3284538" y="3025775"/>
          <p14:tracePt t="13871" x="3284538" y="3048000"/>
          <p14:tracePt t="13887" x="3268663" y="3094038"/>
          <p14:tracePt t="13904" x="3254375" y="3124200"/>
          <p14:tracePt t="13920" x="3230563" y="3146425"/>
          <p14:tracePt t="13937" x="3216275" y="3162300"/>
          <p14:tracePt t="13954" x="3192463" y="3178175"/>
          <p14:tracePt t="13971" x="3162300" y="3192463"/>
          <p14:tracePt t="13987" x="3140075" y="3200400"/>
          <p14:tracePt t="14004" x="3108325" y="3200400"/>
          <p14:tracePt t="14021" x="3086100" y="3200400"/>
          <p14:tracePt t="14037" x="3055938" y="3200400"/>
          <p14:tracePt t="14054" x="3017838" y="3192463"/>
          <p14:tracePt t="14071" x="2994025" y="3162300"/>
          <p14:tracePt t="14087" x="2933700" y="3101975"/>
          <p14:tracePt t="14104" x="2903538" y="3070225"/>
          <p14:tracePt t="14121" x="2895600" y="3055938"/>
          <p14:tracePt t="14137" x="2887663" y="3048000"/>
          <p14:tracePt t="14154" x="2887663" y="3032125"/>
          <p14:tracePt t="14171" x="2887663" y="3017838"/>
          <p14:tracePt t="14187" x="2879725" y="2994025"/>
          <p14:tracePt t="14204" x="2873375" y="2949575"/>
          <p14:tracePt t="14221" x="2857500" y="2887663"/>
          <p14:tracePt t="14237" x="2857500" y="2873375"/>
          <p14:tracePt t="14255" x="2857500" y="2835275"/>
          <p14:tracePt t="14271" x="2857500" y="2819400"/>
          <p14:tracePt t="14287" x="2857500" y="2773363"/>
          <p14:tracePt t="14304" x="2865438" y="2743200"/>
          <p14:tracePt t="14321" x="2879725" y="2720975"/>
          <p14:tracePt t="14337" x="2917825" y="2682875"/>
          <p14:tracePt t="14354" x="2963863" y="2659063"/>
          <p14:tracePt t="14371" x="3017838" y="2651125"/>
          <p14:tracePt t="14387" x="3063875" y="2651125"/>
          <p14:tracePt t="14404" x="3101975" y="2644775"/>
          <p14:tracePt t="14421" x="3124200" y="2644775"/>
          <p14:tracePt t="14437" x="3146425" y="2644775"/>
          <p14:tracePt t="17992" x="3192463" y="2651125"/>
          <p14:tracePt t="18000" x="3260725" y="2659063"/>
          <p14:tracePt t="18007" x="3336925" y="2689225"/>
          <p14:tracePt t="18023" x="3535363" y="2743200"/>
          <p14:tracePt t="18039" x="3687763" y="2773363"/>
          <p14:tracePt t="18055" x="3756025" y="2781300"/>
          <p14:tracePt t="18679" x="3763963" y="2797175"/>
          <p14:tracePt t="18687" x="3763963" y="2849563"/>
          <p14:tracePt t="18695" x="3756025" y="2925763"/>
          <p14:tracePt t="18706" x="3749675" y="2994025"/>
          <p14:tracePt t="18722" x="3717925" y="3124200"/>
          <p14:tracePt t="18739" x="3695700" y="3230563"/>
          <p14:tracePt t="18756" x="3679825" y="3260725"/>
          <p14:tracePt t="18793" x="3679825" y="3268663"/>
          <p14:tracePt t="18895" x="3665538" y="3268663"/>
          <p14:tracePt t="18904" x="3657600" y="3254375"/>
          <p14:tracePt t="18912" x="3649663" y="3254375"/>
          <p14:tracePt t="18922" x="3649663" y="3246438"/>
          <p14:tracePt t="18939" x="3635375" y="3222625"/>
          <p14:tracePt t="18956" x="3627438" y="3222625"/>
          <p14:tracePt t="18972" x="3627438" y="3216275"/>
          <p14:tracePt t="18989" x="3603625" y="3200400"/>
          <p14:tracePt t="19006" x="3551238" y="3178175"/>
          <p14:tracePt t="19023" x="3467100" y="3162300"/>
          <p14:tracePt t="19040" x="3306763" y="3124200"/>
          <p14:tracePt t="19056" x="3216275" y="3108325"/>
          <p14:tracePt t="19072" x="3101975" y="3094038"/>
          <p14:tracePt t="19089" x="3070225" y="3094038"/>
          <p14:tracePt t="19106" x="3063875" y="3086100"/>
          <p14:tracePt t="19191" x="3055938" y="3086100"/>
          <p14:tracePt t="19208" x="3055938" y="3078163"/>
          <p14:tracePt t="19225" x="3055938" y="3070225"/>
          <p14:tracePt t="19231" x="3055938" y="3055938"/>
          <p14:tracePt t="19240" x="3055938" y="3048000"/>
          <p14:tracePt t="19256" x="3055938" y="3032125"/>
          <p14:tracePt t="19272" x="3055938" y="3025775"/>
          <p14:tracePt t="19289" x="3055938" y="3009900"/>
          <p14:tracePt t="19322" x="3063875" y="3001963"/>
          <p14:tracePt t="19339" x="3063875" y="2994025"/>
          <p14:tracePt t="19356" x="3063875" y="2987675"/>
          <p14:tracePt t="19373" x="3063875" y="2955925"/>
          <p14:tracePt t="19389" x="3063875" y="2925763"/>
          <p14:tracePt t="19406" x="3063875" y="2895600"/>
          <p14:tracePt t="19423" x="3063875" y="2879725"/>
          <p14:tracePt t="19439" x="3063875" y="2865438"/>
          <p14:tracePt t="19456" x="3063875" y="2835275"/>
          <p14:tracePt t="19473" x="3063875" y="2803525"/>
          <p14:tracePt t="19489" x="3063875" y="2759075"/>
          <p14:tracePt t="19506" x="3108325" y="2689225"/>
          <p14:tracePt t="19523" x="3200400" y="2613025"/>
          <p14:tracePt t="19541" x="3314700" y="2544763"/>
          <p14:tracePt t="19556" x="3406775" y="2498725"/>
          <p14:tracePt t="19573" x="3489325" y="2460625"/>
          <p14:tracePt t="19589" x="3589338" y="2422525"/>
          <p14:tracePt t="19607" x="3763963" y="2400300"/>
          <p14:tracePt t="19623" x="3916363" y="2392363"/>
          <p14:tracePt t="19639" x="4084638" y="2392363"/>
          <p14:tracePt t="19656" x="4206875" y="2392363"/>
          <p14:tracePt t="19673" x="4305300" y="2392363"/>
          <p14:tracePt t="19689" x="4381500" y="2392363"/>
          <p14:tracePt t="19706" x="4441825" y="2392363"/>
          <p14:tracePt t="19723" x="4495800" y="2400300"/>
          <p14:tracePt t="19739" x="4511675" y="2400300"/>
          <p14:tracePt t="19756" x="4525963" y="2408238"/>
          <p14:tracePt t="19773" x="4533900" y="2408238"/>
          <p14:tracePt t="19789" x="4541838" y="2408238"/>
          <p14:tracePt t="19806" x="4556125" y="2422525"/>
          <p14:tracePt t="19823" x="4587875" y="2460625"/>
          <p14:tracePt t="19839" x="4625975" y="2492375"/>
          <p14:tracePt t="19856" x="4664075" y="2530475"/>
          <p14:tracePt t="19873" x="4724400" y="2613025"/>
          <p14:tracePt t="19889" x="4754563" y="2659063"/>
          <p14:tracePt t="19906" x="4778375" y="2713038"/>
          <p14:tracePt t="19923" x="4816475" y="2773363"/>
          <p14:tracePt t="19939" x="4830763" y="2811463"/>
          <p14:tracePt t="19956" x="4838700" y="2835275"/>
          <p14:tracePt t="19973" x="4854575" y="2873375"/>
          <p14:tracePt t="19989" x="4854575" y="2895600"/>
          <p14:tracePt t="20007" x="4860925" y="2955925"/>
          <p14:tracePt t="20023" x="4860925" y="2971800"/>
          <p14:tracePt t="20041" x="4868863" y="3040063"/>
          <p14:tracePt t="20056" x="4868863" y="3094038"/>
          <p14:tracePt t="20073" x="4868863" y="3146425"/>
          <p14:tracePt t="20089" x="4868863" y="3184525"/>
          <p14:tracePt t="20106" x="4868863" y="3208338"/>
          <p14:tracePt t="20123" x="4868863" y="3238500"/>
          <p14:tracePt t="20140" x="4846638" y="3260725"/>
          <p14:tracePt t="20156" x="4830763" y="3292475"/>
          <p14:tracePt t="20173" x="4792663" y="3330575"/>
          <p14:tracePt t="20189" x="4754563" y="3352800"/>
          <p14:tracePt t="20207" x="4686300" y="3382963"/>
          <p14:tracePt t="20223" x="4648200" y="3382963"/>
          <p14:tracePt t="20239" x="4610100" y="3382963"/>
          <p14:tracePt t="20256" x="4564063" y="3398838"/>
          <p14:tracePt t="20273" x="4511675" y="3406775"/>
          <p14:tracePt t="20290" x="4419600" y="3413125"/>
          <p14:tracePt t="20306" x="4313238" y="3421063"/>
          <p14:tracePt t="20323" x="4198938" y="3436938"/>
          <p14:tracePt t="20340" x="4076700" y="3436938"/>
          <p14:tracePt t="20356" x="3992563" y="3444875"/>
          <p14:tracePt t="20373" x="3946525" y="3444875"/>
          <p14:tracePt t="20390" x="3894138" y="3444875"/>
          <p14:tracePt t="20407" x="3794125" y="3444875"/>
          <p14:tracePt t="20423" x="3695700" y="3444875"/>
          <p14:tracePt t="20440" x="3573463" y="3444875"/>
          <p14:tracePt t="20456" x="3421063" y="3444875"/>
          <p14:tracePt t="20473" x="3268663" y="3444875"/>
          <p14:tracePt t="20490" x="3140075" y="3444875"/>
          <p14:tracePt t="20506" x="3032125" y="3444875"/>
          <p14:tracePt t="20523" x="2933700" y="3444875"/>
          <p14:tracePt t="20541" x="2841625" y="3444875"/>
          <p14:tracePt t="20556" x="2803525" y="3444875"/>
          <p14:tracePt t="20573" x="2797175" y="3444875"/>
          <p14:tracePt t="20631" x="2789238" y="3444875"/>
          <p14:tracePt t="20648" x="2789238" y="3436938"/>
          <p14:tracePt t="20656" x="2789238" y="3406775"/>
          <p14:tracePt t="20664" x="2765425" y="3360738"/>
          <p14:tracePt t="20673" x="2759075" y="3344863"/>
          <p14:tracePt t="20690" x="2751138" y="3292475"/>
          <p14:tracePt t="20706" x="2743200" y="3222625"/>
          <p14:tracePt t="20723" x="2743200" y="3170238"/>
          <p14:tracePt t="20740" x="2743200" y="3140075"/>
          <p14:tracePt t="20756" x="2743200" y="3094038"/>
          <p14:tracePt t="20773" x="2743200" y="3048000"/>
          <p14:tracePt t="20790" x="2743200" y="2994025"/>
          <p14:tracePt t="20807" x="2743200" y="2933700"/>
          <p14:tracePt t="20823" x="2743200" y="2895600"/>
          <p14:tracePt t="20840" x="2743200" y="2879725"/>
          <p14:tracePt t="20856" x="2743200" y="2865438"/>
          <p14:tracePt t="20873" x="2743200" y="2857500"/>
          <p14:tracePt t="20906" x="2751138" y="2841625"/>
          <p14:tracePt t="20923" x="2759075" y="2827338"/>
          <p14:tracePt t="20941" x="2797175" y="2803525"/>
          <p14:tracePt t="20956" x="2865438" y="2773363"/>
          <p14:tracePt t="20973" x="2987675" y="2735263"/>
          <p14:tracePt t="20990" x="3162300" y="2720975"/>
          <p14:tracePt t="21007" x="3368675" y="2682875"/>
          <p14:tracePt t="21023" x="3703638" y="2636838"/>
          <p14:tracePt t="21040" x="3992563" y="2598738"/>
          <p14:tracePt t="21056" x="4198938" y="2590800"/>
          <p14:tracePt t="21073" x="4397375" y="2582863"/>
          <p14:tracePt t="21090" x="4518025" y="2582863"/>
          <p14:tracePt t="21106" x="4618038" y="2574925"/>
          <p14:tracePt t="21123" x="4708525" y="2574925"/>
          <p14:tracePt t="21140" x="4778375" y="2574925"/>
          <p14:tracePt t="21157" x="4800600" y="2574925"/>
          <p14:tracePt t="21173" x="4816475" y="2574925"/>
          <p14:tracePt t="21190" x="4822825" y="2574925"/>
          <p14:tracePt t="21207" x="4846638" y="2574925"/>
          <p14:tracePt t="21223" x="4876800" y="2590800"/>
          <p14:tracePt t="21240" x="4906963" y="2613025"/>
          <p14:tracePt t="21257" x="4960938" y="2667000"/>
          <p14:tracePt t="21273" x="5029200" y="2735263"/>
          <p14:tracePt t="21290" x="5089525" y="2803525"/>
          <p14:tracePt t="21307" x="5121275" y="2865438"/>
          <p14:tracePt t="21323" x="5135563" y="2903538"/>
          <p14:tracePt t="21340" x="5143500" y="2955925"/>
          <p14:tracePt t="21357" x="5151438" y="3017838"/>
          <p14:tracePt t="21373" x="5165725" y="3078163"/>
          <p14:tracePt t="21391" x="5165725" y="3154363"/>
          <p14:tracePt t="21407" x="5165725" y="3192463"/>
          <p14:tracePt t="21423" x="5165725" y="3238500"/>
          <p14:tracePt t="21441" x="5151438" y="3276600"/>
          <p14:tracePt t="21457" x="5143500" y="3292475"/>
          <p14:tracePt t="21473" x="5143500" y="3306763"/>
          <p14:tracePt t="21490" x="5113338" y="3322638"/>
          <p14:tracePt t="21507" x="5083175" y="3336925"/>
          <p14:tracePt t="21523" x="5045075" y="3352800"/>
          <p14:tracePt t="21540" x="4983163" y="3375025"/>
          <p14:tracePt t="21557" x="4914900" y="3398838"/>
          <p14:tracePt t="21573" x="4800600" y="3421063"/>
          <p14:tracePt t="21590" x="4549775" y="3421063"/>
          <p14:tracePt t="21607" x="4449763" y="3421063"/>
          <p14:tracePt t="21623" x="4114800" y="3421063"/>
          <p14:tracePt t="21640" x="3856038" y="3421063"/>
          <p14:tracePt t="21657" x="3603625" y="3421063"/>
          <p14:tracePt t="21673" x="3406775" y="3421063"/>
          <p14:tracePt t="21690" x="3230563" y="3421063"/>
          <p14:tracePt t="21707" x="3140075" y="3421063"/>
          <p14:tracePt t="21723" x="3116263" y="3421063"/>
          <p14:tracePt t="21808" x="3101975" y="3421063"/>
          <p14:tracePt t="21816" x="3070225" y="3421063"/>
          <p14:tracePt t="21824" x="3032125" y="3421063"/>
          <p14:tracePt t="21840" x="2963863" y="3398838"/>
          <p14:tracePt t="21857" x="2933700" y="3390900"/>
          <p14:tracePt t="21874" x="2887663" y="3382963"/>
          <p14:tracePt t="21890" x="2857500" y="3368675"/>
          <p14:tracePt t="28920" x="2857500" y="3360738"/>
          <p14:tracePt t="28927" x="2857500" y="3292475"/>
          <p14:tracePt t="28936" x="2857500" y="3154363"/>
          <p14:tracePt t="28945" x="2835275" y="2994025"/>
          <p14:tracePt t="28959" x="2765425" y="2759075"/>
          <p14:tracePt t="28976" x="2765425" y="2743200"/>
          <p14:tracePt t="29127" x="2765425" y="2735263"/>
          <p14:tracePt t="29135" x="2841625" y="2689225"/>
          <p14:tracePt t="29145" x="3094038" y="2613025"/>
          <p14:tracePt t="29160" x="3375025" y="2560638"/>
          <p14:tracePt t="29176" x="3421063" y="2560638"/>
          <p14:tracePt t="29239" x="3429000" y="2560638"/>
          <p14:tracePt t="29247" x="3436938" y="2560638"/>
          <p14:tracePt t="29259" x="3451225" y="2560638"/>
          <p14:tracePt t="29277" x="3451225" y="2568575"/>
          <p14:tracePt t="29293" x="3459163" y="2598738"/>
          <p14:tracePt t="29309" x="3475038" y="2628900"/>
          <p14:tracePt t="29312" x="3475038" y="2644775"/>
          <p14:tracePt t="29327" x="3489325" y="2689225"/>
          <p14:tracePt t="29343" x="3535363" y="2743200"/>
          <p14:tracePt t="29359" x="3565525" y="2781300"/>
          <p14:tracePt t="29376" x="3573463" y="2789238"/>
          <p14:tracePt t="29463" x="3581400" y="2789238"/>
          <p14:tracePt t="29472" x="3581400" y="2803525"/>
          <p14:tracePt t="29479" x="3589338" y="2819400"/>
          <p14:tracePt t="29495" x="3589338" y="2827338"/>
          <p14:tracePt t="29510" x="3589338" y="2841625"/>
          <p14:tracePt t="29526" x="3597275" y="2841625"/>
          <p14:tracePt t="29601" x="3603625" y="2841625"/>
          <p14:tracePt t="29608" x="3611563" y="2841625"/>
          <p14:tracePt t="29616" x="3619500" y="2841625"/>
          <p14:tracePt t="29626" x="3649663" y="2819400"/>
          <p14:tracePt t="29643" x="3673475" y="2789238"/>
          <p14:tracePt t="29660" x="3695700" y="2759075"/>
          <p14:tracePt t="29676" x="3717925" y="2735263"/>
          <p14:tracePt t="29693" x="3733800" y="2727325"/>
          <p14:tracePt t="29710" x="3749675" y="2720975"/>
          <p14:tracePt t="29726" x="3756025" y="2720975"/>
          <p14:tracePt t="29785" x="3756025" y="2713038"/>
          <p14:tracePt t="29792" x="3741738" y="2697163"/>
          <p14:tracePt t="29800" x="3725863" y="2682875"/>
          <p14:tracePt t="29810" x="3703638" y="2674938"/>
          <p14:tracePt t="29826" x="3665538" y="2659063"/>
          <p14:tracePt t="29843" x="3635375" y="2651125"/>
          <p14:tracePt t="29860" x="3603625" y="2636838"/>
          <p14:tracePt t="29876" x="3581400" y="2636838"/>
          <p14:tracePt t="29893" x="3565525" y="2628900"/>
          <p14:tracePt t="29911" x="3551238" y="2628900"/>
          <p14:tracePt t="29927" x="3535363" y="2628900"/>
          <p14:tracePt t="29943" x="3482975" y="2628900"/>
          <p14:tracePt t="29960" x="3444875" y="2628900"/>
          <p14:tracePt t="29976" x="3421063" y="2628900"/>
          <p14:tracePt t="29993" x="3406775" y="2644775"/>
          <p14:tracePt t="30010" x="3390900" y="2651125"/>
          <p14:tracePt t="30026" x="3375025" y="2667000"/>
          <p14:tracePt t="30043" x="3368675" y="2689225"/>
          <p14:tracePt t="30060" x="3344863" y="2720975"/>
          <p14:tracePt t="30076" x="3336925" y="2751138"/>
          <p14:tracePt t="30093" x="3322638" y="2773363"/>
          <p14:tracePt t="30110" x="3322638" y="2819400"/>
          <p14:tracePt t="30127" x="3314700" y="2879725"/>
          <p14:tracePt t="30143" x="3314700" y="2949575"/>
          <p14:tracePt t="30160" x="3314700" y="2971800"/>
          <p14:tracePt t="30177" x="3336925" y="3009900"/>
          <p14:tracePt t="30193" x="3375025" y="3040063"/>
          <p14:tracePt t="30210" x="3467100" y="3063875"/>
          <p14:tracePt t="30227" x="3581400" y="3078163"/>
          <p14:tracePt t="30243" x="3673475" y="3078163"/>
          <p14:tracePt t="30260" x="3733800" y="3078163"/>
          <p14:tracePt t="30277" x="3771900" y="3063875"/>
          <p14:tracePt t="30293" x="3794125" y="3032125"/>
          <p14:tracePt t="30310" x="3802063" y="3001963"/>
          <p14:tracePt t="30312" x="3810000" y="2979738"/>
          <p14:tracePt t="30327" x="3810000" y="2963863"/>
          <p14:tracePt t="30343" x="3817938" y="2903538"/>
          <p14:tracePt t="30360" x="3817938" y="2841625"/>
          <p14:tracePt t="30377" x="3817938" y="2811463"/>
          <p14:tracePt t="30393" x="3817938" y="2789238"/>
          <p14:tracePt t="30410" x="3817938" y="2781300"/>
          <p14:tracePt t="30443" x="3810000" y="2765425"/>
          <p14:tracePt t="30460" x="3763963" y="2765425"/>
          <p14:tracePt t="30477" x="3695700" y="2743200"/>
          <p14:tracePt t="30493" x="3635375" y="2735263"/>
          <p14:tracePt t="30511" x="3436938" y="2743200"/>
          <p14:tracePt t="30527" x="3390900" y="2759075"/>
          <p14:tracePt t="30543" x="3368675" y="2781300"/>
          <p14:tracePt t="30560" x="3352800" y="2789238"/>
          <p14:tracePt t="30577" x="3352800" y="2797175"/>
          <p14:tracePt t="30593" x="3375025" y="2819400"/>
          <p14:tracePt t="30610" x="3406775" y="2827338"/>
          <p14:tracePt t="30627" x="3429000" y="2827338"/>
          <p14:tracePt t="30643" x="3436938" y="2827338"/>
          <p14:tracePt t="30705" x="3444875" y="2827338"/>
          <p14:tracePt t="51567" x="3459163" y="2789238"/>
          <p14:tracePt t="51576" x="3513138" y="2713038"/>
          <p14:tracePt t="51584" x="3513138" y="2651125"/>
          <p14:tracePt t="51601" x="3513138" y="2522538"/>
          <p14:tracePt t="51618" x="3444875" y="2354263"/>
          <p14:tracePt t="51634" x="3330575" y="2171700"/>
          <p14:tracePt t="51651" x="3314700" y="2149475"/>
          <p14:tracePt t="51880" x="3314700" y="2201863"/>
          <p14:tracePt t="51887" x="3314700" y="2370138"/>
          <p14:tracePt t="51896" x="3360738" y="2598738"/>
          <p14:tracePt t="51903" x="3467100" y="2835275"/>
          <p14:tracePt t="51918" x="3551238" y="3025775"/>
          <p14:tracePt t="51935" x="3756025" y="3444875"/>
          <p14:tracePt t="51952" x="4008438" y="3856038"/>
          <p14:tracePt t="51968" x="4114800" y="3970338"/>
          <p14:tracePt t="52031" x="4130675" y="3970338"/>
          <p14:tracePt t="52039" x="4137025" y="3840163"/>
          <p14:tracePt t="52051" x="4175125" y="3627438"/>
          <p14:tracePt t="52068" x="4175125" y="3184525"/>
          <p14:tracePt t="52085" x="4175125" y="2971800"/>
          <p14:tracePt t="52101" x="4175125" y="2925763"/>
          <p14:tracePt t="52511" x="4175125" y="2917825"/>
          <p14:tracePt t="52519" x="4137025" y="2911475"/>
          <p14:tracePt t="52528" x="4098925" y="2903538"/>
          <p14:tracePt t="52536" x="4068763" y="2887663"/>
          <p14:tracePt t="52551" x="4054475" y="2879725"/>
          <p14:tracePt t="52568" x="4046538" y="2879725"/>
          <p14:tracePt t="52751" x="4030663" y="2879725"/>
          <p14:tracePt t="52855" x="4022725" y="2887663"/>
          <p14:tracePt t="52864" x="4016375" y="2903538"/>
          <p14:tracePt t="52880" x="4016375" y="2917825"/>
          <p14:tracePt t="52887" x="4016375" y="2933700"/>
          <p14:tracePt t="52912" x="4016375" y="2941638"/>
          <p14:tracePt t="53528" x="4016375" y="2949575"/>
          <p14:tracePt t="53536" x="4054475" y="2949575"/>
          <p14:tracePt t="53543" x="4152900" y="2917825"/>
          <p14:tracePt t="53552" x="4259263" y="2911475"/>
          <p14:tracePt t="53568" x="4487863" y="2873375"/>
          <p14:tracePt t="53585" x="4716463" y="2811463"/>
          <p14:tracePt t="53602" x="4868863" y="2773363"/>
          <p14:tracePt t="53618" x="4953000" y="2735263"/>
          <p14:tracePt t="53635" x="4991100" y="2705100"/>
          <p14:tracePt t="53652" x="5006975" y="2682875"/>
          <p14:tracePt t="53669" x="5013325" y="2659063"/>
          <p14:tracePt t="53685" x="5021263" y="2644775"/>
          <p14:tracePt t="53702" x="5021263" y="2636838"/>
          <p14:tracePt t="53719" x="4991100" y="2606675"/>
          <p14:tracePt t="53736" x="4754563" y="2544763"/>
          <p14:tracePt t="53752" x="4183063" y="2492375"/>
          <p14:tracePt t="53768" x="3314700" y="2492375"/>
          <p14:tracePt t="53785" x="2468563" y="2492375"/>
          <p14:tracePt t="53802" x="1790700" y="2492375"/>
          <p14:tracePt t="53819" x="1508125" y="2492375"/>
          <p14:tracePt t="53835" x="1493838" y="2492375"/>
          <p14:tracePt t="53852" x="1531938" y="2506663"/>
          <p14:tracePt t="53870" x="1836738" y="2582863"/>
          <p14:tracePt t="53873" x="2217738" y="2628900"/>
          <p14:tracePt t="53885" x="2697163" y="2674938"/>
          <p14:tracePt t="53902" x="3703638" y="2789238"/>
          <p14:tracePt t="53919" x="4860925" y="2917825"/>
          <p14:tracePt t="53935" x="4968875" y="2941638"/>
          <p14:tracePt t="53969" x="4975225" y="2949575"/>
          <p14:tracePt t="53985" x="4716463" y="2949575"/>
          <p14:tracePt t="54002" x="3992563" y="2949575"/>
          <p14:tracePt t="54019" x="3436938" y="2949575"/>
          <p14:tracePt t="54035" x="3284538" y="2949575"/>
          <p14:tracePt t="54052" x="3268663" y="2955925"/>
          <p14:tracePt t="54069" x="3406775" y="3017838"/>
          <p14:tracePt t="54085" x="3802063" y="3078163"/>
          <p14:tracePt t="54103" x="4960938" y="3238500"/>
          <p14:tracePt t="54119" x="5105400" y="3268663"/>
          <p14:tracePt t="54135" x="5143500" y="3284538"/>
          <p14:tracePt t="54152" x="4968875" y="3284538"/>
          <p14:tracePt t="54169" x="4435475" y="3284538"/>
          <p14:tracePt t="54185" x="3687763" y="3260725"/>
          <p14:tracePt t="54202" x="3292475" y="3208338"/>
          <p14:tracePt t="54219" x="3268663" y="3208338"/>
          <p14:tracePt t="54252" x="3298825" y="3208338"/>
          <p14:tracePt t="54269" x="3467100" y="3208338"/>
          <p14:tracePt t="54285" x="3649663" y="3208338"/>
          <p14:tracePt t="54302" x="3657600" y="3208338"/>
          <p14:tracePt t="54808" x="3665538" y="3208338"/>
          <p14:tracePt t="54824" x="3673475" y="3200400"/>
          <p14:tracePt t="54831" x="3679825" y="3178175"/>
          <p14:tracePt t="54840" x="3695700" y="3154363"/>
          <p14:tracePt t="54852" x="3695700" y="3146425"/>
          <p14:tracePt t="54870" x="3725863" y="3094038"/>
          <p14:tracePt t="54886" x="3749675" y="3063875"/>
          <p14:tracePt t="54903" x="3794125" y="2971800"/>
          <p14:tracePt t="54919" x="3817938" y="2933700"/>
          <p14:tracePt t="54936" x="3840163" y="2887663"/>
          <p14:tracePt t="54952" x="3848100" y="2865438"/>
          <p14:tracePt t="54969" x="3848100" y="2849563"/>
          <p14:tracePt t="54986" x="3848100" y="2841625"/>
          <p14:tracePt t="55019" x="3848100" y="2835275"/>
          <p14:tracePt t="55036" x="3848100" y="2819400"/>
          <p14:tracePt t="55052" x="3848100" y="2803525"/>
          <p14:tracePt t="55069" x="3848100" y="2773363"/>
          <p14:tracePt t="55086" x="3848100" y="2751138"/>
          <p14:tracePt t="55102" x="3848100" y="2720975"/>
          <p14:tracePt t="55119" x="3848100" y="2697163"/>
          <p14:tracePt t="55136" x="3848100" y="2682875"/>
          <p14:tracePt t="55152" x="3848100" y="2674938"/>
          <p14:tracePt t="55207" x="3848100" y="2659063"/>
          <p14:tracePt t="55215" x="3840163" y="2659063"/>
          <p14:tracePt t="55223" x="3817938" y="2651125"/>
          <p14:tracePt t="55236" x="3810000" y="2644775"/>
          <p14:tracePt t="55252" x="3779838" y="2636838"/>
          <p14:tracePt t="55271" x="3756025" y="2628900"/>
          <p14:tracePt t="55286" x="3741738" y="2628900"/>
          <p14:tracePt t="55302" x="3717925" y="2620963"/>
          <p14:tracePt t="55319" x="3641725" y="2620963"/>
          <p14:tracePt t="55336" x="3535363" y="2620963"/>
          <p14:tracePt t="55352" x="3421063" y="2613025"/>
          <p14:tracePt t="55369" x="3284538" y="2613025"/>
          <p14:tracePt t="55386" x="3184525" y="2613025"/>
          <p14:tracePt t="55402" x="3108325" y="2613025"/>
          <p14:tracePt t="55419" x="3025775" y="2613025"/>
          <p14:tracePt t="55436" x="2963863" y="2613025"/>
          <p14:tracePt t="55452" x="2903538" y="2613025"/>
          <p14:tracePt t="55469" x="2865438" y="2613025"/>
          <p14:tracePt t="55486" x="2819400" y="2628900"/>
          <p14:tracePt t="55502" x="2797175" y="2636838"/>
          <p14:tracePt t="55519" x="2773363" y="2636838"/>
          <p14:tracePt t="55536" x="2759075" y="2651125"/>
          <p14:tracePt t="55552" x="2705100" y="2682875"/>
          <p14:tracePt t="55569" x="2667000" y="2705100"/>
          <p14:tracePt t="55586" x="2620963" y="2751138"/>
          <p14:tracePt t="55602" x="2598738" y="2781300"/>
          <p14:tracePt t="55619" x="2582863" y="2811463"/>
          <p14:tracePt t="55636" x="2574925" y="2835275"/>
          <p14:tracePt t="55653" x="2560638" y="2849563"/>
          <p14:tracePt t="55669" x="2560638" y="2879725"/>
          <p14:tracePt t="55686" x="2560638" y="2911475"/>
          <p14:tracePt t="55703" x="2560638" y="2955925"/>
          <p14:tracePt t="55719" x="2560638" y="3032125"/>
          <p14:tracePt t="55736" x="2574925" y="3078163"/>
          <p14:tracePt t="55753" x="2590800" y="3101975"/>
          <p14:tracePt t="55771" x="2598738" y="3116263"/>
          <p14:tracePt t="55786" x="2613025" y="3132138"/>
          <p14:tracePt t="55803" x="2628900" y="3140075"/>
          <p14:tracePt t="55819" x="2659063" y="3162300"/>
          <p14:tracePt t="55836" x="2689225" y="3184525"/>
          <p14:tracePt t="55853" x="2727325" y="3192463"/>
          <p14:tracePt t="55869" x="2797175" y="3200400"/>
          <p14:tracePt t="55887" x="2895600" y="3222625"/>
          <p14:tracePt t="55903" x="2925763" y="3222625"/>
          <p14:tracePt t="55905" x="2963863" y="3230563"/>
          <p14:tracePt t="55919" x="3017838" y="3238500"/>
          <p14:tracePt t="55936" x="3078163" y="3246438"/>
          <p14:tracePt t="55953" x="3154363" y="3254375"/>
          <p14:tracePt t="55969" x="3276600" y="3254375"/>
          <p14:tracePt t="55986" x="3413125" y="3254375"/>
          <p14:tracePt t="56003" x="3535363" y="3254375"/>
          <p14:tracePt t="56019" x="3619500" y="3254375"/>
          <p14:tracePt t="56036" x="3657600" y="3254375"/>
          <p14:tracePt t="56079" x="3665538" y="3246438"/>
          <p14:tracePt t="56087" x="3695700" y="3222625"/>
          <p14:tracePt t="56103" x="3717925" y="3208338"/>
          <p14:tracePt t="56119" x="3794125" y="3146425"/>
          <p14:tracePt t="56136" x="3848100" y="3108325"/>
          <p14:tracePt t="56153" x="3878263" y="3078163"/>
          <p14:tracePt t="56169" x="3894138" y="3055938"/>
          <p14:tracePt t="56186" x="3908425" y="3032125"/>
          <p14:tracePt t="56203" x="3932238" y="2994025"/>
          <p14:tracePt t="56219" x="3940175" y="2955925"/>
          <p14:tracePt t="56236" x="3946525" y="2933700"/>
          <p14:tracePt t="56253" x="3954463" y="2903538"/>
          <p14:tracePt t="56271" x="3962400" y="2873375"/>
          <p14:tracePt t="56287" x="3962400" y="2841625"/>
          <p14:tracePt t="56303" x="3962400" y="2827338"/>
          <p14:tracePt t="56319" x="3962400" y="2797175"/>
          <p14:tracePt t="56336" x="3962400" y="2773363"/>
          <p14:tracePt t="56353" x="3946525" y="2743200"/>
          <p14:tracePt t="56369" x="3924300" y="2720975"/>
          <p14:tracePt t="56386" x="3902075" y="2705100"/>
          <p14:tracePt t="56403" x="3870325" y="2682875"/>
          <p14:tracePt t="56419" x="3817938" y="2651125"/>
          <p14:tracePt t="56436" x="3787775" y="2636838"/>
          <p14:tracePt t="56453" x="3763963" y="2620963"/>
          <p14:tracePt t="56469" x="3703638" y="2598738"/>
          <p14:tracePt t="56487" x="3635375" y="2568575"/>
          <p14:tracePt t="56503" x="3611563" y="2560638"/>
          <p14:tracePt t="56519" x="3597275" y="2560638"/>
          <p14:tracePt t="56536" x="3581400" y="2552700"/>
          <p14:tracePt t="56553" x="3565525" y="2552700"/>
          <p14:tracePt t="56569" x="3489325" y="2552700"/>
          <p14:tracePt t="56586" x="3398838" y="2552700"/>
          <p14:tracePt t="56603" x="3276600" y="2552700"/>
          <p14:tracePt t="56620" x="3154363" y="2568575"/>
          <p14:tracePt t="56636" x="3048000" y="2582863"/>
          <p14:tracePt t="56653" x="2979738" y="2598738"/>
          <p14:tracePt t="56670" x="2949575" y="2613025"/>
          <p14:tracePt t="56686" x="2925763" y="2620963"/>
          <p14:tracePt t="56703" x="2911475" y="2636838"/>
          <p14:tracePt t="56720" x="2895600" y="2644775"/>
          <p14:tracePt t="56736" x="2879725" y="2659063"/>
          <p14:tracePt t="56753" x="2865438" y="2667000"/>
          <p14:tracePt t="56771" x="2857500" y="2674938"/>
          <p14:tracePt t="56786" x="2857500" y="2682875"/>
          <p14:tracePt t="56803" x="2849563" y="2682875"/>
          <p14:tracePt t="56836" x="2849563" y="2689225"/>
          <p14:tracePt t="56853" x="2835275" y="2705100"/>
          <p14:tracePt t="56870" x="2827338" y="2727325"/>
          <p14:tracePt t="56886" x="2803525" y="2773363"/>
          <p14:tracePt t="56903" x="2781300" y="2819400"/>
          <p14:tracePt t="56920" x="2765425" y="2849563"/>
          <p14:tracePt t="56936" x="2765425" y="2873375"/>
          <p14:tracePt t="56953" x="2751138" y="2911475"/>
          <p14:tracePt t="56970" x="2751138" y="2925763"/>
          <p14:tracePt t="56986" x="2743200" y="2941638"/>
          <p14:tracePt t="57003" x="2743200" y="2963863"/>
          <p14:tracePt t="57020" x="2743200" y="2979738"/>
          <p14:tracePt t="57036" x="2743200" y="3001963"/>
          <p14:tracePt t="57070" x="2743200" y="3017838"/>
          <p14:tracePt t="57086" x="2743200" y="3025775"/>
          <p14:tracePt t="57103" x="2743200" y="3048000"/>
          <p14:tracePt t="57120" x="2743200" y="3063875"/>
          <p14:tracePt t="57136" x="2751138" y="3078163"/>
          <p14:tracePt t="57153" x="2751138" y="3086100"/>
          <p14:tracePt t="57170" x="2765425" y="3101975"/>
          <p14:tracePt t="57186" x="2773363" y="3116263"/>
          <p14:tracePt t="57203" x="2797175" y="3132138"/>
          <p14:tracePt t="57220" x="2811463" y="3146425"/>
          <p14:tracePt t="57236" x="2849563" y="3154363"/>
          <p14:tracePt t="57253" x="2903538" y="3184525"/>
          <p14:tracePt t="57270" x="2933700" y="3184525"/>
          <p14:tracePt t="57286" x="2949575" y="3192463"/>
          <p14:tracePt t="57320" x="2955925" y="3192463"/>
          <p14:tracePt t="57336" x="2987675" y="3200400"/>
          <p14:tracePt t="57353" x="3063875" y="3208338"/>
          <p14:tracePt t="57370" x="3170238" y="3216275"/>
          <p14:tracePt t="57387" x="3268663" y="3216275"/>
          <p14:tracePt t="57403" x="3344863" y="3216275"/>
          <p14:tracePt t="57420" x="3375025" y="3216275"/>
          <p14:tracePt t="57464" x="3398838" y="3216275"/>
          <p14:tracePt t="57471" x="3413125" y="3216275"/>
          <p14:tracePt t="57488" x="3475038" y="3216275"/>
          <p14:tracePt t="57503" x="3565525" y="3208338"/>
          <p14:tracePt t="57520" x="3687763" y="3192463"/>
          <p14:tracePt t="57537" x="3802063" y="3184525"/>
          <p14:tracePt t="57553" x="3878263" y="3154363"/>
          <p14:tracePt t="57570" x="3916363" y="3146425"/>
          <p14:tracePt t="57588" x="3924300" y="3140075"/>
          <p14:tracePt t="57620" x="3924300" y="3132138"/>
          <p14:tracePt t="57637" x="3946525" y="3108325"/>
          <p14:tracePt t="57653" x="3954463" y="3086100"/>
          <p14:tracePt t="57671" x="3978275" y="3040063"/>
          <p14:tracePt t="57687" x="3984625" y="3032125"/>
          <p14:tracePt t="57703" x="3984625" y="2979738"/>
          <p14:tracePt t="57720" x="3984625" y="2949575"/>
          <p14:tracePt t="57737" x="3984625" y="2917825"/>
          <p14:tracePt t="57753" x="3984625" y="2879725"/>
          <p14:tracePt t="57770" x="3984625" y="2827338"/>
          <p14:tracePt t="57787" x="3978275" y="2811463"/>
          <p14:tracePt t="57803" x="3954463" y="2765425"/>
          <p14:tracePt t="57820" x="3902075" y="2720975"/>
          <p14:tracePt t="57837" x="3856038" y="2689225"/>
          <p14:tracePt t="57853" x="3802063" y="2659063"/>
          <p14:tracePt t="57870" x="3711575" y="2628900"/>
          <p14:tracePt t="57887" x="3679825" y="2613025"/>
          <p14:tracePt t="57903" x="3581400" y="2574925"/>
          <p14:tracePt t="57920" x="3497263" y="2552700"/>
          <p14:tracePt t="57937" x="3413125" y="2544763"/>
          <p14:tracePt t="57953" x="3330575" y="2544763"/>
          <p14:tracePt t="57970" x="3230563" y="2544763"/>
          <p14:tracePt t="57987" x="3116263" y="2544763"/>
          <p14:tracePt t="58003" x="3001963" y="2560638"/>
          <p14:tracePt t="58020" x="2887663" y="2606675"/>
          <p14:tracePt t="58037" x="2789238" y="2651125"/>
          <p14:tracePt t="58053" x="2727325" y="2682875"/>
          <p14:tracePt t="58071" x="2682875" y="2713038"/>
          <p14:tracePt t="58087" x="2682875" y="2720975"/>
          <p14:tracePt t="58103" x="2674938" y="2727325"/>
          <p14:tracePt t="58137" x="2674938" y="2735263"/>
          <p14:tracePt t="58153" x="2674938" y="2743200"/>
          <p14:tracePt t="58177" x="2674938" y="2751138"/>
          <p14:tracePt t="58187" x="2674938" y="2759075"/>
          <p14:tracePt t="58204" x="2682875" y="2759075"/>
          <p14:tracePt t="58220" x="2705100" y="2773363"/>
          <p14:tracePt t="58237" x="2773363" y="2781300"/>
          <p14:tracePt t="58254" x="2941638" y="2811463"/>
          <p14:tracePt t="58271" x="3040063" y="2841625"/>
          <p14:tracePt t="58287" x="3116263" y="2857500"/>
          <p14:tracePt t="58304" x="3260725" y="2879725"/>
          <p14:tracePt t="58321" x="3436938" y="2887663"/>
          <p14:tracePt t="58337" x="3611563" y="2903538"/>
          <p14:tracePt t="58354" x="3794125" y="2933700"/>
          <p14:tracePt t="58370" x="3946525" y="2933700"/>
          <p14:tracePt t="58387" x="4038600" y="2933700"/>
          <p14:tracePt t="58404" x="4130675" y="2903538"/>
          <p14:tracePt t="58420" x="4160838" y="2887663"/>
          <p14:tracePt t="58437" x="4198938" y="2873375"/>
          <p14:tracePt t="58454" x="4244975" y="2849563"/>
          <p14:tracePt t="58471" x="4313238" y="2827338"/>
          <p14:tracePt t="58487" x="4359275" y="2797175"/>
          <p14:tracePt t="58504" x="4397375" y="2789238"/>
          <p14:tracePt t="58520" x="4465638" y="2765425"/>
          <p14:tracePt t="58537" x="4525963" y="2751138"/>
          <p14:tracePt t="58554" x="4648200" y="2720975"/>
          <p14:tracePt t="58570" x="4732338" y="2689225"/>
          <p14:tracePt t="58587" x="4838700" y="2659063"/>
          <p14:tracePt t="58604" x="4892675" y="2636838"/>
          <p14:tracePt t="58620" x="4906963" y="2628900"/>
          <p14:tracePt t="58637" x="4906963" y="2620963"/>
          <p14:tracePt t="58654" x="4906963" y="2613025"/>
          <p14:tracePt t="58671" x="4906963" y="2574925"/>
          <p14:tracePt t="58688" x="4906963" y="2552700"/>
          <p14:tracePt t="58704" x="4868863" y="2530475"/>
          <p14:tracePt t="58720" x="4816475" y="2506663"/>
          <p14:tracePt t="58737" x="4762500" y="2484438"/>
          <p14:tracePt t="58754" x="4732338" y="2468563"/>
          <p14:tracePt t="58770" x="4686300" y="2454275"/>
          <p14:tracePt t="58804" x="4670425" y="2454275"/>
          <p14:tracePt t="58820" x="4656138" y="2454275"/>
          <p14:tracePt t="58837" x="4610100" y="2454275"/>
          <p14:tracePt t="58854" x="4572000" y="2454275"/>
          <p14:tracePt t="58871" x="4518025" y="2460625"/>
          <p14:tracePt t="58887" x="4479925" y="2484438"/>
          <p14:tracePt t="58904" x="4449763" y="2506663"/>
          <p14:tracePt t="58920" x="4435475" y="2522538"/>
          <p14:tracePt t="58937" x="4403725" y="2544763"/>
          <p14:tracePt t="58955" x="4365625" y="2568575"/>
          <p14:tracePt t="58970" x="4343400" y="2598738"/>
          <p14:tracePt t="58987" x="4327525" y="2613025"/>
          <p14:tracePt t="59004" x="4321175" y="2628900"/>
          <p14:tracePt t="59020" x="4305300" y="2644775"/>
          <p14:tracePt t="59037" x="4305300" y="2651125"/>
          <p14:tracePt t="59054" x="4297363" y="2674938"/>
          <p14:tracePt t="59071" x="4275138" y="2705100"/>
          <p14:tracePt t="59088" x="4275138" y="2735263"/>
          <p14:tracePt t="59104" x="4267200" y="2759075"/>
          <p14:tracePt t="59120" x="4267200" y="2781300"/>
          <p14:tracePt t="59137" x="4251325" y="2803525"/>
          <p14:tracePt t="59154" x="4251325" y="2819400"/>
          <p14:tracePt t="59171" x="4251325" y="2835275"/>
          <p14:tracePt t="59187" x="4244975" y="2849563"/>
          <p14:tracePt t="59204" x="4244975" y="2873375"/>
          <p14:tracePt t="59220" x="4244975" y="2879725"/>
          <p14:tracePt t="59237" x="4244975" y="2895600"/>
          <p14:tracePt t="59254" x="4244975" y="2911475"/>
          <p14:tracePt t="59272" x="4244975" y="2925763"/>
          <p14:tracePt t="59287" x="4244975" y="2949575"/>
          <p14:tracePt t="59304" x="4244975" y="2963863"/>
          <p14:tracePt t="59321" x="4259263" y="2979738"/>
          <p14:tracePt t="59337" x="4283075" y="3001963"/>
          <p14:tracePt t="59354" x="4313238" y="3025775"/>
          <p14:tracePt t="59371" x="4389438" y="3055938"/>
          <p14:tracePt t="59387" x="4473575" y="3063875"/>
          <p14:tracePt t="59404" x="4556125" y="3070225"/>
          <p14:tracePt t="59421" x="4640263" y="3070225"/>
          <p14:tracePt t="59437" x="4670425" y="3070225"/>
          <p14:tracePt t="59454" x="4686300" y="3070225"/>
          <p14:tracePt t="59472" x="4694238" y="3070225"/>
          <p14:tracePt t="59487" x="4702175" y="3048000"/>
          <p14:tracePt t="59504" x="4708525" y="3001963"/>
          <p14:tracePt t="59521" x="4724400" y="2971800"/>
          <p14:tracePt t="59537" x="4732338" y="2917825"/>
          <p14:tracePt t="59554" x="4732338" y="2865438"/>
          <p14:tracePt t="59571" x="4732338" y="2803525"/>
          <p14:tracePt t="59588" x="4708525" y="2743200"/>
          <p14:tracePt t="59604" x="4686300" y="2713038"/>
          <p14:tracePt t="59621" x="4670425" y="2689225"/>
          <p14:tracePt t="59637" x="4648200" y="2667000"/>
          <p14:tracePt t="59655" x="4594225" y="2644775"/>
          <p14:tracePt t="59671" x="4556125" y="2620963"/>
          <p14:tracePt t="59687" x="4427538" y="2574925"/>
          <p14:tracePt t="59704" x="4283075" y="2536825"/>
          <p14:tracePt t="59721" x="4198938" y="2530475"/>
          <p14:tracePt t="59737" x="4130675" y="2530475"/>
          <p14:tracePt t="59754" x="4098925" y="2530475"/>
          <p14:tracePt t="59771" x="4092575" y="2530475"/>
          <p14:tracePt t="59787" x="4084638" y="2530475"/>
          <p14:tracePt t="59804" x="4060825" y="2552700"/>
          <p14:tracePt t="59821" x="4046538" y="2582863"/>
          <p14:tracePt t="59837" x="4022725" y="2613025"/>
          <p14:tracePt t="59855" x="3984625" y="2682875"/>
          <p14:tracePt t="59871" x="3970338" y="2713038"/>
          <p14:tracePt t="59887" x="3970338" y="2720975"/>
          <p14:tracePt t="59904" x="3962400" y="2735263"/>
          <p14:tracePt t="59928" x="3962400" y="2751138"/>
          <p14:tracePt t="60455" x="3946525" y="2759075"/>
          <p14:tracePt t="60472" x="3940175" y="2759075"/>
          <p14:tracePt t="60479" x="3924300" y="2759075"/>
          <p14:tracePt t="60488" x="3916363" y="2759075"/>
          <p14:tracePt t="60504" x="3863975" y="2759075"/>
          <p14:tracePt t="60521" x="3817938" y="2743200"/>
          <p14:tracePt t="60538" x="3779838" y="2743200"/>
          <p14:tracePt t="60554" x="3756025" y="2727325"/>
          <p14:tracePt t="60571" x="3749675" y="2727325"/>
          <p14:tracePt t="60604" x="3733800" y="2727325"/>
          <p14:tracePt t="60621" x="3711575" y="2720975"/>
          <p14:tracePt t="60638" x="3679825" y="2713038"/>
          <p14:tracePt t="60654" x="3611563" y="2697163"/>
          <p14:tracePt t="60671" x="3521075" y="2689225"/>
          <p14:tracePt t="60688" x="3459163" y="2682875"/>
          <p14:tracePt t="60704" x="3421063" y="2667000"/>
          <p14:tracePt t="60721" x="3390900" y="2667000"/>
          <p14:tracePt t="60738" x="3368675" y="2667000"/>
          <p14:tracePt t="60754" x="3336925" y="2667000"/>
          <p14:tracePt t="60771" x="3292475" y="2659063"/>
          <p14:tracePt t="60788" x="3246438" y="2651125"/>
          <p14:tracePt t="60804" x="3192463" y="2636838"/>
          <p14:tracePt t="60821" x="3116263" y="2628900"/>
          <p14:tracePt t="60838" x="3055938" y="2628900"/>
          <p14:tracePt t="60855" x="2971800" y="2620963"/>
          <p14:tracePt t="60871" x="2895600" y="2606675"/>
          <p14:tracePt t="60888" x="2865438" y="2606675"/>
          <p14:tracePt t="60904" x="2835275" y="2606675"/>
          <p14:tracePt t="60921" x="2811463" y="2606675"/>
          <p14:tracePt t="60938" x="2797175" y="2613025"/>
          <p14:tracePt t="60954" x="2765425" y="2628900"/>
          <p14:tracePt t="60971" x="2759075" y="2636838"/>
          <p14:tracePt t="60988" x="2735263" y="2659063"/>
          <p14:tracePt t="61004" x="2705100" y="2674938"/>
          <p14:tracePt t="61021" x="2682875" y="2705100"/>
          <p14:tracePt t="61038" x="2659063" y="2735263"/>
          <p14:tracePt t="61055" x="2644775" y="2765425"/>
          <p14:tracePt t="61071" x="2628900" y="2811463"/>
          <p14:tracePt t="61088" x="2613025" y="2827338"/>
          <p14:tracePt t="61104" x="2606675" y="2849563"/>
          <p14:tracePt t="61121" x="2598738" y="2879725"/>
          <p14:tracePt t="61138" x="2598738" y="2895600"/>
          <p14:tracePt t="61155" x="2598738" y="2917825"/>
          <p14:tracePt t="61171" x="2598738" y="2941638"/>
          <p14:tracePt t="61188" x="2598738" y="2963863"/>
          <p14:tracePt t="61205" x="2598738" y="2971800"/>
          <p14:tracePt t="61221" x="2598738" y="3001963"/>
          <p14:tracePt t="61239" x="2613025" y="3040063"/>
          <p14:tracePt t="61255" x="2636838" y="3055938"/>
          <p14:tracePt t="61271" x="2727325" y="3124200"/>
          <p14:tracePt t="61289" x="2835275" y="3178175"/>
          <p14:tracePt t="61305" x="2911475" y="3208338"/>
          <p14:tracePt t="61321" x="2987675" y="3230563"/>
          <p14:tracePt t="61338" x="3055938" y="3246438"/>
          <p14:tracePt t="61355" x="3108325" y="3246438"/>
          <p14:tracePt t="61371" x="3178175" y="3246438"/>
          <p14:tracePt t="61388" x="3260725" y="3246438"/>
          <p14:tracePt t="61405" x="3375025" y="3246438"/>
          <p14:tracePt t="61407" x="3421063" y="3222625"/>
          <p14:tracePt t="61421" x="3467100" y="3208338"/>
          <p14:tracePt t="61439" x="3543300" y="3162300"/>
          <p14:tracePt t="61455" x="3573463" y="3140075"/>
          <p14:tracePt t="61471" x="3589338" y="3116263"/>
          <p14:tracePt t="61488" x="3611563" y="3078163"/>
          <p14:tracePt t="61505" x="3635375" y="3048000"/>
          <p14:tracePt t="61521" x="3657600" y="3017838"/>
          <p14:tracePt t="61538" x="3665538" y="2987675"/>
          <p14:tracePt t="61555" x="3687763" y="2949575"/>
          <p14:tracePt t="61571" x="3695700" y="2925763"/>
          <p14:tracePt t="61588" x="3711575" y="2887663"/>
          <p14:tracePt t="61605" x="3711575" y="2873375"/>
          <p14:tracePt t="61621" x="3717925" y="2841625"/>
          <p14:tracePt t="61639" x="3717925" y="2803525"/>
          <p14:tracePt t="61655" x="3717925" y="2797175"/>
          <p14:tracePt t="61671" x="3717925" y="2751138"/>
          <p14:tracePt t="61689" x="3695700" y="2713038"/>
          <p14:tracePt t="61705" x="3641725" y="2674938"/>
          <p14:tracePt t="61721" x="3565525" y="2644775"/>
          <p14:tracePt t="61738" x="3482975" y="2606675"/>
          <p14:tracePt t="61755" x="3390900" y="2582863"/>
          <p14:tracePt t="61771" x="3268663" y="2560638"/>
          <p14:tracePt t="61788" x="3154363" y="2544763"/>
          <p14:tracePt t="61805" x="3063875" y="2544763"/>
          <p14:tracePt t="61821" x="2994025" y="2544763"/>
          <p14:tracePt t="61839" x="2925763" y="2544763"/>
          <p14:tracePt t="61855" x="2895600" y="2560638"/>
          <p14:tracePt t="61871" x="2873375" y="2574925"/>
          <p14:tracePt t="61888" x="2865438" y="2582863"/>
          <p14:tracePt t="61905" x="2841625" y="2598738"/>
          <p14:tracePt t="61922" x="2803525" y="2620963"/>
          <p14:tracePt t="61938" x="2765425" y="2659063"/>
          <p14:tracePt t="61955" x="2751138" y="2682875"/>
          <p14:tracePt t="61972" x="2735263" y="2720975"/>
          <p14:tracePt t="61988" x="2727325" y="2759075"/>
          <p14:tracePt t="62005" x="2727325" y="2797175"/>
          <p14:tracePt t="62022" x="2727325" y="2827338"/>
          <p14:tracePt t="62038" x="2727325" y="2857500"/>
          <p14:tracePt t="62055" x="2727325" y="2873375"/>
          <p14:tracePt t="62088" x="2727325" y="2879725"/>
          <p14:tracePt t="62105" x="2765425" y="2887663"/>
          <p14:tracePt t="62122" x="2819400" y="2911475"/>
          <p14:tracePt t="62138" x="2917825" y="2933700"/>
          <p14:tracePt t="62155" x="3032125" y="2955925"/>
          <p14:tracePt t="62172" x="3086100" y="2963863"/>
          <p14:tracePt t="62190" x="3094038" y="2963863"/>
          <p14:tracePt t="62205" x="3108325" y="2963863"/>
          <p14:tracePt t="62222" x="3170238" y="2963863"/>
          <p14:tracePt t="62239" x="3246438" y="2955925"/>
          <p14:tracePt t="62255" x="3390900" y="2911475"/>
          <p14:tracePt t="62272" x="3589338" y="2873375"/>
          <p14:tracePt t="62288" x="3779838" y="2811463"/>
          <p14:tracePt t="62305" x="3894138" y="2765425"/>
          <p14:tracePt t="62322" x="3984625" y="2720975"/>
          <p14:tracePt t="62338" x="4022725" y="2682875"/>
          <p14:tracePt t="62355" x="4030663" y="2674938"/>
          <p14:tracePt t="62372" x="4038600" y="2636838"/>
          <p14:tracePt t="62388" x="4038600" y="2582863"/>
          <p14:tracePt t="62405" x="4038600" y="2544763"/>
          <p14:tracePt t="62407" x="4038600" y="2530475"/>
          <p14:tracePt t="62422" x="4022725" y="2514600"/>
          <p14:tracePt t="62438" x="3992563" y="2476500"/>
          <p14:tracePt t="62455" x="3916363" y="2438400"/>
          <p14:tracePt t="62472" x="3817938" y="2408238"/>
          <p14:tracePt t="62488" x="3733800" y="2400300"/>
          <p14:tracePt t="62505" x="3611563" y="2392363"/>
          <p14:tracePt t="62522" x="3489325" y="2392363"/>
          <p14:tracePt t="62538" x="3375025" y="2392363"/>
          <p14:tracePt t="62555" x="3268663" y="2400300"/>
          <p14:tracePt t="62572" x="3170238" y="2430463"/>
          <p14:tracePt t="62588" x="3070225" y="2492375"/>
          <p14:tracePt t="62605" x="3009900" y="2536825"/>
          <p14:tracePt t="62622" x="2963863" y="2582863"/>
          <p14:tracePt t="62639" x="2903538" y="2659063"/>
          <p14:tracePt t="62655" x="2879725" y="2705100"/>
          <p14:tracePt t="62672" x="2865438" y="2743200"/>
          <p14:tracePt t="62688" x="2857500" y="2773363"/>
          <p14:tracePt t="62705" x="2849563" y="2827338"/>
          <p14:tracePt t="62722" x="2849563" y="2873375"/>
          <p14:tracePt t="62738" x="2849563" y="2917825"/>
          <p14:tracePt t="62755" x="2849563" y="2963863"/>
          <p14:tracePt t="62772" x="2857500" y="3001963"/>
          <p14:tracePt t="62788" x="2887663" y="3040063"/>
          <p14:tracePt t="62805" x="2925763" y="3070225"/>
          <p14:tracePt t="62822" x="2994025" y="3094038"/>
          <p14:tracePt t="62839" x="3108325" y="3108325"/>
          <p14:tracePt t="62855" x="3360738" y="3124200"/>
          <p14:tracePt t="62872" x="3559175" y="3124200"/>
          <p14:tracePt t="62889" x="3756025" y="3124200"/>
          <p14:tracePt t="62905" x="3902075" y="3108325"/>
          <p14:tracePt t="62922" x="3984625" y="3055938"/>
          <p14:tracePt t="62939" x="4016375" y="3032125"/>
          <p14:tracePt t="62955" x="4030663" y="2994025"/>
          <p14:tracePt t="62972" x="4038600" y="2941638"/>
          <p14:tracePt t="62989" x="4038600" y="2887663"/>
          <p14:tracePt t="63006" x="4038600" y="2849563"/>
          <p14:tracePt t="63022" x="4038600" y="2797175"/>
          <p14:tracePt t="63039" x="4030663" y="2751138"/>
          <p14:tracePt t="63055" x="4016375" y="2720975"/>
          <p14:tracePt t="63072" x="4000500" y="2697163"/>
          <p14:tracePt t="63089" x="3978275" y="2674938"/>
          <p14:tracePt t="63105" x="3978275" y="2659063"/>
          <p14:tracePt t="63122" x="3946525" y="2636838"/>
          <p14:tracePt t="63139" x="3916363" y="2613025"/>
          <p14:tracePt t="63155" x="3878263" y="2590800"/>
          <p14:tracePt t="63172" x="3848100" y="2582863"/>
          <p14:tracePt t="63189" x="3787775" y="2560638"/>
          <p14:tracePt t="63205" x="3749675" y="2560638"/>
          <p14:tracePt t="63223" x="3657600" y="2560638"/>
          <p14:tracePt t="63239" x="3619500" y="2560638"/>
          <p14:tracePt t="63255" x="3489325" y="2560638"/>
          <p14:tracePt t="63272" x="3429000" y="2560638"/>
          <p14:tracePt t="63289" x="3360738" y="2568575"/>
          <p14:tracePt t="63305" x="3322638" y="2574925"/>
          <p14:tracePt t="63323" x="3292475" y="2582863"/>
          <p14:tracePt t="63339" x="3260725" y="2606675"/>
          <p14:tracePt t="63355" x="3222625" y="2628900"/>
          <p14:tracePt t="63372" x="3170238" y="2659063"/>
          <p14:tracePt t="63389" x="3124200" y="2689225"/>
          <p14:tracePt t="63405" x="3094038" y="2720975"/>
          <p14:tracePt t="63423" x="3040063" y="2781300"/>
          <p14:tracePt t="63440" x="3025775" y="2803525"/>
          <p14:tracePt t="63455" x="3017838" y="2827338"/>
          <p14:tracePt t="63472" x="3001963" y="2857500"/>
          <p14:tracePt t="63489" x="3001963" y="2879725"/>
          <p14:tracePt t="63505" x="3001963" y="2903538"/>
          <p14:tracePt t="63522" x="3001963" y="2933700"/>
          <p14:tracePt t="63539" x="3001963" y="2955925"/>
          <p14:tracePt t="63555" x="3032125" y="2987675"/>
          <p14:tracePt t="63572" x="3070225" y="3017838"/>
          <p14:tracePt t="63589" x="3132138" y="3032125"/>
          <p14:tracePt t="63607" x="3322638" y="3055938"/>
          <p14:tracePt t="63623" x="3475038" y="3055938"/>
          <p14:tracePt t="63639" x="3603625" y="3048000"/>
          <p14:tracePt t="63655" x="3711575" y="3009900"/>
          <p14:tracePt t="63672" x="3763963" y="2979738"/>
          <p14:tracePt t="63689" x="3771900" y="2963863"/>
          <p14:tracePt t="63705" x="3787775" y="2925763"/>
          <p14:tracePt t="63722" x="3787775" y="2895600"/>
          <p14:tracePt t="63739" x="3802063" y="2849563"/>
          <p14:tracePt t="63755" x="3802063" y="2803525"/>
          <p14:tracePt t="63772" x="3771900" y="2743200"/>
          <p14:tracePt t="63789" x="3741738" y="2697163"/>
          <p14:tracePt t="63806" x="3635375" y="2636838"/>
          <p14:tracePt t="63823" x="3375025" y="2552700"/>
          <p14:tracePt t="63839" x="3216275" y="2506663"/>
          <p14:tracePt t="63856" x="3094038" y="2492375"/>
          <p14:tracePt t="63872" x="3025775" y="2492375"/>
          <p14:tracePt t="63889" x="2949575" y="2492375"/>
          <p14:tracePt t="63906" x="2917825" y="2498725"/>
          <p14:tracePt t="63922" x="2879725" y="2536825"/>
          <p14:tracePt t="63939" x="2835275" y="2582863"/>
          <p14:tracePt t="63956" x="2819400" y="2613025"/>
          <p14:tracePt t="63972" x="2797175" y="2659063"/>
          <p14:tracePt t="63989" x="2773363" y="2697163"/>
          <p14:tracePt t="64006" x="2765425" y="2735263"/>
          <p14:tracePt t="64023" x="2765425" y="2781300"/>
          <p14:tracePt t="64039" x="2765425" y="2811463"/>
          <p14:tracePt t="64056" x="2765425" y="2827338"/>
          <p14:tracePt t="64072" x="2781300" y="2841625"/>
          <p14:tracePt t="64089" x="2865438" y="2873375"/>
          <p14:tracePt t="64106" x="3025775" y="2903538"/>
          <p14:tracePt t="64122" x="3216275" y="2911475"/>
          <p14:tracePt t="64139" x="3406775" y="2911475"/>
          <p14:tracePt t="64156" x="3581400" y="2911475"/>
          <p14:tracePt t="64172" x="3695700" y="2887663"/>
          <p14:tracePt t="64189" x="3756025" y="2841625"/>
          <p14:tracePt t="64206" x="3779838" y="2811463"/>
          <p14:tracePt t="64223" x="3779838" y="2789238"/>
          <p14:tracePt t="64239" x="3779838" y="2713038"/>
          <p14:tracePt t="64256" x="3779838" y="2667000"/>
          <p14:tracePt t="64272" x="3763963" y="2636838"/>
          <p14:tracePt t="64289" x="3695700" y="2590800"/>
          <p14:tracePt t="64306" x="3657600" y="2568575"/>
          <p14:tracePt t="64322" x="3559175" y="2544763"/>
          <p14:tracePt t="64339" x="3413125" y="2530475"/>
          <p14:tracePt t="64356" x="3284538" y="2530475"/>
          <p14:tracePt t="64373" x="3140075" y="2530475"/>
          <p14:tracePt t="64389" x="3055938" y="2544763"/>
          <p14:tracePt t="64406" x="2987675" y="2582863"/>
          <p14:tracePt t="64423" x="2955925" y="2606675"/>
          <p14:tracePt t="64424" x="2941638" y="2620963"/>
          <p14:tracePt t="64439" x="2917825" y="2651125"/>
          <p14:tracePt t="64456" x="2903538" y="2689225"/>
          <p14:tracePt t="64472" x="2903538" y="2705100"/>
          <p14:tracePt t="64489" x="2887663" y="2759075"/>
          <p14:tracePt t="64506" x="2873375" y="2797175"/>
          <p14:tracePt t="64522" x="2873375" y="2827338"/>
          <p14:tracePt t="64539" x="2873375" y="2873375"/>
          <p14:tracePt t="64556" x="2873375" y="2925763"/>
          <p14:tracePt t="64572" x="2879725" y="2949575"/>
          <p14:tracePt t="64589" x="2911475" y="3001963"/>
          <p14:tracePt t="64607" x="2971800" y="3048000"/>
          <p14:tracePt t="64623" x="3025775" y="3070225"/>
          <p14:tracePt t="64639" x="3200400" y="3108325"/>
          <p14:tracePt t="64656" x="3352800" y="3108325"/>
          <p14:tracePt t="64672" x="3475038" y="3101975"/>
          <p14:tracePt t="64690" x="3551238" y="3063875"/>
          <p14:tracePt t="64706" x="3597275" y="3001963"/>
          <p14:tracePt t="64723" x="3619500" y="2933700"/>
          <p14:tracePt t="64739" x="3619500" y="2879725"/>
          <p14:tracePt t="64756" x="3619500" y="2811463"/>
          <p14:tracePt t="64773" x="3619500" y="2759075"/>
          <p14:tracePt t="64789" x="3619500" y="2727325"/>
          <p14:tracePt t="64806" x="3619500" y="2713038"/>
          <p14:tracePt t="64823" x="3611563" y="2697163"/>
          <p14:tracePt t="64839" x="3597275" y="2667000"/>
          <p14:tracePt t="64856" x="3559175" y="2659063"/>
          <p14:tracePt t="64873" x="3527425" y="2644775"/>
          <p14:tracePt t="64889" x="3505200" y="2644775"/>
          <p14:tracePt t="64906" x="3482975" y="2636838"/>
          <p14:tracePt t="64923" x="3451225" y="2636838"/>
          <p14:tracePt t="64939" x="3413125" y="2636838"/>
          <p14:tracePt t="64956" x="3360738" y="2636838"/>
          <p14:tracePt t="64973" x="3314700" y="2636838"/>
          <p14:tracePt t="64989" x="3260725" y="2651125"/>
          <p14:tracePt t="65007" x="3184525" y="2682875"/>
          <p14:tracePt t="65023" x="3170238" y="2682875"/>
          <p14:tracePt t="65039" x="3154363" y="2697163"/>
          <p14:tracePt t="65056" x="3140075" y="2713038"/>
          <p14:tracePt t="65073" x="3116263" y="2735263"/>
          <p14:tracePt t="65089" x="3101975" y="2751138"/>
          <p14:tracePt t="65106" x="3078163" y="2773363"/>
          <p14:tracePt t="65123" x="3070225" y="2789238"/>
          <p14:tracePt t="65139" x="3055938" y="2811463"/>
          <p14:tracePt t="65156" x="3055938" y="2827338"/>
          <p14:tracePt t="65173" x="3048000" y="2849563"/>
          <p14:tracePt t="65189" x="3040063" y="2857500"/>
          <p14:tracePt t="65207" x="3032125" y="2879725"/>
          <p14:tracePt t="65223" x="3032125" y="2887663"/>
          <p14:tracePt t="65239" x="3032125" y="2903538"/>
          <p14:tracePt t="65256" x="3032125" y="2925763"/>
          <p14:tracePt t="65273" x="3032125" y="2949575"/>
          <p14:tracePt t="65289" x="3032125" y="2979738"/>
          <p14:tracePt t="65306" x="3040063" y="3001963"/>
          <p14:tracePt t="65323" x="3078163" y="3040063"/>
          <p14:tracePt t="65339" x="3140075" y="3070225"/>
          <p14:tracePt t="65356" x="3230563" y="3094038"/>
          <p14:tracePt t="65373" x="3398838" y="3101975"/>
          <p14:tracePt t="65389" x="3565525" y="3108325"/>
          <p14:tracePt t="65407" x="3771900" y="3108325"/>
          <p14:tracePt t="65423" x="3817938" y="3108325"/>
          <p14:tracePt t="65439" x="3825875" y="3108325"/>
          <p14:tracePt t="65456" x="3825875" y="3101975"/>
          <p14:tracePt t="65473" x="3832225" y="3101975"/>
          <p14:tracePt t="65495" x="3832225" y="3094038"/>
          <p14:tracePt t="65872" x="3878263" y="3086100"/>
          <p14:tracePt t="65880" x="3932238" y="3078163"/>
          <p14:tracePt t="65890" x="4000500" y="3070225"/>
          <p14:tracePt t="65906" x="4168775" y="3040063"/>
          <p14:tracePt t="65923" x="4297363" y="3025775"/>
          <p14:tracePt t="65940" x="4373563" y="3009900"/>
          <p14:tracePt t="65956" x="4397375" y="2994025"/>
          <p14:tracePt t="65973" x="4419600" y="2979738"/>
          <p14:tracePt t="65990" x="4419600" y="2963863"/>
          <p14:tracePt t="66007" x="4441825" y="2911475"/>
          <p14:tracePt t="66023" x="4441825" y="2879725"/>
          <p14:tracePt t="66040" x="4457700" y="2849563"/>
          <p14:tracePt t="66056" x="4465638" y="2811463"/>
          <p14:tracePt t="66073" x="4473575" y="2789238"/>
          <p14:tracePt t="66090" x="4479925" y="2759075"/>
          <p14:tracePt t="66106" x="4487863" y="2735263"/>
          <p14:tracePt t="66123" x="4495800" y="2713038"/>
          <p14:tracePt t="66140" x="4503738" y="2689225"/>
          <p14:tracePt t="66156" x="4511675" y="2667000"/>
          <p14:tracePt t="66173" x="4518025" y="2651125"/>
          <p14:tracePt t="66206" x="4518025" y="2644775"/>
          <p14:tracePt t="66223" x="4518025" y="2636838"/>
          <p14:tracePt t="66240" x="4518025" y="2613025"/>
          <p14:tracePt t="66256" x="4487863" y="2606675"/>
          <p14:tracePt t="66273" x="4427538" y="2582863"/>
          <p14:tracePt t="66290" x="4373563" y="2568575"/>
          <p14:tracePt t="66306" x="4313238" y="2568575"/>
          <p14:tracePt t="66323" x="4283075" y="2568575"/>
          <p14:tracePt t="66340" x="4259263" y="2568575"/>
          <p14:tracePt t="66356" x="4237038" y="2574925"/>
          <p14:tracePt t="66373" x="4221163" y="2582863"/>
          <p14:tracePt t="66390" x="4221163" y="2590800"/>
          <p14:tracePt t="66407" x="4198938" y="2613025"/>
          <p14:tracePt t="66423" x="4183063" y="2659063"/>
          <p14:tracePt t="66440" x="4168775" y="2713038"/>
          <p14:tracePt t="66456" x="4160838" y="2773363"/>
          <p14:tracePt t="66473" x="4152900" y="2849563"/>
          <p14:tracePt t="66490" x="4152900" y="2925763"/>
          <p14:tracePt t="66507" x="4152900" y="2971800"/>
          <p14:tracePt t="66523" x="4160838" y="2994025"/>
          <p14:tracePt t="66540" x="4191000" y="3032125"/>
          <p14:tracePt t="66557" x="4289425" y="3063875"/>
          <p14:tracePt t="66573" x="4479925" y="3078163"/>
          <p14:tracePt t="66590" x="4694238" y="3078163"/>
          <p14:tracePt t="66607" x="4906963" y="3070225"/>
          <p14:tracePt t="66623" x="5151438" y="2987675"/>
          <p14:tracePt t="66640" x="5227638" y="2933700"/>
          <p14:tracePt t="66657" x="5257800" y="2879725"/>
          <p14:tracePt t="66673" x="5265738" y="2819400"/>
          <p14:tracePt t="66690" x="5265738" y="2743200"/>
          <p14:tracePt t="66707" x="5257800" y="2682875"/>
          <p14:tracePt t="66723" x="5219700" y="2620963"/>
          <p14:tracePt t="66740" x="5197475" y="2590800"/>
          <p14:tracePt t="66757" x="5173663" y="2574925"/>
          <p14:tracePt t="66773" x="5159375" y="2568575"/>
          <p14:tracePt t="66791" x="5113338" y="2552700"/>
          <p14:tracePt t="66807" x="5097463" y="2552700"/>
          <p14:tracePt t="66823" x="5045075" y="2544763"/>
          <p14:tracePt t="66840" x="5021263" y="2544763"/>
          <p14:tracePt t="66857" x="4991100" y="2544763"/>
          <p14:tracePt t="66873" x="4953000" y="2544763"/>
          <p14:tracePt t="66890" x="4868863" y="2568575"/>
          <p14:tracePt t="66908" x="4784725" y="2582863"/>
          <p14:tracePt t="66911" x="4740275" y="2606675"/>
          <p14:tracePt t="66923" x="4686300" y="2628900"/>
          <p14:tracePt t="66940" x="4594225" y="2682875"/>
          <p14:tracePt t="66957" x="4549775" y="2713038"/>
          <p14:tracePt t="66973" x="4525963" y="2751138"/>
          <p14:tracePt t="66991" x="4518025" y="2803525"/>
          <p14:tracePt t="67007" x="4518025" y="2841625"/>
          <p14:tracePt t="67023" x="4518025" y="2857500"/>
          <p14:tracePt t="67040" x="4525963" y="2887663"/>
          <p14:tracePt t="67057" x="4556125" y="2887663"/>
          <p14:tracePt t="67074" x="4625975" y="2903538"/>
          <p14:tracePt t="67090" x="4754563" y="2903538"/>
          <p14:tracePt t="67107" x="4868863" y="2903538"/>
          <p14:tracePt t="67124" x="4968875" y="2849563"/>
          <p14:tracePt t="67140" x="5021263" y="2797175"/>
          <p14:tracePt t="67157" x="5045075" y="2743200"/>
          <p14:tracePt t="67174" x="5045075" y="2674938"/>
          <p14:tracePt t="67191" x="5029200" y="2582863"/>
          <p14:tracePt t="67207" x="4960938" y="2522538"/>
          <p14:tracePt t="67224" x="4830763" y="2454275"/>
          <p14:tracePt t="67240" x="4656138" y="2392363"/>
          <p14:tracePt t="67257" x="4533900" y="2378075"/>
          <p14:tracePt t="67274" x="4419600" y="2370138"/>
          <p14:tracePt t="67290" x="4305300" y="2370138"/>
          <p14:tracePt t="67307" x="4237038" y="2370138"/>
          <p14:tracePt t="67324" x="4152900" y="2400300"/>
          <p14:tracePt t="67340" x="4092575" y="2446338"/>
          <p14:tracePt t="67357" x="4038600" y="2498725"/>
          <p14:tracePt t="67374" x="3992563" y="2552700"/>
          <p14:tracePt t="67391" x="3970338" y="2628900"/>
          <p14:tracePt t="67408" x="3970338" y="2659063"/>
          <p14:tracePt t="67424" x="3970338" y="2682875"/>
          <p14:tracePt t="67440" x="3970338" y="2705100"/>
          <p14:tracePt t="67457" x="3970338" y="2727325"/>
          <p14:tracePt t="67474" x="3970338" y="2765425"/>
          <p14:tracePt t="67490" x="3984625" y="2797175"/>
          <p14:tracePt t="67507" x="4038600" y="2841625"/>
          <p14:tracePt t="67524" x="4168775" y="2873375"/>
          <p14:tracePt t="67540" x="4365625" y="2887663"/>
          <p14:tracePt t="67557" x="4549775" y="2887663"/>
          <p14:tracePt t="67574" x="4694238" y="2887663"/>
          <p14:tracePt t="67591" x="4822825" y="2835275"/>
          <p14:tracePt t="67607" x="4868863" y="2759075"/>
          <p14:tracePt t="67624" x="4884738" y="2689225"/>
          <p14:tracePt t="67640" x="4892675" y="2620963"/>
          <p14:tracePt t="67657" x="4892675" y="2598738"/>
          <p14:tracePt t="67674" x="4892675" y="2568575"/>
          <p14:tracePt t="67690" x="4884738" y="2536825"/>
          <p14:tracePt t="67707" x="4868863" y="2522538"/>
          <p14:tracePt t="67724" x="4846638" y="2522538"/>
          <p14:tracePt t="67740" x="4822825" y="2514600"/>
          <p14:tracePt t="67757" x="4800600" y="2514600"/>
          <p14:tracePt t="67774" x="4754563" y="2514600"/>
          <p14:tracePt t="67790" x="4716463" y="2522538"/>
          <p14:tracePt t="67807" x="4640263" y="2582863"/>
          <p14:tracePt t="67824" x="4587875" y="2636838"/>
          <p14:tracePt t="67840" x="4549775" y="2720975"/>
          <p14:tracePt t="67857" x="4503738" y="2789238"/>
          <p14:tracePt t="67874" x="4479925" y="2849563"/>
          <p14:tracePt t="67890" x="4473575" y="2895600"/>
          <p14:tracePt t="67907" x="4473575" y="2933700"/>
          <p14:tracePt t="67924" x="4473575" y="2955925"/>
          <p14:tracePt t="67927" x="4473575" y="2971800"/>
          <p14:tracePt t="67940" x="4479925" y="2987675"/>
          <p14:tracePt t="67957" x="4503738" y="2994025"/>
          <p14:tracePt t="67974" x="4549775" y="3001963"/>
          <p14:tracePt t="67991" x="4594225" y="3001963"/>
          <p14:tracePt t="68007" x="4640263" y="2971800"/>
          <p14:tracePt t="68024" x="4664075" y="2925763"/>
          <p14:tracePt t="68040" x="4678363" y="2857500"/>
          <p14:tracePt t="68057" x="4678363" y="2781300"/>
          <p14:tracePt t="68074" x="4664075" y="2720975"/>
          <p14:tracePt t="68090" x="4594225" y="2659063"/>
          <p14:tracePt t="68107" x="4495800" y="2620963"/>
          <p14:tracePt t="68124" x="4435475" y="2598738"/>
          <p14:tracePt t="68140" x="4359275" y="2598738"/>
          <p14:tracePt t="68157" x="4327525" y="2598738"/>
          <p14:tracePt t="68174" x="4297363" y="2613025"/>
          <p14:tracePt t="68191" x="4267200" y="2636838"/>
          <p14:tracePt t="68207" x="4251325" y="2689225"/>
          <p14:tracePt t="68224" x="4251325" y="2720975"/>
          <p14:tracePt t="68240" x="4251325" y="2773363"/>
          <p14:tracePt t="68257" x="4251325" y="2819400"/>
          <p14:tracePt t="68274" x="4267200" y="2841625"/>
          <p14:tracePt t="68291" x="4305300" y="2849563"/>
          <p14:tracePt t="68307" x="4343400" y="2857500"/>
          <p14:tracePt t="68324" x="4359275" y="2857500"/>
          <p14:tracePt t="68359" x="4365625" y="2857500"/>
          <p14:tracePt t="71152" x="4365625" y="2865438"/>
          <p14:tracePt t="71160" x="4365625" y="2895600"/>
          <p14:tracePt t="71167" x="4365625" y="2949575"/>
          <p14:tracePt t="71176" x="4365625" y="2987675"/>
          <p14:tracePt t="71192" x="4365625" y="3108325"/>
          <p14:tracePt t="71208" x="4411663" y="3268663"/>
          <p14:tracePt t="71225" x="4473575" y="3413125"/>
          <p14:tracePt t="71242" x="4533900" y="3527425"/>
          <p14:tracePt t="71258" x="4594225" y="3597275"/>
          <p14:tracePt t="71275" x="4640263" y="3619500"/>
          <p14:tracePt t="71292" x="4656138" y="3619500"/>
          <p14:tracePt t="71544" x="4670425" y="3619500"/>
          <p14:tracePt t="71551" x="4708525" y="3611563"/>
          <p14:tracePt t="71560" x="4770438" y="3581400"/>
          <p14:tracePt t="71575" x="4830763" y="3551238"/>
          <p14:tracePt t="71592" x="4884738" y="3513138"/>
          <p14:tracePt t="71608" x="4906963" y="3489325"/>
          <p14:tracePt t="71625" x="4922838" y="3475038"/>
          <p14:tracePt t="71642" x="4937125" y="3451225"/>
          <p14:tracePt t="71658" x="4945063" y="3436938"/>
          <p14:tracePt t="71675" x="4945063" y="3406775"/>
          <p14:tracePt t="71692" x="4975225" y="3344863"/>
          <p14:tracePt t="71708" x="4975225" y="3336925"/>
          <p14:tracePt t="71727" x="4983163" y="3314700"/>
          <p14:tracePt t="71742" x="4991100" y="3292475"/>
          <p14:tracePt t="71759" x="4999038" y="3268663"/>
          <p14:tracePt t="71775" x="5013325" y="3246438"/>
          <p14:tracePt t="71792" x="5021263" y="3238500"/>
          <p14:tracePt t="71808" x="5029200" y="3238500"/>
          <p14:tracePt t="72200" x="5067300" y="3216275"/>
          <p14:tracePt t="72207" x="5113338" y="3200400"/>
          <p14:tracePt t="72216" x="5127625" y="3184525"/>
          <p14:tracePt t="72240" x="5135563" y="3178175"/>
          <p14:tracePt t="72247" x="5151438" y="3154363"/>
          <p14:tracePt t="72259" x="5165725" y="3124200"/>
          <p14:tracePt t="72275" x="5197475" y="3063875"/>
          <p14:tracePt t="72292" x="5219700" y="3017838"/>
          <p14:tracePt t="72309" x="5241925" y="2963863"/>
          <p14:tracePt t="72325" x="5241925" y="2949575"/>
          <p14:tracePt t="72343" x="5241925" y="2917825"/>
          <p14:tracePt t="72359" x="5235575" y="2895600"/>
          <p14:tracePt t="72375" x="5219700" y="2879725"/>
          <p14:tracePt t="72392" x="5197475" y="2865438"/>
          <p14:tracePt t="72409" x="5189538" y="2865438"/>
          <p14:tracePt t="72426" x="5181600" y="2865438"/>
          <p14:tracePt t="72496" x="5173663" y="2857500"/>
          <p14:tracePt t="72511" x="5203825" y="2835275"/>
          <p14:tracePt t="72519" x="5227638" y="2827338"/>
          <p14:tracePt t="72536" x="5241925" y="2811463"/>
          <p14:tracePt t="72567" x="5257800" y="2803525"/>
          <p14:tracePt t="72583" x="5265738" y="2797175"/>
          <p14:tracePt t="79632" x="5265738" y="2789238"/>
          <p14:tracePt t="79640" x="5203825" y="2827338"/>
          <p14:tracePt t="79647" x="5135563" y="2865438"/>
          <p14:tracePt t="79661" x="5067300" y="2903538"/>
          <p14:tracePt t="79679" x="4830763" y="2994025"/>
          <p14:tracePt t="79695" x="4579938" y="3086100"/>
          <p14:tracePt t="79711" x="4221163" y="3208338"/>
          <p14:tracePt t="79728" x="3870325" y="3306763"/>
          <p14:tracePt t="79745" x="3649663" y="3382963"/>
          <p14:tracePt t="79762" x="3505200" y="3451225"/>
          <p14:tracePt t="79778" x="3413125" y="3489325"/>
          <p14:tracePt t="79795" x="3398838" y="3497263"/>
          <p14:tracePt t="79811" x="3390900" y="3497263"/>
          <p14:tracePt t="79887" x="3390900" y="3489325"/>
          <p14:tracePt t="79896" x="3375025" y="3451225"/>
          <p14:tracePt t="80095" x="3375025" y="3444875"/>
          <p14:tracePt t="80104" x="3375025" y="3429000"/>
          <p14:tracePt t="80127" x="3375025" y="3421063"/>
          <p14:tracePt t="80176" x="3375025" y="3413125"/>
          <p14:tracePt t="80607" x="3382963" y="3406775"/>
          <p14:tracePt t="80615" x="3413125" y="3382963"/>
          <p14:tracePt t="80623" x="3444875" y="3336925"/>
          <p14:tracePt t="80647" x="3451225" y="3322638"/>
          <p14:tracePt t="80657" x="3475038" y="3292475"/>
          <p14:tracePt t="80663" x="3475038" y="3284538"/>
          <p14:tracePt t="80679" x="3482975" y="3276600"/>
          <p14:tracePt t="80695" x="3505200" y="3230563"/>
          <p14:tracePt t="80712" x="3527425" y="3200400"/>
          <p14:tracePt t="80728" x="3551238" y="3170238"/>
          <p14:tracePt t="80745" x="3559175" y="3146425"/>
          <p14:tracePt t="80762" x="3573463" y="3132138"/>
          <p14:tracePt t="80778" x="3597275" y="3108325"/>
          <p14:tracePt t="80795" x="3611563" y="3086100"/>
          <p14:tracePt t="80812" x="3641725" y="3048000"/>
          <p14:tracePt t="80828" x="3657600" y="3025775"/>
          <p14:tracePt t="80845" x="3665538" y="3009900"/>
          <p14:tracePt t="80862" x="3673475" y="3001963"/>
          <p14:tracePt t="80879" x="3673475" y="2987675"/>
          <p14:tracePt t="80895" x="3687763" y="2979738"/>
          <p14:tracePt t="80928" x="3695700" y="2971800"/>
          <p14:tracePt t="80945" x="3695700" y="2963863"/>
          <p14:tracePt t="80962" x="3703638" y="2963863"/>
          <p14:tracePt t="80991" x="3703638" y="2955925"/>
          <p14:tracePt t="80999" x="3711575" y="2955925"/>
          <p14:tracePt t="81012" x="3717925" y="2949575"/>
          <p14:tracePt t="81029" x="3733800" y="2933700"/>
          <p14:tracePt t="81045" x="3749675" y="2911475"/>
          <p14:tracePt t="81062" x="3749675" y="2903538"/>
          <p14:tracePt t="81079" x="3756025" y="2887663"/>
          <p14:tracePt t="81095" x="3756025" y="2873375"/>
          <p14:tracePt t="81112" x="3756025" y="2865438"/>
          <p14:tracePt t="81129" x="3756025" y="2841625"/>
          <p14:tracePt t="81145" x="3741738" y="2841625"/>
          <p14:tracePt t="81163" x="3733800" y="2835275"/>
          <p14:tracePt t="81215" x="3725863" y="2835275"/>
          <p14:tracePt t="81239" x="3711575" y="2841625"/>
          <p14:tracePt t="81247" x="3695700" y="2857500"/>
          <p14:tracePt t="81256" x="3679825" y="2879725"/>
          <p14:tracePt t="81263" x="3679825" y="2895600"/>
          <p14:tracePt t="81279" x="3679825" y="2903538"/>
          <p14:tracePt t="81295" x="3673475" y="2955925"/>
          <p14:tracePt t="81312" x="3673475" y="2987675"/>
          <p14:tracePt t="81329" x="3673475" y="3009900"/>
          <p14:tracePt t="81345" x="3665538" y="3032125"/>
          <p14:tracePt t="81439" x="3665538" y="3017838"/>
          <p14:tracePt t="81447" x="3665538" y="3001963"/>
          <p14:tracePt t="81456" x="3665538" y="2987675"/>
          <p14:tracePt t="81463" x="3657600" y="2979738"/>
          <p14:tracePt t="81488" x="3657600" y="2971800"/>
          <p14:tracePt t="81520" x="3657600" y="2963863"/>
          <p14:tracePt t="81537" x="3657600" y="2955925"/>
          <p14:tracePt t="81544" x="3657600" y="2949575"/>
          <p14:tracePt t="81552" x="3657600" y="2941638"/>
          <p14:tracePt t="81568" x="3665538" y="2925763"/>
          <p14:tracePt t="81579" x="3679825" y="2917825"/>
          <p14:tracePt t="81595" x="3687763" y="2911475"/>
          <p14:tracePt t="81612" x="3703638" y="2887663"/>
          <p14:tracePt t="81629" x="3711575" y="2873375"/>
          <p14:tracePt t="81645" x="3733800" y="2841625"/>
          <p14:tracePt t="81664" x="3749675" y="2811463"/>
          <p14:tracePt t="81679" x="3749675" y="2803525"/>
          <p14:tracePt t="81695" x="3756025" y="2781300"/>
          <p14:tracePt t="81729" x="3756025" y="2765425"/>
          <p14:tracePt t="81745" x="3763963" y="2751138"/>
          <p14:tracePt t="81762" x="3763963" y="2743200"/>
          <p14:tracePt t="81779" x="3763963" y="2727325"/>
          <p14:tracePt t="81795" x="3763963" y="2720975"/>
          <p14:tracePt t="81983" x="3763963" y="2727325"/>
          <p14:tracePt t="81992" x="3733800" y="2781300"/>
          <p14:tracePt t="81999" x="3679825" y="2849563"/>
          <p14:tracePt t="82012" x="3627438" y="2925763"/>
          <p14:tracePt t="82029" x="3551238" y="3009900"/>
          <p14:tracePt t="82046" x="3527425" y="3032125"/>
          <p14:tracePt t="82111" x="3527425" y="2987675"/>
          <p14:tracePt t="82119" x="3559175" y="2925763"/>
          <p14:tracePt t="82129" x="3565525" y="2873375"/>
          <p14:tracePt t="82146" x="3597275" y="2759075"/>
          <p14:tracePt t="82162" x="3611563" y="2689225"/>
          <p14:tracePt t="82179" x="3611563" y="2667000"/>
          <p14:tracePt t="82196" x="3619500" y="2659063"/>
          <p14:tracePt t="82229" x="3619500" y="2667000"/>
          <p14:tracePt t="82246" x="3603625" y="2720975"/>
          <p14:tracePt t="82262" x="3565525" y="2797175"/>
          <p14:tracePt t="82279" x="3551238" y="2835275"/>
          <p14:tracePt t="82319" x="3565525" y="2835275"/>
          <p14:tracePt t="82329" x="3611563" y="2811463"/>
          <p14:tracePt t="82346" x="3703638" y="2751138"/>
          <p14:tracePt t="82363" x="3756025" y="2697163"/>
          <p14:tracePt t="82379" x="3763963" y="2674938"/>
          <p14:tracePt t="82396" x="3763963" y="2659063"/>
          <p14:tracePt t="82412" x="3749675" y="2659063"/>
          <p14:tracePt t="82429" x="3695700" y="2659063"/>
          <p14:tracePt t="82446" x="3573463" y="2705100"/>
          <p14:tracePt t="82463" x="3489325" y="2759075"/>
          <p14:tracePt t="82479" x="3489325" y="2797175"/>
          <p14:tracePt t="82496" x="3489325" y="2811463"/>
          <p14:tracePt t="82512" x="3527425" y="2827338"/>
          <p14:tracePt t="82529" x="3649663" y="2811463"/>
          <p14:tracePt t="82546" x="3679825" y="2789238"/>
          <p14:tracePt t="82563" x="3687763" y="2759075"/>
          <p14:tracePt t="82579" x="3657600" y="2674938"/>
          <p14:tracePt t="82596" x="3551238" y="2628900"/>
          <p14:tracePt t="82612" x="3382963" y="2598738"/>
          <p14:tracePt t="82629" x="3178175" y="2598738"/>
          <p14:tracePt t="82646" x="3025775" y="2689225"/>
          <p14:tracePt t="82663" x="2979738" y="2797175"/>
          <p14:tracePt t="82679" x="3025775" y="2971800"/>
          <p14:tracePt t="82696" x="3292475" y="3055938"/>
          <p14:tracePt t="82712" x="3870325" y="3055938"/>
          <p14:tracePt t="82729" x="4175125" y="3040063"/>
          <p14:tracePt t="82746" x="4251325" y="2987675"/>
          <p14:tracePt t="82762" x="4244975" y="2925763"/>
          <p14:tracePt t="82779" x="4068763" y="2765425"/>
          <p14:tracePt t="82796" x="3679825" y="2574925"/>
          <p14:tracePt t="82813" x="3184525" y="2514600"/>
          <p14:tracePt t="82829" x="2963863" y="2544763"/>
          <p14:tracePt t="82846" x="2879725" y="2636838"/>
          <p14:tracePt t="82864" x="2933700" y="2873375"/>
          <p14:tracePt t="82879" x="3276600" y="2994025"/>
          <p14:tracePt t="82896" x="3733800" y="3048000"/>
          <p14:tracePt t="82913" x="3924300" y="3017838"/>
          <p14:tracePt t="82929" x="3970338" y="2955925"/>
          <p14:tracePt t="82946" x="3970338" y="2827338"/>
          <p14:tracePt t="82963" x="3763963" y="2659063"/>
          <p14:tracePt t="82979" x="3421063" y="2530475"/>
          <p14:tracePt t="82996" x="3154363" y="2498725"/>
          <p14:tracePt t="83013" x="3101975" y="2514600"/>
          <p14:tracePt t="83029" x="3078163" y="2606675"/>
          <p14:tracePt t="83047" x="3260725" y="2765425"/>
          <p14:tracePt t="83063" x="3551238" y="2865438"/>
          <p14:tracePt t="83079" x="3717925" y="2873375"/>
          <p14:tracePt t="83096" x="3741738" y="2865438"/>
          <p14:tracePt t="83113" x="3741738" y="2811463"/>
          <p14:tracePt t="83129" x="3649663" y="2720975"/>
          <p14:tracePt t="83146" x="3451225" y="2667000"/>
          <p14:tracePt t="83163" x="3306763" y="2651125"/>
          <p14:tracePt t="83179" x="3284538" y="2651125"/>
          <p14:tracePt t="83196" x="3276600" y="2682875"/>
          <p14:tracePt t="83213" x="3344863" y="2735263"/>
          <p14:tracePt t="83229" x="3513138" y="2773363"/>
          <p14:tracePt t="83247" x="3665538" y="2773363"/>
          <p14:tracePt t="83281" x="3665538" y="2751138"/>
          <p14:tracePt t="83296" x="3657600" y="2697163"/>
          <p14:tracePt t="83313" x="3611563" y="2682875"/>
          <p14:tracePt t="83367" x="3603625" y="2682875"/>
          <p14:tracePt t="83383" x="3603625" y="2689225"/>
          <p14:tracePt t="83407" x="3603625" y="2697163"/>
          <p14:tracePt t="84247" x="3619500" y="2735263"/>
          <p14:tracePt t="84263" x="3635375" y="2759075"/>
          <p14:tracePt t="84272" x="3635375" y="2765425"/>
          <p14:tracePt t="84280" x="3635375" y="2789238"/>
          <p14:tracePt t="84296" x="3641725" y="2803525"/>
          <p14:tracePt t="84313" x="3657600" y="2811463"/>
          <p14:tracePt t="84329" x="3657600" y="2819400"/>
          <p14:tracePt t="84346" x="3657600" y="2827338"/>
          <p14:tracePt t="84575" x="3665538" y="2827338"/>
          <p14:tracePt t="84591" x="3687763" y="2827338"/>
          <p14:tracePt t="84599" x="3695700" y="2811463"/>
          <p14:tracePt t="84608" x="3711575" y="2803525"/>
          <p14:tracePt t="84616" x="3717925" y="2789238"/>
          <p14:tracePt t="84630" x="3733800" y="2765425"/>
          <p14:tracePt t="84647" x="3741738" y="2759075"/>
          <p14:tracePt t="84704" x="3733800" y="2797175"/>
          <p14:tracePt t="84712" x="3695700" y="2873375"/>
          <p14:tracePt t="84719" x="3641725" y="2955925"/>
          <p14:tracePt t="84730" x="3589338" y="3040063"/>
          <p14:tracePt t="84747" x="3475038" y="3192463"/>
          <p14:tracePt t="84764" x="3398838" y="3276600"/>
          <p14:tracePt t="84823" x="3413125" y="3246438"/>
          <p14:tracePt t="84831" x="3413125" y="3222625"/>
          <p14:tracePt t="84840" x="3421063" y="3192463"/>
          <p14:tracePt t="84848" x="3436938" y="3162300"/>
          <p14:tracePt t="84864" x="3451225" y="3101975"/>
          <p14:tracePt t="84880" x="3451225" y="3086100"/>
          <p14:tracePt t="84897" x="3451225" y="3078163"/>
          <p14:tracePt t="85040" x="3451225" y="3070225"/>
          <p14:tracePt t="85049" x="3451225" y="3063875"/>
          <p14:tracePt t="85056" x="3467100" y="3048000"/>
          <p14:tracePt t="85072" x="3467100" y="3040063"/>
          <p14:tracePt t="85080" x="3467100" y="3017838"/>
          <p14:tracePt t="85097" x="3475038" y="3009900"/>
          <p14:tracePt t="85113" x="3482975" y="2994025"/>
          <p14:tracePt t="85130" x="3489325" y="2979738"/>
          <p14:tracePt t="85147" x="3489325" y="2971800"/>
          <p14:tracePt t="85183" x="3497263" y="2971800"/>
          <p14:tracePt t="85367" x="3497263" y="2955925"/>
          <p14:tracePt t="85392" x="3497263" y="2941638"/>
          <p14:tracePt t="85407" x="3505200" y="2941638"/>
          <p14:tracePt t="85431" x="3505200" y="2933700"/>
          <p14:tracePt t="85455" x="3513138" y="2933700"/>
          <p14:tracePt t="85479" x="3521075" y="2925763"/>
          <p14:tracePt t="85591" x="3527425" y="2925763"/>
          <p14:tracePt t="85631" x="3543300" y="2925763"/>
          <p14:tracePt t="85640" x="3551238" y="2925763"/>
          <p14:tracePt t="85648" x="3565525" y="2925763"/>
          <p14:tracePt t="85664" x="3581400" y="2925763"/>
          <p14:tracePt t="85682" x="3597275" y="2925763"/>
          <p14:tracePt t="85697" x="3603625" y="2917825"/>
          <p14:tracePt t="85714" x="3611563" y="2917825"/>
          <p14:tracePt t="85759" x="3611563" y="2903538"/>
          <p14:tracePt t="85855" x="3611563" y="2895600"/>
          <p14:tracePt t="85864" x="3619500" y="2873375"/>
          <p14:tracePt t="85871" x="3627438" y="2865438"/>
          <p14:tracePt t="85880" x="3635375" y="2849563"/>
          <p14:tracePt t="85897" x="3649663" y="2819400"/>
          <p14:tracePt t="85914" x="3665538" y="2803525"/>
          <p14:tracePt t="85930" x="3665538" y="2797175"/>
          <p14:tracePt t="88367" x="3665538" y="2789238"/>
          <p14:tracePt t="88391" x="3641725" y="2781300"/>
          <p14:tracePt t="88400" x="3635375" y="2781300"/>
          <p14:tracePt t="88543" x="3627438" y="2781300"/>
          <p14:tracePt t="90048" x="3619500" y="2803525"/>
          <p14:tracePt t="90055" x="3619500" y="2827338"/>
          <p14:tracePt t="90065" x="3619500" y="2849563"/>
          <p14:tracePt t="90082" x="3619500" y="2887663"/>
          <p14:tracePt t="90099" x="3619500" y="2903538"/>
          <p14:tracePt t="90115" x="3619500" y="2925763"/>
          <p14:tracePt t="90279" x="3627438" y="2903538"/>
          <p14:tracePt t="90288" x="3635375" y="2887663"/>
          <p14:tracePt t="90311" x="3641725" y="2887663"/>
          <p14:tracePt t="91879" x="3641725" y="2903538"/>
          <p14:tracePt t="91888" x="3641725" y="2933700"/>
          <p14:tracePt t="91899" x="3641725" y="2955925"/>
          <p14:tracePt t="91916" x="3641725" y="3025775"/>
          <p14:tracePt t="91933" x="3641725" y="3078163"/>
          <p14:tracePt t="91949" x="3641725" y="3116263"/>
          <p14:tracePt t="91966" x="3641725" y="3146425"/>
          <p14:tracePt t="91983" x="3641725" y="3162300"/>
          <p14:tracePt t="91999" x="3641725" y="3178175"/>
          <p14:tracePt t="92016" x="3641725" y="3184525"/>
          <p14:tracePt t="92039" x="3641725" y="3192463"/>
          <p14:tracePt t="92049" x="3641725" y="3200400"/>
          <p14:tracePt t="92066" x="3641725" y="3216275"/>
          <p14:tracePt t="92083" x="3641725" y="3238500"/>
          <p14:tracePt t="92100" x="3627438" y="3276600"/>
          <p14:tracePt t="92116" x="3619500" y="3292475"/>
          <p14:tracePt t="92133" x="3611563" y="3306763"/>
          <p14:tracePt t="92991" x="3611563" y="3314700"/>
          <p14:tracePt t="93000" x="3635375" y="3314700"/>
          <p14:tracePt t="93007" x="3665538" y="3314700"/>
          <p14:tracePt t="93016" x="3711575" y="3314700"/>
          <p14:tracePt t="93033" x="3810000" y="3314700"/>
          <p14:tracePt t="93050" x="3946525" y="3314700"/>
          <p14:tracePt t="93066" x="4068763" y="3314700"/>
          <p14:tracePt t="93083" x="4152900" y="3330575"/>
          <p14:tracePt t="93100" x="4183063" y="3336925"/>
          <p14:tracePt t="93143" x="4191000" y="3336925"/>
          <p14:tracePt t="93151" x="4206875" y="3336925"/>
          <p14:tracePt t="93167" x="4237038" y="3336925"/>
          <p14:tracePt t="93183" x="4397375" y="3336925"/>
          <p14:tracePt t="93200" x="4556125" y="3336925"/>
          <p14:tracePt t="93216" x="4678363" y="3336925"/>
          <p14:tracePt t="93233" x="4724400" y="3330575"/>
          <p14:tracePt t="93512" x="4664075" y="3322638"/>
          <p14:tracePt t="93520" x="4579938" y="3306763"/>
          <p14:tracePt t="93528" x="4479925" y="3306763"/>
          <p14:tracePt t="93535" x="4373563" y="3306763"/>
          <p14:tracePt t="93550" x="4251325" y="3306763"/>
          <p14:tracePt t="93567" x="4008438" y="3306763"/>
          <p14:tracePt t="93583" x="3856038" y="3306763"/>
          <p14:tracePt t="93600" x="3840163" y="3306763"/>
          <p14:tracePt t="93655" x="3832225" y="3306763"/>
          <p14:tracePt t="93664" x="3810000" y="3306763"/>
          <p14:tracePt t="93672" x="3779838" y="3306763"/>
          <p14:tracePt t="93683" x="3749675" y="3306763"/>
          <p14:tracePt t="93700" x="3679825" y="3306763"/>
          <p14:tracePt t="93718" x="3611563" y="3306763"/>
          <p14:tracePt t="93734" x="3565525" y="3306763"/>
          <p14:tracePt t="93959" x="3589338" y="3306763"/>
          <p14:tracePt t="93968" x="3665538" y="3306763"/>
          <p14:tracePt t="93976" x="3756025" y="3306763"/>
          <p14:tracePt t="93984" x="3863975" y="3306763"/>
          <p14:tracePt t="94000" x="4054475" y="3298825"/>
          <p14:tracePt t="94017" x="4168775" y="3292475"/>
          <p14:tracePt t="94033" x="4213225" y="3284538"/>
          <p14:tracePt t="94050" x="4221163" y="3284538"/>
          <p14:tracePt t="94103" x="4229100" y="3276600"/>
          <p14:tracePt t="94111" x="4244975" y="3276600"/>
          <p14:tracePt t="94120" x="4259263" y="3276600"/>
          <p14:tracePt t="94133" x="4275138" y="3276600"/>
          <p14:tracePt t="94151" x="4327525" y="3276600"/>
          <p14:tracePt t="94167" x="4403725" y="3268663"/>
          <p14:tracePt t="94183" x="4441825" y="3268663"/>
          <p14:tracePt t="94200" x="4465638" y="3268663"/>
          <p14:tracePt t="94218" x="4473575" y="3268663"/>
          <p14:tracePt t="94439" x="4457700" y="3268663"/>
          <p14:tracePt t="94448" x="4397375" y="3238500"/>
          <p14:tracePt t="94455" x="4297363" y="3238500"/>
          <p14:tracePt t="94467" x="4168775" y="3238500"/>
          <p14:tracePt t="94483" x="3916363" y="3238500"/>
          <p14:tracePt t="94500" x="3725863" y="3238500"/>
          <p14:tracePt t="94517" x="3641725" y="3230563"/>
          <p14:tracePt t="94551" x="3635375" y="3222625"/>
          <p14:tracePt t="94584" x="3635375" y="3216275"/>
          <p14:tracePt t="94607" x="3635375" y="3208338"/>
          <p14:tracePt t="94616" x="3635375" y="3192463"/>
          <p14:tracePt t="94624" x="3635375" y="3184525"/>
          <p14:tracePt t="94634" x="3635375" y="3178175"/>
          <p14:tracePt t="94650" x="3635375" y="3170238"/>
          <p14:tracePt t="94667" x="3635375" y="3146425"/>
          <p14:tracePt t="94684" x="3635375" y="3124200"/>
          <p14:tracePt t="94700" x="3635375" y="3086100"/>
          <p14:tracePt t="94719" x="3635375" y="3040063"/>
          <p14:tracePt t="94734" x="3635375" y="3032125"/>
          <p14:tracePt t="94751" x="3635375" y="3009900"/>
          <p14:tracePt t="94767" x="3635375" y="2987675"/>
          <p14:tracePt t="94784" x="3635375" y="2979738"/>
          <p14:tracePt t="94800" x="3635375" y="2963863"/>
          <p14:tracePt t="94817" x="3635375" y="2941638"/>
          <p14:tracePt t="94834" x="3641725" y="2917825"/>
          <p14:tracePt t="94850" x="3641725" y="2911475"/>
          <p14:tracePt t="94867" x="3649663" y="2879725"/>
          <p14:tracePt t="94884" x="3657600" y="2857500"/>
          <p14:tracePt t="94901" x="3673475" y="2827338"/>
          <p14:tracePt t="94917" x="3695700" y="2797175"/>
          <p14:tracePt t="94934" x="3703638" y="2781300"/>
          <p14:tracePt t="94951" x="3711575" y="2781300"/>
          <p14:tracePt t="95359" x="3711575" y="2773363"/>
          <p14:tracePt t="95367" x="3695700" y="2781300"/>
          <p14:tracePt t="95375" x="3687763" y="2819400"/>
          <p14:tracePt t="95384" x="3687763" y="2841625"/>
          <p14:tracePt t="95400" x="3665538" y="2911475"/>
          <p14:tracePt t="95418" x="3649663" y="2963863"/>
          <p14:tracePt t="95434" x="3641725" y="3009900"/>
          <p14:tracePt t="95450" x="3641725" y="3032125"/>
          <p14:tracePt t="95467" x="3635375" y="3040063"/>
          <p14:tracePt t="95529" x="3635375" y="3048000"/>
          <p14:tracePt t="95535" x="3635375" y="3055938"/>
          <p14:tracePt t="95543" x="3635375" y="3070225"/>
          <p14:tracePt t="95552" x="3635375" y="3086100"/>
          <p14:tracePt t="95567" x="3635375" y="3146425"/>
          <p14:tracePt t="95584" x="3635375" y="3208338"/>
          <p14:tracePt t="95601" x="3635375" y="3246438"/>
          <p14:tracePt t="95618" x="3635375" y="3276600"/>
          <p14:tracePt t="95634" x="3635375" y="3292475"/>
          <p14:tracePt t="95651" x="3635375" y="3306763"/>
          <p14:tracePt t="95944" x="3641725" y="3298825"/>
          <p14:tracePt t="95959" x="3673475" y="3298825"/>
          <p14:tracePt t="95968" x="3741738" y="3298825"/>
          <p14:tracePt t="95975" x="3825875" y="3298825"/>
          <p14:tracePt t="95984" x="3916363" y="3298825"/>
          <p14:tracePt t="96001" x="4137025" y="3298825"/>
          <p14:tracePt t="96017" x="4327525" y="3298825"/>
          <p14:tracePt t="96034" x="4403725" y="3298825"/>
          <p14:tracePt t="96087" x="4411663" y="3298825"/>
          <p14:tracePt t="96183" x="4419600" y="3298825"/>
          <p14:tracePt t="96200" x="4435475" y="3292475"/>
          <p14:tracePt t="96207" x="4441825" y="3292475"/>
          <p14:tracePt t="96217" x="4473575" y="3284538"/>
          <p14:tracePt t="96234" x="4533900" y="3284538"/>
          <p14:tracePt t="96251" x="4556125" y="3284538"/>
          <p14:tracePt t="96335" x="4564063" y="3276600"/>
          <p14:tracePt t="96360" x="4541838" y="3268663"/>
          <p14:tracePt t="96368" x="4487863" y="3246438"/>
          <p14:tracePt t="96375" x="4411663" y="3230563"/>
          <p14:tracePt t="96384" x="4343400" y="3230563"/>
          <p14:tracePt t="96401" x="4106863" y="3230563"/>
          <p14:tracePt t="96418" x="3946525" y="3230563"/>
          <p14:tracePt t="96434" x="3802063" y="3246438"/>
          <p14:tracePt t="96451" x="3733800" y="3254375"/>
          <p14:tracePt t="96468" x="3711575" y="3260725"/>
          <p14:tracePt t="96501" x="3703638" y="3260725"/>
          <p14:tracePt t="96528" x="3687763" y="3260725"/>
          <p14:tracePt t="96536" x="3679825" y="3268663"/>
          <p14:tracePt t="96552" x="3673475" y="3268663"/>
          <p14:tracePt t="96568" x="3649663" y="3276600"/>
          <p14:tracePt t="96584" x="3627438" y="3284538"/>
          <p14:tracePt t="96601" x="3589338" y="3284538"/>
          <p14:tracePt t="96618" x="3551238" y="3284538"/>
          <p14:tracePt t="96634" x="3527425" y="3292475"/>
          <p14:tracePt t="96651" x="3521075" y="3292475"/>
          <p14:tracePt t="96735" x="3527425" y="3292475"/>
          <p14:tracePt t="96743" x="3573463" y="3292475"/>
          <p14:tracePt t="96752" x="3627438" y="3292475"/>
          <p14:tracePt t="96768" x="3787775" y="3292475"/>
          <p14:tracePt t="96784" x="4016375" y="3292475"/>
          <p14:tracePt t="96801" x="4229100" y="3292475"/>
          <p14:tracePt t="96818" x="4389438" y="3292475"/>
          <p14:tracePt t="96834" x="4441825" y="3292475"/>
          <p14:tracePt t="97018" x="4435475" y="3292475"/>
          <p14:tracePt t="97023" x="4381500" y="3292475"/>
          <p14:tracePt t="97034" x="4297363" y="3292475"/>
          <p14:tracePt t="97051" x="4092575" y="3292475"/>
          <p14:tracePt t="97068" x="3870325" y="3292475"/>
          <p14:tracePt t="97084" x="3717925" y="3292475"/>
          <p14:tracePt t="97101" x="3687763" y="3292475"/>
          <p14:tracePt t="97319" x="3695700" y="3306763"/>
          <p14:tracePt t="97327" x="3717925" y="3314700"/>
          <p14:tracePt t="97336" x="3741738" y="3314700"/>
          <p14:tracePt t="97351" x="3863975" y="3314700"/>
          <p14:tracePt t="97368" x="4068763" y="3314700"/>
          <p14:tracePt t="97385" x="4313238" y="3314700"/>
          <p14:tracePt t="97401" x="4495800" y="3314700"/>
          <p14:tracePt t="97418" x="4587875" y="3314700"/>
          <p14:tracePt t="97435" x="4602163" y="3314700"/>
          <p14:tracePt t="97624" x="4587875" y="3322638"/>
          <p14:tracePt t="97631" x="4564063" y="3330575"/>
          <p14:tracePt t="97639" x="4564063" y="3336925"/>
          <p14:tracePt t="97651" x="4541838" y="3336925"/>
          <p14:tracePt t="97668" x="4541838" y="3344863"/>
          <p14:tracePt t="98503" x="4533900" y="3344863"/>
          <p14:tracePt t="98623" x="4533900" y="3352800"/>
          <p14:tracePt t="98671" x="4533900" y="3360738"/>
          <p14:tracePt t="99457" x="4541838" y="3368675"/>
          <p14:tracePt t="99583" x="4549775" y="3375025"/>
          <p14:tracePt t="101632" x="4541838" y="3375025"/>
          <p14:tracePt t="101639" x="4487863" y="3375025"/>
          <p14:tracePt t="101649" x="4419600" y="3330575"/>
          <p14:tracePt t="101655" x="4373563" y="3298825"/>
          <p14:tracePt t="101669" x="4351338" y="3298825"/>
          <p14:tracePt t="101687" x="4259263" y="3254375"/>
          <p14:tracePt t="101703" x="4168775" y="3222625"/>
          <p14:tracePt t="101719" x="4092575" y="3222625"/>
          <p14:tracePt t="101736" x="3984625" y="3216275"/>
          <p14:tracePt t="101753" x="3832225" y="3178175"/>
          <p14:tracePt t="101769" x="3687763" y="3140075"/>
          <p14:tracePt t="101786" x="3581400" y="3108325"/>
          <p14:tracePt t="101803" x="3521075" y="3078163"/>
          <p14:tracePt t="101819" x="3505200" y="3078163"/>
          <p14:tracePt t="101853" x="3489325" y="3070225"/>
          <p14:tracePt t="101887" x="3482975" y="3070225"/>
          <p14:tracePt t="101903" x="3467100" y="3063875"/>
          <p14:tracePt t="101920" x="3451225" y="3063875"/>
          <p14:tracePt t="101927" x="3429000" y="3055938"/>
          <p14:tracePt t="101936" x="3421063" y="3055938"/>
          <p14:tracePt t="101953" x="3375025" y="3048000"/>
          <p14:tracePt t="101970" x="3306763" y="3048000"/>
          <p14:tracePt t="101986" x="3276600" y="3048000"/>
          <p14:tracePt t="102003" x="3238500" y="3048000"/>
          <p14:tracePt t="102020" x="3222625" y="3048000"/>
          <p14:tracePt t="102072" x="3216275" y="3048000"/>
          <p14:tracePt t="102103" x="3208338" y="3048000"/>
          <p14:tracePt t="102575" x="3200400" y="3040063"/>
          <p14:tracePt t="102615" x="3200400" y="3025775"/>
          <p14:tracePt t="102623" x="3200400" y="3009900"/>
          <p14:tracePt t="102631" x="3200400" y="2979738"/>
          <p14:tracePt t="102639" x="3222625" y="2971800"/>
          <p14:tracePt t="102653" x="3246438" y="2955925"/>
          <p14:tracePt t="102670" x="3314700" y="2941638"/>
          <p14:tracePt t="102686" x="3390900" y="2933700"/>
          <p14:tracePt t="102703" x="3421063" y="2917825"/>
          <p14:tracePt t="102720" x="3451225" y="2903538"/>
          <p14:tracePt t="102753" x="3475038" y="2879725"/>
          <p14:tracePt t="102770" x="3505200" y="2849563"/>
          <p14:tracePt t="102786" x="3551238" y="2819400"/>
          <p14:tracePt t="102803" x="3597275" y="2811463"/>
          <p14:tracePt t="102820" x="3611563" y="2797175"/>
          <p14:tracePt t="102836" x="3619500" y="2789238"/>
          <p14:tracePt t="102853" x="3619500" y="2781300"/>
          <p14:tracePt t="103023" x="3619500" y="2789238"/>
          <p14:tracePt t="103031" x="3619500" y="2811463"/>
          <p14:tracePt t="103039" x="3619500" y="2827338"/>
          <p14:tracePt t="103053" x="3619500" y="2849563"/>
          <p14:tracePt t="103071" x="3627438" y="2903538"/>
          <p14:tracePt t="103087" x="3635375" y="2941638"/>
          <p14:tracePt t="103103" x="3649663" y="2994025"/>
          <p14:tracePt t="103120" x="3649663" y="3040063"/>
          <p14:tracePt t="103137" x="3649663" y="3094038"/>
          <p14:tracePt t="103153" x="3649663" y="3162300"/>
          <p14:tracePt t="103170" x="3649663" y="3222625"/>
          <p14:tracePt t="103187" x="3649663" y="3298825"/>
          <p14:tracePt t="103203" x="3649663" y="3336925"/>
          <p14:tracePt t="103220" x="3641725" y="3382963"/>
          <p14:tracePt t="103237" x="3635375" y="3406775"/>
          <p14:tracePt t="103253" x="3635375" y="3413125"/>
          <p14:tracePt t="103303" x="3635375" y="3382963"/>
          <p14:tracePt t="103311" x="3635375" y="3306763"/>
          <p14:tracePt t="103320" x="3635375" y="3222625"/>
          <p14:tracePt t="103337" x="3665538" y="3070225"/>
          <p14:tracePt t="103353" x="3673475" y="2955925"/>
          <p14:tracePt t="103370" x="3679825" y="2873375"/>
          <p14:tracePt t="103387" x="3679825" y="2849563"/>
          <p14:tracePt t="103455" x="3679825" y="2873375"/>
          <p14:tracePt t="103464" x="3679825" y="2925763"/>
          <p14:tracePt t="103472" x="3679825" y="2987675"/>
          <p14:tracePt t="103487" x="3665538" y="3070225"/>
          <p14:tracePt t="103504" x="3657600" y="3124200"/>
          <p14:tracePt t="103560" x="3657600" y="3116263"/>
          <p14:tracePt t="103568" x="3657600" y="3086100"/>
          <p14:tracePt t="103576" x="3657600" y="3032125"/>
          <p14:tracePt t="103587" x="3657600" y="3001963"/>
          <p14:tracePt t="103604" x="3665538" y="2941638"/>
          <p14:tracePt t="103620" x="3665538" y="2925763"/>
          <p14:tracePt t="103655" x="3673475" y="2925763"/>
          <p14:tracePt t="103679" x="3673475" y="2933700"/>
          <p14:tracePt t="103688" x="3673475" y="2987675"/>
          <p14:tracePt t="103704" x="3673475" y="3063875"/>
          <p14:tracePt t="103720" x="3687763" y="3124200"/>
          <p14:tracePt t="103737" x="3695700" y="3146425"/>
          <p14:tracePt t="103754" x="3703638" y="3154363"/>
          <p14:tracePt t="103770" x="3711575" y="3154363"/>
          <p14:tracePt t="103787" x="3741738" y="3154363"/>
          <p14:tracePt t="103804" x="3825875" y="3154363"/>
          <p14:tracePt t="103820" x="3946525" y="3154363"/>
          <p14:tracePt t="103837" x="4068763" y="3132138"/>
          <p14:tracePt t="103854" x="4175125" y="3101975"/>
          <p14:tracePt t="103871" x="4275138" y="3086100"/>
          <p14:tracePt t="103887" x="4297363" y="3086100"/>
          <p14:tracePt t="103904" x="4327525" y="3086100"/>
          <p14:tracePt t="103920" x="4373563" y="3086100"/>
          <p14:tracePt t="103937" x="4449763" y="3086100"/>
          <p14:tracePt t="103954" x="4511675" y="3101975"/>
          <p14:tracePt t="103970" x="4518025" y="3101975"/>
          <p14:tracePt t="103987" x="4525963" y="3101975"/>
          <p14:tracePt t="104064" x="4533900" y="3108325"/>
          <p14:tracePt t="104080" x="4533900" y="3132138"/>
          <p14:tracePt t="104089" x="4503738" y="3162300"/>
          <p14:tracePt t="104095" x="4427538" y="3192463"/>
          <p14:tracePt t="104104" x="4351338" y="3216275"/>
          <p14:tracePt t="104120" x="4122738" y="3246438"/>
          <p14:tracePt t="104137" x="3848100" y="3246438"/>
          <p14:tracePt t="104155" x="3665538" y="3246438"/>
          <p14:tracePt t="104170" x="3619500" y="3246438"/>
          <p14:tracePt t="104239" x="3619500" y="3254375"/>
          <p14:tracePt t="104248" x="3635375" y="3254375"/>
          <p14:tracePt t="104255" x="3657600" y="3254375"/>
          <p14:tracePt t="104270" x="3711575" y="3254375"/>
          <p14:tracePt t="104287" x="3940175" y="3254375"/>
          <p14:tracePt t="104304" x="4068763" y="3254375"/>
          <p14:tracePt t="104320" x="4137025" y="3254375"/>
          <p14:tracePt t="104383" x="4130675" y="3254375"/>
          <p14:tracePt t="104391" x="4092575" y="3254375"/>
          <p14:tracePt t="104400" x="4022725" y="3254375"/>
          <p14:tracePt t="104407" x="3946525" y="3254375"/>
          <p14:tracePt t="104420" x="3878263" y="3254375"/>
          <p14:tracePt t="104437" x="3810000" y="3254375"/>
          <p14:tracePt t="104454" x="3779838" y="3254375"/>
          <p14:tracePt t="104495" x="3771900" y="3260725"/>
          <p14:tracePt t="104640" x="3771900" y="3254375"/>
          <p14:tracePt t="104648" x="3771900" y="3238500"/>
          <p14:tracePt t="104655" x="3771900" y="3222625"/>
          <p14:tracePt t="104671" x="3771900" y="3200400"/>
          <p14:tracePt t="104687" x="3741738" y="3116263"/>
          <p14:tracePt t="104705" x="3733800" y="3025775"/>
          <p14:tracePt t="104721" x="3717925" y="2941638"/>
          <p14:tracePt t="104737" x="3711575" y="2857500"/>
          <p14:tracePt t="104754" x="3711575" y="2811463"/>
          <p14:tracePt t="104771" x="3711575" y="2781300"/>
          <p14:tracePt t="104787" x="3711575" y="2759075"/>
          <p14:tracePt t="104855" x="3711575" y="2751138"/>
          <p14:tracePt t="104872" x="3711575" y="2743200"/>
          <p14:tracePt t="104895" x="3711575" y="2735263"/>
          <p14:tracePt t="104912" x="3711575" y="2727325"/>
          <p14:tracePt t="104920" x="3711575" y="2713038"/>
          <p14:tracePt t="104936" x="3717925" y="2697163"/>
          <p14:tracePt t="104944" x="3717925" y="2689225"/>
          <p14:tracePt t="104954" x="3717925" y="2674938"/>
          <p14:tracePt t="104971" x="3733800" y="2659063"/>
          <p14:tracePt t="104987" x="3733800" y="2651125"/>
          <p14:tracePt t="105016" x="3733800" y="2644775"/>
          <p14:tracePt t="105360" x="3725863" y="2644775"/>
          <p14:tracePt t="105368" x="3725863" y="2659063"/>
          <p14:tracePt t="105376" x="3711575" y="2682875"/>
          <p14:tracePt t="105387" x="3703638" y="2689225"/>
          <p14:tracePt t="105404" x="3695700" y="2727325"/>
          <p14:tracePt t="105421" x="3673475" y="2789238"/>
          <p14:tracePt t="105438" x="3665538" y="2849563"/>
          <p14:tracePt t="105455" x="3627438" y="2955925"/>
          <p14:tracePt t="105471" x="3597275" y="3040063"/>
          <p14:tracePt t="105487" x="3597275" y="3078163"/>
          <p14:tracePt t="105504" x="3573463" y="3132138"/>
          <p14:tracePt t="105521" x="3565525" y="3178175"/>
          <p14:tracePt t="105538" x="3535363" y="3254375"/>
          <p14:tracePt t="105554" x="3505200" y="3314700"/>
          <p14:tracePt t="105571" x="3497263" y="3352800"/>
          <p14:tracePt t="105588" x="3482975" y="3398838"/>
          <p14:tracePt t="105604" x="3467100" y="3429000"/>
          <p14:tracePt t="105621" x="3459163" y="3459163"/>
          <p14:tracePt t="105638" x="3451225" y="3489325"/>
          <p14:tracePt t="105655" x="3436938" y="3535363"/>
          <p14:tracePt t="105671" x="3429000" y="3551238"/>
          <p14:tracePt t="105688" x="3421063" y="3565525"/>
          <p14:tracePt t="105704" x="3421063" y="3573463"/>
          <p14:tracePt t="105775" x="3429000" y="3565525"/>
          <p14:tracePt t="105783" x="3444875" y="3505200"/>
          <p14:tracePt t="105791" x="3459163" y="3444875"/>
          <p14:tracePt t="105804" x="3475038" y="3390900"/>
          <p14:tracePt t="105821" x="3505200" y="3268663"/>
          <p14:tracePt t="105838" x="3535363" y="3178175"/>
          <p14:tracePt t="105856" x="3581400" y="3048000"/>
          <p14:tracePt t="105871" x="3611563" y="2979738"/>
          <p14:tracePt t="105888" x="3641725" y="2917825"/>
          <p14:tracePt t="105904" x="3673475" y="2873375"/>
          <p14:tracePt t="105921" x="3687763" y="2827338"/>
          <p14:tracePt t="105938" x="3711575" y="2789238"/>
          <p14:tracePt t="105954" x="3725863" y="2759075"/>
          <p14:tracePt t="105971" x="3741738" y="2727325"/>
          <p14:tracePt t="105988" x="3741738" y="2713038"/>
          <p14:tracePt t="106004" x="3741738" y="2697163"/>
          <p14:tracePt t="106021" x="3756025" y="2674938"/>
          <p14:tracePt t="106135" x="3749675" y="2689225"/>
          <p14:tracePt t="106143" x="3725863" y="2743200"/>
          <p14:tracePt t="106154" x="3687763" y="2827338"/>
          <p14:tracePt t="106171" x="3635375" y="2955925"/>
          <p14:tracePt t="106188" x="3565525" y="3094038"/>
          <p14:tracePt t="106204" x="3513138" y="3246438"/>
          <p14:tracePt t="106221" x="3459163" y="3360738"/>
          <p14:tracePt t="106238" x="3406775" y="3467100"/>
          <p14:tracePt t="106255" x="3368675" y="3573463"/>
          <p14:tracePt t="106271" x="3336925" y="3627438"/>
          <p14:tracePt t="106288" x="3322638" y="3641725"/>
          <p14:tracePt t="106359" x="3322638" y="3627438"/>
          <p14:tracePt t="106367" x="3336925" y="3565525"/>
          <p14:tracePt t="106375" x="3360738" y="3482975"/>
          <p14:tracePt t="106388" x="3398838" y="3413125"/>
          <p14:tracePt t="106405" x="3482975" y="3222625"/>
          <p14:tracePt t="106421" x="3559175" y="3032125"/>
          <p14:tracePt t="106438" x="3619500" y="2879725"/>
          <p14:tracePt t="106455" x="3673475" y="2773363"/>
          <p14:tracePt t="106471" x="3725863" y="2636838"/>
          <p14:tracePt t="106488" x="3733800" y="2606675"/>
          <p14:tracePt t="106505" x="3741738" y="2590800"/>
          <p14:tracePt t="106521" x="3741738" y="2582863"/>
          <p14:tracePt t="106615" x="3741738" y="2590800"/>
          <p14:tracePt t="106623" x="3741738" y="2620963"/>
          <p14:tracePt t="106631" x="3733800" y="2651125"/>
          <p14:tracePt t="106639" x="3711575" y="2727325"/>
          <p14:tracePt t="106655" x="3679825" y="2803525"/>
          <p14:tracePt t="106671" x="3581400" y="3025775"/>
          <p14:tracePt t="106688" x="3521075" y="3184525"/>
          <p14:tracePt t="106705" x="3482975" y="3336925"/>
          <p14:tracePt t="106721" x="3444875" y="3451225"/>
          <p14:tracePt t="106738" x="3421063" y="3513138"/>
          <p14:tracePt t="106755" x="3413125" y="3543300"/>
          <p14:tracePt t="106771" x="3413125" y="3559175"/>
          <p14:tracePt t="106788" x="3413125" y="3565525"/>
          <p14:tracePt t="106887" x="3429000" y="3551238"/>
          <p14:tracePt t="106896" x="3444875" y="3489325"/>
          <p14:tracePt t="106905" x="3467100" y="3406775"/>
          <p14:tracePt t="106921" x="3543300" y="3238500"/>
          <p14:tracePt t="106938" x="3603625" y="3055938"/>
          <p14:tracePt t="106955" x="3673475" y="2873375"/>
          <p14:tracePt t="106971" x="3687763" y="2789238"/>
          <p14:tracePt t="106988" x="3711575" y="2727325"/>
          <p14:tracePt t="107005" x="3717925" y="2697163"/>
          <p14:tracePt t="107111" x="3717925" y="2713038"/>
          <p14:tracePt t="107120" x="3717925" y="2751138"/>
          <p14:tracePt t="107128" x="3703638" y="2803525"/>
          <p14:tracePt t="107138" x="3687763" y="2887663"/>
          <p14:tracePt t="107155" x="3627438" y="3048000"/>
          <p14:tracePt t="107171" x="3573463" y="3184525"/>
          <p14:tracePt t="107188" x="3521075" y="3314700"/>
          <p14:tracePt t="107205" x="3497263" y="3375025"/>
          <p14:tracePt t="107221" x="3497263" y="3382963"/>
          <p14:tracePt t="107238" x="3497263" y="3390900"/>
          <p14:tracePt t="107319" x="3489325" y="3398838"/>
          <p14:tracePt t="107335" x="3475038" y="3398838"/>
          <p14:tracePt t="107343" x="3451225" y="3398838"/>
          <p14:tracePt t="107355" x="3398838" y="3382963"/>
          <p14:tracePt t="107372" x="3208338" y="3352800"/>
          <p14:tracePt t="107388" x="2933700" y="3322638"/>
          <p14:tracePt t="107405" x="2751138" y="3306763"/>
          <p14:tracePt t="107422" x="2651125" y="3292475"/>
          <p14:tracePt t="107438" x="2636838" y="3292475"/>
          <p14:tracePt t="107455" x="2644775" y="3276600"/>
          <p14:tracePt t="107472" x="2713038" y="3230563"/>
          <p14:tracePt t="107488" x="2773363" y="3184525"/>
          <p14:tracePt t="107505" x="2841625" y="3116263"/>
          <p14:tracePt t="107522" x="2873375" y="3094038"/>
          <p14:tracePt t="107538" x="2879725" y="3078163"/>
          <p14:tracePt t="107555" x="2895600" y="3070225"/>
          <p14:tracePt t="107572" x="2903538" y="3063875"/>
          <p14:tracePt t="107601" x="2903538" y="3055938"/>
          <p14:tracePt t="107632" x="2911475" y="3048000"/>
          <p14:tracePt t="107672" x="2925763" y="3048000"/>
          <p14:tracePt t="107688" x="2941638" y="3048000"/>
          <p14:tracePt t="107696" x="2963863" y="3048000"/>
          <p14:tracePt t="107705" x="2979738" y="3040063"/>
          <p14:tracePt t="107722" x="3001963" y="3025775"/>
          <p14:tracePt t="107738" x="3009900" y="3017838"/>
          <p14:tracePt t="107756" x="3025775" y="2994025"/>
          <p14:tracePt t="107772" x="3025775" y="2971800"/>
          <p14:tracePt t="107788" x="3032125" y="2963863"/>
          <p14:tracePt t="107822" x="3032125" y="2955925"/>
          <p14:tracePt t="107838" x="3032125" y="2949575"/>
          <p14:tracePt t="108831" x="3040063" y="2963863"/>
          <p14:tracePt t="108840" x="3040063" y="3001963"/>
          <p14:tracePt t="108848" x="3055938" y="3048000"/>
          <p14:tracePt t="108856" x="3063875" y="3101975"/>
          <p14:tracePt t="108872" x="3094038" y="3208338"/>
          <p14:tracePt t="108889" x="3140075" y="3330575"/>
          <p14:tracePt t="108905" x="3192463" y="3459163"/>
          <p14:tracePt t="108922" x="3268663" y="3565525"/>
          <p14:tracePt t="108939" x="3322638" y="3679825"/>
          <p14:tracePt t="108955" x="3344863" y="3711575"/>
          <p14:tracePt t="108972" x="3360738" y="3741738"/>
          <p14:tracePt t="109016" x="3360738" y="3749675"/>
          <p14:tracePt t="109031" x="3368675" y="3756025"/>
          <p14:tracePt t="109055" x="3368675" y="3763963"/>
          <p14:tracePt t="109064" x="3375025" y="3771900"/>
          <p14:tracePt t="109072" x="3382963" y="3779838"/>
          <p14:tracePt t="109090" x="3398838" y="3787775"/>
          <p14:tracePt t="109105" x="3413125" y="3817938"/>
          <p14:tracePt t="109122" x="3475038" y="3856038"/>
          <p14:tracePt t="109139" x="3505200" y="3878263"/>
          <p14:tracePt t="109156" x="3521075" y="3894138"/>
          <p14:tracePt t="109800" x="3527425" y="3894138"/>
          <p14:tracePt t="109808" x="3551238" y="3894138"/>
          <p14:tracePt t="109816" x="3597275" y="3894138"/>
          <p14:tracePt t="109825" x="3673475" y="3894138"/>
          <p14:tracePt t="109839" x="3870325" y="3856038"/>
          <p14:tracePt t="109856" x="4030663" y="3802063"/>
          <p14:tracePt t="109873" x="4168775" y="3717925"/>
          <p14:tracePt t="109889" x="4297363" y="3619500"/>
          <p14:tracePt t="109906" x="4365625" y="3513138"/>
          <p14:tracePt t="109922" x="4411663" y="3390900"/>
          <p14:tracePt t="109939" x="4441825" y="3268663"/>
          <p14:tracePt t="109956" x="4449763" y="3154363"/>
          <p14:tracePt t="109972" x="4465638" y="3055938"/>
          <p14:tracePt t="109989" x="4503738" y="2949575"/>
          <p14:tracePt t="110006" x="4525963" y="2895600"/>
          <p14:tracePt t="110023" x="4525963" y="2835275"/>
          <p14:tracePt t="110039" x="4525963" y="2811463"/>
          <p14:tracePt t="110056" x="4525963" y="2803525"/>
          <p14:tracePt t="110074" x="4525963" y="2789238"/>
          <p14:tracePt t="110089" x="4525963" y="2773363"/>
          <p14:tracePt t="110106" x="4525963" y="2751138"/>
          <p14:tracePt t="110123" x="4525963" y="2713038"/>
          <p14:tracePt t="110139" x="4525963" y="2674938"/>
          <p14:tracePt t="110156" x="4525963" y="2636838"/>
          <p14:tracePt t="110173" x="4525963" y="2613025"/>
          <p14:tracePt t="110189" x="4525963" y="2590800"/>
          <p14:tracePt t="110207" x="4518025" y="2574925"/>
          <p14:tracePt t="110223" x="4503738" y="2560638"/>
          <p14:tracePt t="110239" x="4479925" y="2544763"/>
          <p14:tracePt t="110256" x="4441825" y="2536825"/>
          <p14:tracePt t="110273" x="4373563" y="2530475"/>
          <p14:tracePt t="110289" x="4221163" y="2530475"/>
          <p14:tracePt t="110306" x="4092575" y="2530475"/>
          <p14:tracePt t="110323" x="3946525" y="2530475"/>
          <p14:tracePt t="110339" x="3856038" y="2568575"/>
          <p14:tracePt t="110356" x="3802063" y="2598738"/>
          <p14:tracePt t="110373" x="3794125" y="2644775"/>
          <p14:tracePt t="110389" x="3771900" y="2705100"/>
          <p14:tracePt t="110407" x="3756025" y="2873375"/>
          <p14:tracePt t="110423" x="3756025" y="2949575"/>
          <p14:tracePt t="110439" x="3756025" y="3200400"/>
          <p14:tracePt t="110457" x="3756025" y="3368675"/>
          <p14:tracePt t="110473" x="3810000" y="3559175"/>
          <p14:tracePt t="110489" x="3894138" y="3695700"/>
          <p14:tracePt t="110506" x="3962400" y="3771900"/>
          <p14:tracePt t="110523" x="4016375" y="3810000"/>
          <p14:tracePt t="110539" x="4076700" y="3825875"/>
          <p14:tracePt t="110556" x="4206875" y="3825875"/>
          <p14:tracePt t="110574" x="4351338" y="3787775"/>
          <p14:tracePt t="110576" x="4435475" y="3733800"/>
          <p14:tracePt t="110589" x="4487863" y="3687763"/>
          <p14:tracePt t="110607" x="4602163" y="3497263"/>
          <p14:tracePt t="110623" x="4632325" y="3382963"/>
          <p14:tracePt t="110639" x="4640263" y="3260725"/>
          <p14:tracePt t="110656" x="4640263" y="3146425"/>
          <p14:tracePt t="110673" x="4640263" y="3040063"/>
          <p14:tracePt t="110689" x="4618038" y="2971800"/>
          <p14:tracePt t="110706" x="4587875" y="2903538"/>
          <p14:tracePt t="110723" x="4533900" y="2819400"/>
          <p14:tracePt t="110739" x="4479925" y="2765425"/>
          <p14:tracePt t="110756" x="4411663" y="2720975"/>
          <p14:tracePt t="110773" x="4351338" y="2682875"/>
          <p14:tracePt t="110789" x="4275138" y="2644775"/>
          <p14:tracePt t="110807" x="4198938" y="2644775"/>
          <p14:tracePt t="110823" x="4168775" y="2644775"/>
          <p14:tracePt t="110839" x="4114800" y="2651125"/>
          <p14:tracePt t="110856" x="4046538" y="2705100"/>
          <p14:tracePt t="110873" x="3946525" y="2803525"/>
          <p14:tracePt t="110890" x="3886200" y="2925763"/>
          <p14:tracePt t="110906" x="3810000" y="3048000"/>
          <p14:tracePt t="110923" x="3787775" y="3162300"/>
          <p14:tracePt t="110940" x="3787775" y="3268663"/>
          <p14:tracePt t="110956" x="3825875" y="3368675"/>
          <p14:tracePt t="110973" x="3962400" y="3482975"/>
          <p14:tracePt t="110990" x="4160838" y="3543300"/>
          <p14:tracePt t="111007" x="4449763" y="3559175"/>
          <p14:tracePt t="111023" x="4587875" y="3543300"/>
          <p14:tracePt t="111040" x="4632325" y="3489325"/>
          <p14:tracePt t="111056" x="4656138" y="3382963"/>
          <p14:tracePt t="111074" x="4656138" y="3222625"/>
          <p14:tracePt t="111090" x="4610100" y="3063875"/>
          <p14:tracePt t="111106" x="4549775" y="2925763"/>
          <p14:tracePt t="111123" x="4487863" y="2835275"/>
          <p14:tracePt t="111140" x="4435475" y="2765425"/>
          <p14:tracePt t="111156" x="4427538" y="2751138"/>
          <p14:tracePt t="111207" x="4411663" y="2751138"/>
          <p14:tracePt t="111215" x="4403725" y="2773363"/>
          <p14:tracePt t="111224" x="4389438" y="2781300"/>
          <p14:tracePt t="111240" x="4381500" y="2827338"/>
          <p14:tracePt t="111256" x="4359275" y="2857500"/>
          <p14:tracePt t="111561" x="4359275" y="2865438"/>
          <p14:tracePt t="111584" x="4359275" y="2911475"/>
          <p14:tracePt t="111591" x="4351338" y="2949575"/>
          <p14:tracePt t="111599" x="4351338" y="2994025"/>
          <p14:tracePt t="111608" x="4351338" y="3055938"/>
          <p14:tracePt t="111623" x="4343400" y="3184525"/>
          <p14:tracePt t="111640" x="4321175" y="3352800"/>
          <p14:tracePt t="111656" x="4305300" y="3475038"/>
          <p14:tracePt t="111673" x="4289425" y="3565525"/>
          <p14:tracePt t="111690" x="4283075" y="3597275"/>
          <p14:tracePt t="111706" x="4283075" y="3619500"/>
          <p14:tracePt t="111740" x="4275138" y="3627438"/>
          <p14:tracePt t="111756" x="4267200" y="3641725"/>
          <p14:tracePt t="111773" x="4259263" y="3649663"/>
          <p14:tracePt t="111790" x="4259263" y="3673475"/>
          <p14:tracePt t="111807" x="4251325" y="3687763"/>
          <p14:tracePt t="111823" x="4237038" y="3711575"/>
          <p14:tracePt t="111840" x="4237038" y="3725863"/>
          <p14:tracePt t="111857" x="4229100" y="3741738"/>
          <p14:tracePt t="111873" x="4229100" y="3763963"/>
          <p14:tracePt t="111890" x="4229100" y="3794125"/>
          <p14:tracePt t="111907" x="4229100" y="3802063"/>
          <p14:tracePt t="111923" x="4229100" y="3810000"/>
          <p14:tracePt t="112080" x="4229100" y="3817938"/>
          <p14:tracePt t="112104" x="4229100" y="3825875"/>
          <p14:tracePt t="112112" x="4229100" y="3832225"/>
          <p14:tracePt t="112123" x="4229100" y="3840163"/>
          <p14:tracePt t="112140" x="4237038" y="3840163"/>
          <p14:tracePt t="112157" x="4259263" y="3840163"/>
          <p14:tracePt t="112173" x="4283075" y="3840163"/>
          <p14:tracePt t="112191" x="4313238" y="3817938"/>
          <p14:tracePt t="112207" x="4321175" y="3802063"/>
          <p14:tracePt t="112223" x="4321175" y="3763963"/>
          <p14:tracePt t="112240" x="4321175" y="3741738"/>
          <p14:tracePt t="112257" x="4321175" y="3711575"/>
          <p14:tracePt t="112274" x="4313238" y="3687763"/>
          <p14:tracePt t="112290" x="4259263" y="3673475"/>
          <p14:tracePt t="112307" x="4191000" y="3673475"/>
          <p14:tracePt t="112323" x="4130675" y="3687763"/>
          <p14:tracePt t="112340" x="4084638" y="3733800"/>
          <p14:tracePt t="112357" x="4068763" y="3771900"/>
          <p14:tracePt t="112374" x="4068763" y="3802063"/>
          <p14:tracePt t="112390" x="4068763" y="3825875"/>
          <p14:tracePt t="112407" x="4092575" y="3825875"/>
          <p14:tracePt t="112423" x="4191000" y="3810000"/>
          <p14:tracePt t="112440" x="4229100" y="3763963"/>
          <p14:tracePt t="112457" x="4229100" y="3725863"/>
          <p14:tracePt t="112474" x="4229100" y="3679825"/>
          <p14:tracePt t="112490" x="4229100" y="3665538"/>
          <p14:tracePt t="112507" x="4229100" y="3657600"/>
          <p14:tracePt t="112523" x="4221163" y="3657600"/>
          <p14:tracePt t="112540" x="4198938" y="3665538"/>
          <p14:tracePt t="112557" x="4168775" y="3725863"/>
          <p14:tracePt t="112574" x="4160838" y="3763963"/>
          <p14:tracePt t="112576" x="4160838" y="3771900"/>
          <p14:tracePt t="112590" x="4160838" y="3779838"/>
          <p14:tracePt t="112607" x="4175125" y="3794125"/>
          <p14:tracePt t="112623" x="4221163" y="3779838"/>
          <p14:tracePt t="112640" x="4259263" y="3749675"/>
          <p14:tracePt t="112657" x="4283075" y="3703638"/>
          <p14:tracePt t="112674" x="4283075" y="3673475"/>
          <p14:tracePt t="112690" x="4283075" y="3649663"/>
          <p14:tracePt t="112724" x="4283075" y="3641725"/>
          <p14:tracePt t="112740" x="4267200" y="3641725"/>
          <p14:tracePt t="112757" x="4251325" y="3695700"/>
          <p14:tracePt t="112774" x="4221163" y="3763963"/>
          <p14:tracePt t="112791" x="4221163" y="3794125"/>
          <p14:tracePt t="112807" x="4221163" y="3802063"/>
          <p14:tracePt t="112824" x="4244975" y="3802063"/>
          <p14:tracePt t="112840" x="4275138" y="3802063"/>
          <p14:tracePt t="112857" x="4283075" y="3787775"/>
          <p14:tracePt t="112874" x="4283075" y="3756025"/>
          <p14:tracePt t="112890" x="4283075" y="3741738"/>
          <p14:tracePt t="112907" x="4283075" y="3733800"/>
          <p14:tracePt t="112959" x="4283075" y="3725863"/>
          <p14:tracePt t="112983" x="4275138" y="3733800"/>
          <p14:tracePt t="113167" x="4275138" y="3749675"/>
          <p14:tracePt t="113176" x="4259263" y="3771900"/>
          <p14:tracePt t="113183" x="4213225" y="3802063"/>
          <p14:tracePt t="113192" x="4168775" y="3832225"/>
          <p14:tracePt t="113207" x="4008438" y="3878263"/>
          <p14:tracePt t="113224" x="3886200" y="3916363"/>
          <p14:tracePt t="113240" x="3817938" y="3916363"/>
          <p14:tracePt t="113385" x="3802063" y="3916363"/>
          <p14:tracePt t="113392" x="3771900" y="3916363"/>
          <p14:tracePt t="113400" x="3725863" y="3916363"/>
          <p14:tracePt t="113408" x="3665538" y="3916363"/>
          <p14:tracePt t="113424" x="3573463" y="3916363"/>
          <p14:tracePt t="113440" x="3482975" y="3916363"/>
          <p14:tracePt t="113457" x="3421063" y="3916363"/>
          <p14:tracePt t="113474" x="3382963" y="3916363"/>
          <p14:tracePt t="113511" x="3368675" y="3916363"/>
          <p14:tracePt t="113536" x="3368675" y="3908425"/>
          <p14:tracePt t="113543" x="3360738" y="3894138"/>
          <p14:tracePt t="113557" x="3360738" y="3886200"/>
          <p14:tracePt t="113574" x="3360738" y="3840163"/>
          <p14:tracePt t="113576" x="3360738" y="3810000"/>
          <p14:tracePt t="113591" x="3360738" y="3794125"/>
          <p14:tracePt t="113607" x="3360738" y="3711575"/>
          <p14:tracePt t="113624" x="3360738" y="3665538"/>
          <p14:tracePt t="113641" x="3382963" y="3627438"/>
          <p14:tracePt t="113657" x="3444875" y="3581400"/>
          <p14:tracePt t="113674" x="3535363" y="3551238"/>
          <p14:tracePt t="113690" x="3611563" y="3535363"/>
          <p14:tracePt t="113707" x="3717925" y="3535363"/>
          <p14:tracePt t="113724" x="3832225" y="3535363"/>
          <p14:tracePt t="113741" x="3932238" y="3535363"/>
          <p14:tracePt t="113757" x="4016375" y="3535363"/>
          <p14:tracePt t="113774" x="4130675" y="3535363"/>
          <p14:tracePt t="113791" x="4267200" y="3535363"/>
          <p14:tracePt t="113807" x="4335463" y="3535363"/>
          <p14:tracePt t="113824" x="4365625" y="3535363"/>
          <p14:tracePt t="113841" x="4381500" y="3535363"/>
          <p14:tracePt t="113857" x="4389438" y="3535363"/>
          <p14:tracePt t="113874" x="4419600" y="3551238"/>
          <p14:tracePt t="113891" x="4449763" y="3573463"/>
          <p14:tracePt t="113907" x="4495800" y="3597275"/>
          <p14:tracePt t="113924" x="4572000" y="3627438"/>
          <p14:tracePt t="113941" x="4610100" y="3657600"/>
          <p14:tracePt t="113957" x="4656138" y="3673475"/>
          <p14:tracePt t="113975" x="4664075" y="3687763"/>
          <p14:tracePt t="113991" x="4670425" y="3703638"/>
          <p14:tracePt t="114008" x="4678363" y="3717925"/>
          <p14:tracePt t="114024" x="4678363" y="3749675"/>
          <p14:tracePt t="114041" x="4678363" y="3794125"/>
          <p14:tracePt t="114057" x="4648200" y="3848100"/>
          <p14:tracePt t="114074" x="4564063" y="3916363"/>
          <p14:tracePt t="114091" x="4465638" y="3962400"/>
          <p14:tracePt t="114107" x="4359275" y="4000500"/>
          <p14:tracePt t="114124" x="4267200" y="4022725"/>
          <p14:tracePt t="114141" x="4168775" y="4022725"/>
          <p14:tracePt t="114157" x="4092575" y="4030663"/>
          <p14:tracePt t="114175" x="3962400" y="4030663"/>
          <p14:tracePt t="114191" x="3902075" y="4030663"/>
          <p14:tracePt t="114207" x="3817938" y="4030663"/>
          <p14:tracePt t="114224" x="3725863" y="4030663"/>
          <p14:tracePt t="114241" x="3635375" y="4030663"/>
          <p14:tracePt t="114257" x="3535363" y="4030663"/>
          <p14:tracePt t="114274" x="3436938" y="4030663"/>
          <p14:tracePt t="114291" x="3390900" y="4030663"/>
          <p14:tracePt t="114308" x="3368675" y="4030663"/>
          <p14:tracePt t="114341" x="3360738" y="4022725"/>
          <p14:tracePt t="114359" x="3360738" y="4000500"/>
          <p14:tracePt t="114375" x="3336925" y="3954463"/>
          <p14:tracePt t="114392" x="3306763" y="3870325"/>
          <p14:tracePt t="114408" x="3292475" y="3825875"/>
          <p14:tracePt t="114424" x="3276600" y="3787775"/>
          <p14:tracePt t="114441" x="3276600" y="3756025"/>
          <p14:tracePt t="114457" x="3276600" y="3717925"/>
          <p14:tracePt t="114474" x="3298825" y="3673475"/>
          <p14:tracePt t="114491" x="3336925" y="3627438"/>
          <p14:tracePt t="114507" x="3390900" y="3597275"/>
          <p14:tracePt t="114524" x="3467100" y="3589338"/>
          <p14:tracePt t="114541" x="3581400" y="3589338"/>
          <p14:tracePt t="114558" x="3733800" y="3589338"/>
          <p14:tracePt t="114575" x="3908425" y="3589338"/>
          <p14:tracePt t="114591" x="4000500" y="3589338"/>
          <p14:tracePt t="114608" x="4060825" y="3589338"/>
          <p14:tracePt t="114625" x="4092575" y="3589338"/>
          <p14:tracePt t="114641" x="4137025" y="3589338"/>
          <p14:tracePt t="114658" x="4175125" y="3589338"/>
          <p14:tracePt t="114674" x="4206875" y="3589338"/>
          <p14:tracePt t="114691" x="4229100" y="3589338"/>
          <p14:tracePt t="114708" x="4297363" y="3603625"/>
          <p14:tracePt t="114724" x="4359275" y="3641725"/>
          <p14:tracePt t="114741" x="4397375" y="3673475"/>
          <p14:tracePt t="114758" x="4449763" y="3695700"/>
          <p14:tracePt t="114775" x="4518025" y="3733800"/>
          <p14:tracePt t="114791" x="4533900" y="3741738"/>
          <p14:tracePt t="114808" x="4541838" y="3741738"/>
          <p14:tracePt t="115031" x="4518025" y="3741738"/>
          <p14:tracePt t="115040" x="4479925" y="3741738"/>
          <p14:tracePt t="115047" x="4427538" y="3741738"/>
          <p14:tracePt t="115058" x="4365625" y="3741738"/>
          <p14:tracePt t="115074" x="4183063" y="3741738"/>
          <p14:tracePt t="115092" x="3954463" y="3717925"/>
          <p14:tracePt t="115095" x="3856038" y="3695700"/>
          <p14:tracePt t="115108" x="3771900" y="3673475"/>
          <p14:tracePt t="115124" x="3603625" y="3611563"/>
          <p14:tracePt t="115143" x="3489325" y="3527425"/>
          <p14:tracePt t="115158" x="3475038" y="3489325"/>
          <p14:tracePt t="115175" x="3467100" y="3406775"/>
          <p14:tracePt t="115191" x="3467100" y="3330575"/>
          <p14:tracePt t="115208" x="3451225" y="3246438"/>
          <p14:tracePt t="115224" x="3436938" y="3192463"/>
          <p14:tracePt t="115241" x="3421063" y="3132138"/>
          <p14:tracePt t="115258" x="3406775" y="3094038"/>
          <p14:tracePt t="115274" x="3398838" y="3078163"/>
          <p14:tracePt t="115291" x="3390900" y="3063875"/>
          <p14:tracePt t="115308" x="3375025" y="3040063"/>
          <p14:tracePt t="115324" x="3360738" y="3032125"/>
          <p14:tracePt t="115341" x="3322638" y="3017838"/>
          <p14:tracePt t="115359" x="3276600" y="3009900"/>
          <p14:tracePt t="115375" x="3238500" y="3009900"/>
          <p14:tracePt t="115391" x="3200400" y="2994025"/>
          <p14:tracePt t="115408" x="3170238" y="2994025"/>
          <p14:tracePt t="115424" x="3146425" y="2987675"/>
          <p14:tracePt t="115441" x="3140075" y="2987675"/>
          <p14:tracePt t="115479" x="3140075" y="2979738"/>
          <p14:tracePt t="115491" x="3140075" y="2971800"/>
          <p14:tracePt t="115508" x="3140075" y="2949575"/>
          <p14:tracePt t="115541" x="3140075" y="2941638"/>
          <p14:tracePt t="115558" x="3132138" y="2941638"/>
          <p14:tracePt t="115944" x="3124200" y="2941638"/>
          <p14:tracePt t="116983" x="3124200" y="2955925"/>
          <p14:tracePt t="116992" x="3108325" y="2979738"/>
          <p14:tracePt t="117000" x="3070225" y="3001963"/>
          <p14:tracePt t="117008" x="3048000" y="3001963"/>
          <p14:tracePt t="117025" x="2987675" y="3040063"/>
          <p14:tracePt t="117042" x="2955925" y="3048000"/>
          <p14:tracePt t="117058" x="2941638" y="3063875"/>
          <p14:tracePt t="117167" x="2941638" y="3055938"/>
          <p14:tracePt t="117176" x="2941638" y="3048000"/>
          <p14:tracePt t="117183" x="2941638" y="3032125"/>
          <p14:tracePt t="117192" x="2941638" y="3017838"/>
          <p14:tracePt t="117208" x="2949575" y="3001963"/>
          <p14:tracePt t="117225" x="2963863" y="2987675"/>
          <p14:tracePt t="117242" x="2971800" y="2979738"/>
          <p14:tracePt t="117259" x="2979738" y="2971800"/>
          <p14:tracePt t="124608" x="2994025" y="2971800"/>
          <p14:tracePt t="124615" x="3009900" y="2955925"/>
          <p14:tracePt t="124633" x="3017838" y="2955925"/>
          <p14:tracePt t="124645" x="3025775" y="2955925"/>
          <p14:tracePt t="124663" x="3063875" y="2933700"/>
          <p14:tracePt t="124678" x="3078163" y="2933700"/>
          <p14:tracePt t="124695" x="3140075" y="2933700"/>
          <p14:tracePt t="124711" x="3162300" y="2925763"/>
          <p14:tracePt t="124728" x="3200400" y="2911475"/>
          <p14:tracePt t="124745" x="3230563" y="2903538"/>
          <p14:tracePt t="124761" x="3238500" y="2895600"/>
          <p14:tracePt t="124778" x="3246438" y="2887663"/>
          <p14:tracePt t="124795" x="3292475" y="2873375"/>
          <p14:tracePt t="124811" x="3360738" y="2841625"/>
          <p14:tracePt t="124829" x="3475038" y="2803525"/>
          <p14:tracePt t="124845" x="3619500" y="2765425"/>
          <p14:tracePt t="124861" x="3741738" y="2727325"/>
          <p14:tracePt t="124879" x="3863975" y="2682875"/>
          <p14:tracePt t="124895" x="3878263" y="2667000"/>
          <p14:tracePt t="125039" x="3870325" y="2682875"/>
          <p14:tracePt t="125047" x="3870325" y="2713038"/>
          <p14:tracePt t="125055" x="3870325" y="2743200"/>
          <p14:tracePt t="125064" x="3870325" y="2789238"/>
          <p14:tracePt t="125079" x="3870325" y="2835275"/>
          <p14:tracePt t="125096" x="3870325" y="2865438"/>
          <p14:tracePt t="125111" x="3870325" y="2895600"/>
          <p14:tracePt t="125128" x="3870325" y="2917825"/>
          <p14:tracePt t="125145" x="3863975" y="2933700"/>
          <p14:tracePt t="125161" x="3856038" y="2941638"/>
          <p14:tracePt t="125178" x="3848100" y="2941638"/>
          <p14:tracePt t="125195" x="3825875" y="2941638"/>
          <p14:tracePt t="125211" x="3810000" y="2941638"/>
          <p14:tracePt t="125229" x="3794125" y="2917825"/>
          <p14:tracePt t="125245" x="3787775" y="2911475"/>
          <p14:tracePt t="125261" x="3787775" y="2903538"/>
          <p14:tracePt t="125278" x="3779838" y="2895600"/>
          <p14:tracePt t="125312" x="3771900" y="2887663"/>
          <p14:tracePt t="125328" x="3756025" y="2887663"/>
          <p14:tracePt t="125335" x="3749675" y="2887663"/>
          <p14:tracePt t="125345" x="3733800" y="2879725"/>
          <p14:tracePt t="125361" x="3695700" y="2879725"/>
          <p14:tracePt t="125378" x="3665538" y="2879725"/>
          <p14:tracePt t="125395" x="3641725" y="2879725"/>
          <p14:tracePt t="125527" x="3635375" y="2879725"/>
          <p14:tracePt t="125535" x="3627438" y="2879725"/>
          <p14:tracePt t="125545" x="3619500" y="2873375"/>
          <p14:tracePt t="126201" x="3619500" y="2879725"/>
          <p14:tracePt t="126208" x="3619500" y="2895600"/>
          <p14:tracePt t="126215" x="3619500" y="2911475"/>
          <p14:tracePt t="126228" x="3619500" y="2941638"/>
          <p14:tracePt t="126245" x="3627438" y="3032125"/>
          <p14:tracePt t="126262" x="3649663" y="3124200"/>
          <p14:tracePt t="126279" x="3673475" y="3216275"/>
          <p14:tracePt t="126295" x="3717925" y="3306763"/>
          <p14:tracePt t="126312" x="3749675" y="3330575"/>
          <p14:tracePt t="126329" x="3756025" y="3330575"/>
          <p14:tracePt t="126448" x="3749675" y="3314700"/>
          <p14:tracePt t="126455" x="3733800" y="3314700"/>
          <p14:tracePt t="126463" x="3703638" y="3298825"/>
          <p14:tracePt t="126479" x="3679825" y="3298825"/>
          <p14:tracePt t="126495" x="3611563" y="3306763"/>
          <p14:tracePt t="126512" x="3597275" y="3314700"/>
          <p14:tracePt t="126529" x="3589338" y="3330575"/>
          <p14:tracePt t="126545" x="3581400" y="3330575"/>
          <p14:tracePt t="126562" x="3581400" y="3336925"/>
          <p14:tracePt t="126579" x="3581400" y="3344863"/>
          <p14:tracePt t="126631" x="3589338" y="3360738"/>
          <p14:tracePt t="126863" x="3603625" y="3360738"/>
          <p14:tracePt t="126871" x="3649663" y="3360738"/>
          <p14:tracePt t="126879" x="3733800" y="3360738"/>
          <p14:tracePt t="126895" x="3916363" y="3344863"/>
          <p14:tracePt t="126912" x="4114800" y="3314700"/>
          <p14:tracePt t="126929" x="4313238" y="3284538"/>
          <p14:tracePt t="126945" x="4465638" y="3268663"/>
          <p14:tracePt t="126962" x="4511675" y="3260725"/>
          <p14:tracePt t="127073" x="4518025" y="3260725"/>
          <p14:tracePt t="127080" x="4487863" y="3246438"/>
          <p14:tracePt t="127087" x="4419600" y="3246438"/>
          <p14:tracePt t="127096" x="4335463" y="3246438"/>
          <p14:tracePt t="127112" x="4122738" y="3246438"/>
          <p14:tracePt t="127130" x="3863975" y="3246438"/>
          <p14:tracePt t="127146" x="3679825" y="3246438"/>
          <p14:tracePt t="127162" x="3589338" y="3246438"/>
          <p14:tracePt t="127179" x="3581400" y="3246438"/>
          <p14:tracePt t="127279" x="3603625" y="3246438"/>
          <p14:tracePt t="127288" x="3641725" y="3246438"/>
          <p14:tracePt t="127296" x="3679825" y="3246438"/>
          <p14:tracePt t="127312" x="3749675" y="3246438"/>
          <p14:tracePt t="127329" x="3825875" y="3246438"/>
          <p14:tracePt t="127346" x="3870325" y="3246438"/>
          <p14:tracePt t="127455" x="3832225" y="3246438"/>
          <p14:tracePt t="127464" x="3771900" y="3246438"/>
          <p14:tracePt t="127472" x="3687763" y="3246438"/>
          <p14:tracePt t="127480" x="3619500" y="3246438"/>
          <p14:tracePt t="127496" x="3489325" y="3246438"/>
          <p14:tracePt t="127512" x="3467100" y="3246438"/>
          <p14:tracePt t="127529" x="3459163" y="3246438"/>
          <p14:tracePt t="127546" x="3505200" y="3276600"/>
          <p14:tracePt t="127562" x="3657600" y="3314700"/>
          <p14:tracePt t="127579" x="3908425" y="3322638"/>
          <p14:tracePt t="127596" x="4114800" y="3322638"/>
          <p14:tracePt t="127612" x="4198938" y="3322638"/>
          <p14:tracePt t="127680" x="4191000" y="3322638"/>
          <p14:tracePt t="127689" x="4137025" y="3322638"/>
          <p14:tracePt t="127696" x="4054475" y="3298825"/>
          <p14:tracePt t="127712" x="3848100" y="3260725"/>
          <p14:tracePt t="127729" x="3521075" y="3222625"/>
          <p14:tracePt t="127746" x="3330575" y="3192463"/>
          <p14:tracePt t="127762" x="3284538" y="3184525"/>
          <p14:tracePt t="127796" x="3276600" y="3178175"/>
          <p14:tracePt t="127812" x="3292475" y="3162300"/>
          <p14:tracePt t="127829" x="3406775" y="3146425"/>
          <p14:tracePt t="127846" x="3475038" y="3124200"/>
          <p14:tracePt t="127863" x="3505200" y="3116263"/>
          <p14:tracePt t="127879" x="3527425" y="3086100"/>
          <p14:tracePt t="127896" x="3551238" y="3070225"/>
          <p14:tracePt t="127912" x="3559175" y="3048000"/>
          <p14:tracePt t="127929" x="3559175" y="3001963"/>
          <p14:tracePt t="127946" x="3559175" y="2963863"/>
          <p14:tracePt t="127962" x="3543300" y="2917825"/>
          <p14:tracePt t="127979" x="3475038" y="2865438"/>
          <p14:tracePt t="127996" x="3467100" y="2865438"/>
          <p14:tracePt t="128047" x="3475038" y="2865438"/>
          <p14:tracePt t="128056" x="3497263" y="2865438"/>
          <p14:tracePt t="128064" x="3505200" y="2865438"/>
          <p14:tracePt t="128079" x="3527425" y="2865438"/>
          <p14:tracePt t="128113" x="3535363" y="2857500"/>
          <p14:tracePt t="128130" x="3551238" y="2835275"/>
          <p14:tracePt t="128146" x="3551238" y="2811463"/>
          <p14:tracePt t="128163" x="3559175" y="2797175"/>
          <p14:tracePt t="128179" x="3559175" y="2781300"/>
          <p14:tracePt t="128196" x="3559175" y="2773363"/>
          <p14:tracePt t="128335" x="3565525" y="2773363"/>
          <p14:tracePt t="128351" x="3565525" y="2781300"/>
          <p14:tracePt t="128360" x="3565525" y="2789238"/>
          <p14:tracePt t="128377" x="3565525" y="2797175"/>
          <p14:tracePt t="128391" x="3573463" y="2803525"/>
          <p14:tracePt t="128399" x="3581400" y="2819400"/>
          <p14:tracePt t="128415" x="3581400" y="2835275"/>
          <p14:tracePt t="128431" x="3581400" y="2841625"/>
          <p14:tracePt t="128447" x="3581400" y="2849563"/>
          <p14:tracePt t="129527" x="3589338" y="2841625"/>
          <p14:tracePt t="129537" x="3597275" y="2841625"/>
          <p14:tracePt t="129560" x="3597275" y="2827338"/>
          <p14:tracePt t="129591" x="3603625" y="2819400"/>
          <p14:tracePt t="129599" x="3603625" y="2803525"/>
          <p14:tracePt t="129615" x="3603625" y="2797175"/>
          <p14:tracePt t="129624" x="3611563" y="2797175"/>
          <p14:tracePt t="129631" x="3619500" y="2789238"/>
          <p14:tracePt t="129647" x="3619500" y="2781300"/>
          <p14:tracePt t="129688" x="3619500" y="2773363"/>
          <p14:tracePt t="129712" x="3627438" y="2765425"/>
          <p14:tracePt t="129728" x="3627438" y="2759075"/>
          <p14:tracePt t="129743" x="3627438" y="2751138"/>
          <p14:tracePt t="129751" x="3635375" y="2751138"/>
          <p14:tracePt t="129763" x="3635375" y="2743200"/>
          <p14:tracePt t="129780" x="3641725" y="2743200"/>
          <p14:tracePt t="129796" x="3649663" y="2727325"/>
          <p14:tracePt t="129830" x="3649663" y="2720975"/>
          <p14:tracePt t="129847" x="3657600" y="2713038"/>
          <p14:tracePt t="129863" x="3687763" y="2682875"/>
          <p14:tracePt t="129896" x="3695700" y="2674938"/>
          <p14:tracePt t="129913" x="3703638" y="2659063"/>
          <p14:tracePt t="129930" x="3711575" y="2651125"/>
          <p14:tracePt t="129946" x="3717925" y="2644775"/>
          <p14:tracePt t="129963" x="3725863" y="2636838"/>
          <p14:tracePt t="129980" x="3733800" y="2628900"/>
          <p14:tracePt t="129997" x="3741738" y="2620963"/>
          <p14:tracePt t="130030" x="3749675" y="2606675"/>
          <p14:tracePt t="130047" x="3756025" y="2598738"/>
          <p14:tracePt t="130063" x="3771900" y="2582863"/>
          <p14:tracePt t="130080" x="3787775" y="2574925"/>
          <p14:tracePt t="130097" x="3794125" y="2574925"/>
          <p14:tracePt t="130113" x="3802063" y="2560638"/>
          <p14:tracePt t="130130" x="3825875" y="2552700"/>
          <p14:tracePt t="130147" x="3856038" y="2552700"/>
          <p14:tracePt t="130163" x="3894138" y="2544763"/>
          <p14:tracePt t="130180" x="3946525" y="2522538"/>
          <p14:tracePt t="130197" x="3992563" y="2514600"/>
          <p14:tracePt t="130213" x="4054475" y="2514600"/>
          <p14:tracePt t="130231" x="4122738" y="2506663"/>
          <p14:tracePt t="130247" x="4152900" y="2492375"/>
          <p14:tracePt t="130312" x="4175125" y="2492375"/>
          <p14:tracePt t="130320" x="4198938" y="2492375"/>
          <p14:tracePt t="130330" x="4213225" y="2492375"/>
          <p14:tracePt t="130347" x="4275138" y="2492375"/>
          <p14:tracePt t="130363" x="4335463" y="2492375"/>
          <p14:tracePt t="130380" x="4389438" y="2492375"/>
          <p14:tracePt t="130397" x="4411663" y="2492375"/>
          <p14:tracePt t="130414" x="4457700" y="2492375"/>
          <p14:tracePt t="130431" x="4487863" y="2492375"/>
          <p14:tracePt t="130448" x="4533900" y="2492375"/>
          <p14:tracePt t="130463" x="4587875" y="2492375"/>
          <p14:tracePt t="130480" x="4632325" y="2492375"/>
          <p14:tracePt t="130497" x="4640263" y="2498725"/>
          <p14:tracePt t="130560" x="4656138" y="2498725"/>
          <p14:tracePt t="130568" x="4686300" y="2514600"/>
          <p14:tracePt t="130576" x="4702175" y="2522538"/>
          <p14:tracePt t="130583" x="4732338" y="2530475"/>
          <p14:tracePt t="130597" x="4762500" y="2530475"/>
          <p14:tracePt t="130613" x="4800600" y="2552700"/>
          <p14:tracePt t="130631" x="4838700" y="2560638"/>
          <p14:tracePt t="130671" x="4846638" y="2568575"/>
          <p14:tracePt t="130679" x="4860925" y="2574925"/>
          <p14:tracePt t="130687" x="4868863" y="2590800"/>
          <p14:tracePt t="130697" x="4884738" y="2598738"/>
          <p14:tracePt t="130714" x="4892675" y="2606675"/>
          <p14:tracePt t="130731" x="4906963" y="2620963"/>
          <p14:tracePt t="130747" x="4914900" y="2628900"/>
          <p14:tracePt t="130764" x="4922838" y="2636838"/>
          <p14:tracePt t="130780" x="4930775" y="2644775"/>
          <p14:tracePt t="130797" x="4945063" y="2659063"/>
          <p14:tracePt t="130814" x="4953000" y="2682875"/>
          <p14:tracePt t="130830" x="4975225" y="2705100"/>
          <p14:tracePt t="130847" x="4991100" y="2735263"/>
          <p14:tracePt t="130864" x="5006975" y="2759075"/>
          <p14:tracePt t="130880" x="5013325" y="2781300"/>
          <p14:tracePt t="130897" x="5021263" y="2789238"/>
          <p14:tracePt t="130914" x="5021263" y="2797175"/>
          <p14:tracePt t="131928" x="4999038" y="2803525"/>
          <p14:tracePt t="131936" x="4937125" y="2803525"/>
          <p14:tracePt t="131947" x="4822825" y="2803525"/>
          <p14:tracePt t="131964" x="4495800" y="2803525"/>
          <p14:tracePt t="131981" x="4076700" y="2803525"/>
          <p14:tracePt t="131997" x="3802063" y="2803525"/>
          <p14:tracePt t="132014" x="3649663" y="2811463"/>
          <p14:tracePt t="132030" x="3635375" y="2819400"/>
          <p14:tracePt t="132047" x="3619500" y="2827338"/>
          <p14:tracePt t="132070" x="3619500" y="2841625"/>
          <p14:tracePt t="132080" x="3611563" y="2857500"/>
          <p14:tracePt t="132097" x="3597275" y="2879725"/>
          <p14:tracePt t="132114" x="3589338" y="2887663"/>
          <p14:tracePt t="132130" x="3589338" y="2895600"/>
          <p14:tracePt t="132147" x="3589338" y="2903538"/>
          <p14:tracePt t="132190" x="3581400" y="2903538"/>
          <p14:tracePt t="132198" x="3573463" y="2903538"/>
          <p14:tracePt t="132214" x="3565525" y="2903538"/>
          <p14:tracePt t="132230" x="3527425" y="2903538"/>
          <p14:tracePt t="132247" x="3521075" y="2903538"/>
          <p14:tracePt t="132287" x="3513138" y="2903538"/>
          <p14:tracePt t="132335" x="3513138" y="2895600"/>
          <p14:tracePt t="132343" x="3513138" y="2887663"/>
          <p14:tracePt t="132992" x="3513138" y="2879725"/>
          <p14:tracePt t="133008" x="3521075" y="2865438"/>
          <p14:tracePt t="133025" x="3527425" y="2857500"/>
          <p14:tracePt t="133032" x="3543300" y="2849563"/>
          <p14:tracePt t="133040" x="3559175" y="2835275"/>
          <p14:tracePt t="133049" x="3565525" y="2827338"/>
          <p14:tracePt t="133064" x="3581400" y="2811463"/>
          <p14:tracePt t="133081" x="3589338" y="2803525"/>
          <p14:tracePt t="133098" x="3603625" y="2789238"/>
          <p14:tracePt t="133131" x="3611563" y="2781300"/>
          <p14:tracePt t="133148" x="3641725" y="2765425"/>
          <p14:tracePt t="133164" x="3673475" y="2751138"/>
          <p14:tracePt t="133181" x="3703638" y="2727325"/>
          <p14:tracePt t="133184" x="3711575" y="2727325"/>
          <p14:tracePt t="133198" x="3725863" y="2713038"/>
          <p14:tracePt t="133215" x="3741738" y="2705100"/>
          <p14:tracePt t="133231" x="3779838" y="2689225"/>
          <p14:tracePt t="133248" x="3787775" y="2682875"/>
          <p14:tracePt t="133264" x="3802063" y="2674938"/>
          <p14:tracePt t="133281" x="3832225" y="2659063"/>
          <p14:tracePt t="133298" x="3856038" y="2659063"/>
          <p14:tracePt t="133314" x="3902075" y="2644775"/>
          <p14:tracePt t="133331" x="3946525" y="2636838"/>
          <p14:tracePt t="133348" x="3978275" y="2620963"/>
          <p14:tracePt t="133364" x="3992563" y="2620963"/>
          <p14:tracePt t="133381" x="4008438" y="2620963"/>
          <p14:tracePt t="133398" x="4022725" y="2620963"/>
          <p14:tracePt t="133415" x="4098925" y="2620963"/>
          <p14:tracePt t="133431" x="4160838" y="2620963"/>
          <p14:tracePt t="133448" x="4198938" y="2620963"/>
          <p14:tracePt t="133464" x="4237038" y="2620963"/>
          <p14:tracePt t="133481" x="4251325" y="2620963"/>
          <p14:tracePt t="133498" x="4283075" y="2628900"/>
          <p14:tracePt t="133531" x="4313238" y="2628900"/>
          <p14:tracePt t="133549" x="4327525" y="2628900"/>
          <p14:tracePt t="133564" x="4351338" y="2628900"/>
          <p14:tracePt t="133581" x="4389438" y="2628900"/>
          <p14:tracePt t="133598" x="4411663" y="2636838"/>
          <p14:tracePt t="133615" x="4449763" y="2636838"/>
          <p14:tracePt t="133631" x="4473575" y="2636838"/>
          <p14:tracePt t="133648" x="4503738" y="2644775"/>
          <p14:tracePt t="133665" x="4518025" y="2644775"/>
          <p14:tracePt t="133681" x="4541838" y="2651125"/>
          <p14:tracePt t="133698" x="4564063" y="2659063"/>
          <p14:tracePt t="133731" x="4594225" y="2674938"/>
          <p14:tracePt t="133748" x="4610100" y="2682875"/>
          <p14:tracePt t="133765" x="4625975" y="2689225"/>
          <p14:tracePt t="133781" x="4656138" y="2713038"/>
          <p14:tracePt t="133798" x="4694238" y="2751138"/>
          <p14:tracePt t="133815" x="4746625" y="2797175"/>
          <p14:tracePt t="133831" x="4778375" y="2819400"/>
          <p14:tracePt t="133848" x="4800600" y="2835275"/>
          <p14:tracePt t="133865" x="4808538" y="2849563"/>
          <p14:tracePt t="133881" x="4822825" y="2857500"/>
          <p14:tracePt t="133898" x="4838700" y="2879725"/>
          <p14:tracePt t="133915" x="4854575" y="2903538"/>
          <p14:tracePt t="133931" x="4876800" y="2933700"/>
          <p14:tracePt t="133948" x="4884738" y="2941638"/>
          <p14:tracePt t="133965" x="4892675" y="2949575"/>
          <p14:tracePt t="133981" x="4892675" y="2955925"/>
          <p14:tracePt t="136855" x="4884738" y="2955925"/>
          <p14:tracePt t="136865" x="4868863" y="2955925"/>
          <p14:tracePt t="136872" x="4846638" y="2949575"/>
          <p14:tracePt t="136882" x="4830763" y="2949575"/>
          <p14:tracePt t="136899" x="4778375" y="2933700"/>
          <p14:tracePt t="136916" x="4740275" y="2917825"/>
          <p14:tracePt t="136932" x="4686300" y="2911475"/>
          <p14:tracePt t="136949" x="4664075" y="2911475"/>
          <p14:tracePt t="136966" x="4648200" y="2895600"/>
          <p14:tracePt t="136983" x="4618038" y="2887663"/>
          <p14:tracePt t="136999" x="4525963" y="2865438"/>
          <p14:tracePt t="137016" x="4403725" y="2841625"/>
          <p14:tracePt t="137032" x="4305300" y="2827338"/>
          <p14:tracePt t="137049" x="4251325" y="2819400"/>
          <p14:tracePt t="137287" x="4259263" y="2819400"/>
          <p14:tracePt t="137295" x="4335463" y="2819400"/>
          <p14:tracePt t="137303" x="4435475" y="2819400"/>
          <p14:tracePt t="137316" x="4572000" y="2819400"/>
          <p14:tracePt t="137333" x="4854575" y="2827338"/>
          <p14:tracePt t="137349" x="4975225" y="2827338"/>
          <p14:tracePt t="137367" x="4999038" y="2827338"/>
          <p14:tracePt t="137447" x="4968875" y="2827338"/>
          <p14:tracePt t="137457" x="4914900" y="2827338"/>
          <p14:tracePt t="137466" x="4822825" y="2835275"/>
          <p14:tracePt t="137483" x="4625975" y="2857500"/>
          <p14:tracePt t="137499" x="4359275" y="2857500"/>
          <p14:tracePt t="137516" x="4175125" y="2857500"/>
          <p14:tracePt t="137533" x="4160838" y="2857500"/>
          <p14:tracePt t="137567" x="4213225" y="2879725"/>
          <p14:tracePt t="137583" x="4251325" y="2887663"/>
          <p14:tracePt t="137599" x="4533900" y="2903538"/>
          <p14:tracePt t="137616" x="4656138" y="2903538"/>
          <p14:tracePt t="137633" x="4670425" y="2911475"/>
          <p14:tracePt t="137672" x="4664075" y="2911475"/>
          <p14:tracePt t="137683" x="4632325" y="2911475"/>
          <p14:tracePt t="137699" x="4594225" y="2911475"/>
          <p14:tracePt t="137716" x="4564063" y="2917825"/>
          <p14:tracePt t="137733" x="4549775" y="2933700"/>
          <p14:tracePt t="137749" x="4549775" y="2949575"/>
          <p14:tracePt t="137767" x="4549775" y="3055938"/>
          <p14:tracePt t="137783" x="4549775" y="3086100"/>
          <p14:tracePt t="137799" x="4549775" y="3230563"/>
          <p14:tracePt t="137816" x="4549775" y="3322638"/>
          <p14:tracePt t="137833" x="4541838" y="3382963"/>
          <p14:tracePt t="137849" x="4541838" y="3398838"/>
          <p14:tracePt t="137903" x="4572000" y="3375025"/>
          <p14:tracePt t="137912" x="4610100" y="3314700"/>
          <p14:tracePt t="137919" x="4648200" y="3260725"/>
          <p14:tracePt t="137933" x="4670425" y="3192463"/>
          <p14:tracePt t="137949" x="4708525" y="3063875"/>
          <p14:tracePt t="137967" x="4716463" y="2933700"/>
          <p14:tracePt t="137983" x="4694238" y="2873375"/>
          <p14:tracePt t="137999" x="4640263" y="2835275"/>
          <p14:tracePt t="138016" x="4518025" y="2819400"/>
          <p14:tracePt t="138033" x="4351338" y="2819400"/>
          <p14:tracePt t="138049" x="4213225" y="2903538"/>
          <p14:tracePt t="138067" x="4114800" y="3009900"/>
          <p14:tracePt t="138083" x="4076700" y="3070225"/>
          <p14:tracePt t="138100" x="4076700" y="3094038"/>
          <p14:tracePt t="138116" x="4076700" y="3108325"/>
          <p14:tracePt t="138133" x="4098925" y="3124200"/>
          <p14:tracePt t="138150" x="4206875" y="3124200"/>
          <p14:tracePt t="138167" x="4465638" y="3070225"/>
          <p14:tracePt t="138183" x="4556125" y="3009900"/>
          <p14:tracePt t="138200" x="4564063" y="2994025"/>
          <p14:tracePt t="138216" x="4564063" y="2955925"/>
          <p14:tracePt t="138233" x="4549775" y="2941638"/>
          <p14:tracePt t="138250" x="4465638" y="2917825"/>
          <p14:tracePt t="138266" x="4297363" y="2955925"/>
          <p14:tracePt t="138283" x="4175125" y="3078163"/>
          <p14:tracePt t="138299" x="4084638" y="3230563"/>
          <p14:tracePt t="138316" x="4046538" y="3398838"/>
          <p14:tracePt t="138333" x="4054475" y="3527425"/>
          <p14:tracePt t="138349" x="4168775" y="3611563"/>
          <p14:tracePt t="138366" x="4389438" y="3649663"/>
          <p14:tracePt t="138383" x="4594225" y="3673475"/>
          <p14:tracePt t="138424" x="4587875" y="3673475"/>
          <p14:tracePt t="138433" x="4518025" y="3673475"/>
          <p14:tracePt t="138450" x="4335463" y="3679825"/>
          <p14:tracePt t="138466" x="4168775" y="3749675"/>
          <p14:tracePt t="138483" x="4092575" y="3794125"/>
          <p14:tracePt t="138500" x="4076700" y="3810000"/>
          <p14:tracePt t="138516" x="4068763" y="3825875"/>
          <p14:tracePt t="138533" x="4068763" y="3840163"/>
          <p14:tracePt t="138550" x="4106863" y="3840163"/>
          <p14:tracePt t="138592" x="4114800" y="3840163"/>
          <p14:tracePt t="139735" x="4106863" y="3863975"/>
          <p14:tracePt t="139743" x="4060825" y="3940175"/>
          <p14:tracePt t="139752" x="4016375" y="4030663"/>
          <p14:tracePt t="139767" x="3978275" y="4206875"/>
          <p14:tracePt t="139784" x="3902075" y="4457700"/>
          <p14:tracePt t="139800" x="3787775" y="4724400"/>
          <p14:tracePt t="139818" x="3679825" y="4922838"/>
          <p14:tracePt t="139834" x="3581400" y="5059363"/>
          <p14:tracePt t="139850" x="3535363" y="5113338"/>
          <p14:tracePt t="139867" x="3497263" y="5143500"/>
          <p14:tracePt t="139884" x="3467100" y="5143500"/>
          <p14:tracePt t="139900" x="3382963" y="5151438"/>
          <p14:tracePt t="139917" x="3222625" y="5151438"/>
          <p14:tracePt t="139934" x="3017838" y="5151438"/>
          <p14:tracePt t="139951" x="2735263" y="5121275"/>
          <p14:tracePt t="139967" x="2598738" y="5089525"/>
          <p14:tracePt t="139984" x="2568575" y="5089525"/>
          <p14:tracePt t="140017" x="2560638" y="5089525"/>
          <p14:tracePt t="140064" x="2544763" y="5083175"/>
          <p14:tracePt t="140072" x="2544763" y="5075238"/>
          <p14:tracePt t="140084" x="2530475" y="5059363"/>
          <p14:tracePt t="140100" x="2506663" y="4960938"/>
          <p14:tracePt t="140117" x="2468563" y="4770438"/>
          <p14:tracePt t="140136" x="2446338" y="4495800"/>
          <p14:tracePt t="140151" x="2446338" y="4359275"/>
          <p14:tracePt t="140167" x="2446338" y="4244975"/>
          <p14:tracePt t="140184" x="2506663" y="4122738"/>
          <p14:tracePt t="140200" x="2644775" y="4008438"/>
          <p14:tracePt t="140217" x="2873375" y="3886200"/>
          <p14:tracePt t="140234" x="3246438" y="3794125"/>
          <p14:tracePt t="140250" x="3687763" y="3711575"/>
          <p14:tracePt t="140267" x="3970338" y="3703638"/>
          <p14:tracePt t="140284" x="4183063" y="3703638"/>
          <p14:tracePt t="140300" x="4335463" y="3717925"/>
          <p14:tracePt t="140317" x="4495800" y="3787775"/>
          <p14:tracePt t="140334" x="4602163" y="3863975"/>
          <p14:tracePt t="140351" x="4762500" y="4022725"/>
          <p14:tracePt t="140367" x="4854575" y="4175125"/>
          <p14:tracePt t="140385" x="4968875" y="4373563"/>
          <p14:tracePt t="140400" x="5067300" y="4640263"/>
          <p14:tracePt t="140417" x="5173663" y="4991100"/>
          <p14:tracePt t="140434" x="5203825" y="5318125"/>
          <p14:tracePt t="140450" x="5219700" y="5524500"/>
          <p14:tracePt t="140467" x="5219700" y="5699125"/>
          <p14:tracePt t="140484" x="5165725" y="5837238"/>
          <p14:tracePt t="140500" x="5051425" y="5943600"/>
          <p14:tracePt t="140517" x="4846638" y="6011863"/>
          <p14:tracePt t="140534" x="4549775" y="6027738"/>
          <p14:tracePt t="140551" x="4137025" y="6027738"/>
          <p14:tracePt t="140567" x="3573463" y="6027738"/>
          <p14:tracePt t="140584" x="3192463" y="5973763"/>
          <p14:tracePt t="140600" x="2925763" y="5905500"/>
          <p14:tracePt t="140617" x="2773363" y="5859463"/>
          <p14:tracePt t="140634" x="2651125" y="5807075"/>
          <p14:tracePt t="140650" x="2560638" y="5737225"/>
          <p14:tracePt t="140667" x="2460625" y="5622925"/>
          <p14:tracePt t="140684" x="2378075" y="5440363"/>
          <p14:tracePt t="140700" x="2354263" y="5227638"/>
          <p14:tracePt t="140703" x="2332038" y="5105400"/>
          <p14:tracePt t="140717" x="2332038" y="5006975"/>
          <p14:tracePt t="140734" x="2339975" y="4822825"/>
          <p14:tracePt t="140751" x="2392363" y="4686300"/>
          <p14:tracePt t="140767" x="2460625" y="4556125"/>
          <p14:tracePt t="140784" x="2522538" y="4495800"/>
          <p14:tracePt t="140801" x="2552700" y="4457700"/>
          <p14:tracePt t="140817" x="2582863" y="4441825"/>
          <p14:tracePt t="140834" x="2606675" y="4435475"/>
          <p14:tracePt t="141071" x="2613025" y="4427538"/>
          <p14:tracePt t="141080" x="2606675" y="4419600"/>
          <p14:tracePt t="141393" x="2606675" y="4411663"/>
          <p14:tracePt t="141400" x="2613025" y="4411663"/>
          <p14:tracePt t="141408" x="2620963" y="4411663"/>
          <p14:tracePt t="141424" x="2628900" y="4411663"/>
          <p14:tracePt t="141434" x="2636838" y="4419600"/>
          <p14:tracePt t="141451" x="2636838" y="4435475"/>
          <p14:tracePt t="141511" x="2644775" y="4441825"/>
          <p14:tracePt t="141519" x="2659063" y="4457700"/>
          <p14:tracePt t="141527" x="2689225" y="4479925"/>
          <p14:tracePt t="141535" x="2713038" y="4511675"/>
          <p14:tracePt t="141551" x="2751138" y="4549775"/>
          <p14:tracePt t="141567" x="2841625" y="4640263"/>
          <p14:tracePt t="141586" x="2887663" y="4686300"/>
          <p14:tracePt t="141601" x="2895600" y="4694238"/>
          <p14:tracePt t="141634" x="2903538" y="4702175"/>
          <p14:tracePt t="141679" x="2911475" y="4702175"/>
          <p14:tracePt t="141696" x="2917825" y="4702175"/>
          <p14:tracePt t="141703" x="2925763" y="4694238"/>
          <p14:tracePt t="141711" x="2933700" y="4694238"/>
          <p14:tracePt t="141719" x="2949575" y="4686300"/>
          <p14:tracePt t="141734" x="2987675" y="4678363"/>
          <p14:tracePt t="141751" x="3025775" y="4678363"/>
          <p14:tracePt t="141767" x="3048000" y="4678363"/>
          <p14:tracePt t="141784" x="3063875" y="4678363"/>
          <p14:tracePt t="141801" x="3070225" y="4678363"/>
          <p14:tracePt t="142383" x="3086100" y="4678363"/>
          <p14:tracePt t="142392" x="3146425" y="4678363"/>
          <p14:tracePt t="142401" x="3216275" y="4678363"/>
          <p14:tracePt t="142418" x="3330575" y="4678363"/>
          <p14:tracePt t="142434" x="3429000" y="4664075"/>
          <p14:tracePt t="142451" x="3436938" y="4664075"/>
          <p14:tracePt t="142761" x="3459163" y="4648200"/>
          <p14:tracePt t="142768" x="3467100" y="4648200"/>
          <p14:tracePt t="142776" x="3497263" y="4640263"/>
          <p14:tracePt t="142785" x="3535363" y="4632325"/>
          <p14:tracePt t="142801" x="3641725" y="4610100"/>
          <p14:tracePt t="142818" x="3763963" y="4602163"/>
          <p14:tracePt t="142835" x="3878263" y="4602163"/>
          <p14:tracePt t="142851" x="3946525" y="4602163"/>
          <p14:tracePt t="142868" x="3970338" y="4594225"/>
          <p14:tracePt t="142999" x="3984625" y="4594225"/>
          <p14:tracePt t="143007" x="3992563" y="4594225"/>
          <p14:tracePt t="143018" x="4000500" y="4594225"/>
          <p14:tracePt t="143035" x="4030663" y="4594225"/>
          <p14:tracePt t="143051" x="4060825" y="4594225"/>
          <p14:tracePt t="143068" x="4068763" y="4587875"/>
          <p14:tracePt t="143775" x="4030663" y="4587875"/>
          <p14:tracePt t="143784" x="3970338" y="4594225"/>
          <p14:tracePt t="143791" x="3894138" y="4625975"/>
          <p14:tracePt t="143802" x="3840163" y="4640263"/>
          <p14:tracePt t="143818" x="3725863" y="4656138"/>
          <p14:tracePt t="143835" x="3687763" y="4656138"/>
          <p14:tracePt t="143911" x="3679825" y="4656138"/>
          <p14:tracePt t="143920" x="3665538" y="4656138"/>
          <p14:tracePt t="143928" x="3649663" y="4648200"/>
          <p14:tracePt t="143935" x="3627438" y="4648200"/>
          <p14:tracePt t="143952" x="3581400" y="4632325"/>
          <p14:tracePt t="143968" x="3527425" y="4625975"/>
          <p14:tracePt t="144002" x="3521075" y="4618038"/>
          <p14:tracePt t="144018" x="3521075" y="4594225"/>
          <p14:tracePt t="144035" x="3527425" y="4549775"/>
          <p14:tracePt t="144052" x="3535363" y="4495800"/>
          <p14:tracePt t="144068" x="3535363" y="4449763"/>
          <p14:tracePt t="144085" x="3535363" y="4411663"/>
          <p14:tracePt t="144102" x="3535363" y="4397375"/>
          <p14:tracePt t="144118" x="3535363" y="4389438"/>
          <p14:tracePt t="144202" x="3535363" y="4427538"/>
          <p14:tracePt t="144208" x="3535363" y="4518025"/>
          <p14:tracePt t="144218" x="3535363" y="4610100"/>
          <p14:tracePt t="144235" x="3535363" y="4792663"/>
          <p14:tracePt t="144252" x="3535363" y="4884738"/>
          <p14:tracePt t="144268" x="3535363" y="4906963"/>
          <p14:tracePt t="144312" x="3535363" y="4892675"/>
          <p14:tracePt t="144320" x="3535363" y="4846638"/>
          <p14:tracePt t="144335" x="3535363" y="4702175"/>
          <p14:tracePt t="144352" x="3535363" y="4579938"/>
          <p14:tracePt t="144368" x="3535363" y="4518025"/>
          <p14:tracePt t="144385" x="3535363" y="4511675"/>
          <p14:tracePt t="144419" x="3535363" y="4503738"/>
          <p14:tracePt t="144435" x="3497263" y="4556125"/>
          <p14:tracePt t="144452" x="3459163" y="4694238"/>
          <p14:tracePt t="144469" x="3436938" y="4784725"/>
          <p14:tracePt t="144485" x="3429000" y="4800600"/>
          <p14:tracePt t="144511" x="3444875" y="4778375"/>
          <p14:tracePt t="144520" x="3451225" y="4716463"/>
          <p14:tracePt t="144535" x="3497263" y="4572000"/>
          <p14:tracePt t="144552" x="3505200" y="4457700"/>
          <p14:tracePt t="144569" x="3505200" y="4419600"/>
          <p14:tracePt t="144615" x="3497263" y="4457700"/>
          <p14:tracePt t="144624" x="3489325" y="4511675"/>
          <p14:tracePt t="144635" x="3482975" y="4556125"/>
          <p14:tracePt t="144652" x="3475038" y="4572000"/>
          <p14:tracePt t="144711" x="3475038" y="4564063"/>
          <p14:tracePt t="144720" x="3475038" y="4556125"/>
          <p14:tracePt t="145032" x="3475038" y="4579938"/>
          <p14:tracePt t="145039" x="3475038" y="4587875"/>
          <p14:tracePt t="145048" x="3475038" y="4602163"/>
          <p14:tracePt t="145055" x="3475038" y="4610100"/>
          <p14:tracePt t="145071" x="3475038" y="4625975"/>
          <p14:tracePt t="145087" x="3475038" y="4632325"/>
          <p14:tracePt t="145175" x="3475038" y="4648200"/>
          <p14:tracePt t="145184" x="3467100" y="4664075"/>
          <p14:tracePt t="145193" x="3451225" y="4694238"/>
          <p14:tracePt t="145202" x="3451225" y="4716463"/>
          <p14:tracePt t="145219" x="3421063" y="4778375"/>
          <p14:tracePt t="145235" x="3398838" y="4838700"/>
          <p14:tracePt t="145252" x="3375025" y="4876800"/>
          <p14:tracePt t="145269" x="3360738" y="4892675"/>
          <p14:tracePt t="145285" x="3360738" y="4899025"/>
          <p14:tracePt t="145543" x="3352800" y="4899025"/>
          <p14:tracePt t="145567" x="3336925" y="4899025"/>
          <p14:tracePt t="145593" x="3330575" y="4899025"/>
          <p14:tracePt t="145600" x="3330575" y="4892675"/>
          <p14:tracePt t="145625" x="3322638" y="4884738"/>
          <p14:tracePt t="145728" x="3322638" y="4876800"/>
          <p14:tracePt t="145736" x="3314700" y="4876800"/>
          <p14:tracePt t="145744" x="3306763" y="4876800"/>
          <p14:tracePt t="145752" x="3306763" y="4868863"/>
          <p14:tracePt t="145769" x="3298825" y="4860925"/>
          <p14:tracePt t="146272" x="3322638" y="4860925"/>
          <p14:tracePt t="146280" x="3413125" y="4860925"/>
          <p14:tracePt t="146287" x="3513138" y="4876800"/>
          <p14:tracePt t="146303" x="3657600" y="4906963"/>
          <p14:tracePt t="146319" x="3978275" y="4953000"/>
          <p14:tracePt t="146336" x="4076700" y="4960938"/>
          <p14:tracePt t="146353" x="4092575" y="4960938"/>
          <p14:tracePt t="146639" x="4038600" y="4960938"/>
          <p14:tracePt t="146648" x="3978275" y="4960938"/>
          <p14:tracePt t="146655" x="3894138" y="4960938"/>
          <p14:tracePt t="146669" x="3802063" y="4960938"/>
          <p14:tracePt t="146686" x="3513138" y="4960938"/>
          <p14:tracePt t="146702" x="3306763" y="4960938"/>
          <p14:tracePt t="146719" x="3184525" y="4945063"/>
          <p14:tracePt t="146888" x="3200400" y="4945063"/>
          <p14:tracePt t="146896" x="3284538" y="4945063"/>
          <p14:tracePt t="146904" x="3375025" y="4945063"/>
          <p14:tracePt t="146919" x="3597275" y="4945063"/>
          <p14:tracePt t="146936" x="3878263" y="4945063"/>
          <p14:tracePt t="146953" x="4016375" y="4945063"/>
          <p14:tracePt t="146969" x="4030663" y="4945063"/>
          <p14:tracePt t="147063" x="4000500" y="4945063"/>
          <p14:tracePt t="147071" x="3946525" y="4945063"/>
          <p14:tracePt t="147080" x="3870325" y="4953000"/>
          <p14:tracePt t="147088" x="3779838" y="4960938"/>
          <p14:tracePt t="147103" x="3551238" y="4968875"/>
          <p14:tracePt t="147119" x="3330575" y="4968875"/>
          <p14:tracePt t="147136" x="3216275" y="4968875"/>
          <p14:tracePt t="147215" x="3238500" y="4953000"/>
          <p14:tracePt t="147224" x="3276600" y="4945063"/>
          <p14:tracePt t="147232" x="3322638" y="4945063"/>
          <p14:tracePt t="147239" x="3390900" y="4937125"/>
          <p14:tracePt t="147253" x="3459163" y="4937125"/>
          <p14:tracePt t="147270" x="3589338" y="4937125"/>
          <p14:tracePt t="147287" x="3679825" y="4937125"/>
          <p14:tracePt t="147599" x="3657600" y="4937125"/>
          <p14:tracePt t="147607" x="3627438" y="4937125"/>
          <p14:tracePt t="147616" x="3589338" y="4922838"/>
          <p14:tracePt t="147623" x="3527425" y="4899025"/>
          <p14:tracePt t="147636" x="3475038" y="4868863"/>
          <p14:tracePt t="147653" x="3375025" y="4800600"/>
          <p14:tracePt t="147670" x="3368675" y="4708525"/>
          <p14:tracePt t="147687" x="3368675" y="4625975"/>
          <p14:tracePt t="147703" x="3406775" y="4465638"/>
          <p14:tracePt t="147720" x="3436938" y="4403725"/>
          <p14:tracePt t="147736" x="3436938" y="4365625"/>
          <p14:tracePt t="147753" x="3444875" y="4343400"/>
          <p14:tracePt t="147770" x="3444875" y="4321175"/>
          <p14:tracePt t="147786" x="3444875" y="4313238"/>
          <p14:tracePt t="147804" x="3444875" y="4305300"/>
          <p14:tracePt t="147820" x="3451225" y="4297363"/>
          <p14:tracePt t="147836" x="3459163" y="4297363"/>
          <p14:tracePt t="147853" x="3459163" y="4289425"/>
          <p14:tracePt t="147870" x="3467100" y="4275138"/>
          <p14:tracePt t="147887" x="3467100" y="4259263"/>
          <p14:tracePt t="147903" x="3489325" y="4229100"/>
          <p14:tracePt t="147920" x="3505200" y="4221163"/>
          <p14:tracePt t="147936" x="3513138" y="4206875"/>
          <p14:tracePt t="148056" x="3513138" y="4229100"/>
          <p14:tracePt t="148064" x="3505200" y="4259263"/>
          <p14:tracePt t="148071" x="3489325" y="4313238"/>
          <p14:tracePt t="148087" x="3475038" y="4389438"/>
          <p14:tracePt t="148103" x="3375025" y="4610100"/>
          <p14:tracePt t="148120" x="3292475" y="4778375"/>
          <p14:tracePt t="148137" x="3230563" y="4960938"/>
          <p14:tracePt t="148153" x="3200400" y="5089525"/>
          <p14:tracePt t="148170" x="3162300" y="5189538"/>
          <p14:tracePt t="148187" x="3154363" y="5241925"/>
          <p14:tracePt t="148205" x="3146425" y="5257800"/>
          <p14:tracePt t="148255" x="3146425" y="5265738"/>
          <p14:tracePt t="148271" x="3170238" y="5241925"/>
          <p14:tracePt t="148279" x="3222625" y="5159375"/>
          <p14:tracePt t="148287" x="3276600" y="5097463"/>
          <p14:tracePt t="148303" x="3382963" y="4922838"/>
          <p14:tracePt t="148320" x="3467100" y="4762500"/>
          <p14:tracePt t="148336" x="3521075" y="4656138"/>
          <p14:tracePt t="148353" x="3543300" y="4579938"/>
          <p14:tracePt t="148370" x="3551238" y="4525963"/>
          <p14:tracePt t="148386" x="3551238" y="4503738"/>
          <p14:tracePt t="148479" x="3543300" y="4549775"/>
          <p14:tracePt t="148488" x="3527425" y="4594225"/>
          <p14:tracePt t="148497" x="3489325" y="4670425"/>
          <p14:tracePt t="148504" x="3451225" y="4754563"/>
          <p14:tracePt t="148520" x="3413125" y="4868863"/>
          <p14:tracePt t="148537" x="3390900" y="4914900"/>
          <p14:tracePt t="148553" x="3390900" y="4930775"/>
          <p14:tracePt t="148592" x="3398838" y="4906963"/>
          <p14:tracePt t="148603" x="3421063" y="4838700"/>
          <p14:tracePt t="148620" x="3429000" y="4686300"/>
          <p14:tracePt t="148637" x="3436938" y="4495800"/>
          <p14:tracePt t="148654" x="3436938" y="4321175"/>
          <p14:tracePt t="148671" x="3436938" y="4160838"/>
          <p14:tracePt t="148687" x="3436938" y="4137025"/>
          <p14:tracePt t="148751" x="3436938" y="4198938"/>
          <p14:tracePt t="148760" x="3421063" y="4283075"/>
          <p14:tracePt t="148770" x="3413125" y="4381500"/>
          <p14:tracePt t="148787" x="3352800" y="4618038"/>
          <p14:tracePt t="148803" x="3298825" y="4778375"/>
          <p14:tracePt t="148820" x="3292475" y="4800600"/>
          <p14:tracePt t="148837" x="3292475" y="4808538"/>
          <p14:tracePt t="148999" x="3298825" y="4808538"/>
          <p14:tracePt t="149007" x="3352800" y="4808538"/>
          <p14:tracePt t="149016" x="3436938" y="4816475"/>
          <p14:tracePt t="149023" x="3527425" y="4816475"/>
          <p14:tracePt t="149037" x="3619500" y="4816475"/>
          <p14:tracePt t="149054" x="3802063" y="4784725"/>
          <p14:tracePt t="149071" x="3932238" y="4716463"/>
          <p14:tracePt t="149087" x="3932238" y="4670425"/>
          <p14:tracePt t="149104" x="3932238" y="4625975"/>
          <p14:tracePt t="149120" x="3932238" y="4564063"/>
          <p14:tracePt t="149137" x="3924300" y="4541838"/>
          <p14:tracePt t="149154" x="3924300" y="4518025"/>
          <p14:tracePt t="149187" x="3924300" y="4511675"/>
          <p14:tracePt t="149231" x="3932238" y="4495800"/>
          <p14:tracePt t="149248" x="3940175" y="4495800"/>
          <p14:tracePt t="149255" x="3946525" y="4495800"/>
          <p14:tracePt t="149263" x="3962400" y="4487863"/>
          <p14:tracePt t="149272" x="3978275" y="4479925"/>
          <p14:tracePt t="149287" x="4000500" y="4465638"/>
          <p14:tracePt t="149304" x="4030663" y="4457700"/>
          <p14:tracePt t="149320" x="4038600" y="4449763"/>
          <p14:tracePt t="149368" x="4046538" y="4449763"/>
          <p14:tracePt t="149392" x="4046538" y="4441825"/>
          <p14:tracePt t="149768" x="4060825" y="4495800"/>
          <p14:tracePt t="149776" x="4068763" y="4564063"/>
          <p14:tracePt t="149787" x="4098925" y="4648200"/>
          <p14:tracePt t="149804" x="4122738" y="4732338"/>
          <p14:tracePt t="149820" x="4152900" y="4784725"/>
          <p14:tracePt t="149837" x="4160838" y="4816475"/>
          <p14:tracePt t="149921" x="4160838" y="4830763"/>
          <p14:tracePt t="149928" x="4160838" y="4838700"/>
          <p14:tracePt t="149937" x="4160838" y="4854575"/>
          <p14:tracePt t="149954" x="4160838" y="4884738"/>
          <p14:tracePt t="149971" x="4160838" y="4914900"/>
          <p14:tracePt t="149987" x="4160838" y="4937125"/>
          <p14:tracePt t="150004" x="4160838" y="4945063"/>
          <p14:tracePt t="150151" x="4160838" y="4960938"/>
          <p14:tracePt t="150160" x="4160838" y="4991100"/>
          <p14:tracePt t="150171" x="4168775" y="5037138"/>
          <p14:tracePt t="150187" x="4183063" y="5159375"/>
          <p14:tracePt t="150204" x="4206875" y="5265738"/>
          <p14:tracePt t="150221" x="4221163" y="5295900"/>
          <p14:tracePt t="150237" x="4221163" y="5303838"/>
          <p14:tracePt t="150311" x="4221163" y="5311775"/>
          <p14:tracePt t="150319" x="4221163" y="5318125"/>
          <p14:tracePt t="150327" x="4221163" y="5334000"/>
          <p14:tracePt t="150337" x="4221163" y="5341938"/>
          <p14:tracePt t="150354" x="4221163" y="5387975"/>
          <p14:tracePt t="150371" x="4221163" y="5440363"/>
          <p14:tracePt t="150387" x="4221163" y="5502275"/>
          <p14:tracePt t="150404" x="4221163" y="5554663"/>
          <p14:tracePt t="150421" x="4221163" y="5578475"/>
          <p14:tracePt t="150437" x="4221163" y="5592763"/>
          <p14:tracePt t="150895" x="4213225" y="5600700"/>
          <p14:tracePt t="150904" x="4198938" y="5592763"/>
          <p14:tracePt t="150912" x="4183063" y="5562600"/>
          <p14:tracePt t="150921" x="4168775" y="5546725"/>
          <p14:tracePt t="150938" x="4106863" y="5470525"/>
          <p14:tracePt t="150954" x="4008438" y="5349875"/>
          <p14:tracePt t="150971" x="3848100" y="5197475"/>
          <p14:tracePt t="150988" x="3763963" y="5075238"/>
          <p14:tracePt t="151004" x="3725863" y="4960938"/>
          <p14:tracePt t="151021" x="3711575" y="4846638"/>
          <p14:tracePt t="151038" x="3711575" y="4762500"/>
          <p14:tracePt t="151055" x="3711575" y="4686300"/>
          <p14:tracePt t="151071" x="3711575" y="4648200"/>
          <p14:tracePt t="151088" x="3711575" y="4618038"/>
          <p14:tracePt t="151104" x="3711575" y="4579938"/>
          <p14:tracePt t="151122" x="3711575" y="4556125"/>
          <p14:tracePt t="151138" x="3725863" y="4511675"/>
          <p14:tracePt t="151154" x="3725863" y="4479925"/>
          <p14:tracePt t="151171" x="3733800" y="4435475"/>
          <p14:tracePt t="151188" x="3733800" y="4373563"/>
          <p14:tracePt t="151205" x="3733800" y="4327525"/>
          <p14:tracePt t="151221" x="3717925" y="4297363"/>
          <p14:tracePt t="151238" x="3711575" y="4283075"/>
          <p14:tracePt t="151240" x="3703638" y="4275138"/>
          <p14:tracePt t="151254" x="3695700" y="4275138"/>
          <p14:tracePt t="151272" x="3687763" y="4275138"/>
          <p14:tracePt t="151288" x="3665538" y="4267200"/>
          <p14:tracePt t="151304" x="3521075" y="4275138"/>
          <p14:tracePt t="151321" x="3184525" y="4365625"/>
          <p14:tracePt t="151338" x="2971800" y="4457700"/>
          <p14:tracePt t="151354" x="2789238" y="4533900"/>
          <p14:tracePt t="151371" x="2682875" y="4556125"/>
          <p14:tracePt t="151388" x="2667000" y="4564063"/>
          <p14:tracePt t="151447" x="2682875" y="4564063"/>
          <p14:tracePt t="151456" x="2682875" y="4556125"/>
          <p14:tracePt t="151463" x="2689225" y="4556125"/>
          <p14:tracePt t="151472" x="2705100" y="4533900"/>
          <p14:tracePt t="151488" x="2713038" y="4525963"/>
          <p14:tracePt t="151504" x="2727325" y="4511675"/>
          <p14:tracePt t="151538" x="2735263" y="4503738"/>
          <p14:tracePt t="151631" x="2751138" y="4511675"/>
          <p14:tracePt t="151647" x="2759075" y="4511675"/>
          <p14:tracePt t="151656" x="2781300" y="4511675"/>
          <p14:tracePt t="151663" x="2819400" y="4525963"/>
          <p14:tracePt t="151672" x="2841625" y="4541838"/>
          <p14:tracePt t="151688" x="2911475" y="4579938"/>
          <p14:tracePt t="151704" x="2987675" y="4625975"/>
          <p14:tracePt t="151721" x="3040063" y="4678363"/>
          <p14:tracePt t="151738" x="3108325" y="4762500"/>
          <p14:tracePt t="151755" x="3170238" y="4892675"/>
          <p14:tracePt t="151771" x="3222625" y="5075238"/>
          <p14:tracePt t="151788" x="3284538" y="5273675"/>
          <p14:tracePt t="151805" x="3344863" y="5478463"/>
          <p14:tracePt t="151823" x="3421063" y="5646738"/>
          <p14:tracePt t="151838" x="3436938" y="5676900"/>
          <p14:tracePt t="151920" x="3451225" y="5668963"/>
          <p14:tracePt t="151936" x="3451225" y="5654675"/>
          <p14:tracePt t="152183" x="3451225" y="5646738"/>
          <p14:tracePt t="152199" x="3451225" y="5638800"/>
          <p14:tracePt t="152207" x="3459163" y="5630863"/>
          <p14:tracePt t="152215" x="3459163" y="5622925"/>
          <p14:tracePt t="152234" x="3459163" y="5608638"/>
          <p14:tracePt t="152239" x="3459163" y="5600700"/>
          <p14:tracePt t="152255" x="3475038" y="5584825"/>
          <p14:tracePt t="152271" x="3482975" y="5546725"/>
          <p14:tracePt t="152288" x="3482975" y="5532438"/>
          <p14:tracePt t="152305" x="3482975" y="5524500"/>
          <p14:tracePt t="152920" x="3475038" y="5516563"/>
          <p14:tracePt t="152927" x="3451225" y="5502275"/>
          <p14:tracePt t="152938" x="3421063" y="5494338"/>
          <p14:tracePt t="152955" x="3298825" y="5456238"/>
          <p14:tracePt t="152972" x="3222625" y="5418138"/>
          <p14:tracePt t="152988" x="3200400" y="5410200"/>
          <p14:tracePt t="153005" x="3200400" y="5372100"/>
          <p14:tracePt t="153023" x="3216275" y="5326063"/>
          <p14:tracePt t="153039" x="3222625" y="5303838"/>
          <p14:tracePt t="153055" x="3260725" y="5257800"/>
          <p14:tracePt t="153072" x="3298825" y="5227638"/>
          <p14:tracePt t="153088" x="3336925" y="5203825"/>
          <p14:tracePt t="153105" x="3375025" y="5189538"/>
          <p14:tracePt t="153122" x="3421063" y="5165725"/>
          <p14:tracePt t="153138" x="3497263" y="5159375"/>
          <p14:tracePt t="153155" x="3619500" y="5151438"/>
          <p14:tracePt t="153172" x="3787775" y="5135563"/>
          <p14:tracePt t="153188" x="3940175" y="5135563"/>
          <p14:tracePt t="153205" x="4084638" y="5135563"/>
          <p14:tracePt t="153222" x="4221163" y="5135563"/>
          <p14:tracePt t="153239" x="4335463" y="5135563"/>
          <p14:tracePt t="153240" x="4373563" y="5135563"/>
          <p14:tracePt t="153255" x="4435475" y="5135563"/>
          <p14:tracePt t="153272" x="4503738" y="5135563"/>
          <p14:tracePt t="153288" x="4549775" y="5135563"/>
          <p14:tracePt t="153305" x="4572000" y="5135563"/>
          <p14:tracePt t="153322" x="4587875" y="5135563"/>
          <p14:tracePt t="153355" x="4602163" y="5135563"/>
          <p14:tracePt t="153372" x="4640263" y="5189538"/>
          <p14:tracePt t="153388" x="4716463" y="5280025"/>
          <p14:tracePt t="153405" x="4792663" y="5394325"/>
          <p14:tracePt t="153424" x="4876800" y="5508625"/>
          <p14:tracePt t="153439" x="4899025" y="5524500"/>
          <p14:tracePt t="153455" x="4914900" y="5546725"/>
          <p14:tracePt t="153503" x="4914900" y="5554663"/>
          <p14:tracePt t="153512" x="4906963" y="5562600"/>
          <p14:tracePt t="153522" x="4892675" y="5570538"/>
          <p14:tracePt t="153539" x="4830763" y="5600700"/>
          <p14:tracePt t="153555" x="4716463" y="5668963"/>
          <p14:tracePt t="153572" x="4594225" y="5707063"/>
          <p14:tracePt t="153589" x="4457700" y="5745163"/>
          <p14:tracePt t="153605" x="4335463" y="5761038"/>
          <p14:tracePt t="153622" x="4237038" y="5775325"/>
          <p14:tracePt t="153639" x="4054475" y="5775325"/>
          <p14:tracePt t="153655" x="3916363" y="5775325"/>
          <p14:tracePt t="153672" x="3756025" y="5775325"/>
          <p14:tracePt t="153689" x="3565525" y="5761038"/>
          <p14:tracePt t="153705" x="3375025" y="5722938"/>
          <p14:tracePt t="153722" x="3246438" y="5699125"/>
          <p14:tracePt t="153739" x="3146425" y="5684838"/>
          <p14:tracePt t="153755" x="3094038" y="5684838"/>
          <p14:tracePt t="153856" x="3086100" y="5668963"/>
          <p14:tracePt t="153864" x="3086100" y="5646738"/>
          <p14:tracePt t="153872" x="3086100" y="5630863"/>
          <p14:tracePt t="153889" x="3086100" y="5570538"/>
          <p14:tracePt t="153905" x="3094038" y="5486400"/>
          <p14:tracePt t="153923" x="3101975" y="5410200"/>
          <p14:tracePt t="153939" x="3108325" y="5372100"/>
          <p14:tracePt t="153955" x="3132138" y="5334000"/>
          <p14:tracePt t="153972" x="3140075" y="5311775"/>
          <p14:tracePt t="153989" x="3184525" y="5295900"/>
          <p14:tracePt t="154005" x="3254375" y="5287963"/>
          <p14:tracePt t="154023" x="3497263" y="5287963"/>
          <p14:tracePt t="154039" x="3611563" y="5287963"/>
          <p14:tracePt t="154055" x="3954463" y="5287963"/>
          <p14:tracePt t="154072" x="4168775" y="5287963"/>
          <p14:tracePt t="154089" x="4297363" y="5287963"/>
          <p14:tracePt t="154105" x="4335463" y="5287963"/>
          <p14:tracePt t="154248" x="4351338" y="5287963"/>
          <p14:tracePt t="154255" x="4359275" y="5295900"/>
          <p14:tracePt t="154263" x="4365625" y="5311775"/>
          <p14:tracePt t="154272" x="4381500" y="5326063"/>
          <p14:tracePt t="154289" x="4397375" y="5356225"/>
          <p14:tracePt t="154305" x="4419600" y="5380038"/>
          <p14:tracePt t="154407" x="4397375" y="5380038"/>
          <p14:tracePt t="154416" x="4359275" y="5380038"/>
          <p14:tracePt t="154425" x="4313238" y="5380038"/>
          <p14:tracePt t="154439" x="4160838" y="5380038"/>
          <p14:tracePt t="154455" x="3916363" y="5372100"/>
          <p14:tracePt t="154472" x="3679825" y="5326063"/>
          <p14:tracePt t="154489" x="3551238" y="5273675"/>
          <p14:tracePt t="154506" x="3521075" y="5241925"/>
          <p14:tracePt t="154522" x="3505200" y="5211763"/>
          <p14:tracePt t="154539" x="3505200" y="5159375"/>
          <p14:tracePt t="154556" x="3513138" y="5105400"/>
          <p14:tracePt t="154572" x="3521075" y="5037138"/>
          <p14:tracePt t="154589" x="3521075" y="4999038"/>
          <p14:tracePt t="154606" x="3521075" y="4960938"/>
          <p14:tracePt t="154623" x="3521075" y="4892675"/>
          <p14:tracePt t="154639" x="3521075" y="4846638"/>
          <p14:tracePt t="154656" x="3521075" y="4784725"/>
          <p14:tracePt t="154672" x="3521075" y="4740275"/>
          <p14:tracePt t="154689" x="3513138" y="4702175"/>
          <p14:tracePt t="154706" x="3505200" y="4686300"/>
          <p14:tracePt t="154739" x="3505200" y="4670425"/>
          <p14:tracePt t="154756" x="3505200" y="4664075"/>
          <p14:tracePt t="154772" x="3505200" y="4640263"/>
          <p14:tracePt t="154789" x="3505200" y="4625975"/>
          <p14:tracePt t="154806" x="3505200" y="4602163"/>
          <p14:tracePt t="154823" x="3505200" y="4579938"/>
          <p14:tracePt t="154839" x="3513138" y="4549775"/>
          <p14:tracePt t="154856" x="3513138" y="4525963"/>
          <p14:tracePt t="154872" x="3513138" y="4511675"/>
          <p14:tracePt t="154889" x="3513138" y="4503738"/>
          <p14:tracePt t="154906" x="3513138" y="4495800"/>
          <p14:tracePt t="155016" x="3513138" y="4487863"/>
          <p14:tracePt t="155927" x="3505200" y="4479925"/>
          <p14:tracePt t="155976" x="3505200" y="4473575"/>
          <p14:tracePt t="155992" x="3505200" y="4465638"/>
          <p14:tracePt t="156000" x="3505200" y="4457700"/>
          <p14:tracePt t="156016" x="3505200" y="4449763"/>
          <p14:tracePt t="156024" x="3505200" y="4441825"/>
          <p14:tracePt t="156039" x="3505200" y="4435475"/>
          <p14:tracePt t="156056" x="3505200" y="4419600"/>
          <p14:tracePt t="156073" x="3505200" y="4403725"/>
          <p14:tracePt t="156106" x="3505200" y="4389438"/>
          <p14:tracePt t="156167" x="3505200" y="4381500"/>
          <p14:tracePt t="156184" x="3513138" y="4373563"/>
          <p14:tracePt t="156192" x="3513138" y="4365625"/>
          <p14:tracePt t="156225" x="3513138" y="4359275"/>
          <p14:tracePt t="156256" x="3513138" y="4351338"/>
          <p14:tracePt t="156263" x="3521075" y="4343400"/>
          <p14:tracePt t="156273" x="3521075" y="4335463"/>
          <p14:tracePt t="156290" x="3535363" y="4321175"/>
          <p14:tracePt t="156306" x="3535363" y="4313238"/>
          <p14:tracePt t="156323" x="3543300" y="4289425"/>
          <p14:tracePt t="156340" x="3543300" y="4283075"/>
          <p14:tracePt t="156356" x="3559175" y="4267200"/>
          <p14:tracePt t="156390" x="3559175" y="4259263"/>
          <p14:tracePt t="156407" x="3565525" y="4251325"/>
          <p14:tracePt t="156423" x="3573463" y="4244975"/>
          <p14:tracePt t="156440" x="3573463" y="4237038"/>
          <p14:tracePt t="156456" x="3581400" y="4229100"/>
          <p14:tracePt t="156490" x="3589338" y="4221163"/>
          <p14:tracePt t="156506" x="3603625" y="4198938"/>
          <p14:tracePt t="156540" x="3611563" y="4191000"/>
          <p14:tracePt t="156556" x="3619500" y="4183063"/>
          <p14:tracePt t="156573" x="3627438" y="4183063"/>
          <p14:tracePt t="156590" x="3641725" y="4168775"/>
          <p14:tracePt t="156606" x="3657600" y="4168775"/>
          <p14:tracePt t="156623" x="3673475" y="4152900"/>
          <p14:tracePt t="156640" x="3679825" y="4152900"/>
          <p14:tracePt t="156656" x="3695700" y="4144963"/>
          <p14:tracePt t="156673" x="3703638" y="4137025"/>
          <p14:tracePt t="156690" x="3717925" y="4137025"/>
          <p14:tracePt t="156706" x="3725863" y="4130675"/>
          <p14:tracePt t="156723" x="3741738" y="4122738"/>
          <p14:tracePt t="156740" x="3749675" y="4122738"/>
          <p14:tracePt t="156756" x="3771900" y="4114800"/>
          <p14:tracePt t="156759" x="3779838" y="4114800"/>
          <p14:tracePt t="156773" x="3787775" y="4114800"/>
          <p14:tracePt t="156790" x="3825875" y="4098925"/>
          <p14:tracePt t="156806" x="3856038" y="4098925"/>
          <p14:tracePt t="156823" x="3954463" y="4084638"/>
          <p14:tracePt t="156840" x="4038600" y="4084638"/>
          <p14:tracePt t="156856" x="4106863" y="4084638"/>
          <p14:tracePt t="156873" x="4168775" y="4068763"/>
          <p14:tracePt t="156890" x="4191000" y="4068763"/>
          <p14:tracePt t="156906" x="4198938" y="4068763"/>
          <p14:tracePt t="156960" x="4206875" y="4068763"/>
          <p14:tracePt t="156967" x="4221163" y="4068763"/>
          <p14:tracePt t="156975" x="4229100" y="4068763"/>
          <p14:tracePt t="156990" x="4237038" y="4068763"/>
          <p14:tracePt t="157007" x="4283075" y="4068763"/>
          <p14:tracePt t="157023" x="4297363" y="4068763"/>
          <p14:tracePt t="157041" x="4313238" y="4076700"/>
          <p14:tracePt t="157056" x="4343400" y="4084638"/>
          <p14:tracePt t="157073" x="4359275" y="4092575"/>
          <p14:tracePt t="157090" x="4381500" y="4098925"/>
          <p14:tracePt t="157107" x="4411663" y="4122738"/>
          <p14:tracePt t="157123" x="4435475" y="4137025"/>
          <p14:tracePt t="157140" x="4487863" y="4183063"/>
          <p14:tracePt t="157157" x="4525963" y="4221163"/>
          <p14:tracePt t="157173" x="4579938" y="4275138"/>
          <p14:tracePt t="157190" x="4625975" y="4321175"/>
          <p14:tracePt t="157207" x="4664075" y="4373563"/>
          <p14:tracePt t="157223" x="4686300" y="4397375"/>
          <p14:tracePt t="157257" x="4686300" y="4403725"/>
          <p14:tracePt t="157351" x="4640263" y="4397375"/>
          <p14:tracePt t="157359" x="4579938" y="4373563"/>
          <p14:tracePt t="157368" x="4511675" y="4365625"/>
          <p14:tracePt t="157375" x="4403725" y="4365625"/>
          <p14:tracePt t="157390" x="4251325" y="4365625"/>
          <p14:tracePt t="157407" x="3832225" y="4365625"/>
          <p14:tracePt t="157423" x="3627438" y="4389438"/>
          <p14:tracePt t="157440" x="3497263" y="4411663"/>
          <p14:tracePt t="157457" x="3475038" y="4411663"/>
          <p14:tracePt t="157528" x="3467100" y="4419600"/>
          <p14:tracePt t="157544" x="3467100" y="4435475"/>
          <p14:tracePt t="157551" x="3467100" y="4441825"/>
          <p14:tracePt t="157559" x="3467100" y="4465638"/>
          <p14:tracePt t="157573" x="3459163" y="4479925"/>
          <p14:tracePt t="157591" x="3459163" y="4541838"/>
          <p14:tracePt t="157607" x="3459163" y="4572000"/>
          <p14:tracePt t="157623" x="3429000" y="4648200"/>
          <p14:tracePt t="157640" x="3413125" y="4686300"/>
          <p14:tracePt t="157657" x="3413125" y="4694238"/>
          <p14:tracePt t="157673" x="3406775" y="4702175"/>
          <p14:tracePt t="157747" x="3406775" y="4694238"/>
          <p14:tracePt t="157752" x="3406775" y="4686300"/>
          <p14:tracePt t="157759" x="3406775" y="4670425"/>
          <p14:tracePt t="157774" x="3406775" y="4656138"/>
          <p14:tracePt t="157791" x="3406775" y="4632325"/>
          <p14:tracePt t="157807" x="3406775" y="4625975"/>
          <p14:tracePt t="157887" x="3406775" y="4618038"/>
          <p14:tracePt t="157903" x="3406775" y="4594225"/>
          <p14:tracePt t="157911" x="3413125" y="4587875"/>
          <p14:tracePt t="157924" x="3413125" y="4572000"/>
          <p14:tracePt t="157941" x="3436938" y="4533900"/>
          <p14:tracePt t="157957" x="3451225" y="4503738"/>
          <p14:tracePt t="157974" x="3459163" y="4465638"/>
          <p14:tracePt t="157991" x="3505200" y="4403725"/>
          <p14:tracePt t="158007" x="3521075" y="4373563"/>
          <p14:tracePt t="158024" x="3543300" y="4343400"/>
          <p14:tracePt t="158040" x="3565525" y="4313238"/>
          <p14:tracePt t="158057" x="3581400" y="4297363"/>
          <p14:tracePt t="158074" x="3619500" y="4275138"/>
          <p14:tracePt t="158090" x="3649663" y="4267200"/>
          <p14:tracePt t="158107" x="3679825" y="4251325"/>
          <p14:tracePt t="158124" x="3695700" y="4251325"/>
          <p14:tracePt t="158140" x="3717925" y="4251325"/>
          <p14:tracePt t="158157" x="3741738" y="4244975"/>
          <p14:tracePt t="158174" x="3771900" y="4237038"/>
          <p14:tracePt t="158191" x="3863975" y="4237038"/>
          <p14:tracePt t="158207" x="3984625" y="4229100"/>
          <p14:tracePt t="158224" x="4137025" y="4221163"/>
          <p14:tracePt t="158241" x="4267200" y="4206875"/>
          <p14:tracePt t="158257" x="4373563" y="4183063"/>
          <p14:tracePt t="158273" x="4503738" y="4160838"/>
          <p14:tracePt t="158290" x="4610100" y="4144963"/>
          <p14:tracePt t="158307" x="4724400" y="4137025"/>
          <p14:tracePt t="158324" x="4800600" y="4137025"/>
          <p14:tracePt t="158340" x="4876800" y="4144963"/>
          <p14:tracePt t="158357" x="4906963" y="4160838"/>
          <p14:tracePt t="158374" x="4945063" y="4191000"/>
          <p14:tracePt t="158390" x="4983163" y="4244975"/>
          <p14:tracePt t="158407" x="5075238" y="4373563"/>
          <p14:tracePt t="158424" x="5097463" y="4427538"/>
          <p14:tracePt t="158441" x="5121275" y="4479925"/>
          <p14:tracePt t="158457" x="5121275" y="4495800"/>
          <p14:tracePt t="158474" x="5127625" y="4518025"/>
          <p14:tracePt t="158490" x="5127625" y="4541838"/>
          <p14:tracePt t="158507" x="5127625" y="4564063"/>
          <p14:tracePt t="158524" x="5127625" y="4587875"/>
          <p14:tracePt t="158540" x="5121275" y="4602163"/>
          <p14:tracePt t="158557" x="5097463" y="4625975"/>
          <p14:tracePt t="158574" x="5067300" y="4640263"/>
          <p14:tracePt t="158590" x="4999038" y="4648200"/>
          <p14:tracePt t="158607" x="4937125" y="4648200"/>
          <p14:tracePt t="158624" x="4914900" y="4648200"/>
          <p14:tracePt t="158640" x="4892675" y="4648200"/>
          <p14:tracePt t="158657" x="4868863" y="4632325"/>
          <p14:tracePt t="158674" x="4854575" y="4632325"/>
          <p14:tracePt t="158690" x="4784725" y="4602163"/>
          <p14:tracePt t="158707" x="4686300" y="4564063"/>
          <p14:tracePt t="158724" x="4549775" y="4518025"/>
          <p14:tracePt t="158740" x="4411663" y="4487863"/>
          <p14:tracePt t="158743" x="4365625" y="4465638"/>
          <p14:tracePt t="158757" x="4321175" y="4457700"/>
          <p14:tracePt t="158774" x="4267200" y="4441825"/>
          <p14:tracePt t="158790" x="4259263" y="4441825"/>
          <p14:tracePt t="158967" x="4244975" y="4441825"/>
          <p14:tracePt t="158975" x="4221163" y="4441825"/>
          <p14:tracePt t="158983" x="4206875" y="4449763"/>
          <p14:tracePt t="158992" x="4198938" y="4449763"/>
          <p14:tracePt t="159007" x="4191000" y="4457700"/>
          <p14:tracePt t="159024" x="4175125" y="4457700"/>
          <p14:tracePt t="159095" x="4175125" y="4435475"/>
          <p14:tracePt t="159103" x="4175125" y="4389438"/>
          <p14:tracePt t="159111" x="4183063" y="4327525"/>
          <p14:tracePt t="159124" x="4191000" y="4283075"/>
          <p14:tracePt t="159142" x="4244975" y="4183063"/>
          <p14:tracePt t="159157" x="4321175" y="4106863"/>
          <p14:tracePt t="159174" x="4419600" y="4054475"/>
          <p14:tracePt t="159191" x="4533900" y="4038600"/>
          <p14:tracePt t="159207" x="4708525" y="4038600"/>
          <p14:tracePt t="159224" x="4770438" y="4038600"/>
          <p14:tracePt t="159241" x="4830763" y="4060825"/>
          <p14:tracePt t="159257" x="4906963" y="4137025"/>
          <p14:tracePt t="159274" x="4953000" y="4237038"/>
          <p14:tracePt t="159291" x="4999038" y="4351338"/>
          <p14:tracePt t="159307" x="5021263" y="4473575"/>
          <p14:tracePt t="159324" x="5021263" y="4572000"/>
          <p14:tracePt t="159341" x="5021263" y="4656138"/>
          <p14:tracePt t="159357" x="4999038" y="4740275"/>
          <p14:tracePt t="159375" x="4968875" y="4762500"/>
          <p14:tracePt t="159391" x="4960938" y="4762500"/>
          <p14:tracePt t="159407" x="4937125" y="4762500"/>
          <p14:tracePt t="159424" x="4906963" y="4762500"/>
          <p14:tracePt t="159441" x="4876800" y="4732338"/>
          <p14:tracePt t="159457" x="4860925" y="4702175"/>
          <p14:tracePt t="159474" x="4846638" y="4686300"/>
          <p14:tracePt t="159491" x="4830763" y="4686300"/>
          <p14:tracePt t="159507" x="4816475" y="4670425"/>
          <p14:tracePt t="159524" x="4762500" y="4670425"/>
          <p14:tracePt t="159541" x="4708525" y="4670425"/>
          <p14:tracePt t="159558" x="4664075" y="4670425"/>
          <p14:tracePt t="159574" x="4632325" y="4670425"/>
          <p14:tracePt t="159649" x="4625975" y="4670425"/>
          <p14:tracePt t="159664" x="4610100" y="4664075"/>
          <p14:tracePt t="159679" x="4587875" y="4648200"/>
          <p14:tracePt t="159688" x="4579938" y="4648200"/>
          <p14:tracePt t="159696" x="4556125" y="4640263"/>
          <p14:tracePt t="159707" x="4525963" y="4640263"/>
          <p14:tracePt t="159724" x="4511675" y="4632325"/>
          <p14:tracePt t="159855" x="4503738" y="4632325"/>
          <p14:tracePt t="159879" x="4503738" y="4625975"/>
          <p14:tracePt t="160031" x="4479925" y="4618038"/>
          <p14:tracePt t="160039" x="4473575" y="4618038"/>
          <p14:tracePt t="160047" x="4441825" y="4618038"/>
          <p14:tracePt t="160058" x="4381500" y="4618038"/>
          <p14:tracePt t="160074" x="4221163" y="4618038"/>
          <p14:tracePt t="160091" x="4106863" y="4618038"/>
          <p14:tracePt t="160108" x="4054475" y="4618038"/>
          <p14:tracePt t="160153" x="4046538" y="4610100"/>
          <p14:tracePt t="160184" x="4046538" y="4602163"/>
          <p14:tracePt t="160192" x="4046538" y="4594225"/>
          <p14:tracePt t="160208" x="4046538" y="4587875"/>
          <p14:tracePt t="160215" x="4046538" y="4579938"/>
          <p14:tracePt t="160224" x="4046538" y="4572000"/>
          <p14:tracePt t="160247" x="4046538" y="4564063"/>
          <p14:tracePt t="160263" x="4046538" y="4556125"/>
          <p14:tracePt t="160274" x="4046538" y="4549775"/>
          <p14:tracePt t="160384" x="4068763" y="4549775"/>
          <p14:tracePt t="160392" x="4092575" y="4549775"/>
          <p14:tracePt t="160399" x="4114800" y="4549775"/>
          <p14:tracePt t="160408" x="4160838" y="4549775"/>
          <p14:tracePt t="160424" x="4313238" y="4549775"/>
          <p14:tracePt t="160441" x="4457700" y="4549775"/>
          <p14:tracePt t="160458" x="4518025" y="4549775"/>
          <p14:tracePt t="160474" x="4518025" y="4541838"/>
          <p14:tracePt t="160561" x="4518025" y="4549775"/>
          <p14:tracePt t="160568" x="4518025" y="4564063"/>
          <p14:tracePt t="160576" x="4495800" y="4587875"/>
          <p14:tracePt t="160591" x="4373563" y="4670425"/>
          <p14:tracePt t="160608" x="4237038" y="4746625"/>
          <p14:tracePt t="160624" x="4114800" y="4822825"/>
          <p14:tracePt t="160641" x="4046538" y="4868863"/>
          <p14:tracePt t="160658" x="4038600" y="4868863"/>
          <p14:tracePt t="160728" x="4030663" y="4876800"/>
          <p14:tracePt t="160752" x="4030663" y="4892675"/>
          <p14:tracePt t="160759" x="4030663" y="4906963"/>
          <p14:tracePt t="160768" x="4030663" y="4922838"/>
          <p14:tracePt t="160776" x="4030663" y="4945063"/>
          <p14:tracePt t="160791" x="4046538" y="4975225"/>
          <p14:tracePt t="160808" x="4046538" y="4999038"/>
          <p14:tracePt t="160959" x="4060825" y="5037138"/>
          <p14:tracePt t="160968" x="4068763" y="5089525"/>
          <p14:tracePt t="160976" x="4084638" y="5151438"/>
          <p14:tracePt t="160991" x="4114800" y="5287963"/>
          <p14:tracePt t="161008" x="4144963" y="5372100"/>
          <p14:tracePt t="161025" x="4144963" y="5387975"/>
          <p14:tracePt t="161191" x="4144963" y="5394325"/>
          <p14:tracePt t="161208" x="4144963" y="5402263"/>
          <p14:tracePt t="161215" x="4144963" y="5418138"/>
          <p14:tracePt t="161247" x="4144963" y="5426075"/>
          <p14:tracePt t="161265" x="4144963" y="5440363"/>
          <p14:tracePt t="161280" x="4144963" y="5448300"/>
          <p14:tracePt t="161288" x="4144963" y="5464175"/>
          <p14:tracePt t="161297" x="4144963" y="5470525"/>
          <p14:tracePt t="161308" x="4137025" y="5470525"/>
          <p14:tracePt t="161325" x="4137025" y="5486400"/>
          <p14:tracePt t="161342" x="4137025" y="5494338"/>
          <p14:tracePt t="161407" x="4130675" y="5494338"/>
          <p14:tracePt t="161847" x="4152900" y="5494338"/>
          <p14:tracePt t="161856" x="4473575" y="5318125"/>
          <p14:tracePt t="161864" x="4784725" y="5113338"/>
          <p14:tracePt t="161875" x="5105400" y="4953000"/>
          <p14:tracePt t="161892" x="5554663" y="4556125"/>
          <p14:tracePt t="161908" x="5959475" y="4098925"/>
          <p14:tracePt t="161925" x="6210300" y="3763963"/>
          <p14:tracePt t="161942" x="6354763" y="3505200"/>
          <p14:tracePt t="161958" x="6423025" y="3322638"/>
          <p14:tracePt t="161975" x="6477000" y="3140075"/>
          <p14:tracePt t="161992" x="6499225" y="3009900"/>
          <p14:tracePt t="162008" x="6523038" y="2917825"/>
          <p14:tracePt t="162025" x="6599238" y="2819400"/>
          <p14:tracePt t="162042" x="6659563" y="2735263"/>
          <p14:tracePt t="162059" x="6727825" y="2667000"/>
          <p14:tracePt t="162075" x="6781800" y="2620963"/>
          <p14:tracePt t="162092" x="6819900" y="2590800"/>
          <p14:tracePt t="162108" x="6858000" y="2568575"/>
          <p14:tracePt t="162125" x="6896100" y="2568575"/>
          <p14:tracePt t="162142" x="6956425" y="2560638"/>
          <p14:tracePt t="162159" x="7018338" y="2560638"/>
          <p14:tracePt t="162175" x="7040563" y="2560638"/>
          <p14:tracePt t="162192" x="7086600" y="2598738"/>
          <p14:tracePt t="162208" x="7140575" y="2689225"/>
          <p14:tracePt t="162225" x="7146925" y="2713038"/>
          <p14:tracePt t="162242" x="7154863" y="2727325"/>
          <p14:tracePt t="162335" x="7154863" y="2759075"/>
          <p14:tracePt t="162343" x="7154863" y="2835275"/>
          <p14:tracePt t="162352" x="7154863" y="2879725"/>
          <p14:tracePt t="162360" x="7154863" y="2955925"/>
          <p14:tracePt t="162375" x="7154863" y="3048000"/>
          <p14:tracePt t="162392" x="7154863" y="3094038"/>
          <p14:tracePt t="162408" x="7154863" y="3108325"/>
          <p14:tracePt t="162607" x="7154863" y="3101975"/>
          <p14:tracePt t="162623" x="7162800" y="3094038"/>
          <p14:tracePt t="162639" x="7162800" y="3078163"/>
          <p14:tracePt t="162647" x="7162800" y="3063875"/>
          <p14:tracePt t="162659" x="7162800" y="3055938"/>
          <p14:tracePt t="162675" x="7162800" y="3032125"/>
          <p14:tracePt t="162692" x="7162800" y="3001963"/>
          <p14:tracePt t="162709" x="7162800" y="2987675"/>
          <p14:tracePt t="162725" x="7162800" y="2971800"/>
          <p14:tracePt t="162975" x="7170738" y="2971800"/>
          <p14:tracePt t="162984" x="7192963" y="2971800"/>
          <p14:tracePt t="162992" x="7231063" y="2971800"/>
          <p14:tracePt t="163009" x="7299325" y="2994025"/>
          <p14:tracePt t="163025" x="7345363" y="2994025"/>
          <p14:tracePt t="163042" x="7353300" y="2994025"/>
          <p14:tracePt t="163151" x="7369175" y="2994025"/>
          <p14:tracePt t="163160" x="7407275" y="2994025"/>
          <p14:tracePt t="163168" x="7445375" y="2987675"/>
          <p14:tracePt t="163176" x="7513638" y="2979738"/>
          <p14:tracePt t="163192" x="7666038" y="2955925"/>
          <p14:tracePt t="163209" x="7826375" y="2941638"/>
          <p14:tracePt t="163225" x="7916863" y="2917825"/>
          <p14:tracePt t="163242" x="7985125" y="2903538"/>
          <p14:tracePt t="163259" x="8008938" y="2895600"/>
          <p14:tracePt t="163311" x="8023225" y="2895600"/>
          <p14:tracePt t="163319" x="8039100" y="2895600"/>
          <p14:tracePt t="163327" x="8069263" y="2895600"/>
          <p14:tracePt t="163342" x="8099425" y="2903538"/>
          <p14:tracePt t="163359" x="8229600" y="2949575"/>
          <p14:tracePt t="163375" x="8313738" y="2987675"/>
          <p14:tracePt t="163392" x="8389938" y="3017838"/>
          <p14:tracePt t="163409" x="8412163" y="3025775"/>
          <p14:tracePt t="164160" x="8382000" y="3032125"/>
          <p14:tracePt t="164168" x="8313738" y="3040063"/>
          <p14:tracePt t="164176" x="8237538" y="3055938"/>
          <p14:tracePt t="164192" x="8054975" y="3101975"/>
          <p14:tracePt t="164209" x="7856538" y="3116263"/>
          <p14:tracePt t="164226" x="7726363" y="3140075"/>
          <p14:tracePt t="164242" x="7635875" y="3154363"/>
          <p14:tracePt t="164259" x="7627938" y="3154363"/>
          <p14:tracePt t="164360" x="7627938" y="3146425"/>
          <p14:tracePt t="164367" x="7620000" y="3140075"/>
          <p14:tracePt t="164377" x="7620000" y="3124200"/>
          <p14:tracePt t="164393" x="7604125" y="3070225"/>
          <p14:tracePt t="164409" x="7581900" y="2994025"/>
          <p14:tracePt t="164426" x="7551738" y="2917825"/>
          <p14:tracePt t="164443" x="7521575" y="2865438"/>
          <p14:tracePt t="164459" x="7521575" y="2857500"/>
          <p14:tracePt t="164583" x="7527925" y="2849563"/>
          <p14:tracePt t="164647" x="7527925" y="2841625"/>
          <p14:tracePt t="164655" x="7527925" y="2835275"/>
          <p14:tracePt t="164664" x="7535863" y="2827338"/>
          <p14:tracePt t="164676" x="7535863" y="2819400"/>
          <p14:tracePt t="164693" x="7559675" y="2781300"/>
          <p14:tracePt t="164709" x="7566025" y="2765425"/>
          <p14:tracePt t="164727" x="7589838" y="2735263"/>
          <p14:tracePt t="164760" x="7597775" y="2727325"/>
          <p14:tracePt t="165103" x="7597775" y="2735263"/>
          <p14:tracePt t="165120" x="7597775" y="2743200"/>
          <p14:tracePt t="165127" x="7597775" y="2751138"/>
          <p14:tracePt t="165281" x="7597775" y="2765425"/>
          <p14:tracePt t="165288" x="7597775" y="2781300"/>
          <p14:tracePt t="165304" x="7589838" y="2789238"/>
          <p14:tracePt t="165312" x="7589838" y="2803525"/>
          <p14:tracePt t="165328" x="7589838" y="2819400"/>
          <p14:tracePt t="165343" x="7589838" y="2857500"/>
          <p14:tracePt t="165359" x="7581900" y="2887663"/>
          <p14:tracePt t="165377" x="7573963" y="2971800"/>
          <p14:tracePt t="165393" x="7573963" y="3063875"/>
          <p14:tracePt t="165410" x="7573963" y="3192463"/>
          <p14:tracePt t="165426" x="7573963" y="3260725"/>
          <p14:tracePt t="165443" x="7566025" y="3276600"/>
          <p14:tracePt t="165460" x="7566025" y="3292475"/>
          <p14:tracePt t="165476" x="7566025" y="3314700"/>
          <p14:tracePt t="165493" x="7566025" y="3330575"/>
          <p14:tracePt t="165510" x="7566025" y="3344863"/>
          <p14:tracePt t="165527" x="7551738" y="3368675"/>
          <p14:tracePt t="165543" x="7551738" y="3375025"/>
          <p14:tracePt t="165560" x="7551738" y="3390900"/>
          <p14:tracePt t="165593" x="7551738" y="3406775"/>
          <p14:tracePt t="165610" x="7551738" y="3413125"/>
          <p14:tracePt t="165626" x="7543800" y="3429000"/>
          <p14:tracePt t="165751" x="7543800" y="3421063"/>
          <p14:tracePt t="165880" x="7543800" y="3413125"/>
          <p14:tracePt t="165888" x="7543800" y="3406775"/>
          <p14:tracePt t="165895" x="7566025" y="3406775"/>
          <p14:tracePt t="165910" x="7604125" y="3398838"/>
          <p14:tracePt t="165927" x="7712075" y="3368675"/>
          <p14:tracePt t="165943" x="7886700" y="3330575"/>
          <p14:tracePt t="165960" x="7978775" y="3306763"/>
          <p14:tracePt t="165976" x="7993063" y="3298825"/>
          <p14:tracePt t="165993" x="8001000" y="3298825"/>
          <p14:tracePt t="166010" x="8008938" y="3292475"/>
          <p14:tracePt t="166026" x="8016875" y="3292475"/>
          <p14:tracePt t="166043" x="8054975" y="3276600"/>
          <p14:tracePt t="166060" x="8107363" y="3268663"/>
          <p14:tracePt t="166077" x="8199438" y="3260725"/>
          <p14:tracePt t="166093" x="8297863" y="3238500"/>
          <p14:tracePt t="166110" x="8343900" y="3230563"/>
          <p14:tracePt t="166126" x="8359775" y="3230563"/>
          <p14:tracePt t="166280" x="8313738" y="3230563"/>
          <p14:tracePt t="166288" x="8267700" y="3222625"/>
          <p14:tracePt t="166295" x="8221663" y="3222625"/>
          <p14:tracePt t="166310" x="8145463" y="3222625"/>
          <p14:tracePt t="166327" x="7954963" y="3222625"/>
          <p14:tracePt t="166344" x="7704138" y="3208338"/>
          <p14:tracePt t="166360" x="7627938" y="3208338"/>
          <p14:tracePt t="166393" x="7620000" y="3208338"/>
          <p14:tracePt t="166423" x="7612063" y="3208338"/>
          <p14:tracePt t="166439" x="7604125" y="3208338"/>
          <p14:tracePt t="166447" x="7604125" y="3216275"/>
          <p14:tracePt t="166463" x="7597775" y="3216275"/>
          <p14:tracePt t="166477" x="7589838" y="3216275"/>
          <p14:tracePt t="166493" x="7573963" y="3230563"/>
          <p14:tracePt t="166511" x="7535863" y="3238500"/>
          <p14:tracePt t="166527" x="7467600" y="3254375"/>
          <p14:tracePt t="166543" x="7421563" y="3260725"/>
          <p14:tracePt t="166561" x="7391400" y="3268663"/>
          <p14:tracePt t="166577" x="7383463" y="3268663"/>
          <p14:tracePt t="166610" x="7375525" y="3276600"/>
          <p14:tracePt t="166631" x="7383463" y="3284538"/>
          <p14:tracePt t="166643" x="7407275" y="3292475"/>
          <p14:tracePt t="166661" x="7489825" y="3298825"/>
          <p14:tracePt t="166677" x="7627938" y="3298825"/>
          <p14:tracePt t="166693" x="7750175" y="3298825"/>
          <p14:tracePt t="166711" x="7894638" y="3314700"/>
          <p14:tracePt t="166727" x="7932738" y="3314700"/>
          <p14:tracePt t="166743" x="7947025" y="3314700"/>
          <p14:tracePt t="166777" x="7954963" y="3314700"/>
          <p14:tracePt t="166793" x="7985125" y="3314700"/>
          <p14:tracePt t="166810" x="8031163" y="3314700"/>
          <p14:tracePt t="166827" x="8115300" y="3314700"/>
          <p14:tracePt t="166843" x="8221663" y="3314700"/>
          <p14:tracePt t="166860" x="8305800" y="3314700"/>
          <p14:tracePt t="166877" x="8328025" y="3322638"/>
          <p14:tracePt t="166894" x="8335963" y="3322638"/>
          <p14:tracePt t="166999" x="8313738" y="3322638"/>
          <p14:tracePt t="167008" x="8251825" y="3322638"/>
          <p14:tracePt t="167016" x="8191500" y="3322638"/>
          <p14:tracePt t="167027" x="8115300" y="3322638"/>
          <p14:tracePt t="167044" x="7902575" y="3322638"/>
          <p14:tracePt t="167060" x="7620000" y="3298825"/>
          <p14:tracePt t="167077" x="7451725" y="3254375"/>
          <p14:tracePt t="167094" x="7413625" y="3222625"/>
          <p14:tracePt t="167111" x="7413625" y="3178175"/>
          <p14:tracePt t="167127" x="7429500" y="3101975"/>
          <p14:tracePt t="167144" x="7475538" y="3001963"/>
          <p14:tracePt t="167160" x="7497763" y="2925763"/>
          <p14:tracePt t="167177" x="7535863" y="2857500"/>
          <p14:tracePt t="167194" x="7551738" y="2819400"/>
          <p14:tracePt t="167210" x="7566025" y="2789238"/>
          <p14:tracePt t="167227" x="7581900" y="2765425"/>
          <p14:tracePt t="167244" x="7589838" y="2759075"/>
          <p14:tracePt t="167260" x="7589838" y="2751138"/>
          <p14:tracePt t="167278" x="7597775" y="2743200"/>
          <p14:tracePt t="167294" x="7597775" y="2735263"/>
          <p14:tracePt t="167400" x="7597775" y="2727325"/>
          <p14:tracePt t="167408" x="7581900" y="2759075"/>
          <p14:tracePt t="167416" x="7543800" y="2841625"/>
          <p14:tracePt t="167427" x="7527925" y="2941638"/>
          <p14:tracePt t="167444" x="7489825" y="3200400"/>
          <p14:tracePt t="167460" x="7429500" y="3527425"/>
          <p14:tracePt t="167477" x="7375525" y="3779838"/>
          <p14:tracePt t="167494" x="7345363" y="3916363"/>
          <p14:tracePt t="167510" x="7331075" y="3978275"/>
          <p14:tracePt t="167551" x="7337425" y="3932238"/>
          <p14:tracePt t="167560" x="7353300" y="3817938"/>
          <p14:tracePt t="167577" x="7413625" y="3421063"/>
          <p14:tracePt t="167594" x="7467600" y="3048000"/>
          <p14:tracePt t="167610" x="7505700" y="2835275"/>
          <p14:tracePt t="167627" x="7521575" y="2697163"/>
          <p14:tracePt t="167644" x="7543800" y="2628900"/>
          <p14:tracePt t="167719" x="7543800" y="2674938"/>
          <p14:tracePt t="167728" x="7543800" y="2743200"/>
          <p14:tracePt t="167736" x="7535863" y="2835275"/>
          <p14:tracePt t="167744" x="7521575" y="2949575"/>
          <p14:tracePt t="167760" x="7483475" y="3116263"/>
          <p14:tracePt t="167777" x="7459663" y="3178175"/>
          <p14:tracePt t="167794" x="7459663" y="3184525"/>
          <p14:tracePt t="167831" x="7467600" y="3146425"/>
          <p14:tracePt t="167844" x="7483475" y="3078163"/>
          <p14:tracePt t="167860" x="7505700" y="2911475"/>
          <p14:tracePt t="167877" x="7521575" y="2789238"/>
          <p14:tracePt t="167894" x="7551738" y="2735263"/>
          <p14:tracePt t="167910" x="7551738" y="2727325"/>
          <p14:tracePt t="167943" x="7551738" y="2743200"/>
          <p14:tracePt t="167951" x="7551738" y="2781300"/>
          <p14:tracePt t="167960" x="7551738" y="2835275"/>
          <p14:tracePt t="167977" x="7551738" y="2933700"/>
          <p14:tracePt t="167994" x="7551738" y="2994025"/>
          <p14:tracePt t="168011" x="7551738" y="3017838"/>
          <p14:tracePt t="168027" x="7559675" y="3032125"/>
          <p14:tracePt t="168061" x="7559675" y="3048000"/>
          <p14:tracePt t="168077" x="7589838" y="3078163"/>
          <p14:tracePt t="168094" x="7712075" y="3116263"/>
          <p14:tracePt t="168111" x="7940675" y="3140075"/>
          <p14:tracePt t="168127" x="8275638" y="3140075"/>
          <p14:tracePt t="168144" x="8428038" y="3116263"/>
          <p14:tracePt t="168161" x="8488363" y="3070225"/>
          <p14:tracePt t="168179" x="8518525" y="3025775"/>
          <p14:tracePt t="168194" x="8534400" y="2955925"/>
          <p14:tracePt t="168211" x="8534400" y="2903538"/>
          <p14:tracePt t="168227" x="8534400" y="2879725"/>
          <p14:tracePt t="168244" x="8542338" y="2857500"/>
          <p14:tracePt t="168261" x="8542338" y="2849563"/>
          <p14:tracePt t="168391" x="8534400" y="2841625"/>
          <p14:tracePt t="168399" x="8518525" y="2841625"/>
          <p14:tracePt t="168411" x="8496300" y="2841625"/>
          <p14:tracePt t="168427" x="8458200" y="2841625"/>
          <p14:tracePt t="168444" x="8404225" y="2849563"/>
          <p14:tracePt t="168461" x="8374063" y="2857500"/>
          <p14:tracePt t="168536" x="8366125" y="2849563"/>
          <p14:tracePt t="168543" x="8366125" y="2841625"/>
          <p14:tracePt t="168553" x="8366125" y="2827338"/>
          <p14:tracePt t="168561" x="8366125" y="2819400"/>
          <p14:tracePt t="168577" x="8366125" y="2797175"/>
          <p14:tracePt t="168647" x="8366125" y="2789238"/>
          <p14:tracePt t="168681" x="8359775" y="2803525"/>
          <p14:tracePt t="168688" x="8359775" y="2865438"/>
          <p14:tracePt t="168696" x="8359775" y="2949575"/>
          <p14:tracePt t="168711" x="8366125" y="3178175"/>
          <p14:tracePt t="168727" x="8404225" y="3406775"/>
          <p14:tracePt t="168744" x="8412163" y="3559175"/>
          <p14:tracePt t="168761" x="8420100" y="3635375"/>
          <p14:tracePt t="168777" x="8420100" y="3649663"/>
          <p14:tracePt t="168815" x="8428038" y="3649663"/>
          <p14:tracePt t="168827" x="8442325" y="3649663"/>
          <p14:tracePt t="168844" x="8442325" y="3513138"/>
          <p14:tracePt t="168861" x="8428038" y="3284538"/>
          <p14:tracePt t="168878" x="8412163" y="3078163"/>
          <p14:tracePt t="168895" x="8374063" y="2879725"/>
          <p14:tracePt t="168911" x="8366125" y="2857500"/>
          <p14:tracePt t="168975" x="8366125" y="2917825"/>
          <p14:tracePt t="168983" x="8366125" y="2987675"/>
          <p14:tracePt t="168994" x="8366125" y="3070225"/>
          <p14:tracePt t="169011" x="8366125" y="3192463"/>
          <p14:tracePt t="169028" x="8366125" y="3238500"/>
          <p14:tracePt t="169044" x="8366125" y="3246438"/>
          <p14:tracePt t="169080" x="8382000" y="3230563"/>
          <p14:tracePt t="169095" x="8382000" y="3124200"/>
          <p14:tracePt t="169111" x="8382000" y="3040063"/>
          <p14:tracePt t="169184" x="8382000" y="3101975"/>
          <p14:tracePt t="169192" x="8382000" y="3170238"/>
          <p14:tracePt t="169199" x="8382000" y="3260725"/>
          <p14:tracePt t="169211" x="8382000" y="3336925"/>
          <p14:tracePt t="169228" x="8382000" y="3482975"/>
          <p14:tracePt t="169244" x="8382000" y="3535363"/>
          <p14:tracePt t="169335" x="8382000" y="3551238"/>
          <p14:tracePt t="169344" x="8374063" y="3573463"/>
          <p14:tracePt t="169351" x="8374063" y="3597275"/>
          <p14:tracePt t="169361" x="8366125" y="3619500"/>
          <p14:tracePt t="169378" x="8343900" y="3673475"/>
          <p14:tracePt t="169394" x="8343900" y="3717925"/>
          <p14:tracePt t="169411" x="8343900" y="3756025"/>
          <p14:tracePt t="169527" x="8343900" y="3763963"/>
          <p14:tracePt t="169543" x="8343900" y="3771900"/>
          <p14:tracePt t="169552" x="8343900" y="3794125"/>
          <p14:tracePt t="169561" x="8343900" y="3817938"/>
          <p14:tracePt t="169579" x="8343900" y="3886200"/>
          <p14:tracePt t="169594" x="8343900" y="3940175"/>
          <p14:tracePt t="169611" x="8343900" y="3962400"/>
          <p14:tracePt t="170104" x="8321675" y="4008438"/>
          <p14:tracePt t="170113" x="8305800" y="4068763"/>
          <p14:tracePt t="170119" x="8283575" y="4160838"/>
          <p14:tracePt t="170128" x="8259763" y="4251325"/>
          <p14:tracePt t="170145" x="8183563" y="4419600"/>
          <p14:tracePt t="170161" x="8093075" y="4618038"/>
          <p14:tracePt t="170178" x="8001000" y="4792663"/>
          <p14:tracePt t="170195" x="7864475" y="4983163"/>
          <p14:tracePt t="170211" x="7734300" y="5151438"/>
          <p14:tracePt t="170228" x="7589838" y="5257800"/>
          <p14:tracePt t="170245" x="7459663" y="5341938"/>
          <p14:tracePt t="170261" x="7391400" y="5356225"/>
          <p14:tracePt t="170279" x="7331075" y="5334000"/>
          <p14:tracePt t="170295" x="7299325" y="5287963"/>
          <p14:tracePt t="170297" x="7254875" y="5219700"/>
          <p14:tracePt t="170311" x="7208838" y="5113338"/>
          <p14:tracePt t="170328" x="7170738" y="5006975"/>
          <p14:tracePt t="170345" x="7154863" y="4945063"/>
          <p14:tracePt t="170361" x="7154863" y="4937125"/>
          <p14:tracePt t="170378" x="7154863" y="4922838"/>
          <p14:tracePt t="170395" x="7154863" y="4914900"/>
          <p14:tracePt t="170428" x="7162800" y="4914900"/>
          <p14:tracePt t="170445" x="7170738" y="4914900"/>
          <p14:tracePt t="170461" x="7185025" y="4914900"/>
          <p14:tracePt t="170478" x="7192963" y="4914900"/>
          <p14:tracePt t="170512" x="7216775" y="4899025"/>
          <p14:tracePt t="170528" x="7261225" y="4838700"/>
          <p14:tracePt t="170545" x="7292975" y="4792663"/>
          <p14:tracePt t="170561" x="7307263" y="4746625"/>
          <p14:tracePt t="170578" x="7323138" y="4732338"/>
          <p14:tracePt t="170595" x="7323138" y="4708525"/>
          <p14:tracePt t="170611" x="7337425" y="4678363"/>
          <p14:tracePt t="170628" x="7337425" y="4670425"/>
          <p14:tracePt t="170645" x="7345363" y="4656138"/>
          <p14:tracePt t="170661" x="7345363" y="4648200"/>
          <p14:tracePt t="170678" x="7353300" y="4648200"/>
          <p14:tracePt t="170887" x="7361238" y="4656138"/>
          <p14:tracePt t="170903" x="7361238" y="4664075"/>
          <p14:tracePt t="170927" x="7375525" y="4670425"/>
          <p14:tracePt t="170935" x="7383463" y="4670425"/>
          <p14:tracePt t="170945" x="7391400" y="4670425"/>
          <p14:tracePt t="170962" x="7413625" y="4670425"/>
          <p14:tracePt t="170978" x="7445375" y="4670425"/>
          <p14:tracePt t="170996" x="7497763" y="4670425"/>
          <p14:tracePt t="171012" x="7551738" y="4670425"/>
          <p14:tracePt t="171028" x="7604125" y="4664075"/>
          <p14:tracePt t="171046" x="7688263" y="4648200"/>
          <p14:tracePt t="171062" x="7772400" y="4618038"/>
          <p14:tracePt t="171079" x="7916863" y="4587875"/>
          <p14:tracePt t="171095" x="7978775" y="4572000"/>
          <p14:tracePt t="171112" x="7985125" y="4556125"/>
          <p14:tracePt t="171239" x="7993063" y="4556125"/>
          <p14:tracePt t="171247" x="8008938" y="4556125"/>
          <p14:tracePt t="171263" x="8039100" y="4556125"/>
          <p14:tracePt t="171271" x="8061325" y="4556125"/>
          <p14:tracePt t="171280" x="8085138" y="4556125"/>
          <p14:tracePt t="171295" x="8145463" y="4556125"/>
          <p14:tracePt t="171312" x="8183563" y="4564063"/>
          <p14:tracePt t="171328" x="8213725" y="4572000"/>
          <p14:tracePt t="171384" x="8221663" y="4572000"/>
          <p14:tracePt t="171400" x="8229600" y="4572000"/>
          <p14:tracePt t="171407" x="8237538" y="4579938"/>
          <p14:tracePt t="171433" x="8251825" y="4579938"/>
          <p14:tracePt t="171440" x="8259763" y="4579938"/>
          <p14:tracePt t="171447" x="8283575" y="4587875"/>
          <p14:tracePt t="171463" x="8351838" y="4587875"/>
          <p14:tracePt t="171479" x="8450263" y="4610100"/>
          <p14:tracePt t="171496" x="8556625" y="4625975"/>
          <p14:tracePt t="171512" x="8670925" y="4625975"/>
          <p14:tracePt t="171528" x="8740775" y="4625975"/>
          <p14:tracePt t="171545" x="8793163" y="4625975"/>
          <p14:tracePt t="171562" x="8809038" y="4625975"/>
          <p14:tracePt t="171578" x="8823325" y="4625975"/>
          <p14:tracePt t="171612" x="8831263" y="4625975"/>
          <p14:tracePt t="171639" x="8847138" y="4625975"/>
          <p14:tracePt t="171671" x="8855075" y="4625975"/>
          <p14:tracePt t="171687" x="8869363" y="4625975"/>
          <p14:tracePt t="171696" x="8877300" y="4625975"/>
          <p14:tracePt t="172095" x="8839200" y="4625975"/>
          <p14:tracePt t="172104" x="8747125" y="4594225"/>
          <p14:tracePt t="172112" x="8626475" y="4594225"/>
          <p14:tracePt t="172129" x="8251825" y="4594225"/>
          <p14:tracePt t="172145" x="7954963" y="4594225"/>
          <p14:tracePt t="172162" x="7788275" y="4594225"/>
          <p14:tracePt t="172179" x="7726363" y="4579938"/>
          <p14:tracePt t="172215" x="7726363" y="4572000"/>
          <p14:tracePt t="172229" x="7726363" y="4556125"/>
          <p14:tracePt t="172245" x="7750175" y="4533900"/>
          <p14:tracePt t="172263" x="7780338" y="4495800"/>
          <p14:tracePt t="172279" x="7802563" y="4473575"/>
          <p14:tracePt t="172295" x="7878763" y="4435475"/>
          <p14:tracePt t="172312" x="7940675" y="4427538"/>
          <p14:tracePt t="172329" x="7962900" y="4411663"/>
          <p14:tracePt t="172375" x="7970838" y="4411663"/>
          <p14:tracePt t="172399" x="7970838" y="4403725"/>
          <p14:tracePt t="172415" x="7970838" y="4397375"/>
          <p14:tracePt t="172431" x="7970838" y="4389438"/>
          <p14:tracePt t="172440" x="7970838" y="4381500"/>
          <p14:tracePt t="172447" x="7970838" y="4373563"/>
          <p14:tracePt t="172495" x="7978775" y="4365625"/>
          <p14:tracePt t="172527" x="7978775" y="4359275"/>
          <p14:tracePt t="172647" x="7978775" y="4365625"/>
          <p14:tracePt t="172655" x="7978775" y="4389438"/>
          <p14:tracePt t="172664" x="7978775" y="4411663"/>
          <p14:tracePt t="172679" x="7978775" y="4457700"/>
          <p14:tracePt t="172697" x="7970838" y="4518025"/>
          <p14:tracePt t="172712" x="7954963" y="4572000"/>
          <p14:tracePt t="172729" x="7954963" y="4625975"/>
          <p14:tracePt t="172746" x="7954963" y="4670425"/>
          <p14:tracePt t="172762" x="7954963" y="4754563"/>
          <p14:tracePt t="172779" x="7954963" y="4846638"/>
          <p14:tracePt t="172796" x="7954963" y="4960938"/>
          <p14:tracePt t="172812" x="7954963" y="5059363"/>
          <p14:tracePt t="172815" x="7947025" y="5105400"/>
          <p14:tracePt t="172829" x="7940675" y="5127625"/>
          <p14:tracePt t="172846" x="7940675" y="5165725"/>
          <p14:tracePt t="172862" x="7940675" y="5203825"/>
          <p14:tracePt t="172879" x="7924800" y="5227638"/>
          <p14:tracePt t="172959" x="7932738" y="5173663"/>
          <p14:tracePt t="172969" x="7940675" y="5083175"/>
          <p14:tracePt t="172979" x="7970838" y="4968875"/>
          <p14:tracePt t="172996" x="7985125" y="4762500"/>
          <p14:tracePt t="173012" x="8008938" y="4579938"/>
          <p14:tracePt t="173029" x="8008938" y="4473575"/>
          <p14:tracePt t="173046" x="8008938" y="4403725"/>
          <p14:tracePt t="173062" x="8008938" y="4389438"/>
          <p14:tracePt t="173104" x="8008938" y="4397375"/>
          <p14:tracePt t="173112" x="8008938" y="4441825"/>
          <p14:tracePt t="173129" x="8008938" y="4572000"/>
          <p14:tracePt t="173146" x="8008938" y="4784725"/>
          <p14:tracePt t="173162" x="8023225" y="4968875"/>
          <p14:tracePt t="173179" x="8047038" y="5105400"/>
          <p14:tracePt t="173197" x="8054975" y="5159375"/>
          <p14:tracePt t="173248" x="8061325" y="5159375"/>
          <p14:tracePt t="173255" x="8085138" y="5143500"/>
          <p14:tracePt t="173264" x="8115300" y="5105400"/>
          <p14:tracePt t="173279" x="8183563" y="5045075"/>
          <p14:tracePt t="173296" x="8297863" y="4999038"/>
          <p14:tracePt t="173312" x="8442325" y="4953000"/>
          <p14:tracePt t="173329" x="8594725" y="4930775"/>
          <p14:tracePt t="173346" x="8686800" y="4930775"/>
          <p14:tracePt t="173362" x="8763000" y="4930775"/>
          <p14:tracePt t="173379" x="8823325" y="4953000"/>
          <p14:tracePt t="173396" x="8831263" y="4968875"/>
          <p14:tracePt t="173413" x="8839200" y="4975225"/>
          <p14:tracePt t="173471" x="8831263" y="4983163"/>
          <p14:tracePt t="173480" x="8801100" y="4983163"/>
          <p14:tracePt t="173487" x="8747125" y="4983163"/>
          <p14:tracePt t="173496" x="8686800" y="4983163"/>
          <p14:tracePt t="173513" x="8518525" y="4983163"/>
          <p14:tracePt t="173529" x="8366125" y="4983163"/>
          <p14:tracePt t="173546" x="8289925" y="4991100"/>
          <p14:tracePt t="173563" x="8267700" y="4991100"/>
          <p14:tracePt t="173647" x="8251825" y="4991100"/>
          <p14:tracePt t="173711" x="8267700" y="4991100"/>
          <p14:tracePt t="173720" x="8289925" y="4991100"/>
          <p14:tracePt t="173729" x="8328025" y="4991100"/>
          <p14:tracePt t="173746" x="8382000" y="4991100"/>
          <p14:tracePt t="173763" x="8397875" y="4991100"/>
          <p14:tracePt t="173824" x="8374063" y="4991100"/>
          <p14:tracePt t="173831" x="8343900" y="4991100"/>
          <p14:tracePt t="173840" x="8305800" y="4991100"/>
          <p14:tracePt t="173847" x="8245475" y="4991100"/>
          <p14:tracePt t="173863" x="8169275" y="4991100"/>
          <p14:tracePt t="173879" x="8001000" y="4991100"/>
          <p14:tracePt t="173896" x="7962900" y="4991100"/>
          <p14:tracePt t="173959" x="7962900" y="4999038"/>
          <p14:tracePt t="173967" x="7985125" y="4999038"/>
          <p14:tracePt t="173979" x="8008938" y="5013325"/>
          <p14:tracePt t="173996" x="8047038" y="5013325"/>
          <p14:tracePt t="174013" x="8061325" y="5013325"/>
          <p14:tracePt t="174088" x="8069263" y="5013325"/>
          <p14:tracePt t="174112" x="8061325" y="5006975"/>
          <p14:tracePt t="174119" x="8061325" y="4999038"/>
          <p14:tracePt t="174129" x="8054975" y="4991100"/>
          <p14:tracePt t="174146" x="8054975" y="4937125"/>
          <p14:tracePt t="174163" x="8054975" y="4822825"/>
          <p14:tracePt t="174179" x="8054975" y="4694238"/>
          <p14:tracePt t="174196" x="8054975" y="4541838"/>
          <p14:tracePt t="174213" x="8077200" y="4397375"/>
          <p14:tracePt t="174229" x="8085138" y="4297363"/>
          <p14:tracePt t="174247" x="8085138" y="4251325"/>
          <p14:tracePt t="174263" x="8093075" y="4244975"/>
          <p14:tracePt t="174297" x="8093075" y="4237038"/>
          <p14:tracePt t="174407" x="8093075" y="4289425"/>
          <p14:tracePt t="174415" x="8077200" y="4381500"/>
          <p14:tracePt t="174424" x="8069263" y="4511675"/>
          <p14:tracePt t="174431" x="8016875" y="4664075"/>
          <p14:tracePt t="174447" x="7954963" y="4876800"/>
          <p14:tracePt t="174463" x="7916863" y="4999038"/>
          <p14:tracePt t="174480" x="7908925" y="5029200"/>
          <p14:tracePt t="174543" x="7908925" y="5006975"/>
          <p14:tracePt t="174551" x="7908925" y="4960938"/>
          <p14:tracePt t="174563" x="7908925" y="4892675"/>
          <p14:tracePt t="174580" x="7940675" y="4740275"/>
          <p14:tracePt t="174596" x="7970838" y="4618038"/>
          <p14:tracePt t="174613" x="7978775" y="4541838"/>
          <p14:tracePt t="174630" x="7978775" y="4511675"/>
          <p14:tracePt t="174680" x="7978775" y="4525963"/>
          <p14:tracePt t="174687" x="7978775" y="4572000"/>
          <p14:tracePt t="174696" x="7970838" y="4656138"/>
          <p14:tracePt t="174713" x="7954963" y="4838700"/>
          <p14:tracePt t="174730" x="7916863" y="4999038"/>
          <p14:tracePt t="174746" x="7908925" y="5059363"/>
          <p14:tracePt t="174791" x="7916863" y="5051425"/>
          <p14:tracePt t="174799" x="7924800" y="4999038"/>
          <p14:tracePt t="174813" x="7932738" y="4945063"/>
          <p14:tracePt t="174830" x="7954963" y="4778375"/>
          <p14:tracePt t="174846" x="7985125" y="4618038"/>
          <p14:tracePt t="174863" x="8001000" y="4503738"/>
          <p14:tracePt t="174880" x="8001000" y="4487863"/>
          <p14:tracePt t="174919" x="8001000" y="4541838"/>
          <p14:tracePt t="174930" x="8001000" y="4632325"/>
          <p14:tracePt t="174946" x="8001000" y="4868863"/>
          <p14:tracePt t="174963" x="8001000" y="5089525"/>
          <p14:tracePt t="174980" x="8001000" y="5211763"/>
          <p14:tracePt t="174996" x="8001000" y="5235575"/>
          <p14:tracePt t="175030" x="8023225" y="5235575"/>
          <p14:tracePt t="175047" x="8069263" y="4999038"/>
          <p14:tracePt t="175063" x="8069263" y="4800600"/>
          <p14:tracePt t="175080" x="8093075" y="4656138"/>
          <p14:tracePt t="175096" x="8099425" y="4610100"/>
          <p14:tracePt t="175160" x="8099425" y="4640263"/>
          <p14:tracePt t="175167" x="8099425" y="4694238"/>
          <p14:tracePt t="175180" x="8099425" y="4732338"/>
          <p14:tracePt t="175196" x="8099425" y="4816475"/>
          <p14:tracePt t="175214" x="8099425" y="4868863"/>
          <p14:tracePt t="175230" x="8107363" y="4914900"/>
          <p14:tracePt t="175247" x="8115300" y="4922838"/>
          <p14:tracePt t="175263" x="8161338" y="4937125"/>
          <p14:tracePt t="175280" x="8229600" y="4937125"/>
          <p14:tracePt t="175297" x="8328025" y="4906963"/>
          <p14:tracePt t="175314" x="8420100" y="4838700"/>
          <p14:tracePt t="175330" x="8458200" y="4778375"/>
          <p14:tracePt t="175347" x="8480425" y="4702175"/>
          <p14:tracePt t="175363" x="8488363" y="4670425"/>
          <p14:tracePt t="175380" x="8488363" y="4648200"/>
          <p14:tracePt t="175397" x="8488363" y="4640263"/>
          <p14:tracePt t="175455" x="8488363" y="4625975"/>
          <p14:tracePt t="175488" x="8496300" y="4618038"/>
          <p14:tracePt t="175495" x="8504238" y="4610100"/>
          <p14:tracePt t="175504" x="8512175" y="4602163"/>
          <p14:tracePt t="175514" x="8512175" y="4594225"/>
          <p14:tracePt t="175530" x="8534400" y="4579938"/>
          <p14:tracePt t="175547" x="8550275" y="4564063"/>
          <p14:tracePt t="175563" x="8564563" y="4564063"/>
          <p14:tracePt t="175580" x="8588375" y="4549775"/>
          <p14:tracePt t="175597" x="8588375" y="4541838"/>
          <p14:tracePt t="175614" x="8594725" y="4533900"/>
          <p14:tracePt t="175630" x="8610600" y="4525963"/>
          <p14:tracePt t="175760" x="8610600" y="4549775"/>
          <p14:tracePt t="175767" x="8618538" y="4594225"/>
          <p14:tracePt t="175776" x="8640763" y="4670425"/>
          <p14:tracePt t="175783" x="8640763" y="4732338"/>
          <p14:tracePt t="175797" x="8648700" y="4800600"/>
          <p14:tracePt t="175813" x="8656638" y="4937125"/>
          <p14:tracePt t="175818" x="8656638" y="4991100"/>
          <p14:tracePt t="175832" x="8656638" y="5105400"/>
          <p14:tracePt t="175847" x="8656638" y="5173663"/>
          <p14:tracePt t="175863" x="8656638" y="5189538"/>
          <p14:tracePt t="175912" x="8670925" y="5181600"/>
          <p14:tracePt t="175920" x="8678863" y="5127625"/>
          <p14:tracePt t="175930" x="8678863" y="5051425"/>
          <p14:tracePt t="175947" x="8686800" y="4868863"/>
          <p14:tracePt t="175963" x="8686800" y="4702175"/>
          <p14:tracePt t="175980" x="8686800" y="4618038"/>
          <p14:tracePt t="175997" x="8686800" y="4587875"/>
          <p14:tracePt t="176055" x="8686800" y="4625975"/>
          <p14:tracePt t="176065" x="8686800" y="4686300"/>
          <p14:tracePt t="176071" x="8686800" y="4762500"/>
          <p14:tracePt t="176080" x="8686800" y="4838700"/>
          <p14:tracePt t="176097" x="8686800" y="4960938"/>
          <p14:tracePt t="176114" x="8686800" y="5013325"/>
          <p14:tracePt t="176130" x="8686800" y="5021263"/>
          <p14:tracePt t="176167" x="8686800" y="5013325"/>
          <p14:tracePt t="176180" x="8702675" y="4960938"/>
          <p14:tracePt t="176197" x="8702675" y="4822825"/>
          <p14:tracePt t="176215" x="8702675" y="4594225"/>
          <p14:tracePt t="176231" x="8702675" y="4503738"/>
          <p14:tracePt t="176247" x="8702675" y="4479925"/>
          <p14:tracePt t="176304" x="8702675" y="4556125"/>
          <p14:tracePt t="176311" x="8702675" y="4678363"/>
          <p14:tracePt t="176319" x="8702675" y="4784725"/>
          <p14:tracePt t="176330" x="8702675" y="4899025"/>
          <p14:tracePt t="176347" x="8702675" y="5059363"/>
          <p14:tracePt t="176364" x="8702675" y="5097463"/>
          <p14:tracePt t="176488" x="8702675" y="5121275"/>
          <p14:tracePt t="176496" x="8702675" y="5151438"/>
          <p14:tracePt t="176505" x="8702675" y="5181600"/>
          <p14:tracePt t="176514" x="8694738" y="5219700"/>
          <p14:tracePt t="176530" x="8694738" y="5257800"/>
          <p14:tracePt t="176547" x="8694738" y="5280025"/>
          <p14:tracePt t="176580" x="8694738" y="5295900"/>
          <p14:tracePt t="176597" x="8694738" y="5303838"/>
          <p14:tracePt t="176614" x="8694738" y="5326063"/>
          <p14:tracePt t="176631" x="8694738" y="5372100"/>
          <p14:tracePt t="176647" x="8694738" y="5440363"/>
          <p14:tracePt t="176664" x="8694738" y="5486400"/>
          <p14:tracePt t="176680" x="8694738" y="5524500"/>
          <p14:tracePt t="176697" x="8694738" y="5532438"/>
          <p14:tracePt t="176730" x="8694738" y="5540375"/>
          <p14:tracePt t="176864" x="8694738" y="5546725"/>
          <p14:tracePt t="176880" x="8694738" y="5554663"/>
          <p14:tracePt t="176888" x="8694738" y="5562600"/>
          <p14:tracePt t="176904" x="8694738" y="5570538"/>
          <p14:tracePt t="176920" x="8694738" y="5578475"/>
          <p14:tracePt t="176936" x="8686800" y="5584825"/>
          <p14:tracePt t="177009" x="8678863" y="5584825"/>
          <p14:tracePt t="177016" x="8670925" y="5584825"/>
          <p14:tracePt t="177024" x="8664575" y="5584825"/>
          <p14:tracePt t="177039" x="8656638" y="5584825"/>
          <p14:tracePt t="177055" x="8640763" y="5584825"/>
          <p14:tracePt t="177064" x="8618538" y="5584825"/>
          <p14:tracePt t="177081" x="8542338" y="5592763"/>
          <p14:tracePt t="177097" x="8428038" y="5622925"/>
          <p14:tracePt t="177114" x="8313738" y="5654675"/>
          <p14:tracePt t="177131" x="8221663" y="5684838"/>
          <p14:tracePt t="177147" x="8115300" y="5715000"/>
          <p14:tracePt t="177164" x="8085138" y="5715000"/>
          <p14:tracePt t="177181" x="8069263" y="5715000"/>
          <p14:tracePt t="177199" x="8061325" y="5715000"/>
          <p14:tracePt t="177479" x="8047038" y="5715000"/>
          <p14:tracePt t="177487" x="8039100" y="5715000"/>
          <p14:tracePt t="177497" x="7993063" y="5715000"/>
          <p14:tracePt t="177514" x="7940675" y="5692775"/>
          <p14:tracePt t="177531" x="7848600" y="5668963"/>
          <p14:tracePt t="177547" x="7794625" y="5654675"/>
          <p14:tracePt t="177564" x="7780338" y="565467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027" t="34472" r="19221" b="20593"/>
          <a:stretch/>
        </p:blipFill>
        <p:spPr>
          <a:xfrm>
            <a:off x="2513149" y="1973176"/>
            <a:ext cx="6498106" cy="3589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28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9415"/>
    </mc:Choice>
    <mc:Fallback xmlns="">
      <p:transition advTm="794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26" x="7764463" y="5638800"/>
          <p14:tracePt t="534" x="7756525" y="5638800"/>
          <p14:tracePt t="542" x="7696200" y="5630863"/>
          <p14:tracePt t="553" x="7573963" y="5592763"/>
          <p14:tracePt t="570" x="7315200" y="5502275"/>
          <p14:tracePt t="587" x="7146925" y="5387975"/>
          <p14:tracePt t="604" x="6835775" y="5173663"/>
          <p14:tracePt t="620" x="6264275" y="4830763"/>
          <p14:tracePt t="637" x="5554663" y="4435475"/>
          <p14:tracePt t="653" x="4960938" y="4092575"/>
          <p14:tracePt t="670" x="4389438" y="3733800"/>
          <p14:tracePt t="687" x="4114800" y="3543300"/>
          <p14:tracePt t="703" x="3984625" y="3451225"/>
          <p14:tracePt t="720" x="3924300" y="3398838"/>
          <p14:tracePt t="737" x="3902075" y="3382963"/>
          <p14:tracePt t="754" x="3894138" y="3375025"/>
          <p14:tracePt t="814" x="3886200" y="3375025"/>
          <p14:tracePt t="823" x="3863975" y="3360738"/>
          <p14:tracePt t="831" x="3825875" y="3344863"/>
          <p14:tracePt t="838" x="3741738" y="3322638"/>
          <p14:tracePt t="854" x="3627438" y="3284538"/>
          <p14:tracePt t="871" x="3078163" y="3124200"/>
          <p14:tracePt t="888" x="2727325" y="3032125"/>
          <p14:tracePt t="904" x="2460625" y="2963863"/>
          <p14:tracePt t="920" x="2308225" y="2933700"/>
          <p14:tracePt t="937" x="2286000" y="2925763"/>
          <p14:tracePt t="1831" x="2316163" y="2925763"/>
          <p14:tracePt t="1839" x="2354263" y="2925763"/>
          <p14:tracePt t="1847" x="2408238" y="2933700"/>
          <p14:tracePt t="1858" x="2454275" y="2941638"/>
          <p14:tracePt t="1871" x="2574925" y="2963863"/>
          <p14:tracePt t="1887" x="2720975" y="2979738"/>
          <p14:tracePt t="1904" x="2849563" y="3009900"/>
          <p14:tracePt t="1921" x="2971800" y="3017838"/>
          <p14:tracePt t="1937" x="3078163" y="3040063"/>
          <p14:tracePt t="1954" x="3132138" y="3048000"/>
          <p14:tracePt t="1971" x="3162300" y="3055938"/>
          <p14:tracePt t="1988" x="3184525" y="3055938"/>
          <p14:tracePt t="2004" x="3192463" y="3055938"/>
          <p14:tracePt t="2038" x="3200400" y="3055938"/>
          <p14:tracePt t="2054" x="3216275" y="3055938"/>
          <p14:tracePt t="2071" x="3254375" y="3040063"/>
          <p14:tracePt t="2087" x="3375025" y="3001963"/>
          <p14:tracePt t="2104" x="3535363" y="2963863"/>
          <p14:tracePt t="2121" x="3825875" y="2933700"/>
          <p14:tracePt t="2137" x="4106863" y="2911475"/>
          <p14:tracePt t="2154" x="4321175" y="2911475"/>
          <p14:tracePt t="2171" x="4359275" y="2911475"/>
          <p14:tracePt t="2232" x="4351338" y="2903538"/>
          <p14:tracePt t="2240" x="4335463" y="2903538"/>
          <p14:tracePt t="2248" x="4305300" y="2903538"/>
          <p14:tracePt t="2256" x="4267200" y="2903538"/>
          <p14:tracePt t="2271" x="4168775" y="2949575"/>
          <p14:tracePt t="2288" x="4054475" y="3009900"/>
          <p14:tracePt t="2305" x="3940175" y="3055938"/>
          <p14:tracePt t="2321" x="3886200" y="3078163"/>
          <p14:tracePt t="2424" x="3878263" y="3078163"/>
          <p14:tracePt t="2431" x="3856038" y="3055938"/>
          <p14:tracePt t="2440" x="3856038" y="3032125"/>
          <p14:tracePt t="2455" x="3848100" y="2994025"/>
          <p14:tracePt t="2471" x="3848100" y="2979738"/>
          <p14:tracePt t="2489" x="3840163" y="2971800"/>
          <p14:tracePt t="2575" x="3840163" y="2963863"/>
          <p14:tracePt t="2582" x="3825875" y="2963863"/>
          <p14:tracePt t="2590" x="3779838" y="2963863"/>
          <p14:tracePt t="2604" x="3733800" y="2971800"/>
          <p14:tracePt t="2621" x="3673475" y="2987675"/>
          <p14:tracePt t="2638" x="3635375" y="3001963"/>
          <p14:tracePt t="2654" x="3597275" y="3001963"/>
          <p14:tracePt t="2671" x="3589338" y="3001963"/>
          <p14:tracePt t="2688" x="3581400" y="3001963"/>
          <p14:tracePt t="2871" x="3573463" y="3001963"/>
          <p14:tracePt t="2911" x="3565525" y="3001963"/>
          <p14:tracePt t="2936" x="3559175" y="2994025"/>
          <p14:tracePt t="2944" x="3551238" y="2994025"/>
          <p14:tracePt t="2959" x="3543300" y="2979738"/>
          <p14:tracePt t="2975" x="3535363" y="2971800"/>
          <p14:tracePt t="2988" x="3535363" y="2963863"/>
          <p14:tracePt t="3005" x="3527425" y="2955925"/>
          <p14:tracePt t="3022" x="3521075" y="2941638"/>
          <p14:tracePt t="3038" x="3521075" y="2933700"/>
          <p14:tracePt t="3055" x="3513138" y="2933700"/>
          <p14:tracePt t="3072" x="3513138" y="2925763"/>
          <p14:tracePt t="3112" x="3513138" y="2917825"/>
          <p14:tracePt t="3608" x="3521075" y="2917825"/>
          <p14:tracePt t="3615" x="3551238" y="2917825"/>
          <p14:tracePt t="3623" x="3603625" y="2917825"/>
          <p14:tracePt t="3639" x="3649663" y="2933700"/>
          <p14:tracePt t="3655" x="3832225" y="2933700"/>
          <p14:tracePt t="3672" x="3908425" y="2933700"/>
          <p14:tracePt t="3690" x="3916363" y="2933700"/>
          <p14:tracePt t="3783" x="3924300" y="2933700"/>
          <p14:tracePt t="3799" x="3932238" y="2933700"/>
          <p14:tracePt t="3831" x="3946525" y="2933700"/>
          <p14:tracePt t="3840" x="3962400" y="2933700"/>
          <p14:tracePt t="3848" x="3978275" y="2933700"/>
          <p14:tracePt t="3863" x="3984625" y="2933700"/>
          <p14:tracePt t="4088" x="4000500" y="2933700"/>
          <p14:tracePt t="4096" x="4046538" y="2933700"/>
          <p14:tracePt t="4105" x="4122738" y="2933700"/>
          <p14:tracePt t="4122" x="4335463" y="2933700"/>
          <p14:tracePt t="4139" x="4541838" y="2933700"/>
          <p14:tracePt t="4155" x="4670425" y="2933700"/>
          <p14:tracePt t="4172" x="4732338" y="2933700"/>
          <p14:tracePt t="4816" x="4708525" y="2933700"/>
          <p14:tracePt t="4824" x="4678363" y="2933700"/>
          <p14:tracePt t="4832" x="4640263" y="2933700"/>
          <p14:tracePt t="4840" x="4610100" y="2941638"/>
          <p14:tracePt t="4856" x="4495800" y="2963863"/>
          <p14:tracePt t="4872" x="4381500" y="2987675"/>
          <p14:tracePt t="4890" x="4283075" y="2987675"/>
          <p14:tracePt t="4906" x="4229100" y="2994025"/>
          <p14:tracePt t="4922" x="4198938" y="2994025"/>
          <p14:tracePt t="4939" x="4160838" y="2994025"/>
          <p14:tracePt t="4956" x="4130675" y="2994025"/>
          <p14:tracePt t="4972" x="4106863" y="2994025"/>
          <p14:tracePt t="4989" x="4076700" y="2994025"/>
          <p14:tracePt t="5006" x="4000500" y="2994025"/>
          <p14:tracePt t="5023" x="3894138" y="2979738"/>
          <p14:tracePt t="5039" x="3771900" y="2963863"/>
          <p14:tracePt t="5056" x="3717925" y="2949575"/>
          <p14:tracePt t="5072" x="3695700" y="2941638"/>
          <p14:tracePt t="5090" x="3679825" y="2933700"/>
          <p14:tracePt t="5151" x="3673475" y="2933700"/>
          <p14:tracePt t="5175" x="3673475" y="2925763"/>
          <p14:tracePt t="5191" x="3665538" y="2917825"/>
          <p14:tracePt t="5224" x="3665538" y="2911475"/>
          <p14:tracePt t="5232" x="3665538" y="2903538"/>
          <p14:tracePt t="5256" x="3657600" y="2895600"/>
          <p14:tracePt t="5264" x="3657600" y="2879725"/>
          <p14:tracePt t="5280" x="3649663" y="2879725"/>
          <p14:tracePt t="5305" x="3649663" y="2873375"/>
          <p14:tracePt t="5312" x="3649663" y="2857500"/>
          <p14:tracePt t="5328" x="3649663" y="2849563"/>
          <p14:tracePt t="5339" x="3649663" y="2835275"/>
          <p14:tracePt t="5355" x="3649663" y="2811463"/>
          <p14:tracePt t="5372" x="3649663" y="2797175"/>
          <p14:tracePt t="5389" x="3665538" y="2773363"/>
          <p14:tracePt t="5406" x="3665538" y="2765425"/>
          <p14:tracePt t="5422" x="3673475" y="2765425"/>
          <p14:tracePt t="5439" x="3679825" y="2765425"/>
          <p14:tracePt t="5471" x="3679825" y="2759075"/>
          <p14:tracePt t="5544" x="3679825" y="2751138"/>
          <p14:tracePt t="5591" x="3679825" y="2743200"/>
          <p14:tracePt t="5599" x="3679825" y="2735263"/>
          <p14:tracePt t="5614" x="3673475" y="2735263"/>
          <p14:tracePt t="5622" x="3673475" y="2727325"/>
          <p14:tracePt t="5639" x="3649663" y="2727325"/>
          <p14:tracePt t="5655" x="3627438" y="2713038"/>
          <p14:tracePt t="5672" x="3581400" y="2705100"/>
          <p14:tracePt t="5689" x="3497263" y="2682875"/>
          <p14:tracePt t="5706" x="3429000" y="2674938"/>
          <p14:tracePt t="5722" x="3390900" y="2667000"/>
          <p14:tracePt t="5739" x="3368675" y="2667000"/>
          <p14:tracePt t="5801" x="3360738" y="2667000"/>
          <p14:tracePt t="5807" x="3330575" y="2667000"/>
          <p14:tracePt t="5816" x="3322638" y="2682875"/>
          <p14:tracePt t="5824" x="3298825" y="2713038"/>
          <p14:tracePt t="5839" x="3268663" y="2751138"/>
          <p14:tracePt t="5856" x="3246438" y="2773363"/>
          <p14:tracePt t="5873" x="3238500" y="2789238"/>
          <p14:tracePt t="5889" x="3230563" y="2811463"/>
          <p14:tracePt t="5906" x="3230563" y="2819400"/>
          <p14:tracePt t="5923" x="3230563" y="2849563"/>
          <p14:tracePt t="5939" x="3230563" y="2873375"/>
          <p14:tracePt t="5956" x="3230563" y="2925763"/>
          <p14:tracePt t="5973" x="3246438" y="2994025"/>
          <p14:tracePt t="5989" x="3284538" y="3048000"/>
          <p14:tracePt t="6007" x="3382963" y="3124200"/>
          <p14:tracePt t="6023" x="3444875" y="3140075"/>
          <p14:tracePt t="6039" x="3482975" y="3154363"/>
          <p14:tracePt t="6056" x="3505200" y="3154363"/>
          <p14:tracePt t="6073" x="3513138" y="3154363"/>
          <p14:tracePt t="6089" x="3559175" y="3108325"/>
          <p14:tracePt t="6106" x="3597275" y="3040063"/>
          <p14:tracePt t="6123" x="3635375" y="2955925"/>
          <p14:tracePt t="6139" x="3679825" y="2873375"/>
          <p14:tracePt t="6156" x="3687763" y="2841625"/>
          <p14:tracePt t="6173" x="3703638" y="2819400"/>
          <p14:tracePt t="6189" x="3703638" y="2803525"/>
          <p14:tracePt t="6207" x="3703638" y="2781300"/>
          <p14:tracePt t="6223" x="3703638" y="2765425"/>
          <p14:tracePt t="6239" x="3703638" y="2720975"/>
          <p14:tracePt t="6256" x="3665538" y="2674938"/>
          <p14:tracePt t="6273" x="3619500" y="2636838"/>
          <p14:tracePt t="6290" x="3565525" y="2606675"/>
          <p14:tracePt t="6307" x="3513138" y="2582863"/>
          <p14:tracePt t="6323" x="3482975" y="2582863"/>
          <p14:tracePt t="6339" x="3421063" y="2582863"/>
          <p14:tracePt t="6356" x="3390900" y="2582863"/>
          <p14:tracePt t="6359" x="3360738" y="2582863"/>
          <p14:tracePt t="6373" x="3336925" y="2598738"/>
          <p14:tracePt t="6390" x="3284538" y="2651125"/>
          <p14:tracePt t="6407" x="3238500" y="2720975"/>
          <p14:tracePt t="6423" x="3192463" y="2827338"/>
          <p14:tracePt t="6440" x="3184525" y="2887663"/>
          <p14:tracePt t="6456" x="3184525" y="2917825"/>
          <p14:tracePt t="6473" x="3184525" y="2941638"/>
          <p14:tracePt t="6490" x="3184525" y="2963863"/>
          <p14:tracePt t="6508" x="3192463" y="2979738"/>
          <p14:tracePt t="6523" x="3200400" y="2979738"/>
          <p14:tracePt t="6540" x="3216275" y="2979738"/>
          <p14:tracePt t="6556" x="3276600" y="3001963"/>
          <p14:tracePt t="6573" x="3344863" y="3001963"/>
          <p14:tracePt t="6590" x="3421063" y="3001963"/>
          <p14:tracePt t="6607" x="3505200" y="2994025"/>
          <p14:tracePt t="6624" x="3535363" y="2971800"/>
          <p14:tracePt t="6640" x="3551238" y="2949575"/>
          <p14:tracePt t="6656" x="3565525" y="2925763"/>
          <p14:tracePt t="6673" x="3565525" y="2895600"/>
          <p14:tracePt t="6690" x="3565525" y="2857500"/>
          <p14:tracePt t="6706" x="3565525" y="2811463"/>
          <p14:tracePt t="6723" x="3565525" y="2773363"/>
          <p14:tracePt t="6740" x="3559175" y="2735263"/>
          <p14:tracePt t="6756" x="3535363" y="2705100"/>
          <p14:tracePt t="6773" x="3521075" y="2689225"/>
          <p14:tracePt t="6848" x="3513138" y="2697163"/>
          <p14:tracePt t="6857" x="3513138" y="2713038"/>
          <p14:tracePt t="6864" x="3513138" y="2743200"/>
          <p14:tracePt t="6873" x="3513138" y="2773363"/>
          <p14:tracePt t="6890" x="3527425" y="2835275"/>
          <p14:tracePt t="6906" x="3589338" y="2887663"/>
          <p14:tracePt t="6923" x="3695700" y="2911475"/>
          <p14:tracePt t="6941" x="3840163" y="2941638"/>
          <p14:tracePt t="6957" x="3978275" y="2955925"/>
          <p14:tracePt t="6973" x="4046538" y="2955925"/>
          <p14:tracePt t="6990" x="4084638" y="2941638"/>
          <p14:tracePt t="7008" x="4106863" y="2903538"/>
          <p14:tracePt t="7023" x="4106863" y="2873375"/>
          <p14:tracePt t="7040" x="4106863" y="2841625"/>
          <p14:tracePt t="7057" x="4106863" y="2827338"/>
          <p14:tracePt t="7073" x="4106863" y="2811463"/>
          <p14:tracePt t="7090" x="4106863" y="2797175"/>
          <p14:tracePt t="7107" x="4106863" y="2773363"/>
          <p14:tracePt t="7123" x="4068763" y="2765425"/>
          <p14:tracePt t="7140" x="3984625" y="2735263"/>
          <p14:tracePt t="7157" x="3817938" y="2735263"/>
          <p14:tracePt t="7173" x="3695700" y="2735263"/>
          <p14:tracePt t="7190" x="3641725" y="2773363"/>
          <p14:tracePt t="7207" x="3619500" y="2849563"/>
          <p14:tracePt t="7223" x="3635375" y="2911475"/>
          <p14:tracePt t="7240" x="3695700" y="2949575"/>
          <p14:tracePt t="7257" x="3810000" y="2994025"/>
          <p14:tracePt t="7273" x="3946525" y="3009900"/>
          <p14:tracePt t="7290" x="3992563" y="3009900"/>
          <p14:tracePt t="7307" x="4008438" y="3009900"/>
          <p14:tracePt t="7323" x="4008438" y="2987675"/>
          <p14:tracePt t="7340" x="4008438" y="2933700"/>
          <p14:tracePt t="7357" x="3984625" y="2879725"/>
          <p14:tracePt t="7360" x="3970338" y="2857500"/>
          <p14:tracePt t="7373" x="3954463" y="2849563"/>
          <p14:tracePt t="7390" x="3924300" y="2835275"/>
          <p14:tracePt t="7407" x="3908425" y="2835275"/>
          <p14:tracePt t="7423" x="3870325" y="2873375"/>
          <p14:tracePt t="7440" x="3856038" y="2933700"/>
          <p14:tracePt t="7457" x="3863975" y="2979738"/>
          <p14:tracePt t="7473" x="3908425" y="3001963"/>
          <p14:tracePt t="7490" x="3970338" y="3009900"/>
          <p14:tracePt t="7508" x="4008438" y="3009900"/>
          <p14:tracePt t="7523" x="4016375" y="3009900"/>
          <p14:tracePt t="7540" x="4022725" y="3001963"/>
          <p14:tracePt t="7557" x="4022725" y="2987675"/>
          <p14:tracePt t="7573" x="4022725" y="2979738"/>
          <p14:tracePt t="7688" x="4022725" y="2971800"/>
          <p14:tracePt t="7696" x="4000500" y="2963863"/>
          <p14:tracePt t="7707" x="3932238" y="2955925"/>
          <p14:tracePt t="7723" x="3711575" y="2917825"/>
          <p14:tracePt t="7740" x="3444875" y="2865438"/>
          <p14:tracePt t="7757" x="3298825" y="2827338"/>
          <p14:tracePt t="7773" x="3254375" y="2803525"/>
          <p14:tracePt t="7791" x="3260725" y="2789238"/>
          <p14:tracePt t="7807" x="3268663" y="2773363"/>
          <p14:tracePt t="7823" x="3360738" y="2735263"/>
          <p14:tracePt t="7840" x="3390900" y="2720975"/>
          <p14:tracePt t="7857" x="3406775" y="2705100"/>
          <p14:tracePt t="7873" x="3421063" y="2682875"/>
          <p14:tracePt t="7890" x="3436938" y="2659063"/>
          <p14:tracePt t="7907" x="3451225" y="2628900"/>
          <p14:tracePt t="7924" x="3475038" y="2613025"/>
          <p14:tracePt t="7940" x="3482975" y="2613025"/>
          <p14:tracePt t="7957" x="3489325" y="2606675"/>
          <p14:tracePt t="7973" x="3505200" y="2606675"/>
          <p14:tracePt t="8007" x="3505200" y="2598738"/>
          <p14:tracePt t="8039" x="3505200" y="2590800"/>
          <p14:tracePt t="8063" x="3505200" y="2582863"/>
          <p14:tracePt t="8072" x="3497263" y="2568575"/>
          <p14:tracePt t="8088" x="3482975" y="2560638"/>
          <p14:tracePt t="8096" x="3475038" y="2560638"/>
          <p14:tracePt t="8107" x="3467100" y="2560638"/>
          <p14:tracePt t="8124" x="3421063" y="2560638"/>
          <p14:tracePt t="8140" x="3330575" y="2568575"/>
          <p14:tracePt t="8157" x="3246438" y="2613025"/>
          <p14:tracePt t="8174" x="3170238" y="2727325"/>
          <p14:tracePt t="8192" x="3078163" y="2941638"/>
          <p14:tracePt t="8207" x="3078163" y="3070225"/>
          <p14:tracePt t="8224" x="3124200" y="3192463"/>
          <p14:tracePt t="8240" x="3254375" y="3268663"/>
          <p14:tracePt t="8257" x="3459163" y="3306763"/>
          <p14:tracePt t="8274" x="3725863" y="3306763"/>
          <p14:tracePt t="8290" x="3894138" y="3298825"/>
          <p14:tracePt t="8307" x="3940175" y="3254375"/>
          <p14:tracePt t="8324" x="3946525" y="3178175"/>
          <p14:tracePt t="8340" x="3946525" y="3078163"/>
          <p14:tracePt t="8357" x="3940175" y="2987675"/>
          <p14:tracePt t="8374" x="3894138" y="2903538"/>
          <p14:tracePt t="8377" x="3870325" y="2879725"/>
          <p14:tracePt t="8390" x="3856038" y="2857500"/>
          <p14:tracePt t="8407" x="3794125" y="2827338"/>
          <p14:tracePt t="8424" x="3687763" y="2819400"/>
          <p14:tracePt t="8440" x="3535363" y="2819400"/>
          <p14:tracePt t="8457" x="3406775" y="2849563"/>
          <p14:tracePt t="8474" x="3292475" y="2895600"/>
          <p14:tracePt t="8490" x="3216275" y="2941638"/>
          <p14:tracePt t="8507" x="3208338" y="2949575"/>
          <p14:tracePt t="8559" x="3208338" y="2955925"/>
          <p14:tracePt t="8568" x="3238500" y="2955925"/>
          <p14:tracePt t="8575" x="3292475" y="2955925"/>
          <p14:tracePt t="8591" x="3330575" y="2949575"/>
          <p14:tracePt t="8607" x="3429000" y="2895600"/>
          <p14:tracePt t="8624" x="3444875" y="2857500"/>
          <p14:tracePt t="8640" x="3444875" y="2835275"/>
          <p14:tracePt t="8657" x="3444875" y="2811463"/>
          <p14:tracePt t="8674" x="3444875" y="2797175"/>
          <p14:tracePt t="8690" x="3444875" y="2781300"/>
          <p14:tracePt t="8724" x="3436938" y="2819400"/>
          <p14:tracePt t="8740" x="3413125" y="2873375"/>
          <p14:tracePt t="8757" x="3398838" y="2949575"/>
          <p14:tracePt t="8774" x="3398838" y="2987675"/>
          <p14:tracePt t="8791" x="3398838" y="3001963"/>
          <p14:tracePt t="8807" x="3451225" y="3001963"/>
          <p14:tracePt t="8824" x="3475038" y="2987675"/>
          <p14:tracePt t="8840" x="3489325" y="2971800"/>
          <p14:tracePt t="8857" x="3489325" y="2963863"/>
          <p14:tracePt t="8874" x="3489325" y="2955925"/>
          <p14:tracePt t="8960" x="3489325" y="2963863"/>
          <p14:tracePt t="8968" x="3489325" y="2979738"/>
          <p14:tracePt t="8975" x="3489325" y="3001963"/>
          <p14:tracePt t="8991" x="3489325" y="3040063"/>
          <p14:tracePt t="9007" x="3535363" y="3170238"/>
          <p14:tracePt t="9024" x="3543300" y="3178175"/>
          <p14:tracePt t="9104" x="3551238" y="3178175"/>
          <p14:tracePt t="9119" x="3551238" y="3170238"/>
          <p14:tracePt t="9127" x="3551238" y="3162300"/>
          <p14:tracePt t="9141" x="3551238" y="3154363"/>
          <p14:tracePt t="9157" x="3551238" y="3146425"/>
          <p14:tracePt t="9174" x="3551238" y="3140075"/>
          <p14:tracePt t="9271" x="3551238" y="3154363"/>
          <p14:tracePt t="9280" x="3551238" y="3170238"/>
          <p14:tracePt t="9291" x="3551238" y="3184525"/>
          <p14:tracePt t="9307" x="3551238" y="3200400"/>
          <p14:tracePt t="9480" x="3551238" y="3208338"/>
          <p14:tracePt t="9488" x="3543300" y="3208338"/>
          <p14:tracePt t="9497" x="3543300" y="3222625"/>
          <p14:tracePt t="9507" x="3543300" y="3230563"/>
          <p14:tracePt t="9524" x="3535363" y="3260725"/>
          <p14:tracePt t="9541" x="3535363" y="3268663"/>
          <p14:tracePt t="9640" x="3527425" y="3260725"/>
          <p14:tracePt t="9671" x="3527425" y="3254375"/>
          <p14:tracePt t="9983" x="3535363" y="3254375"/>
          <p14:tracePt t="9992" x="3573463" y="3254375"/>
          <p14:tracePt t="9999" x="3657600" y="3254375"/>
          <p14:tracePt t="10008" x="3763963" y="3254375"/>
          <p14:tracePt t="10024" x="3992563" y="3260725"/>
          <p14:tracePt t="10041" x="4213225" y="3260725"/>
          <p14:tracePt t="10058" x="4381500" y="3260725"/>
          <p14:tracePt t="10074" x="4473575" y="3260725"/>
          <p14:tracePt t="10091" x="4495800" y="3260725"/>
          <p14:tracePt t="10152" x="4503738" y="3260725"/>
          <p14:tracePt t="10159" x="4511675" y="3260725"/>
          <p14:tracePt t="10169" x="4525963" y="3268663"/>
          <p14:tracePt t="10176" x="4556125" y="3268663"/>
          <p14:tracePt t="10191" x="4640263" y="3268663"/>
          <p14:tracePt t="10208" x="4732338" y="3268663"/>
          <p14:tracePt t="10224" x="4784725" y="3268663"/>
          <p14:tracePt t="10241" x="4816475" y="3268663"/>
          <p14:tracePt t="10258" x="4822825" y="3268663"/>
          <p14:tracePt t="10463" x="4784725" y="3268663"/>
          <p14:tracePt t="10471" x="4708525" y="3268663"/>
          <p14:tracePt t="10480" x="4594225" y="3268663"/>
          <p14:tracePt t="10491" x="4473575" y="3268663"/>
          <p14:tracePt t="10508" x="4122738" y="3268663"/>
          <p14:tracePt t="10524" x="3749675" y="3238500"/>
          <p14:tracePt t="10541" x="3535363" y="3208338"/>
          <p14:tracePt t="10558" x="3482975" y="3208338"/>
          <p14:tracePt t="10574" x="3475038" y="3208338"/>
          <p14:tracePt t="10912" x="3467100" y="3178175"/>
          <p14:tracePt t="10919" x="3475038" y="3140075"/>
          <p14:tracePt t="10927" x="3497263" y="3086100"/>
          <p14:tracePt t="10941" x="3521075" y="3017838"/>
          <p14:tracePt t="10958" x="3581400" y="2865438"/>
          <p14:tracePt t="10975" x="3603625" y="2743200"/>
          <p14:tracePt t="10991" x="3603625" y="2674938"/>
          <p14:tracePt t="11009" x="3603625" y="2651125"/>
          <p14:tracePt t="11048" x="3603625" y="2644775"/>
          <p14:tracePt t="11087" x="3611563" y="2636838"/>
          <p14:tracePt t="11120" x="3611563" y="2628900"/>
          <p14:tracePt t="11207" x="3611563" y="2644775"/>
          <p14:tracePt t="11216" x="3611563" y="2705100"/>
          <p14:tracePt t="11225" x="3603625" y="2819400"/>
          <p14:tracePt t="11241" x="3573463" y="3009900"/>
          <p14:tracePt t="11258" x="3535363" y="3200400"/>
          <p14:tracePt t="11275" x="3527425" y="3314700"/>
          <p14:tracePt t="11291" x="3521075" y="3344863"/>
          <p14:tracePt t="11399" x="3535363" y="3314700"/>
          <p14:tracePt t="11408" x="3551238" y="3276600"/>
          <p14:tracePt t="11416" x="3565525" y="3200400"/>
          <p14:tracePt t="11425" x="3573463" y="3108325"/>
          <p14:tracePt t="11441" x="3619500" y="2941638"/>
          <p14:tracePt t="11458" x="3649663" y="2773363"/>
          <p14:tracePt t="11475" x="3657600" y="2651125"/>
          <p14:tracePt t="11491" x="3665538" y="2574925"/>
          <p14:tracePt t="11508" x="3665538" y="2568575"/>
          <p14:tracePt t="11568" x="3657600" y="2628900"/>
          <p14:tracePt t="11576" x="3627438" y="2720975"/>
          <p14:tracePt t="11583" x="3603625" y="2811463"/>
          <p14:tracePt t="11592" x="3565525" y="2949575"/>
          <p14:tracePt t="11608" x="3505200" y="3154363"/>
          <p14:tracePt t="11625" x="3467100" y="3330575"/>
          <p14:tracePt t="11642" x="3444875" y="3436938"/>
          <p14:tracePt t="11658" x="3444875" y="3467100"/>
          <p14:tracePt t="11712" x="3444875" y="3421063"/>
          <p14:tracePt t="11720" x="3451225" y="3352800"/>
          <p14:tracePt t="11728" x="3467100" y="3268663"/>
          <p14:tracePt t="11742" x="3482975" y="3184525"/>
          <p14:tracePt t="11759" x="3551238" y="2941638"/>
          <p14:tracePt t="11775" x="3559175" y="2879725"/>
          <p14:tracePt t="11792" x="3559175" y="2873375"/>
          <p14:tracePt t="11839" x="3559175" y="2911475"/>
          <p14:tracePt t="11848" x="3559175" y="3001963"/>
          <p14:tracePt t="11858" x="3559175" y="3101975"/>
          <p14:tracePt t="11875" x="3559175" y="3330575"/>
          <p14:tracePt t="11892" x="3559175" y="3505200"/>
          <p14:tracePt t="11908" x="3559175" y="3535363"/>
          <p14:tracePt t="11942" x="3559175" y="3543300"/>
          <p14:tracePt t="11959" x="3589338" y="3467100"/>
          <p14:tracePt t="11975" x="3589338" y="3314700"/>
          <p14:tracePt t="11992" x="3589338" y="3140075"/>
          <p14:tracePt t="12008" x="3589338" y="3017838"/>
          <p14:tracePt t="12026" x="3589338" y="2971800"/>
          <p14:tracePt t="12112" x="3589338" y="2979738"/>
          <p14:tracePt t="12120" x="3589338" y="2994025"/>
          <p14:tracePt t="12128" x="3581400" y="3001963"/>
          <p14:tracePt t="12142" x="3581400" y="3017838"/>
          <p14:tracePt t="12159" x="3573463" y="3070225"/>
          <p14:tracePt t="12175" x="3559175" y="3192463"/>
          <p14:tracePt t="12192" x="3543300" y="3306763"/>
          <p14:tracePt t="12208" x="3535363" y="3444875"/>
          <p14:tracePt t="12225" x="3535363" y="3573463"/>
          <p14:tracePt t="12242" x="3535363" y="3687763"/>
          <p14:tracePt t="12258" x="3565525" y="3763963"/>
          <p14:tracePt t="12275" x="3581400" y="3779838"/>
          <p14:tracePt t="12292" x="3603625" y="3779838"/>
          <p14:tracePt t="12308" x="3741738" y="3779838"/>
          <p14:tracePt t="12325" x="3984625" y="3695700"/>
          <p14:tracePt t="12341" x="4191000" y="3559175"/>
          <p14:tracePt t="12358" x="4343400" y="3444875"/>
          <p14:tracePt t="12375" x="4479925" y="3314700"/>
          <p14:tracePt t="12391" x="4525963" y="3260725"/>
          <p14:tracePt t="12408" x="4556125" y="3216275"/>
          <p14:tracePt t="12425" x="4618038" y="3154363"/>
          <p14:tracePt t="12442" x="4640263" y="3132138"/>
          <p14:tracePt t="12458" x="4664075" y="3116263"/>
          <p14:tracePt t="12476" x="4670425" y="3094038"/>
          <p14:tracePt t="12492" x="4678363" y="3094038"/>
          <p14:tracePt t="12508" x="4686300" y="3070225"/>
          <p14:tracePt t="12542" x="4694238" y="3055938"/>
          <p14:tracePt t="12558" x="4694238" y="3048000"/>
          <p14:tracePt t="12609" x="4694238" y="3040063"/>
          <p14:tracePt t="12615" x="4694238" y="3032125"/>
          <p14:tracePt t="12631" x="4694238" y="3025775"/>
          <p14:tracePt t="12647" x="4686300" y="3025775"/>
          <p14:tracePt t="12784" x="4686300" y="3017838"/>
          <p14:tracePt t="12792" x="4686300" y="3009900"/>
          <p14:tracePt t="12800" x="4686300" y="3001963"/>
          <p14:tracePt t="12816" x="4694238" y="2987675"/>
          <p14:tracePt t="12848" x="4702175" y="2979738"/>
          <p14:tracePt t="13248" x="4702175" y="2955925"/>
          <p14:tracePt t="13265" x="4702175" y="2949575"/>
          <p14:tracePt t="13280" x="4702175" y="2933700"/>
          <p14:tracePt t="13288" x="4702175" y="2925763"/>
          <p14:tracePt t="13295" x="4724400" y="2895600"/>
          <p14:tracePt t="13309" x="4724400" y="2887663"/>
          <p14:tracePt t="13325" x="4724400" y="2873375"/>
          <p14:tracePt t="13342" x="4732338" y="2849563"/>
          <p14:tracePt t="13359" x="4732338" y="2841625"/>
          <p14:tracePt t="14232" x="4732338" y="2849563"/>
          <p14:tracePt t="14239" x="4732338" y="2887663"/>
          <p14:tracePt t="14248" x="4732338" y="2941638"/>
          <p14:tracePt t="14259" x="4732338" y="2994025"/>
          <p14:tracePt t="14276" x="4746625" y="3078163"/>
          <p14:tracePt t="14292" x="4770438" y="3140075"/>
          <p14:tracePt t="14309" x="4784725" y="3170238"/>
          <p14:tracePt t="14327" x="4792663" y="3208338"/>
          <p14:tracePt t="14343" x="4808538" y="3260725"/>
          <p14:tracePt t="14359" x="4816475" y="3292475"/>
          <p14:tracePt t="14376" x="4816475" y="3330575"/>
          <p14:tracePt t="14392" x="4822825" y="3360738"/>
          <p14:tracePt t="14409" x="4822825" y="3375025"/>
          <p14:tracePt t="14831" x="4822825" y="3368675"/>
          <p14:tracePt t="14839" x="4822825" y="3360738"/>
          <p14:tracePt t="14857" x="4822825" y="3344863"/>
          <p14:tracePt t="14863" x="4822825" y="3336925"/>
          <p14:tracePt t="14879" x="4822825" y="3330575"/>
          <p14:tracePt t="14911" x="4822825" y="3322638"/>
          <p14:tracePt t="14975" x="4822825" y="3314700"/>
          <p14:tracePt t="14991" x="4822825" y="3306763"/>
          <p14:tracePt t="15031" x="4822825" y="3298825"/>
          <p14:tracePt t="15759" x="4822825" y="3306763"/>
          <p14:tracePt t="15768" x="4822825" y="3322638"/>
          <p14:tracePt t="15776" x="4822825" y="3352800"/>
          <p14:tracePt t="15793" x="4808538" y="3444875"/>
          <p14:tracePt t="15810" x="4800600" y="3513138"/>
          <p14:tracePt t="15826" x="4770438" y="3597275"/>
          <p14:tracePt t="15843" x="4754563" y="3635375"/>
          <p14:tracePt t="15860" x="4740275" y="3673475"/>
          <p14:tracePt t="15863" x="4732338" y="3679825"/>
          <p14:tracePt t="15877" x="4732338" y="3695700"/>
          <p14:tracePt t="15893" x="4708525" y="3711575"/>
          <p14:tracePt t="15910" x="4694238" y="3733800"/>
          <p14:tracePt t="15926" x="4678363" y="3741738"/>
          <p14:tracePt t="15943" x="4678363" y="3756025"/>
          <p14:tracePt t="15991" x="4678363" y="3763963"/>
          <p14:tracePt t="16000" x="4664075" y="3779838"/>
          <p14:tracePt t="16023" x="4664075" y="3787775"/>
          <p14:tracePt t="16032" x="4664075" y="3794125"/>
          <p14:tracePt t="16048" x="4664075" y="3802063"/>
          <p14:tracePt t="16072" x="4664075" y="3817938"/>
          <p14:tracePt t="16079" x="4664075" y="3825875"/>
          <p14:tracePt t="16095" x="4664075" y="3840163"/>
          <p14:tracePt t="16110" x="4664075" y="3848100"/>
          <p14:tracePt t="16127" x="4664075" y="3870325"/>
          <p14:tracePt t="16143" x="4664075" y="3886200"/>
          <p14:tracePt t="17039" x="4664075" y="3924300"/>
          <p14:tracePt t="17047" x="4656138" y="4008438"/>
          <p14:tracePt t="17056" x="4610100" y="4098925"/>
          <p14:tracePt t="17064" x="4549775" y="4237038"/>
          <p14:tracePt t="17079" x="4411663" y="4511675"/>
          <p14:tracePt t="17093" x="4335463" y="4656138"/>
          <p14:tracePt t="17111" x="4183063" y="4868863"/>
          <p14:tracePt t="17127" x="4160838" y="4899025"/>
          <p14:tracePt t="17792" x="4152900" y="4899025"/>
          <p14:tracePt t="17808" x="4137025" y="4899025"/>
          <p14:tracePt t="17839" x="4122738" y="4899025"/>
          <p14:tracePt t="17847" x="4098925" y="4899025"/>
          <p14:tracePt t="17856" x="4060825" y="4899025"/>
          <p14:tracePt t="17863" x="4022725" y="4884738"/>
          <p14:tracePt t="17877" x="3970338" y="4854575"/>
          <p14:tracePt t="17894" x="3894138" y="4808538"/>
          <p14:tracePt t="17911" x="3802063" y="4746625"/>
          <p14:tracePt t="17927" x="3733800" y="4694238"/>
          <p14:tracePt t="17944" x="3717925" y="4670425"/>
          <p14:tracePt t="17960" x="3703638" y="4656138"/>
          <p14:tracePt t="17977" x="3703638" y="4648200"/>
          <p14:tracePt t="18010" x="3695700" y="4640263"/>
          <p14:tracePt t="18028" x="3687763" y="4632325"/>
          <p14:tracePt t="18044" x="3665538" y="4602163"/>
          <p14:tracePt t="18061" x="3627438" y="4556125"/>
          <p14:tracePt t="18077" x="3559175" y="4479925"/>
          <p14:tracePt t="18094" x="3482975" y="4435475"/>
          <p14:tracePt t="18111" x="3444875" y="4403725"/>
          <p14:tracePt t="18127" x="3436938" y="4403725"/>
          <p14:tracePt t="18992" x="3429000" y="4403725"/>
          <p14:tracePt t="19008" x="3444875" y="4403725"/>
          <p14:tracePt t="19016" x="3489325" y="4403725"/>
          <p14:tracePt t="19028" x="3551238" y="4403725"/>
          <p14:tracePt t="19045" x="3665538" y="4403725"/>
          <p14:tracePt t="19061" x="3756025" y="4403725"/>
          <p14:tracePt t="19078" x="3802063" y="4403725"/>
          <p14:tracePt t="19376" x="3810000" y="4403725"/>
          <p14:tracePt t="19383" x="3817938" y="4403725"/>
          <p14:tracePt t="19394" x="3832225" y="4397375"/>
          <p14:tracePt t="19411" x="3848100" y="4397375"/>
          <p14:tracePt t="19428" x="3870325" y="4389438"/>
          <p14:tracePt t="19444" x="3902075" y="4389438"/>
          <p14:tracePt t="19461" x="3940175" y="4389438"/>
          <p14:tracePt t="19478" x="3970338" y="4389438"/>
          <p14:tracePt t="19494" x="3978275" y="4389438"/>
          <p14:tracePt t="19535" x="3984625" y="4389438"/>
          <p14:tracePt t="19559" x="4000500" y="4389438"/>
          <p14:tracePt t="19568" x="4016375" y="4389438"/>
          <p14:tracePt t="19578" x="4038600" y="4389438"/>
          <p14:tracePt t="19594" x="4092575" y="4397375"/>
          <p14:tracePt t="19611" x="4183063" y="4419600"/>
          <p14:tracePt t="19628" x="4237038" y="4427538"/>
          <p14:tracePt t="19644" x="4267200" y="4427538"/>
          <p14:tracePt t="19767" x="4275138" y="4427538"/>
          <p14:tracePt t="19775" x="4297363" y="4427538"/>
          <p14:tracePt t="19783" x="4321175" y="4427538"/>
          <p14:tracePt t="19794" x="4351338" y="4427538"/>
          <p14:tracePt t="19811" x="4435475" y="4427538"/>
          <p14:tracePt t="19828" x="4564063" y="4427538"/>
          <p14:tracePt t="19845" x="4656138" y="4427538"/>
          <p14:tracePt t="19861" x="4708525" y="4427538"/>
          <p14:tracePt t="19864" x="4716463" y="4427538"/>
          <p14:tracePt t="20688" x="4724400" y="4427538"/>
          <p14:tracePt t="20696" x="4716463" y="4441825"/>
          <p14:tracePt t="20704" x="4708525" y="4441825"/>
          <p14:tracePt t="20712" x="4702175" y="4449763"/>
          <p14:tracePt t="20728" x="4686300" y="4457700"/>
          <p14:tracePt t="20745" x="4670425" y="4465638"/>
          <p14:tracePt t="20761" x="4664075" y="4479925"/>
          <p14:tracePt t="20778" x="4648200" y="4503738"/>
          <p14:tracePt t="20795" x="4618038" y="4533900"/>
          <p14:tracePt t="20812" x="4572000" y="4572000"/>
          <p14:tracePt t="20828" x="4533900" y="4594225"/>
          <p14:tracePt t="20845" x="4503738" y="4618038"/>
          <p14:tracePt t="20862" x="4473575" y="4632325"/>
          <p14:tracePt t="20865" x="4457700" y="4640263"/>
          <p14:tracePt t="20879" x="4427538" y="4648200"/>
          <p14:tracePt t="20895" x="4373563" y="4648200"/>
          <p14:tracePt t="20912" x="4313238" y="4648200"/>
          <p14:tracePt t="20928" x="4244975" y="4632325"/>
          <p14:tracePt t="20946" x="4175125" y="4579938"/>
          <p14:tracePt t="20962" x="4114800" y="4525963"/>
          <p14:tracePt t="20978" x="4092575" y="4503738"/>
          <p14:tracePt t="20995" x="4076700" y="4479925"/>
          <p14:tracePt t="21012" x="4076700" y="4465638"/>
          <p14:tracePt t="21088" x="4068763" y="4449763"/>
          <p14:tracePt t="21112" x="4068763" y="4441825"/>
          <p14:tracePt t="21120" x="4060825" y="4441825"/>
          <p14:tracePt t="21128" x="4060825" y="4435475"/>
          <p14:tracePt t="21145" x="4054475" y="4419600"/>
          <p14:tracePt t="21162" x="4046538" y="4403725"/>
          <p14:tracePt t="21178" x="4046538" y="4397375"/>
          <p14:tracePt t="21195" x="4046538" y="4381500"/>
          <p14:tracePt t="21212" x="4046538" y="4373563"/>
          <p14:tracePt t="21228" x="4054475" y="4359275"/>
          <p14:tracePt t="21245" x="4054475" y="4351338"/>
          <p14:tracePt t="21263" x="4068763" y="4335463"/>
          <p14:tracePt t="21279" x="4076700" y="4327525"/>
          <p14:tracePt t="21295" x="4076700" y="4313238"/>
          <p14:tracePt t="21312" x="4076700" y="4305300"/>
          <p14:tracePt t="21328" x="4076700" y="4275138"/>
          <p14:tracePt t="21345" x="4076700" y="4259263"/>
          <p14:tracePt t="21361" x="4076700" y="4229100"/>
          <p14:tracePt t="21378" x="4076700" y="4206875"/>
          <p14:tracePt t="21395" x="4060825" y="4183063"/>
          <p14:tracePt t="21411" x="4022725" y="4168775"/>
          <p14:tracePt t="21428" x="3978275" y="4144963"/>
          <p14:tracePt t="21445" x="3946525" y="4144963"/>
          <p14:tracePt t="21463" x="3878263" y="4144963"/>
          <p14:tracePt t="21479" x="3832225" y="4160838"/>
          <p14:tracePt t="21495" x="3787775" y="4206875"/>
          <p14:tracePt t="21512" x="3763963" y="4297363"/>
          <p14:tracePt t="21528" x="3756025" y="4365625"/>
          <p14:tracePt t="21545" x="3756025" y="4457700"/>
          <p14:tracePt t="21562" x="3787775" y="4541838"/>
          <p14:tracePt t="21579" x="3832225" y="4564063"/>
          <p14:tracePt t="21595" x="3856038" y="4572000"/>
          <p14:tracePt t="21612" x="3886200" y="4572000"/>
          <p14:tracePt t="21628" x="3916363" y="4572000"/>
          <p14:tracePt t="21645" x="3954463" y="4533900"/>
          <p14:tracePt t="21664" x="4016375" y="4427538"/>
          <p14:tracePt t="21680" x="4060825" y="4327525"/>
          <p14:tracePt t="21695" x="4068763" y="4283075"/>
          <p14:tracePt t="21712" x="4084638" y="4259263"/>
          <p14:tracePt t="21729" x="4084638" y="4244975"/>
          <p14:tracePt t="21762" x="4084638" y="4237038"/>
          <p14:tracePt t="21779" x="4068763" y="4237038"/>
          <p14:tracePt t="21795" x="4030663" y="4267200"/>
          <p14:tracePt t="21812" x="3954463" y="4373563"/>
          <p14:tracePt t="21829" x="3916363" y="4465638"/>
          <p14:tracePt t="21845" x="3908425" y="4518025"/>
          <p14:tracePt t="21862" x="3908425" y="4525963"/>
          <p14:tracePt t="21895" x="3984625" y="4518025"/>
          <p14:tracePt t="21912" x="4022725" y="4487863"/>
          <p14:tracePt t="21929" x="4038600" y="4435475"/>
          <p14:tracePt t="21945" x="4046538" y="4403725"/>
          <p14:tracePt t="21962" x="4046538" y="4381500"/>
          <p14:tracePt t="21979" x="4046538" y="4365625"/>
          <p14:tracePt t="21996" x="4038600" y="4365625"/>
          <p14:tracePt t="22012" x="4016375" y="4365625"/>
          <p14:tracePt t="22029" x="3992563" y="4411663"/>
          <p14:tracePt t="22045" x="3984625" y="4487863"/>
          <p14:tracePt t="22063" x="3984625" y="4549775"/>
          <p14:tracePt t="22128" x="3992563" y="4549775"/>
          <p14:tracePt t="22145" x="4008438" y="4541838"/>
          <p14:tracePt t="22160" x="4008438" y="4533900"/>
          <p14:tracePt t="22264" x="4030663" y="4533900"/>
          <p14:tracePt t="22271" x="4076700" y="4533900"/>
          <p14:tracePt t="22280" x="4160838" y="4533900"/>
          <p14:tracePt t="22295" x="4381500" y="4533900"/>
          <p14:tracePt t="22312" x="4610100" y="4503738"/>
          <p14:tracePt t="22329" x="4724400" y="4487863"/>
          <p14:tracePt t="22345" x="4732338" y="4487863"/>
          <p14:tracePt t="22362" x="4740275" y="4479925"/>
          <p14:tracePt t="22379" x="4732338" y="4441825"/>
          <p14:tracePt t="22395" x="4716463" y="4411663"/>
          <p14:tracePt t="22413" x="4702175" y="4389438"/>
          <p14:tracePt t="22429" x="4702175" y="4373563"/>
          <p14:tracePt t="22445" x="4702175" y="4365625"/>
          <p14:tracePt t="22463" x="4702175" y="4359275"/>
          <p14:tracePt t="26120" x="4702175" y="4373563"/>
          <p14:tracePt t="26129" x="4702175" y="4397375"/>
          <p14:tracePt t="26136" x="4702175" y="4419600"/>
          <p14:tracePt t="26147" x="4702175" y="4427538"/>
          <p14:tracePt t="26164" x="4702175" y="4473575"/>
          <p14:tracePt t="26181" x="4702175" y="4503738"/>
          <p14:tracePt t="26197" x="4702175" y="4518025"/>
          <p14:tracePt t="26214" x="4702175" y="4533900"/>
          <p14:tracePt t="26231" x="4702175" y="4572000"/>
          <p14:tracePt t="26247" x="4678363" y="4618038"/>
          <p14:tracePt t="26264" x="4656138" y="4670425"/>
          <p14:tracePt t="26280" x="4632325" y="4716463"/>
          <p14:tracePt t="26297" x="4610100" y="4754563"/>
          <p14:tracePt t="26314" x="4594225" y="4770438"/>
          <p14:tracePt t="26392" x="4587875" y="4770438"/>
          <p14:tracePt t="26408" x="4579938" y="4770438"/>
          <p14:tracePt t="26415" x="4572000" y="4770438"/>
          <p14:tracePt t="26424" x="4564063" y="4770438"/>
          <p14:tracePt t="26432" x="4556125" y="4778375"/>
          <p14:tracePt t="26456" x="4541838" y="4792663"/>
          <p14:tracePt t="26473" x="4541838" y="4800600"/>
          <p14:tracePt t="26488" x="4525963" y="4816475"/>
          <p14:tracePt t="26528" x="4518025" y="4822825"/>
          <p14:tracePt t="27024" x="4533900" y="4816475"/>
          <p14:tracePt t="27032" x="4564063" y="4808538"/>
          <p14:tracePt t="27040" x="4625975" y="4792663"/>
          <p14:tracePt t="27048" x="4664075" y="4784725"/>
          <p14:tracePt t="27064" x="4762500" y="4762500"/>
          <p14:tracePt t="27080" x="4784725" y="4754563"/>
          <p14:tracePt t="27097" x="4792663" y="4754563"/>
          <p14:tracePt t="27192" x="4770438" y="4746625"/>
          <p14:tracePt t="27200" x="4732338" y="4732338"/>
          <p14:tracePt t="27208" x="4678363" y="4732338"/>
          <p14:tracePt t="27216" x="4602163" y="4732338"/>
          <p14:tracePt t="27231" x="4487863" y="4732338"/>
          <p14:tracePt t="27247" x="4144963" y="4732338"/>
          <p14:tracePt t="27264" x="3932238" y="4732338"/>
          <p14:tracePt t="27281" x="3779838" y="4732338"/>
          <p14:tracePt t="27297" x="3687763" y="4732338"/>
          <p14:tracePt t="27314" x="3649663" y="4740275"/>
          <p14:tracePt t="27331" x="3641725" y="4740275"/>
          <p14:tracePt t="27367" x="3635375" y="4740275"/>
          <p14:tracePt t="27381" x="3627438" y="4740275"/>
          <p14:tracePt t="27397" x="3589338" y="4740275"/>
          <p14:tracePt t="27400" x="3551238" y="4740275"/>
          <p14:tracePt t="27415" x="3459163" y="4740275"/>
          <p14:tracePt t="27431" x="3406775" y="4740275"/>
          <p14:tracePt t="27447" x="3260725" y="4746625"/>
          <p14:tracePt t="27464" x="3208338" y="4754563"/>
          <p14:tracePt t="27743" x="3314700" y="4754563"/>
          <p14:tracePt t="27751" x="3565525" y="4754563"/>
          <p14:tracePt t="27760" x="3870325" y="4754563"/>
          <p14:tracePt t="27767" x="4206875" y="4754563"/>
          <p14:tracePt t="27781" x="4533900" y="4754563"/>
          <p14:tracePt t="27797" x="4953000" y="4754563"/>
          <p14:tracePt t="27815" x="5211763" y="4754563"/>
          <p14:tracePt t="27831" x="5219700" y="4754563"/>
          <p14:tracePt t="27983" x="5203825" y="4754563"/>
          <p14:tracePt t="27992" x="5181600" y="4754563"/>
          <p14:tracePt t="27999" x="5151438" y="4762500"/>
          <p14:tracePt t="28015" x="5059363" y="4770438"/>
          <p14:tracePt t="28031" x="4922838" y="4778375"/>
          <p14:tracePt t="28047" x="4800600" y="4778375"/>
          <p14:tracePt t="28064" x="4724400" y="4778375"/>
          <p14:tracePt t="28082" x="4708525" y="4778375"/>
          <p14:tracePt t="28151" x="4702175" y="4778375"/>
          <p14:tracePt t="28167" x="4702175" y="4770438"/>
          <p14:tracePt t="28176" x="4702175" y="4740275"/>
          <p14:tracePt t="28183" x="4702175" y="4716463"/>
          <p14:tracePt t="28198" x="4702175" y="4678363"/>
          <p14:tracePt t="28215" x="4702175" y="4541838"/>
          <p14:tracePt t="28231" x="4716463" y="4435475"/>
          <p14:tracePt t="28248" x="4724400" y="4365625"/>
          <p14:tracePt t="28264" x="4724400" y="4297363"/>
          <p14:tracePt t="28282" x="4724400" y="4237038"/>
          <p14:tracePt t="28298" x="4724400" y="4206875"/>
          <p14:tracePt t="28314" x="4724400" y="4183063"/>
          <p14:tracePt t="28331" x="4732338" y="4175125"/>
          <p14:tracePt t="28348" x="4732338" y="4160838"/>
          <p14:tracePt t="28364" x="4732338" y="4152900"/>
          <p14:tracePt t="28398" x="4732338" y="4137025"/>
          <p14:tracePt t="28414" x="4732338" y="4130675"/>
          <p14:tracePt t="28559" x="4732338" y="4137025"/>
          <p14:tracePt t="28568" x="4732338" y="4206875"/>
          <p14:tracePt t="28576" x="4724400" y="4297363"/>
          <p14:tracePt t="28583" x="4702175" y="4411663"/>
          <p14:tracePt t="28598" x="4686300" y="4518025"/>
          <p14:tracePt t="28614" x="4656138" y="4732338"/>
          <p14:tracePt t="28631" x="4610100" y="5013325"/>
          <p14:tracePt t="28648" x="4610100" y="5121275"/>
          <p14:tracePt t="28664" x="4610100" y="5143500"/>
          <p14:tracePt t="28727" x="4610100" y="5127625"/>
          <p14:tracePt t="28735" x="4610100" y="5037138"/>
          <p14:tracePt t="28744" x="4610100" y="4945063"/>
          <p14:tracePt t="28751" x="4618038" y="4846638"/>
          <p14:tracePt t="28764" x="4625975" y="4740275"/>
          <p14:tracePt t="28781" x="4656138" y="4541838"/>
          <p14:tracePt t="28798" x="4670425" y="4397375"/>
          <p14:tracePt t="28815" x="4694238" y="4283075"/>
          <p14:tracePt t="28831" x="4694238" y="4213225"/>
          <p14:tracePt t="28848" x="4694238" y="4206875"/>
          <p14:tracePt t="28919" x="4694238" y="4213225"/>
          <p14:tracePt t="28928" x="4694238" y="4267200"/>
          <p14:tracePt t="28935" x="4694238" y="4343400"/>
          <p14:tracePt t="28948" x="4678363" y="4441825"/>
          <p14:tracePt t="28965" x="4648200" y="4618038"/>
          <p14:tracePt t="28981" x="4610100" y="4762500"/>
          <p14:tracePt t="28998" x="4610100" y="4816475"/>
          <p14:tracePt t="29048" x="4610100" y="4808538"/>
          <p14:tracePt t="29055" x="4610100" y="4770438"/>
          <p14:tracePt t="29065" x="4618038" y="4702175"/>
          <p14:tracePt t="29082" x="4632325" y="4518025"/>
          <p14:tracePt t="29098" x="4670425" y="4343400"/>
          <p14:tracePt t="29115" x="4702175" y="4221163"/>
          <p14:tracePt t="29131" x="4724400" y="4168775"/>
          <p14:tracePt t="29167" x="4724400" y="4160838"/>
          <p14:tracePt t="29193" x="4724400" y="4198938"/>
          <p14:tracePt t="29199" x="4724400" y="4289425"/>
          <p14:tracePt t="29215" x="4724400" y="4403725"/>
          <p14:tracePt t="29231" x="4724400" y="4830763"/>
          <p14:tracePt t="29248" x="4724400" y="5013325"/>
          <p14:tracePt t="29265" x="4724400" y="5097463"/>
          <p14:tracePt t="29328" x="4724400" y="5075238"/>
          <p14:tracePt t="29335" x="4724400" y="5013325"/>
          <p14:tracePt t="29343" x="4724400" y="4953000"/>
          <p14:tracePt t="29351" x="4724400" y="4868863"/>
          <p14:tracePt t="29365" x="4724400" y="4778375"/>
          <p14:tracePt t="29381" x="4724400" y="4632325"/>
          <p14:tracePt t="29398" x="4724400" y="4564063"/>
          <p14:tracePt t="29399" x="4724400" y="4549775"/>
          <p14:tracePt t="29463" x="4724400" y="4556125"/>
          <p14:tracePt t="29472" x="4724400" y="4594225"/>
          <p14:tracePt t="29481" x="4724400" y="4625975"/>
          <p14:tracePt t="29498" x="4724400" y="4716463"/>
          <p14:tracePt t="29515" x="4724400" y="4822825"/>
          <p14:tracePt t="29531" x="4716463" y="4876800"/>
          <p14:tracePt t="29548" x="4694238" y="4906963"/>
          <p14:tracePt t="29565" x="4678363" y="4914900"/>
          <p14:tracePt t="29581" x="4664075" y="4906963"/>
          <p14:tracePt t="29599" x="4549775" y="4808538"/>
          <p14:tracePt t="29615" x="4403725" y="4670425"/>
          <p14:tracePt t="29631" x="4251325" y="4541838"/>
          <p14:tracePt t="29648" x="4152900" y="4411663"/>
          <p14:tracePt t="29665" x="4130675" y="4313238"/>
          <p14:tracePt t="29681" x="4130675" y="4251325"/>
          <p14:tracePt t="29698" x="4130675" y="4213225"/>
          <p14:tracePt t="29715" x="4137025" y="4183063"/>
          <p14:tracePt t="29731" x="4144963" y="4175125"/>
          <p14:tracePt t="29748" x="4144963" y="4168775"/>
          <p14:tracePt t="29792" x="4144963" y="4160838"/>
          <p14:tracePt t="29816" x="4137025" y="4160838"/>
          <p14:tracePt t="29824" x="4122738" y="4160838"/>
          <p14:tracePt t="29832" x="4114800" y="4160838"/>
          <p14:tracePt t="29848" x="4092575" y="4160838"/>
          <p14:tracePt t="29865" x="4076700" y="4160838"/>
          <p14:tracePt t="29882" x="4068763" y="4160838"/>
          <p14:tracePt t="29898" x="4068763" y="4168775"/>
          <p14:tracePt t="29915" x="4068763" y="4183063"/>
          <p14:tracePt t="29932" x="4068763" y="4191000"/>
          <p14:tracePt t="29948" x="4068763" y="4206875"/>
          <p14:tracePt t="29965" x="4068763" y="4213225"/>
          <p14:tracePt t="29982" x="4068763" y="4237038"/>
          <p14:tracePt t="29999" x="4068763" y="4267200"/>
          <p14:tracePt t="30015" x="4068763" y="4327525"/>
          <p14:tracePt t="30032" x="4084638" y="4479925"/>
          <p14:tracePt t="30048" x="4092575" y="4694238"/>
          <p14:tracePt t="30065" x="4098925" y="4991100"/>
          <p14:tracePt t="30082" x="4098925" y="5326063"/>
          <p14:tracePt t="30098" x="4130675" y="5532438"/>
          <p14:tracePt t="30115" x="4137025" y="5622925"/>
          <p14:tracePt t="30132" x="4137025" y="5630863"/>
          <p14:tracePt t="30176" x="4137025" y="5622925"/>
          <p14:tracePt t="30183" x="4137025" y="5546725"/>
          <p14:tracePt t="30199" x="4106863" y="5287963"/>
          <p14:tracePt t="30215" x="4084638" y="4945063"/>
          <p14:tracePt t="30232" x="4054475" y="4602163"/>
          <p14:tracePt t="30248" x="4054475" y="4427538"/>
          <p14:tracePt t="30265" x="4054475" y="4365625"/>
          <p14:tracePt t="30312" x="4054475" y="4419600"/>
          <p14:tracePt t="30319" x="4054475" y="4503738"/>
          <p14:tracePt t="30332" x="4054475" y="4610100"/>
          <p14:tracePt t="30348" x="4054475" y="4899025"/>
          <p14:tracePt t="30365" x="4054475" y="5165725"/>
          <p14:tracePt t="30382" x="4054475" y="5334000"/>
          <p14:tracePt t="30398" x="4054475" y="5356225"/>
          <p14:tracePt t="30416" x="4054475" y="5341938"/>
          <p14:tracePt t="30432" x="4054475" y="5173663"/>
          <p14:tracePt t="30448" x="4054475" y="4899025"/>
          <p14:tracePt t="30465" x="4054475" y="4564063"/>
          <p14:tracePt t="30482" x="4054475" y="4313238"/>
          <p14:tracePt t="30498" x="4054475" y="4221163"/>
          <p14:tracePt t="30515" x="4054475" y="4198938"/>
          <p14:tracePt t="30548" x="4054475" y="4275138"/>
          <p14:tracePt t="30565" x="4054475" y="4587875"/>
          <p14:tracePt t="30582" x="4076700" y="5051425"/>
          <p14:tracePt t="30599" x="4122738" y="5364163"/>
          <p14:tracePt t="30615" x="4144963" y="5478463"/>
          <p14:tracePt t="30648" x="4144963" y="5402263"/>
          <p14:tracePt t="30665" x="4144963" y="5165725"/>
          <p14:tracePt t="30682" x="4130675" y="4930775"/>
          <p14:tracePt t="30699" x="4092575" y="4724400"/>
          <p14:tracePt t="30715" x="4084638" y="4694238"/>
          <p14:tracePt t="30749" x="4068763" y="4708525"/>
          <p14:tracePt t="30765" x="4068763" y="4922838"/>
          <p14:tracePt t="30782" x="4068763" y="5235575"/>
          <p14:tracePt t="30799" x="4068763" y="5448300"/>
          <p14:tracePt t="30815" x="4084638" y="5578475"/>
          <p14:tracePt t="30856" x="4084638" y="5540375"/>
          <p14:tracePt t="30865" x="4084638" y="5508625"/>
          <p14:tracePt t="30883" x="4054475" y="5418138"/>
          <p14:tracePt t="30899" x="4022725" y="5349875"/>
          <p14:tracePt t="30915" x="4000500" y="5295900"/>
          <p14:tracePt t="30984" x="4000500" y="5303838"/>
          <p14:tracePt t="30992" x="4000500" y="5326063"/>
          <p14:tracePt t="31000" x="4000500" y="5349875"/>
          <p14:tracePt t="31015" x="4016375" y="5387975"/>
          <p14:tracePt t="31032" x="4022725" y="5410200"/>
          <p14:tracePt t="31049" x="4022725" y="5418138"/>
          <p14:tracePt t="31104" x="4022725" y="5410200"/>
          <p14:tracePt t="31112" x="4022725" y="5387975"/>
          <p14:tracePt t="31119" x="4022725" y="5364163"/>
          <p14:tracePt t="31132" x="4022725" y="5356225"/>
          <p14:tracePt t="31149" x="4022725" y="5326063"/>
          <p14:tracePt t="31165" x="4022725" y="5303838"/>
          <p14:tracePt t="31183" x="4030663" y="5273675"/>
          <p14:tracePt t="31479" x="4016375" y="5273675"/>
          <p14:tracePt t="31488" x="3992563" y="5273675"/>
          <p14:tracePt t="31499" x="3962400" y="5273675"/>
          <p14:tracePt t="31516" x="3908425" y="5280025"/>
          <p14:tracePt t="31532" x="3886200" y="5280025"/>
          <p14:tracePt t="31592" x="3878263" y="5280025"/>
          <p14:tracePt t="31601" x="3878263" y="5273675"/>
          <p14:tracePt t="31608" x="3863975" y="5265738"/>
          <p14:tracePt t="31616" x="3856038" y="5241925"/>
          <p14:tracePt t="31632" x="3825875" y="5227638"/>
          <p14:tracePt t="31649" x="3779838" y="5197475"/>
          <p14:tracePt t="31666" x="3756025" y="5181600"/>
          <p14:tracePt t="31682" x="3741738" y="5173663"/>
          <p14:tracePt t="31728" x="3749675" y="5173663"/>
          <p14:tracePt t="31735" x="3763963" y="5173663"/>
          <p14:tracePt t="31751" x="3771900" y="5173663"/>
          <p14:tracePt t="31767" x="3779838" y="5173663"/>
          <p14:tracePt t="31782" x="3787775" y="5173663"/>
          <p14:tracePt t="32089" x="3779838" y="5181600"/>
          <p14:tracePt t="32096" x="3763963" y="5181600"/>
          <p14:tracePt t="32103" x="3741738" y="5197475"/>
          <p14:tracePt t="32116" x="3703638" y="5203825"/>
          <p14:tracePt t="32132" x="3635375" y="5227638"/>
          <p14:tracePt t="32149" x="3597275" y="5227638"/>
          <p14:tracePt t="32166" x="3581400" y="5227638"/>
          <p14:tracePt t="32200" x="3581400" y="5211763"/>
          <p14:tracePt t="32216" x="3581400" y="5159375"/>
          <p14:tracePt t="32232" x="3565525" y="5083175"/>
          <p14:tracePt t="32249" x="3543300" y="4983163"/>
          <p14:tracePt t="32266" x="3535363" y="4892675"/>
          <p14:tracePt t="32282" x="3527425" y="4816475"/>
          <p14:tracePt t="32299" x="3527425" y="4770438"/>
          <p14:tracePt t="32316" x="3527425" y="4740275"/>
          <p14:tracePt t="32332" x="3527425" y="4708525"/>
          <p14:tracePt t="32350" x="3527425" y="4686300"/>
          <p14:tracePt t="32365" x="3527425" y="4670425"/>
          <p14:tracePt t="32382" x="3535363" y="4656138"/>
          <p14:tracePt t="32399" x="3535363" y="4648200"/>
          <p14:tracePt t="32416" x="3535363" y="4640263"/>
          <p14:tracePt t="32432" x="3535363" y="4632325"/>
          <p14:tracePt t="32449" x="3535363" y="4625975"/>
          <p14:tracePt t="32466" x="3535363" y="4602163"/>
          <p14:tracePt t="32482" x="3535363" y="4579938"/>
          <p14:tracePt t="32499" x="3535363" y="4541838"/>
          <p14:tracePt t="32516" x="3535363" y="4487863"/>
          <p14:tracePt t="32533" x="3535363" y="4427538"/>
          <p14:tracePt t="32549" x="3535363" y="4365625"/>
          <p14:tracePt t="32567" x="3535363" y="4305300"/>
          <p14:tracePt t="32600" x="3551238" y="4259263"/>
          <p14:tracePt t="32616" x="3551238" y="4251325"/>
          <p14:tracePt t="32633" x="3551238" y="4244975"/>
          <p14:tracePt t="32649" x="3551238" y="4237038"/>
          <p14:tracePt t="32696" x="3551238" y="4259263"/>
          <p14:tracePt t="32703" x="3551238" y="4327525"/>
          <p14:tracePt t="32716" x="3527425" y="4427538"/>
          <p14:tracePt t="32733" x="3513138" y="4625975"/>
          <p14:tracePt t="32749" x="3489325" y="4792663"/>
          <p14:tracePt t="32766" x="3482975" y="4846638"/>
          <p14:tracePt t="32783" x="3482975" y="4854575"/>
          <p14:tracePt t="32808" x="3482975" y="4838700"/>
          <p14:tracePt t="32816" x="3482975" y="4792663"/>
          <p14:tracePt t="32833" x="3482975" y="4640263"/>
          <p14:tracePt t="32849" x="3489325" y="4487863"/>
          <p14:tracePt t="32866" x="3489325" y="4359275"/>
          <p14:tracePt t="32883" x="3489325" y="4289425"/>
          <p14:tracePt t="32899" x="3489325" y="4267200"/>
          <p14:tracePt t="32916" x="3489325" y="4259263"/>
          <p14:tracePt t="32968" x="3489325" y="4267200"/>
          <p14:tracePt t="32976" x="3489325" y="4283075"/>
          <p14:tracePt t="32984" x="3489325" y="4297363"/>
          <p14:tracePt t="32999" x="3489325" y="4321175"/>
          <p14:tracePt t="33016" x="3489325" y="4343400"/>
          <p14:tracePt t="33033" x="3482975" y="4351338"/>
          <p14:tracePt t="33088" x="3482975" y="4335463"/>
          <p14:tracePt t="33096" x="3482975" y="4321175"/>
          <p14:tracePt t="33103" x="3482975" y="4313238"/>
          <p14:tracePt t="33116" x="3482975" y="4297363"/>
          <p14:tracePt t="33133" x="3482975" y="4289425"/>
          <p14:tracePt t="33149" x="3482975" y="4283075"/>
          <p14:tracePt t="33199" x="3482975" y="4289425"/>
          <p14:tracePt t="33208" x="3482975" y="4327525"/>
          <p14:tracePt t="33216" x="3482975" y="4359275"/>
          <p14:tracePt t="33233" x="3444875" y="4511675"/>
          <p14:tracePt t="33249" x="3382963" y="4702175"/>
          <p14:tracePt t="33266" x="3336925" y="4868863"/>
          <p14:tracePt t="33283" x="3322638" y="4983163"/>
          <p14:tracePt t="33301" x="3322638" y="5029200"/>
          <p14:tracePt t="33343" x="3336925" y="5006975"/>
          <p14:tracePt t="33351" x="3352800" y="4968875"/>
          <p14:tracePt t="33367" x="3413125" y="4838700"/>
          <p14:tracePt t="33383" x="3467100" y="4640263"/>
          <p14:tracePt t="33399" x="3521075" y="4465638"/>
          <p14:tracePt t="33416" x="3543300" y="4365625"/>
          <p14:tracePt t="33433" x="3551238" y="4313238"/>
          <p14:tracePt t="33479" x="3543300" y="4327525"/>
          <p14:tracePt t="33487" x="3535363" y="4381500"/>
          <p14:tracePt t="33500" x="3521075" y="4441825"/>
          <p14:tracePt t="33516" x="3459163" y="4632325"/>
          <p14:tracePt t="33533" x="3436938" y="4830763"/>
          <p14:tracePt t="33550" x="3398838" y="4975225"/>
          <p14:tracePt t="33566" x="3398838" y="5045075"/>
          <p14:tracePt t="33609" x="3398838" y="5037138"/>
          <p14:tracePt t="33616" x="3398838" y="5013325"/>
          <p14:tracePt t="33633" x="3398838" y="4983163"/>
          <p14:tracePt t="33688" x="3398838" y="5037138"/>
          <p14:tracePt t="33696" x="3421063" y="5135563"/>
          <p14:tracePt t="33703" x="3429000" y="5249863"/>
          <p14:tracePt t="33716" x="3444875" y="5380038"/>
          <p14:tracePt t="33733" x="3475038" y="5546725"/>
          <p14:tracePt t="33750" x="3497263" y="5661025"/>
          <p14:tracePt t="33784" x="3513138" y="5654675"/>
          <p14:tracePt t="33801" x="3513138" y="5584825"/>
          <p14:tracePt t="33816" x="3513138" y="5470525"/>
          <p14:tracePt t="33833" x="3527425" y="5364163"/>
          <p14:tracePt t="33850" x="3535363" y="5303838"/>
          <p14:tracePt t="33866" x="3535363" y="5280025"/>
          <p14:tracePt t="33968" x="3535363" y="5287963"/>
          <p14:tracePt t="34088" x="3535363" y="5295900"/>
          <p14:tracePt t="34192" x="3527425" y="5303838"/>
          <p14:tracePt t="34208" x="3521075" y="5303838"/>
          <p14:tracePt t="34224" x="3513138" y="5303838"/>
          <p14:tracePt t="34920" x="3513138" y="5295900"/>
          <p14:tracePt t="34929" x="3513138" y="5273675"/>
          <p14:tracePt t="34935" x="3521075" y="5227638"/>
          <p14:tracePt t="34951" x="3551238" y="5113338"/>
          <p14:tracePt t="34967" x="3565525" y="5037138"/>
          <p14:tracePt t="34983" x="3649663" y="4816475"/>
          <p14:tracePt t="35001" x="3725863" y="4664075"/>
          <p14:tracePt t="35017" x="3802063" y="4549775"/>
          <p14:tracePt t="35033" x="3878263" y="4427538"/>
          <p14:tracePt t="35050" x="3932238" y="4327525"/>
          <p14:tracePt t="35067" x="3992563" y="4213225"/>
          <p14:tracePt t="35083" x="4054475" y="4084638"/>
          <p14:tracePt t="35100" x="4106863" y="3954463"/>
          <p14:tracePt t="35117" x="4144963" y="3878263"/>
          <p14:tracePt t="35133" x="4160838" y="3802063"/>
          <p14:tracePt t="35151" x="4160838" y="3741738"/>
          <p14:tracePt t="35167" x="4160838" y="3733800"/>
          <p14:tracePt t="35183" x="4160838" y="3717925"/>
          <p14:tracePt t="35200" x="4160838" y="3711575"/>
          <p14:tracePt t="35217" x="4160838" y="3703638"/>
          <p14:tracePt t="35234" x="4160838" y="3695700"/>
          <p14:tracePt t="35250" x="4152900" y="3673475"/>
          <p14:tracePt t="35267" x="4152900" y="3635375"/>
          <p14:tracePt t="35284" x="4144963" y="3619500"/>
          <p14:tracePt t="35319" x="4137025" y="3619500"/>
          <p14:tracePt t="35448" x="4137025" y="3627438"/>
          <p14:tracePt t="35456" x="4130675" y="3627438"/>
          <p14:tracePt t="35467" x="4114800" y="3635375"/>
          <p14:tracePt t="35484" x="4092575" y="3649663"/>
          <p14:tracePt t="35500" x="4084638" y="3657600"/>
          <p14:tracePt t="35575" x="4076700" y="3657600"/>
          <p14:tracePt t="35584" x="4060825" y="3673475"/>
          <p14:tracePt t="35592" x="4046538" y="3679825"/>
          <p14:tracePt t="35600" x="4030663" y="3687763"/>
          <p14:tracePt t="35617" x="3984625" y="3717925"/>
          <p14:tracePt t="35634" x="3954463" y="3741738"/>
          <p14:tracePt t="35650" x="3924300" y="3763963"/>
          <p14:tracePt t="35667" x="3908425" y="3771900"/>
          <p14:tracePt t="35864" x="3916363" y="3771900"/>
          <p14:tracePt t="35872" x="3932238" y="3771900"/>
          <p14:tracePt t="35884" x="3962400" y="3763963"/>
          <p14:tracePt t="35900" x="4068763" y="3749675"/>
          <p14:tracePt t="35917" x="4206875" y="3725863"/>
          <p14:tracePt t="35920" x="4251325" y="3717925"/>
          <p14:tracePt t="35934" x="4321175" y="3711575"/>
          <p14:tracePt t="35951" x="4381500" y="3695700"/>
          <p14:tracePt t="35967" x="4403725" y="3687763"/>
          <p14:tracePt t="35984" x="4411663" y="3687763"/>
          <p14:tracePt t="36001" x="4435475" y="3673475"/>
          <p14:tracePt t="36017" x="4479925" y="3665538"/>
          <p14:tracePt t="36034" x="4572000" y="3657600"/>
          <p14:tracePt t="36050" x="4686300" y="3657600"/>
          <p14:tracePt t="36067" x="4792663" y="3657600"/>
          <p14:tracePt t="36084" x="4906963" y="3657600"/>
          <p14:tracePt t="36102" x="5021263" y="3635375"/>
          <p14:tracePt t="36117" x="5089525" y="3627438"/>
          <p14:tracePt t="36134" x="5113338" y="3619500"/>
          <p14:tracePt t="36856" x="5089525" y="3619500"/>
          <p14:tracePt t="36864" x="5067300" y="3627438"/>
          <p14:tracePt t="36871" x="5037138" y="3665538"/>
          <p14:tracePt t="36884" x="4999038" y="3717925"/>
          <p14:tracePt t="36901" x="4914900" y="3878263"/>
          <p14:tracePt t="36917" x="4808538" y="4092575"/>
          <p14:tracePt t="36935" x="4625975" y="4487863"/>
          <p14:tracePt t="36952" x="4556125" y="4724400"/>
          <p14:tracePt t="36967" x="4487863" y="4953000"/>
          <p14:tracePt t="36984" x="4441825" y="5151438"/>
          <p14:tracePt t="37001" x="4397375" y="5318125"/>
          <p14:tracePt t="37017" x="4343400" y="5464175"/>
          <p14:tracePt t="37034" x="4283075" y="5592763"/>
          <p14:tracePt t="37052" x="4237038" y="5661025"/>
          <p14:tracePt t="37068" x="4175125" y="5722938"/>
          <p14:tracePt t="37084" x="4122738" y="5745163"/>
          <p14:tracePt t="37101" x="4106863" y="5753100"/>
          <p14:tracePt t="37119" x="4098925" y="5761038"/>
          <p14:tracePt t="37135" x="4092575" y="5730875"/>
          <p14:tracePt t="37151" x="4084638" y="5684838"/>
          <p14:tracePt t="37167" x="4068763" y="5646738"/>
          <p14:tracePt t="37184" x="4060825" y="5616575"/>
          <p14:tracePt t="37201" x="4054475" y="5592763"/>
          <p14:tracePt t="37218" x="4054475" y="5578475"/>
          <p14:tracePt t="37234" x="4046538" y="5554663"/>
          <p14:tracePt t="37251" x="4046538" y="5524500"/>
          <p14:tracePt t="37268" x="4038600" y="5494338"/>
          <p14:tracePt t="37284" x="4038600" y="5456238"/>
          <p14:tracePt t="37301" x="4038600" y="5418138"/>
          <p14:tracePt t="37318" x="4038600" y="5372100"/>
          <p14:tracePt t="37335" x="4038600" y="5303838"/>
          <p14:tracePt t="37351" x="4038600" y="5273675"/>
          <p14:tracePt t="37368" x="4038600" y="5265738"/>
          <p14:tracePt t="37743" x="4038600" y="5257800"/>
          <p14:tracePt t="37768" x="4046538" y="5265738"/>
          <p14:tracePt t="37784" x="4054475" y="5273675"/>
          <p14:tracePt t="38200" x="4046538" y="5265738"/>
          <p14:tracePt t="38208" x="4038600" y="5257800"/>
          <p14:tracePt t="38218" x="4000500" y="5241925"/>
          <p14:tracePt t="38235" x="3878263" y="5219700"/>
          <p14:tracePt t="38251" x="3673475" y="5189538"/>
          <p14:tracePt t="38268" x="3413125" y="5151438"/>
          <p14:tracePt t="38285" x="3216275" y="5127625"/>
          <p14:tracePt t="38301" x="3101975" y="5127625"/>
          <p14:tracePt t="38319" x="3048000" y="5127625"/>
          <p14:tracePt t="38384" x="3040063" y="5127625"/>
          <p14:tracePt t="38391" x="3032125" y="5127625"/>
          <p14:tracePt t="38401" x="3032125" y="5135563"/>
          <p14:tracePt t="38418" x="3025775" y="5135563"/>
          <p14:tracePt t="38543" x="3025775" y="5143500"/>
          <p14:tracePt t="38648" x="3025775" y="5159375"/>
          <p14:tracePt t="38960" x="3025775" y="5165725"/>
          <p14:tracePt t="38983" x="3025775" y="5173663"/>
          <p14:tracePt t="38991" x="3040063" y="5173663"/>
          <p14:tracePt t="39002" x="3048000" y="5181600"/>
          <p14:tracePt t="39019" x="3063875" y="5189538"/>
          <p14:tracePt t="39035" x="3094038" y="5197475"/>
          <p14:tracePt t="39052" x="3140075" y="5211763"/>
          <p14:tracePt t="39068" x="3230563" y="5249863"/>
          <p14:tracePt t="39085" x="3330575" y="5265738"/>
          <p14:tracePt t="39102" x="3436938" y="5287963"/>
          <p14:tracePt t="39119" x="3565525" y="5287963"/>
          <p14:tracePt t="39135" x="3611563" y="5287963"/>
          <p14:tracePt t="39152" x="3635375" y="5287963"/>
          <p14:tracePt t="39185" x="3641725" y="5287963"/>
          <p14:tracePt t="39224" x="3649663" y="5287963"/>
          <p14:tracePt t="54017" x="3657600" y="5287963"/>
          <p14:tracePt t="54024" x="3763963" y="5326063"/>
          <p14:tracePt t="54032" x="3962400" y="5356225"/>
          <p14:tracePt t="54040" x="4244975" y="5402263"/>
          <p14:tracePt t="54057" x="4816475" y="5456238"/>
          <p14:tracePt t="54075" x="5273675" y="5456238"/>
          <p14:tracePt t="54090" x="5745163" y="5318125"/>
          <p14:tracePt t="54107" x="6218238" y="5051425"/>
          <p14:tracePt t="54124" x="6697663" y="4678363"/>
          <p14:tracePt t="54140" x="7154863" y="4229100"/>
          <p14:tracePt t="54157" x="7451725" y="3832225"/>
          <p14:tracePt t="54174" x="7573963" y="3635375"/>
          <p14:tracePt t="54190" x="7589838" y="3589338"/>
          <p14:tracePt t="54207" x="7589838" y="3573463"/>
          <p14:tracePt t="54224" x="7527925" y="3565525"/>
          <p14:tracePt t="54241" x="7429500" y="3543300"/>
          <p14:tracePt t="54257" x="7391400" y="3535363"/>
          <p14:tracePt t="54274" x="7375525" y="3535363"/>
          <p14:tracePt t="54291" x="7307263" y="3611563"/>
          <p14:tracePt t="54307" x="7185025" y="3763963"/>
          <p14:tracePt t="54324" x="7026275" y="3946525"/>
          <p14:tracePt t="54341" x="6911975" y="4060825"/>
          <p14:tracePt t="54357" x="6880225" y="4092575"/>
          <p14:tracePt t="54374" x="6873875" y="4092575"/>
          <p14:tracePt t="54424" x="6873875" y="4060825"/>
          <p14:tracePt t="54432" x="6918325" y="3978275"/>
          <p14:tracePt t="54441" x="7002463" y="3832225"/>
          <p14:tracePt t="54457" x="7178675" y="3543300"/>
          <p14:tracePt t="54474" x="7323138" y="3314700"/>
          <p14:tracePt t="54491" x="7407275" y="3178175"/>
          <p14:tracePt t="54507" x="7451725" y="3124200"/>
          <p14:tracePt t="54524" x="7451725" y="3116263"/>
          <p14:tracePt t="55072" x="7445375" y="3116263"/>
          <p14:tracePt t="55080" x="7399338" y="3108325"/>
          <p14:tracePt t="55091" x="7307263" y="3094038"/>
          <p14:tracePt t="55107" x="7102475" y="3040063"/>
          <p14:tracePt t="55124" x="7026275" y="3017838"/>
          <p14:tracePt t="55141" x="6994525" y="3009900"/>
          <p14:tracePt t="55328" x="6994525" y="3001963"/>
          <p14:tracePt t="55352" x="7026275" y="3001963"/>
          <p14:tracePt t="55359" x="7070725" y="2994025"/>
          <p14:tracePt t="55368" x="7116763" y="2987675"/>
          <p14:tracePt t="55376" x="7146925" y="2987675"/>
          <p14:tracePt t="55391" x="7231063" y="2955925"/>
          <p14:tracePt t="55408" x="7299325" y="2925763"/>
          <p14:tracePt t="55424" x="7361238" y="2895600"/>
          <p14:tracePt t="55441" x="7369175" y="2895600"/>
          <p14:tracePt t="55458" x="7375525" y="2887663"/>
          <p14:tracePt t="55495" x="7375525" y="2879725"/>
          <p14:tracePt t="55576" x="7375525" y="2873375"/>
          <p14:tracePt t="55648" x="7375525" y="2879725"/>
          <p14:tracePt t="55655" x="7375525" y="2887663"/>
          <p14:tracePt t="55664" x="7383463" y="2895600"/>
          <p14:tracePt t="55720" x="7383463" y="2903538"/>
          <p14:tracePt t="56176" x="7399338" y="2903538"/>
          <p14:tracePt t="56184" x="7429500" y="2903538"/>
          <p14:tracePt t="56192" x="7459663" y="2903538"/>
          <p14:tracePt t="56208" x="7535863" y="2903538"/>
          <p14:tracePt t="56225" x="7635875" y="2903538"/>
          <p14:tracePt t="56241" x="7772400" y="2903538"/>
          <p14:tracePt t="56258" x="7916863" y="2887663"/>
          <p14:tracePt t="56275" x="8016875" y="2887663"/>
          <p14:tracePt t="56292" x="8047038" y="2887663"/>
          <p14:tracePt t="56309" x="8054975" y="2887663"/>
          <p14:tracePt t="56391" x="8077200" y="2887663"/>
          <p14:tracePt t="56400" x="8107363" y="2887663"/>
          <p14:tracePt t="56408" x="8145463" y="2895600"/>
          <p14:tracePt t="56425" x="8251825" y="2903538"/>
          <p14:tracePt t="56441" x="8374063" y="2933700"/>
          <p14:tracePt t="56458" x="8512175" y="2933700"/>
          <p14:tracePt t="56475" x="8556625" y="2933700"/>
          <p14:tracePt t="56491" x="8564563" y="2933700"/>
          <p14:tracePt t="56728" x="8556625" y="2933700"/>
          <p14:tracePt t="56736" x="8550275" y="2933700"/>
          <p14:tracePt t="56759" x="8534400" y="2933700"/>
          <p14:tracePt t="56768" x="8526463" y="2933700"/>
          <p14:tracePt t="56792" x="8518525" y="2933700"/>
          <p14:tracePt t="56800" x="8512175" y="2933700"/>
          <p14:tracePt t="56912" x="8504238" y="2933700"/>
          <p14:tracePt t="57016" x="8496300" y="2933700"/>
          <p14:tracePt t="57024" x="8488363" y="2933700"/>
          <p14:tracePt t="57039" x="8474075" y="2933700"/>
          <p14:tracePt t="57047" x="8466138" y="2925763"/>
          <p14:tracePt t="57058" x="8458200" y="2925763"/>
          <p14:tracePt t="57075" x="8428038" y="2925763"/>
          <p14:tracePt t="57091" x="8412163" y="2917825"/>
          <p14:tracePt t="57108" x="8404225" y="2917825"/>
          <p14:tracePt t="57125" x="8397875" y="2917825"/>
          <p14:tracePt t="57183" x="8389938" y="2917825"/>
          <p14:tracePt t="57191" x="8382000" y="2917825"/>
          <p14:tracePt t="57207" x="8366125" y="2933700"/>
          <p14:tracePt t="57215" x="8343900" y="2933700"/>
          <p14:tracePt t="57225" x="8328025" y="2941638"/>
          <p14:tracePt t="57241" x="8305800" y="2955925"/>
          <p14:tracePt t="57258" x="8305800" y="2963863"/>
          <p14:tracePt t="57336" x="8313738" y="2963863"/>
          <p14:tracePt t="57344" x="8335963" y="2979738"/>
          <p14:tracePt t="57351" x="8359775" y="2987675"/>
          <p14:tracePt t="57360" x="8389938" y="2987675"/>
          <p14:tracePt t="57375" x="8450263" y="2987675"/>
          <p14:tracePt t="57393" x="8504238" y="2987675"/>
          <p14:tracePt t="57408" x="8594725" y="2963863"/>
          <p14:tracePt t="57425" x="8664575" y="2941638"/>
          <p14:tracePt t="57442" x="8702675" y="2941638"/>
          <p14:tracePt t="57458" x="8709025" y="2933700"/>
          <p14:tracePt t="57503" x="8716963" y="2933700"/>
          <p14:tracePt t="57520" x="8724900" y="2933700"/>
          <p14:tracePt t="57527" x="8740775" y="2925763"/>
          <p14:tracePt t="57542" x="8755063" y="2925763"/>
          <p14:tracePt t="57559" x="8793163" y="2917825"/>
          <p14:tracePt t="57575" x="8839200" y="2911475"/>
          <p14:tracePt t="57592" x="8855075" y="2903538"/>
          <p14:tracePt t="57608" x="8861425" y="2903538"/>
          <p14:tracePt t="57712" x="8869363" y="2895600"/>
          <p14:tracePt t="58002" x="8877300" y="2895600"/>
          <p14:tracePt t="58047" x="8869363" y="2895600"/>
          <p14:tracePt t="58056" x="8861425" y="2903538"/>
          <p14:tracePt t="58063" x="8855075" y="2903538"/>
          <p14:tracePt t="58075" x="8831263" y="2911475"/>
          <p14:tracePt t="58092" x="8809038" y="2925763"/>
          <p14:tracePt t="58109" x="8793163" y="2949575"/>
          <p14:tracePt t="58125" x="8778875" y="2955925"/>
          <p14:tracePt t="58142" x="8763000" y="2963863"/>
          <p14:tracePt t="58159" x="8755063" y="2971800"/>
          <p14:tracePt t="58175" x="8709025" y="2971800"/>
          <p14:tracePt t="58193" x="8678863" y="2971800"/>
          <p14:tracePt t="58209" x="8626475" y="2971800"/>
          <p14:tracePt t="58225" x="8588375" y="2971800"/>
          <p14:tracePt t="58242" x="8556625" y="2971800"/>
          <p14:tracePt t="58275" x="8556625" y="2963863"/>
          <p14:tracePt t="58311" x="8556625" y="2955925"/>
          <p14:tracePt t="58320" x="8556625" y="2941638"/>
          <p14:tracePt t="58336" x="8564563" y="2933700"/>
          <p14:tracePt t="58351" x="8564563" y="2925763"/>
          <p14:tracePt t="58416" x="8572500" y="2917825"/>
          <p14:tracePt t="58448" x="8572500" y="2911475"/>
          <p14:tracePt t="58456" x="8580438" y="2911475"/>
          <p14:tracePt t="58536" x="8588375" y="2917825"/>
          <p14:tracePt t="58543" x="8588375" y="2933700"/>
          <p14:tracePt t="58551" x="8588375" y="2963863"/>
          <p14:tracePt t="58560" x="8588375" y="2994025"/>
          <p14:tracePt t="58575" x="8588375" y="3094038"/>
          <p14:tracePt t="58593" x="8588375" y="3200400"/>
          <p14:tracePt t="58609" x="8588375" y="3268663"/>
          <p14:tracePt t="58625" x="8588375" y="3330575"/>
          <p14:tracePt t="58642" x="8572500" y="3360738"/>
          <p14:tracePt t="58659" x="8572500" y="3382963"/>
          <p14:tracePt t="58675" x="8564563" y="3398838"/>
          <p14:tracePt t="58692" x="8550275" y="3406775"/>
          <p14:tracePt t="58727" x="8550275" y="3390900"/>
          <p14:tracePt t="58743" x="8526463" y="3344863"/>
          <p14:tracePt t="58759" x="8526463" y="3306763"/>
          <p14:tracePt t="58775" x="8526463" y="3260725"/>
          <p14:tracePt t="58792" x="8518525" y="3238500"/>
          <p14:tracePt t="58809" x="8518525" y="3208338"/>
          <p14:tracePt t="58826" x="8518525" y="3178175"/>
          <p14:tracePt t="58842" x="8534400" y="3146425"/>
          <p14:tracePt t="58859" x="8550275" y="3132138"/>
          <p14:tracePt t="58892" x="8556625" y="3132138"/>
          <p14:tracePt t="58909" x="8564563" y="3132138"/>
          <p14:tracePt t="58926" x="8572500" y="3132138"/>
          <p14:tracePt t="58944" x="8580438" y="3132138"/>
          <p14:tracePt t="58959" x="8580438" y="3146425"/>
          <p14:tracePt t="58976" x="8580438" y="3154363"/>
          <p14:tracePt t="58992" x="8580438" y="3200400"/>
          <p14:tracePt t="59009" x="8580438" y="3222625"/>
          <p14:tracePt t="59026" x="8580438" y="3238500"/>
          <p14:tracePt t="59042" x="8580438" y="3260725"/>
          <p14:tracePt t="59059" x="8580438" y="3276600"/>
          <p14:tracePt t="59076" x="8572500" y="3284538"/>
          <p14:tracePt t="59320" x="8564563" y="3284538"/>
          <p14:tracePt t="59848" x="8550275" y="3284538"/>
          <p14:tracePt t="59856" x="8518525" y="3284538"/>
          <p14:tracePt t="59863" x="8488363" y="3284538"/>
          <p14:tracePt t="59876" x="8450263" y="3284538"/>
          <p14:tracePt t="59893" x="8305800" y="3284538"/>
          <p14:tracePt t="59909" x="8145463" y="3284538"/>
          <p14:tracePt t="59926" x="7993063" y="3284538"/>
          <p14:tracePt t="59943" x="7894638" y="3284538"/>
          <p14:tracePt t="59959" x="7794625" y="3284538"/>
          <p14:tracePt t="59976" x="7712075" y="3298825"/>
          <p14:tracePt t="59994" x="7604125" y="3314700"/>
          <p14:tracePt t="60009" x="7445375" y="3322638"/>
          <p14:tracePt t="60026" x="7254875" y="3322638"/>
          <p14:tracePt t="60043" x="7094538" y="3322638"/>
          <p14:tracePt t="60059" x="7026275" y="3322638"/>
          <p14:tracePt t="60384" x="7032625" y="3322638"/>
          <p14:tracePt t="60392" x="7064375" y="3314700"/>
          <p14:tracePt t="60400" x="7116763" y="3292475"/>
          <p14:tracePt t="60409" x="7185025" y="3254375"/>
          <p14:tracePt t="60426" x="7315200" y="3162300"/>
          <p14:tracePt t="60443" x="7437438" y="3063875"/>
          <p14:tracePt t="60459" x="7521575" y="2933700"/>
          <p14:tracePt t="60476" x="7581900" y="2827338"/>
          <p14:tracePt t="60495" x="7612063" y="2743200"/>
          <p14:tracePt t="60509" x="7620000" y="2720975"/>
          <p14:tracePt t="60527" x="7688263" y="2674938"/>
          <p14:tracePt t="60543" x="7832725" y="2667000"/>
          <p14:tracePt t="60559" x="8047038" y="2667000"/>
          <p14:tracePt t="60576" x="8374063" y="2689225"/>
          <p14:tracePt t="60593" x="8588375" y="2727325"/>
          <p14:tracePt t="60609" x="8716963" y="2735263"/>
          <p14:tracePt t="60626" x="8770938" y="2743200"/>
          <p14:tracePt t="60664" x="8778875" y="2743200"/>
          <p14:tracePt t="60784" x="8785225" y="2743200"/>
          <p14:tracePt t="60792" x="8793163" y="2743200"/>
          <p14:tracePt t="60800" x="8801100" y="2743200"/>
          <p14:tracePt t="60810" x="8809038" y="2743200"/>
          <p14:tracePt t="60880" x="8816975" y="2743200"/>
          <p14:tracePt t="60895" x="8816975" y="2735263"/>
          <p14:tracePt t="60904" x="8816975" y="2727325"/>
          <p14:tracePt t="60960" x="8801100" y="2727325"/>
          <p14:tracePt t="60968" x="8778875" y="2735263"/>
          <p14:tracePt t="60976" x="8755063" y="2773363"/>
          <p14:tracePt t="60993" x="8686800" y="2895600"/>
          <p14:tracePt t="61010" x="8556625" y="3154363"/>
          <p14:tracePt t="61026" x="8382000" y="3589338"/>
          <p14:tracePt t="61043" x="8191500" y="4000500"/>
          <p14:tracePt t="61060" x="7970838" y="4351338"/>
          <p14:tracePt t="61076" x="7916863" y="4427538"/>
          <p14:tracePt t="61110" x="7924800" y="4435475"/>
          <p14:tracePt t="61128" x="8031163" y="3894138"/>
          <p14:tracePt t="61143" x="8093075" y="3444875"/>
          <p14:tracePt t="61160" x="8207375" y="2971800"/>
          <p14:tracePt t="61176" x="8297863" y="2644775"/>
          <p14:tracePt t="61193" x="8351838" y="2492375"/>
          <p14:tracePt t="61210" x="8389938" y="2422525"/>
          <p14:tracePt t="61227" x="8397875" y="2416175"/>
          <p14:tracePt t="61260" x="8397875" y="2438400"/>
          <p14:tracePt t="61277" x="8397875" y="2644775"/>
          <p14:tracePt t="61293" x="8397875" y="3009900"/>
          <p14:tracePt t="61310" x="8397875" y="3298825"/>
          <p14:tracePt t="61327" x="8389938" y="3429000"/>
          <p14:tracePt t="61360" x="8450263" y="3230563"/>
          <p14:tracePt t="61376" x="8580438" y="2873375"/>
          <p14:tracePt t="61393" x="8724900" y="2506663"/>
          <p14:tracePt t="61410" x="8793163" y="2308225"/>
          <p14:tracePt t="61427" x="8823325" y="2263775"/>
          <p14:tracePt t="61472" x="8823325" y="2308225"/>
          <p14:tracePt t="61479" x="8816975" y="2400300"/>
          <p14:tracePt t="61493" x="8816975" y="2506663"/>
          <p14:tracePt t="61512" x="8816975" y="2797175"/>
          <p14:tracePt t="61527" x="8809038" y="2857500"/>
          <p14:tracePt t="61543" x="8801100" y="2917825"/>
          <p14:tracePt t="61600" x="8778875" y="2917825"/>
          <p14:tracePt t="61608" x="8755063" y="2917825"/>
          <p14:tracePt t="61616" x="8709025" y="2917825"/>
          <p14:tracePt t="61627" x="8640763" y="2917825"/>
          <p14:tracePt t="61643" x="8458200" y="2941638"/>
          <p14:tracePt t="61660" x="8213725" y="3048000"/>
          <p14:tracePt t="61677" x="7947025" y="3170238"/>
          <p14:tracePt t="61693" x="7764463" y="3238500"/>
          <p14:tracePt t="61710" x="7658100" y="3268663"/>
          <p14:tracePt t="61727" x="7650163" y="3268663"/>
          <p14:tracePt t="61743" x="7642225" y="3246438"/>
          <p14:tracePt t="61760" x="7642225" y="3170238"/>
          <p14:tracePt t="61777" x="7650163" y="3086100"/>
          <p14:tracePt t="61793" x="7650163" y="2994025"/>
          <p14:tracePt t="61810" x="7650163" y="2917825"/>
          <p14:tracePt t="61827" x="7612063" y="2849563"/>
          <p14:tracePt t="61843" x="7581900" y="2819400"/>
          <p14:tracePt t="61860" x="7551738" y="2803525"/>
          <p14:tracePt t="61877" x="7505700" y="2797175"/>
          <p14:tracePt t="61893" x="7483475" y="2797175"/>
          <p14:tracePt t="61911" x="7467600" y="2797175"/>
          <p14:tracePt t="61984" x="7467600" y="2781300"/>
          <p14:tracePt t="61992" x="7467600" y="2765425"/>
          <p14:tracePt t="62000" x="7475538" y="2735263"/>
          <p14:tracePt t="62010" x="7483475" y="2713038"/>
          <p14:tracePt t="62027" x="7483475" y="2674938"/>
          <p14:tracePt t="62043" x="7483475" y="2651125"/>
          <p14:tracePt t="62060" x="7467600" y="2613025"/>
          <p14:tracePt t="62077" x="7429500" y="2598738"/>
          <p14:tracePt t="62093" x="7407275" y="2590800"/>
          <p14:tracePt t="62111" x="7292975" y="2651125"/>
          <p14:tracePt t="62127" x="7146925" y="2835275"/>
          <p14:tracePt t="62143" x="6972300" y="3140075"/>
          <p14:tracePt t="62160" x="6835775" y="3390900"/>
          <p14:tracePt t="62176" x="6797675" y="3559175"/>
          <p14:tracePt t="62193" x="6797675" y="3649663"/>
          <p14:tracePt t="62210" x="6858000" y="3717925"/>
          <p14:tracePt t="62226" x="7032625" y="3725863"/>
          <p14:tracePt t="62243" x="7331075" y="3687763"/>
          <p14:tracePt t="62260" x="7612063" y="3527425"/>
          <p14:tracePt t="62276" x="7764463" y="3344863"/>
          <p14:tracePt t="62293" x="7810500" y="3124200"/>
          <p14:tracePt t="62310" x="7810500" y="2917825"/>
          <p14:tracePt t="62326" x="7658100" y="2682875"/>
          <p14:tracePt t="62343" x="7489825" y="2568575"/>
          <p14:tracePt t="62360" x="7337425" y="2522538"/>
          <p14:tracePt t="62376" x="7185025" y="2522538"/>
          <p14:tracePt t="62393" x="7002463" y="2659063"/>
          <p14:tracePt t="62410" x="6811963" y="2971800"/>
          <p14:tracePt t="62426" x="6697663" y="3306763"/>
          <p14:tracePt t="62443" x="6689725" y="3513138"/>
          <p14:tracePt t="62460" x="6727825" y="3603625"/>
          <p14:tracePt t="62476" x="6873875" y="3611563"/>
          <p14:tracePt t="62493" x="7178675" y="3521075"/>
          <p14:tracePt t="62510" x="7451725" y="3322638"/>
          <p14:tracePt t="62526" x="7551738" y="3070225"/>
          <p14:tracePt t="62543" x="7551738" y="2933700"/>
          <p14:tracePt t="62560" x="7497763" y="2865438"/>
          <p14:tracePt t="62576" x="7407275" y="2841625"/>
          <p14:tracePt t="62593" x="7292975" y="2879725"/>
          <p14:tracePt t="62610" x="7170738" y="3101975"/>
          <p14:tracePt t="62626" x="7094538" y="3444875"/>
          <p14:tracePt t="62643" x="7064375" y="3703638"/>
          <p14:tracePt t="62660" x="7086600" y="3810000"/>
          <p14:tracePt t="62676" x="7216775" y="3825875"/>
          <p14:tracePt t="62693" x="7361238" y="3703638"/>
          <p14:tracePt t="62710" x="7489825" y="3352800"/>
          <p14:tracePt t="62726" x="7497763" y="3154363"/>
          <p14:tracePt t="62743" x="7489825" y="3025775"/>
          <p14:tracePt t="62760" x="7437438" y="2955925"/>
          <p14:tracePt t="62776" x="7429500" y="2949575"/>
          <p14:tracePt t="62793" x="7421563" y="2949575"/>
          <p14:tracePt t="62810" x="7391400" y="3017838"/>
          <p14:tracePt t="62826" x="7345363" y="3170238"/>
          <p14:tracePt t="62843" x="7331075" y="3344863"/>
          <p14:tracePt t="62860" x="7307263" y="3451225"/>
          <p14:tracePt t="62876" x="7299325" y="3467100"/>
          <p14:tracePt t="62911" x="7299325" y="3482975"/>
          <p14:tracePt t="62935" x="7299325" y="3505200"/>
          <p14:tracePt t="62943" x="7299325" y="3551238"/>
          <p14:tracePt t="62960" x="7299325" y="3711575"/>
          <p14:tracePt t="62977" x="7299325" y="3932238"/>
          <p14:tracePt t="62993" x="7299325" y="4183063"/>
          <p14:tracePt t="63010" x="7299325" y="4305300"/>
          <p14:tracePt t="63027" x="7315200" y="4351338"/>
          <p14:tracePt t="63055" x="7323138" y="4351338"/>
          <p14:tracePt t="63063" x="7353300" y="4297363"/>
          <p14:tracePt t="63077" x="7383463" y="4191000"/>
          <p14:tracePt t="63093" x="7407275" y="3978275"/>
          <p14:tracePt t="63110" x="7421563" y="3711575"/>
          <p14:tracePt t="63127" x="7421563" y="3641725"/>
          <p14:tracePt t="63191" x="7421563" y="3673475"/>
          <p14:tracePt t="63199" x="7413625" y="3711575"/>
          <p14:tracePt t="63210" x="7391400" y="3756025"/>
          <p14:tracePt t="63227" x="7375525" y="3832225"/>
          <p14:tracePt t="63243" x="7361238" y="3870325"/>
          <p14:tracePt t="63260" x="7361238" y="3878263"/>
          <p14:tracePt t="63303" x="7353300" y="3878263"/>
          <p14:tracePt t="63583" x="7353300" y="3946525"/>
          <p14:tracePt t="63592" x="7353300" y="4068763"/>
          <p14:tracePt t="63600" x="7307263" y="4289425"/>
          <p14:tracePt t="63611" x="7254875" y="4533900"/>
          <p14:tracePt t="63627" x="7102475" y="5113338"/>
          <p14:tracePt t="63644" x="6994525" y="5486400"/>
          <p14:tracePt t="63661" x="6926263" y="5737225"/>
          <p14:tracePt t="63677" x="6918325" y="5807075"/>
          <p14:tracePt t="63694" x="6918325" y="5813425"/>
          <p14:tracePt t="63712" x="6918325" y="5821363"/>
          <p14:tracePt t="63728" x="6926263" y="5821363"/>
          <p14:tracePt t="63744" x="6964363" y="5821363"/>
          <p14:tracePt t="63761" x="7040563" y="5791200"/>
          <p14:tracePt t="63777" x="7124700" y="5715000"/>
          <p14:tracePt t="63794" x="7231063" y="5622925"/>
          <p14:tracePt t="63812" x="7307263" y="5554663"/>
          <p14:tracePt t="63827" x="7345363" y="5516563"/>
          <p14:tracePt t="63861" x="7345363" y="5502275"/>
          <p14:tracePt t="63877" x="7345363" y="5470525"/>
          <p14:tracePt t="63894" x="7345363" y="5448300"/>
          <p14:tracePt t="64223" x="7345363" y="5418138"/>
          <p14:tracePt t="64231" x="7345363" y="5349875"/>
          <p14:tracePt t="64239" x="7345363" y="5287963"/>
          <p14:tracePt t="64247" x="7345363" y="5211763"/>
          <p14:tracePt t="64261" x="7345363" y="5151438"/>
          <p14:tracePt t="64278" x="7345363" y="5021263"/>
          <p14:tracePt t="64295" x="7361238" y="4784725"/>
          <p14:tracePt t="64312" x="7375525" y="4656138"/>
          <p14:tracePt t="64327" x="7407275" y="4533900"/>
          <p14:tracePt t="64344" x="7413625" y="4449763"/>
          <p14:tracePt t="64361" x="7421563" y="4435475"/>
          <p14:tracePt t="64378" x="7421563" y="4427538"/>
          <p14:tracePt t="64560" x="7421563" y="4411663"/>
          <p14:tracePt t="64568" x="7421563" y="4389438"/>
          <p14:tracePt t="64578" x="7421563" y="4365625"/>
          <p14:tracePt t="64594" x="7421563" y="4359275"/>
          <p14:tracePt t="64640" x="7413625" y="4351338"/>
          <p14:tracePt t="64688" x="7399338" y="4365625"/>
          <p14:tracePt t="64696" x="7375525" y="4389438"/>
          <p14:tracePt t="64704" x="7375525" y="4411663"/>
          <p14:tracePt t="64712" x="7353300" y="4427538"/>
          <p14:tracePt t="64728" x="7331075" y="4457700"/>
          <p14:tracePt t="64744" x="7315200" y="4473575"/>
          <p14:tracePt t="64778" x="7307263" y="4487863"/>
          <p14:tracePt t="65104" x="7323138" y="4495800"/>
          <p14:tracePt t="65112" x="7345363" y="4495800"/>
          <p14:tracePt t="65120" x="7361238" y="4495800"/>
          <p14:tracePt t="65128" x="7383463" y="4495800"/>
          <p14:tracePt t="65145" x="7407275" y="4495800"/>
          <p14:tracePt t="65161" x="7429500" y="4495800"/>
          <p14:tracePt t="65178" x="7445375" y="4487863"/>
          <p14:tracePt t="65195" x="7459663" y="4479925"/>
          <p14:tracePt t="65211" x="7467600" y="4473575"/>
          <p14:tracePt t="65263" x="7475538" y="4457700"/>
          <p14:tracePt t="65272" x="7483475" y="4449763"/>
          <p14:tracePt t="65279" x="7489825" y="4449763"/>
          <p14:tracePt t="65295" x="7505700" y="4441825"/>
          <p14:tracePt t="65312" x="7543800" y="4427538"/>
          <p14:tracePt t="65328" x="7566025" y="4419600"/>
          <p14:tracePt t="65345" x="7581900" y="4419600"/>
          <p14:tracePt t="65424" x="7589838" y="4419600"/>
          <p14:tracePt t="65448" x="7604125" y="4419600"/>
          <p14:tracePt t="65456" x="7612063" y="4419600"/>
          <p14:tracePt t="65463" x="7627938" y="4419600"/>
          <p14:tracePt t="65479" x="7680325" y="4419600"/>
          <p14:tracePt t="65495" x="7772400" y="4419600"/>
          <p14:tracePt t="65511" x="7894638" y="4419600"/>
          <p14:tracePt t="65528" x="7978775" y="4419600"/>
          <p14:tracePt t="65545" x="8023225" y="4419600"/>
          <p14:tracePt t="65561" x="8054975" y="4427538"/>
          <p14:tracePt t="65578" x="8061325" y="4427538"/>
          <p14:tracePt t="65664" x="8069263" y="4427538"/>
          <p14:tracePt t="65672" x="8085138" y="4427538"/>
          <p14:tracePt t="65679" x="8093075" y="4427538"/>
          <p14:tracePt t="65695" x="8107363" y="4435475"/>
          <p14:tracePt t="65713" x="8169275" y="4441825"/>
          <p14:tracePt t="65728" x="8213725" y="4457700"/>
          <p14:tracePt t="65745" x="8267700" y="4487863"/>
          <p14:tracePt t="65761" x="8289925" y="4487863"/>
          <p14:tracePt t="65778" x="8297863" y="4487863"/>
          <p14:tracePt t="68544" x="8275638" y="4487863"/>
          <p14:tracePt t="68552" x="8251825" y="4487863"/>
          <p14:tracePt t="68562" x="8229600" y="4479925"/>
          <p14:tracePt t="68579" x="8115300" y="4479925"/>
          <p14:tracePt t="68596" x="8001000" y="4479925"/>
          <p14:tracePt t="68612" x="7947025" y="4487863"/>
          <p14:tracePt t="68630" x="7924800" y="4495800"/>
          <p14:tracePt t="68759" x="7932738" y="4495800"/>
          <p14:tracePt t="68768" x="7947025" y="4495800"/>
          <p14:tracePt t="68779" x="7970838" y="4495800"/>
          <p14:tracePt t="68796" x="8039100" y="4495800"/>
          <p14:tracePt t="68813" x="8131175" y="4487863"/>
          <p14:tracePt t="68829" x="8221663" y="4479925"/>
          <p14:tracePt t="68846" x="8259763" y="4479925"/>
          <p14:tracePt t="68863" x="8289925" y="4473575"/>
          <p14:tracePt t="68879" x="8305800" y="4473575"/>
          <p14:tracePt t="69232" x="8305800" y="4465638"/>
          <p14:tracePt t="69240" x="8275638" y="4465638"/>
          <p14:tracePt t="69247" x="8245475" y="4465638"/>
          <p14:tracePt t="69263" x="8183563" y="4465638"/>
          <p14:tracePt t="69279" x="8131175" y="4465638"/>
          <p14:tracePt t="69296" x="8099425" y="4465638"/>
          <p14:tracePt t="69313" x="8093075" y="4465638"/>
          <p14:tracePt t="69384" x="8093075" y="4457700"/>
          <p14:tracePt t="69392" x="8077200" y="4441825"/>
          <p14:tracePt t="69399" x="8054975" y="4419600"/>
          <p14:tracePt t="69413" x="8039100" y="4397375"/>
          <p14:tracePt t="69429" x="8016875" y="4365625"/>
          <p14:tracePt t="69447" x="7978775" y="4313238"/>
          <p14:tracePt t="69463" x="7970838" y="4283075"/>
          <p14:tracePt t="69479" x="7954963" y="4259263"/>
          <p14:tracePt t="69496" x="7940675" y="4244975"/>
          <p14:tracePt t="69513" x="7916863" y="4221163"/>
          <p14:tracePt t="69529" x="7848600" y="4198938"/>
          <p14:tracePt t="69546" x="7712075" y="4160838"/>
          <p14:tracePt t="69563" x="7505700" y="4130675"/>
          <p14:tracePt t="69579" x="7231063" y="4106863"/>
          <p14:tracePt t="69596" x="7048500" y="4106863"/>
          <p14:tracePt t="69613" x="6942138" y="4106863"/>
          <p14:tracePt t="69629" x="6896100" y="4106863"/>
          <p14:tracePt t="69647" x="6880225" y="4144963"/>
          <p14:tracePt t="69663" x="6873875" y="4283075"/>
          <p14:tracePt t="69679" x="6873875" y="4465638"/>
          <p14:tracePt t="69696" x="6911975" y="4618038"/>
          <p14:tracePt t="69713" x="7010400" y="4754563"/>
          <p14:tracePt t="69730" x="7178675" y="4808538"/>
          <p14:tracePt t="69746" x="7407275" y="4816475"/>
          <p14:tracePt t="69763" x="7627938" y="4754563"/>
          <p14:tracePt t="69780" x="7750175" y="4664075"/>
          <p14:tracePt t="69796" x="7810500" y="4549775"/>
          <p14:tracePt t="69813" x="7826375" y="4449763"/>
          <p14:tracePt t="69830" x="7810500" y="4359275"/>
          <p14:tracePt t="69847" x="7642225" y="4206875"/>
          <p14:tracePt t="69863" x="7489825" y="4160838"/>
          <p14:tracePt t="69880" x="7337425" y="4160838"/>
          <p14:tracePt t="69896" x="7239000" y="4206875"/>
          <p14:tracePt t="69913" x="7146925" y="4297363"/>
          <p14:tracePt t="69930" x="7108825" y="4381500"/>
          <p14:tracePt t="69946" x="7108825" y="4457700"/>
          <p14:tracePt t="69963" x="7185025" y="4503738"/>
          <p14:tracePt t="69980" x="7353300" y="4503738"/>
          <p14:tracePt t="69996" x="7551738" y="4495800"/>
          <p14:tracePt t="70013" x="7650163" y="4449763"/>
          <p14:tracePt t="70030" x="7666038" y="4419600"/>
          <p14:tracePt t="70047" x="7673975" y="4389438"/>
          <p14:tracePt t="70049" x="7666038" y="4365625"/>
          <p14:tracePt t="70063" x="7604125" y="4335463"/>
          <p14:tracePt t="70080" x="7543800" y="4321175"/>
          <p14:tracePt t="70096" x="7483475" y="4321175"/>
          <p14:tracePt t="70113" x="7459663" y="4327525"/>
          <p14:tracePt t="70130" x="7437438" y="4351338"/>
          <p14:tracePt t="70146" x="7437438" y="4359275"/>
          <p14:tracePt t="70408" x="7437438" y="4389438"/>
          <p14:tracePt t="70415" x="7437438" y="4411663"/>
          <p14:tracePt t="70424" x="7437438" y="4449763"/>
          <p14:tracePt t="70433" x="7437438" y="4511675"/>
          <p14:tracePt t="70447" x="7437438" y="4556125"/>
          <p14:tracePt t="70463" x="7527925" y="4778375"/>
          <p14:tracePt t="70480" x="7650163" y="4899025"/>
          <p14:tracePt t="70497" x="7794625" y="4983163"/>
          <p14:tracePt t="70513" x="7962900" y="5013325"/>
          <p14:tracePt t="70530" x="8107363" y="5013325"/>
          <p14:tracePt t="70547" x="8175625" y="5013325"/>
          <p14:tracePt t="70568" x="8183563" y="5013325"/>
          <p14:tracePt t="70584" x="8183563" y="5006975"/>
          <p14:tracePt t="70597" x="8183563" y="4991100"/>
          <p14:tracePt t="70613" x="8199438" y="4968875"/>
          <p14:tracePt t="70630" x="8207375" y="4953000"/>
          <p14:tracePt t="70647" x="8207375" y="4945063"/>
          <p14:tracePt t="70679" x="8221663" y="4937125"/>
          <p14:tracePt t="70687" x="8237538" y="4937125"/>
          <p14:tracePt t="70697" x="8267700" y="4937125"/>
          <p14:tracePt t="70713" x="8389938" y="4975225"/>
          <p14:tracePt t="70730" x="8572500" y="5037138"/>
          <p14:tracePt t="70747" x="8716963" y="5083175"/>
          <p14:tracePt t="70763" x="8778875" y="5097463"/>
          <p14:tracePt t="70824" x="8770938" y="5089525"/>
          <p14:tracePt t="70831" x="8740775" y="5083175"/>
          <p14:tracePt t="70840" x="8709025" y="5075238"/>
          <p14:tracePt t="70848" x="8686800" y="5067300"/>
          <p14:tracePt t="70863" x="8626475" y="5067300"/>
          <p14:tracePt t="70880" x="8518525" y="5083175"/>
          <p14:tracePt t="70897" x="8450263" y="5113338"/>
          <p14:tracePt t="70913" x="8374063" y="5127625"/>
          <p14:tracePt t="70930" x="8343900" y="5135563"/>
          <p14:tracePt t="70947" x="8321675" y="5135563"/>
          <p14:tracePt t="71015" x="8313738" y="5135563"/>
          <p14:tracePt t="71039" x="8321675" y="5135563"/>
          <p14:tracePt t="71103" x="8313738" y="5135563"/>
          <p14:tracePt t="71112" x="8275638" y="5143500"/>
          <p14:tracePt t="71120" x="8221663" y="5151438"/>
          <p14:tracePt t="71130" x="8169275" y="5159375"/>
          <p14:tracePt t="71147" x="8061325" y="5159375"/>
          <p14:tracePt t="71163" x="8031163" y="5159375"/>
          <p14:tracePt t="71215" x="8054975" y="5159375"/>
          <p14:tracePt t="71224" x="8123238" y="5159375"/>
          <p14:tracePt t="71231" x="8213725" y="5159375"/>
          <p14:tracePt t="71248" x="8335963" y="5159375"/>
          <p14:tracePt t="71263" x="8366125" y="5159375"/>
          <p14:tracePt t="71319" x="8343900" y="5159375"/>
          <p14:tracePt t="71328" x="8259763" y="5159375"/>
          <p14:tracePt t="71336" x="8175625" y="5159375"/>
          <p14:tracePt t="71347" x="8099425" y="5159375"/>
          <p14:tracePt t="71364" x="7985125" y="5159375"/>
          <p14:tracePt t="71380" x="7947025" y="5173663"/>
          <p14:tracePt t="71397" x="7940675" y="5181600"/>
          <p14:tracePt t="71431" x="7978775" y="5189538"/>
          <p14:tracePt t="71447" x="8008938" y="5203825"/>
          <p14:tracePt t="71464" x="8069263" y="5211763"/>
          <p14:tracePt t="71528" x="8039100" y="5203825"/>
          <p14:tracePt t="71536" x="7985125" y="5189538"/>
          <p14:tracePt t="71547" x="7932738" y="5189538"/>
          <p14:tracePt t="71565" x="7870825" y="5189538"/>
          <p14:tracePt t="71624" x="7908925" y="5189538"/>
          <p14:tracePt t="71632" x="7985125" y="5189538"/>
          <p14:tracePt t="71640" x="8054975" y="5189538"/>
          <p14:tracePt t="71648" x="8085138" y="5189538"/>
          <p14:tracePt t="71664" x="8093075" y="5189538"/>
          <p14:tracePt t="71720" x="8077200" y="5189538"/>
          <p14:tracePt t="71728" x="8039100" y="5189538"/>
          <p14:tracePt t="71736" x="8001000" y="5189538"/>
          <p14:tracePt t="71747" x="7985125" y="5189538"/>
          <p14:tracePt t="71808" x="7993063" y="5189538"/>
          <p14:tracePt t="71815" x="8047038" y="5189538"/>
          <p14:tracePt t="71824" x="8093075" y="5189538"/>
          <p14:tracePt t="71832" x="8123238" y="5189538"/>
          <p14:tracePt t="71847" x="8131175" y="5189538"/>
          <p14:tracePt t="71896" x="8099425" y="5189538"/>
          <p14:tracePt t="71904" x="8085138" y="5189538"/>
          <p14:tracePt t="71914" x="8069263" y="5189538"/>
          <p14:tracePt t="71930" x="8047038" y="5189538"/>
          <p14:tracePt t="72336" x="8039100" y="5197475"/>
          <p14:tracePt t="72352" x="8031163" y="5203825"/>
          <p14:tracePt t="72359" x="8008938" y="5219700"/>
          <p14:tracePt t="72368" x="7993063" y="5227638"/>
          <p14:tracePt t="72380" x="7978775" y="5227638"/>
          <p14:tracePt t="72397" x="7947025" y="5235575"/>
          <p14:tracePt t="72414" x="7932738" y="5249863"/>
          <p14:tracePt t="73008" x="7924800" y="5257800"/>
          <p14:tracePt t="73016" x="7916863" y="5280025"/>
          <p14:tracePt t="73024" x="7878763" y="5303838"/>
          <p14:tracePt t="73032" x="7864475" y="5318125"/>
          <p14:tracePt t="73047" x="7802563" y="5364163"/>
          <p14:tracePt t="73064" x="7734300" y="5410200"/>
          <p14:tracePt t="73081" x="7680325" y="5440363"/>
          <p14:tracePt t="73097" x="7642225" y="5456238"/>
          <p14:tracePt t="73114" x="7612063" y="5470525"/>
          <p14:tracePt t="73584" x="7627938" y="5432425"/>
          <p14:tracePt t="73592" x="7756525" y="5280025"/>
          <p14:tracePt t="73599" x="7916863" y="5105400"/>
          <p14:tracePt t="73615" x="8213725" y="4754563"/>
          <p14:tracePt t="73631" x="8534400" y="4389438"/>
          <p14:tracePt t="73648" x="8785225" y="4068763"/>
          <p14:tracePt t="73664" x="8983663" y="3673475"/>
          <p14:tracePt t="73681" x="9083675" y="3314700"/>
          <p14:tracePt t="73698" x="9097963" y="2933700"/>
          <p14:tracePt t="73714" x="9075738" y="2651125"/>
          <p14:tracePt t="73731" x="8923338" y="2354263"/>
          <p14:tracePt t="73749" x="8664575" y="2011363"/>
          <p14:tracePt t="73764" x="8397875" y="1782763"/>
          <p14:tracePt t="73781" x="8115300" y="1616075"/>
          <p14:tracePt t="73798" x="7840663" y="1524000"/>
          <p14:tracePt t="73814" x="7597775" y="1470025"/>
          <p14:tracePt t="73831" x="7231063" y="1425575"/>
          <p14:tracePt t="73848" x="6980238" y="1387475"/>
          <p14:tracePt t="73864" x="6583363" y="1325563"/>
          <p14:tracePt t="73881" x="6240463" y="1303338"/>
          <p14:tracePt t="73898" x="5913438" y="1303338"/>
          <p14:tracePt t="73914" x="5554663" y="1303338"/>
          <p14:tracePt t="73931" x="5203825" y="1303338"/>
          <p14:tracePt t="73948" x="4906963" y="1303338"/>
          <p14:tracePt t="73964" x="4670425" y="1303338"/>
          <p14:tracePt t="73981" x="4457700" y="1341438"/>
          <p14:tracePt t="73998" x="4267200" y="1401763"/>
          <p14:tracePt t="74015" x="4114800" y="1485900"/>
          <p14:tracePt t="74031" x="3856038" y="1684338"/>
          <p14:tracePt t="74048" x="3695700" y="1820863"/>
          <p14:tracePt t="74064" x="3535363" y="1965325"/>
          <p14:tracePt t="74081" x="3352800" y="2155825"/>
          <p14:tracePt t="74098" x="3154363" y="2354263"/>
          <p14:tracePt t="74114" x="3017838" y="2552700"/>
          <p14:tracePt t="74131" x="2879725" y="2773363"/>
          <p14:tracePt t="74148" x="2743200" y="3048000"/>
          <p14:tracePt t="74165" x="2582863" y="3330575"/>
          <p14:tracePt t="74181" x="2492375" y="3559175"/>
          <p14:tracePt t="74198" x="2332038" y="3924300"/>
          <p14:tracePt t="74215" x="2270125" y="4175125"/>
          <p14:tracePt t="74231" x="2209800" y="4564063"/>
          <p14:tracePt t="74249" x="2209800" y="4792663"/>
          <p14:tracePt t="74265" x="2247900" y="5006975"/>
          <p14:tracePt t="74281" x="2362200" y="5219700"/>
          <p14:tracePt t="74298" x="2530475" y="5440363"/>
          <p14:tracePt t="74315" x="2827338" y="5654675"/>
          <p14:tracePt t="74331" x="3162300" y="5829300"/>
          <p14:tracePt t="74348" x="3627438" y="5981700"/>
          <p14:tracePt t="74365" x="4030663" y="6142038"/>
          <p14:tracePt t="74381" x="4381500" y="6232525"/>
          <p14:tracePt t="74398" x="4746625" y="6324600"/>
          <p14:tracePt t="74415" x="5554663" y="6392863"/>
          <p14:tracePt t="74431" x="6194425" y="6392863"/>
          <p14:tracePt t="74448" x="6980238" y="6278563"/>
          <p14:tracePt t="74465" x="7642225" y="6080125"/>
          <p14:tracePt t="74481" x="8229600" y="5761038"/>
          <p14:tracePt t="74498" x="8763000" y="5426075"/>
          <p14:tracePt t="74515" x="9136063" y="5083175"/>
          <p14:tracePt t="74531" x="9350375" y="4746625"/>
          <p14:tracePt t="74548" x="9509125" y="4343400"/>
          <p14:tracePt t="74565" x="9585325" y="3902075"/>
          <p14:tracePt t="74567" x="9585325" y="3695700"/>
          <p14:tracePt t="74581" x="9585325" y="3489325"/>
          <p14:tracePt t="74599" x="9547225" y="2963863"/>
          <p14:tracePt t="74615" x="9478963" y="2743200"/>
          <p14:tracePt t="74631" x="9182100" y="2049463"/>
          <p14:tracePt t="74648" x="8945563" y="1684338"/>
          <p14:tracePt t="74665" x="8670925" y="1355725"/>
          <p14:tracePt t="74681" x="8351838" y="1120775"/>
          <p14:tracePt t="74698" x="7962900" y="936625"/>
          <p14:tracePt t="74715" x="7459663" y="762000"/>
          <p14:tracePt t="74731" x="6873875" y="669925"/>
          <p14:tracePt t="74749" x="6240463" y="609600"/>
          <p14:tracePt t="74765" x="5578475" y="609600"/>
          <p14:tracePt t="74781" x="5083175" y="669925"/>
          <p14:tracePt t="74799" x="4275138" y="914400"/>
          <p14:tracePt t="74815" x="4060825" y="998538"/>
          <p14:tracePt t="74831" x="3527425" y="1325563"/>
          <p14:tracePt t="74848" x="3162300" y="1616075"/>
          <p14:tracePt t="74865" x="2835275" y="1965325"/>
          <p14:tracePt t="74881" x="2560638" y="2416175"/>
          <p14:tracePt t="74898" x="2301875" y="2903538"/>
          <p14:tracePt t="74915" x="2117725" y="3429000"/>
          <p14:tracePt t="74931" x="2035175" y="3946525"/>
          <p14:tracePt t="74948" x="2035175" y="4343400"/>
          <p14:tracePt t="74965" x="2065338" y="4686300"/>
          <p14:tracePt t="74981" x="2217738" y="5037138"/>
          <p14:tracePt t="74999" x="2689225" y="5456238"/>
          <p14:tracePt t="75015" x="2917825" y="5592763"/>
          <p14:tracePt t="75031" x="3970338" y="5883275"/>
          <p14:tracePt t="75048" x="4754563" y="5997575"/>
          <p14:tracePt t="75065" x="5494338" y="6103938"/>
          <p14:tracePt t="75081" x="6172200" y="6156325"/>
          <p14:tracePt t="75098" x="6789738" y="6156325"/>
          <p14:tracePt t="75115" x="7299325" y="6111875"/>
          <p14:tracePt t="75132" x="7802563" y="5851525"/>
          <p14:tracePt t="75148" x="8335963" y="5516563"/>
          <p14:tracePt t="75165" x="8709025" y="5165725"/>
          <p14:tracePt t="75182" x="8899525" y="4930775"/>
          <p14:tracePt t="75199" x="8961438" y="4762500"/>
          <p14:tracePt t="75215" x="8961438" y="4656138"/>
          <p14:tracePt t="75232" x="8961438" y="4602163"/>
          <p14:tracePt t="75250" x="8953500" y="4594225"/>
          <p14:tracePt t="75448" x="8945563" y="4587875"/>
          <p14:tracePt t="75615" x="8931275" y="4587875"/>
          <p14:tracePt t="75624" x="8861425" y="4602163"/>
          <p14:tracePt t="75632" x="8778875" y="4648200"/>
          <p14:tracePt t="75649" x="8602663" y="4732338"/>
          <p14:tracePt t="75665" x="8480425" y="4778375"/>
          <p14:tracePt t="75682" x="8374063" y="4838700"/>
          <p14:tracePt t="75698" x="8213725" y="4899025"/>
          <p14:tracePt t="75715" x="8039100" y="4960938"/>
          <p14:tracePt t="75732" x="7932738" y="4991100"/>
          <p14:tracePt t="75748" x="7894638" y="500697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186" t="36990" r="19243" b="28084"/>
          <a:stretch/>
        </p:blipFill>
        <p:spPr>
          <a:xfrm>
            <a:off x="2650380" y="2049393"/>
            <a:ext cx="6846708" cy="2951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58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490"/>
    </mc:Choice>
    <mc:Fallback xmlns="">
      <p:transition advTm="724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9" x="7870825" y="4991100"/>
          <p14:tracePt t="617" x="7794625" y="4914900"/>
          <p14:tracePt t="625" x="7688263" y="4830763"/>
          <p14:tracePt t="635" x="7589838" y="4778375"/>
          <p14:tracePt t="652" x="7407275" y="4678363"/>
          <p14:tracePt t="668" x="7200900" y="4594225"/>
          <p14:tracePt t="685" x="6926263" y="4511675"/>
          <p14:tracePt t="702" x="6553200" y="4403725"/>
          <p14:tracePt t="718" x="6240463" y="4321175"/>
          <p14:tracePt t="736" x="5905500" y="4229100"/>
          <p14:tracePt t="752" x="5851525" y="4206875"/>
          <p14:tracePt t="768" x="5699125" y="4168775"/>
          <p14:tracePt t="785" x="5646738" y="4152900"/>
          <p14:tracePt t="802" x="5622925" y="4144963"/>
          <p14:tracePt t="819" x="5608638" y="4137025"/>
          <p14:tracePt t="835" x="5592763" y="4137025"/>
          <p14:tracePt t="852" x="5546725" y="4130675"/>
          <p14:tracePt t="868" x="5448300" y="4092575"/>
          <p14:tracePt t="885" x="5227638" y="4030663"/>
          <p14:tracePt t="902" x="4983163" y="3970338"/>
          <p14:tracePt t="919" x="4702175" y="3908425"/>
          <p14:tracePt t="936" x="4206875" y="3779838"/>
          <p14:tracePt t="952" x="4106863" y="3749675"/>
          <p14:tracePt t="968" x="3902075" y="3687763"/>
          <p14:tracePt t="985" x="3894138" y="3679825"/>
          <p14:tracePt t="1049" x="3878263" y="3673475"/>
          <p14:tracePt t="1057" x="3856038" y="3673475"/>
          <p14:tracePt t="1068" x="3810000" y="3657600"/>
          <p14:tracePt t="1085" x="3703638" y="3619500"/>
          <p14:tracePt t="1102" x="3589338" y="3597275"/>
          <p14:tracePt t="1118" x="3513138" y="3565525"/>
          <p14:tracePt t="1135" x="3459163" y="3543300"/>
          <p14:tracePt t="1152" x="3451225" y="3535363"/>
          <p14:tracePt t="1169" x="3451225" y="3527425"/>
          <p14:tracePt t="1185" x="3451225" y="3489325"/>
          <p14:tracePt t="1202" x="3451225" y="3421063"/>
          <p14:tracePt t="1219" x="3451225" y="3298825"/>
          <p14:tracePt t="1236" x="3451225" y="3170238"/>
          <p14:tracePt t="1252" x="3451225" y="3078163"/>
          <p14:tracePt t="1269" x="3451225" y="2979738"/>
          <p14:tracePt t="1285" x="3459163" y="2903538"/>
          <p14:tracePt t="1302" x="3467100" y="2841625"/>
          <p14:tracePt t="1319" x="3497263" y="2797175"/>
          <p14:tracePt t="1336" x="3527425" y="2743200"/>
          <p14:tracePt t="1352" x="3581400" y="2705100"/>
          <p14:tracePt t="1369" x="3665538" y="2667000"/>
          <p14:tracePt t="1386" x="3771900" y="2628900"/>
          <p14:tracePt t="1402" x="3878263" y="2590800"/>
          <p14:tracePt t="1419" x="3970338" y="2560638"/>
          <p14:tracePt t="1435" x="4038600" y="2530475"/>
          <p14:tracePt t="1452" x="4084638" y="2522538"/>
          <p14:tracePt t="1469" x="4122738" y="2498725"/>
          <p14:tracePt t="1485" x="4191000" y="2476500"/>
          <p14:tracePt t="1502" x="4297363" y="2468563"/>
          <p14:tracePt t="1519" x="4411663" y="2460625"/>
          <p14:tracePt t="1536" x="4503738" y="2454275"/>
          <p14:tracePt t="1552" x="4602163" y="2438400"/>
          <p14:tracePt t="1569" x="4632325" y="2438400"/>
          <p14:tracePt t="1585" x="4686300" y="2438400"/>
          <p14:tracePt t="1602" x="4724400" y="2438400"/>
          <p14:tracePt t="1619" x="4778375" y="2438400"/>
          <p14:tracePt t="1635" x="4830763" y="2446338"/>
          <p14:tracePt t="1653" x="4876800" y="2446338"/>
          <p14:tracePt t="1669" x="4899025" y="2460625"/>
          <p14:tracePt t="1672" x="4906963" y="2468563"/>
          <p14:tracePt t="1702" x="4930775" y="2468563"/>
          <p14:tracePt t="1719" x="4960938" y="2506663"/>
          <p14:tracePt t="1736" x="5029200" y="2606675"/>
          <p14:tracePt t="1752" x="5105400" y="2713038"/>
          <p14:tracePt t="1769" x="5165725" y="2827338"/>
          <p14:tracePt t="1785" x="5241925" y="2949575"/>
          <p14:tracePt t="1802" x="5303838" y="3078163"/>
          <p14:tracePt t="1819" x="5341938" y="3154363"/>
          <p14:tracePt t="1835" x="5349875" y="3222625"/>
          <p14:tracePt t="1852" x="5364163" y="3268663"/>
          <p14:tracePt t="1869" x="5364163" y="3336925"/>
          <p14:tracePt t="1886" x="5364163" y="3406775"/>
          <p14:tracePt t="1902" x="5364163" y="3513138"/>
          <p14:tracePt t="1919" x="5356225" y="3611563"/>
          <p14:tracePt t="1936" x="5311775" y="3763963"/>
          <p14:tracePt t="1952" x="5235575" y="3954463"/>
          <p14:tracePt t="1969" x="5173663" y="4076700"/>
          <p14:tracePt t="1985" x="5113338" y="4137025"/>
          <p14:tracePt t="2002" x="5051425" y="4183063"/>
          <p14:tracePt t="2019" x="4953000" y="4213225"/>
          <p14:tracePt t="2036" x="4838700" y="4221163"/>
          <p14:tracePt t="2052" x="4708525" y="4221163"/>
          <p14:tracePt t="2069" x="4511675" y="4206875"/>
          <p14:tracePt t="2086" x="4289425" y="4122738"/>
          <p14:tracePt t="2102" x="4038600" y="4016375"/>
          <p14:tracePt t="2119" x="3832225" y="3870325"/>
          <p14:tracePt t="2136" x="3711575" y="3771900"/>
          <p14:tracePt t="2152" x="3635375" y="3641725"/>
          <p14:tracePt t="2169" x="3627438" y="3603625"/>
          <p14:tracePt t="2186" x="3627438" y="3513138"/>
          <p14:tracePt t="2202" x="3679825" y="3390900"/>
          <p14:tracePt t="2219" x="3756025" y="3254375"/>
          <p14:tracePt t="2236" x="3817938" y="3132138"/>
          <p14:tracePt t="2252" x="3894138" y="3032125"/>
          <p14:tracePt t="2269" x="3940175" y="2955925"/>
          <p14:tracePt t="2286" x="3962400" y="2941638"/>
          <p14:tracePt t="2302" x="3962400" y="2933700"/>
          <p14:tracePt t="2913" x="3962400" y="2994025"/>
          <p14:tracePt t="2921" x="3962400" y="3048000"/>
          <p14:tracePt t="2929" x="3978275" y="3101975"/>
          <p14:tracePt t="2937" x="3978275" y="3132138"/>
          <p14:tracePt t="2952" x="3978275" y="3162300"/>
          <p14:tracePt t="2969" x="3978275" y="3192463"/>
          <p14:tracePt t="2986" x="3978275" y="3208338"/>
          <p14:tracePt t="3002" x="3978275" y="3222625"/>
          <p14:tracePt t="3019" x="3978275" y="3238500"/>
          <p14:tracePt t="3036" x="3970338" y="3246438"/>
          <p14:tracePt t="3052" x="3954463" y="3260725"/>
          <p14:tracePt t="4545" x="3954463" y="3268663"/>
          <p14:tracePt t="4585" x="3940175" y="3276600"/>
          <p14:tracePt t="4593" x="3908425" y="3292475"/>
          <p14:tracePt t="4603" x="3902075" y="3298825"/>
          <p14:tracePt t="4620" x="3894138" y="3306763"/>
          <p14:tracePt t="4637" x="3886200" y="3306763"/>
          <p14:tracePt t="4653" x="3878263" y="3314700"/>
          <p14:tracePt t="4672" x="3870325" y="3322638"/>
          <p14:tracePt t="4697" x="3870325" y="3330575"/>
          <p14:tracePt t="4704" x="3863975" y="3336925"/>
          <p14:tracePt t="11560" x="3863975" y="3330575"/>
          <p14:tracePt t="11576" x="3870325" y="3322638"/>
          <p14:tracePt t="11592" x="3878263" y="3306763"/>
          <p14:tracePt t="11601" x="3886200" y="3306763"/>
          <p14:tracePt t="11608" x="3894138" y="3298825"/>
          <p14:tracePt t="11622" x="3894138" y="3292475"/>
          <p14:tracePt t="11640" x="3908425" y="3276600"/>
          <p14:tracePt t="11656" x="3916363" y="3276600"/>
          <p14:tracePt t="11689" x="3924300" y="3254375"/>
          <p14:tracePt t="11707" x="3924300" y="3246438"/>
          <p14:tracePt t="11722" x="3932238" y="3238500"/>
          <p14:tracePt t="11739" x="3932238" y="3230563"/>
          <p14:tracePt t="11756" x="3940175" y="3230563"/>
          <p14:tracePt t="11793" x="3946525" y="3230563"/>
          <p14:tracePt t="11897" x="3954463" y="3230563"/>
          <p14:tracePt t="11929" x="3954463" y="3238500"/>
          <p14:tracePt t="11945" x="3954463" y="3246438"/>
          <p14:tracePt t="11961" x="3962400" y="3246438"/>
          <p14:tracePt t="11968" x="3970338" y="3246438"/>
          <p14:tracePt t="11976" x="3978275" y="3246438"/>
          <p14:tracePt t="11989" x="3984625" y="3246438"/>
          <p14:tracePt t="12017" x="3992563" y="3246438"/>
          <p14:tracePt t="12024" x="4000500" y="3238500"/>
          <p14:tracePt t="12039" x="4000500" y="3216275"/>
          <p14:tracePt t="12055" x="4016375" y="3192463"/>
          <p14:tracePt t="12072" x="4016375" y="3162300"/>
          <p14:tracePt t="12089" x="4016375" y="3146425"/>
          <p14:tracePt t="12106" x="4000500" y="3116263"/>
          <p14:tracePt t="12122" x="3954463" y="3094038"/>
          <p14:tracePt t="12139" x="3908425" y="3094038"/>
          <p14:tracePt t="12156" x="3779838" y="3116263"/>
          <p14:tracePt t="12172" x="3635375" y="3222625"/>
          <p14:tracePt t="12189" x="3551238" y="3352800"/>
          <p14:tracePt t="12206" x="3521075" y="3467100"/>
          <p14:tracePt t="12222" x="3513138" y="3565525"/>
          <p14:tracePt t="12239" x="3679825" y="3641725"/>
          <p14:tracePt t="12256" x="4084638" y="3649663"/>
          <p14:tracePt t="12272" x="4495800" y="3611563"/>
          <p14:tracePt t="12289" x="4754563" y="3482975"/>
          <p14:tracePt t="12306" x="4846638" y="3413125"/>
          <p14:tracePt t="12323" x="4854575" y="3375025"/>
          <p14:tracePt t="12339" x="4830763" y="3330575"/>
          <p14:tracePt t="12356" x="4724400" y="3298825"/>
          <p14:tracePt t="12373" x="4541838" y="3284538"/>
          <p14:tracePt t="12389" x="4403725" y="3284538"/>
          <p14:tracePt t="12406" x="4365625" y="3292475"/>
          <p14:tracePt t="12423" x="4359275" y="3306763"/>
          <p14:tracePt t="12439" x="4359275" y="3330575"/>
          <p14:tracePt t="12456" x="4389438" y="3344863"/>
          <p14:tracePt t="12473" x="4397375" y="3344863"/>
          <p14:tracePt t="12489" x="4403725" y="3344863"/>
          <p14:tracePt t="12506" x="4411663" y="3344863"/>
          <p14:tracePt t="12524" x="4411663" y="3336925"/>
          <p14:tracePt t="12539" x="4411663" y="3330575"/>
          <p14:tracePt t="12556" x="4411663" y="3322638"/>
          <p14:tracePt t="12573" x="4365625" y="3306763"/>
          <p14:tracePt t="12589" x="4321175" y="3306763"/>
          <p14:tracePt t="12606" x="4259263" y="3306763"/>
          <p14:tracePt t="12623" x="4251325" y="3306763"/>
          <p14:tracePt t="12697" x="4244975" y="3306763"/>
          <p14:tracePt t="12705" x="4237038" y="3306763"/>
          <p14:tracePt t="12712" x="4221163" y="3306763"/>
          <p14:tracePt t="12723" x="4206875" y="3306763"/>
          <p14:tracePt t="12739" x="4122738" y="3292475"/>
          <p14:tracePt t="12756" x="4060825" y="3276600"/>
          <p14:tracePt t="12773" x="4008438" y="3268663"/>
          <p14:tracePt t="12789" x="4000500" y="3268663"/>
          <p14:tracePt t="12823" x="3992563" y="3268663"/>
          <p14:tracePt t="12936" x="3984625" y="3268663"/>
          <p14:tracePt t="12945" x="3978275" y="3268663"/>
          <p14:tracePt t="12956" x="3970338" y="3268663"/>
          <p14:tracePt t="12973" x="3962400" y="3268663"/>
          <p14:tracePt t="12990" x="3924300" y="3268663"/>
          <p14:tracePt t="13006" x="3878263" y="3268663"/>
          <p14:tracePt t="13025" x="3840163" y="3268663"/>
          <p14:tracePt t="13040" x="3825875" y="3268663"/>
          <p14:tracePt t="13266" x="3840163" y="3268663"/>
          <p14:tracePt t="13273" x="3870325" y="3268663"/>
          <p14:tracePt t="13281" x="3932238" y="3268663"/>
          <p14:tracePt t="13290" x="3984625" y="3268663"/>
          <p14:tracePt t="13306" x="4076700" y="3268663"/>
          <p14:tracePt t="13323" x="4106863" y="3268663"/>
          <p14:tracePt t="13481" x="4114800" y="3268663"/>
          <p14:tracePt t="13489" x="4168775" y="3268663"/>
          <p14:tracePt t="13497" x="4259263" y="3268663"/>
          <p14:tracePt t="13506" x="4343400" y="3268663"/>
          <p14:tracePt t="13524" x="4503738" y="3254375"/>
          <p14:tracePt t="13540" x="4670425" y="3230563"/>
          <p14:tracePt t="13557" x="4740275" y="3222625"/>
          <p14:tracePt t="13573" x="4746625" y="3216275"/>
          <p14:tracePt t="13681" x="4762500" y="3216275"/>
          <p14:tracePt t="13689" x="4784725" y="3216275"/>
          <p14:tracePt t="13704" x="4800600" y="3216275"/>
          <p14:tracePt t="13713" x="4816475" y="3216275"/>
          <p14:tracePt t="13723" x="4838700" y="3216275"/>
          <p14:tracePt t="13740" x="4892675" y="3222625"/>
          <p14:tracePt t="13757" x="4914900" y="3222625"/>
          <p14:tracePt t="14057" x="4914900" y="3230563"/>
          <p14:tracePt t="14065" x="4914900" y="3238500"/>
          <p14:tracePt t="14081" x="4914900" y="3246438"/>
          <p14:tracePt t="14090" x="4899025" y="3254375"/>
          <p14:tracePt t="14107" x="4884738" y="3276600"/>
          <p14:tracePt t="14123" x="4838700" y="3292475"/>
          <p14:tracePt t="14140" x="4784725" y="3306763"/>
          <p14:tracePt t="14157" x="4724400" y="3322638"/>
          <p14:tracePt t="14173" x="4670425" y="3330575"/>
          <p14:tracePt t="14176" x="4656138" y="3330575"/>
          <p14:tracePt t="14190" x="4632325" y="3330575"/>
          <p14:tracePt t="14207" x="4625975" y="3330575"/>
          <p14:tracePt t="14377" x="4572000" y="3330575"/>
          <p14:tracePt t="14385" x="4473575" y="3330575"/>
          <p14:tracePt t="14392" x="4327525" y="3344863"/>
          <p14:tracePt t="14407" x="4168775" y="3360738"/>
          <p14:tracePt t="14424" x="3559175" y="3390900"/>
          <p14:tracePt t="14440" x="3360738" y="3390900"/>
          <p14:tracePt t="14457" x="3322638" y="3390900"/>
          <p14:tracePt t="14497" x="3322638" y="3382963"/>
          <p14:tracePt t="14507" x="3336925" y="3368675"/>
          <p14:tracePt t="14523" x="3451225" y="3330575"/>
          <p14:tracePt t="14540" x="3521075" y="3314700"/>
          <p14:tracePt t="14557" x="3559175" y="3292475"/>
          <p14:tracePt t="14573" x="3589338" y="3268663"/>
          <p14:tracePt t="14590" x="3619500" y="3260725"/>
          <p14:tracePt t="14607" x="3649663" y="3254375"/>
          <p14:tracePt t="14624" x="3673475" y="3238500"/>
          <p14:tracePt t="14713" x="3679825" y="3238500"/>
          <p14:tracePt t="14721" x="3687763" y="3238500"/>
          <p14:tracePt t="14729" x="3695700" y="3238500"/>
          <p14:tracePt t="14740" x="3717925" y="3238500"/>
          <p14:tracePt t="14757" x="3771900" y="3238500"/>
          <p14:tracePt t="14774" x="3817938" y="3238500"/>
          <p14:tracePt t="14790" x="3870325" y="3246438"/>
          <p14:tracePt t="14807" x="3886200" y="3246438"/>
          <p14:tracePt t="14889" x="3878263" y="3246438"/>
          <p14:tracePt t="14897" x="3863975" y="3246438"/>
          <p14:tracePt t="14907" x="3848100" y="3246438"/>
          <p14:tracePt t="14924" x="3817938" y="3246438"/>
          <p14:tracePt t="14940" x="3794125" y="3254375"/>
          <p14:tracePt t="14957" x="3787775" y="3268663"/>
          <p14:tracePt t="14974" x="3779838" y="3292475"/>
          <p14:tracePt t="14990" x="3779838" y="3314700"/>
          <p14:tracePt t="15007" x="3779838" y="3336925"/>
          <p14:tracePt t="15024" x="3787775" y="3352800"/>
          <p14:tracePt t="15057" x="3794125" y="3352800"/>
          <p14:tracePt t="25282" x="3794125" y="3336925"/>
          <p14:tracePt t="25289" x="3794125" y="3314700"/>
          <p14:tracePt t="25296" x="3794125" y="3306763"/>
          <p14:tracePt t="25312" x="3794125" y="3284538"/>
          <p14:tracePt t="25361" x="3802063" y="3276600"/>
          <p14:tracePt t="25377" x="3817938" y="3276600"/>
          <p14:tracePt t="25384" x="3840163" y="3276600"/>
          <p14:tracePt t="25394" x="3856038" y="3276600"/>
          <p14:tracePt t="25412" x="3908425" y="3276600"/>
          <p14:tracePt t="25428" x="3954463" y="3260725"/>
          <p14:tracePt t="25444" x="3978275" y="3254375"/>
          <p14:tracePt t="25461" x="3984625" y="3254375"/>
          <p14:tracePt t="25477" x="4000500" y="3254375"/>
          <p14:tracePt t="25529" x="4000500" y="3246438"/>
          <p14:tracePt t="25601" x="4008438" y="3238500"/>
          <p14:tracePt t="25617" x="4016375" y="3246438"/>
          <p14:tracePt t="25625" x="4030663" y="3246438"/>
          <p14:tracePt t="25633" x="4038600" y="3246438"/>
          <p14:tracePt t="25644" x="4054475" y="3246438"/>
          <p14:tracePt t="25661" x="4076700" y="3260725"/>
          <p14:tracePt t="25678" x="4092575" y="3268663"/>
          <p14:tracePt t="25694" x="4098925" y="3268663"/>
          <p14:tracePt t="26145" x="4098925" y="3276600"/>
          <p14:tracePt t="26153" x="4098925" y="3292475"/>
          <p14:tracePt t="26162" x="4098925" y="3322638"/>
          <p14:tracePt t="26186" x="4092575" y="3330575"/>
          <p14:tracePt t="26194" x="4092575" y="3336925"/>
          <p14:tracePt t="26211" x="4092575" y="3344863"/>
          <p14:tracePt t="26228" x="4076700" y="3352800"/>
          <p14:tracePt t="26244" x="4076700" y="3368675"/>
          <p14:tracePt t="26278" x="4068763" y="3375025"/>
          <p14:tracePt t="26321" x="4060825" y="3375025"/>
          <p14:tracePt t="26336" x="4046538" y="3375025"/>
          <p14:tracePt t="26344" x="4030663" y="3375025"/>
          <p14:tracePt t="26353" x="4016375" y="3375025"/>
          <p14:tracePt t="26362" x="4008438" y="3368675"/>
          <p14:tracePt t="26378" x="3984625" y="3360738"/>
          <p14:tracePt t="26394" x="3978275" y="3360738"/>
          <p14:tracePt t="26411" x="3962400" y="3352800"/>
          <p14:tracePt t="26428" x="3954463" y="3352800"/>
          <p14:tracePt t="26444" x="3940175" y="3352800"/>
          <p14:tracePt t="26601" x="3932238" y="3344863"/>
          <p14:tracePt t="26665" x="3932238" y="3336925"/>
          <p14:tracePt t="26673" x="3954463" y="3330575"/>
          <p14:tracePt t="26680" x="3992563" y="3306763"/>
          <p14:tracePt t="26695" x="4016375" y="3298825"/>
          <p14:tracePt t="26711" x="4030663" y="3292475"/>
          <p14:tracePt t="26728" x="4046538" y="3292475"/>
          <p14:tracePt t="26778" x="4046538" y="3284538"/>
          <p14:tracePt t="26785" x="4046538" y="3276600"/>
          <p14:tracePt t="26795" x="4060825" y="3246438"/>
          <p14:tracePt t="26811" x="4060825" y="3162300"/>
          <p14:tracePt t="26828" x="4060825" y="3101975"/>
          <p14:tracePt t="26845" x="4022725" y="3017838"/>
          <p14:tracePt t="26861" x="3932238" y="2963863"/>
          <p14:tracePt t="26878" x="3825875" y="2933700"/>
          <p14:tracePt t="26895" x="3695700" y="2933700"/>
          <p14:tracePt t="26912" x="3565525" y="3055938"/>
          <p14:tracePt t="26928" x="3543300" y="3200400"/>
          <p14:tracePt t="26945" x="3543300" y="3292475"/>
          <p14:tracePt t="26961" x="3581400" y="3375025"/>
          <p14:tracePt t="26978" x="3679825" y="3406775"/>
          <p14:tracePt t="26995" x="3863975" y="3406775"/>
          <p14:tracePt t="27011" x="4016375" y="3352800"/>
          <p14:tracePt t="27028" x="4092575" y="3276600"/>
          <p14:tracePt t="27045" x="4114800" y="3200400"/>
          <p14:tracePt t="27061" x="4114800" y="3140075"/>
          <p14:tracePt t="27078" x="4106863" y="3108325"/>
          <p14:tracePt t="27095" x="4068763" y="3101975"/>
          <p14:tracePt t="27112" x="3970338" y="3101975"/>
          <p14:tracePt t="27128" x="3832225" y="3208338"/>
          <p14:tracePt t="27145" x="3810000" y="3260725"/>
          <p14:tracePt t="27161" x="3810000" y="3314700"/>
          <p14:tracePt t="27179" x="3886200" y="3360738"/>
          <p14:tracePt t="27195" x="4092575" y="3360738"/>
          <p14:tracePt t="27211" x="4221163" y="3360738"/>
          <p14:tracePt t="27228" x="4289425" y="3330575"/>
          <p14:tracePt t="27245" x="4289425" y="3322638"/>
          <p14:tracePt t="27261" x="4289425" y="3314700"/>
          <p14:tracePt t="27278" x="4213225" y="3298825"/>
          <p14:tracePt t="27295" x="4084638" y="3298825"/>
          <p14:tracePt t="27312" x="3992563" y="3352800"/>
          <p14:tracePt t="27328" x="3970338" y="3390900"/>
          <p14:tracePt t="27345" x="3970338" y="3406775"/>
          <p14:tracePt t="27361" x="4038600" y="3421063"/>
          <p14:tracePt t="27378" x="4191000" y="3421063"/>
          <p14:tracePt t="27395" x="4289425" y="3375025"/>
          <p14:tracePt t="27412" x="4327525" y="3344863"/>
          <p14:tracePt t="27428" x="4327525" y="3322638"/>
          <p14:tracePt t="27445" x="4327525" y="3292475"/>
          <p14:tracePt t="27462" x="4251325" y="3268663"/>
          <p14:tracePt t="27478" x="4106863" y="3260725"/>
          <p14:tracePt t="27495" x="3978275" y="3306763"/>
          <p14:tracePt t="27512" x="3946525" y="3352800"/>
          <p14:tracePt t="27528" x="3946525" y="3390900"/>
          <p14:tracePt t="27545" x="4000500" y="3398838"/>
          <p14:tracePt t="27562" x="4160838" y="3398838"/>
          <p14:tracePt t="27578" x="4221163" y="3382963"/>
          <p14:tracePt t="27595" x="4237038" y="3352800"/>
          <p14:tracePt t="27612" x="4237038" y="3284538"/>
          <p14:tracePt t="27628" x="4168775" y="3216275"/>
          <p14:tracePt t="27645" x="4000500" y="3184525"/>
          <p14:tracePt t="27662" x="3817938" y="3184525"/>
          <p14:tracePt t="27680" x="3687763" y="3222625"/>
          <p14:tracePt t="27696" x="3687763" y="3238500"/>
          <p14:tracePt t="27712" x="3687763" y="3268663"/>
          <p14:tracePt t="27728" x="3810000" y="3298825"/>
          <p14:tracePt t="27745" x="3962400" y="3306763"/>
          <p14:tracePt t="27762" x="4000500" y="3306763"/>
          <p14:tracePt t="27778" x="4016375" y="3306763"/>
          <p14:tracePt t="27795" x="3984625" y="3246438"/>
          <p14:tracePt t="27812" x="3810000" y="3162300"/>
          <p14:tracePt t="27828" x="3467100" y="3094038"/>
          <p14:tracePt t="27845" x="3154363" y="3086100"/>
          <p14:tracePt t="27862" x="2933700" y="3086100"/>
          <p14:tracePt t="27878" x="2887663" y="3116263"/>
          <p14:tracePt t="27896" x="2887663" y="3192463"/>
          <p14:tracePt t="27912" x="2971800" y="3238500"/>
          <p14:tracePt t="27928" x="3513138" y="3306763"/>
          <p14:tracePt t="27945" x="3703638" y="3306763"/>
          <p14:tracePt t="27962" x="3749675" y="3306763"/>
          <p14:tracePt t="27978" x="3756025" y="3306763"/>
          <p14:tracePt t="27995" x="3687763" y="3230563"/>
          <p14:tracePt t="28012" x="3451225" y="3140075"/>
          <p14:tracePt t="28028" x="3192463" y="3078163"/>
          <p14:tracePt t="28045" x="2979738" y="3078163"/>
          <p14:tracePt t="28062" x="2857500" y="3124200"/>
          <p14:tracePt t="28078" x="2849563" y="3178175"/>
          <p14:tracePt t="28096" x="2933700" y="3360738"/>
          <p14:tracePt t="28112" x="3375025" y="3513138"/>
          <p14:tracePt t="28128" x="3825875" y="3565525"/>
          <p14:tracePt t="28145" x="4114800" y="3559175"/>
          <p14:tracePt t="28162" x="4283075" y="3475038"/>
          <p14:tracePt t="28180" x="4289425" y="3421063"/>
          <p14:tracePt t="28195" x="4289425" y="3314700"/>
          <p14:tracePt t="28212" x="4106863" y="3132138"/>
          <p14:tracePt t="28228" x="3940175" y="3078163"/>
          <p14:tracePt t="28245" x="3840163" y="3070225"/>
          <p14:tracePt t="28262" x="3756025" y="3086100"/>
          <p14:tracePt t="28278" x="3725863" y="3208338"/>
          <p14:tracePt t="28296" x="3771900" y="3436938"/>
          <p14:tracePt t="28312" x="3940175" y="3527425"/>
          <p14:tracePt t="28329" x="4152900" y="3543300"/>
          <p14:tracePt t="28345" x="4335463" y="3543300"/>
          <p14:tracePt t="28362" x="4419600" y="3482975"/>
          <p14:tracePt t="28379" x="4441825" y="3413125"/>
          <p14:tracePt t="28395" x="4427538" y="3292475"/>
          <p14:tracePt t="28412" x="4335463" y="3178175"/>
          <p14:tracePt t="28429" x="4206875" y="3132138"/>
          <p14:tracePt t="28445" x="4076700" y="3108325"/>
          <p14:tracePt t="28462" x="3984625" y="3132138"/>
          <p14:tracePt t="28479" x="3916363" y="3216275"/>
          <p14:tracePt t="28496" x="3908425" y="3352800"/>
          <p14:tracePt t="28512" x="3946525" y="3413125"/>
          <p14:tracePt t="28529" x="4084638" y="3444875"/>
          <p14:tracePt t="28545" x="4198938" y="3444875"/>
          <p14:tracePt t="28562" x="4244975" y="3429000"/>
          <p14:tracePt t="28579" x="4244975" y="3390900"/>
          <p14:tracePt t="28595" x="4244975" y="3314700"/>
          <p14:tracePt t="28612" x="4130675" y="3222625"/>
          <p14:tracePt t="28629" x="3984625" y="3192463"/>
          <p14:tracePt t="28645" x="3848100" y="3192463"/>
          <p14:tracePt t="28662" x="3741738" y="3238500"/>
          <p14:tracePt t="28679" x="3687763" y="3330575"/>
          <p14:tracePt t="28682" x="3687763" y="3382963"/>
          <p14:tracePt t="28696" x="3687763" y="3467100"/>
          <p14:tracePt t="28712" x="3848100" y="3543300"/>
          <p14:tracePt t="28729" x="4130675" y="3573463"/>
          <p14:tracePt t="28745" x="4327525" y="3573463"/>
          <p14:tracePt t="28762" x="4427538" y="3551238"/>
          <p14:tracePt t="28779" x="4441825" y="3535363"/>
          <p14:tracePt t="28795" x="4441825" y="3482975"/>
          <p14:tracePt t="28812" x="4297363" y="3398838"/>
          <p14:tracePt t="28829" x="4000500" y="3298825"/>
          <p14:tracePt t="28845" x="3749675" y="3292475"/>
          <p14:tracePt t="28862" x="3559175" y="3292475"/>
          <p14:tracePt t="28879" x="3489325" y="3306763"/>
          <p14:tracePt t="28895" x="3489325" y="3330575"/>
          <p14:tracePt t="28912" x="3679825" y="3390900"/>
          <p14:tracePt t="28929" x="3924300" y="3413125"/>
          <p14:tracePt t="28945" x="4084638" y="3413125"/>
          <p14:tracePt t="28962" x="4144963" y="3398838"/>
          <p14:tracePt t="28979" x="4152900" y="3398838"/>
          <p14:tracePt t="28995" x="4144963" y="3344863"/>
          <p14:tracePt t="29012" x="4054475" y="3298825"/>
          <p14:tracePt t="29029" x="3946525" y="3268663"/>
          <p14:tracePt t="29045" x="3878263" y="3268663"/>
          <p14:tracePt t="29289" x="3870325" y="3268663"/>
          <p14:tracePt t="29512" x="3863975" y="3268663"/>
          <p14:tracePt t="29528" x="3856038" y="3268663"/>
          <p14:tracePt t="29536" x="3856038" y="3284538"/>
          <p14:tracePt t="29546" x="3856038" y="3292475"/>
          <p14:tracePt t="29562" x="3856038" y="3314700"/>
          <p14:tracePt t="29579" x="3916363" y="3368675"/>
          <p14:tracePt t="29596" x="4022725" y="3390900"/>
          <p14:tracePt t="29612" x="4137025" y="3406775"/>
          <p14:tracePt t="29629" x="4229100" y="3413125"/>
          <p14:tracePt t="29646" x="4267200" y="3413125"/>
          <p14:tracePt t="29662" x="4283075" y="3413125"/>
          <p14:tracePt t="29729" x="4267200" y="3413125"/>
          <p14:tracePt t="29737" x="4229100" y="3413125"/>
          <p14:tracePt t="29746" x="4191000" y="3413125"/>
          <p14:tracePt t="29762" x="4122738" y="3413125"/>
          <p14:tracePt t="29779" x="4084638" y="3421063"/>
          <p14:tracePt t="29797" x="4054475" y="3444875"/>
          <p14:tracePt t="29812" x="4038600" y="3459163"/>
          <p14:tracePt t="29829" x="4038600" y="3467100"/>
          <p14:tracePt t="30073" x="4060825" y="3467100"/>
          <p14:tracePt t="30081" x="4084638" y="3467100"/>
          <p14:tracePt t="30089" x="4130675" y="3467100"/>
          <p14:tracePt t="30097" x="4168775" y="3467100"/>
          <p14:tracePt t="30113" x="4244975" y="3467100"/>
          <p14:tracePt t="30129" x="4275138" y="3467100"/>
          <p14:tracePt t="30146" x="4283075" y="3467100"/>
          <p14:tracePt t="30385" x="4267200" y="3467100"/>
          <p14:tracePt t="30393" x="4213225" y="3475038"/>
          <p14:tracePt t="30400" x="4137025" y="3482975"/>
          <p14:tracePt t="30413" x="4068763" y="3489325"/>
          <p14:tracePt t="30430" x="3894138" y="3489325"/>
          <p14:tracePt t="30446" x="3756025" y="3489325"/>
          <p14:tracePt t="30463" x="3711575" y="3489325"/>
          <p14:tracePt t="30536" x="3717925" y="3482975"/>
          <p14:tracePt t="30545" x="3741738" y="3482975"/>
          <p14:tracePt t="30552" x="3779838" y="3482975"/>
          <p14:tracePt t="30563" x="3863975" y="3482975"/>
          <p14:tracePt t="30579" x="4030663" y="3482975"/>
          <p14:tracePt t="30596" x="4213225" y="3482975"/>
          <p14:tracePt t="30613" x="4305300" y="3482975"/>
          <p14:tracePt t="30630" x="4327525" y="3482975"/>
          <p14:tracePt t="30664" x="4305300" y="3475038"/>
          <p14:tracePt t="30680" x="4122738" y="3475038"/>
          <p14:tracePt t="30696" x="3932238" y="3475038"/>
          <p14:tracePt t="30713" x="3771900" y="3475038"/>
          <p14:tracePt t="30729" x="3627438" y="3475038"/>
          <p14:tracePt t="30747" x="3603625" y="3467100"/>
          <p14:tracePt t="30816" x="3603625" y="3459163"/>
          <p14:tracePt t="30825" x="3603625" y="3451225"/>
          <p14:tracePt t="30832" x="3627438" y="3444875"/>
          <p14:tracePt t="30846" x="3635375" y="3444875"/>
          <p14:tracePt t="30863" x="3673475" y="3429000"/>
          <p14:tracePt t="30880" x="3711575" y="3429000"/>
          <p14:tracePt t="30896" x="3741738" y="3429000"/>
          <p14:tracePt t="30945" x="3749675" y="3429000"/>
          <p14:tracePt t="30953" x="3763963" y="3429000"/>
          <p14:tracePt t="30963" x="3810000" y="3429000"/>
          <p14:tracePt t="30980" x="3962400" y="3436938"/>
          <p14:tracePt t="30998" x="4183063" y="3459163"/>
          <p14:tracePt t="31013" x="4389438" y="3467100"/>
          <p14:tracePt t="31030" x="4564063" y="3467100"/>
          <p14:tracePt t="31046" x="4686300" y="3467100"/>
          <p14:tracePt t="31063" x="4716463" y="3467100"/>
          <p14:tracePt t="31137" x="4732338" y="3467100"/>
          <p14:tracePt t="31145" x="4746625" y="3467100"/>
          <p14:tracePt t="31153" x="4754563" y="3467100"/>
          <p14:tracePt t="31163" x="4792663" y="3467100"/>
          <p14:tracePt t="31180" x="4884738" y="3467100"/>
          <p14:tracePt t="31196" x="5006975" y="3467100"/>
          <p14:tracePt t="31213" x="5121275" y="3467100"/>
          <p14:tracePt t="31230" x="5151438" y="3467100"/>
          <p14:tracePt t="31246" x="5165725" y="3467100"/>
          <p14:tracePt t="31304" x="5151438" y="3467100"/>
          <p14:tracePt t="31313" x="5097463" y="3467100"/>
          <p14:tracePt t="31321" x="4983163" y="3467100"/>
          <p14:tracePt t="31330" x="4884738" y="3467100"/>
          <p14:tracePt t="31346" x="4618038" y="3467100"/>
          <p14:tracePt t="31363" x="4381500" y="3467100"/>
          <p14:tracePt t="31380" x="4313238" y="3467100"/>
          <p14:tracePt t="31433" x="4359275" y="3467100"/>
          <p14:tracePt t="31441" x="4465638" y="3467100"/>
          <p14:tracePt t="31448" x="4579938" y="3467100"/>
          <p14:tracePt t="31464" x="4778375" y="3467100"/>
          <p14:tracePt t="31480" x="4945063" y="3467100"/>
          <p14:tracePt t="31498" x="5037138" y="3467100"/>
          <p14:tracePt t="31561" x="5013325" y="3459163"/>
          <p14:tracePt t="31569" x="4930775" y="3459163"/>
          <p14:tracePt t="31580" x="4792663" y="3459163"/>
          <p14:tracePt t="31596" x="4572000" y="3459163"/>
          <p14:tracePt t="31613" x="4365625" y="3459163"/>
          <p14:tracePt t="31630" x="4283075" y="3459163"/>
          <p14:tracePt t="31673" x="4289425" y="3451225"/>
          <p14:tracePt t="31684" x="4335463" y="3451225"/>
          <p14:tracePt t="31696" x="4411663" y="3451225"/>
          <p14:tracePt t="31713" x="4419600" y="3451225"/>
          <p14:tracePt t="31761" x="4403725" y="3451225"/>
          <p14:tracePt t="31769" x="4321175" y="3451225"/>
          <p14:tracePt t="31780" x="4160838" y="3451225"/>
          <p14:tracePt t="31797" x="3749675" y="3451225"/>
          <p14:tracePt t="31813" x="3330575" y="3451225"/>
          <p14:tracePt t="31830" x="3032125" y="3451225"/>
          <p14:tracePt t="31847" x="2949575" y="3451225"/>
          <p14:tracePt t="31881" x="2979738" y="3451225"/>
          <p14:tracePt t="31897" x="3192463" y="3451225"/>
          <p14:tracePt t="31913" x="3444875" y="3451225"/>
          <p14:tracePt t="31930" x="3665538" y="3451225"/>
          <p14:tracePt t="31947" x="3870325" y="3451225"/>
          <p14:tracePt t="31963" x="4022725" y="3451225"/>
          <p14:tracePt t="31980" x="4076700" y="3451225"/>
          <p14:tracePt t="32041" x="4060825" y="3451225"/>
          <p14:tracePt t="32048" x="3962400" y="3467100"/>
          <p14:tracePt t="32057" x="3863975" y="3475038"/>
          <p14:tracePt t="32065" x="3763963" y="3475038"/>
          <p14:tracePt t="32080" x="3521075" y="3475038"/>
          <p14:tracePt t="32097" x="3306763" y="3475038"/>
          <p14:tracePt t="32113" x="3268663" y="3475038"/>
          <p14:tracePt t="32147" x="3336925" y="3475038"/>
          <p14:tracePt t="32163" x="3848100" y="3475038"/>
          <p14:tracePt t="32180" x="4694238" y="3475038"/>
          <p14:tracePt t="32197" x="5402263" y="3505200"/>
          <p14:tracePt t="32213" x="5807075" y="3543300"/>
          <p14:tracePt t="32230" x="5883275" y="3551238"/>
          <p14:tracePt t="32265" x="5821363" y="3551238"/>
          <p14:tracePt t="32280" x="5380038" y="3551238"/>
          <p14:tracePt t="32297" x="4838700" y="3497263"/>
          <p14:tracePt t="32313" x="4587875" y="3475038"/>
          <p14:tracePt t="32330" x="4419600" y="3475038"/>
          <p14:tracePt t="32376" x="4487863" y="3475038"/>
          <p14:tracePt t="32384" x="4602163" y="3475038"/>
          <p14:tracePt t="32397" x="4724400" y="3475038"/>
          <p14:tracePt t="32413" x="4884738" y="3475038"/>
          <p14:tracePt t="32430" x="4914900" y="3475038"/>
          <p14:tracePt t="32464" x="4884738" y="3467100"/>
          <p14:tracePt t="32480" x="4389438" y="3459163"/>
          <p14:tracePt t="32497" x="3992563" y="3398838"/>
          <p14:tracePt t="32513" x="3673475" y="3344863"/>
          <p14:tracePt t="32530" x="3527425" y="3314700"/>
          <p14:tracePt t="32547" x="3527425" y="3306763"/>
          <p14:tracePt t="32563" x="3565525" y="3268663"/>
          <p14:tracePt t="32580" x="3673475" y="3208338"/>
          <p14:tracePt t="32597" x="3832225" y="3154363"/>
          <p14:tracePt t="32613" x="3908425" y="3101975"/>
          <p14:tracePt t="32630" x="3924300" y="3086100"/>
          <p14:tracePt t="32721" x="3924300" y="3094038"/>
          <p14:tracePt t="32729" x="3924300" y="3140075"/>
          <p14:tracePt t="32737" x="3916363" y="3222625"/>
          <p14:tracePt t="32747" x="3908425" y="3314700"/>
          <p14:tracePt t="32763" x="3878263" y="3513138"/>
          <p14:tracePt t="32780" x="3863975" y="3657600"/>
          <p14:tracePt t="32797" x="3863975" y="3695700"/>
          <p14:tracePt t="32832" x="3878263" y="3679825"/>
          <p14:tracePt t="32847" x="3886200" y="3635375"/>
          <p14:tracePt t="32864" x="3886200" y="3451225"/>
          <p14:tracePt t="32880" x="3894138" y="3368675"/>
          <p14:tracePt t="32898" x="3902075" y="3344863"/>
          <p14:tracePt t="32976" x="3902075" y="3368675"/>
          <p14:tracePt t="32984" x="3902075" y="3375025"/>
          <p14:tracePt t="32993" x="3902075" y="3382963"/>
          <p14:tracePt t="33000" x="3902075" y="3390900"/>
          <p14:tracePt t="33065" x="3908425" y="3390900"/>
          <p14:tracePt t="33080" x="3924300" y="3390900"/>
          <p14:tracePt t="33097" x="3932238" y="3390900"/>
          <p14:tracePt t="33153" x="3946525" y="3398838"/>
          <p14:tracePt t="33160" x="3954463" y="3406775"/>
          <p14:tracePt t="33169" x="3970338" y="3429000"/>
          <p14:tracePt t="33180" x="4008438" y="3444875"/>
          <p14:tracePt t="33197" x="4084638" y="3467100"/>
          <p14:tracePt t="33213" x="4198938" y="3489325"/>
          <p14:tracePt t="33230" x="4335463" y="3497263"/>
          <p14:tracePt t="33247" x="4435475" y="3497263"/>
          <p14:tracePt t="33263" x="4457700" y="3497263"/>
          <p14:tracePt t="33457" x="4457700" y="3513138"/>
          <p14:tracePt t="33465" x="4457700" y="3521075"/>
          <p14:tracePt t="33505" x="4441825" y="3521075"/>
          <p14:tracePt t="33602" x="4435475" y="3521075"/>
          <p14:tracePt t="33625" x="4419600" y="3521075"/>
          <p14:tracePt t="33641" x="4411663" y="3513138"/>
          <p14:tracePt t="33648" x="4397375" y="3513138"/>
          <p14:tracePt t="33657" x="4389438" y="3505200"/>
          <p14:tracePt t="33665" x="4381500" y="3505200"/>
          <p14:tracePt t="33680" x="4373563" y="3505200"/>
          <p14:tracePt t="33697" x="4365625" y="3497263"/>
          <p14:tracePt t="33810" x="4359275" y="3497263"/>
          <p14:tracePt t="33816" x="4351338" y="3497263"/>
          <p14:tracePt t="33831" x="4335463" y="3497263"/>
          <p14:tracePt t="33848" x="4213225" y="3497263"/>
          <p14:tracePt t="33864" x="4098925" y="3497263"/>
          <p14:tracePt t="33881" x="3946525" y="3497263"/>
          <p14:tracePt t="33897" x="3825875" y="3497263"/>
          <p14:tracePt t="33914" x="3741738" y="3497263"/>
          <p14:tracePt t="33931" x="3725863" y="3497263"/>
          <p14:tracePt t="33968" x="3717925" y="3497263"/>
          <p14:tracePt t="33981" x="3703638" y="3497263"/>
          <p14:tracePt t="33997" x="3603625" y="3497263"/>
          <p14:tracePt t="34014" x="3489325" y="3497263"/>
          <p14:tracePt t="34031" x="3375025" y="3489325"/>
          <p14:tracePt t="34047" x="3360738" y="3489325"/>
          <p14:tracePt t="34081" x="3360738" y="3482975"/>
          <p14:tracePt t="34089" x="3360738" y="3467100"/>
          <p14:tracePt t="34098" x="3421063" y="3467100"/>
          <p14:tracePt t="34114" x="3611563" y="3467100"/>
          <p14:tracePt t="34131" x="3916363" y="3467100"/>
          <p14:tracePt t="34147" x="4373563" y="3467100"/>
          <p14:tracePt t="34164" x="4618038" y="3475038"/>
          <p14:tracePt t="34181" x="4816475" y="3497263"/>
          <p14:tracePt t="34197" x="4876800" y="3497263"/>
          <p14:tracePt t="34214" x="4884738" y="3497263"/>
          <p14:tracePt t="34281" x="4892675" y="3497263"/>
          <p14:tracePt t="34289" x="4899025" y="3497263"/>
          <p14:tracePt t="34298" x="4906963" y="3497263"/>
          <p14:tracePt t="34314" x="4906963" y="3489325"/>
          <p14:tracePt t="34331" x="4930775" y="3482975"/>
          <p14:tracePt t="34347" x="4953000" y="3475038"/>
          <p14:tracePt t="34364" x="5029200" y="3475038"/>
          <p14:tracePt t="34381" x="5121275" y="3475038"/>
          <p14:tracePt t="34397" x="5181600" y="3475038"/>
          <p14:tracePt t="34414" x="5197475" y="3475038"/>
          <p14:tracePt t="34473" x="5181600" y="3459163"/>
          <p14:tracePt t="34481" x="5113338" y="3459163"/>
          <p14:tracePt t="34489" x="5045075" y="3459163"/>
          <p14:tracePt t="34497" x="4968875" y="3459163"/>
          <p14:tracePt t="34514" x="4784725" y="3459163"/>
          <p14:tracePt t="34531" x="4625975" y="3475038"/>
          <p14:tracePt t="34547" x="4564063" y="3482975"/>
          <p14:tracePt t="34689" x="4556125" y="3489325"/>
          <p14:tracePt t="34737" x="4541838" y="3489325"/>
          <p14:tracePt t="34752" x="4518025" y="3497263"/>
          <p14:tracePt t="34761" x="4503738" y="3505200"/>
          <p14:tracePt t="34768" x="4487863" y="3505200"/>
          <p14:tracePt t="34781" x="4465638" y="3505200"/>
          <p14:tracePt t="34798" x="4427538" y="3505200"/>
          <p14:tracePt t="34814" x="4389438" y="3505200"/>
          <p14:tracePt t="34831" x="4381500" y="3505200"/>
          <p14:tracePt t="34848" x="4365625" y="3505200"/>
          <p14:tracePt t="34864" x="4365625" y="3482975"/>
          <p14:tracePt t="34881" x="4365625" y="3467100"/>
          <p14:tracePt t="34898" x="4351338" y="3444875"/>
          <p14:tracePt t="34915" x="4327525" y="3406775"/>
          <p14:tracePt t="34931" x="4305300" y="3390900"/>
          <p14:tracePt t="34948" x="4267200" y="3382963"/>
          <p14:tracePt t="34964" x="4244975" y="3382963"/>
          <p14:tracePt t="34981" x="4206875" y="3390900"/>
          <p14:tracePt t="34998" x="4152900" y="3406775"/>
          <p14:tracePt t="35016" x="4098925" y="3436938"/>
          <p14:tracePt t="35031" x="4084638" y="3444875"/>
          <p14:tracePt t="35048" x="4084638" y="3451225"/>
          <p14:tracePt t="35064" x="4084638" y="3467100"/>
          <p14:tracePt t="35081" x="4084638" y="3497263"/>
          <p14:tracePt t="35098" x="4084638" y="3543300"/>
          <p14:tracePt t="35116" x="4084638" y="3581400"/>
          <p14:tracePt t="35131" x="4092575" y="3611563"/>
          <p14:tracePt t="35148" x="4098925" y="3641725"/>
          <p14:tracePt t="35164" x="4098925" y="3649663"/>
          <p14:tracePt t="35181" x="4098925" y="3657600"/>
          <p14:tracePt t="35241" x="4098925" y="3673475"/>
          <p14:tracePt t="35321" x="4098925" y="3657600"/>
          <p14:tracePt t="35329" x="4092575" y="3627438"/>
          <p14:tracePt t="35337" x="4084638" y="3581400"/>
          <p14:tracePt t="35348" x="4084638" y="3527425"/>
          <p14:tracePt t="35364" x="4054475" y="3413125"/>
          <p14:tracePt t="35381" x="4022725" y="3298825"/>
          <p14:tracePt t="35398" x="4000500" y="3230563"/>
          <p14:tracePt t="35414" x="3992563" y="3192463"/>
          <p14:tracePt t="35431" x="3984625" y="3170238"/>
          <p14:tracePt t="35450" x="3984625" y="3162300"/>
          <p14:tracePt t="35481" x="3984625" y="3146425"/>
          <p14:tracePt t="35560" x="3984625" y="3140075"/>
          <p14:tracePt t="35577" x="3978275" y="3124200"/>
          <p14:tracePt t="35584" x="3978275" y="3108325"/>
          <p14:tracePt t="35593" x="3962400" y="3101975"/>
          <p14:tracePt t="35600" x="3962400" y="3094038"/>
          <p14:tracePt t="35615" x="3962400" y="3086100"/>
          <p14:tracePt t="35632" x="3962400" y="3063875"/>
          <p14:tracePt t="35665" x="3962400" y="3048000"/>
          <p14:tracePt t="35905" x="3946525" y="3055938"/>
          <p14:tracePt t="35913" x="3932238" y="3078163"/>
          <p14:tracePt t="35920" x="3908425" y="3124200"/>
          <p14:tracePt t="35931" x="3878263" y="3162300"/>
          <p14:tracePt t="35948" x="3825875" y="3222625"/>
          <p14:tracePt t="35965" x="3794125" y="3268663"/>
          <p14:tracePt t="35981" x="3787775" y="3284538"/>
          <p14:tracePt t="35998" x="3771900" y="3298825"/>
          <p14:tracePt t="36168" x="3771900" y="3314700"/>
          <p14:tracePt t="36177" x="3771900" y="3330575"/>
          <p14:tracePt t="36184" x="3771900" y="3336925"/>
          <p14:tracePt t="36198" x="3810000" y="3352800"/>
          <p14:tracePt t="36215" x="3962400" y="3368675"/>
          <p14:tracePt t="36232" x="4137025" y="3398838"/>
          <p14:tracePt t="36248" x="4283075" y="3413125"/>
          <p14:tracePt t="36265" x="4313238" y="3436938"/>
          <p14:tracePt t="36441" x="4335463" y="3436938"/>
          <p14:tracePt t="36456" x="4343400" y="3436938"/>
          <p14:tracePt t="36465" x="4351338" y="3436938"/>
          <p14:tracePt t="36561" x="4359275" y="3444875"/>
          <p14:tracePt t="36568" x="4359275" y="3459163"/>
          <p14:tracePt t="36577" x="4351338" y="3467100"/>
          <p14:tracePt t="36584" x="4313238" y="3489325"/>
          <p14:tracePt t="36598" x="4283075" y="3513138"/>
          <p14:tracePt t="36615" x="4198938" y="3551238"/>
          <p14:tracePt t="36632" x="4098925" y="3589338"/>
          <p14:tracePt t="36648" x="3946525" y="3649663"/>
          <p14:tracePt t="36665" x="3878263" y="3673475"/>
          <p14:tracePt t="36682" x="3794125" y="3703638"/>
          <p14:tracePt t="36698" x="3771900" y="3711575"/>
          <p14:tracePt t="37233" x="3771900" y="3725863"/>
          <p14:tracePt t="37241" x="3771900" y="3741738"/>
          <p14:tracePt t="37249" x="3771900" y="3763963"/>
          <p14:tracePt t="37265" x="3817938" y="3840163"/>
          <p14:tracePt t="37282" x="3863975" y="3894138"/>
          <p14:tracePt t="37298" x="3902075" y="3946525"/>
          <p14:tracePt t="37315" x="3924300" y="4000500"/>
          <p14:tracePt t="37332" x="3946525" y="4060825"/>
          <p14:tracePt t="37348" x="3954463" y="4084638"/>
          <p14:tracePt t="37365" x="3962400" y="4092575"/>
          <p14:tracePt t="37529" x="3962400" y="4098925"/>
          <p14:tracePt t="37536" x="3978275" y="4106863"/>
          <p14:tracePt t="37549" x="3984625" y="4130675"/>
          <p14:tracePt t="37565" x="4008438" y="4175125"/>
          <p14:tracePt t="37582" x="4016375" y="4198938"/>
          <p14:tracePt t="37599" x="4022725" y="4221163"/>
          <p14:tracePt t="37616" x="4030663" y="4221163"/>
          <p14:tracePt t="37672" x="4030663" y="4229100"/>
          <p14:tracePt t="37689" x="4030663" y="4237038"/>
          <p14:tracePt t="37697" x="4030663" y="4251325"/>
          <p14:tracePt t="37713" x="4030663" y="4267200"/>
          <p14:tracePt t="37721" x="4030663" y="4275138"/>
          <p14:tracePt t="37732" x="4030663" y="4289425"/>
          <p14:tracePt t="37749" x="4030663" y="4327525"/>
          <p14:tracePt t="37765" x="4030663" y="4373563"/>
          <p14:tracePt t="37782" x="4030663" y="4397375"/>
          <p14:tracePt t="37799" x="4030663" y="4427538"/>
          <p14:tracePt t="37920" x="4030663" y="4419600"/>
          <p14:tracePt t="37928" x="4030663" y="4411663"/>
          <p14:tracePt t="37936" x="4038600" y="4411663"/>
          <p14:tracePt t="37952" x="4038600" y="4397375"/>
          <p14:tracePt t="37965" x="4046538" y="4381500"/>
          <p14:tracePt t="37982" x="4054475" y="4365625"/>
          <p14:tracePt t="37999" x="4060825" y="4327525"/>
          <p14:tracePt t="38016" x="4084638" y="4289425"/>
          <p14:tracePt t="38032" x="4098925" y="4244975"/>
          <p14:tracePt t="38049" x="4106863" y="4229100"/>
          <p14:tracePt t="38065" x="4106863" y="4221163"/>
          <p14:tracePt t="38625" x="4122738" y="4206875"/>
          <p14:tracePt t="38633" x="4144963" y="4183063"/>
          <p14:tracePt t="38641" x="4183063" y="4144963"/>
          <p14:tracePt t="38649" x="4213225" y="4106863"/>
          <p14:tracePt t="38666" x="4275138" y="4016375"/>
          <p14:tracePt t="38682" x="4381500" y="3886200"/>
          <p14:tracePt t="38699" x="4435475" y="3779838"/>
          <p14:tracePt t="38716" x="4511675" y="3641725"/>
          <p14:tracePt t="38732" x="4549775" y="3551238"/>
          <p14:tracePt t="38749" x="4587875" y="3467100"/>
          <p14:tracePt t="38766" x="4602163" y="3398838"/>
          <p14:tracePt t="38782" x="4618038" y="3336925"/>
          <p14:tracePt t="38800" x="4648200" y="3254375"/>
          <p14:tracePt t="38816" x="4656138" y="3230563"/>
          <p14:tracePt t="38832" x="4664075" y="3154363"/>
          <p14:tracePt t="38849" x="4678363" y="3124200"/>
          <p14:tracePt t="38866" x="4678363" y="3108325"/>
          <p14:tracePt t="38882" x="4678363" y="3094038"/>
          <p14:tracePt t="38899" x="4686300" y="3086100"/>
          <p14:tracePt t="38916" x="4686300" y="3078163"/>
          <p14:tracePt t="38932" x="4686300" y="3048000"/>
          <p14:tracePt t="38949" x="4702175" y="3032125"/>
          <p14:tracePt t="38966" x="4708525" y="3009900"/>
          <p14:tracePt t="38982" x="4724400" y="2979738"/>
          <p14:tracePt t="38999" x="4724400" y="2971800"/>
          <p14:tracePt t="39017" x="4724400" y="2963863"/>
          <p14:tracePt t="39105" x="4724400" y="3001963"/>
          <p14:tracePt t="39113" x="4724400" y="3025775"/>
          <p14:tracePt t="39120" x="4724400" y="3048000"/>
          <p14:tracePt t="39132" x="4724400" y="3070225"/>
          <p14:tracePt t="39149" x="4724400" y="3101975"/>
          <p14:tracePt t="39166" x="4724400" y="3146425"/>
          <p14:tracePt t="39183" x="4724400" y="3184525"/>
          <p14:tracePt t="39200" x="4724400" y="3216275"/>
          <p14:tracePt t="39297" x="4716463" y="3222625"/>
          <p14:tracePt t="39305" x="4708525" y="3222625"/>
          <p14:tracePt t="39316" x="4702175" y="3238500"/>
          <p14:tracePt t="39333" x="4694238" y="3254375"/>
          <p14:tracePt t="39349" x="4694238" y="3268663"/>
          <p14:tracePt t="39366" x="4678363" y="3284538"/>
          <p14:tracePt t="39399" x="4678363" y="3292475"/>
          <p14:tracePt t="39513" x="4678363" y="3284538"/>
          <p14:tracePt t="39520" x="4678363" y="3276600"/>
          <p14:tracePt t="39529" x="4694238" y="3254375"/>
          <p14:tracePt t="39536" x="4708525" y="3246438"/>
          <p14:tracePt t="39549" x="4746625" y="3222625"/>
          <p14:tracePt t="39566" x="4784725" y="3222625"/>
          <p14:tracePt t="39583" x="4808538" y="3222625"/>
          <p14:tracePt t="39599" x="4816475" y="3222625"/>
          <p14:tracePt t="39665" x="4830763" y="3222625"/>
          <p14:tracePt t="39673" x="4838700" y="3230563"/>
          <p14:tracePt t="39683" x="4846638" y="3260725"/>
          <p14:tracePt t="39699" x="4860925" y="3322638"/>
          <p14:tracePt t="39716" x="4868863" y="3421063"/>
          <p14:tracePt t="39733" x="4868863" y="3505200"/>
          <p14:tracePt t="39749" x="4868863" y="3559175"/>
          <p14:tracePt t="39766" x="4860925" y="3597275"/>
          <p14:tracePt t="39783" x="4816475" y="3649663"/>
          <p14:tracePt t="39799" x="4778375" y="3679825"/>
          <p14:tracePt t="39816" x="4746625" y="3703638"/>
          <p14:tracePt t="39833" x="4724400" y="3711575"/>
          <p14:tracePt t="39905" x="4724400" y="3717925"/>
          <p14:tracePt t="39921" x="4716463" y="3717925"/>
          <p14:tracePt t="39929" x="4708525" y="3725863"/>
          <p14:tracePt t="39937" x="4702175" y="3733800"/>
          <p14:tracePt t="39952" x="4702175" y="3749675"/>
          <p14:tracePt t="39966" x="4694238" y="3763963"/>
          <p14:tracePt t="40249" x="4694238" y="3771900"/>
          <p14:tracePt t="40265" x="4702175" y="3763963"/>
          <p14:tracePt t="40281" x="4708525" y="3756025"/>
          <p14:tracePt t="40289" x="4708525" y="3749675"/>
          <p14:tracePt t="40393" x="4716463" y="3741738"/>
          <p14:tracePt t="40489" x="4724400" y="3741738"/>
          <p14:tracePt t="40498" x="4724400" y="3763963"/>
          <p14:tracePt t="40505" x="4724400" y="3810000"/>
          <p14:tracePt t="40516" x="4724400" y="3870325"/>
          <p14:tracePt t="40533" x="4724400" y="4000500"/>
          <p14:tracePt t="40550" x="4724400" y="4144963"/>
          <p14:tracePt t="40566" x="4724400" y="4275138"/>
          <p14:tracePt t="40584" x="4724400" y="4411663"/>
          <p14:tracePt t="40600" x="4724400" y="4441825"/>
          <p14:tracePt t="40616" x="4724400" y="4465638"/>
          <p14:tracePt t="40657" x="4716463" y="4473575"/>
          <p14:tracePt t="40761" x="4716463" y="4449763"/>
          <p14:tracePt t="40768" x="4716463" y="4435475"/>
          <p14:tracePt t="40777" x="4716463" y="4419600"/>
          <p14:tracePt t="40784" x="4716463" y="4411663"/>
          <p14:tracePt t="40800" x="4716463" y="4389438"/>
          <p14:tracePt t="40817" x="4716463" y="4335463"/>
          <p14:tracePt t="40833" x="4716463" y="4321175"/>
          <p14:tracePt t="40850" x="4716463" y="4289425"/>
          <p14:tracePt t="40868" x="4716463" y="4283075"/>
          <p14:tracePt t="40883" x="4716463" y="4275138"/>
          <p14:tracePt t="40900" x="4716463" y="4267200"/>
          <p14:tracePt t="40993" x="4716463" y="4259263"/>
          <p14:tracePt t="41056" x="4716463" y="4251325"/>
          <p14:tracePt t="41961" x="4724400" y="4244975"/>
          <p14:tracePt t="41968" x="4899025" y="4244975"/>
          <p14:tracePt t="41976" x="5165725" y="4244975"/>
          <p14:tracePt t="41985" x="5600700" y="4244975"/>
          <p14:tracePt t="42000" x="6507163" y="4244975"/>
          <p14:tracePt t="42017" x="7413625" y="4244975"/>
          <p14:tracePt t="42034" x="8137525" y="4160838"/>
          <p14:tracePt t="42050" x="8626475" y="3978275"/>
          <p14:tracePt t="42067" x="8831263" y="3840163"/>
          <p14:tracePt t="42084" x="8885238" y="3756025"/>
          <p14:tracePt t="42100" x="8885238" y="3679825"/>
          <p14:tracePt t="42117" x="8861425" y="3543300"/>
          <p14:tracePt t="42134" x="8785225" y="3429000"/>
          <p14:tracePt t="42150" x="8763000" y="3390900"/>
          <p14:tracePt t="42265" x="8763000" y="3375025"/>
          <p14:tracePt t="42274" x="8763000" y="3360738"/>
          <p14:tracePt t="42284" x="8770938" y="3336925"/>
          <p14:tracePt t="42300" x="8778875" y="3292475"/>
          <p14:tracePt t="42317" x="8778875" y="3238500"/>
          <p14:tracePt t="42336" x="8747125" y="3178175"/>
          <p14:tracePt t="42350" x="8702675" y="3170238"/>
          <p14:tracePt t="42368" x="8518525" y="3146425"/>
          <p14:tracePt t="42384" x="8442325" y="3154363"/>
          <p14:tracePt t="42400" x="8267700" y="3246438"/>
          <p14:tracePt t="42417" x="8213725" y="3298825"/>
          <p14:tracePt t="42434" x="8191500" y="3322638"/>
          <p14:tracePt t="42450" x="8183563" y="3330575"/>
          <p14:tracePt t="42467" x="8175625" y="3330575"/>
          <p14:tracePt t="42484" x="8145463" y="3330575"/>
          <p14:tracePt t="42500" x="8085138" y="3330575"/>
          <p14:tracePt t="42517" x="7985125" y="3330575"/>
          <p14:tracePt t="42534" x="7856538" y="3330575"/>
          <p14:tracePt t="42550" x="7802563" y="3330575"/>
          <p14:tracePt t="43025" x="7832725" y="3330575"/>
          <p14:tracePt t="43033" x="7924800" y="3330575"/>
          <p14:tracePt t="43041" x="8039100" y="3330575"/>
          <p14:tracePt t="43051" x="8137525" y="3330575"/>
          <p14:tracePt t="43067" x="8496300" y="3368675"/>
          <p14:tracePt t="43084" x="8724900" y="3398838"/>
          <p14:tracePt t="43101" x="8809038" y="3398838"/>
          <p14:tracePt t="43117" x="8823325" y="3398838"/>
          <p14:tracePt t="43168" x="8831263" y="3390900"/>
          <p14:tracePt t="43177" x="8831263" y="3382963"/>
          <p14:tracePt t="43185" x="8831263" y="3375025"/>
          <p14:tracePt t="43201" x="8839200" y="3360738"/>
          <p14:tracePt t="43217" x="8839200" y="3344863"/>
          <p14:tracePt t="43257" x="8847138" y="3330575"/>
          <p14:tracePt t="43273" x="8855075" y="3330575"/>
          <p14:tracePt t="43284" x="8861425" y="3322638"/>
          <p14:tracePt t="43393" x="8861425" y="3314700"/>
          <p14:tracePt t="43410" x="8855075" y="3306763"/>
          <p14:tracePt t="43424" x="8839200" y="3306763"/>
          <p14:tracePt t="43433" x="8831263" y="3306763"/>
          <p14:tracePt t="43448" x="8823325" y="3306763"/>
          <p14:tracePt t="43457" x="8816975" y="3306763"/>
          <p14:tracePt t="43529" x="8809038" y="3306763"/>
          <p14:tracePt t="43673" x="8823325" y="3306763"/>
          <p14:tracePt t="43680" x="8839200" y="3306763"/>
          <p14:tracePt t="43688" x="8855075" y="3306763"/>
          <p14:tracePt t="43701" x="8861425" y="3306763"/>
          <p14:tracePt t="43718" x="8915400" y="3306763"/>
          <p14:tracePt t="43734" x="8969375" y="3306763"/>
          <p14:tracePt t="43751" x="8999538" y="3306763"/>
          <p14:tracePt t="43768" x="9013825" y="3306763"/>
          <p14:tracePt t="43801" x="9021763" y="3306763"/>
          <p14:tracePt t="43841" x="9029700" y="3306763"/>
          <p14:tracePt t="43848" x="9051925" y="3306763"/>
          <p14:tracePt t="43857" x="9067800" y="3306763"/>
          <p14:tracePt t="43868" x="9090025" y="3306763"/>
          <p14:tracePt t="43884" x="9128125" y="3298825"/>
          <p14:tracePt t="43901" x="9166225" y="3292475"/>
          <p14:tracePt t="44161" x="9159875" y="3292475"/>
          <p14:tracePt t="44169" x="9090025" y="3292475"/>
          <p14:tracePt t="44177" x="9013825" y="3268663"/>
          <p14:tracePt t="44185" x="8923338" y="3260725"/>
          <p14:tracePt t="44201" x="8678863" y="3260725"/>
          <p14:tracePt t="44218" x="8442325" y="3260725"/>
          <p14:tracePt t="44236" x="8321675" y="3260725"/>
          <p14:tracePt t="44251" x="8297863" y="3260725"/>
          <p14:tracePt t="44321" x="8283575" y="3260725"/>
          <p14:tracePt t="44329" x="8267700" y="3260725"/>
          <p14:tracePt t="44336" x="8237538" y="3260725"/>
          <p14:tracePt t="44352" x="8191500" y="3260725"/>
          <p14:tracePt t="44368" x="8183563" y="3260725"/>
          <p14:tracePt t="44384" x="8161338" y="3260725"/>
          <p14:tracePt t="44418" x="8145463" y="3260725"/>
          <p14:tracePt t="44434" x="8123238" y="3260725"/>
          <p14:tracePt t="44451" x="8099425" y="3260725"/>
          <p14:tracePt t="44468" x="8077200" y="3260725"/>
          <p14:tracePt t="44484" x="8069263" y="3260725"/>
          <p14:tracePt t="45288" x="8061325" y="3260725"/>
          <p14:tracePt t="45369" x="8061325" y="3268663"/>
          <p14:tracePt t="45386" x="8061325" y="3284538"/>
          <p14:tracePt t="45393" x="8085138" y="3284538"/>
          <p14:tracePt t="45402" x="8123238" y="3306763"/>
          <p14:tracePt t="45418" x="8169275" y="3314700"/>
          <p14:tracePt t="45435" x="8251825" y="3336925"/>
          <p14:tracePt t="45452" x="8351838" y="3352800"/>
          <p14:tracePt t="45469" x="8420100" y="3375025"/>
          <p14:tracePt t="45485" x="8504238" y="3390900"/>
          <p14:tracePt t="45501" x="8588375" y="3413125"/>
          <p14:tracePt t="45518" x="8640763" y="3429000"/>
          <p14:tracePt t="45535" x="8664575" y="3436938"/>
          <p14:tracePt t="45552" x="8702675" y="3451225"/>
          <p14:tracePt t="45568" x="8755063" y="3467100"/>
          <p14:tracePt t="45585" x="8823325" y="3482975"/>
          <p14:tracePt t="45602" x="8893175" y="3497263"/>
          <p14:tracePt t="45618" x="8907463" y="3505200"/>
          <p14:tracePt t="45635" x="8915400" y="3505200"/>
          <p14:tracePt t="45680" x="8923338" y="3505200"/>
          <p14:tracePt t="45688" x="8945563" y="3505200"/>
          <p14:tracePt t="45702" x="8983663" y="3505200"/>
          <p14:tracePt t="45718" x="9121775" y="3505200"/>
          <p14:tracePt t="45735" x="9258300" y="3505200"/>
          <p14:tracePt t="45752" x="9364663" y="3505200"/>
          <p14:tracePt t="45768" x="9432925" y="3505200"/>
          <p14:tracePt t="45913" x="9418638" y="3505200"/>
          <p14:tracePt t="45920" x="9402763" y="3505200"/>
          <p14:tracePt t="45929" x="9394825" y="3505200"/>
          <p14:tracePt t="45936" x="9372600" y="3505200"/>
          <p14:tracePt t="45952" x="9312275" y="3505200"/>
          <p14:tracePt t="45968" x="9197975" y="3505200"/>
          <p14:tracePt t="45985" x="9037638" y="3505200"/>
          <p14:tracePt t="46002" x="8801100" y="3505200"/>
          <p14:tracePt t="46018" x="8504238" y="3505200"/>
          <p14:tracePt t="46035" x="8245475" y="3505200"/>
          <p14:tracePt t="46052" x="8093075" y="3505200"/>
          <p14:tracePt t="46068" x="8061325" y="3505200"/>
          <p14:tracePt t="46129" x="8085138" y="3505200"/>
          <p14:tracePt t="46136" x="8137525" y="3513138"/>
          <p14:tracePt t="46145" x="8213725" y="3521075"/>
          <p14:tracePt t="46153" x="8305800" y="3521075"/>
          <p14:tracePt t="46168" x="8572500" y="3521075"/>
          <p14:tracePt t="46185" x="8885238" y="3521075"/>
          <p14:tracePt t="46202" x="9113838" y="3521075"/>
          <p14:tracePt t="46218" x="9250363" y="3521075"/>
          <p14:tracePt t="46235" x="9266238" y="3521075"/>
          <p14:tracePt t="46296" x="9250363" y="3521075"/>
          <p14:tracePt t="46304" x="9212263" y="3505200"/>
          <p14:tracePt t="46313" x="9159875" y="3505200"/>
          <p14:tracePt t="46320" x="9097963" y="3505200"/>
          <p14:tracePt t="46336" x="8931275" y="3505200"/>
          <p14:tracePt t="46352" x="8740775" y="3505200"/>
          <p14:tracePt t="46368" x="8626475" y="3505200"/>
          <p14:tracePt t="46385" x="8610600" y="3505200"/>
          <p14:tracePt t="46449" x="8594725" y="3505200"/>
          <p14:tracePt t="46457" x="8526463" y="3505200"/>
          <p14:tracePt t="46468" x="8458200" y="3505200"/>
          <p14:tracePt t="46485" x="8259763" y="3505200"/>
          <p14:tracePt t="46502" x="8077200" y="3505200"/>
          <p14:tracePt t="46519" x="7902575" y="3505200"/>
          <p14:tracePt t="46535" x="7832725" y="3489325"/>
          <p14:tracePt t="46617" x="7826375" y="3482975"/>
          <p14:tracePt t="46665" x="7818438" y="3475038"/>
          <p14:tracePt t="46673" x="7794625" y="3467100"/>
          <p14:tracePt t="46681" x="7756525" y="3467100"/>
          <p14:tracePt t="46689" x="7696200" y="3444875"/>
          <p14:tracePt t="46702" x="7597775" y="3444875"/>
          <p14:tracePt t="46719" x="7383463" y="3444875"/>
          <p14:tracePt t="46736" x="7140575" y="3444875"/>
          <p14:tracePt t="46752" x="7116763" y="3444875"/>
          <p14:tracePt t="46800" x="7132638" y="3444875"/>
          <p14:tracePt t="46808" x="7178675" y="3444875"/>
          <p14:tracePt t="46819" x="7261225" y="3467100"/>
          <p14:tracePt t="46835" x="7489825" y="3513138"/>
          <p14:tracePt t="46853" x="7932738" y="3573463"/>
          <p14:tracePt t="46869" x="8389938" y="3657600"/>
          <p14:tracePt t="46885" x="8809038" y="3717925"/>
          <p14:tracePt t="46902" x="9051925" y="3741738"/>
          <p14:tracePt t="46919" x="9159875" y="3763963"/>
          <p14:tracePt t="46935" x="9174163" y="3763963"/>
          <p14:tracePt t="47177" x="9174163" y="3756025"/>
          <p14:tracePt t="47193" x="9159875" y="3741738"/>
          <p14:tracePt t="47201" x="9144000" y="3741738"/>
          <p14:tracePt t="47208" x="9121775" y="3741738"/>
          <p14:tracePt t="47219" x="9105900" y="3741738"/>
          <p14:tracePt t="47235" x="9059863" y="3741738"/>
          <p14:tracePt t="47252" x="9037638" y="3741738"/>
          <p14:tracePt t="47269" x="9037638" y="3749675"/>
          <p14:tracePt t="47285" x="9021763" y="3749675"/>
          <p14:tracePt t="47302" x="9013825" y="3749675"/>
          <p14:tracePt t="47319" x="9007475" y="3749675"/>
          <p14:tracePt t="47336" x="8999538" y="3749675"/>
          <p14:tracePt t="47480" x="8991600" y="3749675"/>
          <p14:tracePt t="47488" x="8983663" y="3749675"/>
          <p14:tracePt t="47496" x="8975725" y="3749675"/>
          <p14:tracePt t="47512" x="8969375" y="3749675"/>
          <p14:tracePt t="47520" x="8953500" y="3749675"/>
          <p14:tracePt t="47537" x="8945563" y="3749675"/>
          <p14:tracePt t="47552" x="8937625" y="3749675"/>
          <p14:tracePt t="48001" x="8931275" y="3749675"/>
          <p14:tracePt t="48008" x="8931275" y="3717925"/>
          <p14:tracePt t="48019" x="8923338" y="3665538"/>
          <p14:tracePt t="48036" x="8893175" y="3535363"/>
          <p14:tracePt t="48054" x="8885238" y="3413125"/>
          <p14:tracePt t="48069" x="8877300" y="3292475"/>
          <p14:tracePt t="48086" x="8869363" y="3178175"/>
          <p14:tracePt t="48102" x="8869363" y="3108325"/>
          <p14:tracePt t="48120" x="8869363" y="3017838"/>
          <p14:tracePt t="48136" x="8869363" y="3009900"/>
          <p14:tracePt t="48152" x="8869363" y="2963863"/>
          <p14:tracePt t="48169" x="8885238" y="2941638"/>
          <p14:tracePt t="48186" x="8885238" y="2917825"/>
          <p14:tracePt t="48203" x="8893175" y="2911475"/>
          <p14:tracePt t="48219" x="8899525" y="2895600"/>
          <p14:tracePt t="48236" x="8907463" y="2887663"/>
          <p14:tracePt t="48269" x="8907463" y="2879725"/>
          <p14:tracePt t="48297" x="8907463" y="2873375"/>
          <p14:tracePt t="48441" x="8907463" y="2887663"/>
          <p14:tracePt t="48449" x="8899525" y="2887663"/>
          <p14:tracePt t="48456" x="8885238" y="2903538"/>
          <p14:tracePt t="48469" x="8885238" y="2925763"/>
          <p14:tracePt t="48486" x="8847138" y="2979738"/>
          <p14:tracePt t="48503" x="8778875" y="3063875"/>
          <p14:tracePt t="48520" x="8709025" y="3146425"/>
          <p14:tracePt t="48536" x="8610600" y="3268663"/>
          <p14:tracePt t="48554" x="8550275" y="3352800"/>
          <p14:tracePt t="48569" x="8512175" y="3406775"/>
          <p14:tracePt t="48586" x="8480425" y="3436938"/>
          <p14:tracePt t="48603" x="8480425" y="3451225"/>
          <p14:tracePt t="48753" x="8480425" y="3459163"/>
          <p14:tracePt t="48761" x="8488363" y="3459163"/>
          <p14:tracePt t="48769" x="8518525" y="3467100"/>
          <p14:tracePt t="48786" x="8670925" y="3497263"/>
          <p14:tracePt t="48803" x="8839200" y="3497263"/>
          <p14:tracePt t="48819" x="8999538" y="3497263"/>
          <p14:tracePt t="48836" x="9067800" y="3497263"/>
          <p14:tracePt t="48853" x="9090025" y="3497263"/>
          <p14:tracePt t="48886" x="9105900" y="3489325"/>
          <p14:tracePt t="48903" x="9105900" y="3482975"/>
          <p14:tracePt t="49112" x="9097963" y="3482975"/>
          <p14:tracePt t="49121" x="9090025" y="3482975"/>
          <p14:tracePt t="49129" x="9067800" y="3482975"/>
          <p14:tracePt t="49137" x="9037638" y="3489325"/>
          <p14:tracePt t="49153" x="8945563" y="3551238"/>
          <p14:tracePt t="49169" x="8823325" y="3635375"/>
          <p14:tracePt t="49186" x="8694738" y="3725863"/>
          <p14:tracePt t="49203" x="8594725" y="3787775"/>
          <p14:tracePt t="49220" x="8556625" y="3817938"/>
          <p14:tracePt t="49944" x="8512175" y="3817938"/>
          <p14:tracePt t="49952" x="8450263" y="3825875"/>
          <p14:tracePt t="49961" x="8374063" y="3832225"/>
          <p14:tracePt t="49970" x="8283575" y="3840163"/>
          <p14:tracePt t="49987" x="8123238" y="3840163"/>
          <p14:tracePt t="50003" x="7940675" y="3840163"/>
          <p14:tracePt t="50020" x="7832725" y="3840163"/>
          <p14:tracePt t="50037" x="7826375" y="3840163"/>
          <p14:tracePt t="50088" x="7818438" y="3840163"/>
          <p14:tracePt t="50097" x="7818438" y="3825875"/>
          <p14:tracePt t="50105" x="7818438" y="3794125"/>
          <p14:tracePt t="50120" x="7826375" y="3711575"/>
          <p14:tracePt t="50137" x="7856538" y="3597275"/>
          <p14:tracePt t="50153" x="7894638" y="3513138"/>
          <p14:tracePt t="50170" x="7924800" y="3444875"/>
          <p14:tracePt t="50187" x="7940675" y="3390900"/>
          <p14:tracePt t="50203" x="7962900" y="3368675"/>
          <p14:tracePt t="50220" x="7962900" y="3344863"/>
          <p14:tracePt t="50237" x="7970838" y="3336925"/>
          <p14:tracePt t="50253" x="7978775" y="3322638"/>
          <p14:tracePt t="50313" x="7978775" y="3314700"/>
          <p14:tracePt t="50361" x="7978775" y="3306763"/>
          <p14:tracePt t="50369" x="7978775" y="3298825"/>
          <p14:tracePt t="50385" x="7978775" y="3292475"/>
          <p14:tracePt t="50401" x="7978775" y="3276600"/>
          <p14:tracePt t="50409" x="7978775" y="3268663"/>
          <p14:tracePt t="50425" x="7978775" y="3254375"/>
          <p14:tracePt t="50437" x="7978775" y="3246438"/>
          <p14:tracePt t="50453" x="7978775" y="3222625"/>
          <p14:tracePt t="50470" x="7978775" y="3208338"/>
          <p14:tracePt t="50488" x="7978775" y="3178175"/>
          <p14:tracePt t="50504" x="7978775" y="3162300"/>
          <p14:tracePt t="50617" x="7978775" y="3184525"/>
          <p14:tracePt t="50625" x="7962900" y="3222625"/>
          <p14:tracePt t="50637" x="7954963" y="3260725"/>
          <p14:tracePt t="50653" x="7940675" y="3352800"/>
          <p14:tracePt t="50670" x="7924800" y="3459163"/>
          <p14:tracePt t="50687" x="7908925" y="3581400"/>
          <p14:tracePt t="50690" x="7908925" y="3635375"/>
          <p14:tracePt t="50705" x="7908925" y="3749675"/>
          <p14:tracePt t="50720" x="7908925" y="3817938"/>
          <p14:tracePt t="50737" x="7908925" y="3886200"/>
          <p14:tracePt t="50753" x="7908925" y="3902075"/>
          <p14:tracePt t="50770" x="7908925" y="3908425"/>
          <p14:tracePt t="50825" x="7908925" y="3894138"/>
          <p14:tracePt t="50833" x="7908925" y="3848100"/>
          <p14:tracePt t="50840" x="7908925" y="3794125"/>
          <p14:tracePt t="50853" x="7908925" y="3733800"/>
          <p14:tracePt t="50872" x="7886700" y="3527425"/>
          <p14:tracePt t="50887" x="7878763" y="3497263"/>
          <p14:tracePt t="50904" x="7878763" y="3475038"/>
          <p14:tracePt t="50920" x="7878763" y="3467100"/>
          <p14:tracePt t="50961" x="7878763" y="3497263"/>
          <p14:tracePt t="50969" x="7878763" y="3543300"/>
          <p14:tracePt t="50976" x="7878763" y="3603625"/>
          <p14:tracePt t="50987" x="7878763" y="3665538"/>
          <p14:tracePt t="51004" x="7878763" y="3756025"/>
          <p14:tracePt t="51021" x="7878763" y="3794125"/>
          <p14:tracePt t="51072" x="7878763" y="3787775"/>
          <p14:tracePt t="51080" x="7886700" y="3749675"/>
          <p14:tracePt t="51088" x="7886700" y="3695700"/>
          <p14:tracePt t="51104" x="7886700" y="3657600"/>
          <p14:tracePt t="51120" x="7886700" y="3551238"/>
          <p14:tracePt t="51193" x="7886700" y="3559175"/>
          <p14:tracePt t="51201" x="7886700" y="3611563"/>
          <p14:tracePt t="51209" x="7886700" y="3687763"/>
          <p14:tracePt t="51220" x="7902575" y="3749675"/>
          <p14:tracePt t="51237" x="7916863" y="3817938"/>
          <p14:tracePt t="51254" x="7916863" y="3825875"/>
          <p14:tracePt t="51376" x="7916863" y="3840163"/>
          <p14:tracePt t="51385" x="7924800" y="3894138"/>
          <p14:tracePt t="51392" x="7932738" y="3946525"/>
          <p14:tracePt t="51404" x="7940675" y="4022725"/>
          <p14:tracePt t="51420" x="7970838" y="4114800"/>
          <p14:tracePt t="51437" x="7993063" y="4175125"/>
          <p14:tracePt t="51497" x="8001000" y="4168775"/>
          <p14:tracePt t="51512" x="8008938" y="4160838"/>
          <p14:tracePt t="51529" x="8016875" y="4160838"/>
          <p14:tracePt t="51584" x="8016875" y="4168775"/>
          <p14:tracePt t="51592" x="8039100" y="4198938"/>
          <p14:tracePt t="51604" x="8054975" y="4237038"/>
          <p14:tracePt t="51620" x="8115300" y="4335463"/>
          <p14:tracePt t="51637" x="8153400" y="4397375"/>
          <p14:tracePt t="51654" x="8161338" y="4411663"/>
          <p14:tracePt t="51720" x="8161338" y="4389438"/>
          <p14:tracePt t="51737" x="8161338" y="4381500"/>
          <p14:tracePt t="51745" x="8153400" y="4365625"/>
          <p14:tracePt t="51754" x="8145463" y="4365625"/>
          <p14:tracePt t="51770" x="8145463" y="4359275"/>
          <p14:tracePt t="51833" x="8131175" y="4365625"/>
          <p14:tracePt t="51849" x="8131175" y="4381500"/>
          <p14:tracePt t="51953" x="8123238" y="4389438"/>
          <p14:tracePt t="52242" x="8115300" y="4389438"/>
          <p14:tracePt t="52281" x="8099425" y="4381500"/>
          <p14:tracePt t="52337" x="8093075" y="4373563"/>
          <p14:tracePt t="52353" x="8085138" y="4373563"/>
          <p14:tracePt t="52361" x="8085138" y="4365625"/>
          <p14:tracePt t="52393" x="8077200" y="4365625"/>
          <p14:tracePt t="52417" x="8077200" y="4359275"/>
          <p14:tracePt t="52433" x="8069263" y="4335463"/>
          <p14:tracePt t="52937" x="8069263" y="4327525"/>
          <p14:tracePt t="52944" x="8093075" y="4327525"/>
          <p14:tracePt t="52954" x="8131175" y="4327525"/>
          <p14:tracePt t="52971" x="8343900" y="4351338"/>
          <p14:tracePt t="52988" x="8594725" y="4359275"/>
          <p14:tracePt t="53004" x="8907463" y="4359275"/>
          <p14:tracePt t="53021" x="9083675" y="4359275"/>
          <p14:tracePt t="53038" x="9144000" y="4335463"/>
          <p14:tracePt t="53054" x="9151938" y="4321175"/>
          <p14:tracePt t="53073" x="9151938" y="4244975"/>
          <p14:tracePt t="53088" x="9128125" y="4175125"/>
          <p14:tracePt t="53104" x="9021763" y="4076700"/>
          <p14:tracePt t="53121" x="8893175" y="4030663"/>
          <p14:tracePt t="53138" x="8747125" y="3978275"/>
          <p14:tracePt t="53154" x="8602663" y="3940175"/>
          <p14:tracePt t="53171" x="8404225" y="3908425"/>
          <p14:tracePt t="53188" x="8199438" y="3870325"/>
          <p14:tracePt t="53204" x="8031163" y="3856038"/>
          <p14:tracePt t="53221" x="7886700" y="3825875"/>
          <p14:tracePt t="53238" x="7788275" y="3825875"/>
          <p14:tracePt t="53254" x="7718425" y="3825875"/>
          <p14:tracePt t="53272" x="7612063" y="3825875"/>
          <p14:tracePt t="53288" x="7559675" y="3840163"/>
          <p14:tracePt t="53304" x="7391400" y="3954463"/>
          <p14:tracePt t="53321" x="7315200" y="4098925"/>
          <p14:tracePt t="53338" x="7277100" y="4244975"/>
          <p14:tracePt t="53354" x="7277100" y="4359275"/>
          <p14:tracePt t="53371" x="7353300" y="4473575"/>
          <p14:tracePt t="53388" x="7543800" y="4579938"/>
          <p14:tracePt t="53404" x="7970838" y="4648200"/>
          <p14:tracePt t="53421" x="8474075" y="4670425"/>
          <p14:tracePt t="53438" x="9075738" y="4670425"/>
          <p14:tracePt t="53454" x="9547225" y="4556125"/>
          <p14:tracePt t="53473" x="9875838" y="4343400"/>
          <p14:tracePt t="53488" x="9913938" y="4237038"/>
          <p14:tracePt t="53504" x="9913938" y="4130675"/>
          <p14:tracePt t="53521" x="9867900" y="4016375"/>
          <p14:tracePt t="53538" x="9737725" y="3916363"/>
          <p14:tracePt t="53554" x="9517063" y="3832225"/>
          <p14:tracePt t="53571" x="9204325" y="3787775"/>
          <p14:tracePt t="53588" x="8931275" y="3787775"/>
          <p14:tracePt t="53604" x="8702675" y="3825875"/>
          <p14:tracePt t="53621" x="8480425" y="3932238"/>
          <p14:tracePt t="53638" x="8328025" y="4054475"/>
          <p14:tracePt t="53654" x="8267700" y="4183063"/>
          <p14:tracePt t="53672" x="8251825" y="4321175"/>
          <p14:tracePt t="53688" x="8275638" y="4397375"/>
          <p14:tracePt t="53705" x="8435975" y="4525963"/>
          <p14:tracePt t="53721" x="8686800" y="4602163"/>
          <p14:tracePt t="53738" x="9197975" y="4632325"/>
          <p14:tracePt t="53755" x="9609138" y="4632325"/>
          <p14:tracePt t="53771" x="9852025" y="4594225"/>
          <p14:tracePt t="53788" x="9898063" y="4549775"/>
          <p14:tracePt t="53805" x="9898063" y="4511675"/>
          <p14:tracePt t="53821" x="9745663" y="4365625"/>
          <p14:tracePt t="53838" x="9236075" y="4175125"/>
          <p14:tracePt t="53855" x="8542338" y="4016375"/>
          <p14:tracePt t="53872" x="7978775" y="3954463"/>
          <p14:tracePt t="53888" x="7908925" y="3954463"/>
          <p14:tracePt t="53945" x="7902575" y="3970338"/>
          <p14:tracePt t="53953" x="7894638" y="4000500"/>
          <p14:tracePt t="53970" x="7886700" y="4022725"/>
          <p14:tracePt t="53976" x="7870825" y="4046538"/>
          <p14:tracePt t="53988" x="7864475" y="4060825"/>
          <p14:tracePt t="54005" x="7826375" y="4084638"/>
          <p14:tracePt t="54021" x="7666038" y="4137025"/>
          <p14:tracePt t="54038" x="7429500" y="4183063"/>
          <p14:tracePt t="54055" x="7018338" y="4229100"/>
          <p14:tracePt t="54072" x="6362700" y="4267200"/>
          <p14:tracePt t="54088" x="6103938" y="4267200"/>
          <p14:tracePt t="54105" x="6019800" y="4267200"/>
          <p14:tracePt t="67601" x="5981700" y="4267200"/>
          <p14:tracePt t="67609" x="5889625" y="4259263"/>
          <p14:tracePt t="67617" x="5837238" y="4229100"/>
          <p14:tracePt t="67626" x="5807075" y="4213225"/>
          <p14:tracePt t="67643" x="5775325" y="4198938"/>
          <p14:tracePt t="67660" x="5730875" y="4191000"/>
          <p14:tracePt t="67676" x="5646738" y="4183063"/>
          <p14:tracePt t="67693" x="5600700" y="4183063"/>
          <p14:tracePt t="67710" x="5554663" y="4183063"/>
          <p14:tracePt t="67728" x="5349875" y="4160838"/>
          <p14:tracePt t="67743" x="5249863" y="4152900"/>
          <p14:tracePt t="67746" x="5151438" y="4122738"/>
          <p14:tracePt t="67760" x="4945063" y="4098925"/>
          <p14:tracePt t="67776" x="4762500" y="4076700"/>
          <p14:tracePt t="67793" x="4594225" y="4054475"/>
          <p14:tracePt t="67810" x="4479925" y="4030663"/>
          <p14:tracePt t="67826" x="4457700" y="4030663"/>
          <p14:tracePt t="68809" x="4487863" y="4030663"/>
          <p14:tracePt t="68817" x="4594225" y="4030663"/>
          <p14:tracePt t="68827" x="4694238" y="4030663"/>
          <p14:tracePt t="68844" x="4876800" y="4030663"/>
          <p14:tracePt t="68860" x="5089525" y="4030663"/>
          <p14:tracePt t="68877" x="5295900" y="4030663"/>
          <p14:tracePt t="68893" x="5524500" y="4030663"/>
          <p14:tracePt t="68910" x="5715000" y="4030663"/>
          <p14:tracePt t="68928" x="5775325" y="4030663"/>
          <p14:tracePt t="68943" x="5775325" y="40227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8285" t="36189" r="18482" b="26126"/>
          <a:stretch/>
        </p:blipFill>
        <p:spPr>
          <a:xfrm>
            <a:off x="2408028" y="1806223"/>
            <a:ext cx="6745850" cy="330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67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71"/>
    </mc:Choice>
    <mc:Fallback xmlns="">
      <p:transition advTm="2107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19" x="5722938" y="3992563"/>
          <p14:tracePt t="927" x="5616575" y="3908425"/>
          <p14:tracePt t="938" x="5432425" y="3794125"/>
          <p14:tracePt t="955" x="5045075" y="3627438"/>
          <p14:tracePt t="972" x="4732338" y="3497263"/>
          <p14:tracePt t="989" x="4465638" y="3382963"/>
          <p14:tracePt t="1006" x="4168775" y="3216275"/>
          <p14:tracePt t="1022" x="4106863" y="3178175"/>
          <p14:tracePt t="1038" x="4046538" y="3116263"/>
          <p14:tracePt t="1055" x="4008438" y="3063875"/>
          <p14:tracePt t="1072" x="3946525" y="2994025"/>
          <p14:tracePt t="1090" x="3902075" y="2925763"/>
          <p14:tracePt t="1105" x="3870325" y="2879725"/>
          <p14:tracePt t="1122" x="3825875" y="2797175"/>
          <p14:tracePt t="1139" x="3779838" y="2705100"/>
          <p14:tracePt t="1155" x="3763963" y="2644775"/>
          <p14:tracePt t="1172" x="3725863" y="2560638"/>
          <p14:tracePt t="1189" x="3687763" y="2468563"/>
          <p14:tracePt t="1206" x="3649663" y="2392363"/>
          <p14:tracePt t="1222" x="3597275" y="2278063"/>
          <p14:tracePt t="1239" x="3559175" y="2225675"/>
          <p14:tracePt t="1255" x="3527425" y="2187575"/>
          <p14:tracePt t="1272" x="3505200" y="2171700"/>
          <p14:tracePt t="1366" x="3505200" y="2179638"/>
          <p14:tracePt t="1374" x="3505200" y="2201863"/>
          <p14:tracePt t="1383" x="3513138" y="2217738"/>
          <p14:tracePt t="1431" x="3513138" y="2225675"/>
          <p14:tracePt t="1454" x="3521075" y="2225675"/>
          <p14:tracePt t="1463" x="3535363" y="2225675"/>
          <p14:tracePt t="1472" x="3551238" y="2193925"/>
          <p14:tracePt t="1489" x="3559175" y="2179638"/>
          <p14:tracePt t="1505" x="3581400" y="2149475"/>
          <p14:tracePt t="1522" x="3597275" y="2125663"/>
          <p14:tracePt t="1539" x="3597275" y="2111375"/>
          <p14:tracePt t="1555" x="3611563" y="2103438"/>
          <p14:tracePt t="1572" x="3611563" y="2095500"/>
          <p14:tracePt t="1775" x="3611563" y="2103438"/>
          <p14:tracePt t="1783" x="3611563" y="2111375"/>
          <p14:tracePt t="1799" x="3603625" y="2125663"/>
          <p14:tracePt t="1808" x="3603625" y="2149475"/>
          <p14:tracePt t="1822" x="3565525" y="2209800"/>
          <p14:tracePt t="1839" x="3543300" y="2278063"/>
          <p14:tracePt t="1855" x="3527425" y="2316163"/>
          <p14:tracePt t="1872" x="3513138" y="2354263"/>
          <p14:tracePt t="1889" x="3505200" y="2362200"/>
          <p14:tracePt t="2023" x="3505200" y="2346325"/>
          <p14:tracePt t="2031" x="3505200" y="2339975"/>
          <p14:tracePt t="2055" x="3505200" y="2332038"/>
          <p14:tracePt t="2158" x="3513138" y="2332038"/>
          <p14:tracePt t="2167" x="3527425" y="2332038"/>
          <p14:tracePt t="2174" x="3551238" y="2332038"/>
          <p14:tracePt t="2189" x="3573463" y="2332038"/>
          <p14:tracePt t="2206" x="3635375" y="2332038"/>
          <p14:tracePt t="2222" x="3711575" y="2332038"/>
          <p14:tracePt t="2414" x="3717925" y="2332038"/>
          <p14:tracePt t="2439" x="3733800" y="2332038"/>
          <p14:tracePt t="2447" x="3756025" y="2332038"/>
          <p14:tracePt t="2456" x="3771900" y="2332038"/>
          <p14:tracePt t="2473" x="3817938" y="2332038"/>
          <p14:tracePt t="2490" x="3863975" y="2332038"/>
          <p14:tracePt t="2506" x="3908425" y="2332038"/>
          <p14:tracePt t="2522" x="3932238" y="2332038"/>
          <p14:tracePt t="2539" x="3940175" y="2332038"/>
          <p14:tracePt t="2556" x="3970338" y="2332038"/>
          <p14:tracePt t="2573" x="4016375" y="2346325"/>
          <p14:tracePt t="2590" x="4130675" y="2362200"/>
          <p14:tracePt t="2606" x="4221163" y="2378075"/>
          <p14:tracePt t="2622" x="4511675" y="2416175"/>
          <p14:tracePt t="2639" x="4716463" y="2438400"/>
          <p14:tracePt t="2656" x="4860925" y="2468563"/>
          <p14:tracePt t="2674" x="4906963" y="2468563"/>
          <p14:tracePt t="2689" x="4922838" y="2476500"/>
          <p14:tracePt t="2839" x="4906963" y="2476500"/>
          <p14:tracePt t="2847" x="4892675" y="2468563"/>
          <p14:tracePt t="2856" x="4868863" y="2460625"/>
          <p14:tracePt t="2872" x="4800600" y="2454275"/>
          <p14:tracePt t="2889" x="4754563" y="2430463"/>
          <p14:tracePt t="2906" x="4708525" y="2422525"/>
          <p14:tracePt t="2923" x="4702175" y="2422525"/>
          <p14:tracePt t="2939" x="4702175" y="2416175"/>
          <p14:tracePt t="3031" x="4702175" y="2408238"/>
          <p14:tracePt t="3055" x="4702175" y="2400300"/>
          <p14:tracePt t="3103" x="4702175" y="2392363"/>
          <p14:tracePt t="3447" x="4694238" y="2392363"/>
          <p14:tracePt t="3455" x="4664075" y="2392363"/>
          <p14:tracePt t="3462" x="4602163" y="2400300"/>
          <p14:tracePt t="3473" x="4541838" y="2430463"/>
          <p14:tracePt t="3490" x="4373563" y="2446338"/>
          <p14:tracePt t="3506" x="4175125" y="2446338"/>
          <p14:tracePt t="3523" x="3984625" y="2446338"/>
          <p14:tracePt t="3539" x="3870325" y="2446338"/>
          <p14:tracePt t="3556" x="3794125" y="2446338"/>
          <p14:tracePt t="3573" x="3771900" y="2446338"/>
          <p14:tracePt t="3631" x="3763963" y="2438400"/>
          <p14:tracePt t="3639" x="3763963" y="2430463"/>
          <p14:tracePt t="3648" x="3733800" y="2422525"/>
          <p14:tracePt t="3656" x="3679825" y="2392363"/>
          <p14:tracePt t="3673" x="3573463" y="2378075"/>
          <p14:tracePt t="3689" x="3436938" y="2354263"/>
          <p14:tracePt t="3706" x="3314700" y="2339975"/>
          <p14:tracePt t="3723" x="3238500" y="2324100"/>
          <p14:tracePt t="3739" x="3230563" y="2324100"/>
          <p14:tracePt t="3815" x="3222625" y="2324100"/>
          <p14:tracePt t="4022" x="3230563" y="2316163"/>
          <p14:tracePt t="4032" x="3254375" y="2308225"/>
          <p14:tracePt t="4040" x="3292475" y="2301875"/>
          <p14:tracePt t="4056" x="3352800" y="2278063"/>
          <p14:tracePt t="4073" x="3444875" y="2255838"/>
          <p14:tracePt t="4090" x="3513138" y="2225675"/>
          <p14:tracePt t="4106" x="3581400" y="2193925"/>
          <p14:tracePt t="4123" x="3603625" y="2187575"/>
          <p14:tracePt t="4140" x="3611563" y="2187575"/>
          <p14:tracePt t="4246" x="3619500" y="2193925"/>
          <p14:tracePt t="4255" x="3619500" y="2255838"/>
          <p14:tracePt t="4263" x="3619500" y="2308225"/>
          <p14:tracePt t="4273" x="3619500" y="2392363"/>
          <p14:tracePt t="4290" x="3635375" y="2574925"/>
          <p14:tracePt t="4306" x="3649663" y="2667000"/>
          <p14:tracePt t="4310" x="3657600" y="2689225"/>
          <p14:tracePt t="4323" x="3657600" y="2697163"/>
          <p14:tracePt t="4340" x="3657600" y="2705100"/>
          <p14:tracePt t="4415" x="3657600" y="2689225"/>
          <p14:tracePt t="4423" x="3649663" y="2674938"/>
          <p14:tracePt t="4431" x="3641725" y="2667000"/>
          <p14:tracePt t="4440" x="3627438" y="2651125"/>
          <p14:tracePt t="4457" x="3589338" y="2620963"/>
          <p14:tracePt t="4473" x="3527425" y="2620963"/>
          <p14:tracePt t="4490" x="3459163" y="2598738"/>
          <p14:tracePt t="4507" x="3421063" y="2598738"/>
          <p14:tracePt t="4523" x="3406775" y="2598738"/>
          <p14:tracePt t="4574" x="3429000" y="2598738"/>
          <p14:tracePt t="4583" x="3497263" y="2598738"/>
          <p14:tracePt t="4592" x="3573463" y="2598738"/>
          <p14:tracePt t="4607" x="3733800" y="2582863"/>
          <p14:tracePt t="4623" x="3825875" y="2582863"/>
          <p14:tracePt t="4640" x="3832225" y="2582863"/>
          <p14:tracePt t="4695" x="3817938" y="2582863"/>
          <p14:tracePt t="4703" x="3787775" y="2582863"/>
          <p14:tracePt t="4710" x="3725863" y="2582863"/>
          <p14:tracePt t="4723" x="3695700" y="2598738"/>
          <p14:tracePt t="4740" x="3603625" y="2628900"/>
          <p14:tracePt t="4757" x="3559175" y="2651125"/>
          <p14:tracePt t="4774" x="3551238" y="2659063"/>
          <p14:tracePt t="4790" x="3551238" y="2667000"/>
          <p14:tracePt t="4807" x="3551238" y="2689225"/>
          <p14:tracePt t="4823" x="3551238" y="2705100"/>
          <p14:tracePt t="4840" x="3551238" y="2713038"/>
          <p14:tracePt t="4857" x="3551238" y="2727325"/>
          <p14:tracePt t="4873" x="3551238" y="2751138"/>
          <p14:tracePt t="4890" x="3543300" y="2759075"/>
          <p14:tracePt t="4968" x="3535363" y="2773363"/>
          <p14:tracePt t="4975" x="3527425" y="2789238"/>
          <p14:tracePt t="4983" x="3527425" y="2797175"/>
          <p14:tracePt t="4991" x="3521075" y="2811463"/>
          <p14:tracePt t="5007" x="3513138" y="2849563"/>
          <p14:tracePt t="5023" x="3505200" y="2865438"/>
          <p14:tracePt t="5040" x="3505200" y="2879725"/>
          <p14:tracePt t="5286" x="3505200" y="2865438"/>
          <p14:tracePt t="5294" x="3505200" y="2835275"/>
          <p14:tracePt t="5303" x="3505200" y="2803525"/>
          <p14:tracePt t="5310" x="3497263" y="2751138"/>
          <p14:tracePt t="5323" x="3489325" y="2689225"/>
          <p14:tracePt t="5340" x="3489325" y="2544763"/>
          <p14:tracePt t="5357" x="3489325" y="2370138"/>
          <p14:tracePt t="5374" x="3497263" y="2239963"/>
          <p14:tracePt t="5390" x="3543300" y="2095500"/>
          <p14:tracePt t="5407" x="3559175" y="2057400"/>
          <p14:tracePt t="5423" x="3565525" y="2041525"/>
          <p14:tracePt t="5558" x="3565525" y="2035175"/>
          <p14:tracePt t="5567" x="3565525" y="2011363"/>
          <p14:tracePt t="5591" x="3565525" y="2003425"/>
          <p14:tracePt t="5615" x="3565525" y="1997075"/>
          <p14:tracePt t="5695" x="3565525" y="2019300"/>
          <p14:tracePt t="5703" x="3521075" y="2095500"/>
          <p14:tracePt t="5710" x="3467100" y="2193925"/>
          <p14:tracePt t="5724" x="3398838" y="2316163"/>
          <p14:tracePt t="5740" x="3268663" y="2514600"/>
          <p14:tracePt t="5757" x="3170238" y="2628900"/>
          <p14:tracePt t="5774" x="3154363" y="2667000"/>
          <p14:tracePt t="5879" x="3162300" y="2682875"/>
          <p14:tracePt t="5887" x="3200400" y="2689225"/>
          <p14:tracePt t="5894" x="3260725" y="2705100"/>
          <p14:tracePt t="5907" x="3330575" y="2705100"/>
          <p14:tracePt t="5924" x="3505200" y="2705100"/>
          <p14:tracePt t="5940" x="3619500" y="2705100"/>
          <p14:tracePt t="5957" x="3679825" y="2705100"/>
          <p14:tracePt t="5974" x="3687763" y="2705100"/>
          <p14:tracePt t="6158" x="3695700" y="2705100"/>
          <p14:tracePt t="6167" x="3695700" y="2713038"/>
          <p14:tracePt t="6175" x="3679825" y="2759075"/>
          <p14:tracePt t="6190" x="3641725" y="2917825"/>
          <p14:tracePt t="6207" x="3559175" y="3094038"/>
          <p14:tracePt t="6224" x="3513138" y="3200400"/>
          <p14:tracePt t="6240" x="3489325" y="3238500"/>
          <p14:tracePt t="6479" x="3535363" y="3208338"/>
          <p14:tracePt t="6487" x="3619500" y="3178175"/>
          <p14:tracePt t="6496" x="3725863" y="3124200"/>
          <p14:tracePt t="6507" x="3878263" y="3055938"/>
          <p14:tracePt t="6524" x="4175125" y="2903538"/>
          <p14:tracePt t="6540" x="4457700" y="2751138"/>
          <p14:tracePt t="6557" x="4640263" y="2606675"/>
          <p14:tracePt t="6573" x="4686300" y="2530475"/>
          <p14:tracePt t="6590" x="4702175" y="2468563"/>
          <p14:tracePt t="6607" x="4716463" y="2408238"/>
          <p14:tracePt t="6624" x="4716463" y="2384425"/>
          <p14:tracePt t="6641" x="4724400" y="2362200"/>
          <p14:tracePt t="6657" x="4724400" y="2354263"/>
          <p14:tracePt t="6674" x="4732338" y="2346325"/>
          <p14:tracePt t="6691" x="4732338" y="2339975"/>
          <p14:tracePt t="6707" x="4740275" y="2316163"/>
          <p14:tracePt t="6724" x="4746625" y="2293938"/>
          <p14:tracePt t="6741" x="4762500" y="2263775"/>
          <p14:tracePt t="6758" x="4784725" y="2225675"/>
          <p14:tracePt t="6791" x="4800600" y="2209800"/>
          <p14:tracePt t="6807" x="4800600" y="2201863"/>
          <p14:tracePt t="6824" x="4800600" y="2179638"/>
          <p14:tracePt t="6841" x="4800600" y="2133600"/>
          <p14:tracePt t="6857" x="4792663" y="2103438"/>
          <p14:tracePt t="6874" x="4740275" y="2049463"/>
          <p14:tracePt t="6891" x="4610100" y="1981200"/>
          <p14:tracePt t="6907" x="4427538" y="1905000"/>
          <p14:tracePt t="6924" x="4267200" y="1866900"/>
          <p14:tracePt t="6941" x="4160838" y="1851025"/>
          <p14:tracePt t="6958" x="4122738" y="1851025"/>
          <p14:tracePt t="6974" x="4098925" y="1858963"/>
          <p14:tracePt t="6991" x="4054475" y="1927225"/>
          <p14:tracePt t="7009" x="4000500" y="2057400"/>
          <p14:tracePt t="7024" x="3908425" y="2193925"/>
          <p14:tracePt t="7041" x="3856038" y="2346325"/>
          <p14:tracePt t="7058" x="3810000" y="2484438"/>
          <p14:tracePt t="7074" x="3787775" y="2620963"/>
          <p14:tracePt t="7091" x="3779838" y="2743200"/>
          <p14:tracePt t="7107" x="3779838" y="2879725"/>
          <p14:tracePt t="7124" x="3794125" y="3025775"/>
          <p14:tracePt t="7141" x="3848100" y="3154363"/>
          <p14:tracePt t="7158" x="4030663" y="3368675"/>
          <p14:tracePt t="7174" x="4244975" y="3489325"/>
          <p14:tracePt t="7191" x="4525963" y="3551238"/>
          <p14:tracePt t="7207" x="4778375" y="3565525"/>
          <p14:tracePt t="7224" x="4999038" y="3559175"/>
          <p14:tracePt t="7241" x="5197475" y="3489325"/>
          <p14:tracePt t="7257" x="5311775" y="3413125"/>
          <p14:tracePt t="7274" x="5364163" y="3284538"/>
          <p14:tracePt t="7291" x="5402263" y="3116263"/>
          <p14:tracePt t="7307" x="5402263" y="2963863"/>
          <p14:tracePt t="7324" x="5402263" y="2751138"/>
          <p14:tracePt t="7328" x="5402263" y="2659063"/>
          <p14:tracePt t="7341" x="5380038" y="2574925"/>
          <p14:tracePt t="7358" x="5295900" y="2392363"/>
          <p14:tracePt t="7375" x="5135563" y="2171700"/>
          <p14:tracePt t="7391" x="5051425" y="2103438"/>
          <p14:tracePt t="7407" x="4937125" y="2057400"/>
          <p14:tracePt t="7424" x="4854575" y="2035175"/>
          <p14:tracePt t="7441" x="4732338" y="2035175"/>
          <p14:tracePt t="7458" x="4541838" y="2035175"/>
          <p14:tracePt t="7475" x="4351338" y="2103438"/>
          <p14:tracePt t="7491" x="4098925" y="2255838"/>
          <p14:tracePt t="7510" x="3749675" y="2620963"/>
          <p14:tracePt t="7524" x="3711575" y="2720975"/>
          <p14:tracePt t="7541" x="3657600" y="2911475"/>
          <p14:tracePt t="7558" x="3657600" y="3063875"/>
          <p14:tracePt t="7574" x="3695700" y="3162300"/>
          <p14:tracePt t="7591" x="3856038" y="3216275"/>
          <p14:tracePt t="7608" x="4144963" y="3230563"/>
          <p14:tracePt t="7624" x="4359275" y="3208338"/>
          <p14:tracePt t="7641" x="4525963" y="3116263"/>
          <p14:tracePt t="7658" x="4640263" y="2971800"/>
          <p14:tracePt t="7674" x="4664075" y="2857500"/>
          <p14:tracePt t="7692" x="4664075" y="2765425"/>
          <p14:tracePt t="7708" x="4618038" y="2674938"/>
          <p14:tracePt t="7724" x="4541838" y="2613025"/>
          <p14:tracePt t="7741" x="4473575" y="2613025"/>
          <p14:tracePt t="7758" x="4381500" y="2613025"/>
          <p14:tracePt t="7774" x="4283075" y="2735263"/>
          <p14:tracePt t="7791" x="4251325" y="2835275"/>
          <p14:tracePt t="7808" x="4229100" y="2933700"/>
          <p14:tracePt t="7824" x="4229100" y="2971800"/>
          <p14:tracePt t="7841" x="4229100" y="2994025"/>
          <p14:tracePt t="8143" x="4244975" y="3025775"/>
          <p14:tracePt t="8151" x="4251325" y="3078163"/>
          <p14:tracePt t="8159" x="4259263" y="3162300"/>
          <p14:tracePt t="8174" x="4313238" y="3360738"/>
          <p14:tracePt t="8191" x="4351338" y="3589338"/>
          <p14:tracePt t="8208" x="4381500" y="3794125"/>
          <p14:tracePt t="8224" x="4397375" y="3932238"/>
          <p14:tracePt t="8241" x="4419600" y="3962400"/>
          <p14:tracePt t="8327" x="4473575" y="3932238"/>
          <p14:tracePt t="8335" x="4525963" y="3886200"/>
          <p14:tracePt t="8343" x="4594225" y="3825875"/>
          <p14:tracePt t="8358" x="4716463" y="3725863"/>
          <p14:tracePt t="8374" x="4784725" y="3687763"/>
          <p14:tracePt t="8391" x="4792663" y="3673475"/>
          <p14:tracePt t="8471" x="4792663" y="3703638"/>
          <p14:tracePt t="8479" x="4792663" y="3733800"/>
          <p14:tracePt t="8486" x="4792663" y="3787775"/>
          <p14:tracePt t="8495" x="4792663" y="3817938"/>
          <p14:tracePt t="8508" x="4792663" y="3832225"/>
          <p14:tracePt t="8525" x="4792663" y="3856038"/>
          <p14:tracePt t="8542" x="4784725" y="3870325"/>
          <p14:tracePt t="8623" x="4778375" y="3878263"/>
          <p14:tracePt t="8639" x="4770438" y="3878263"/>
          <p14:tracePt t="8647" x="4770438" y="3870325"/>
          <p14:tracePt t="8658" x="4762500" y="3863975"/>
          <p14:tracePt t="8675" x="4740275" y="3840163"/>
          <p14:tracePt t="8691" x="4708525" y="3825875"/>
          <p14:tracePt t="8708" x="4640263" y="3810000"/>
          <p14:tracePt t="8725" x="4556125" y="3810000"/>
          <p14:tracePt t="8742" x="4449763" y="3810000"/>
          <p14:tracePt t="8758" x="4411663" y="3825875"/>
          <p14:tracePt t="8775" x="4411663" y="3832225"/>
          <p14:tracePt t="8935" x="4419600" y="3817938"/>
          <p14:tracePt t="8943" x="4427538" y="3810000"/>
          <p14:tracePt t="8951" x="4441825" y="3794125"/>
          <p14:tracePt t="8959" x="4479925" y="3763963"/>
          <p14:tracePt t="8975" x="4610100" y="3687763"/>
          <p14:tracePt t="8991" x="4754563" y="3589338"/>
          <p14:tracePt t="9008" x="4876800" y="3482975"/>
          <p14:tracePt t="9025" x="4953000" y="3390900"/>
          <p14:tracePt t="9041" x="4975225" y="3344863"/>
          <p14:tracePt t="9058" x="4975225" y="3330575"/>
          <p14:tracePt t="9075" x="4975225" y="3322638"/>
          <p14:tracePt t="9142" x="4975225" y="3344863"/>
          <p14:tracePt t="9151" x="4975225" y="3413125"/>
          <p14:tracePt t="9159" x="4975225" y="3497263"/>
          <p14:tracePt t="9175" x="4953000" y="3679825"/>
          <p14:tracePt t="9191" x="4937125" y="3863975"/>
          <p14:tracePt t="9208" x="4937125" y="4016375"/>
          <p14:tracePt t="9225" x="4937125" y="4106863"/>
          <p14:tracePt t="9242" x="4937125" y="4130675"/>
          <p14:tracePt t="9258" x="4922838" y="4144963"/>
          <p14:tracePt t="9552" x="4914900" y="4144963"/>
          <p14:tracePt t="9567" x="4906963" y="4144963"/>
          <p14:tracePt t="9599" x="4899025" y="4152900"/>
          <p14:tracePt t="10286" x="4899025" y="4130675"/>
          <p14:tracePt t="10295" x="4899025" y="4084638"/>
          <p14:tracePt t="10303" x="4899025" y="4054475"/>
          <p14:tracePt t="10310" x="4899025" y="4016375"/>
          <p14:tracePt t="10326" x="4899025" y="3908425"/>
          <p14:tracePt t="10342" x="4899025" y="3848100"/>
          <p14:tracePt t="10359" x="4899025" y="3825875"/>
          <p14:tracePt t="10375" x="4899025" y="3802063"/>
          <p14:tracePt t="10392" x="4899025" y="3787775"/>
          <p14:tracePt t="10409" x="4975225" y="3779838"/>
          <p14:tracePt t="10425" x="5197475" y="3779838"/>
          <p14:tracePt t="10442" x="5730875" y="3840163"/>
          <p14:tracePt t="10459" x="6308725" y="3924300"/>
          <p14:tracePt t="10475" x="6705600" y="3984625"/>
          <p14:tracePt t="10492" x="6964363" y="4022725"/>
          <p14:tracePt t="10510" x="6988175" y="4022725"/>
          <p14:tracePt t="10551" x="6964363" y="4000500"/>
          <p14:tracePt t="10558" x="6950075" y="3984625"/>
          <p14:tracePt t="10567" x="6911975" y="3962400"/>
          <p14:tracePt t="10575" x="6865938" y="3946525"/>
          <p14:tracePt t="10592" x="6789738" y="3924300"/>
          <p14:tracePt t="10609" x="6713538" y="3908425"/>
          <p14:tracePt t="10625" x="6621463" y="3908425"/>
          <p14:tracePt t="10642" x="6591300" y="3908425"/>
          <p14:tracePt t="10659" x="6575425" y="3908425"/>
          <p14:tracePt t="10675" x="6561138" y="3924300"/>
          <p14:tracePt t="10775" x="6561138" y="3932238"/>
          <p14:tracePt t="10783" x="6537325" y="3954463"/>
          <p14:tracePt t="10792" x="6461125" y="3978275"/>
          <p14:tracePt t="10810" x="6308725" y="3984625"/>
          <p14:tracePt t="10825" x="6134100" y="3984625"/>
          <p14:tracePt t="10842" x="6003925" y="3984625"/>
          <p14:tracePt t="10859" x="5981700" y="3984625"/>
          <p14:tracePt t="10894" x="5981700" y="3962400"/>
          <p14:tracePt t="10909" x="5981700" y="3940175"/>
          <p14:tracePt t="10926" x="6035675" y="3886200"/>
          <p14:tracePt t="10942" x="6073775" y="3825875"/>
          <p14:tracePt t="10959" x="6088063" y="3787775"/>
          <p14:tracePt t="10975" x="6103938" y="3771900"/>
          <p14:tracePt t="10992" x="6118225" y="3756025"/>
          <p14:tracePt t="11009" x="6126163" y="3741738"/>
          <p14:tracePt t="11042" x="6134100" y="3741738"/>
          <p14:tracePt t="11086" x="6156325" y="3756025"/>
          <p14:tracePt t="11094" x="6194425" y="3810000"/>
          <p14:tracePt t="11103" x="6202363" y="3825875"/>
          <p14:tracePt t="11110" x="6226175" y="3848100"/>
          <p14:tracePt t="11126" x="6270625" y="3894138"/>
          <p14:tracePt t="11142" x="6324600" y="3916363"/>
          <p14:tracePt t="11159" x="6423025" y="3916363"/>
          <p14:tracePt t="11176" x="6461125" y="3908425"/>
          <p14:tracePt t="11192" x="6499225" y="3832225"/>
          <p14:tracePt t="11209" x="6530975" y="3741738"/>
          <p14:tracePt t="11227" x="6537325" y="3627438"/>
          <p14:tracePt t="11242" x="6537325" y="3521075"/>
          <p14:tracePt t="11259" x="6537325" y="3451225"/>
          <p14:tracePt t="11276" x="6530975" y="3382963"/>
          <p14:tracePt t="11292" x="6530975" y="3360738"/>
          <p14:tracePt t="11309" x="6530975" y="3352800"/>
          <p14:tracePt t="11359" x="6553200" y="3360738"/>
          <p14:tracePt t="11375" x="6569075" y="3360738"/>
          <p14:tracePt t="11383" x="6575425" y="3368675"/>
          <p14:tracePt t="11399" x="6583363" y="3375025"/>
          <p14:tracePt t="11415" x="6583363" y="3390900"/>
          <p14:tracePt t="11426" x="6583363" y="3413125"/>
          <p14:tracePt t="11443" x="6583363" y="3451225"/>
          <p14:tracePt t="11459" x="6575425" y="3543300"/>
          <p14:tracePt t="11476" x="6561138" y="3627438"/>
          <p14:tracePt t="11492" x="6545263" y="3711575"/>
          <p14:tracePt t="11509" x="6545263" y="3741738"/>
          <p14:tracePt t="11576" x="6545263" y="3771900"/>
          <p14:tracePt t="11583" x="6545263" y="3810000"/>
          <p14:tracePt t="11592" x="6545263" y="3886200"/>
          <p14:tracePt t="11609" x="6545263" y="4046538"/>
          <p14:tracePt t="11626" x="6537325" y="4168775"/>
          <p14:tracePt t="11642" x="6537325" y="4244975"/>
          <p14:tracePt t="11659" x="6537325" y="4259263"/>
          <p14:tracePt t="11839" x="6561138" y="4267200"/>
          <p14:tracePt t="11846" x="6613525" y="4259263"/>
          <p14:tracePt t="11855" x="6697663" y="4251325"/>
          <p14:tracePt t="11862" x="6827838" y="4237038"/>
          <p14:tracePt t="11876" x="7026275" y="4198938"/>
          <p14:tracePt t="11893" x="7589838" y="4175125"/>
          <p14:tracePt t="11910" x="8289925" y="4060825"/>
          <p14:tracePt t="11926" x="8435975" y="4016375"/>
          <p14:tracePt t="11942" x="8496300" y="4000500"/>
          <p14:tracePt t="11976" x="8496300" y="3984625"/>
          <p14:tracePt t="11993" x="8488363" y="3940175"/>
          <p14:tracePt t="12009" x="8474075" y="3916363"/>
          <p14:tracePt t="12027" x="8466138" y="3886200"/>
          <p14:tracePt t="12043" x="8435975" y="3856038"/>
          <p14:tracePt t="12059" x="8420100" y="3848100"/>
          <p14:tracePt t="12076" x="8412163" y="3840163"/>
          <p14:tracePt t="12119" x="8420100" y="3825875"/>
          <p14:tracePt t="12127" x="8435975" y="3810000"/>
          <p14:tracePt t="12143" x="8442325" y="3802063"/>
          <p14:tracePt t="12215" x="8420100" y="3802063"/>
          <p14:tracePt t="12223" x="8382000" y="3802063"/>
          <p14:tracePt t="12231" x="8328025" y="3810000"/>
          <p14:tracePt t="12243" x="8305800" y="3817938"/>
          <p14:tracePt t="12259" x="8251825" y="3856038"/>
          <p14:tracePt t="12276" x="8229600" y="3870325"/>
          <p14:tracePt t="12309" x="8229600" y="3878263"/>
          <p14:tracePt t="12439" x="8221663" y="3894138"/>
          <p14:tracePt t="12447" x="8221663" y="3902075"/>
          <p14:tracePt t="12455" x="8221663" y="3916363"/>
          <p14:tracePt t="12478" x="8221663" y="3932238"/>
          <p14:tracePt t="12503" x="8229600" y="3940175"/>
          <p14:tracePt t="12534" x="8245475" y="3946525"/>
          <p14:tracePt t="12543" x="8259763" y="3954463"/>
          <p14:tracePt t="12551" x="8275638" y="3954463"/>
          <p14:tracePt t="12559" x="8283575" y="3954463"/>
          <p14:tracePt t="12576" x="8305800" y="3962400"/>
          <p14:tracePt t="12664" x="8321675" y="3962400"/>
          <p14:tracePt t="12671" x="8335963" y="3962400"/>
          <p14:tracePt t="12678" x="8359775" y="3962400"/>
          <p14:tracePt t="12693" x="8389938" y="3962400"/>
          <p14:tracePt t="12710" x="8450263" y="3962400"/>
          <p14:tracePt t="12727" x="8466138" y="3962400"/>
          <p14:tracePt t="12831" x="8466138" y="3970338"/>
          <p14:tracePt t="12839" x="8466138" y="3992563"/>
          <p14:tracePt t="12846" x="8466138" y="4022725"/>
          <p14:tracePt t="12859" x="8450263" y="4060825"/>
          <p14:tracePt t="12876" x="8389938" y="4122738"/>
          <p14:tracePt t="12893" x="8321675" y="4183063"/>
          <p14:tracePt t="12910" x="8137525" y="4259263"/>
          <p14:tracePt t="12926" x="7924800" y="4327525"/>
          <p14:tracePt t="12943" x="7627938" y="4381500"/>
          <p14:tracePt t="12960" x="7277100" y="4411663"/>
          <p14:tracePt t="12976" x="6918325" y="4465638"/>
          <p14:tracePt t="12993" x="6575425" y="4541838"/>
          <p14:tracePt t="13010" x="6400800" y="4594225"/>
          <p14:tracePt t="13026" x="6264275" y="4632325"/>
          <p14:tracePt t="13043" x="6172200" y="4670425"/>
          <p14:tracePt t="13060" x="6118225" y="4686300"/>
          <p14:tracePt t="13076" x="6042025" y="4708525"/>
          <p14:tracePt t="13093" x="5897563" y="4708525"/>
          <p14:tracePt t="13110" x="5554663" y="4708525"/>
          <p14:tracePt t="13127" x="5203825" y="4618038"/>
          <p14:tracePt t="13143" x="4899025" y="4541838"/>
          <p14:tracePt t="13160" x="4656138" y="4473575"/>
          <p14:tracePt t="13176" x="4465638" y="4427538"/>
          <p14:tracePt t="13193" x="4351338" y="4403725"/>
          <p14:tracePt t="13210" x="4283075" y="4397375"/>
          <p14:tracePt t="13226" x="4183063" y="4389438"/>
          <p14:tracePt t="13243" x="4114800" y="4365625"/>
          <p14:tracePt t="13260" x="4068763" y="4343400"/>
          <p14:tracePt t="13276" x="4000500" y="4297363"/>
          <p14:tracePt t="13293" x="3902075" y="4130675"/>
          <p14:tracePt t="13310" x="3863975" y="4054475"/>
          <p14:tracePt t="13326" x="3763963" y="3848100"/>
          <p14:tracePt t="13343" x="3717925" y="3725863"/>
          <p14:tracePt t="13360" x="3711575" y="3627438"/>
          <p14:tracePt t="13376" x="3711575" y="3497263"/>
          <p14:tracePt t="13393" x="3756025" y="3375025"/>
          <p14:tracePt t="13410" x="3863975" y="3260725"/>
          <p14:tracePt t="13427" x="3992563" y="3184525"/>
          <p14:tracePt t="13443" x="4130675" y="3124200"/>
          <p14:tracePt t="13460" x="4275138" y="3086100"/>
          <p14:tracePt t="13476" x="4435475" y="3048000"/>
          <p14:tracePt t="13494" x="4686300" y="3017838"/>
          <p14:tracePt t="13510" x="4800600" y="3009900"/>
          <p14:tracePt t="13526" x="5083175" y="3001963"/>
          <p14:tracePt t="13543" x="5241925" y="3001963"/>
          <p14:tracePt t="13560" x="5326063" y="3001963"/>
          <p14:tracePt t="13577" x="5356225" y="3001963"/>
          <p14:tracePt t="13593" x="5410200" y="3040063"/>
          <p14:tracePt t="13610" x="5470525" y="3108325"/>
          <p14:tracePt t="13627" x="5540375" y="3216275"/>
          <p14:tracePt t="13643" x="5630863" y="3336925"/>
          <p14:tracePt t="13660" x="5699125" y="3436938"/>
          <p14:tracePt t="13677" x="5775325" y="3535363"/>
          <p14:tracePt t="13694" x="5837238" y="3635375"/>
          <p14:tracePt t="13710" x="5845175" y="3649663"/>
          <p14:tracePt t="13727" x="5883275" y="3695700"/>
          <p14:tracePt t="13743" x="5883275" y="3703638"/>
          <p14:tracePt t="13791" x="5883275" y="3711575"/>
          <p14:tracePt t="13815" x="5889625" y="3711575"/>
          <p14:tracePt t="13823" x="5913438" y="3717925"/>
          <p14:tracePt t="13830" x="6003925" y="3717925"/>
          <p14:tracePt t="13843" x="6103938" y="3717925"/>
          <p14:tracePt t="13860" x="6416675" y="3687763"/>
          <p14:tracePt t="13877" x="6789738" y="3627438"/>
          <p14:tracePt t="13894" x="7223125" y="3559175"/>
          <p14:tracePt t="13910" x="7407275" y="3535363"/>
          <p14:tracePt t="13927" x="7521575" y="3497263"/>
          <p14:tracePt t="13943" x="7604125" y="3467100"/>
          <p14:tracePt t="13960" x="7666038" y="3444875"/>
          <p14:tracePt t="13977" x="7734300" y="3421063"/>
          <p14:tracePt t="13993" x="7826375" y="3398838"/>
          <p14:tracePt t="14010" x="7940675" y="3398838"/>
          <p14:tracePt t="14027" x="8061325" y="3398838"/>
          <p14:tracePt t="14043" x="8175625" y="3406775"/>
          <p14:tracePt t="14060" x="8313738" y="3444875"/>
          <p14:tracePt t="14077" x="8435975" y="3482975"/>
          <p14:tracePt t="14094" x="8580438" y="3551238"/>
          <p14:tracePt t="14110" x="8656638" y="3597275"/>
          <p14:tracePt t="14127" x="8716963" y="3657600"/>
          <p14:tracePt t="14143" x="8747125" y="3695700"/>
          <p14:tracePt t="14160" x="8785225" y="3771900"/>
          <p14:tracePt t="14177" x="8785225" y="3825875"/>
          <p14:tracePt t="14193" x="8785225" y="3916363"/>
          <p14:tracePt t="14210" x="8763000" y="4060825"/>
          <p14:tracePt t="14227" x="8632825" y="4237038"/>
          <p14:tracePt t="14243" x="8397875" y="4465638"/>
          <p14:tracePt t="14260" x="8031163" y="4670425"/>
          <p14:tracePt t="14277" x="7581900" y="4792663"/>
          <p14:tracePt t="14294" x="6811963" y="4868863"/>
          <p14:tracePt t="14310" x="6416675" y="4868863"/>
          <p14:tracePt t="14327" x="6011863" y="4854575"/>
          <p14:tracePt t="14343" x="5554663" y="4724400"/>
          <p14:tracePt t="14360" x="5113338" y="4572000"/>
          <p14:tracePt t="14377" x="4656138" y="4335463"/>
          <p14:tracePt t="14393" x="4206875" y="4144963"/>
          <p14:tracePt t="14410" x="3856038" y="4008438"/>
          <p14:tracePt t="14427" x="3589338" y="3894138"/>
          <p14:tracePt t="14443" x="3497263" y="3848100"/>
          <p14:tracePt t="14477" x="3489325" y="3848100"/>
          <p14:tracePt t="14511" x="3497263" y="3817938"/>
          <p14:tracePt t="14519" x="3513138" y="3771900"/>
          <p14:tracePt t="14527" x="3543300" y="3695700"/>
          <p14:tracePt t="14543" x="3635375" y="3589338"/>
          <p14:tracePt t="14560" x="3787775" y="3436938"/>
          <p14:tracePt t="14577" x="4022725" y="3336925"/>
          <p14:tracePt t="14593" x="4221163" y="3254375"/>
          <p14:tracePt t="14610" x="4397375" y="3230563"/>
          <p14:tracePt t="14628" x="4564063" y="3230563"/>
          <p14:tracePt t="14643" x="4746625" y="3268663"/>
          <p14:tracePt t="14660" x="5075238" y="3375025"/>
          <p14:tracePt t="14677" x="5616575" y="3535363"/>
          <p14:tracePt t="14694" x="6416675" y="3763963"/>
          <p14:tracePt t="14710" x="7589838" y="4076700"/>
          <p14:tracePt t="14727" x="8289925" y="4175125"/>
          <p14:tracePt t="14744" x="8778875" y="4221163"/>
          <p14:tracePt t="14760" x="9136063" y="4221163"/>
          <p14:tracePt t="14777" x="9204325" y="4221163"/>
          <p14:tracePt t="14823" x="9197975" y="4221163"/>
          <p14:tracePt t="14830" x="9144000" y="4206875"/>
          <p14:tracePt t="14844" x="9037638" y="4206875"/>
          <p14:tracePt t="14860" x="8801100" y="4251325"/>
          <p14:tracePt t="14877" x="8488363" y="4335463"/>
          <p14:tracePt t="14894" x="7993063" y="4465638"/>
          <p14:tracePt t="14910" x="7010400" y="4610100"/>
          <p14:tracePt t="14927" x="6545263" y="4632325"/>
          <p14:tracePt t="14944" x="6202363" y="4564063"/>
          <p14:tracePt t="14960" x="5889625" y="4419600"/>
          <p14:tracePt t="14977" x="5737225" y="4327525"/>
          <p14:tracePt t="14994" x="5622925" y="4237038"/>
          <p14:tracePt t="15010" x="5508625" y="4114800"/>
          <p14:tracePt t="15028" x="5364163" y="3984625"/>
          <p14:tracePt t="15044" x="5029200" y="3825875"/>
          <p14:tracePt t="15060" x="4594225" y="3687763"/>
          <p14:tracePt t="15077" x="4221163" y="3589338"/>
          <p14:tracePt t="15094" x="3954463" y="3482975"/>
          <p14:tracePt t="15110" x="3794125" y="3382963"/>
          <p14:tracePt t="15127" x="3794125" y="3368675"/>
          <p14:tracePt t="15144" x="3794125" y="3322638"/>
          <p14:tracePt t="15160" x="3802063" y="3238500"/>
          <p14:tracePt t="15177" x="3810000" y="3146425"/>
          <p14:tracePt t="15194" x="3825875" y="3040063"/>
          <p14:tracePt t="15210" x="3856038" y="2873375"/>
          <p14:tracePt t="15227" x="3878263" y="2713038"/>
          <p14:tracePt t="15244" x="3886200" y="2560638"/>
          <p14:tracePt t="15260" x="3886200" y="2438400"/>
          <p14:tracePt t="15278" x="3894138" y="2293938"/>
          <p14:tracePt t="15294" x="3894138" y="2263775"/>
          <p14:tracePt t="15310" x="3908425" y="2171700"/>
          <p14:tracePt t="15328" x="3916363" y="2133600"/>
          <p14:tracePt t="15344" x="3924300" y="2111375"/>
          <p14:tracePt t="15377" x="3932238" y="2103438"/>
          <p14:tracePt t="15394" x="3954463" y="2103438"/>
          <p14:tracePt t="15410" x="4008438" y="2103438"/>
          <p14:tracePt t="15427" x="4092575" y="2103438"/>
          <p14:tracePt t="15444" x="4237038" y="2103438"/>
          <p14:tracePt t="15460" x="4373563" y="2103438"/>
          <p14:tracePt t="15478" x="4594225" y="2065338"/>
          <p14:tracePt t="15494" x="4648200" y="2057400"/>
          <p14:tracePt t="15510" x="4732338" y="2035175"/>
          <p14:tracePt t="15528" x="4740275" y="2035175"/>
          <p14:tracePt t="15631" x="4746625" y="2125663"/>
          <p14:tracePt t="15639" x="4746625" y="2239963"/>
          <p14:tracePt t="15646" x="4778375" y="2370138"/>
          <p14:tracePt t="15660" x="4778375" y="2468563"/>
          <p14:tracePt t="15678" x="4784725" y="2781300"/>
          <p14:tracePt t="15694" x="4778375" y="2865438"/>
          <p14:tracePt t="15711" x="4770438" y="2887663"/>
          <p14:tracePt t="15727" x="4754563" y="2895600"/>
          <p14:tracePt t="15744" x="4716463" y="2895600"/>
          <p14:tracePt t="15761" x="4678363" y="2895600"/>
          <p14:tracePt t="15777" x="4648200" y="2873375"/>
          <p14:tracePt t="15794" x="4610100" y="2819400"/>
          <p14:tracePt t="15811" x="4572000" y="2705100"/>
          <p14:tracePt t="15827" x="4572000" y="2651125"/>
          <p14:tracePt t="15830" x="4564063" y="2620963"/>
          <p14:tracePt t="15844" x="4564063" y="2574925"/>
          <p14:tracePt t="15861" x="4564063" y="2514600"/>
          <p14:tracePt t="15878" x="4572000" y="2454275"/>
          <p14:tracePt t="15894" x="4594225" y="2430463"/>
          <p14:tracePt t="15911" x="4610100" y="2416175"/>
          <p14:tracePt t="15927" x="4625975" y="2416175"/>
          <p14:tracePt t="15944" x="4648200" y="2416175"/>
          <p14:tracePt t="15961" x="4656138" y="2416175"/>
          <p14:tracePt t="15977" x="4664075" y="2422525"/>
          <p14:tracePt t="15994" x="4664075" y="2484438"/>
          <p14:tracePt t="16011" x="4648200" y="2590800"/>
          <p14:tracePt t="16028" x="4541838" y="2751138"/>
          <p14:tracePt t="16044" x="4389438" y="2887663"/>
          <p14:tracePt t="16061" x="4259263" y="2949575"/>
          <p14:tracePt t="16077" x="4198938" y="2963863"/>
          <p14:tracePt t="16142" x="4213225" y="2949575"/>
          <p14:tracePt t="16151" x="4237038" y="2933700"/>
          <p14:tracePt t="16161" x="4275138" y="2903538"/>
          <p14:tracePt t="16177" x="4359275" y="2879725"/>
          <p14:tracePt t="16194" x="4441825" y="2873375"/>
          <p14:tracePt t="16211" x="4556125" y="2873375"/>
          <p14:tracePt t="16227" x="4625975" y="2873375"/>
          <p14:tracePt t="16244" x="4648200" y="2887663"/>
          <p14:tracePt t="16278" x="4656138" y="2895600"/>
          <p14:tracePt t="16294" x="4656138" y="2917825"/>
          <p14:tracePt t="16311" x="4648200" y="2963863"/>
          <p14:tracePt t="16327" x="4618038" y="2994025"/>
          <p14:tracePt t="16345" x="4602163" y="3009900"/>
          <p14:tracePt t="16361" x="4579938" y="3040063"/>
          <p14:tracePt t="16377" x="4564063" y="3048000"/>
          <p14:tracePt t="16394" x="4549775" y="3055938"/>
          <p14:tracePt t="16411" x="4541838" y="3063875"/>
          <p14:tracePt t="16427" x="4533900" y="3086100"/>
          <p14:tracePt t="16445" x="4533900" y="3116263"/>
          <p14:tracePt t="16461" x="4533900" y="3162300"/>
          <p14:tracePt t="16478" x="4533900" y="3222625"/>
          <p14:tracePt t="16494" x="4640263" y="3360738"/>
          <p14:tracePt t="16511" x="4708525" y="3390900"/>
          <p14:tracePt t="16527" x="4800600" y="3429000"/>
          <p14:tracePt t="16544" x="4860925" y="3451225"/>
          <p14:tracePt t="16561" x="4868863" y="3451225"/>
          <p14:tracePt t="18487" x="4884738" y="3451225"/>
          <p14:tracePt t="18495" x="4937125" y="3451225"/>
          <p14:tracePt t="18503" x="5021263" y="3451225"/>
          <p14:tracePt t="18512" x="5143500" y="3451225"/>
          <p14:tracePt t="18528" x="5364163" y="3451225"/>
          <p14:tracePt t="18545" x="5554663" y="3451225"/>
          <p14:tracePt t="18562" x="5730875" y="3444875"/>
          <p14:tracePt t="18578" x="5807075" y="3436938"/>
          <p14:tracePt t="18679" x="5799138" y="3436938"/>
          <p14:tracePt t="18687" x="5768975" y="3451225"/>
          <p14:tracePt t="18695" x="5730875" y="3489325"/>
          <p14:tracePt t="18712" x="5608638" y="3581400"/>
          <p14:tracePt t="18728" x="5440363" y="3679825"/>
          <p14:tracePt t="18745" x="5280025" y="3771900"/>
          <p14:tracePt t="18762" x="5151438" y="3832225"/>
          <p14:tracePt t="18778" x="5083175" y="3856038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3209" t="32170" r="18864" b="19672"/>
          <a:stretch/>
        </p:blipFill>
        <p:spPr>
          <a:xfrm>
            <a:off x="2437666" y="1973176"/>
            <a:ext cx="6175756" cy="349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9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856"/>
    </mc:Choice>
    <mc:Fallback xmlns="">
      <p:transition advTm="6685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56" x="5059363" y="3856038"/>
          <p14:tracePt t="3264" x="4968875" y="3856038"/>
          <p14:tracePt t="3276" x="4702175" y="3916363"/>
          <p14:tracePt t="3293" x="3779838" y="4038600"/>
          <p14:tracePt t="3309" x="3467100" y="4076700"/>
          <p14:tracePt t="3327" x="3254375" y="4060825"/>
          <p14:tracePt t="3343" x="3086100" y="4008438"/>
          <p14:tracePt t="3359" x="2544763" y="3848100"/>
          <p14:tracePt t="3376" x="2468563" y="3817938"/>
          <p14:tracePt t="3393" x="2460625" y="3817938"/>
          <p14:tracePt t="3464" x="2460625" y="3810000"/>
          <p14:tracePt t="3471" x="2468563" y="3771900"/>
          <p14:tracePt t="3479" x="2498725" y="3741738"/>
          <p14:tracePt t="3494" x="2514600" y="3717925"/>
          <p14:tracePt t="3509" x="2574925" y="3641725"/>
          <p14:tracePt t="3527" x="2667000" y="3436938"/>
          <p14:tracePt t="3543" x="2689225" y="3352800"/>
          <p14:tracePt t="3559" x="2773363" y="3116263"/>
          <p14:tracePt t="3576" x="2835275" y="2955925"/>
          <p14:tracePt t="3593" x="2917825" y="2819400"/>
          <p14:tracePt t="3610" x="3009900" y="2697163"/>
          <p14:tracePt t="3626" x="3116263" y="2582863"/>
          <p14:tracePt t="3643" x="3246438" y="2460625"/>
          <p14:tracePt t="3660" x="3344863" y="2370138"/>
          <p14:tracePt t="3676" x="3489325" y="2255838"/>
          <p14:tracePt t="3693" x="3635375" y="2163763"/>
          <p14:tracePt t="3710" x="3779838" y="2065338"/>
          <p14:tracePt t="3727" x="4060825" y="1912938"/>
          <p14:tracePt t="3743" x="4191000" y="1820863"/>
          <p14:tracePt t="3760" x="4289425" y="1714500"/>
          <p14:tracePt t="3776" x="4343400" y="1654175"/>
          <p14:tracePt t="3793" x="4343400" y="1646238"/>
          <p14:tracePt t="4112" x="4335463" y="1646238"/>
          <p14:tracePt t="4120" x="4289425" y="1722438"/>
          <p14:tracePt t="4128" x="4251325" y="1806575"/>
          <p14:tracePt t="4143" x="4183063" y="1897063"/>
          <p14:tracePt t="4160" x="4137025" y="1958975"/>
          <p14:tracePt t="4176" x="4076700" y="2049463"/>
          <p14:tracePt t="4194" x="4038600" y="2103438"/>
          <p14:tracePt t="4210" x="4008438" y="2163763"/>
          <p14:tracePt t="4226" x="3954463" y="2239963"/>
          <p14:tracePt t="4243" x="3932238" y="2263775"/>
          <p14:tracePt t="4260" x="3908425" y="2293938"/>
          <p14:tracePt t="4276" x="3894138" y="2301875"/>
          <p14:tracePt t="4293" x="3878263" y="2301875"/>
          <p14:tracePt t="4310" x="3848100" y="2301875"/>
          <p14:tracePt t="4327" x="3832225" y="2301875"/>
          <p14:tracePt t="4343" x="3825875" y="2301875"/>
          <p14:tracePt t="4432" x="3817938" y="2293938"/>
          <p14:tracePt t="4440" x="3810000" y="2270125"/>
          <p14:tracePt t="4447" x="3802063" y="2255838"/>
          <p14:tracePt t="4460" x="3802063" y="2239963"/>
          <p14:tracePt t="4476" x="3794125" y="2239963"/>
          <p14:tracePt t="4495" x="3787775" y="2225675"/>
          <p14:tracePt t="4510" x="3779838" y="2217738"/>
          <p14:tracePt t="4527" x="3771900" y="2209800"/>
          <p14:tracePt t="4560" x="3763963" y="2209800"/>
          <p14:tracePt t="4577" x="3749675" y="2209800"/>
          <p14:tracePt t="4593" x="3733800" y="2209800"/>
          <p14:tracePt t="4610" x="3717925" y="2217738"/>
          <p14:tracePt t="4627" x="3703638" y="2232025"/>
          <p14:tracePt t="4643" x="3695700" y="2255838"/>
          <p14:tracePt t="4660" x="3687763" y="2263775"/>
          <p14:tracePt t="4677" x="3673475" y="2278063"/>
          <p14:tracePt t="4752" x="3673475" y="2263775"/>
          <p14:tracePt t="4760" x="3673475" y="2239963"/>
          <p14:tracePt t="4768" x="3673475" y="2217738"/>
          <p14:tracePt t="4777" x="3673475" y="2209800"/>
          <p14:tracePt t="4793" x="3673475" y="2187575"/>
          <p14:tracePt t="4810" x="3673475" y="2179638"/>
          <p14:tracePt t="4827" x="3673475" y="2171700"/>
          <p14:tracePt t="4912" x="3673475" y="2163763"/>
          <p14:tracePt t="4936" x="3687763" y="2201863"/>
          <p14:tracePt t="4943" x="3717925" y="2263775"/>
          <p14:tracePt t="4952" x="3741738" y="2346325"/>
          <p14:tracePt t="4960" x="3756025" y="2446338"/>
          <p14:tracePt t="4977" x="3763963" y="2613025"/>
          <p14:tracePt t="4993" x="3779838" y="2743200"/>
          <p14:tracePt t="5010" x="3779838" y="2811463"/>
          <p14:tracePt t="5027" x="3779838" y="2827338"/>
          <p14:tracePt t="5043" x="3779838" y="2841625"/>
          <p14:tracePt t="5060" x="3779838" y="2849563"/>
          <p14:tracePt t="5077" x="3779838" y="2865438"/>
          <p14:tracePt t="5208" x="3787775" y="2857500"/>
          <p14:tracePt t="5216" x="3787775" y="2841625"/>
          <p14:tracePt t="5227" x="3810000" y="2827338"/>
          <p14:tracePt t="5243" x="3825875" y="2803525"/>
          <p14:tracePt t="5260" x="3848100" y="2781300"/>
          <p14:tracePt t="5262" x="3863975" y="2751138"/>
          <p14:tracePt t="5277" x="3902075" y="2743200"/>
          <p14:tracePt t="5293" x="3940175" y="2713038"/>
          <p14:tracePt t="5311" x="4000500" y="2682875"/>
          <p14:tracePt t="5344" x="4008438" y="2674938"/>
          <p14:tracePt t="5408" x="4008438" y="2667000"/>
          <p14:tracePt t="5424" x="4008438" y="2651125"/>
          <p14:tracePt t="5432" x="4008438" y="2644775"/>
          <p14:tracePt t="6320" x="4008438" y="2636838"/>
          <p14:tracePt t="6328" x="4008438" y="2628900"/>
          <p14:tracePt t="6336" x="4008438" y="2620963"/>
          <p14:tracePt t="6368" x="4000500" y="2613025"/>
          <p14:tracePt t="6384" x="4000500" y="2606675"/>
          <p14:tracePt t="6408" x="3992563" y="2606675"/>
          <p14:tracePt t="6416" x="3984625" y="2598738"/>
          <p14:tracePt t="6432" x="3984625" y="2590800"/>
          <p14:tracePt t="6444" x="3978275" y="2582863"/>
          <p14:tracePt t="6461" x="3970338" y="2568575"/>
          <p14:tracePt t="6477" x="3970338" y="2544763"/>
          <p14:tracePt t="6494" x="3946525" y="2506663"/>
          <p14:tracePt t="6511" x="3940175" y="2484438"/>
          <p14:tracePt t="6527" x="3940175" y="2460625"/>
          <p14:tracePt t="6561" x="3932238" y="2454275"/>
          <p14:tracePt t="6577" x="3932238" y="2446338"/>
          <p14:tracePt t="6600" x="3932238" y="2438400"/>
          <p14:tracePt t="6611" x="3932238" y="2430463"/>
          <p14:tracePt t="6627" x="3924300" y="2430463"/>
          <p14:tracePt t="6648" x="3924300" y="2422525"/>
          <p14:tracePt t="6672" x="3916363" y="2416175"/>
          <p14:tracePt t="6696" x="3916363" y="2408238"/>
          <p14:tracePt t="6704" x="3908425" y="2400300"/>
          <p14:tracePt t="6712" x="3902075" y="2400300"/>
          <p14:tracePt t="6768" x="3902075" y="2392363"/>
          <p14:tracePt t="6872" x="3894138" y="2400300"/>
          <p14:tracePt t="6880" x="3870325" y="2422525"/>
          <p14:tracePt t="6888" x="3863975" y="2446338"/>
          <p14:tracePt t="6896" x="3848100" y="2484438"/>
          <p14:tracePt t="6911" x="3832225" y="2522538"/>
          <p14:tracePt t="6927" x="3802063" y="2636838"/>
          <p14:tracePt t="6944" x="3794125" y="2689225"/>
          <p14:tracePt t="6961" x="3794125" y="2720975"/>
          <p14:tracePt t="6977" x="3794125" y="2727325"/>
          <p14:tracePt t="6994" x="3794125" y="2743200"/>
          <p14:tracePt t="7112" x="3787775" y="2743200"/>
          <p14:tracePt t="10984" x="3787775" y="2674938"/>
          <p14:tracePt t="10992" x="3817938" y="2568575"/>
          <p14:tracePt t="10999" x="3832225" y="2514600"/>
          <p14:tracePt t="11012" x="3848100" y="2468563"/>
          <p14:tracePt t="11031" x="3886200" y="2293938"/>
          <p14:tracePt t="11046" x="3894138" y="2239963"/>
          <p14:tracePt t="11063" x="3908425" y="2163763"/>
          <p14:tracePt t="11079" x="3916363" y="2149475"/>
          <p14:tracePt t="11160" x="3916363" y="2187575"/>
          <p14:tracePt t="11168" x="3902075" y="2362200"/>
          <p14:tracePt t="11179" x="3863975" y="2582863"/>
          <p14:tracePt t="11196" x="3810000" y="2895600"/>
          <p14:tracePt t="11212" x="3787775" y="3086100"/>
          <p14:tracePt t="11229" x="3779838" y="3086100"/>
          <p14:tracePt t="11272" x="3779838" y="3017838"/>
          <p14:tracePt t="11281" x="3779838" y="2835275"/>
          <p14:tracePt t="11296" x="3756025" y="2492375"/>
          <p14:tracePt t="11312" x="3711575" y="2232025"/>
          <p14:tracePt t="11329" x="3703638" y="2065338"/>
          <p14:tracePt t="11346" x="3695700" y="2035175"/>
          <p14:tracePt t="11399" x="3687763" y="2049463"/>
          <p14:tracePt t="11408" x="3687763" y="2263775"/>
          <p14:tracePt t="11415" x="3665538" y="2498725"/>
          <p14:tracePt t="11429" x="3619500" y="2667000"/>
          <p14:tracePt t="11446" x="3573463" y="2917825"/>
          <p14:tracePt t="11462" x="3565525" y="2949575"/>
          <p14:tracePt t="11480" x="3565525" y="2941638"/>
          <p14:tracePt t="11496" x="3565525" y="2720975"/>
          <p14:tracePt t="11512" x="3565525" y="2446338"/>
          <p14:tracePt t="11530" x="3565525" y="2278063"/>
          <p14:tracePt t="11546" x="3565525" y="2187575"/>
          <p14:tracePt t="11616" x="3565525" y="2193925"/>
          <p14:tracePt t="11624" x="3565525" y="2263775"/>
          <p14:tracePt t="11631" x="3565525" y="2324100"/>
          <p14:tracePt t="11646" x="3565525" y="2362200"/>
          <p14:tracePt t="11663" x="3565525" y="2422525"/>
          <p14:tracePt t="11679" x="3565525" y="2438400"/>
          <p14:tracePt t="11864" x="3589338" y="2468563"/>
          <p14:tracePt t="11872" x="3603625" y="2492375"/>
          <p14:tracePt t="11880" x="3627438" y="2530475"/>
          <p14:tracePt t="11896" x="3649663" y="2560638"/>
          <p14:tracePt t="11913" x="3657600" y="2582863"/>
          <p14:tracePt t="11929" x="3673475" y="2590800"/>
          <p14:tracePt t="11946" x="3673475" y="2598738"/>
          <p14:tracePt t="12000" x="3673475" y="2606675"/>
          <p14:tracePt t="12015" x="3673475" y="2613025"/>
          <p14:tracePt t="12025" x="3673475" y="2620963"/>
          <p14:tracePt t="12040" x="3673475" y="2636838"/>
          <p14:tracePt t="12047" x="3673475" y="2644775"/>
          <p14:tracePt t="12072" x="3673475" y="2651125"/>
          <p14:tracePt t="12080" x="3673475" y="2659063"/>
          <p14:tracePt t="12096" x="3673475" y="2667000"/>
          <p14:tracePt t="21880" x="3679825" y="2667000"/>
          <p14:tracePt t="21888" x="3687763" y="2667000"/>
          <p14:tracePt t="21900" x="3703638" y="2651125"/>
          <p14:tracePt t="21936" x="3703638" y="2644775"/>
          <p14:tracePt t="21944" x="3703638" y="2613025"/>
          <p14:tracePt t="21951" x="3703638" y="2574925"/>
          <p14:tracePt t="21966" x="3703638" y="2560638"/>
          <p14:tracePt t="22000" x="3717925" y="2536825"/>
          <p14:tracePt t="22007" x="3725863" y="2530475"/>
          <p14:tracePt t="22016" x="3725863" y="2506663"/>
          <p14:tracePt t="22033" x="3725863" y="2492375"/>
          <p14:tracePt t="22051" x="3733800" y="2468563"/>
          <p14:tracePt t="22066" x="3733800" y="2446338"/>
          <p14:tracePt t="22083" x="3733800" y="2422525"/>
          <p14:tracePt t="22100" x="3733800" y="2392363"/>
          <p14:tracePt t="22116" x="3733800" y="2362200"/>
          <p14:tracePt t="22133" x="3733800" y="2339975"/>
          <p14:tracePt t="22150" x="3741738" y="2308225"/>
          <p14:tracePt t="22167" x="3756025" y="2278063"/>
          <p14:tracePt t="22200" x="3756025" y="2270125"/>
          <p14:tracePt t="22264" x="3763963" y="2263775"/>
          <p14:tracePt t="22272" x="3763963" y="2255838"/>
          <p14:tracePt t="22283" x="3771900" y="2247900"/>
          <p14:tracePt t="22344" x="3771900" y="2239963"/>
          <p14:tracePt t="22352" x="3771900" y="2232025"/>
          <p14:tracePt t="22360" x="3771900" y="2225675"/>
          <p14:tracePt t="22368" x="3779838" y="2217738"/>
          <p14:tracePt t="22383" x="3779838" y="2201863"/>
          <p14:tracePt t="22473" x="3779838" y="2278063"/>
          <p14:tracePt t="22480" x="3779838" y="2392363"/>
          <p14:tracePt t="22487" x="3779838" y="2492375"/>
          <p14:tracePt t="22500" x="3779838" y="2628900"/>
          <p14:tracePt t="22516" x="3756025" y="2917825"/>
          <p14:tracePt t="22533" x="3717925" y="3154363"/>
          <p14:tracePt t="22550" x="3703638" y="3306763"/>
          <p14:tracePt t="22566" x="3679825" y="3368675"/>
          <p14:tracePt t="22616" x="3679825" y="3276600"/>
          <p14:tracePt t="22624" x="3679825" y="3170238"/>
          <p14:tracePt t="22633" x="3679825" y="3055938"/>
          <p14:tracePt t="22650" x="3679825" y="2873375"/>
          <p14:tracePt t="22667" x="3687763" y="2689225"/>
          <p14:tracePt t="22683" x="3687763" y="2574925"/>
          <p14:tracePt t="22700" x="3687763" y="2530475"/>
          <p14:tracePt t="22733" x="3695700" y="2530475"/>
          <p14:tracePt t="22778" x="3695700" y="2552700"/>
          <p14:tracePt t="22784" x="3695700" y="2568575"/>
          <p14:tracePt t="22792" x="3695700" y="2574925"/>
          <p14:tracePt t="22800" x="3695700" y="2582863"/>
          <p14:tracePt t="23296" x="3733800" y="2552700"/>
          <p14:tracePt t="23303" x="3756025" y="2530475"/>
          <p14:tracePt t="23311" x="3794125" y="2492375"/>
          <p14:tracePt t="23319" x="3810000" y="2468563"/>
          <p14:tracePt t="23333" x="3856038" y="2416175"/>
          <p14:tracePt t="23351" x="3932238" y="2301875"/>
          <p14:tracePt t="23368" x="3954463" y="2217738"/>
          <p14:tracePt t="23383" x="3962400" y="2125663"/>
          <p14:tracePt t="23400" x="3962400" y="2065338"/>
          <p14:tracePt t="23417" x="3954463" y="2019300"/>
          <p14:tracePt t="23433" x="3902075" y="1965325"/>
          <p14:tracePt t="23450" x="3832225" y="1951038"/>
          <p14:tracePt t="23467" x="3771900" y="1927225"/>
          <p14:tracePt t="23483" x="3703638" y="1927225"/>
          <p14:tracePt t="23500" x="3597275" y="1981200"/>
          <p14:tracePt t="23517" x="3482975" y="2141538"/>
          <p14:tracePt t="23534" x="3382963" y="2362200"/>
          <p14:tracePt t="23551" x="3306763" y="2713038"/>
          <p14:tracePt t="23568" x="3306763" y="2841625"/>
          <p14:tracePt t="23584" x="3330575" y="2903538"/>
          <p14:tracePt t="23600" x="3505200" y="2933700"/>
          <p14:tracePt t="23617" x="3771900" y="2895600"/>
          <p14:tracePt t="23634" x="4030663" y="2727325"/>
          <p14:tracePt t="23650" x="4114800" y="2530475"/>
          <p14:tracePt t="23667" x="4122738" y="2324100"/>
          <p14:tracePt t="23684" x="4068763" y="2155825"/>
          <p14:tracePt t="23700" x="3886200" y="2011363"/>
          <p14:tracePt t="23717" x="3725863" y="1981200"/>
          <p14:tracePt t="23734" x="3603625" y="2049463"/>
          <p14:tracePt t="23751" x="3451225" y="2514600"/>
          <p14:tracePt t="23767" x="3421063" y="2941638"/>
          <p14:tracePt t="23784" x="3451225" y="3238500"/>
          <p14:tracePt t="23800" x="3551238" y="3322638"/>
          <p14:tracePt t="23817" x="3649663" y="3330575"/>
          <p14:tracePt t="23834" x="3756025" y="3208338"/>
          <p14:tracePt t="23850" x="3810000" y="2917825"/>
          <p14:tracePt t="23868" x="3802063" y="2636838"/>
          <p14:tracePt t="23884" x="3741738" y="2422525"/>
          <p14:tracePt t="23900" x="3695700" y="2324100"/>
          <p14:tracePt t="23944" x="3679825" y="2339975"/>
          <p14:tracePt t="23952" x="3679825" y="2392363"/>
          <p14:tracePt t="23967" x="3679825" y="2492375"/>
          <p14:tracePt t="23984" x="3679825" y="2530475"/>
          <p14:tracePt t="24000" x="3679825" y="2544763"/>
          <p14:tracePt t="24216" x="3679825" y="2536825"/>
          <p14:tracePt t="24224" x="3695700" y="2498725"/>
          <p14:tracePt t="24234" x="3711575" y="2476500"/>
          <p14:tracePt t="24250" x="3741738" y="2392363"/>
          <p14:tracePt t="24269" x="3779838" y="2308225"/>
          <p14:tracePt t="24271" x="3787775" y="2286000"/>
          <p14:tracePt t="24284" x="3787775" y="2255838"/>
          <p14:tracePt t="24300" x="3794125" y="2209800"/>
          <p14:tracePt t="24317" x="3794125" y="2179638"/>
          <p14:tracePt t="24334" x="3794125" y="2155825"/>
          <p14:tracePt t="24350" x="3794125" y="2149475"/>
          <p14:tracePt t="24456" x="3794125" y="2225675"/>
          <p14:tracePt t="24463" x="3794125" y="2324100"/>
          <p14:tracePt t="24471" x="3794125" y="2460625"/>
          <p14:tracePt t="24484" x="3794125" y="2651125"/>
          <p14:tracePt t="24501" x="3794125" y="3001963"/>
          <p14:tracePt t="24517" x="3794125" y="3375025"/>
          <p14:tracePt t="24534" x="3946525" y="3749675"/>
          <p14:tracePt t="24551" x="4092575" y="3932238"/>
          <p14:tracePt t="24567" x="4656138" y="3970338"/>
          <p14:tracePt t="24584" x="5151438" y="3649663"/>
          <p14:tracePt t="24601" x="5494338" y="3222625"/>
          <p14:tracePt t="24617" x="5661025" y="2857500"/>
          <p14:tracePt t="24634" x="5722938" y="2613025"/>
          <p14:tracePt t="24651" x="5722938" y="2460625"/>
          <p14:tracePt t="24667" x="5722938" y="2438400"/>
          <p14:tracePt t="24719" x="5722938" y="2460625"/>
          <p14:tracePt t="24728" x="5722938" y="2498725"/>
          <p14:tracePt t="24735" x="5722938" y="2530475"/>
          <p14:tracePt t="24751" x="5722938" y="2560638"/>
          <p14:tracePt t="24768" x="5707063" y="2651125"/>
          <p14:tracePt t="24784" x="5692775" y="2682875"/>
          <p14:tracePt t="24801" x="5684838" y="2689225"/>
          <p14:tracePt t="24817" x="5676900" y="2697163"/>
          <p14:tracePt t="24834" x="5654675" y="2697163"/>
          <p14:tracePt t="24851" x="5630863" y="2697163"/>
          <p14:tracePt t="24867" x="5608638" y="2697163"/>
          <p14:tracePt t="24884" x="5570538" y="2697163"/>
          <p14:tracePt t="24901" x="5524500" y="2697163"/>
          <p14:tracePt t="24917" x="5486400" y="2720975"/>
          <p14:tracePt t="24935" x="5380038" y="2797175"/>
          <p14:tracePt t="24951" x="5356225" y="2819400"/>
          <p14:tracePt t="24967" x="5265738" y="2887663"/>
          <p14:tracePt t="24984" x="5219700" y="2925763"/>
          <p14:tracePt t="25001" x="5197475" y="2949575"/>
          <p14:tracePt t="25017" x="5173663" y="2971800"/>
          <p14:tracePt t="25519" x="5173663" y="2949575"/>
          <p14:tracePt t="25527" x="5173663" y="2941638"/>
          <p14:tracePt t="25536" x="5173663" y="2933700"/>
          <p14:tracePt t="25551" x="5151438" y="2879725"/>
          <p14:tracePt t="25568" x="4922838" y="2789238"/>
          <p14:tracePt t="25584" x="4435475" y="2674938"/>
          <p14:tracePt t="25601" x="4016375" y="2613025"/>
          <p14:tracePt t="25618" x="3802063" y="2613025"/>
          <p14:tracePt t="25634" x="3603625" y="2613025"/>
          <p14:tracePt t="25651" x="3551238" y="2620963"/>
          <p14:tracePt t="25668" x="3535363" y="2628900"/>
          <p14:tracePt t="25701" x="3535363" y="2636838"/>
          <p14:tracePt t="25719" x="3535363" y="2644775"/>
          <p14:tracePt t="25734" x="3543300" y="2659063"/>
          <p14:tracePt t="25751" x="3573463" y="2659063"/>
          <p14:tracePt t="25768" x="3627438" y="2659063"/>
          <p14:tracePt t="25785" x="3673475" y="2659063"/>
          <p14:tracePt t="25802" x="3741738" y="2620963"/>
          <p14:tracePt t="25818" x="3817938" y="2606675"/>
          <p14:tracePt t="25834" x="3878263" y="2582863"/>
          <p14:tracePt t="25851" x="3894138" y="2582863"/>
          <p14:tracePt t="25868" x="3902075" y="2582863"/>
          <p14:tracePt t="26256" x="3916363" y="2582863"/>
          <p14:tracePt t="26264" x="3992563" y="2582863"/>
          <p14:tracePt t="26271" x="4068763" y="2582863"/>
          <p14:tracePt t="26285" x="4144963" y="2582863"/>
          <p14:tracePt t="26301" x="4275138" y="2582863"/>
          <p14:tracePt t="26318" x="4373563" y="2582863"/>
          <p14:tracePt t="26322" x="4389438" y="2582863"/>
          <p14:tracePt t="26335" x="4397375" y="2582863"/>
          <p14:tracePt t="26481" x="4403725" y="2574925"/>
          <p14:tracePt t="26487" x="4381500" y="2568575"/>
          <p14:tracePt t="26495" x="4321175" y="2544763"/>
          <p14:tracePt t="26503" x="4259263" y="2544763"/>
          <p14:tracePt t="26518" x="4183063" y="2544763"/>
          <p14:tracePt t="26535" x="3894138" y="2544763"/>
          <p14:tracePt t="26551" x="3771900" y="2544763"/>
          <p14:tracePt t="26568" x="3749675" y="2544763"/>
          <p14:tracePt t="26632" x="3771900" y="2544763"/>
          <p14:tracePt t="26640" x="3848100" y="2544763"/>
          <p14:tracePt t="26651" x="3940175" y="2544763"/>
          <p14:tracePt t="26668" x="4114800" y="2544763"/>
          <p14:tracePt t="26685" x="4221163" y="2544763"/>
          <p14:tracePt t="26701" x="4283075" y="2544763"/>
          <p14:tracePt t="26760" x="4275138" y="2544763"/>
          <p14:tracePt t="26768" x="4229100" y="2544763"/>
          <p14:tracePt t="26776" x="4175125" y="2544763"/>
          <p14:tracePt t="26785" x="4122738" y="2544763"/>
          <p14:tracePt t="26801" x="3946525" y="2582863"/>
          <p14:tracePt t="26818" x="3863975" y="2590800"/>
          <p14:tracePt t="26835" x="3856038" y="2598738"/>
          <p14:tracePt t="26881" x="3902075" y="2598738"/>
          <p14:tracePt t="26887" x="3970338" y="2598738"/>
          <p14:tracePt t="26896" x="4054475" y="2598738"/>
          <p14:tracePt t="26903" x="4114800" y="2598738"/>
          <p14:tracePt t="26918" x="4137025" y="2598738"/>
          <p14:tracePt t="27000" x="4144963" y="2606675"/>
          <p14:tracePt t="27007" x="4144963" y="2620963"/>
          <p14:tracePt t="27018" x="4144963" y="2644775"/>
          <p14:tracePt t="27035" x="4152900" y="2705100"/>
          <p14:tracePt t="27051" x="4275138" y="2803525"/>
          <p14:tracePt t="27069" x="4503738" y="2911475"/>
          <p14:tracePt t="27085" x="4868863" y="2987675"/>
          <p14:tracePt t="27102" x="5249863" y="3070225"/>
          <p14:tracePt t="27119" x="5432425" y="3086100"/>
          <p14:tracePt t="27135" x="5448300" y="3086100"/>
          <p14:tracePt t="27169" x="5402263" y="3017838"/>
          <p14:tracePt t="27185" x="5311775" y="2963863"/>
          <p14:tracePt t="27202" x="5257800" y="2911475"/>
          <p14:tracePt t="27218" x="5235575" y="2879725"/>
          <p14:tracePt t="27235" x="5235575" y="2873375"/>
          <p14:tracePt t="27252" x="5235575" y="2857500"/>
          <p14:tracePt t="27268" x="5227638" y="2841625"/>
          <p14:tracePt t="27285" x="5227638" y="2835275"/>
          <p14:tracePt t="27302" x="5235575" y="2811463"/>
          <p14:tracePt t="27319" x="5241925" y="2797175"/>
          <p14:tracePt t="27335" x="5241925" y="2789238"/>
          <p14:tracePt t="27368" x="5249863" y="2781300"/>
          <p14:tracePt t="27375" x="5249863" y="2773363"/>
          <p14:tracePt t="27495" x="5249863" y="2811463"/>
          <p14:tracePt t="27504" x="5241925" y="2879725"/>
          <p14:tracePt t="27512" x="5241925" y="2941638"/>
          <p14:tracePt t="27520" x="5241925" y="3025775"/>
          <p14:tracePt t="27535" x="5219700" y="3162300"/>
          <p14:tracePt t="27552" x="5219700" y="3254375"/>
          <p14:tracePt t="27568" x="5211763" y="3306763"/>
          <p14:tracePt t="27585" x="5211763" y="3336925"/>
          <p14:tracePt t="27602" x="5211763" y="3352800"/>
          <p14:tracePt t="27688" x="5211763" y="3336925"/>
          <p14:tracePt t="27695" x="5211763" y="3284538"/>
          <p14:tracePt t="27703" x="5211763" y="3222625"/>
          <p14:tracePt t="27718" x="5211763" y="3154363"/>
          <p14:tracePt t="27735" x="5211763" y="2933700"/>
          <p14:tracePt t="27752" x="5211763" y="2849563"/>
          <p14:tracePt t="27768" x="5211763" y="2811463"/>
          <p14:tracePt t="27802" x="5219700" y="2811463"/>
          <p14:tracePt t="27825" x="5219700" y="2835275"/>
          <p14:tracePt t="27835" x="5219700" y="2873375"/>
          <p14:tracePt t="27852" x="5211763" y="2994025"/>
          <p14:tracePt t="27868" x="5197475" y="3154363"/>
          <p14:tracePt t="27887" x="5181600" y="3238500"/>
          <p14:tracePt t="27918" x="5173663" y="3246438"/>
          <p14:tracePt t="27960" x="5173663" y="3238500"/>
          <p14:tracePt t="27968" x="5173663" y="3230563"/>
          <p14:tracePt t="27975" x="5173663" y="3222625"/>
          <p14:tracePt t="27992" x="5173663" y="3216275"/>
          <p14:tracePt t="28008" x="5173663" y="3208338"/>
          <p14:tracePt t="28031" x="5173663" y="3200400"/>
          <p14:tracePt t="28064" x="5181600" y="3192463"/>
          <p14:tracePt t="28072" x="5181600" y="3178175"/>
          <p14:tracePt t="28080" x="5203825" y="3154363"/>
          <p14:tracePt t="28087" x="5219700" y="3140075"/>
          <p14:tracePt t="28102" x="5273675" y="3094038"/>
          <p14:tracePt t="28119" x="5387975" y="3017838"/>
          <p14:tracePt t="28135" x="5608638" y="2865438"/>
          <p14:tracePt t="28152" x="5737225" y="2789238"/>
          <p14:tracePt t="28169" x="5813425" y="2751138"/>
          <p14:tracePt t="28185" x="5837238" y="2735263"/>
          <p14:tracePt t="28202" x="5845175" y="2720975"/>
          <p14:tracePt t="28248" x="5845175" y="2713038"/>
          <p14:tracePt t="28255" x="5851525" y="2697163"/>
          <p14:tracePt t="28271" x="5859463" y="2689225"/>
          <p14:tracePt t="28285" x="5867400" y="2689225"/>
          <p14:tracePt t="28302" x="5867400" y="2682875"/>
          <p14:tracePt t="28319" x="5875338" y="2667000"/>
          <p14:tracePt t="28321" x="5875338" y="2659063"/>
          <p14:tracePt t="28360" x="5883275" y="2651125"/>
          <p14:tracePt t="28520" x="5883275" y="2644775"/>
          <p14:tracePt t="28529" x="5875338" y="2644775"/>
          <p14:tracePt t="28536" x="5837238" y="2651125"/>
          <p14:tracePt t="28552" x="5715000" y="2759075"/>
          <p14:tracePt t="28569" x="5562600" y="2895600"/>
          <p14:tracePt t="28587" x="5334000" y="3086100"/>
          <p14:tracePt t="28602" x="5037138" y="3306763"/>
          <p14:tracePt t="28619" x="4740275" y="3521075"/>
          <p14:tracePt t="28635" x="4533900" y="3665538"/>
          <p14:tracePt t="28652" x="4389438" y="3763963"/>
          <p14:tracePt t="28669" x="4321175" y="3817938"/>
          <p14:tracePt t="28686" x="4313238" y="3817938"/>
          <p14:tracePt t="28736" x="4313238" y="3810000"/>
          <p14:tracePt t="28745" x="4343400" y="3749675"/>
          <p14:tracePt t="28752" x="4373563" y="3673475"/>
          <p14:tracePt t="28769" x="4479925" y="3505200"/>
          <p14:tracePt t="28786" x="4594225" y="3254375"/>
          <p14:tracePt t="28802" x="4716463" y="3017838"/>
          <p14:tracePt t="28819" x="4770438" y="2857500"/>
          <p14:tracePt t="28836" x="4800600" y="2765425"/>
          <p14:tracePt t="28852" x="4800600" y="2697163"/>
          <p14:tracePt t="28869" x="4800600" y="2651125"/>
          <p14:tracePt t="28886" x="4800600" y="2644775"/>
          <p14:tracePt t="28928" x="4816475" y="2636838"/>
          <p14:tracePt t="28936" x="4830763" y="2636838"/>
          <p14:tracePt t="28952" x="4914900" y="2659063"/>
          <p14:tracePt t="28969" x="5075238" y="2773363"/>
          <p14:tracePt t="28986" x="5341938" y="2979738"/>
          <p14:tracePt t="29002" x="5692775" y="3260725"/>
          <p14:tracePt t="29019" x="5965825" y="3475038"/>
          <p14:tracePt t="29036" x="6156325" y="3619500"/>
          <p14:tracePt t="29052" x="6188075" y="3641725"/>
          <p14:tracePt t="29344" x="6164263" y="3611563"/>
          <p14:tracePt t="29352" x="6103938" y="3543300"/>
          <p14:tracePt t="29360" x="6042025" y="3467100"/>
          <p14:tracePt t="29369" x="5973763" y="3382963"/>
          <p14:tracePt t="29386" x="5875338" y="3238500"/>
          <p14:tracePt t="29402" x="5829300" y="3132138"/>
          <p14:tracePt t="29419" x="5821363" y="3063875"/>
          <p14:tracePt t="29436" x="5821363" y="3032125"/>
          <p14:tracePt t="29452" x="5821363" y="3017838"/>
          <p14:tracePt t="29469" x="5821363" y="3001963"/>
          <p14:tracePt t="29502" x="5837238" y="2987675"/>
          <p14:tracePt t="29528" x="5837238" y="2979738"/>
          <p14:tracePt t="29536" x="5837238" y="2963863"/>
          <p14:tracePt t="29552" x="5837238" y="2941638"/>
          <p14:tracePt t="29569" x="5837238" y="2903538"/>
          <p14:tracePt t="29586" x="5837238" y="2857500"/>
          <p14:tracePt t="29602" x="5837238" y="2819400"/>
          <p14:tracePt t="29619" x="5837238" y="2797175"/>
          <p14:tracePt t="29636" x="5829300" y="2759075"/>
          <p14:tracePt t="29652" x="5829300" y="2751138"/>
          <p14:tracePt t="29669" x="5829300" y="2735263"/>
          <p14:tracePt t="29686" x="5829300" y="2720975"/>
          <p14:tracePt t="29703" x="5829300" y="2705100"/>
          <p14:tracePt t="29719" x="5829300" y="2697163"/>
          <p14:tracePt t="29824" x="5821363" y="2689225"/>
          <p14:tracePt t="29833" x="5813425" y="2667000"/>
          <p14:tracePt t="29839" x="5791200" y="2659063"/>
          <p14:tracePt t="29852" x="5768975" y="2636838"/>
          <p14:tracePt t="29869" x="5745163" y="2620963"/>
          <p14:tracePt t="29886" x="5707063" y="2598738"/>
          <p14:tracePt t="29903" x="5654675" y="2574925"/>
          <p14:tracePt t="29919" x="5616575" y="2560638"/>
          <p14:tracePt t="29936" x="5608638" y="2560638"/>
          <p14:tracePt t="29953" x="5600700" y="2552700"/>
          <p14:tracePt t="29987" x="5592763" y="2552700"/>
          <p14:tracePt t="30003" x="5570538" y="2552700"/>
          <p14:tracePt t="30019" x="5508625" y="2552700"/>
          <p14:tracePt t="30036" x="5418138" y="2552700"/>
          <p14:tracePt t="30053" x="5303838" y="2552700"/>
          <p14:tracePt t="30069" x="5219700" y="2552700"/>
          <p14:tracePt t="30086" x="5159375" y="2552700"/>
          <p14:tracePt t="30103" x="5105400" y="2552700"/>
          <p14:tracePt t="30119" x="5089525" y="2552700"/>
          <p14:tracePt t="30136" x="5083175" y="2560638"/>
          <p14:tracePt t="30153" x="5059363" y="2574925"/>
          <p14:tracePt t="30169" x="5045075" y="2590800"/>
          <p14:tracePt t="30186" x="5021263" y="2606675"/>
          <p14:tracePt t="30203" x="4999038" y="2636838"/>
          <p14:tracePt t="30219" x="4975225" y="2674938"/>
          <p14:tracePt t="30236" x="4953000" y="2727325"/>
          <p14:tracePt t="30253" x="4937125" y="2759075"/>
          <p14:tracePt t="30269" x="4914900" y="2803525"/>
          <p14:tracePt t="30286" x="4884738" y="2865438"/>
          <p14:tracePt t="30303" x="4884738" y="2879725"/>
          <p14:tracePt t="30304" x="4876800" y="2903538"/>
          <p14:tracePt t="30319" x="4854575" y="2955925"/>
          <p14:tracePt t="30336" x="4846638" y="3001963"/>
          <p14:tracePt t="30353" x="4822825" y="3048000"/>
          <p14:tracePt t="30369" x="4816475" y="3094038"/>
          <p14:tracePt t="30386" x="4816475" y="3146425"/>
          <p14:tracePt t="30403" x="4800600" y="3208338"/>
          <p14:tracePt t="30419" x="4800600" y="3268663"/>
          <p14:tracePt t="30436" x="4800600" y="3322638"/>
          <p14:tracePt t="30453" x="4800600" y="3406775"/>
          <p14:tracePt t="30469" x="4808538" y="3497263"/>
          <p14:tracePt t="30487" x="4884738" y="3627438"/>
          <p14:tracePt t="30503" x="4914900" y="3687763"/>
          <p14:tracePt t="30520" x="4945063" y="3717925"/>
          <p14:tracePt t="30536" x="4968875" y="3741738"/>
          <p14:tracePt t="30553" x="4999038" y="3763963"/>
          <p14:tracePt t="30569" x="5037138" y="3779838"/>
          <p14:tracePt t="30586" x="5127625" y="3787775"/>
          <p14:tracePt t="30603" x="5227638" y="3794125"/>
          <p14:tracePt t="30619" x="5341938" y="3794125"/>
          <p14:tracePt t="30636" x="5464175" y="3794125"/>
          <p14:tracePt t="30653" x="5592763" y="3779838"/>
          <p14:tracePt t="30669" x="5699125" y="3741738"/>
          <p14:tracePt t="30687" x="5791200" y="3679825"/>
          <p14:tracePt t="30703" x="5821363" y="3641725"/>
          <p14:tracePt t="30719" x="5837238" y="3627438"/>
          <p14:tracePt t="30736" x="5859463" y="3573463"/>
          <p14:tracePt t="30753" x="5867400" y="3527425"/>
          <p14:tracePt t="30770" x="5889625" y="3451225"/>
          <p14:tracePt t="30786" x="5889625" y="3375025"/>
          <p14:tracePt t="30803" x="5897563" y="3306763"/>
          <p14:tracePt t="30820" x="5905500" y="3238500"/>
          <p14:tracePt t="30823" x="5921375" y="3216275"/>
          <p14:tracePt t="30836" x="5921375" y="3184525"/>
          <p14:tracePt t="30853" x="5927725" y="3140075"/>
          <p14:tracePt t="30870" x="5927725" y="3094038"/>
          <p14:tracePt t="30887" x="5927725" y="3025775"/>
          <p14:tracePt t="30903" x="5927725" y="2963863"/>
          <p14:tracePt t="30920" x="5921375" y="2879725"/>
          <p14:tracePt t="30936" x="5889625" y="2811463"/>
          <p14:tracePt t="30953" x="5851525" y="2720975"/>
          <p14:tracePt t="30970" x="5821363" y="2651125"/>
          <p14:tracePt t="30986" x="5775325" y="2590800"/>
          <p14:tracePt t="31004" x="5737225" y="2536825"/>
          <p14:tracePt t="31021" x="5699125" y="2492375"/>
          <p14:tracePt t="31036" x="5654675" y="2454275"/>
          <p14:tracePt t="31053" x="5592763" y="2408238"/>
          <p14:tracePt t="31070" x="5508625" y="2370138"/>
          <p14:tracePt t="31087" x="5326063" y="2308225"/>
          <p14:tracePt t="31103" x="5197475" y="2293938"/>
          <p14:tracePt t="31120" x="5121275" y="2270125"/>
          <p14:tracePt t="31136" x="5059363" y="2270125"/>
          <p14:tracePt t="31153" x="4999038" y="2270125"/>
          <p14:tracePt t="31170" x="4953000" y="2270125"/>
          <p14:tracePt t="31186" x="4876800" y="2286000"/>
          <p14:tracePt t="31203" x="4800600" y="2324100"/>
          <p14:tracePt t="31220" x="4724400" y="2370138"/>
          <p14:tracePt t="31237" x="4664075" y="2430463"/>
          <p14:tracePt t="31253" x="4618038" y="2484438"/>
          <p14:tracePt t="31270" x="4572000" y="2544763"/>
          <p14:tracePt t="31287" x="4541838" y="2613025"/>
          <p14:tracePt t="31303" x="4533900" y="2651125"/>
          <p14:tracePt t="31320" x="4518025" y="2697163"/>
          <p14:tracePt t="31337" x="4518025" y="2735263"/>
          <p14:tracePt t="31353" x="4518025" y="2811463"/>
          <p14:tracePt t="31370" x="4518025" y="2879725"/>
          <p14:tracePt t="31386" x="4518025" y="2955925"/>
          <p14:tracePt t="31404" x="4518025" y="3063875"/>
          <p14:tracePt t="31420" x="4533900" y="3184525"/>
          <p14:tracePt t="31436" x="4572000" y="3314700"/>
          <p14:tracePt t="31453" x="4625975" y="3421063"/>
          <p14:tracePt t="31470" x="4648200" y="3475038"/>
          <p14:tracePt t="31487" x="4686300" y="3535363"/>
          <p14:tracePt t="31503" x="4708525" y="3565525"/>
          <p14:tracePt t="31520" x="4732338" y="3581400"/>
          <p14:tracePt t="31536" x="4762500" y="3597275"/>
          <p14:tracePt t="31553" x="4800600" y="3611563"/>
          <p14:tracePt t="31570" x="4846638" y="3635375"/>
          <p14:tracePt t="31586" x="4906963" y="3635375"/>
          <p14:tracePt t="31603" x="4983163" y="3635375"/>
          <p14:tracePt t="31620" x="5083175" y="3635375"/>
          <p14:tracePt t="31636" x="5189538" y="3635375"/>
          <p14:tracePt t="31655" x="5311775" y="3627438"/>
          <p14:tracePt t="31670" x="5326063" y="3627438"/>
          <p14:tracePt t="31687" x="5356225" y="3603625"/>
          <p14:tracePt t="31703" x="5380038" y="3589338"/>
          <p14:tracePt t="31720" x="5394325" y="3559175"/>
          <p14:tracePt t="31737" x="5426075" y="3513138"/>
          <p14:tracePt t="31753" x="5464175" y="3451225"/>
          <p14:tracePt t="31770" x="5524500" y="3368675"/>
          <p14:tracePt t="31787" x="5562600" y="3306763"/>
          <p14:tracePt t="31803" x="5592763" y="3260725"/>
          <p14:tracePt t="31820" x="5616575" y="3208338"/>
          <p14:tracePt t="31823" x="5622925" y="3184525"/>
          <p14:tracePt t="31837" x="5630863" y="3146425"/>
          <p14:tracePt t="31853" x="5654675" y="3070225"/>
          <p14:tracePt t="31871" x="5654675" y="2979738"/>
          <p14:tracePt t="31887" x="5654675" y="2949575"/>
          <p14:tracePt t="31904" x="5646738" y="2865438"/>
          <p14:tracePt t="31920" x="5616575" y="2835275"/>
          <p14:tracePt t="31937" x="5592763" y="2819400"/>
          <p14:tracePt t="31953" x="5546725" y="2811463"/>
          <p14:tracePt t="31970" x="5426075" y="2789238"/>
          <p14:tracePt t="31987" x="5311775" y="2781300"/>
          <p14:tracePt t="32003" x="5249863" y="2773363"/>
          <p14:tracePt t="32020" x="5219700" y="2765425"/>
          <p14:tracePt t="32037" x="5211763" y="2765425"/>
          <p14:tracePt t="32053" x="5203825" y="2759075"/>
          <p14:tracePt t="32176" x="5203825" y="2751138"/>
          <p14:tracePt t="32184" x="5197475" y="2751138"/>
          <p14:tracePt t="32200" x="5189538" y="2751138"/>
          <p14:tracePt t="32207" x="5189538" y="2743200"/>
          <p14:tracePt t="32247" x="5173663" y="2743200"/>
          <p14:tracePt t="32280" x="5173663" y="2759075"/>
          <p14:tracePt t="32288" x="5173663" y="2765425"/>
          <p14:tracePt t="32296" x="5173663" y="2781300"/>
          <p14:tracePt t="32304" x="5173663" y="2789238"/>
          <p14:tracePt t="32320" x="5173663" y="2803525"/>
          <p14:tracePt t="32337" x="5173663" y="2819400"/>
          <p14:tracePt t="32353" x="5173663" y="2827338"/>
          <p14:tracePt t="32816" x="5181600" y="2827338"/>
          <p14:tracePt t="32823" x="5189538" y="2835275"/>
          <p14:tracePt t="32832" x="5197475" y="2835275"/>
          <p14:tracePt t="32839" x="5211763" y="2835275"/>
          <p14:tracePt t="32854" x="5227638" y="2835275"/>
          <p14:tracePt t="32871" x="5295900" y="2835275"/>
          <p14:tracePt t="32887" x="5318125" y="2835275"/>
          <p14:tracePt t="32904" x="5334000" y="2827338"/>
          <p14:tracePt t="32920" x="5334000" y="2819400"/>
          <p14:tracePt t="32937" x="5341938" y="2819400"/>
          <p14:tracePt t="32954" x="5349875" y="2811463"/>
          <p14:tracePt t="32970" x="5356225" y="2811463"/>
          <p14:tracePt t="32987" x="5387975" y="2803525"/>
          <p14:tracePt t="33004" x="5426075" y="2803525"/>
          <p14:tracePt t="33020" x="5464175" y="2797175"/>
          <p14:tracePt t="33037" x="5508625" y="2789238"/>
          <p14:tracePt t="33054" x="5540375" y="2781300"/>
          <p14:tracePt t="33306" x="5508625" y="2765425"/>
          <p14:tracePt t="33312" x="5448300" y="2751138"/>
          <p14:tracePt t="33320" x="5394325" y="2751138"/>
          <p14:tracePt t="33337" x="5235575" y="2751138"/>
          <p14:tracePt t="33354" x="5037138" y="2751138"/>
          <p14:tracePt t="33370" x="4914900" y="2751138"/>
          <p14:tracePt t="33387" x="4860925" y="2751138"/>
          <p14:tracePt t="33504" x="4892675" y="2759075"/>
          <p14:tracePt t="33512" x="4945063" y="2765425"/>
          <p14:tracePt t="33520" x="4991100" y="2765425"/>
          <p14:tracePt t="33537" x="5113338" y="2765425"/>
          <p14:tracePt t="33554" x="5219700" y="2765425"/>
          <p14:tracePt t="33571" x="5318125" y="2765425"/>
          <p14:tracePt t="33587" x="5349875" y="2765425"/>
          <p14:tracePt t="33647" x="5356225" y="2765425"/>
          <p14:tracePt t="33664" x="5364163" y="2765425"/>
          <p14:tracePt t="33672" x="5372100" y="2765425"/>
          <p14:tracePt t="33680" x="5387975" y="2765425"/>
          <p14:tracePt t="33688" x="5402263" y="2765425"/>
          <p14:tracePt t="33704" x="5464175" y="2765425"/>
          <p14:tracePt t="33721" x="5516563" y="2765425"/>
          <p14:tracePt t="33737" x="5546725" y="2773363"/>
          <p14:tracePt t="34001" x="5516563" y="2773363"/>
          <p14:tracePt t="34007" x="5478463" y="2773363"/>
          <p14:tracePt t="34016" x="5448300" y="2773363"/>
          <p14:tracePt t="34023" x="5402263" y="2773363"/>
          <p14:tracePt t="34037" x="5349875" y="2781300"/>
          <p14:tracePt t="34055" x="5295900" y="2797175"/>
          <p14:tracePt t="34168" x="5287963" y="2797175"/>
          <p14:tracePt t="34192" x="5287963" y="2811463"/>
          <p14:tracePt t="34199" x="5280025" y="2811463"/>
          <p14:tracePt t="34207" x="5280025" y="2819400"/>
          <p14:tracePt t="34221" x="5265738" y="2827338"/>
          <p14:tracePt t="34237" x="5249863" y="2835275"/>
          <p14:tracePt t="34255" x="5241925" y="2841625"/>
          <p14:tracePt t="34936" x="5265738" y="2841625"/>
          <p14:tracePt t="34944" x="5280025" y="2841625"/>
          <p14:tracePt t="34954" x="5295900" y="2841625"/>
          <p14:tracePt t="34971" x="5326063" y="2841625"/>
          <p14:tracePt t="34988" x="5364163" y="2841625"/>
          <p14:tracePt t="35005" x="5402263" y="2841625"/>
          <p14:tracePt t="35021" x="5440363" y="2827338"/>
          <p14:tracePt t="35038" x="5470525" y="2811463"/>
          <p14:tracePt t="35055" x="5502275" y="2797175"/>
          <p14:tracePt t="35071" x="5554663" y="2781300"/>
          <p14:tracePt t="35088" x="5578475" y="2773363"/>
          <p14:tracePt t="35104" x="5592763" y="2773363"/>
          <p14:tracePt t="35138" x="5600700" y="2773363"/>
          <p14:tracePt t="35159" x="5616575" y="2773363"/>
          <p14:tracePt t="35183" x="5622925" y="2773363"/>
          <p14:tracePt t="35224" x="5638800" y="2773363"/>
          <p14:tracePt t="35248" x="5646738" y="2765425"/>
          <p14:tracePt t="36232" x="5638800" y="2765425"/>
          <p14:tracePt t="36248" x="5630863" y="2789238"/>
          <p14:tracePt t="36256" x="5616575" y="2803525"/>
          <p14:tracePt t="36264" x="5600700" y="2841625"/>
          <p14:tracePt t="36272" x="5578475" y="2865438"/>
          <p14:tracePt t="36288" x="5554663" y="2933700"/>
          <p14:tracePt t="36305" x="5532438" y="2994025"/>
          <p14:tracePt t="36322" x="5508625" y="3048000"/>
          <p14:tracePt t="36338" x="5486400" y="3094038"/>
          <p14:tracePt t="36356" x="5478463" y="3116263"/>
          <p14:tracePt t="36372" x="5464175" y="3146425"/>
          <p14:tracePt t="36388" x="5448300" y="3170238"/>
          <p14:tracePt t="36405" x="5426075" y="3200400"/>
          <p14:tracePt t="36423" x="5364163" y="3276600"/>
          <p14:tracePt t="36439" x="5326063" y="3330575"/>
          <p14:tracePt t="36455" x="5287963" y="3382963"/>
          <p14:tracePt t="36472" x="5249863" y="3421063"/>
          <p14:tracePt t="36488" x="5227638" y="3436938"/>
          <p14:tracePt t="36505" x="5211763" y="3444875"/>
          <p14:tracePt t="36522" x="5197475" y="3444875"/>
          <p14:tracePt t="36632" x="5197475" y="3429000"/>
          <p14:tracePt t="36648" x="5197475" y="3421063"/>
          <p14:tracePt t="36656" x="5197475" y="3413125"/>
          <p14:tracePt t="36664" x="5197475" y="3406775"/>
          <p14:tracePt t="36680" x="5197475" y="3398838"/>
          <p14:tracePt t="36689" x="5197475" y="3390900"/>
          <p14:tracePt t="36705" x="5197475" y="3382963"/>
          <p14:tracePt t="36722" x="5197475" y="3368675"/>
          <p14:tracePt t="36738" x="5197475" y="3352800"/>
          <p14:tracePt t="36755" x="5197475" y="3344863"/>
          <p14:tracePt t="36772" x="5203825" y="3336925"/>
          <p14:tracePt t="36788" x="5211763" y="3322638"/>
          <p14:tracePt t="36805" x="5211763" y="3314700"/>
          <p14:tracePt t="36822" x="5219700" y="3298825"/>
          <p14:tracePt t="36855" x="5219700" y="3292475"/>
          <p14:tracePt t="36888" x="5227638" y="3284538"/>
          <p14:tracePt t="37144" x="5235575" y="3284538"/>
          <p14:tracePt t="37152" x="5257800" y="3284538"/>
          <p14:tracePt t="37160" x="5303838" y="3284538"/>
          <p14:tracePt t="37172" x="5341938" y="3284538"/>
          <p14:tracePt t="37189" x="5426075" y="3260725"/>
          <p14:tracePt t="37205" x="5494338" y="3254375"/>
          <p14:tracePt t="37222" x="5532438" y="3238500"/>
          <p14:tracePt t="37255" x="5540375" y="3230563"/>
          <p14:tracePt t="37280" x="5546725" y="3222625"/>
          <p14:tracePt t="37289" x="5554663" y="3222625"/>
          <p14:tracePt t="37305" x="5570538" y="3216275"/>
          <p14:tracePt t="37323" x="5600700" y="3200400"/>
          <p14:tracePt t="37339" x="5622925" y="3192463"/>
          <p14:tracePt t="37355" x="5630863" y="3192463"/>
          <p14:tracePt t="38408" x="5638800" y="3184525"/>
          <p14:tracePt t="38416" x="5638800" y="3162300"/>
          <p14:tracePt t="38424" x="5638800" y="3154363"/>
          <p14:tracePt t="38439" x="5638800" y="3101975"/>
          <p14:tracePt t="38456" x="5638800" y="3040063"/>
          <p14:tracePt t="38472" x="5638800" y="2971800"/>
          <p14:tracePt t="38489" x="5630863" y="2917825"/>
          <p14:tracePt t="38506" x="5616575" y="2879725"/>
          <p14:tracePt t="38524" x="5600700" y="2857500"/>
          <p14:tracePt t="38539" x="5600700" y="2849563"/>
          <p14:tracePt t="38556" x="5592763" y="2827338"/>
          <p14:tracePt t="38572" x="5584825" y="2811463"/>
          <p14:tracePt t="38589" x="5570538" y="2797175"/>
          <p14:tracePt t="38606" x="5554663" y="2773363"/>
          <p14:tracePt t="38623" x="5540375" y="2751138"/>
          <p14:tracePt t="38639" x="5524500" y="2727325"/>
          <p14:tracePt t="38656" x="5516563" y="2697163"/>
          <p14:tracePt t="38672" x="5502275" y="2667000"/>
          <p14:tracePt t="38689" x="5494338" y="2636838"/>
          <p14:tracePt t="38706" x="5486400" y="2613025"/>
          <p14:tracePt t="38722" x="5470525" y="2568575"/>
          <p14:tracePt t="38739" x="5448300" y="2530475"/>
          <p14:tracePt t="38756" x="5440363" y="2514600"/>
          <p14:tracePt t="38772" x="5432425" y="2506663"/>
          <p14:tracePt t="39152" x="5432425" y="2536825"/>
          <p14:tracePt t="39159" x="5418138" y="2590800"/>
          <p14:tracePt t="39168" x="5410200" y="2644775"/>
          <p14:tracePt t="39175" x="5402263" y="2713038"/>
          <p14:tracePt t="39189" x="5380038" y="2765425"/>
          <p14:tracePt t="39206" x="5372100" y="2879725"/>
          <p14:tracePt t="39224" x="5356225" y="3001963"/>
          <p14:tracePt t="39239" x="5356225" y="3070225"/>
          <p14:tracePt t="39256" x="5341938" y="3132138"/>
          <p14:tracePt t="39273" x="5334000" y="3192463"/>
          <p14:tracePt t="39289" x="5334000" y="3246438"/>
          <p14:tracePt t="39306" x="5334000" y="3284538"/>
          <p14:tracePt t="39323" x="5334000" y="3298825"/>
          <p14:tracePt t="39339" x="5334000" y="3306763"/>
          <p14:tracePt t="39432" x="5326063" y="3306763"/>
          <p14:tracePt t="39991" x="5318125" y="3306763"/>
          <p14:tracePt t="41072" x="5311775" y="3306763"/>
          <p14:tracePt t="41080" x="5265738" y="3306763"/>
          <p14:tracePt t="41090" x="5151438" y="3276600"/>
          <p14:tracePt t="41107" x="4830763" y="3170238"/>
          <p14:tracePt t="41123" x="4724400" y="3094038"/>
          <p14:tracePt t="41140" x="4610100" y="3009900"/>
          <p14:tracePt t="41157" x="4479925" y="2917825"/>
          <p14:tracePt t="41173" x="4351338" y="2841625"/>
          <p14:tracePt t="41191" x="4183063" y="2727325"/>
          <p14:tracePt t="41207" x="4137025" y="2689225"/>
          <p14:tracePt t="41223" x="4000500" y="2552700"/>
          <p14:tracePt t="41240" x="3908425" y="2446338"/>
          <p14:tracePt t="41257" x="3779838" y="2316163"/>
          <p14:tracePt t="41274" x="3687763" y="2225675"/>
          <p14:tracePt t="41290" x="3649663" y="2187575"/>
          <p14:tracePt t="41307" x="3649663" y="2179638"/>
          <p14:tracePt t="41323" x="3641725" y="2163763"/>
          <p14:tracePt t="41415" x="3641725" y="2155825"/>
          <p14:tracePt t="41423" x="3635375" y="2125663"/>
          <p14:tracePt t="41432" x="3627438" y="2103438"/>
          <p14:tracePt t="41440" x="3619500" y="2079625"/>
          <p14:tracePt t="41457" x="3611563" y="2049463"/>
          <p14:tracePt t="41474" x="3611563" y="2019300"/>
          <p14:tracePt t="41490" x="3611563" y="1997075"/>
          <p14:tracePt t="41507" x="3611563" y="1989138"/>
          <p14:tracePt t="41552" x="3619500" y="1989138"/>
          <p14:tracePt t="41559" x="3627438" y="1989138"/>
          <p14:tracePt t="41576" x="3649663" y="1989138"/>
          <p14:tracePt t="41591" x="3679825" y="1997075"/>
          <p14:tracePt t="41607" x="3725863" y="2003425"/>
          <p14:tracePt t="41623" x="3763963" y="2019300"/>
          <p14:tracePt t="41641" x="3779838" y="2027238"/>
          <p14:tracePt t="41768" x="3779838" y="2019300"/>
          <p14:tracePt t="41784" x="3779838" y="2011363"/>
          <p14:tracePt t="41792" x="3779838" y="2003425"/>
          <p14:tracePt t="41808" x="3779838" y="1997075"/>
          <p14:tracePt t="41823" x="3771900" y="1997075"/>
          <p14:tracePt t="41835" x="3756025" y="1997075"/>
          <p14:tracePt t="41840" x="3749675" y="1997075"/>
          <p14:tracePt t="41857" x="3717925" y="1989138"/>
          <p14:tracePt t="41874" x="3687763" y="1989138"/>
          <p14:tracePt t="41890" x="3635375" y="1989138"/>
          <p14:tracePt t="41907" x="3573463" y="2011363"/>
          <p14:tracePt t="41924" x="3497263" y="2079625"/>
          <p14:tracePt t="41940" x="3451225" y="2133600"/>
          <p14:tracePt t="41957" x="3398838" y="2201863"/>
          <p14:tracePt t="41974" x="3336925" y="2316163"/>
          <p14:tracePt t="41991" x="3254375" y="2460625"/>
          <p14:tracePt t="42007" x="3216275" y="2552700"/>
          <p14:tracePt t="42024" x="3192463" y="2628900"/>
          <p14:tracePt t="42040" x="3184525" y="2713038"/>
          <p14:tracePt t="42057" x="3170238" y="2773363"/>
          <p14:tracePt t="42074" x="3170238" y="2835275"/>
          <p14:tracePt t="42090" x="3170238" y="2895600"/>
          <p14:tracePt t="42107" x="3170238" y="2955925"/>
          <p14:tracePt t="42124" x="3170238" y="3017838"/>
          <p14:tracePt t="42141" x="3170238" y="3086100"/>
          <p14:tracePt t="42157" x="3200400" y="3192463"/>
          <p14:tracePt t="42174" x="3254375" y="3284538"/>
          <p14:tracePt t="42191" x="3314700" y="3352800"/>
          <p14:tracePt t="42207" x="3336925" y="3375025"/>
          <p14:tracePt t="42224" x="3382963" y="3398838"/>
          <p14:tracePt t="42240" x="3406775" y="3406775"/>
          <p14:tracePt t="42257" x="3429000" y="3406775"/>
          <p14:tracePt t="42274" x="3489325" y="3406775"/>
          <p14:tracePt t="42290" x="3581400" y="3406775"/>
          <p14:tracePt t="42307" x="3687763" y="3375025"/>
          <p14:tracePt t="42324" x="3802063" y="3314700"/>
          <p14:tracePt t="42342" x="3878263" y="3246438"/>
          <p14:tracePt t="42344" x="3916363" y="3208338"/>
          <p14:tracePt t="42357" x="3954463" y="3170238"/>
          <p14:tracePt t="42374" x="4008438" y="3086100"/>
          <p14:tracePt t="42391" x="4060825" y="2955925"/>
          <p14:tracePt t="42407" x="4092575" y="2873375"/>
          <p14:tracePt t="42424" x="4114800" y="2759075"/>
          <p14:tracePt t="42440" x="4130675" y="2651125"/>
          <p14:tracePt t="42457" x="4137025" y="2574925"/>
          <p14:tracePt t="42474" x="4152900" y="2484438"/>
          <p14:tracePt t="42491" x="4160838" y="2416175"/>
          <p14:tracePt t="42507" x="4160838" y="2346325"/>
          <p14:tracePt t="42524" x="4160838" y="2278063"/>
          <p14:tracePt t="42541" x="4160838" y="2209800"/>
          <p14:tracePt t="42557" x="4144963" y="2141538"/>
          <p14:tracePt t="42574" x="4114800" y="2073275"/>
          <p14:tracePt t="42590" x="4076700" y="2011363"/>
          <p14:tracePt t="42607" x="4022725" y="1943100"/>
          <p14:tracePt t="42624" x="3970338" y="1897063"/>
          <p14:tracePt t="42640" x="3924300" y="1866900"/>
          <p14:tracePt t="42657" x="3863975" y="1844675"/>
          <p14:tracePt t="42674" x="3825875" y="1836738"/>
          <p14:tracePt t="42690" x="3802063" y="1836738"/>
          <p14:tracePt t="42707" x="3779838" y="1836738"/>
          <p14:tracePt t="42724" x="3725863" y="1836738"/>
          <p14:tracePt t="42740" x="3665538" y="1836738"/>
          <p14:tracePt t="42757" x="3589338" y="1851025"/>
          <p14:tracePt t="42774" x="3489325" y="1889125"/>
          <p14:tracePt t="42790" x="3360738" y="1943100"/>
          <p14:tracePt t="42807" x="3230563" y="2035175"/>
          <p14:tracePt t="42824" x="3170238" y="2117725"/>
          <p14:tracePt t="42841" x="3140075" y="2171700"/>
          <p14:tracePt t="42857" x="3116263" y="2209800"/>
          <p14:tracePt t="42874" x="3101975" y="2247900"/>
          <p14:tracePt t="42890" x="3101975" y="2270125"/>
          <p14:tracePt t="42907" x="3094038" y="2293938"/>
          <p14:tracePt t="42924" x="3078163" y="2339975"/>
          <p14:tracePt t="42940" x="3078163" y="2370138"/>
          <p14:tracePt t="42957" x="3070225" y="2422525"/>
          <p14:tracePt t="42974" x="3063875" y="2492375"/>
          <p14:tracePt t="42990" x="3063875" y="2560638"/>
          <p14:tracePt t="43007" x="3063875" y="2667000"/>
          <p14:tracePt t="43024" x="3063875" y="2727325"/>
          <p14:tracePt t="43041" x="3086100" y="2797175"/>
          <p14:tracePt t="43057" x="3094038" y="2865438"/>
          <p14:tracePt t="43074" x="3132138" y="2933700"/>
          <p14:tracePt t="43091" x="3184525" y="3009900"/>
          <p14:tracePt t="43107" x="3216275" y="3040063"/>
          <p14:tracePt t="43124" x="3268663" y="3086100"/>
          <p14:tracePt t="43141" x="3352800" y="3116263"/>
          <p14:tracePt t="43157" x="3429000" y="3132138"/>
          <p14:tracePt t="43174" x="3521075" y="3132138"/>
          <p14:tracePt t="43191" x="3641725" y="3124200"/>
          <p14:tracePt t="43207" x="3703638" y="3055938"/>
          <p14:tracePt t="43224" x="3763963" y="2955925"/>
          <p14:tracePt t="43241" x="3832225" y="2827338"/>
          <p14:tracePt t="43257" x="3863975" y="2697163"/>
          <p14:tracePt t="43274" x="3894138" y="2574925"/>
          <p14:tracePt t="43291" x="3916363" y="2460625"/>
          <p14:tracePt t="43307" x="3924300" y="2354263"/>
          <p14:tracePt t="43324" x="3924300" y="2239963"/>
          <p14:tracePt t="43341" x="3924300" y="2141538"/>
          <p14:tracePt t="43342" x="3924300" y="2095500"/>
          <p14:tracePt t="43357" x="3924300" y="2049463"/>
          <p14:tracePt t="43374" x="3924300" y="1935163"/>
          <p14:tracePt t="43391" x="3902075" y="1874838"/>
          <p14:tracePt t="43407" x="3902075" y="1844675"/>
          <p14:tracePt t="43424" x="3894138" y="1828800"/>
          <p14:tracePt t="43441" x="3878263" y="1812925"/>
          <p14:tracePt t="43457" x="3863975" y="1806575"/>
          <p14:tracePt t="43474" x="3856038" y="1806575"/>
          <p14:tracePt t="43491" x="3840163" y="1798638"/>
          <p14:tracePt t="43508" x="3810000" y="1798638"/>
          <p14:tracePt t="43524" x="3756025" y="1798638"/>
          <p14:tracePt t="43542" x="3711575" y="1806575"/>
          <p14:tracePt t="43558" x="3619500" y="1851025"/>
          <p14:tracePt t="43575" x="3451225" y="1973263"/>
          <p14:tracePt t="43591" x="3368675" y="2073275"/>
          <p14:tracePt t="43608" x="3298825" y="2155825"/>
          <p14:tracePt t="43624" x="3254375" y="2217738"/>
          <p14:tracePt t="43641" x="3216275" y="2301875"/>
          <p14:tracePt t="43658" x="3200400" y="2362200"/>
          <p14:tracePt t="43674" x="3178175" y="2430463"/>
          <p14:tracePt t="43691" x="3170238" y="2492375"/>
          <p14:tracePt t="43708" x="3162300" y="2560638"/>
          <p14:tracePt t="43724" x="3162300" y="2613025"/>
          <p14:tracePt t="43742" x="3162300" y="2682875"/>
          <p14:tracePt t="43758" x="3162300" y="2781300"/>
          <p14:tracePt t="43775" x="3162300" y="2879725"/>
          <p14:tracePt t="43791" x="3216275" y="3001963"/>
          <p14:tracePt t="43808" x="3268663" y="3124200"/>
          <p14:tracePt t="43824" x="3322638" y="3222625"/>
          <p14:tracePt t="43841" x="3390900" y="3306763"/>
          <p14:tracePt t="43858" x="3444875" y="3360738"/>
          <p14:tracePt t="43874" x="3475038" y="3375025"/>
          <p14:tracePt t="43891" x="3482975" y="3375025"/>
          <p14:tracePt t="43924" x="3505200" y="3375025"/>
          <p14:tracePt t="43941" x="3573463" y="3292475"/>
          <p14:tracePt t="43958" x="3687763" y="3140075"/>
          <p14:tracePt t="43975" x="3848100" y="2879725"/>
          <p14:tracePt t="43991" x="3932238" y="2759075"/>
          <p14:tracePt t="44008" x="3970338" y="2644775"/>
          <p14:tracePt t="44024" x="3992563" y="2536825"/>
          <p14:tracePt t="44042" x="4000500" y="2430463"/>
          <p14:tracePt t="44058" x="4000500" y="2339975"/>
          <p14:tracePt t="44074" x="3978275" y="2255838"/>
          <p14:tracePt t="44091" x="3962400" y="2209800"/>
          <p14:tracePt t="44108" x="3954463" y="2201863"/>
          <p14:tracePt t="44124" x="3954463" y="2187575"/>
          <p14:tracePt t="44141" x="3954463" y="2179638"/>
          <p14:tracePt t="44158" x="3940175" y="2171700"/>
          <p14:tracePt t="44175" x="3932238" y="2163763"/>
          <p14:tracePt t="44191" x="3916363" y="2141538"/>
          <p14:tracePt t="44208" x="3908425" y="2133600"/>
          <p14:tracePt t="44224" x="3902075" y="2133600"/>
          <p14:tracePt t="44258" x="3886200" y="2133600"/>
          <p14:tracePt t="44274" x="3878263" y="2133600"/>
          <p14:tracePt t="44291" x="3863975" y="2125663"/>
          <p14:tracePt t="44308" x="3825875" y="2125663"/>
          <p14:tracePt t="44325" x="3779838" y="2125663"/>
          <p14:tracePt t="44341" x="3717925" y="2125663"/>
          <p14:tracePt t="44344" x="3687763" y="2125663"/>
          <p14:tracePt t="44358" x="3665538" y="2125663"/>
          <p14:tracePt t="44375" x="3635375" y="2141538"/>
          <p14:tracePt t="44391" x="3581400" y="2179638"/>
          <p14:tracePt t="44408" x="3551238" y="2217738"/>
          <p14:tracePt t="44425" x="3535363" y="2263775"/>
          <p14:tracePt t="44442" x="3482975" y="2384425"/>
          <p14:tracePt t="44458" x="3459163" y="2514600"/>
          <p14:tracePt t="44475" x="3429000" y="2667000"/>
          <p14:tracePt t="44491" x="3429000" y="2811463"/>
          <p14:tracePt t="44508" x="3429000" y="2917825"/>
          <p14:tracePt t="44525" x="3429000" y="2987675"/>
          <p14:tracePt t="44541" x="3429000" y="3017838"/>
          <p14:tracePt t="44558" x="3436938" y="3032125"/>
          <p14:tracePt t="44575" x="3444875" y="3048000"/>
          <p14:tracePt t="47456" x="3475038" y="3048000"/>
          <p14:tracePt t="47464" x="3513138" y="3001963"/>
          <p14:tracePt t="47476" x="3551238" y="2963863"/>
          <p14:tracePt t="47492" x="3603625" y="2887663"/>
          <p14:tracePt t="47509" x="3687763" y="2789238"/>
          <p14:tracePt t="47526" x="3756025" y="2697163"/>
          <p14:tracePt t="47543" x="3886200" y="2598738"/>
          <p14:tracePt t="47560" x="3954463" y="2544763"/>
          <p14:tracePt t="47576" x="4076700" y="2514600"/>
          <p14:tracePt t="47592" x="4183063" y="2492375"/>
          <p14:tracePt t="47609" x="4259263" y="2468563"/>
          <p14:tracePt t="47626" x="4373563" y="2454275"/>
          <p14:tracePt t="47642" x="4495800" y="2454275"/>
          <p14:tracePt t="47659" x="4602163" y="2454275"/>
          <p14:tracePt t="47676" x="4694238" y="2430463"/>
          <p14:tracePt t="47799" x="4702175" y="2430463"/>
          <p14:tracePt t="47856" x="4708525" y="2430463"/>
          <p14:tracePt t="48088" x="4708525" y="2438400"/>
          <p14:tracePt t="48095" x="4708525" y="2460625"/>
          <p14:tracePt t="48104" x="4708525" y="2484438"/>
          <p14:tracePt t="48111" x="4708525" y="2506663"/>
          <p14:tracePt t="48126" x="4708525" y="2514600"/>
          <p14:tracePt t="48143" x="4702175" y="2536825"/>
          <p14:tracePt t="48159" x="4694238" y="2568575"/>
          <p14:tracePt t="48672" x="4686300" y="2560638"/>
          <p14:tracePt t="48679" x="4670425" y="2552700"/>
          <p14:tracePt t="48688" x="4670425" y="2544763"/>
          <p14:tracePt t="48695" x="4664075" y="2544763"/>
          <p14:tracePt t="48709" x="4656138" y="2536825"/>
          <p14:tracePt t="48727" x="4648200" y="2522538"/>
          <p14:tracePt t="48855" x="4640263" y="2514600"/>
          <p14:tracePt t="48863" x="4632325" y="2514600"/>
          <p14:tracePt t="48873" x="4625975" y="2514600"/>
          <p14:tracePt t="49216" x="4656138" y="2522538"/>
          <p14:tracePt t="49224" x="4702175" y="2530475"/>
          <p14:tracePt t="49232" x="4746625" y="2544763"/>
          <p14:tracePt t="49243" x="4816475" y="2544763"/>
          <p14:tracePt t="49260" x="4983163" y="2544763"/>
          <p14:tracePt t="49276" x="5181600" y="2544763"/>
          <p14:tracePt t="49293" x="5341938" y="2544763"/>
          <p14:tracePt t="49310" x="5508625" y="2544763"/>
          <p14:tracePt t="49327" x="5745163" y="2568575"/>
          <p14:tracePt t="49343" x="5905500" y="2606675"/>
          <p14:tracePt t="49360" x="6073775" y="2620963"/>
          <p14:tracePt t="49376" x="6240463" y="2644775"/>
          <p14:tracePt t="49393" x="6362700" y="2659063"/>
          <p14:tracePt t="49410" x="6469063" y="2659063"/>
          <p14:tracePt t="49426" x="6537325" y="2659063"/>
          <p14:tracePt t="49443" x="6553200" y="2659063"/>
          <p14:tracePt t="49460" x="6561138" y="2659063"/>
          <p14:tracePt t="49477" x="6569075" y="2659063"/>
          <p14:tracePt t="49493" x="6569075" y="2651125"/>
          <p14:tracePt t="49510" x="6575425" y="2620963"/>
          <p14:tracePt t="49527" x="6591300" y="2590800"/>
          <p14:tracePt t="49543" x="6613525" y="2536825"/>
          <p14:tracePt t="49560" x="6621463" y="2530475"/>
          <p14:tracePt t="49576" x="6621463" y="2522538"/>
          <p14:tracePt t="49672" x="6621463" y="2536825"/>
          <p14:tracePt t="49679" x="6629400" y="2606675"/>
          <p14:tracePt t="49688" x="6645275" y="2713038"/>
          <p14:tracePt t="49695" x="6651625" y="2803525"/>
          <p14:tracePt t="49710" x="6659563" y="2911475"/>
          <p14:tracePt t="49727" x="6659563" y="3108325"/>
          <p14:tracePt t="49743" x="6659563" y="3116263"/>
          <p14:tracePt t="49800" x="6667500" y="3124200"/>
          <p14:tracePt t="49808" x="6675438" y="3124200"/>
          <p14:tracePt t="49815" x="6683375" y="3116263"/>
          <p14:tracePt t="49826" x="6683375" y="3108325"/>
          <p14:tracePt t="49843" x="6683375" y="3086100"/>
          <p14:tracePt t="49860" x="6689725" y="3070225"/>
          <p14:tracePt t="49877" x="6697663" y="3063875"/>
          <p14:tracePt t="49879" x="6697663" y="3055938"/>
          <p14:tracePt t="49895" x="6697663" y="3048000"/>
          <p14:tracePt t="49961" x="6689725" y="3032125"/>
          <p14:tracePt t="49968" x="6651625" y="3032125"/>
          <p14:tracePt t="49977" x="6621463" y="3032125"/>
          <p14:tracePt t="49993" x="6569075" y="3032125"/>
          <p14:tracePt t="50010" x="6545263" y="3032125"/>
          <p14:tracePt t="50080" x="6537325" y="3032125"/>
          <p14:tracePt t="50248" x="6523038" y="3040063"/>
          <p14:tracePt t="50256" x="6507163" y="3063875"/>
          <p14:tracePt t="50263" x="6492875" y="3086100"/>
          <p14:tracePt t="50277" x="6484938" y="3094038"/>
          <p14:tracePt t="50293" x="6477000" y="3108325"/>
          <p14:tracePt t="50310" x="6469063" y="3116263"/>
          <p14:tracePt t="50327" x="6461125" y="3116263"/>
          <p14:tracePt t="50376" x="6454775" y="3116263"/>
          <p14:tracePt t="50408" x="6446838" y="3116263"/>
          <p14:tracePt t="50425" x="6430963" y="3116263"/>
          <p14:tracePt t="50520" x="6416675" y="3116263"/>
          <p14:tracePt t="50552" x="6408738" y="3116263"/>
          <p14:tracePt t="50576" x="6392863" y="3116263"/>
          <p14:tracePt t="50592" x="6384925" y="3116263"/>
          <p14:tracePt t="50600" x="6362700" y="3116263"/>
          <p14:tracePt t="50616" x="6354763" y="3116263"/>
          <p14:tracePt t="50627" x="6346825" y="3116263"/>
          <p14:tracePt t="50664" x="6340475" y="3116263"/>
          <p14:tracePt t="51519" x="6346825" y="3116263"/>
          <p14:tracePt t="51528" x="6370638" y="3124200"/>
          <p14:tracePt t="51536" x="6384925" y="3124200"/>
          <p14:tracePt t="51544" x="6400800" y="3124200"/>
          <p14:tracePt t="51561" x="6416675" y="3124200"/>
          <p14:tracePt t="51760" x="6400800" y="3124200"/>
          <p14:tracePt t="51769" x="6370638" y="3124200"/>
          <p14:tracePt t="51777" x="6332538" y="3124200"/>
          <p14:tracePt t="51794" x="6226175" y="3146425"/>
          <p14:tracePt t="51811" x="6080125" y="3170238"/>
          <p14:tracePt t="51828" x="5913438" y="3192463"/>
          <p14:tracePt t="51844" x="5821363" y="3200400"/>
          <p14:tracePt t="51861" x="5799138" y="3200400"/>
          <p14:tracePt t="51984" x="5807075" y="3200400"/>
          <p14:tracePt t="51992" x="5821363" y="3200400"/>
          <p14:tracePt t="52000" x="5845175" y="3200400"/>
          <p14:tracePt t="52011" x="5883275" y="3200400"/>
          <p14:tracePt t="52027" x="5997575" y="3184525"/>
          <p14:tracePt t="52044" x="6111875" y="3162300"/>
          <p14:tracePt t="52061" x="6226175" y="3140075"/>
          <p14:tracePt t="52079" x="6332538" y="3108325"/>
          <p14:tracePt t="52111" x="6340475" y="3101975"/>
          <p14:tracePt t="52215" x="6340475" y="3108325"/>
          <p14:tracePt t="52224" x="6324600" y="3116263"/>
          <p14:tracePt t="52231" x="6316663" y="3124200"/>
          <p14:tracePt t="52244" x="6302375" y="3132138"/>
          <p14:tracePt t="52261" x="6286500" y="3140075"/>
          <p14:tracePt t="52277" x="6278563" y="3146425"/>
          <p14:tracePt t="52327" x="6302375" y="3146425"/>
          <p14:tracePt t="52336" x="6324600" y="3146425"/>
          <p14:tracePt t="52344" x="6332538" y="3146425"/>
          <p14:tracePt t="52361" x="6340475" y="3146425"/>
          <p14:tracePt t="52480" x="6332538" y="3146425"/>
          <p14:tracePt t="52488" x="6302375" y="3146425"/>
          <p14:tracePt t="52496" x="6278563" y="3146425"/>
          <p14:tracePt t="52511" x="6248400" y="3146425"/>
          <p14:tracePt t="52527" x="6226175" y="3146425"/>
          <p14:tracePt t="52608" x="6218238" y="3154363"/>
          <p14:tracePt t="52616" x="6226175" y="3162300"/>
          <p14:tracePt t="52832" x="6218238" y="3170238"/>
          <p14:tracePt t="52849" x="6210300" y="3170238"/>
          <p14:tracePt t="52856" x="6202363" y="3178175"/>
          <p14:tracePt t="52863" x="6194425" y="3184525"/>
          <p14:tracePt t="52878" x="6194425" y="3192463"/>
          <p14:tracePt t="52895" x="6172200" y="3246438"/>
          <p14:tracePt t="52911" x="6172200" y="3314700"/>
          <p14:tracePt t="52928" x="6172200" y="3421063"/>
          <p14:tracePt t="52944" x="6172200" y="3497263"/>
          <p14:tracePt t="52961" x="6172200" y="3581400"/>
          <p14:tracePt t="52979" x="6172200" y="3649663"/>
          <p14:tracePt t="52994" x="6180138" y="3679825"/>
          <p14:tracePt t="53011" x="6180138" y="3687763"/>
          <p14:tracePt t="53112" x="6180138" y="3695700"/>
          <p14:tracePt t="53119" x="6180138" y="3711575"/>
          <p14:tracePt t="53128" x="6180138" y="3733800"/>
          <p14:tracePt t="53144" x="6180138" y="3810000"/>
          <p14:tracePt t="53161" x="6188075" y="3962400"/>
          <p14:tracePt t="53178" x="6218238" y="4122738"/>
          <p14:tracePt t="53194" x="6240463" y="4198938"/>
          <p14:tracePt t="53211" x="6240463" y="4213225"/>
          <p14:tracePt t="53295" x="6248400" y="4213225"/>
          <p14:tracePt t="53440" x="6264275" y="4206875"/>
          <p14:tracePt t="53447" x="6270625" y="4198938"/>
          <p14:tracePt t="53456" x="6286500" y="4168775"/>
          <p14:tracePt t="53463" x="6302375" y="4130675"/>
          <p14:tracePt t="53478" x="6316663" y="4084638"/>
          <p14:tracePt t="53495" x="6354763" y="3978275"/>
          <p14:tracePt t="53511" x="6408738" y="3825875"/>
          <p14:tracePt t="53528" x="6408738" y="3763963"/>
          <p14:tracePt t="53545" x="6416675" y="3733800"/>
          <p14:tracePt t="53561" x="6416675" y="3725863"/>
          <p14:tracePt t="53648" x="6416675" y="3733800"/>
          <p14:tracePt t="53656" x="6416675" y="3771900"/>
          <p14:tracePt t="53664" x="6416675" y="3825875"/>
          <p14:tracePt t="53678" x="6416675" y="3870325"/>
          <p14:tracePt t="53695" x="6423025" y="3946525"/>
          <p14:tracePt t="53711" x="6430963" y="3962400"/>
          <p14:tracePt t="53800" x="6430963" y="3954463"/>
          <p14:tracePt t="53808" x="6430963" y="3946525"/>
          <p14:tracePt t="53840" x="6430963" y="3940175"/>
          <p14:tracePt t="53864" x="6430963" y="3932238"/>
          <p14:tracePt t="53872" x="6430963" y="3924300"/>
          <p14:tracePt t="53888" x="6430963" y="3908425"/>
          <p14:tracePt t="53896" x="6430963" y="3902075"/>
          <p14:tracePt t="53911" x="6430963" y="3848100"/>
          <p14:tracePt t="53928" x="6408738" y="3756025"/>
          <p14:tracePt t="53945" x="6378575" y="3641725"/>
          <p14:tracePt t="53961" x="6354763" y="3535363"/>
          <p14:tracePt t="53979" x="6324600" y="3459163"/>
          <p14:tracePt t="53995" x="6316663" y="3444875"/>
          <p14:tracePt t="54080" x="6316663" y="3451225"/>
          <p14:tracePt t="54088" x="6316663" y="3459163"/>
          <p14:tracePt t="54096" x="6316663" y="3475038"/>
          <p14:tracePt t="54111" x="6316663" y="3489325"/>
          <p14:tracePt t="54128" x="6316663" y="3521075"/>
          <p14:tracePt t="54145" x="6316663" y="3535363"/>
          <p14:tracePt t="54161" x="6316663" y="3559175"/>
          <p14:tracePt t="54195" x="6316663" y="3573463"/>
          <p14:tracePt t="54211" x="6316663" y="3589338"/>
          <p14:tracePt t="54228" x="6316663" y="3597275"/>
          <p14:tracePt t="54245" x="6316663" y="3603625"/>
          <p14:tracePt t="54608" x="6354763" y="3603625"/>
          <p14:tracePt t="54615" x="6430963" y="3603625"/>
          <p14:tracePt t="54628" x="6523038" y="3597275"/>
          <p14:tracePt t="54645" x="6683375" y="3559175"/>
          <p14:tracePt t="54662" x="6819900" y="3543300"/>
          <p14:tracePt t="54679" x="6850063" y="3543300"/>
          <p14:tracePt t="54960" x="6842125" y="3543300"/>
          <p14:tracePt t="54968" x="6797675" y="3551238"/>
          <p14:tracePt t="54978" x="6765925" y="3581400"/>
          <p14:tracePt t="54995" x="6651625" y="3657600"/>
          <p14:tracePt t="55012" x="6545263" y="3741738"/>
          <p14:tracePt t="55028" x="6454775" y="3817938"/>
          <p14:tracePt t="55045" x="6430963" y="3840163"/>
          <p14:tracePt t="55062" x="6416675" y="3856038"/>
          <p14:tracePt t="55079" x="6400800" y="3886200"/>
          <p14:tracePt t="55095" x="6392863" y="3946525"/>
          <p14:tracePt t="55112" x="6370638" y="4016375"/>
          <p14:tracePt t="55128" x="6354763" y="4046538"/>
          <p14:tracePt t="55145" x="6332538" y="4084638"/>
          <p14:tracePt t="55162" x="6332538" y="4098925"/>
          <p14:tracePt t="55178" x="6316663" y="4106863"/>
          <p14:tracePt t="55195" x="6316663" y="4122738"/>
          <p14:tracePt t="55384" x="6340475" y="4130675"/>
          <p14:tracePt t="55392" x="6378575" y="4137025"/>
          <p14:tracePt t="55399" x="6416675" y="4160838"/>
          <p14:tracePt t="55412" x="6461125" y="4160838"/>
          <p14:tracePt t="55429" x="6629400" y="4175125"/>
          <p14:tracePt t="55445" x="6781800" y="4175125"/>
          <p14:tracePt t="55462" x="6918325" y="4175125"/>
          <p14:tracePt t="55479" x="6964363" y="4175125"/>
          <p14:tracePt t="55904" x="6988175" y="4175125"/>
          <p14:tracePt t="55913" x="7032625" y="4152900"/>
          <p14:tracePt t="55920" x="7094538" y="4114800"/>
          <p14:tracePt t="55929" x="7170738" y="4060825"/>
          <p14:tracePt t="55946" x="7307263" y="3970338"/>
          <p14:tracePt t="55962" x="7421563" y="3894138"/>
          <p14:tracePt t="55979" x="7459663" y="3848100"/>
          <p14:tracePt t="55996" x="7483475" y="3802063"/>
          <p14:tracePt t="56012" x="7489825" y="3779838"/>
          <p14:tracePt t="56029" x="7513638" y="3741738"/>
          <p14:tracePt t="56046" x="7521575" y="3703638"/>
          <p14:tracePt t="56063" x="7551738" y="3657600"/>
          <p14:tracePt t="56079" x="7559675" y="3649663"/>
          <p14:tracePt t="56097" x="7566025" y="3627438"/>
          <p14:tracePt t="56113" x="7573963" y="3619500"/>
          <p14:tracePt t="56136" x="7573963" y="3611563"/>
          <p14:tracePt t="56152" x="7581900" y="3603625"/>
          <p14:tracePt t="56168" x="7589838" y="3603625"/>
          <p14:tracePt t="56179" x="7597775" y="3597275"/>
          <p14:tracePt t="56196" x="7620000" y="3589338"/>
          <p14:tracePt t="56213" x="7666038" y="3589338"/>
          <p14:tracePt t="56229" x="7696200" y="3589338"/>
          <p14:tracePt t="56246" x="7718425" y="3581400"/>
          <p14:tracePt t="56263" x="7764463" y="3543300"/>
          <p14:tracePt t="56279" x="7764463" y="3527425"/>
          <p14:tracePt t="56297" x="7788275" y="3505200"/>
          <p14:tracePt t="56313" x="7788275" y="3475038"/>
          <p14:tracePt t="56329" x="7788275" y="3451225"/>
          <p14:tracePt t="56346" x="7788275" y="3429000"/>
          <p14:tracePt t="56362" x="7780338" y="3398838"/>
          <p14:tracePt t="56379" x="7750175" y="3360738"/>
          <p14:tracePt t="56396" x="7726363" y="3336925"/>
          <p14:tracePt t="56412" x="7666038" y="3314700"/>
          <p14:tracePt t="56416" x="7635875" y="3298825"/>
          <p14:tracePt t="56429" x="7620000" y="3298825"/>
          <p14:tracePt t="56446" x="7604125" y="3292475"/>
          <p14:tracePt t="56463" x="7581900" y="3284538"/>
          <p14:tracePt t="56496" x="7521575" y="3298825"/>
          <p14:tracePt t="56512" x="7459663" y="3330575"/>
          <p14:tracePt t="56530" x="7399338" y="3382963"/>
          <p14:tracePt t="56546" x="7315200" y="3444875"/>
          <p14:tracePt t="56562" x="7269163" y="3467100"/>
          <p14:tracePt t="56579" x="7246938" y="3505200"/>
          <p14:tracePt t="56596" x="7231063" y="3521075"/>
          <p14:tracePt t="56612" x="7216775" y="3543300"/>
          <p14:tracePt t="56629" x="7208838" y="3581400"/>
          <p14:tracePt t="56646" x="7192963" y="3619500"/>
          <p14:tracePt t="56663" x="7185025" y="3687763"/>
          <p14:tracePt t="56679" x="7162800" y="3741738"/>
          <p14:tracePt t="56696" x="7162800" y="3817938"/>
          <p14:tracePt t="56712" x="7162800" y="3878263"/>
          <p14:tracePt t="56729" x="7162800" y="3946525"/>
          <p14:tracePt t="56746" x="7162800" y="4022725"/>
          <p14:tracePt t="56762" x="7178675" y="4106863"/>
          <p14:tracePt t="56779" x="7216775" y="4198938"/>
          <p14:tracePt t="56797" x="7277100" y="4313238"/>
          <p14:tracePt t="56812" x="7345363" y="4389438"/>
          <p14:tracePt t="56829" x="7421563" y="4457700"/>
          <p14:tracePt t="56846" x="7551738" y="4518025"/>
          <p14:tracePt t="56863" x="7704138" y="4525963"/>
          <p14:tracePt t="56879" x="7794625" y="4525963"/>
          <p14:tracePt t="56896" x="7886700" y="4503738"/>
          <p14:tracePt t="56912" x="7978775" y="4449763"/>
          <p14:tracePt t="56929" x="8039100" y="4359275"/>
          <p14:tracePt t="56946" x="8085138" y="4237038"/>
          <p14:tracePt t="56962" x="8123238" y="4106863"/>
          <p14:tracePt t="56979" x="8145463" y="3984625"/>
          <p14:tracePt t="56997" x="8145463" y="3840163"/>
          <p14:tracePt t="57012" x="8145463" y="3717925"/>
          <p14:tracePt t="57029" x="8137525" y="3611563"/>
          <p14:tracePt t="57046" x="8085138" y="3489325"/>
          <p14:tracePt t="57063" x="8023225" y="3360738"/>
          <p14:tracePt t="57079" x="7924800" y="3200400"/>
          <p14:tracePt t="57096" x="7840663" y="3132138"/>
          <p14:tracePt t="57113" x="7788275" y="3094038"/>
          <p14:tracePt t="57129" x="7750175" y="3078163"/>
          <p14:tracePt t="57146" x="7734300" y="3070225"/>
          <p14:tracePt t="57216" x="7726363" y="3070225"/>
          <p14:tracePt t="57224" x="7718425" y="3070225"/>
          <p14:tracePt t="57408" x="7718425" y="3078163"/>
          <p14:tracePt t="57424" x="7718425" y="3094038"/>
          <p14:tracePt t="57431" x="7704138" y="3140075"/>
          <p14:tracePt t="57440" x="7620000" y="3268663"/>
          <p14:tracePt t="57447" x="7566025" y="3382963"/>
          <p14:tracePt t="57463" x="7459663" y="3551238"/>
          <p14:tracePt t="57479" x="7078663" y="4076700"/>
          <p14:tracePt t="57497" x="6811963" y="4365625"/>
          <p14:tracePt t="57513" x="6575425" y="4594225"/>
          <p14:tracePt t="57529" x="6362700" y="4746625"/>
          <p14:tracePt t="57546" x="6210300" y="4838700"/>
          <p14:tracePt t="57563" x="6042025" y="4914900"/>
          <p14:tracePt t="57580" x="5913438" y="4960938"/>
          <p14:tracePt t="57596" x="5883275" y="4968875"/>
          <p14:tracePt t="57613" x="5875338" y="4968875"/>
          <p14:tracePt t="57629" x="5867400" y="4968875"/>
          <p14:tracePt t="57646" x="5859463" y="4960938"/>
          <p14:tracePt t="57680" x="5859463" y="4953000"/>
          <p14:tracePt t="57768" x="5867400" y="4953000"/>
          <p14:tracePt t="57776" x="5875338" y="4953000"/>
          <p14:tracePt t="57784" x="5913438" y="4953000"/>
          <p14:tracePt t="57796" x="5973763" y="4953000"/>
          <p14:tracePt t="57813" x="6080125" y="4953000"/>
          <p14:tracePt t="57829" x="6218238" y="4884738"/>
          <p14:tracePt t="57847" x="6423025" y="4762500"/>
          <p14:tracePt t="57863" x="6454775" y="4732338"/>
          <p14:tracePt t="57879" x="6469063" y="4664075"/>
          <p14:tracePt t="57896" x="6469063" y="4618038"/>
          <p14:tracePt t="57913" x="6416675" y="4564063"/>
          <p14:tracePt t="57930" x="6324600" y="4511675"/>
          <p14:tracePt t="57946" x="6218238" y="4479925"/>
          <p14:tracePt t="57963" x="6080125" y="4457700"/>
          <p14:tracePt t="57980" x="5951538" y="4457700"/>
          <p14:tracePt t="57998" x="5791200" y="4465638"/>
          <p14:tracePt t="58013" x="5654675" y="4549775"/>
          <p14:tracePt t="58030" x="5532438" y="4648200"/>
          <p14:tracePt t="58047" x="5432425" y="4830763"/>
          <p14:tracePt t="58063" x="5426075" y="4906963"/>
          <p14:tracePt t="58080" x="5440363" y="4975225"/>
          <p14:tracePt t="58096" x="5516563" y="5013325"/>
          <p14:tracePt t="58113" x="5699125" y="5029200"/>
          <p14:tracePt t="58130" x="5913438" y="5029200"/>
          <p14:tracePt t="58146" x="6142038" y="4968875"/>
          <p14:tracePt t="58163" x="6248400" y="4884738"/>
          <p14:tracePt t="58180" x="6270625" y="4846638"/>
          <p14:tracePt t="58196" x="6270625" y="4822825"/>
          <p14:tracePt t="58213" x="6270625" y="4792663"/>
          <p14:tracePt t="58230" x="6210300" y="4746625"/>
          <p14:tracePt t="58246" x="6149975" y="4716463"/>
          <p14:tracePt t="58305" x="6134100" y="4716463"/>
          <p14:tracePt t="58800" x="6134100" y="4724400"/>
          <p14:tracePt t="58808" x="6142038" y="4770438"/>
          <p14:tracePt t="58815" x="6180138" y="4854575"/>
          <p14:tracePt t="58830" x="6210300" y="4922838"/>
          <p14:tracePt t="58847" x="6270625" y="5021263"/>
          <p14:tracePt t="58863" x="6294438" y="5059363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578" t="34828" r="15449" b="21540"/>
          <a:stretch/>
        </p:blipFill>
        <p:spPr>
          <a:xfrm>
            <a:off x="1888782" y="1817512"/>
            <a:ext cx="7608306" cy="373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8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584"/>
    </mc:Choice>
    <mc:Fallback xmlns="">
      <p:transition advTm="395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44" x="6226175" y="5067300"/>
          <p14:tracePt t="1152" x="5981700" y="5051425"/>
          <p14:tracePt t="1161" x="5464175" y="5051425"/>
          <p14:tracePt t="1177" x="4289425" y="5051425"/>
          <p14:tracePt t="1194" x="3657600" y="4983163"/>
          <p14:tracePt t="1211" x="3459163" y="4922838"/>
          <p14:tracePt t="1227" x="3322638" y="4838700"/>
          <p14:tracePt t="1244" x="3116263" y="4670425"/>
          <p14:tracePt t="1261" x="3009900" y="4525963"/>
          <p14:tracePt t="1279" x="2963863" y="4397375"/>
          <p14:tracePt t="1294" x="2963863" y="4365625"/>
          <p14:tracePt t="1311" x="2963863" y="4152900"/>
          <p14:tracePt t="1327" x="3040063" y="3832225"/>
          <p14:tracePt t="1344" x="3146425" y="3436938"/>
          <p14:tracePt t="1361" x="3276600" y="3078163"/>
          <p14:tracePt t="1377" x="3344863" y="2903538"/>
          <p14:tracePt t="1394" x="3360738" y="2811463"/>
          <p14:tracePt t="1411" x="3360738" y="2759075"/>
          <p14:tracePt t="1427" x="3360738" y="2735263"/>
          <p14:tracePt t="1444" x="3352800" y="2720975"/>
          <p14:tracePt t="1461" x="3344863" y="2713038"/>
          <p14:tracePt t="1495" x="3276600" y="2727325"/>
          <p14:tracePt t="1511" x="3184525" y="2841625"/>
          <p14:tracePt t="1527" x="3101975" y="2963863"/>
          <p14:tracePt t="1544" x="3048000" y="3063875"/>
          <p14:tracePt t="1561" x="3009900" y="3124200"/>
          <p14:tracePt t="1594" x="3009900" y="3140075"/>
          <p14:tracePt t="1616" x="3009900" y="3146425"/>
          <p14:tracePt t="1627" x="3017838" y="3154363"/>
          <p14:tracePt t="1644" x="3040063" y="3154363"/>
          <p14:tracePt t="1661" x="3048000" y="3154363"/>
          <p14:tracePt t="2624" x="3055938" y="3162300"/>
          <p14:tracePt t="2631" x="2994025" y="3192463"/>
          <p14:tracePt t="2640" x="2895600" y="3246438"/>
          <p14:tracePt t="2647" x="2819400" y="3284538"/>
          <p14:tracePt t="2661" x="2773363" y="3322638"/>
          <p14:tracePt t="2678" x="2720975" y="3421063"/>
          <p14:tracePt t="2695" x="2644775" y="3589338"/>
          <p14:tracePt t="2711" x="2613025" y="3657600"/>
          <p14:tracePt t="2728" x="2582863" y="3717925"/>
          <p14:tracePt t="2744" x="2574925" y="3725863"/>
          <p14:tracePt t="2832" x="2606675" y="3687763"/>
          <p14:tracePt t="2840" x="2636838" y="3635375"/>
          <p14:tracePt t="2847" x="2667000" y="3573463"/>
          <p14:tracePt t="2861" x="2682875" y="3543300"/>
          <p14:tracePt t="2878" x="2697163" y="3527425"/>
          <p14:tracePt t="3080" x="2697163" y="3513138"/>
          <p14:tracePt t="3088" x="2697163" y="3482975"/>
          <p14:tracePt t="3096" x="2705100" y="3444875"/>
          <p14:tracePt t="3111" x="2720975" y="3406775"/>
          <p14:tracePt t="3128" x="2727325" y="3368675"/>
          <p14:tracePt t="3145" x="2735263" y="3330575"/>
          <p14:tracePt t="3161" x="2735263" y="3306763"/>
          <p14:tracePt t="3179" x="2735263" y="3284538"/>
          <p14:tracePt t="3195" x="2735263" y="3276600"/>
          <p14:tracePt t="3211" x="2735263" y="3260725"/>
          <p14:tracePt t="3263" x="2743200" y="3254375"/>
          <p14:tracePt t="3592" x="2759075" y="3230563"/>
          <p14:tracePt t="3600" x="2789238" y="3222625"/>
          <p14:tracePt t="3611" x="2827338" y="3192463"/>
          <p14:tracePt t="3628" x="2917825" y="3146425"/>
          <p14:tracePt t="3645" x="3017838" y="3094038"/>
          <p14:tracePt t="3661" x="3070225" y="3063875"/>
          <p14:tracePt t="3680" x="3086100" y="3048000"/>
          <p14:tracePt t="3712" x="3094038" y="3040063"/>
          <p14:tracePt t="3728" x="3101975" y="3032125"/>
          <p14:tracePt t="3745" x="3108325" y="3017838"/>
          <p14:tracePt t="3762" x="3132138" y="2979738"/>
          <p14:tracePt t="3778" x="3146425" y="2971800"/>
          <p14:tracePt t="3795" x="3154363" y="2955925"/>
          <p14:tracePt t="3812" x="3170238" y="2941638"/>
          <p14:tracePt t="3828" x="3184525" y="2933700"/>
          <p14:tracePt t="3845" x="3192463" y="2925763"/>
          <p14:tracePt t="3862" x="3208338" y="2917825"/>
          <p14:tracePt t="3878" x="3216275" y="2917825"/>
          <p14:tracePt t="3944" x="3216275" y="2911475"/>
          <p14:tracePt t="3952" x="3222625" y="2911475"/>
          <p14:tracePt t="3962" x="3230563" y="2911475"/>
          <p14:tracePt t="3978" x="3246438" y="2911475"/>
          <p14:tracePt t="3995" x="3260725" y="2911475"/>
          <p14:tracePt t="4344" x="3268663" y="2911475"/>
          <p14:tracePt t="4360" x="3268663" y="2917825"/>
          <p14:tracePt t="4368" x="3268663" y="2963863"/>
          <p14:tracePt t="4378" x="3276600" y="3025775"/>
          <p14:tracePt t="4395" x="3276600" y="3146425"/>
          <p14:tracePt t="4412" x="3276600" y="3276600"/>
          <p14:tracePt t="4428" x="3276600" y="3398838"/>
          <p14:tracePt t="4445" x="3276600" y="3505200"/>
          <p14:tracePt t="4462" x="3276600" y="3589338"/>
          <p14:tracePt t="4479" x="3276600" y="3657600"/>
          <p14:tracePt t="4495" x="3276600" y="3673475"/>
          <p14:tracePt t="4513" x="3276600" y="3679825"/>
          <p14:tracePt t="4545" x="3276600" y="3695700"/>
          <p14:tracePt t="4776" x="3292475" y="3687763"/>
          <p14:tracePt t="4784" x="3306763" y="3649663"/>
          <p14:tracePt t="4795" x="3344863" y="3597275"/>
          <p14:tracePt t="4812" x="3406775" y="3497263"/>
          <p14:tracePt t="4830" x="3451225" y="3413125"/>
          <p14:tracePt t="4845" x="3482975" y="3352800"/>
          <p14:tracePt t="4862" x="3513138" y="3314700"/>
          <p14:tracePt t="4879" x="3521075" y="3292475"/>
          <p14:tracePt t="4896" x="3527425" y="3268663"/>
          <p14:tracePt t="4912" x="3535363" y="3268663"/>
          <p14:tracePt t="4929" x="3535363" y="3260725"/>
          <p14:tracePt t="4945" x="3543300" y="3238500"/>
          <p14:tracePt t="4962" x="3559175" y="3216275"/>
          <p14:tracePt t="4979" x="3573463" y="3192463"/>
          <p14:tracePt t="4995" x="3589338" y="3170238"/>
          <p14:tracePt t="5012" x="3597275" y="3162300"/>
          <p14:tracePt t="5029" x="3597275" y="3154363"/>
          <p14:tracePt t="5272" x="3597275" y="3162300"/>
          <p14:tracePt t="5280" x="3597275" y="3192463"/>
          <p14:tracePt t="5288" x="3573463" y="3222625"/>
          <p14:tracePt t="5296" x="3565525" y="3238500"/>
          <p14:tracePt t="5312" x="3535363" y="3284538"/>
          <p14:tracePt t="5329" x="3521075" y="3322638"/>
          <p14:tracePt t="5362" x="3521075" y="3330575"/>
          <p14:tracePt t="5824" x="3513138" y="3344863"/>
          <p14:tracePt t="5840" x="3543300" y="3344863"/>
          <p14:tracePt t="5848" x="3635375" y="3344863"/>
          <p14:tracePt t="5856" x="3717925" y="3344863"/>
          <p14:tracePt t="5864" x="3787775" y="3344863"/>
          <p14:tracePt t="5880" x="3916363" y="3344863"/>
          <p14:tracePt t="5896" x="4022725" y="3344863"/>
          <p14:tracePt t="5912" x="4106863" y="3344863"/>
          <p14:tracePt t="5929" x="4130675" y="3336925"/>
          <p14:tracePt t="5962" x="4130675" y="3330575"/>
          <p14:tracePt t="6792" x="4130675" y="3322638"/>
          <p14:tracePt t="6799" x="4098925" y="3322638"/>
          <p14:tracePt t="6808" x="4030663" y="3322638"/>
          <p14:tracePt t="6815" x="3962400" y="3322638"/>
          <p14:tracePt t="6829" x="3870325" y="3322638"/>
          <p14:tracePt t="6846" x="3657600" y="3322638"/>
          <p14:tracePt t="6863" x="3390900" y="3314700"/>
          <p14:tracePt t="6879" x="3298825" y="3284538"/>
          <p14:tracePt t="6896" x="3284538" y="3276600"/>
          <p14:tracePt t="6913" x="3284538" y="3268663"/>
          <p14:tracePt t="6929" x="3284538" y="3260725"/>
          <p14:tracePt t="6946" x="3284538" y="3254375"/>
          <p14:tracePt t="6963" x="3260725" y="3222625"/>
          <p14:tracePt t="6979" x="3170238" y="3170238"/>
          <p14:tracePt t="6996" x="3032125" y="3116263"/>
          <p14:tracePt t="7013" x="2903538" y="3055938"/>
          <p14:tracePt t="7029" x="2797175" y="3001963"/>
          <p14:tracePt t="7046" x="2720975" y="2963863"/>
          <p14:tracePt t="7062" x="2697163" y="2941638"/>
          <p14:tracePt t="7079" x="2697163" y="2933700"/>
          <p14:tracePt t="7392" x="2697163" y="2955925"/>
          <p14:tracePt t="7399" x="2689225" y="3001963"/>
          <p14:tracePt t="7409" x="2682875" y="3063875"/>
          <p14:tracePt t="7415" x="2651125" y="3146425"/>
          <p14:tracePt t="7430" x="2636838" y="3230563"/>
          <p14:tracePt t="7447" x="2560638" y="3451225"/>
          <p14:tracePt t="7463" x="2552700" y="3489325"/>
          <p14:tracePt t="7497" x="2552700" y="3497263"/>
          <p14:tracePt t="7513" x="2628900" y="3497263"/>
          <p14:tracePt t="7530" x="2911475" y="3467100"/>
          <p14:tracePt t="7546" x="3467100" y="3322638"/>
          <p14:tracePt t="7563" x="4076700" y="3192463"/>
          <p14:tracePt t="7580" x="4610100" y="3132138"/>
          <p14:tracePt t="7596" x="5037138" y="3101975"/>
          <p14:tracePt t="7613" x="5227638" y="3101975"/>
          <p14:tracePt t="7615" x="5257800" y="3101975"/>
          <p14:tracePt t="7864" x="5189538" y="3078163"/>
          <p14:tracePt t="7873" x="5089525" y="3078163"/>
          <p14:tracePt t="7880" x="4892675" y="3078163"/>
          <p14:tracePt t="7898" x="4275138" y="3078163"/>
          <p14:tracePt t="7913" x="3635375" y="3078163"/>
          <p14:tracePt t="7930" x="2987675" y="3078163"/>
          <p14:tracePt t="7946" x="2552700" y="3078163"/>
          <p14:tracePt t="7963" x="2370138" y="3070225"/>
          <p14:tracePt t="7980" x="2354263" y="3070225"/>
          <p14:tracePt t="8104" x="2354263" y="3063875"/>
          <p14:tracePt t="8113" x="2354263" y="3055938"/>
          <p14:tracePt t="8120" x="2354263" y="3048000"/>
          <p14:tracePt t="8130" x="2362200" y="3048000"/>
          <p14:tracePt t="8147" x="2370138" y="3017838"/>
          <p14:tracePt t="8163" x="2378075" y="2963863"/>
          <p14:tracePt t="8180" x="2392363" y="2933700"/>
          <p14:tracePt t="8196" x="2422525" y="2879725"/>
          <p14:tracePt t="8213" x="2454275" y="2857500"/>
          <p14:tracePt t="8230" x="2492375" y="2841625"/>
          <p14:tracePt t="8247" x="2530475" y="2827338"/>
          <p14:tracePt t="8263" x="2582863" y="2827338"/>
          <p14:tracePt t="8280" x="2606675" y="2827338"/>
          <p14:tracePt t="8296" x="2613025" y="2827338"/>
          <p14:tracePt t="8313" x="2620963" y="2827338"/>
          <p14:tracePt t="8401" x="2628900" y="2827338"/>
          <p14:tracePt t="8415" x="2636838" y="2827338"/>
          <p14:tracePt t="8431" x="2644775" y="2827338"/>
          <p14:tracePt t="8616" x="2644775" y="2841625"/>
          <p14:tracePt t="8624" x="2644775" y="2903538"/>
          <p14:tracePt t="8631" x="2644775" y="2987675"/>
          <p14:tracePt t="8647" x="2644775" y="3078163"/>
          <p14:tracePt t="8663" x="2606675" y="3336925"/>
          <p14:tracePt t="8680" x="2568575" y="3459163"/>
          <p14:tracePt t="8697" x="2552700" y="3543300"/>
          <p14:tracePt t="8713" x="2552700" y="3551238"/>
          <p14:tracePt t="8730" x="2552700" y="3565525"/>
          <p14:tracePt t="8747" x="2552700" y="3573463"/>
          <p14:tracePt t="9495" x="2560638" y="3573463"/>
          <p14:tracePt t="9504" x="2574925" y="3551238"/>
          <p14:tracePt t="9514" x="2606675" y="3521075"/>
          <p14:tracePt t="9530" x="2727325" y="3382963"/>
          <p14:tracePt t="9547" x="2895600" y="3184525"/>
          <p14:tracePt t="9564" x="3040063" y="3040063"/>
          <p14:tracePt t="9580" x="3132138" y="2941638"/>
          <p14:tracePt t="9597" x="3200400" y="2835275"/>
          <p14:tracePt t="9616" x="3238500" y="2765425"/>
          <p14:tracePt t="9632" x="3246438" y="2751138"/>
          <p14:tracePt t="9648" x="3246438" y="2735263"/>
          <p14:tracePt t="9664" x="3260725" y="2727325"/>
          <p14:tracePt t="9680" x="3260725" y="2720975"/>
          <p14:tracePt t="9697" x="3276600" y="2713038"/>
          <p14:tracePt t="9714" x="3292475" y="2705100"/>
          <p14:tracePt t="9730" x="3306763" y="2697163"/>
          <p14:tracePt t="9747" x="3322638" y="2689225"/>
          <p14:tracePt t="9764" x="3330575" y="2682875"/>
          <p14:tracePt t="9780" x="3352800" y="2667000"/>
          <p14:tracePt t="9797" x="3382963" y="2651125"/>
          <p14:tracePt t="9815" x="3398838" y="2644775"/>
          <p14:tracePt t="9903" x="3398838" y="2651125"/>
          <p14:tracePt t="9912" x="3375025" y="2697163"/>
          <p14:tracePt t="9920" x="3292475" y="2789238"/>
          <p14:tracePt t="9930" x="3216275" y="2865438"/>
          <p14:tracePt t="9947" x="2955925" y="3078163"/>
          <p14:tracePt t="9964" x="2574925" y="3292475"/>
          <p14:tracePt t="9980" x="2270125" y="3421063"/>
          <p14:tracePt t="9997" x="2065338" y="3505200"/>
          <p14:tracePt t="10014" x="1973263" y="3543300"/>
          <p14:tracePt t="10030" x="1958975" y="3551238"/>
          <p14:tracePt t="10113" x="1973263" y="3551238"/>
          <p14:tracePt t="10120" x="2003425" y="3513138"/>
          <p14:tracePt t="10130" x="2057400" y="3451225"/>
          <p14:tracePt t="10147" x="2141538" y="3336925"/>
          <p14:tracePt t="10164" x="2263775" y="3222625"/>
          <p14:tracePt t="10181" x="2370138" y="3162300"/>
          <p14:tracePt t="10197" x="2460625" y="3116263"/>
          <p14:tracePt t="10214" x="2522538" y="3108325"/>
          <p14:tracePt t="10231" x="2574925" y="3108325"/>
          <p14:tracePt t="10247" x="2651125" y="3140075"/>
          <p14:tracePt t="10265" x="2827338" y="3246438"/>
          <p14:tracePt t="10281" x="3086100" y="3375025"/>
          <p14:tracePt t="10297" x="3406775" y="3551238"/>
          <p14:tracePt t="10315" x="3665538" y="3649663"/>
          <p14:tracePt t="10331" x="3902075" y="3725863"/>
          <p14:tracePt t="10347" x="3978275" y="3741738"/>
          <p14:tracePt t="10520" x="4016375" y="3741738"/>
          <p14:tracePt t="10528" x="4114800" y="3725863"/>
          <p14:tracePt t="10536" x="4206875" y="3711575"/>
          <p14:tracePt t="10547" x="4327525" y="3673475"/>
          <p14:tracePt t="10564" x="4625975" y="3573463"/>
          <p14:tracePt t="10581" x="4876800" y="3459163"/>
          <p14:tracePt t="10597" x="5075238" y="3314700"/>
          <p14:tracePt t="10615" x="5181600" y="3178175"/>
          <p14:tracePt t="10631" x="5197475" y="3140075"/>
          <p14:tracePt t="10633" x="5197475" y="3116263"/>
          <p14:tracePt t="10647" x="5197475" y="3070225"/>
          <p14:tracePt t="10664" x="5197475" y="3040063"/>
          <p14:tracePt t="10681" x="5197475" y="3017838"/>
          <p14:tracePt t="10697" x="5197475" y="2994025"/>
          <p14:tracePt t="10714" x="5197475" y="2979738"/>
          <p14:tracePt t="10731" x="5197475" y="2955925"/>
          <p14:tracePt t="10747" x="5197475" y="2949575"/>
          <p14:tracePt t="10764" x="5197475" y="2925763"/>
          <p14:tracePt t="10781" x="5197475" y="2903538"/>
          <p14:tracePt t="10798" x="5197475" y="2873375"/>
          <p14:tracePt t="10816" x="5165725" y="2781300"/>
          <p14:tracePt t="10831" x="5151438" y="2765425"/>
          <p14:tracePt t="10847" x="4960938" y="2667000"/>
          <p14:tracePt t="10864" x="4784725" y="2620963"/>
          <p14:tracePt t="10881" x="4656138" y="2613025"/>
          <p14:tracePt t="10898" x="4541838" y="2620963"/>
          <p14:tracePt t="10914" x="4411663" y="2697163"/>
          <p14:tracePt t="10931" x="4313238" y="2857500"/>
          <p14:tracePt t="10947" x="4237038" y="3124200"/>
          <p14:tracePt t="10964" x="4198938" y="3398838"/>
          <p14:tracePt t="10981" x="4198938" y="3649663"/>
          <p14:tracePt t="10998" x="4244975" y="3825875"/>
          <p14:tracePt t="11015" x="4419600" y="3978275"/>
          <p14:tracePt t="11031" x="4495800" y="3978275"/>
          <p14:tracePt t="11047" x="4846638" y="3916363"/>
          <p14:tracePt t="11064" x="5059363" y="3763963"/>
          <p14:tracePt t="11081" x="5173663" y="3611563"/>
          <p14:tracePt t="11098" x="5203825" y="3467100"/>
          <p14:tracePt t="11114" x="5203825" y="3330575"/>
          <p14:tracePt t="11131" x="5121275" y="3208338"/>
          <p14:tracePt t="11148" x="4968875" y="3086100"/>
          <p14:tracePt t="11164" x="4732338" y="3032125"/>
          <p14:tracePt t="11181" x="4435475" y="3025775"/>
          <p14:tracePt t="11198" x="4251325" y="3055938"/>
          <p14:tracePt t="11215" x="4084638" y="3260725"/>
          <p14:tracePt t="11231" x="4046538" y="3406775"/>
          <p14:tracePt t="11248" x="4068763" y="3482975"/>
          <p14:tracePt t="11264" x="4168775" y="3513138"/>
          <p14:tracePt t="11281" x="4381500" y="3513138"/>
          <p14:tracePt t="11298" x="4587875" y="3421063"/>
          <p14:tracePt t="11316" x="4732338" y="3314700"/>
          <p14:tracePt t="11331" x="4762500" y="3222625"/>
          <p14:tracePt t="11348" x="4762500" y="3154363"/>
          <p14:tracePt t="11364" x="4664075" y="3055938"/>
          <p14:tracePt t="11381" x="4381500" y="2994025"/>
          <p14:tracePt t="11398" x="4068763" y="2987675"/>
          <p14:tracePt t="11415" x="3802063" y="3078163"/>
          <p14:tracePt t="11431" x="3717925" y="3216275"/>
          <p14:tracePt t="11448" x="3717925" y="3360738"/>
          <p14:tracePt t="11464" x="3840163" y="3489325"/>
          <p14:tracePt t="11481" x="4137025" y="3551238"/>
          <p14:tracePt t="11498" x="4511675" y="3551238"/>
          <p14:tracePt t="11514" x="4792663" y="3459163"/>
          <p14:tracePt t="11531" x="4906963" y="3368675"/>
          <p14:tracePt t="11548" x="4914900" y="3276600"/>
          <p14:tracePt t="11564" x="4860925" y="3154363"/>
          <p14:tracePt t="11581" x="4594225" y="3048000"/>
          <p14:tracePt t="11598" x="4160838" y="2987675"/>
          <p14:tracePt t="11615" x="3725863" y="3001963"/>
          <p14:tracePt t="11631" x="3611563" y="3086100"/>
          <p14:tracePt t="11648" x="3543300" y="3192463"/>
          <p14:tracePt t="11664" x="3543300" y="3260725"/>
          <p14:tracePt t="11681" x="3543300" y="3292475"/>
          <p14:tracePt t="11698" x="3559175" y="3298825"/>
          <p14:tracePt t="11715" x="3581400" y="3298825"/>
          <p14:tracePt t="11731" x="3603625" y="3292475"/>
          <p14:tracePt t="11748" x="3627438" y="3238500"/>
          <p14:tracePt t="11764" x="3641725" y="3178175"/>
          <p14:tracePt t="11781" x="3641725" y="3132138"/>
          <p14:tracePt t="11798" x="3641725" y="3101975"/>
          <p14:tracePt t="11814" x="3641725" y="3094038"/>
          <p14:tracePt t="11888" x="3641725" y="3101975"/>
          <p14:tracePt t="11896" x="3641725" y="3108325"/>
          <p14:tracePt t="11903" x="3649663" y="3116263"/>
          <p14:tracePt t="11915" x="3657600" y="3132138"/>
          <p14:tracePt t="11931" x="3665538" y="3140075"/>
          <p14:tracePt t="11948" x="3695700" y="3146425"/>
          <p14:tracePt t="11965" x="3794125" y="3178175"/>
          <p14:tracePt t="11981" x="3954463" y="3208338"/>
          <p14:tracePt t="11998" x="4092575" y="3208338"/>
          <p14:tracePt t="12015" x="4191000" y="3200400"/>
          <p14:tracePt t="12031" x="4275138" y="3140075"/>
          <p14:tracePt t="12048" x="4305300" y="3078163"/>
          <p14:tracePt t="12065" x="4313238" y="3032125"/>
          <p14:tracePt t="12081" x="4327525" y="2971800"/>
          <p14:tracePt t="12098" x="4335463" y="2941638"/>
          <p14:tracePt t="12115" x="4343400" y="2911475"/>
          <p14:tracePt t="12131" x="4359275" y="2887663"/>
          <p14:tracePt t="12148" x="4365625" y="2873375"/>
          <p14:tracePt t="12165" x="4389438" y="2865438"/>
          <p14:tracePt t="12181" x="4411663" y="2857500"/>
          <p14:tracePt t="12198" x="4457700" y="2857500"/>
          <p14:tracePt t="12216" x="4473575" y="2841625"/>
          <p14:tracePt t="12272" x="4479925" y="2841625"/>
          <p14:tracePt t="12344" x="4495800" y="2925763"/>
          <p14:tracePt t="12351" x="4518025" y="3009900"/>
          <p14:tracePt t="12360" x="4541838" y="3124200"/>
          <p14:tracePt t="12367" x="4549775" y="3216275"/>
          <p14:tracePt t="12381" x="4564063" y="3306763"/>
          <p14:tracePt t="12399" x="4564063" y="3497263"/>
          <p14:tracePt t="12415" x="4564063" y="3527425"/>
          <p14:tracePt t="12431" x="4564063" y="3559175"/>
          <p14:tracePt t="12519" x="4564063" y="3565525"/>
          <p14:tracePt t="12528" x="4564063" y="3581400"/>
          <p14:tracePt t="12535" x="4587875" y="3597275"/>
          <p14:tracePt t="12548" x="4602163" y="3611563"/>
          <p14:tracePt t="12565" x="4686300" y="3679825"/>
          <p14:tracePt t="12581" x="4800600" y="3717925"/>
          <p14:tracePt t="12599" x="4868863" y="3756025"/>
          <p14:tracePt t="12632" x="4868863" y="3763963"/>
          <p14:tracePt t="12648" x="4868863" y="3802063"/>
          <p14:tracePt t="12665" x="4868863" y="3863975"/>
          <p14:tracePt t="12681" x="4830763" y="3962400"/>
          <p14:tracePt t="12698" x="4770438" y="4068763"/>
          <p14:tracePt t="12716" x="4686300" y="4175125"/>
          <p14:tracePt t="12731" x="4579938" y="4237038"/>
          <p14:tracePt t="12748" x="4511675" y="4297363"/>
          <p14:tracePt t="12765" x="4495800" y="4313238"/>
          <p14:tracePt t="12781" x="4487863" y="4313238"/>
          <p14:tracePt t="12800" x="4487863" y="4321175"/>
          <p14:tracePt t="12824" x="4487863" y="4327525"/>
          <p14:tracePt t="12832" x="4487863" y="4335463"/>
          <p14:tracePt t="12848" x="4503738" y="4365625"/>
          <p14:tracePt t="12865" x="4518025" y="4389438"/>
          <p14:tracePt t="12882" x="4533900" y="4397375"/>
          <p14:tracePt t="12898" x="4549775" y="4419600"/>
          <p14:tracePt t="12915" x="4556125" y="4441825"/>
          <p14:tracePt t="12932" x="4556125" y="4487863"/>
          <p14:tracePt t="12948" x="4518025" y="4556125"/>
          <p14:tracePt t="12965" x="4441825" y="4602163"/>
          <p14:tracePt t="12982" x="4297363" y="4625975"/>
          <p14:tracePt t="12999" x="4160838" y="4640263"/>
          <p14:tracePt t="13015" x="4152900" y="4640263"/>
          <p14:tracePt t="13088" x="4168775" y="4640263"/>
          <p14:tracePt t="13096" x="4183063" y="4632325"/>
          <p14:tracePt t="13104" x="4206875" y="4610100"/>
          <p14:tracePt t="13116" x="4229100" y="4594225"/>
          <p14:tracePt t="13132" x="4251325" y="4564063"/>
          <p14:tracePt t="13148" x="4267200" y="4541838"/>
          <p14:tracePt t="13165" x="4267200" y="4518025"/>
          <p14:tracePt t="13182" x="4267200" y="4479925"/>
          <p14:tracePt t="13199" x="4237038" y="4419600"/>
          <p14:tracePt t="13215" x="4152900" y="4389438"/>
          <p14:tracePt t="13232" x="4098925" y="4373563"/>
          <p14:tracePt t="13248" x="4092575" y="4365625"/>
          <p14:tracePt t="13282" x="4092575" y="4351338"/>
          <p14:tracePt t="13298" x="4098925" y="4305300"/>
          <p14:tracePt t="13315" x="4137025" y="4221163"/>
          <p14:tracePt t="13332" x="4175125" y="4152900"/>
          <p14:tracePt t="13348" x="4198938" y="4084638"/>
          <p14:tracePt t="13365" x="4206875" y="4054475"/>
          <p14:tracePt t="13382" x="4213225" y="4022725"/>
          <p14:tracePt t="13398" x="4213225" y="4016375"/>
          <p14:tracePt t="13618" x="4213225" y="4008438"/>
          <p14:tracePt t="13624" x="4213225" y="4000500"/>
          <p14:tracePt t="13632" x="4213225" y="3978275"/>
          <p14:tracePt t="13648" x="4213225" y="3932238"/>
          <p14:tracePt t="13665" x="4213225" y="3894138"/>
          <p14:tracePt t="13682" x="4213225" y="3840163"/>
          <p14:tracePt t="13698" x="4206875" y="3756025"/>
          <p14:tracePt t="13715" x="4183063" y="3641725"/>
          <p14:tracePt t="13732" x="4122738" y="3521075"/>
          <p14:tracePt t="13749" x="4114800" y="3451225"/>
          <p14:tracePt t="13765" x="4092575" y="3382963"/>
          <p14:tracePt t="13782" x="4076700" y="3336925"/>
          <p14:tracePt t="13799" x="4060825" y="3292475"/>
          <p14:tracePt t="13815" x="4060825" y="3284538"/>
          <p14:tracePt t="13832" x="4060825" y="3276600"/>
          <p14:tracePt t="13849" x="4060825" y="3260725"/>
          <p14:tracePt t="13919" x="4060825" y="3254375"/>
          <p14:tracePt t="13928" x="4060825" y="3238500"/>
          <p14:tracePt t="13944" x="4060825" y="3230563"/>
          <p14:tracePt t="13960" x="4060825" y="3216275"/>
          <p14:tracePt t="14072" x="4060825" y="3260725"/>
          <p14:tracePt t="14080" x="4060825" y="3352800"/>
          <p14:tracePt t="14088" x="4060825" y="3451225"/>
          <p14:tracePt t="14099" x="4060825" y="3565525"/>
          <p14:tracePt t="14117" x="4060825" y="3787775"/>
          <p14:tracePt t="14119" x="4060825" y="3878263"/>
          <p14:tracePt t="14132" x="4060825" y="3962400"/>
          <p14:tracePt t="14149" x="4060825" y="4114800"/>
          <p14:tracePt t="14165" x="4060825" y="4191000"/>
          <p14:tracePt t="14183" x="4060825" y="4229100"/>
          <p14:tracePt t="14199" x="4060825" y="4237038"/>
          <p14:tracePt t="14320" x="4060825" y="4251325"/>
          <p14:tracePt t="14328" x="4060825" y="4275138"/>
          <p14:tracePt t="14335" x="4068763" y="4313238"/>
          <p14:tracePt t="14349" x="4092575" y="4373563"/>
          <p14:tracePt t="14365" x="4106863" y="4479925"/>
          <p14:tracePt t="14383" x="4175125" y="4640263"/>
          <p14:tracePt t="14399" x="4183063" y="4670425"/>
          <p14:tracePt t="14448" x="4191000" y="4670425"/>
          <p14:tracePt t="14480" x="4206875" y="4670425"/>
          <p14:tracePt t="14896" x="4206875" y="4648200"/>
          <p14:tracePt t="14904" x="4221163" y="4602163"/>
          <p14:tracePt t="14916" x="4229100" y="4587875"/>
          <p14:tracePt t="14932" x="4283075" y="4449763"/>
          <p14:tracePt t="14949" x="4351338" y="4297363"/>
          <p14:tracePt t="14967" x="4427538" y="4076700"/>
          <p14:tracePt t="14983" x="4441825" y="4008438"/>
          <p14:tracePt t="14999" x="4441825" y="3992563"/>
          <p14:tracePt t="15016" x="4441825" y="3984625"/>
          <p14:tracePt t="15034" x="4441825" y="3978275"/>
          <p14:tracePt t="15120" x="4435475" y="3978275"/>
          <p14:tracePt t="15138" x="4419600" y="3978275"/>
          <p14:tracePt t="15144" x="4411663" y="3978275"/>
          <p14:tracePt t="15152" x="4403725" y="3970338"/>
          <p14:tracePt t="15167" x="4389438" y="3970338"/>
          <p14:tracePt t="15183" x="4327525" y="3962400"/>
          <p14:tracePt t="15199" x="4313238" y="3954463"/>
          <p14:tracePt t="15272" x="4297363" y="3954463"/>
          <p14:tracePt t="15280" x="4289425" y="3954463"/>
          <p14:tracePt t="15288" x="4275138" y="3962400"/>
          <p14:tracePt t="15299" x="4251325" y="3970338"/>
          <p14:tracePt t="15316" x="4198938" y="3984625"/>
          <p14:tracePt t="15332" x="4168775" y="4000500"/>
          <p14:tracePt t="15349" x="4152900" y="4000500"/>
          <p14:tracePt t="15366" x="4152900" y="4008438"/>
          <p14:tracePt t="15656" x="4175125" y="4008438"/>
          <p14:tracePt t="15664" x="4221163" y="4008438"/>
          <p14:tracePt t="15671" x="4283075" y="4008438"/>
          <p14:tracePt t="15683" x="4335463" y="4008438"/>
          <p14:tracePt t="15700" x="4487863" y="4008438"/>
          <p14:tracePt t="15716" x="4594225" y="4008438"/>
          <p14:tracePt t="15734" x="4632325" y="4008438"/>
          <p14:tracePt t="15749" x="4656138" y="4000500"/>
          <p14:tracePt t="15832" x="4664075" y="4000500"/>
          <p14:tracePt t="15840" x="4686300" y="4000500"/>
          <p14:tracePt t="15849" x="4708525" y="4000500"/>
          <p14:tracePt t="15866" x="4754563" y="4008438"/>
          <p14:tracePt t="15883" x="4792663" y="4008438"/>
          <p14:tracePt t="15899" x="4838700" y="4022725"/>
          <p14:tracePt t="15917" x="4846638" y="4022725"/>
          <p14:tracePt t="16041" x="4854575" y="4030663"/>
          <p14:tracePt t="16056" x="4854575" y="4038600"/>
          <p14:tracePt t="16064" x="4846638" y="4046538"/>
          <p14:tracePt t="16071" x="4822825" y="4060825"/>
          <p14:tracePt t="16083" x="4784725" y="4092575"/>
          <p14:tracePt t="16099" x="4724400" y="4130675"/>
          <p14:tracePt t="16116" x="4602163" y="4175125"/>
          <p14:tracePt t="16133" x="4465638" y="4191000"/>
          <p14:tracePt t="16150" x="4321175" y="4206875"/>
          <p14:tracePt t="16153" x="4259263" y="4213225"/>
          <p14:tracePt t="16167" x="4144963" y="4229100"/>
          <p14:tracePt t="16183" x="4060825" y="4229100"/>
          <p14:tracePt t="16199" x="3962400" y="4251325"/>
          <p14:tracePt t="16216" x="3940175" y="4251325"/>
          <p14:tracePt t="16234" x="3932238" y="4259263"/>
          <p14:tracePt t="16250" x="3924300" y="4267200"/>
          <p14:tracePt t="16266" x="3908425" y="4275138"/>
          <p14:tracePt t="16283" x="3902075" y="4305300"/>
          <p14:tracePt t="16300" x="3878263" y="4365625"/>
          <p14:tracePt t="16316" x="3870325" y="4419600"/>
          <p14:tracePt t="16333" x="3856038" y="4449763"/>
          <p14:tracePt t="16350" x="3848100" y="4473575"/>
          <p14:tracePt t="16366" x="3848100" y="4479925"/>
          <p14:tracePt t="16383" x="3848100" y="4495800"/>
          <p14:tracePt t="16400" x="3848100" y="4503738"/>
          <p14:tracePt t="16416" x="3856038" y="4525963"/>
          <p14:tracePt t="16450" x="3863975" y="4541838"/>
          <p14:tracePt t="16466" x="3870325" y="4549775"/>
          <p14:tracePt t="16483" x="3902075" y="4556125"/>
          <p14:tracePt t="16500" x="4008438" y="4579938"/>
          <p14:tracePt t="16516" x="4122738" y="4579938"/>
          <p14:tracePt t="16533" x="4237038" y="4579938"/>
          <p14:tracePt t="16550" x="4351338" y="4579938"/>
          <p14:tracePt t="16567" x="4465638" y="4579938"/>
          <p14:tracePt t="16583" x="4487863" y="4587875"/>
          <p14:tracePt t="16600" x="4495800" y="4587875"/>
          <p14:tracePt t="16729" x="4503738" y="4587875"/>
          <p14:tracePt t="16735" x="4525963" y="4587875"/>
          <p14:tracePt t="16744" x="4533900" y="4587875"/>
          <p14:tracePt t="16751" x="4549775" y="4587875"/>
          <p14:tracePt t="16766" x="4587875" y="4587875"/>
          <p14:tracePt t="16783" x="4625975" y="4579938"/>
          <p14:tracePt t="16799" x="4670425" y="4579938"/>
          <p14:tracePt t="16816" x="4702175" y="4579938"/>
          <p14:tracePt t="16833" x="4724400" y="4579938"/>
          <p14:tracePt t="16849" x="4732338" y="4579938"/>
          <p14:tracePt t="16866" x="4746625" y="4579938"/>
          <p14:tracePt t="16883" x="4762500" y="4579938"/>
          <p14:tracePt t="16899" x="4800600" y="4587875"/>
          <p14:tracePt t="16916" x="4846638" y="4594225"/>
          <p14:tracePt t="16933" x="4884738" y="4602163"/>
          <p14:tracePt t="16949" x="4899025" y="4602163"/>
          <p14:tracePt t="17680" x="4892675" y="4602163"/>
          <p14:tracePt t="17687" x="4860925" y="4602163"/>
          <p14:tracePt t="17696" x="4830763" y="4602163"/>
          <p14:tracePt t="17703" x="4792663" y="4602163"/>
          <p14:tracePt t="17717" x="4746625" y="4602163"/>
          <p14:tracePt t="17733" x="4632325" y="4618038"/>
          <p14:tracePt t="17750" x="4518025" y="4640263"/>
          <p14:tracePt t="17767" x="4441825" y="4670425"/>
          <p14:tracePt t="17783" x="4427538" y="4678363"/>
          <p14:tracePt t="17800" x="4411663" y="4694238"/>
          <p14:tracePt t="17817" x="4397375" y="4708525"/>
          <p14:tracePt t="17833" x="4381500" y="4746625"/>
          <p14:tracePt t="17850" x="4373563" y="4822825"/>
          <p14:tracePt t="17867" x="4365625" y="4906963"/>
          <p14:tracePt t="17883" x="4343400" y="4999038"/>
          <p14:tracePt t="17900" x="4343400" y="5083175"/>
          <p14:tracePt t="17917" x="4343400" y="5165725"/>
          <p14:tracePt t="17935" x="4343400" y="5265738"/>
          <p14:tracePt t="17950" x="4335463" y="5295900"/>
          <p14:tracePt t="17967" x="4327525" y="5326063"/>
          <p14:tracePt t="17983" x="4313238" y="5341938"/>
          <p14:tracePt t="18000" x="4313238" y="5349875"/>
          <p14:tracePt t="18056" x="4305300" y="5349875"/>
          <p14:tracePt t="18064" x="4305300" y="5326063"/>
          <p14:tracePt t="18072" x="4305300" y="5287963"/>
          <p14:tracePt t="18083" x="4327525" y="5241925"/>
          <p14:tracePt t="18100" x="4365625" y="5181600"/>
          <p14:tracePt t="18117" x="4427538" y="5121275"/>
          <p14:tracePt t="18133" x="4441825" y="5105400"/>
          <p14:tracePt t="18150" x="4465638" y="5089525"/>
          <p14:tracePt t="18167" x="4473575" y="5075238"/>
          <p14:tracePt t="18183" x="4473575" y="5051425"/>
          <p14:tracePt t="18200" x="4473575" y="5021263"/>
          <p14:tracePt t="18217" x="4457700" y="4983163"/>
          <p14:tracePt t="18233" x="4403725" y="4945063"/>
          <p14:tracePt t="18250" x="4305300" y="4906963"/>
          <p14:tracePt t="18267" x="4198938" y="4876800"/>
          <p14:tracePt t="18284" x="4114800" y="4876800"/>
          <p14:tracePt t="18300" x="4038600" y="4892675"/>
          <p14:tracePt t="18317" x="3946525" y="4975225"/>
          <p14:tracePt t="18336" x="3848100" y="5173663"/>
          <p14:tracePt t="18351" x="3817938" y="5311775"/>
          <p14:tracePt t="18367" x="3817938" y="5387975"/>
          <p14:tracePt t="18384" x="3817938" y="5418138"/>
          <p14:tracePt t="18400" x="3856038" y="5432425"/>
          <p14:tracePt t="18417" x="4046538" y="5432425"/>
          <p14:tracePt t="18434" x="4259263" y="5380038"/>
          <p14:tracePt t="18450" x="4503738" y="5235575"/>
          <p14:tracePt t="18467" x="4625975" y="5127625"/>
          <p14:tracePt t="18484" x="4656138" y="5083175"/>
          <p14:tracePt t="18500" x="4656138" y="5067300"/>
          <p14:tracePt t="18517" x="4656138" y="5045075"/>
          <p14:tracePt t="18534" x="4632325" y="5021263"/>
          <p14:tracePt t="19048" x="4625975" y="5021263"/>
          <p14:tracePt t="19176" x="4632325" y="5037138"/>
          <p14:tracePt t="19184" x="4702175" y="5067300"/>
          <p14:tracePt t="19192" x="4816475" y="5089525"/>
          <p14:tracePt t="19201" x="4906963" y="5127625"/>
          <p14:tracePt t="19217" x="5113338" y="5165725"/>
          <p14:tracePt t="19234" x="5341938" y="5203825"/>
          <p14:tracePt t="19251" x="5654675" y="5241925"/>
          <p14:tracePt t="19267" x="5897563" y="5265738"/>
          <p14:tracePt t="19284" x="6073775" y="5265738"/>
          <p14:tracePt t="19301" x="6202363" y="5265738"/>
          <p14:tracePt t="19317" x="6270625" y="5265738"/>
          <p14:tracePt t="19334" x="6308725" y="5265738"/>
          <p14:tracePt t="19351" x="6324600" y="5257800"/>
          <p14:tracePt t="19368" x="6332538" y="5249863"/>
          <p14:tracePt t="19384" x="6354763" y="5227638"/>
          <p14:tracePt t="19401" x="6378575" y="5203825"/>
          <p14:tracePt t="19417" x="6392863" y="5189538"/>
          <p14:tracePt t="19434" x="6408738" y="5165725"/>
          <p14:tracePt t="19451" x="6416675" y="5151438"/>
          <p14:tracePt t="19467" x="6430963" y="5105400"/>
          <p14:tracePt t="19484" x="6461125" y="5037138"/>
          <p14:tracePt t="19501" x="6507163" y="4945063"/>
          <p14:tracePt t="19517" x="6575425" y="4808538"/>
          <p14:tracePt t="19534" x="6645275" y="4678363"/>
          <p14:tracePt t="19552" x="6797675" y="4449763"/>
          <p14:tracePt t="19567" x="6896100" y="4313238"/>
          <p14:tracePt t="19584" x="7010400" y="4175125"/>
          <p14:tracePt t="19601" x="7108825" y="4084638"/>
          <p14:tracePt t="19617" x="7192963" y="4008438"/>
          <p14:tracePt t="19634" x="7277100" y="3932238"/>
          <p14:tracePt t="19651" x="7345363" y="3863975"/>
          <p14:tracePt t="19667" x="7399338" y="3825875"/>
          <p14:tracePt t="19684" x="7445375" y="3794125"/>
          <p14:tracePt t="19701" x="7521575" y="3741738"/>
          <p14:tracePt t="19717" x="7581900" y="3687763"/>
          <p14:tracePt t="19735" x="7688263" y="3611563"/>
          <p14:tracePt t="19751" x="7772400" y="3559175"/>
          <p14:tracePt t="19767" x="7832725" y="3513138"/>
          <p14:tracePt t="19784" x="7870825" y="3489325"/>
          <p14:tracePt t="19801" x="7886700" y="3475038"/>
          <p14:tracePt t="19817" x="7894638" y="3459163"/>
          <p14:tracePt t="19834" x="7902575" y="3451225"/>
          <p14:tracePt t="20041" x="7902575" y="3436938"/>
          <p14:tracePt t="20048" x="7848600" y="3421063"/>
          <p14:tracePt t="20056" x="7764463" y="3398838"/>
          <p14:tracePt t="20067" x="7658100" y="3375025"/>
          <p14:tracePt t="20084" x="7513638" y="3314700"/>
          <p14:tracePt t="20101" x="7407275" y="3260725"/>
          <p14:tracePt t="20118" x="7331075" y="3216275"/>
          <p14:tracePt t="20134" x="7307263" y="3200400"/>
          <p14:tracePt t="20168" x="7307263" y="3192463"/>
          <p14:tracePt t="20185" x="7277100" y="3178175"/>
          <p14:tracePt t="20201" x="7170738" y="3116263"/>
          <p14:tracePt t="20218" x="6988175" y="3040063"/>
          <p14:tracePt t="20234" x="6781800" y="2955925"/>
          <p14:tracePt t="20251" x="6667500" y="2925763"/>
          <p14:tracePt t="20268" x="6651625" y="2925763"/>
          <p14:tracePt t="20319" x="6645275" y="2925763"/>
          <p14:tracePt t="20328" x="6637338" y="2933700"/>
          <p14:tracePt t="20336" x="6637338" y="2949575"/>
          <p14:tracePt t="20351" x="6637338" y="2994025"/>
          <p14:tracePt t="20368" x="6637338" y="3032125"/>
          <p14:tracePt t="20384" x="6637338" y="3063875"/>
          <p14:tracePt t="20401" x="6637338" y="3078163"/>
          <p14:tracePt t="20418" x="6629400" y="3078163"/>
          <p14:tracePt t="20434" x="6613525" y="3094038"/>
          <p14:tracePt t="20451" x="6599238" y="3108325"/>
          <p14:tracePt t="20468" x="6583363" y="3108325"/>
          <p14:tracePt t="20528" x="6575425" y="3108325"/>
          <p14:tracePt t="20568" x="6575425" y="3094038"/>
          <p14:tracePt t="20576" x="6575425" y="3086100"/>
          <p14:tracePt t="20584" x="6575425" y="3078163"/>
          <p14:tracePt t="20601" x="6575425" y="3063875"/>
          <p14:tracePt t="20618" x="6575425" y="3032125"/>
          <p14:tracePt t="20634" x="6575425" y="3009900"/>
          <p14:tracePt t="20651" x="6575425" y="2994025"/>
          <p14:tracePt t="20668" x="6575425" y="2979738"/>
          <p14:tracePt t="20684" x="6583363" y="2979738"/>
          <p14:tracePt t="20753" x="6583363" y="2971800"/>
          <p14:tracePt t="20768" x="6583363" y="2963863"/>
          <p14:tracePt t="20784" x="6583363" y="2949575"/>
          <p14:tracePt t="20800" x="6583363" y="2941638"/>
          <p14:tracePt t="20808" x="6591300" y="2941638"/>
          <p14:tracePt t="20818" x="6591300" y="2933700"/>
          <p14:tracePt t="20839" x="6591300" y="2925763"/>
          <p14:tracePt t="20960" x="6591300" y="2941638"/>
          <p14:tracePt t="20968" x="6591300" y="2987675"/>
          <p14:tracePt t="20976" x="6591300" y="3025775"/>
          <p14:tracePt t="20984" x="6591300" y="3101975"/>
          <p14:tracePt t="21001" x="6591300" y="3238500"/>
          <p14:tracePt t="21018" x="6591300" y="3406775"/>
          <p14:tracePt t="21035" x="6591300" y="3573463"/>
          <p14:tracePt t="21051" x="6591300" y="3703638"/>
          <p14:tracePt t="21068" x="6591300" y="3771900"/>
          <p14:tracePt t="21085" x="6591300" y="3787775"/>
          <p14:tracePt t="21121" x="6599238" y="3787775"/>
          <p14:tracePt t="21135" x="6645275" y="3711575"/>
          <p14:tracePt t="21151" x="6659563" y="3527425"/>
          <p14:tracePt t="21168" x="6697663" y="3344863"/>
          <p14:tracePt t="21185" x="6713538" y="3184525"/>
          <p14:tracePt t="21201" x="6713538" y="3078163"/>
          <p14:tracePt t="21218" x="6713538" y="3055938"/>
          <p14:tracePt t="21399" x="6721475" y="3055938"/>
          <p14:tracePt t="21408" x="6759575" y="3055938"/>
          <p14:tracePt t="21418" x="6827838" y="3055938"/>
          <p14:tracePt t="21435" x="7070725" y="3055938"/>
          <p14:tracePt t="21451" x="7543800" y="3055938"/>
          <p14:tracePt t="21468" x="8123238" y="3055938"/>
          <p14:tracePt t="21485" x="8686800" y="3055938"/>
          <p14:tracePt t="21501" x="9144000" y="3048000"/>
          <p14:tracePt t="21519" x="9502775" y="3032125"/>
          <p14:tracePt t="21535" x="9540875" y="3032125"/>
          <p14:tracePt t="21631" x="9502775" y="3055938"/>
          <p14:tracePt t="21639" x="9440863" y="3108325"/>
          <p14:tracePt t="21651" x="9364663" y="3154363"/>
          <p14:tracePt t="21668" x="9051925" y="3268663"/>
          <p14:tracePt t="21670" x="8823325" y="3330575"/>
          <p14:tracePt t="21685" x="8542338" y="3382963"/>
          <p14:tracePt t="21701" x="7962900" y="3467100"/>
          <p14:tracePt t="21719" x="7413625" y="3505200"/>
          <p14:tracePt t="21735" x="7331075" y="3505200"/>
          <p14:tracePt t="21753" x="7269163" y="3505200"/>
          <p14:tracePt t="21768" x="7261225" y="3505200"/>
          <p14:tracePt t="21785" x="7261225" y="3497263"/>
          <p14:tracePt t="21801" x="7285038" y="3489325"/>
          <p14:tracePt t="21818" x="7361238" y="3459163"/>
          <p14:tracePt t="21835" x="7445375" y="3429000"/>
          <p14:tracePt t="21852" x="7551738" y="3406775"/>
          <p14:tracePt t="21868" x="7658100" y="3398838"/>
          <p14:tracePt t="21885" x="7718425" y="3390900"/>
          <p14:tracePt t="21902" x="7726363" y="3390900"/>
          <p14:tracePt t="21968" x="7718425" y="3390900"/>
          <p14:tracePt t="21976" x="7704138" y="3390900"/>
          <p14:tracePt t="21985" x="7688263" y="3390900"/>
          <p14:tracePt t="22002" x="7635875" y="3398838"/>
          <p14:tracePt t="22018" x="7612063" y="3406775"/>
          <p14:tracePt t="22035" x="7604125" y="3406775"/>
          <p14:tracePt t="22052" x="7589838" y="3406775"/>
          <p14:tracePt t="22068" x="7573963" y="3406775"/>
          <p14:tracePt t="22085" x="7527925" y="3406775"/>
          <p14:tracePt t="22102" x="7429500" y="3406775"/>
          <p14:tracePt t="22119" x="7231063" y="3406775"/>
          <p14:tracePt t="22135" x="7064375" y="3406775"/>
          <p14:tracePt t="22152" x="6911975" y="3375025"/>
          <p14:tracePt t="22168" x="6773863" y="3330575"/>
          <p14:tracePt t="22185" x="6743700" y="3314700"/>
          <p14:tracePt t="22218" x="6743700" y="3268663"/>
          <p14:tracePt t="22235" x="6743700" y="3230563"/>
          <p14:tracePt t="22252" x="6759575" y="3140075"/>
          <p14:tracePt t="22268" x="6773863" y="3070225"/>
          <p14:tracePt t="22285" x="6773863" y="3025775"/>
          <p14:tracePt t="22302" x="6773863" y="3001963"/>
          <p14:tracePt t="22318" x="6773863" y="2994025"/>
          <p14:tracePt t="22441" x="6773863" y="3001963"/>
          <p14:tracePt t="22455" x="6773863" y="3009900"/>
          <p14:tracePt t="22471" x="6773863" y="3025775"/>
          <p14:tracePt t="22480" x="6781800" y="3025775"/>
          <p14:tracePt t="22519" x="6789738" y="3025775"/>
          <p14:tracePt t="22768" x="6781800" y="3025775"/>
          <p14:tracePt t="22792" x="6773863" y="3025775"/>
          <p14:tracePt t="22800" x="6765925" y="3025775"/>
          <p14:tracePt t="22832" x="6759575" y="3025775"/>
          <p14:tracePt t="22849" x="6751638" y="3025775"/>
          <p14:tracePt t="22856" x="6743700" y="3025775"/>
          <p14:tracePt t="22871" x="6735763" y="3025775"/>
          <p14:tracePt t="22887" x="6727825" y="3025775"/>
          <p14:tracePt t="22928" x="6727825" y="3032125"/>
          <p14:tracePt t="22943" x="6727825" y="3040063"/>
          <p14:tracePt t="22952" x="6743700" y="3040063"/>
          <p14:tracePt t="22960" x="6773863" y="3040063"/>
          <p14:tracePt t="22969" x="6819900" y="3025775"/>
          <p14:tracePt t="22985" x="6918325" y="2971800"/>
          <p14:tracePt t="23002" x="7002463" y="2933700"/>
          <p14:tracePt t="23019" x="7064375" y="2903538"/>
          <p14:tracePt t="23035" x="7108825" y="2873375"/>
          <p14:tracePt t="23052" x="7124700" y="2865438"/>
          <p14:tracePt t="23069" x="7124700" y="2849563"/>
          <p14:tracePt t="23085" x="7132638" y="2849563"/>
          <p14:tracePt t="23102" x="7140575" y="2835275"/>
          <p14:tracePt t="23192" x="7140575" y="2895600"/>
          <p14:tracePt t="23200" x="7124700" y="3009900"/>
          <p14:tracePt t="23208" x="7086600" y="3140075"/>
          <p14:tracePt t="23219" x="7026275" y="3306763"/>
          <p14:tracePt t="23235" x="6934200" y="3619500"/>
          <p14:tracePt t="23252" x="6827838" y="3840163"/>
          <p14:tracePt t="23269" x="6781800" y="3932238"/>
          <p14:tracePt t="23285" x="6773863" y="3946525"/>
          <p14:tracePt t="23336" x="6781800" y="3946525"/>
          <p14:tracePt t="23344" x="6789738" y="3940175"/>
          <p14:tracePt t="23353" x="6804025" y="3894138"/>
          <p14:tracePt t="23369" x="6835775" y="3763963"/>
          <p14:tracePt t="23385" x="6873875" y="3665538"/>
          <p14:tracePt t="23402" x="6918325" y="3565525"/>
          <p14:tracePt t="23419" x="6950075" y="3527425"/>
          <p14:tracePt t="23435" x="6950075" y="3521075"/>
          <p14:tracePt t="23512" x="6956425" y="3513138"/>
          <p14:tracePt t="23544" x="6972300" y="3489325"/>
          <p14:tracePt t="23561" x="6980238" y="3475038"/>
          <p14:tracePt t="23568" x="6980238" y="3467100"/>
          <p14:tracePt t="23576" x="7002463" y="3436938"/>
          <p14:tracePt t="23585" x="7010400" y="3413125"/>
          <p14:tracePt t="23602" x="7032625" y="3382963"/>
          <p14:tracePt t="23619" x="7056438" y="3344863"/>
          <p14:tracePt t="23635" x="7064375" y="3322638"/>
          <p14:tracePt t="23652" x="7070725" y="3306763"/>
          <p14:tracePt t="23669" x="7086600" y="3306763"/>
          <p14:tracePt t="23671" x="7086600" y="3298825"/>
          <p14:tracePt t="23687" x="7108825" y="3298825"/>
          <p14:tracePt t="23703" x="7170738" y="3298825"/>
          <p14:tracePt t="23719" x="7307263" y="3298825"/>
          <p14:tracePt t="23735" x="7543800" y="3298825"/>
          <p14:tracePt t="23752" x="7856538" y="3298825"/>
          <p14:tracePt t="23769" x="8107363" y="3298825"/>
          <p14:tracePt t="23786" x="8289925" y="3276600"/>
          <p14:tracePt t="23802" x="8420100" y="3238500"/>
          <p14:tracePt t="23819" x="8435975" y="3230563"/>
          <p14:tracePt t="23853" x="8435975" y="3208338"/>
          <p14:tracePt t="23869" x="8435975" y="3184525"/>
          <p14:tracePt t="23886" x="8412163" y="3170238"/>
          <p14:tracePt t="23903" x="8404225" y="3162300"/>
          <p14:tracePt t="23919" x="8382000" y="3162300"/>
          <p14:tracePt t="23936" x="8335963" y="3162300"/>
          <p14:tracePt t="23952" x="8267700" y="3184525"/>
          <p14:tracePt t="23969" x="8169275" y="3260725"/>
          <p14:tracePt t="23986" x="8085138" y="3344863"/>
          <p14:tracePt t="24002" x="8054975" y="3413125"/>
          <p14:tracePt t="24019" x="8054975" y="3436938"/>
          <p14:tracePt t="24053" x="8061325" y="3444875"/>
          <p14:tracePt t="24069" x="8145463" y="3421063"/>
          <p14:tracePt t="24086" x="8237538" y="3368675"/>
          <p14:tracePt t="24103" x="8328025" y="3238500"/>
          <p14:tracePt t="24119" x="8343900" y="3200400"/>
          <p14:tracePt t="24136" x="8359775" y="3178175"/>
          <p14:tracePt t="24152" x="8359775" y="3162300"/>
          <p14:tracePt t="24216" x="8343900" y="3154363"/>
          <p14:tracePt t="24224" x="8321675" y="3146425"/>
          <p14:tracePt t="24236" x="8305800" y="3146425"/>
          <p14:tracePt t="24264" x="8297863" y="3132138"/>
          <p14:tracePt t="24271" x="8297863" y="3108325"/>
          <p14:tracePt t="24286" x="8289925" y="3070225"/>
          <p14:tracePt t="24303" x="8289925" y="2941638"/>
          <p14:tracePt t="24319" x="8289925" y="2857500"/>
          <p14:tracePt t="24336" x="8289925" y="2797175"/>
          <p14:tracePt t="24353" x="8289925" y="2751138"/>
          <p14:tracePt t="24369" x="8289925" y="2743200"/>
          <p14:tracePt t="24440" x="8283575" y="2743200"/>
          <p14:tracePt t="24448" x="8275638" y="2765425"/>
          <p14:tracePt t="24455" x="8259763" y="2827338"/>
          <p14:tracePt t="24469" x="8229600" y="2911475"/>
          <p14:tracePt t="24486" x="8191500" y="3063875"/>
          <p14:tracePt t="24503" x="8169275" y="3162300"/>
          <p14:tracePt t="24519" x="8153400" y="3184525"/>
          <p14:tracePt t="24576" x="8153400" y="3170238"/>
          <p14:tracePt t="24584" x="8153400" y="3132138"/>
          <p14:tracePt t="24592" x="8145463" y="3086100"/>
          <p14:tracePt t="24602" x="8137525" y="3032125"/>
          <p14:tracePt t="24619" x="8115300" y="2949575"/>
          <p14:tracePt t="24636" x="8107363" y="2917825"/>
          <p14:tracePt t="24719" x="8107363" y="2963863"/>
          <p14:tracePt t="24727" x="8107363" y="3070225"/>
          <p14:tracePt t="24736" x="8131175" y="3184525"/>
          <p14:tracePt t="24753" x="8229600" y="3543300"/>
          <p14:tracePt t="24769" x="8289925" y="3733800"/>
          <p14:tracePt t="24786" x="8305800" y="3794125"/>
          <p14:tracePt t="24832" x="8313738" y="3794125"/>
          <p14:tracePt t="24839" x="8328025" y="3733800"/>
          <p14:tracePt t="24853" x="8343900" y="3649663"/>
          <p14:tracePt t="24869" x="8366125" y="3482975"/>
          <p14:tracePt t="24887" x="8412163" y="3284538"/>
          <p14:tracePt t="24903" x="8435975" y="3238500"/>
          <p14:tracePt t="24919" x="8435975" y="3222625"/>
          <p14:tracePt t="25000" x="8435975" y="3230563"/>
          <p14:tracePt t="25008" x="8435975" y="3254375"/>
          <p14:tracePt t="25019" x="8435975" y="3260725"/>
          <p14:tracePt t="25036" x="8435975" y="3284538"/>
          <p14:tracePt t="25053" x="8428038" y="3292475"/>
          <p14:tracePt t="25552" x="8428038" y="3276600"/>
          <p14:tracePt t="25560" x="8428038" y="3260725"/>
          <p14:tracePt t="25570" x="8435975" y="3222625"/>
          <p14:tracePt t="25586" x="8466138" y="3178175"/>
          <p14:tracePt t="25603" x="8534400" y="3108325"/>
          <p14:tracePt t="25620" x="8618538" y="3048000"/>
          <p14:tracePt t="25636" x="8686800" y="2987675"/>
          <p14:tracePt t="25653" x="8747125" y="2941638"/>
          <p14:tracePt t="25670" x="8778875" y="2911475"/>
          <p14:tracePt t="25687" x="8801100" y="2887663"/>
          <p14:tracePt t="25711" x="8809038" y="2879725"/>
          <p14:tracePt t="25737" x="8809038" y="2873375"/>
          <p14:tracePt t="25744" x="8816975" y="2865438"/>
          <p14:tracePt t="25753" x="8823325" y="2865438"/>
          <p14:tracePt t="25770" x="8839200" y="2849563"/>
          <p14:tracePt t="25786" x="8861425" y="2835275"/>
          <p14:tracePt t="25803" x="8893175" y="2819400"/>
          <p14:tracePt t="25820" x="8915400" y="2811463"/>
          <p14:tracePt t="25836" x="8945563" y="2797175"/>
          <p14:tracePt t="25853" x="8983663" y="2797175"/>
          <p14:tracePt t="25870" x="8991600" y="2797175"/>
          <p14:tracePt t="25886" x="8991600" y="2789238"/>
          <p14:tracePt t="26176" x="8991600" y="2797175"/>
          <p14:tracePt t="26191" x="8991600" y="2811463"/>
          <p14:tracePt t="26200" x="8991600" y="2819400"/>
          <p14:tracePt t="26232" x="8991600" y="2835275"/>
          <p14:tracePt t="26792" x="8983663" y="2841625"/>
          <p14:tracePt t="26800" x="8953500" y="2873375"/>
          <p14:tracePt t="26808" x="8931275" y="2873375"/>
          <p14:tracePt t="26820" x="8893175" y="2887663"/>
          <p14:tracePt t="26837" x="8816975" y="2925763"/>
          <p14:tracePt t="26853" x="8763000" y="2941638"/>
          <p14:tracePt t="26870" x="8755063" y="2941638"/>
          <p14:tracePt t="26920" x="8732838" y="2941638"/>
          <p14:tracePt t="26928" x="8686800" y="2941638"/>
          <p14:tracePt t="26937" x="8648700" y="2941638"/>
          <p14:tracePt t="26953" x="8550275" y="2949575"/>
          <p14:tracePt t="26971" x="8442325" y="2979738"/>
          <p14:tracePt t="26987" x="8335963" y="3009900"/>
          <p14:tracePt t="27003" x="8305800" y="3025775"/>
          <p14:tracePt t="27128" x="8297863" y="3017838"/>
          <p14:tracePt t="27136" x="8297863" y="2994025"/>
          <p14:tracePt t="27144" x="8297863" y="2987675"/>
          <p14:tracePt t="27153" x="8297863" y="2963863"/>
          <p14:tracePt t="27170" x="8275638" y="2917825"/>
          <p14:tracePt t="27187" x="8267700" y="2903538"/>
          <p14:tracePt t="27312" x="8245475" y="2917825"/>
          <p14:tracePt t="27319" x="8229600" y="2933700"/>
          <p14:tracePt t="27328" x="8199438" y="2963863"/>
          <p14:tracePt t="27337" x="8175625" y="2987675"/>
          <p14:tracePt t="27354" x="8107363" y="3094038"/>
          <p14:tracePt t="27371" x="8077200" y="3124200"/>
          <p14:tracePt t="27387" x="8077200" y="3140075"/>
          <p14:tracePt t="27448" x="8077200" y="3116263"/>
          <p14:tracePt t="27455" x="8077200" y="3094038"/>
          <p14:tracePt t="27464" x="8077200" y="3070225"/>
          <p14:tracePt t="27472" x="8077200" y="3040063"/>
          <p14:tracePt t="27487" x="8085138" y="2979738"/>
          <p14:tracePt t="27504" x="8093075" y="2911475"/>
          <p14:tracePt t="27520" x="8115300" y="2841625"/>
          <p14:tracePt t="27537" x="8123238" y="2803525"/>
          <p14:tracePt t="27554" x="8145463" y="2765425"/>
          <p14:tracePt t="27640" x="8145463" y="2759075"/>
          <p14:tracePt t="27712" x="8145463" y="2751138"/>
          <p14:tracePt t="27719" x="8145463" y="2743200"/>
          <p14:tracePt t="27728" x="8137525" y="2743200"/>
          <p14:tracePt t="27737" x="8123238" y="2743200"/>
          <p14:tracePt t="27754" x="8107363" y="2743200"/>
          <p14:tracePt t="27770" x="8099425" y="2743200"/>
          <p14:tracePt t="27787" x="8093075" y="2743200"/>
          <p14:tracePt t="27804" x="8069263" y="2743200"/>
          <p14:tracePt t="27820" x="8039100" y="2803525"/>
          <p14:tracePt t="27837" x="8001000" y="2903538"/>
          <p14:tracePt t="27854" x="7947025" y="3009900"/>
          <p14:tracePt t="27872" x="7908925" y="3200400"/>
          <p14:tracePt t="27887" x="7902575" y="3292475"/>
          <p14:tracePt t="27904" x="7878763" y="3406775"/>
          <p14:tracePt t="27920" x="7878763" y="3482975"/>
          <p14:tracePt t="27937" x="7878763" y="3551238"/>
          <p14:tracePt t="27954" x="7878763" y="3611563"/>
          <p14:tracePt t="27970" x="7886700" y="3649663"/>
          <p14:tracePt t="27987" x="7908925" y="3687763"/>
          <p14:tracePt t="28004" x="7932738" y="3711575"/>
          <p14:tracePt t="28020" x="7954963" y="3733800"/>
          <p14:tracePt t="28037" x="7962900" y="3733800"/>
          <p14:tracePt t="28071" x="7985125" y="3733800"/>
          <p14:tracePt t="28087" x="8061325" y="3649663"/>
          <p14:tracePt t="28104" x="8137525" y="3521075"/>
          <p14:tracePt t="28120" x="8199438" y="3352800"/>
          <p14:tracePt t="28137" x="8259763" y="3184525"/>
          <p14:tracePt t="28154" x="8275638" y="3078163"/>
          <p14:tracePt t="28170" x="8275638" y="2979738"/>
          <p14:tracePt t="28187" x="8275638" y="2895600"/>
          <p14:tracePt t="28204" x="8275638" y="2811463"/>
          <p14:tracePt t="28221" x="8259763" y="2743200"/>
          <p14:tracePt t="28237" x="8237538" y="2713038"/>
          <p14:tracePt t="28254" x="8229600" y="2697163"/>
          <p14:tracePt t="28271" x="8207375" y="2674938"/>
          <p14:tracePt t="28287" x="8145463" y="2644775"/>
          <p14:tracePt t="28304" x="8107363" y="2636838"/>
          <p14:tracePt t="28320" x="8085138" y="2628900"/>
          <p14:tracePt t="28337" x="8016875" y="2628900"/>
          <p14:tracePt t="28354" x="7940675" y="2644775"/>
          <p14:tracePt t="28372" x="7848600" y="2727325"/>
          <p14:tracePt t="28387" x="7764463" y="2849563"/>
          <p14:tracePt t="28404" x="7704138" y="3001963"/>
          <p14:tracePt t="28421" x="7650163" y="3170238"/>
          <p14:tracePt t="28437" x="7642225" y="3330575"/>
          <p14:tracePt t="28454" x="7642225" y="3505200"/>
          <p14:tracePt t="28471" x="7642225" y="3657600"/>
          <p14:tracePt t="28487" x="7742238" y="3848100"/>
          <p14:tracePt t="28504" x="7802563" y="3924300"/>
          <p14:tracePt t="28521" x="7878763" y="3954463"/>
          <p14:tracePt t="28537" x="7947025" y="3962400"/>
          <p14:tracePt t="28554" x="8047038" y="3962400"/>
          <p14:tracePt t="28571" x="8137525" y="3878263"/>
          <p14:tracePt t="28587" x="8229600" y="3717925"/>
          <p14:tracePt t="28604" x="8283575" y="3521075"/>
          <p14:tracePt t="28621" x="8313738" y="3322638"/>
          <p14:tracePt t="28637" x="8313738" y="3116263"/>
          <p14:tracePt t="28655" x="8245475" y="2827338"/>
          <p14:tracePt t="28671" x="8207375" y="2759075"/>
          <p14:tracePt t="28687" x="8085138" y="2598738"/>
          <p14:tracePt t="28704" x="8054975" y="2574925"/>
          <p14:tracePt t="28721" x="8054975" y="2568575"/>
          <p14:tracePt t="28737" x="8047038" y="2568575"/>
          <p14:tracePt t="28771" x="8016875" y="2574925"/>
          <p14:tracePt t="28787" x="7947025" y="2628900"/>
          <p14:tracePt t="28804" x="7886700" y="2682875"/>
          <p14:tracePt t="28821" x="7856538" y="2705100"/>
          <p14:tracePt t="29128" x="7856538" y="2713038"/>
          <p14:tracePt t="29223" x="7856538" y="2720975"/>
          <p14:tracePt t="29232" x="7856538" y="2727325"/>
          <p14:tracePt t="29239" x="7856538" y="2735263"/>
          <p14:tracePt t="29255" x="7870825" y="2781300"/>
          <p14:tracePt t="29272" x="7894638" y="2873375"/>
          <p14:tracePt t="29288" x="7978775" y="3032125"/>
          <p14:tracePt t="29304" x="8099425" y="3200400"/>
          <p14:tracePt t="29321" x="8229600" y="3352800"/>
          <p14:tracePt t="29338" x="8328025" y="3429000"/>
          <p14:tracePt t="29354" x="8366125" y="3451225"/>
          <p14:tracePt t="29371" x="8382000" y="3451225"/>
          <p14:tracePt t="29388" x="8397875" y="3451225"/>
          <p14:tracePt t="29404" x="8420100" y="3413125"/>
          <p14:tracePt t="29421" x="8450263" y="3336925"/>
          <p14:tracePt t="29438" x="8458200" y="3276600"/>
          <p14:tracePt t="29455" x="8480425" y="3154363"/>
          <p14:tracePt t="29471" x="8480425" y="3116263"/>
          <p14:tracePt t="29488" x="8488363" y="3094038"/>
          <p14:tracePt t="29584" x="8466138" y="3094038"/>
          <p14:tracePt t="29591" x="8412163" y="3101975"/>
          <p14:tracePt t="29600" x="8366125" y="3132138"/>
          <p14:tracePt t="29607" x="8328025" y="3146425"/>
          <p14:tracePt t="29621" x="8289925" y="3178175"/>
          <p14:tracePt t="29638" x="8245475" y="3222625"/>
          <p14:tracePt t="29654" x="8245475" y="3230563"/>
          <p14:tracePt t="29671" x="8245475" y="3238500"/>
          <p14:tracePt t="29690" x="8245475" y="3246438"/>
          <p14:tracePt t="29704" x="8267700" y="3246438"/>
          <p14:tracePt t="29721" x="8289925" y="3246438"/>
          <p14:tracePt t="29738" x="8297863" y="3238500"/>
          <p14:tracePt t="29754" x="8297863" y="3208338"/>
          <p14:tracePt t="29771" x="8297863" y="3200400"/>
          <p14:tracePt t="29788" x="8297863" y="3184525"/>
          <p14:tracePt t="29823" x="8289925" y="3184525"/>
          <p14:tracePt t="29838" x="8275638" y="3184525"/>
          <p14:tracePt t="29855" x="8229600" y="3230563"/>
          <p14:tracePt t="29871" x="8213725" y="3314700"/>
          <p14:tracePt t="29888" x="8213725" y="3322638"/>
          <p14:tracePt t="29904" x="8213725" y="3330575"/>
          <p14:tracePt t="29921" x="8213725" y="3336925"/>
          <p14:tracePt t="29938" x="8237538" y="3336925"/>
          <p14:tracePt t="29954" x="8259763" y="3314700"/>
          <p14:tracePt t="29971" x="8267700" y="3276600"/>
          <p14:tracePt t="29989" x="8267700" y="3254375"/>
          <p14:tracePt t="30004" x="8267700" y="3238500"/>
          <p14:tracePt t="30193" x="8267700" y="3230563"/>
          <p14:tracePt t="30207" x="8267700" y="3200400"/>
          <p14:tracePt t="30216" x="8267700" y="3184525"/>
          <p14:tracePt t="30223" x="8267700" y="3162300"/>
          <p14:tracePt t="30238" x="8267700" y="3140075"/>
          <p14:tracePt t="30255" x="8267700" y="3086100"/>
          <p14:tracePt t="30271" x="8267700" y="2994025"/>
          <p14:tracePt t="30288" x="8267700" y="2963863"/>
          <p14:tracePt t="30306" x="8267700" y="2925763"/>
          <p14:tracePt t="30321" x="8275638" y="2895600"/>
          <p14:tracePt t="30338" x="8297863" y="2887663"/>
          <p14:tracePt t="30355" x="8420100" y="2879725"/>
          <p14:tracePt t="30371" x="8550275" y="2879725"/>
          <p14:tracePt t="30388" x="8664575" y="2879725"/>
          <p14:tracePt t="30405" x="8747125" y="2879725"/>
          <p14:tracePt t="30421" x="8785225" y="2879725"/>
          <p14:tracePt t="30438" x="8793163" y="2879725"/>
          <p14:tracePt t="30455" x="8801100" y="2879725"/>
          <p14:tracePt t="30520" x="8809038" y="2895600"/>
          <p14:tracePt t="30527" x="8823325" y="2949575"/>
          <p14:tracePt t="30538" x="8847138" y="3001963"/>
          <p14:tracePt t="30555" x="8907463" y="3132138"/>
          <p14:tracePt t="30571" x="8969375" y="3292475"/>
          <p14:tracePt t="30588" x="9021763" y="3398838"/>
          <p14:tracePt t="30605" x="9059863" y="3444875"/>
          <p14:tracePt t="30639" x="9067800" y="3444875"/>
          <p14:tracePt t="30655" x="9075738" y="3398838"/>
          <p14:tracePt t="30671" x="9075738" y="3322638"/>
          <p14:tracePt t="30690" x="9067800" y="3238500"/>
          <p14:tracePt t="30705" x="9059863" y="3222625"/>
          <p14:tracePt t="30871" x="9051925" y="3192463"/>
          <p14:tracePt t="30880" x="9045575" y="3178175"/>
          <p14:tracePt t="30888" x="9037638" y="3154363"/>
          <p14:tracePt t="30905" x="9021763" y="3108325"/>
          <p14:tracePt t="30921" x="9021763" y="3063875"/>
          <p14:tracePt t="30939" x="9013825" y="3040063"/>
          <p14:tracePt t="30955" x="9013825" y="3032125"/>
          <p14:tracePt t="30971" x="9013825" y="3025775"/>
          <p14:tracePt t="31257" x="9007475" y="3017838"/>
          <p14:tracePt t="31272" x="8975725" y="3017838"/>
          <p14:tracePt t="31280" x="8869363" y="3017838"/>
          <p14:tracePt t="31288" x="8770938" y="3009900"/>
          <p14:tracePt t="31305" x="8420100" y="3025775"/>
          <p14:tracePt t="31322" x="7962900" y="3086100"/>
          <p14:tracePt t="31338" x="7445375" y="3101975"/>
          <p14:tracePt t="31356" x="6988175" y="3101975"/>
          <p14:tracePt t="31372" x="6773863" y="3101975"/>
          <p14:tracePt t="31390" x="6759575" y="3101975"/>
          <p14:tracePt t="31743" x="6773863" y="3101975"/>
          <p14:tracePt t="31751" x="6880225" y="3116263"/>
          <p14:tracePt t="31759" x="7026275" y="3146425"/>
          <p14:tracePt t="31772" x="7223125" y="3184525"/>
          <p14:tracePt t="31788" x="7650163" y="3208338"/>
          <p14:tracePt t="31805" x="8061325" y="3208338"/>
          <p14:tracePt t="31822" x="8374063" y="3208338"/>
          <p14:tracePt t="31839" x="8564563" y="3184525"/>
          <p14:tracePt t="31855" x="8572500" y="3178175"/>
          <p14:tracePt t="31872" x="8580438" y="3170238"/>
          <p14:tracePt t="31889" x="8580438" y="3140075"/>
          <p14:tracePt t="31905" x="8588375" y="3116263"/>
          <p14:tracePt t="31922" x="8602663" y="3086100"/>
          <p14:tracePt t="31938" x="8610600" y="3055938"/>
          <p14:tracePt t="31955" x="8626475" y="3032125"/>
          <p14:tracePt t="31972" x="8632825" y="3009900"/>
          <p14:tracePt t="31988" x="8648700" y="2979738"/>
          <p14:tracePt t="32005" x="8656638" y="2955925"/>
          <p14:tracePt t="32022" x="8709025" y="2903538"/>
          <p14:tracePt t="32038" x="8778875" y="2849563"/>
          <p14:tracePt t="32055" x="8953500" y="2759075"/>
          <p14:tracePt t="32072" x="9174163" y="2667000"/>
          <p14:tracePt t="32088" x="9350375" y="2590800"/>
          <p14:tracePt t="32105" x="9471025" y="2514600"/>
          <p14:tracePt t="32122" x="9478963" y="2506663"/>
          <p14:tracePt t="32138" x="9486900" y="2506663"/>
          <p14:tracePt t="32184" x="9478963" y="2498725"/>
          <p14:tracePt t="32207" x="9471025" y="2498725"/>
          <p14:tracePt t="32223" x="9464675" y="2498725"/>
          <p14:tracePt t="32232" x="9456738" y="2498725"/>
          <p14:tracePt t="32248" x="9448800" y="2498725"/>
          <p14:tracePt t="32264" x="9432925" y="2498725"/>
          <p14:tracePt t="32272" x="9426575" y="2498725"/>
          <p14:tracePt t="32289" x="9402763" y="2506663"/>
          <p14:tracePt t="32305" x="9364663" y="2536825"/>
          <p14:tracePt t="32322" x="9334500" y="2560638"/>
          <p14:tracePt t="32339" x="9296400" y="2574925"/>
          <p14:tracePt t="32355" x="9280525" y="2590800"/>
          <p14:tracePt t="32372" x="9250363" y="2606675"/>
          <p14:tracePt t="32390" x="9228138" y="2613025"/>
          <p14:tracePt t="32440" x="9228138" y="2620963"/>
          <p14:tracePt t="32544" x="9228138" y="2628900"/>
          <p14:tracePt t="32552" x="9220200" y="2628900"/>
          <p14:tracePt t="32568" x="9220200" y="2636838"/>
          <p14:tracePt t="32576" x="9204325" y="2644775"/>
          <p14:tracePt t="32589" x="9204325" y="2651125"/>
          <p14:tracePt t="32605" x="9190038" y="2659063"/>
          <p14:tracePt t="32623" x="9159875" y="2674938"/>
          <p14:tracePt t="32639" x="9136063" y="2682875"/>
          <p14:tracePt t="32655" x="9075738" y="2689225"/>
          <p14:tracePt t="32672" x="9037638" y="2689225"/>
          <p14:tracePt t="32689" x="8999538" y="2697163"/>
          <p14:tracePt t="32706" x="8953500" y="2705100"/>
          <p14:tracePt t="32722" x="8885238" y="2735263"/>
          <p14:tracePt t="32739" x="8747125" y="2773363"/>
          <p14:tracePt t="32756" x="8580438" y="2797175"/>
          <p14:tracePt t="32772" x="8366125" y="2835275"/>
          <p14:tracePt t="32789" x="8123238" y="2835275"/>
          <p14:tracePt t="32806" x="7870825" y="2835275"/>
          <p14:tracePt t="32823" x="7712075" y="2865438"/>
          <p14:tracePt t="32839" x="7673975" y="2879725"/>
          <p14:tracePt t="32856" x="7666038" y="2887663"/>
          <p14:tracePt t="32872" x="7650163" y="2903538"/>
          <p14:tracePt t="32890" x="7642225" y="2911475"/>
          <p14:tracePt t="32906" x="7642225" y="2933700"/>
          <p14:tracePt t="32939" x="7642225" y="2955925"/>
          <p14:tracePt t="32956" x="7650163" y="2971800"/>
          <p14:tracePt t="32972" x="7818438" y="3009900"/>
          <p14:tracePt t="32989" x="8077200" y="3055938"/>
          <p14:tracePt t="33006" x="8328025" y="3094038"/>
          <p14:tracePt t="33023" x="8594725" y="3170238"/>
          <p14:tracePt t="33039" x="8632825" y="3200400"/>
          <p14:tracePt t="33056" x="8632825" y="3254375"/>
          <p14:tracePt t="33072" x="8632825" y="3322638"/>
          <p14:tracePt t="33089" x="8580438" y="3451225"/>
          <p14:tracePt t="33106" x="8442325" y="3565525"/>
          <p14:tracePt t="33122" x="8351838" y="3657600"/>
          <p14:tracePt t="33139" x="8343900" y="3665538"/>
          <p14:tracePt t="33216" x="8366125" y="3641725"/>
          <p14:tracePt t="33224" x="8382000" y="3635375"/>
          <p14:tracePt t="33233" x="8397875" y="3603625"/>
          <p14:tracePt t="33240" x="8412163" y="3559175"/>
          <p14:tracePt t="33256" x="8442325" y="3497263"/>
          <p14:tracePt t="33272" x="8458200" y="3451225"/>
          <p14:tracePt t="33290" x="8466138" y="3421063"/>
          <p14:tracePt t="33306" x="8466138" y="3382963"/>
          <p14:tracePt t="33352" x="8466138" y="3375025"/>
          <p14:tracePt t="33360" x="8450263" y="3406775"/>
          <p14:tracePt t="33372" x="8428038" y="3459163"/>
          <p14:tracePt t="33389" x="8366125" y="3673475"/>
          <p14:tracePt t="33406" x="8251825" y="4008438"/>
          <p14:tracePt t="33423" x="8093075" y="4419600"/>
          <p14:tracePt t="33439" x="7962900" y="4868863"/>
          <p14:tracePt t="33456" x="7924800" y="4991100"/>
          <p14:tracePt t="33472" x="7902575" y="5059363"/>
          <p14:tracePt t="33489" x="7894638" y="5083175"/>
          <p14:tracePt t="33560" x="7902575" y="5083175"/>
          <p14:tracePt t="33568" x="7916863" y="5075238"/>
          <p14:tracePt t="33575" x="7916863" y="5067300"/>
          <p14:tracePt t="33589" x="7916863" y="5037138"/>
          <p14:tracePt t="33606" x="7924800" y="4999038"/>
          <p14:tracePt t="33623" x="7932738" y="4968875"/>
          <p14:tracePt t="33639" x="7932738" y="4945063"/>
          <p14:tracePt t="33656" x="7932738" y="4930775"/>
          <p14:tracePt t="33673" x="7932738" y="4906963"/>
          <p14:tracePt t="33689" x="7954963" y="4838700"/>
          <p14:tracePt t="33706" x="7978775" y="4762500"/>
          <p14:tracePt t="33723" x="8016875" y="4656138"/>
          <p14:tracePt t="33739" x="8039100" y="4587875"/>
          <p14:tracePt t="33756" x="8054975" y="4533900"/>
          <p14:tracePt t="33773" x="8077200" y="4479925"/>
          <p14:tracePt t="33790" x="8093075" y="4435475"/>
          <p14:tracePt t="33806" x="8099425" y="4435475"/>
          <p14:tracePt t="33920" x="8099425" y="4427538"/>
          <p14:tracePt t="33936" x="8099425" y="4403725"/>
          <p14:tracePt t="33943" x="8099425" y="4381500"/>
          <p14:tracePt t="33956" x="8099425" y="4373563"/>
          <p14:tracePt t="33973" x="8107363" y="4313238"/>
          <p14:tracePt t="33989" x="8107363" y="4289425"/>
          <p14:tracePt t="34006" x="8123238" y="4275138"/>
          <p14:tracePt t="34023" x="8123238" y="4267200"/>
          <p14:tracePt t="34176" x="8115300" y="4259263"/>
          <p14:tracePt t="34183" x="8085138" y="4259263"/>
          <p14:tracePt t="34191" x="8016875" y="4259263"/>
          <p14:tracePt t="34207" x="7826375" y="4244975"/>
          <p14:tracePt t="34223" x="7688263" y="4206875"/>
          <p14:tracePt t="34239" x="7383463" y="4084638"/>
          <p14:tracePt t="34256" x="7323138" y="4008438"/>
          <p14:tracePt t="34273" x="7315200" y="3932238"/>
          <p14:tracePt t="34290" x="7331075" y="3848100"/>
          <p14:tracePt t="34306" x="7399338" y="3763963"/>
          <p14:tracePt t="34323" x="7467600" y="3665538"/>
          <p14:tracePt t="34339" x="7513638" y="3611563"/>
          <p14:tracePt t="34356" x="7513638" y="3597275"/>
          <p14:tracePt t="34416" x="7513638" y="3589338"/>
          <p14:tracePt t="34424" x="7505700" y="3581400"/>
          <p14:tracePt t="34432" x="7459663" y="3559175"/>
          <p14:tracePt t="34440" x="7437438" y="3551238"/>
          <p14:tracePt t="34456" x="7345363" y="3543300"/>
          <p14:tracePt t="34473" x="7192963" y="3482975"/>
          <p14:tracePt t="34490" x="7018338" y="3459163"/>
          <p14:tracePt t="34506" x="6865938" y="3444875"/>
          <p14:tracePt t="34523" x="6713538" y="3444875"/>
          <p14:tracePt t="34540" x="6561138" y="3459163"/>
          <p14:tracePt t="34556" x="6423025" y="3543300"/>
          <p14:tracePt t="34573" x="6294438" y="3695700"/>
          <p14:tracePt t="34590" x="6210300" y="3870325"/>
          <p14:tracePt t="34607" x="6134100" y="4175125"/>
          <p14:tracePt t="34623" x="6134100" y="4267200"/>
          <p14:tracePt t="34640" x="6156325" y="4549775"/>
          <p14:tracePt t="34656" x="6240463" y="4754563"/>
          <p14:tracePt t="34673" x="6423025" y="4960938"/>
          <p14:tracePt t="34690" x="6705600" y="5113338"/>
          <p14:tracePt t="34706" x="7040563" y="5181600"/>
          <p14:tracePt t="34723" x="7421563" y="5181600"/>
          <p14:tracePt t="34740" x="7794625" y="5067300"/>
          <p14:tracePt t="34756" x="8054975" y="4860925"/>
          <p14:tracePt t="34773" x="8183563" y="4625975"/>
          <p14:tracePt t="34792" x="8213725" y="4289425"/>
          <p14:tracePt t="34807" x="8213725" y="4106863"/>
          <p14:tracePt t="34823" x="8131175" y="3902075"/>
          <p14:tracePt t="34840" x="8016875" y="3733800"/>
          <p14:tracePt t="34856" x="7848600" y="3581400"/>
          <p14:tracePt t="34873" x="7673975" y="3475038"/>
          <p14:tracePt t="34890" x="7451725" y="3436938"/>
          <p14:tracePt t="34906" x="7200900" y="3413125"/>
          <p14:tracePt t="34923" x="6980238" y="3429000"/>
          <p14:tracePt t="34940" x="6651625" y="3565525"/>
          <p14:tracePt t="34956" x="6423025" y="3679825"/>
          <p14:tracePt t="34973" x="6286500" y="3794125"/>
          <p14:tracePt t="34990" x="6264275" y="3863975"/>
          <p14:tracePt t="35008" x="6264275" y="3954463"/>
          <p14:tracePt t="35023" x="6332538" y="4016375"/>
          <p14:tracePt t="35040" x="6484938" y="4060825"/>
          <p14:tracePt t="35056" x="6675438" y="4092575"/>
          <p14:tracePt t="35073" x="6827838" y="4092575"/>
          <p14:tracePt t="35090" x="6918325" y="4092575"/>
          <p14:tracePt t="35107" x="6942138" y="4068763"/>
          <p14:tracePt t="35720" x="6988175" y="4076700"/>
          <p14:tracePt t="35727" x="7018338" y="4084638"/>
          <p14:tracePt t="35736" x="7032625" y="4092575"/>
          <p14:tracePt t="36360" x="7032625" y="4106863"/>
          <p14:tracePt t="36368" x="7032625" y="4160838"/>
          <p14:tracePt t="36375" x="7010400" y="4251325"/>
          <p14:tracePt t="36391" x="6934200" y="4441825"/>
          <p14:tracePt t="36407" x="6842125" y="4579938"/>
          <p14:tracePt t="36424" x="6721475" y="4732338"/>
          <p14:tracePt t="36440" x="6492875" y="4899025"/>
          <p14:tracePt t="36457" x="6270625" y="5037138"/>
          <p14:tracePt t="36474" x="6011863" y="5159375"/>
          <p14:tracePt t="36490" x="5867400" y="5211763"/>
          <p14:tracePt t="36507" x="5783263" y="5227638"/>
          <p14:tracePt t="36524" x="5768975" y="5227638"/>
          <p14:tracePt t="36575" x="5761038" y="5227638"/>
          <p14:tracePt t="36601" x="5761038" y="5219700"/>
          <p14:tracePt t="36784" x="5761038" y="5203825"/>
          <p14:tracePt t="36792" x="5737225" y="5181600"/>
          <p14:tracePt t="36800" x="5668963" y="5151438"/>
          <p14:tracePt t="36808" x="5616575" y="5113338"/>
          <p14:tracePt t="36824" x="5456238" y="5029200"/>
          <p14:tracePt t="36840" x="5303838" y="4937125"/>
          <p14:tracePt t="36857" x="5173663" y="4860925"/>
          <p14:tracePt t="36874" x="5113338" y="4792663"/>
          <p14:tracePt t="36891" x="5083175" y="4754563"/>
          <p14:tracePt t="36907" x="5083175" y="4716463"/>
          <p14:tracePt t="36924" x="5083175" y="4678363"/>
          <p14:tracePt t="36940" x="5135563" y="4587875"/>
          <p14:tracePt t="36957" x="5211763" y="4495800"/>
          <p14:tracePt t="36974" x="5287963" y="4411663"/>
          <p14:tracePt t="36991" x="5318125" y="4381500"/>
          <p14:tracePt t="37007" x="5326063" y="4373563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Equations involving fractions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941" t="32577" r="13170" b="20635"/>
          <a:stretch/>
        </p:blipFill>
        <p:spPr>
          <a:xfrm>
            <a:off x="1828703" y="1973176"/>
            <a:ext cx="7633108" cy="3659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06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481"/>
    </mc:Choice>
    <mc:Fallback xmlns="">
      <p:transition advTm="424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84" x="5273675" y="4373563"/>
          <p14:tracePt t="992" x="5059363" y="4373563"/>
          <p14:tracePt t="1000" x="4868863" y="4365625"/>
          <p14:tracePt t="1008" x="4702175" y="4321175"/>
          <p14:tracePt t="1024" x="4403725" y="4213225"/>
          <p14:tracePt t="1041" x="3940175" y="4030663"/>
          <p14:tracePt t="1058" x="3360738" y="3878263"/>
          <p14:tracePt t="1075" x="2841625" y="3733800"/>
          <p14:tracePt t="1091" x="2438400" y="3573463"/>
          <p14:tracePt t="1108" x="2270125" y="3489325"/>
          <p14:tracePt t="1124" x="2209800" y="3421063"/>
          <p14:tracePt t="1143" x="2193925" y="3284538"/>
          <p14:tracePt t="1158" x="2193925" y="3208338"/>
          <p14:tracePt t="1175" x="2209800" y="3063875"/>
          <p14:tracePt t="1177" x="2217738" y="3009900"/>
          <p14:tracePt t="1191" x="2239963" y="2971800"/>
          <p14:tracePt t="1264" x="2239963" y="2963863"/>
          <p14:tracePt t="1280" x="2239963" y="2949575"/>
          <p14:tracePt t="1288" x="2239963" y="2941638"/>
          <p14:tracePt t="1295" x="2239963" y="2925763"/>
          <p14:tracePt t="1308" x="2239963" y="2917825"/>
          <p14:tracePt t="1327" x="2239963" y="2911475"/>
          <p14:tracePt t="1416" x="2255838" y="2941638"/>
          <p14:tracePt t="1424" x="2278063" y="3017838"/>
          <p14:tracePt t="1432" x="2316163" y="3101975"/>
          <p14:tracePt t="1441" x="2354263" y="3170238"/>
          <p14:tracePt t="1458" x="2430463" y="3298825"/>
          <p14:tracePt t="1475" x="2476500" y="3375025"/>
          <p14:tracePt t="1491" x="2484438" y="3390900"/>
          <p14:tracePt t="1609" x="2492375" y="3382963"/>
          <p14:tracePt t="1616" x="2514600" y="3344863"/>
          <p14:tracePt t="1625" x="2514600" y="3298825"/>
          <p14:tracePt t="1641" x="2536825" y="3260725"/>
          <p14:tracePt t="1658" x="2544763" y="3222625"/>
          <p14:tracePt t="1675" x="2568575" y="3192463"/>
          <p14:tracePt t="1704" x="2568575" y="3184525"/>
          <p14:tracePt t="1816" x="2574925" y="3184525"/>
          <p14:tracePt t="1833" x="2582863" y="3184525"/>
          <p14:tracePt t="1848" x="2590800" y="3184525"/>
          <p14:tracePt t="1856" x="2598738" y="3192463"/>
          <p14:tracePt t="1864" x="2606675" y="3192463"/>
          <p14:tracePt t="1875" x="2613025" y="3200400"/>
          <p14:tracePt t="1976" x="2628900" y="3200400"/>
          <p14:tracePt t="1984" x="2628900" y="3184525"/>
          <p14:tracePt t="1992" x="2636838" y="3178175"/>
          <p14:tracePt t="2008" x="2644775" y="3170238"/>
          <p14:tracePt t="2160" x="2644775" y="3216275"/>
          <p14:tracePt t="2168" x="2636838" y="3276600"/>
          <p14:tracePt t="2176" x="2636838" y="3344863"/>
          <p14:tracePt t="2191" x="2628900" y="3475038"/>
          <p14:tracePt t="2208" x="2628900" y="3611563"/>
          <p14:tracePt t="2225" x="2620963" y="3687763"/>
          <p14:tracePt t="2243" x="2620963" y="3749675"/>
          <p14:tracePt t="2258" x="2620963" y="3802063"/>
          <p14:tracePt t="2275" x="2620963" y="3840163"/>
          <p14:tracePt t="2292" x="2620963" y="3870325"/>
          <p14:tracePt t="2308" x="2620963" y="3894138"/>
          <p14:tracePt t="2607" x="2636838" y="3886200"/>
          <p14:tracePt t="2615" x="2735263" y="3856038"/>
          <p14:tracePt t="2625" x="2803525" y="3832225"/>
          <p14:tracePt t="2641" x="2963863" y="3717925"/>
          <p14:tracePt t="2658" x="3070225" y="3635375"/>
          <p14:tracePt t="2674" x="3116263" y="3589338"/>
          <p14:tracePt t="2691" x="3146425" y="3551238"/>
          <p14:tracePt t="2708" x="3154363" y="3535363"/>
          <p14:tracePt t="2725" x="3170238" y="3505200"/>
          <p14:tracePt t="2742" x="3192463" y="3429000"/>
          <p14:tracePt t="2758" x="3208338" y="3368675"/>
          <p14:tracePt t="2775" x="3230563" y="3314700"/>
          <p14:tracePt t="2791" x="3246438" y="3268663"/>
          <p14:tracePt t="2808" x="3284538" y="3208338"/>
          <p14:tracePt t="2824" x="3298825" y="3192463"/>
          <p14:tracePt t="2841" x="3298825" y="3184525"/>
          <p14:tracePt t="2887" x="3298825" y="3178175"/>
          <p14:tracePt t="2975" x="3306763" y="3178175"/>
          <p14:tracePt t="2999" x="3314700" y="3178175"/>
          <p14:tracePt t="3007" x="3322638" y="3178175"/>
          <p14:tracePt t="3015" x="3330575" y="3184525"/>
          <p14:tracePt t="3025" x="3336925" y="3216275"/>
          <p14:tracePt t="3041" x="3344863" y="3276600"/>
          <p14:tracePt t="3058" x="3375025" y="3336925"/>
          <p14:tracePt t="3075" x="3375025" y="3344863"/>
          <p14:tracePt t="3159" x="3382963" y="3344863"/>
          <p14:tracePt t="3166" x="3382963" y="3322638"/>
          <p14:tracePt t="3175" x="3382963" y="3306763"/>
          <p14:tracePt t="3191" x="3382963" y="3260725"/>
          <p14:tracePt t="3208" x="3368675" y="3216275"/>
          <p14:tracePt t="3225" x="3336925" y="3184525"/>
          <p14:tracePt t="3242" x="3330575" y="3170238"/>
          <p14:tracePt t="3258" x="3330575" y="3162300"/>
          <p14:tracePt t="3408" x="3322638" y="3162300"/>
          <p14:tracePt t="3544" x="3322638" y="3154363"/>
          <p14:tracePt t="3553" x="3322638" y="3132138"/>
          <p14:tracePt t="3560" x="3330575" y="3108325"/>
          <p14:tracePt t="3575" x="3352800" y="3078163"/>
          <p14:tracePt t="3592" x="3360738" y="3055938"/>
          <p14:tracePt t="3609" x="3368675" y="3040063"/>
          <p14:tracePt t="3642" x="3368675" y="3032125"/>
          <p14:tracePt t="3719" x="3375025" y="3032125"/>
          <p14:tracePt t="3727" x="3375025" y="3055938"/>
          <p14:tracePt t="3735" x="3375025" y="3086100"/>
          <p14:tracePt t="3743" x="3375025" y="3116263"/>
          <p14:tracePt t="3758" x="3375025" y="3200400"/>
          <p14:tracePt t="3775" x="3368675" y="3298825"/>
          <p14:tracePt t="3792" x="3344863" y="3436938"/>
          <p14:tracePt t="3808" x="3336925" y="3535363"/>
          <p14:tracePt t="3825" x="3322638" y="3611563"/>
          <p14:tracePt t="3842" x="3322638" y="3641725"/>
          <p14:tracePt t="3858" x="3314700" y="3657600"/>
          <p14:tracePt t="3875" x="3314700" y="3665538"/>
          <p14:tracePt t="3892" x="3306763" y="3665538"/>
          <p14:tracePt t="4072" x="3322638" y="3665538"/>
          <p14:tracePt t="4079" x="3368675" y="3649663"/>
          <p14:tracePt t="4087" x="3413125" y="3611563"/>
          <p14:tracePt t="4095" x="3459163" y="3573463"/>
          <p14:tracePt t="4109" x="3482975" y="3543300"/>
          <p14:tracePt t="4126" x="3535363" y="3497263"/>
          <p14:tracePt t="4144" x="3559175" y="3459163"/>
          <p14:tracePt t="4295" x="3565525" y="3451225"/>
          <p14:tracePt t="6151" x="3565525" y="3444875"/>
          <p14:tracePt t="7359" x="3543300" y="3444875"/>
          <p14:tracePt t="7367" x="3513138" y="3444875"/>
          <p14:tracePt t="7376" x="3444875" y="3444875"/>
          <p14:tracePt t="7393" x="3298825" y="3436938"/>
          <p14:tracePt t="7410" x="3124200" y="3413125"/>
          <p14:tracePt t="7426" x="2933700" y="3368675"/>
          <p14:tracePt t="7443" x="2759075" y="3322638"/>
          <p14:tracePt t="7460" x="2659063" y="3292475"/>
          <p14:tracePt t="7476" x="2598738" y="3260725"/>
          <p14:tracePt t="7493" x="2590800" y="3260725"/>
          <p14:tracePt t="7510" x="2590800" y="3254375"/>
          <p14:tracePt t="7526" x="2590800" y="3222625"/>
          <p14:tracePt t="7543" x="2560638" y="3178175"/>
          <p14:tracePt t="7560" x="2506663" y="3101975"/>
          <p14:tracePt t="7576" x="2476500" y="3040063"/>
          <p14:tracePt t="7593" x="2430463" y="2994025"/>
          <p14:tracePt t="7610" x="2392363" y="2955925"/>
          <p14:tracePt t="7626" x="2370138" y="2941638"/>
          <p14:tracePt t="7643" x="2339975" y="2941638"/>
          <p14:tracePt t="7660" x="2316163" y="2925763"/>
          <p14:tracePt t="7676" x="2255838" y="2925763"/>
          <p14:tracePt t="7693" x="2225675" y="2925763"/>
          <p14:tracePt t="7726" x="2217738" y="2925763"/>
          <p14:tracePt t="7743" x="2209800" y="2925763"/>
          <p14:tracePt t="7775" x="2209800" y="2933700"/>
          <p14:tracePt t="7799" x="2225675" y="2933700"/>
          <p14:tracePt t="7807" x="2232025" y="2941638"/>
          <p14:tracePt t="7815" x="2247900" y="2941638"/>
          <p14:tracePt t="7826" x="2263775" y="2949575"/>
          <p14:tracePt t="7843" x="2308225" y="2963863"/>
          <p14:tracePt t="7860" x="2346325" y="2987675"/>
          <p14:tracePt t="7877" x="2378075" y="3001963"/>
          <p14:tracePt t="7893" x="2408238" y="3063875"/>
          <p14:tracePt t="7910" x="2446338" y="3184525"/>
          <p14:tracePt t="7926" x="2492375" y="3436938"/>
          <p14:tracePt t="7943" x="2514600" y="3581400"/>
          <p14:tracePt t="7960" x="2522538" y="3665538"/>
          <p14:tracePt t="7976" x="2522538" y="3687763"/>
          <p14:tracePt t="7993" x="2522538" y="3695700"/>
          <p14:tracePt t="9944" x="2552700" y="3703638"/>
          <p14:tracePt t="9952" x="2574925" y="3717925"/>
          <p14:tracePt t="9961" x="2606675" y="3725863"/>
          <p14:tracePt t="9978" x="2713038" y="3725863"/>
          <p14:tracePt t="9994" x="2887663" y="3725863"/>
          <p14:tracePt t="10011" x="3140075" y="3725863"/>
          <p14:tracePt t="10028" x="3390900" y="3725863"/>
          <p14:tracePt t="10044" x="3581400" y="3725863"/>
          <p14:tracePt t="10061" x="3665538" y="3725863"/>
          <p14:tracePt t="10078" x="3687763" y="3725863"/>
          <p14:tracePt t="10120" x="3687763" y="3717925"/>
          <p14:tracePt t="10128" x="3687763" y="3695700"/>
          <p14:tracePt t="10144" x="3687763" y="3573463"/>
          <p14:tracePt t="10161" x="3687763" y="3421063"/>
          <p14:tracePt t="10178" x="3687763" y="3222625"/>
          <p14:tracePt t="10194" x="3695700" y="3094038"/>
          <p14:tracePt t="10211" x="3711575" y="3055938"/>
          <p14:tracePt t="10228" x="3711575" y="3048000"/>
          <p14:tracePt t="10288" x="3711575" y="3063875"/>
          <p14:tracePt t="10296" x="3711575" y="3116263"/>
          <p14:tracePt t="10305" x="3711575" y="3222625"/>
          <p14:tracePt t="10312" x="3711575" y="3330575"/>
          <p14:tracePt t="10328" x="3649663" y="3641725"/>
          <p14:tracePt t="10345" x="3619500" y="3787775"/>
          <p14:tracePt t="10362" x="3619500" y="3794125"/>
          <p14:tracePt t="10395" x="3619500" y="3665538"/>
          <p14:tracePt t="10411" x="3619500" y="3398838"/>
          <p14:tracePt t="10428" x="3619500" y="3124200"/>
          <p14:tracePt t="10445" x="3619500" y="2887663"/>
          <p14:tracePt t="10461" x="3611563" y="2773363"/>
          <p14:tracePt t="10478" x="3611563" y="2759075"/>
          <p14:tracePt t="10504" x="3611563" y="2765425"/>
          <p14:tracePt t="10512" x="3603625" y="2849563"/>
          <p14:tracePt t="10528" x="3505200" y="3184525"/>
          <p14:tracePt t="10545" x="3421063" y="3521075"/>
          <p14:tracePt t="10561" x="3413125" y="3627438"/>
          <p14:tracePt t="10595" x="3413125" y="3589338"/>
          <p14:tracePt t="10611" x="3436938" y="3398838"/>
          <p14:tracePt t="10628" x="3436938" y="3208338"/>
          <p14:tracePt t="10645" x="3436938" y="3001963"/>
          <p14:tracePt t="10661" x="3436938" y="2873375"/>
          <p14:tracePt t="10678" x="3429000" y="2819400"/>
          <p14:tracePt t="10720" x="3429000" y="2827338"/>
          <p14:tracePt t="10728" x="3406775" y="2895600"/>
          <p14:tracePt t="10737" x="3360738" y="2979738"/>
          <p14:tracePt t="10745" x="3298825" y="3078163"/>
          <p14:tracePt t="10761" x="3208338" y="3208338"/>
          <p14:tracePt t="10778" x="3108325" y="3284538"/>
          <p14:tracePt t="10795" x="3017838" y="3314700"/>
          <p14:tracePt t="10811" x="2987675" y="3314700"/>
          <p14:tracePt t="10845" x="2971800" y="3306763"/>
          <p14:tracePt t="10863" x="2911475" y="3162300"/>
          <p14:tracePt t="10878" x="2873375" y="3108325"/>
          <p14:tracePt t="10895" x="2835275" y="3048000"/>
          <p14:tracePt t="10911" x="2713038" y="2941638"/>
          <p14:tracePt t="10928" x="2628900" y="2917825"/>
          <p14:tracePt t="10945" x="2514600" y="2895600"/>
          <p14:tracePt t="10961" x="2438400" y="2895600"/>
          <p14:tracePt t="10978" x="2416175" y="2895600"/>
          <p14:tracePt t="10995" x="2400300" y="2895600"/>
          <p14:tracePt t="11011" x="2392363" y="2895600"/>
          <p14:tracePt t="11045" x="2392363" y="2911475"/>
          <p14:tracePt t="11061" x="2392363" y="2917825"/>
          <p14:tracePt t="11078" x="2392363" y="2925763"/>
          <p14:tracePt t="11096" x="2400300" y="2933700"/>
          <p14:tracePt t="11152" x="2408238" y="2933700"/>
          <p14:tracePt t="11167" x="2422525" y="2941638"/>
          <p14:tracePt t="11178" x="2430463" y="2949575"/>
          <p14:tracePt t="11184" x="2438400" y="2949575"/>
          <p14:tracePt t="11195" x="2454275" y="2963863"/>
          <p14:tracePt t="11211" x="2476500" y="2979738"/>
          <p14:tracePt t="11228" x="2522538" y="3001963"/>
          <p14:tracePt t="11245" x="2568575" y="3025775"/>
          <p14:tracePt t="11262" x="2613025" y="3040063"/>
          <p14:tracePt t="11279" x="2644775" y="3055938"/>
          <p14:tracePt t="11320" x="2651125" y="3055938"/>
          <p14:tracePt t="11392" x="2659063" y="3063875"/>
          <p14:tracePt t="11440" x="2659063" y="3070225"/>
          <p14:tracePt t="11447" x="2659063" y="3078163"/>
          <p14:tracePt t="11455" x="2659063" y="3086100"/>
          <p14:tracePt t="11472" x="2667000" y="3101975"/>
          <p14:tracePt t="11504" x="2674938" y="3101975"/>
          <p14:tracePt t="11528" x="2682875" y="3101975"/>
          <p14:tracePt t="11544" x="2689225" y="3101975"/>
          <p14:tracePt t="11577" x="2697163" y="3101975"/>
          <p14:tracePt t="11720" x="2705100" y="3101975"/>
          <p14:tracePt t="11727" x="2713038" y="3101975"/>
          <p14:tracePt t="11808" x="2720975" y="3108325"/>
          <p14:tracePt t="12183" x="2735263" y="3108325"/>
          <p14:tracePt t="12191" x="2803525" y="3108325"/>
          <p14:tracePt t="12199" x="2941638" y="3108325"/>
          <p14:tracePt t="12211" x="3094038" y="3108325"/>
          <p14:tracePt t="12228" x="3444875" y="3108325"/>
          <p14:tracePt t="12245" x="3695700" y="3108325"/>
          <p14:tracePt t="12262" x="3840163" y="3108325"/>
          <p14:tracePt t="12279" x="3848100" y="3108325"/>
          <p14:tracePt t="12344" x="3840163" y="3108325"/>
          <p14:tracePt t="12352" x="3787775" y="3108325"/>
          <p14:tracePt t="12362" x="3711575" y="3116263"/>
          <p14:tracePt t="12379" x="3489325" y="3146425"/>
          <p14:tracePt t="12395" x="3116263" y="3200400"/>
          <p14:tracePt t="12412" x="2667000" y="3238500"/>
          <p14:tracePt t="12429" x="2293938" y="3284538"/>
          <p14:tracePt t="12445" x="2103438" y="3284538"/>
          <p14:tracePt t="12462" x="2019300" y="3284538"/>
          <p14:tracePt t="12479" x="2019300" y="3292475"/>
          <p14:tracePt t="12520" x="2027238" y="3298825"/>
          <p14:tracePt t="12529" x="2103438" y="3306763"/>
          <p14:tracePt t="12545" x="2332038" y="3306763"/>
          <p14:tracePt t="12562" x="2705100" y="3306763"/>
          <p14:tracePt t="12579" x="3040063" y="3306763"/>
          <p14:tracePt t="12595" x="3230563" y="3306763"/>
          <p14:tracePt t="12612" x="3254375" y="3306763"/>
          <p14:tracePt t="12647" x="3230563" y="3306763"/>
          <p14:tracePt t="12662" x="3146425" y="3314700"/>
          <p14:tracePt t="12679" x="2994025" y="3322638"/>
          <p14:tracePt t="12696" x="2941638" y="3322638"/>
          <p14:tracePt t="12736" x="2949575" y="3306763"/>
          <p14:tracePt t="12745" x="3009900" y="3254375"/>
          <p14:tracePt t="12752" x="3048000" y="3222625"/>
          <p14:tracePt t="12762" x="3094038" y="3178175"/>
          <p14:tracePt t="12779" x="3124200" y="3116263"/>
          <p14:tracePt t="12796" x="3132138" y="3094038"/>
          <p14:tracePt t="12812" x="3132138" y="3070225"/>
          <p14:tracePt t="12829" x="3017838" y="3032125"/>
          <p14:tracePt t="12845" x="2759075" y="3025775"/>
          <p14:tracePt t="12863" x="1965325" y="3192463"/>
          <p14:tracePt t="12879" x="1387475" y="3459163"/>
          <p14:tracePt t="12895" x="1012825" y="3779838"/>
          <p14:tracePt t="12912" x="914400" y="4022725"/>
          <p14:tracePt t="12929" x="906463" y="4183063"/>
          <p14:tracePt t="12945" x="1050925" y="4283075"/>
          <p14:tracePt t="12962" x="1508125" y="4283075"/>
          <p14:tracePt t="12979" x="2263775" y="4221163"/>
          <p14:tracePt t="12995" x="2789238" y="4030663"/>
          <p14:tracePt t="13013" x="2963863" y="3894138"/>
          <p14:tracePt t="13029" x="2987675" y="3802063"/>
          <p14:tracePt t="13045" x="2987675" y="3657600"/>
          <p14:tracePt t="13063" x="2682875" y="3398838"/>
          <p14:tracePt t="13079" x="2324100" y="3276600"/>
          <p14:tracePt t="13095" x="1943100" y="3268663"/>
          <p14:tracePt t="13113" x="1760538" y="3292475"/>
          <p14:tracePt t="13129" x="1722438" y="3344863"/>
          <p14:tracePt t="13146" x="1722438" y="3413125"/>
          <p14:tracePt t="13162" x="1858963" y="3527425"/>
          <p14:tracePt t="13179" x="2286000" y="3543300"/>
          <p14:tracePt t="13196" x="2865438" y="3543300"/>
          <p14:tracePt t="13212" x="3216275" y="3406775"/>
          <p14:tracePt t="13229" x="3314700" y="3306763"/>
          <p14:tracePt t="13246" x="3336925" y="3230563"/>
          <p14:tracePt t="13263" x="3292475" y="3094038"/>
          <p14:tracePt t="13280" x="3178175" y="3017838"/>
          <p14:tracePt t="13296" x="3146425" y="3001963"/>
          <p14:tracePt t="13344" x="3146425" y="3025775"/>
          <p14:tracePt t="13352" x="3146425" y="3055938"/>
          <p14:tracePt t="13362" x="3178175" y="3101975"/>
          <p14:tracePt t="13379" x="3260725" y="3170238"/>
          <p14:tracePt t="13396" x="3336925" y="3216275"/>
          <p14:tracePt t="13412" x="3368675" y="3216275"/>
          <p14:tracePt t="13430" x="3382963" y="3216275"/>
          <p14:tracePt t="13488" x="3382963" y="3222625"/>
          <p14:tracePt t="13504" x="3382963" y="3230563"/>
          <p14:tracePt t="13512" x="3382963" y="3254375"/>
          <p14:tracePt t="13520" x="3375025" y="3268663"/>
          <p14:tracePt t="13529" x="3368675" y="3292475"/>
          <p14:tracePt t="13546" x="3360738" y="3322638"/>
          <p14:tracePt t="13562" x="3360738" y="3336925"/>
          <p14:tracePt t="13579" x="3360738" y="3344863"/>
          <p14:tracePt t="13596" x="3360738" y="3352800"/>
          <p14:tracePt t="13612" x="3360738" y="3360738"/>
          <p14:tracePt t="13648" x="3368675" y="3360738"/>
          <p14:tracePt t="13663" x="3382963" y="3368675"/>
          <p14:tracePt t="13679" x="3429000" y="3398838"/>
          <p14:tracePt t="13696" x="3513138" y="3475038"/>
          <p14:tracePt t="13712" x="3589338" y="3551238"/>
          <p14:tracePt t="13729" x="3627438" y="3635375"/>
          <p14:tracePt t="13746" x="3665538" y="3717925"/>
          <p14:tracePt t="13762" x="3665538" y="3794125"/>
          <p14:tracePt t="13781" x="3665538" y="3848100"/>
          <p14:tracePt t="13796" x="3665538" y="3886200"/>
          <p14:tracePt t="13812" x="3657600" y="3946525"/>
          <p14:tracePt t="13829" x="3641725" y="4046538"/>
          <p14:tracePt t="13846" x="3619500" y="4221163"/>
          <p14:tracePt t="13863" x="3573463" y="4587875"/>
          <p14:tracePt t="13879" x="3573463" y="4784725"/>
          <p14:tracePt t="13896" x="3573463" y="4830763"/>
          <p14:tracePt t="13952" x="3581400" y="4830763"/>
          <p14:tracePt t="13960" x="3589338" y="4800600"/>
          <p14:tracePt t="13967" x="3611563" y="4724400"/>
          <p14:tracePt t="13979" x="3627438" y="4664075"/>
          <p14:tracePt t="13996" x="3649663" y="4564063"/>
          <p14:tracePt t="14013" x="3657600" y="4525963"/>
          <p14:tracePt t="14029" x="3657600" y="4511675"/>
          <p14:tracePt t="14112" x="3657600" y="4518025"/>
          <p14:tracePt t="14128" x="3657600" y="4525963"/>
          <p14:tracePt t="14240" x="3657600" y="4511675"/>
          <p14:tracePt t="14272" x="3665538" y="4503738"/>
          <p14:tracePt t="14287" x="3665538" y="4487863"/>
          <p14:tracePt t="14296" x="3673475" y="4473575"/>
          <p14:tracePt t="14312" x="3673475" y="4457700"/>
          <p14:tracePt t="14320" x="3673475" y="4449763"/>
          <p14:tracePt t="14329" x="3673475" y="4435475"/>
          <p14:tracePt t="14346" x="3673475" y="4427538"/>
          <p14:tracePt t="14363" x="3673475" y="4411663"/>
          <p14:tracePt t="14736" x="3679825" y="4403725"/>
          <p14:tracePt t="14744" x="3717925" y="4365625"/>
          <p14:tracePt t="14752" x="3810000" y="4289425"/>
          <p14:tracePt t="14763" x="3924300" y="4183063"/>
          <p14:tracePt t="14779" x="4213225" y="3870325"/>
          <p14:tracePt t="14796" x="4397375" y="3597275"/>
          <p14:tracePt t="14813" x="4487863" y="3398838"/>
          <p14:tracePt t="14829" x="4518025" y="3276600"/>
          <p14:tracePt t="14847" x="4525963" y="3208338"/>
          <p14:tracePt t="14863" x="4525963" y="3192463"/>
          <p14:tracePt t="14880" x="4525963" y="3184525"/>
          <p14:tracePt t="14944" x="4533900" y="3184525"/>
          <p14:tracePt t="14960" x="4533900" y="3170238"/>
          <p14:tracePt t="14967" x="4541838" y="3170238"/>
          <p14:tracePt t="14980" x="4549775" y="3162300"/>
          <p14:tracePt t="14996" x="4564063" y="3140075"/>
          <p14:tracePt t="15013" x="4572000" y="3108325"/>
          <p14:tracePt t="15030" x="4587875" y="3101975"/>
          <p14:tracePt t="15047" x="4587875" y="3086100"/>
          <p14:tracePt t="15120" x="4579938" y="3124200"/>
          <p14:tracePt t="15128" x="4564063" y="3146425"/>
          <p14:tracePt t="15137" x="4541838" y="3192463"/>
          <p14:tracePt t="15146" x="4518025" y="3260725"/>
          <p14:tracePt t="15163" x="4487863" y="3344863"/>
          <p14:tracePt t="15180" x="4473575" y="3382963"/>
          <p14:tracePt t="15196" x="4473575" y="3390900"/>
          <p14:tracePt t="15213" x="4473575" y="3398838"/>
          <p14:tracePt t="15231" x="4465638" y="3398838"/>
          <p14:tracePt t="15247" x="4457700" y="3398838"/>
          <p14:tracePt t="15263" x="4435475" y="3398838"/>
          <p14:tracePt t="15279" x="4419600" y="3398838"/>
          <p14:tracePt t="15296" x="4397375" y="3398838"/>
          <p14:tracePt t="15313" x="4373563" y="3413125"/>
          <p14:tracePt t="15416" x="4365625" y="3413125"/>
          <p14:tracePt t="15577" x="4381500" y="3406775"/>
          <p14:tracePt t="15584" x="4449763" y="3382963"/>
          <p14:tracePt t="15596" x="4541838" y="3360738"/>
          <p14:tracePt t="15613" x="4830763" y="3292475"/>
          <p14:tracePt t="15630" x="5089525" y="3208338"/>
          <p14:tracePt t="15647" x="5227638" y="3140075"/>
          <p14:tracePt t="15663" x="5273675" y="3116263"/>
          <p14:tracePt t="15728" x="5273675" y="3108325"/>
          <p14:tracePt t="15760" x="5257800" y="3101975"/>
          <p14:tracePt t="15768" x="5249863" y="3101975"/>
          <p14:tracePt t="15783" x="5241925" y="3101975"/>
          <p14:tracePt t="15799" x="5227638" y="3101975"/>
          <p14:tracePt t="15809" x="5227638" y="3094038"/>
          <p14:tracePt t="15840" x="5211763" y="3094038"/>
          <p14:tracePt t="15848" x="5203825" y="3094038"/>
          <p14:tracePt t="15856" x="5189538" y="3094038"/>
          <p14:tracePt t="15864" x="5173663" y="3101975"/>
          <p14:tracePt t="15880" x="5121275" y="3101975"/>
          <p14:tracePt t="15897" x="5059363" y="3101975"/>
          <p14:tracePt t="15913" x="5037138" y="3101975"/>
          <p14:tracePt t="15930" x="5029200" y="3101975"/>
          <p14:tracePt t="15947" x="5006975" y="3094038"/>
          <p14:tracePt t="16056" x="5006975" y="3086100"/>
          <p14:tracePt t="16104" x="5006975" y="3078163"/>
          <p14:tracePt t="16120" x="5006975" y="3070225"/>
          <p14:tracePt t="16248" x="5006975" y="3094038"/>
          <p14:tracePt t="16257" x="5006975" y="3162300"/>
          <p14:tracePt t="16264" x="5006975" y="3260725"/>
          <p14:tracePt t="16280" x="5006975" y="3489325"/>
          <p14:tracePt t="16297" x="5006975" y="3679825"/>
          <p14:tracePt t="16313" x="5006975" y="3794125"/>
          <p14:tracePt t="16330" x="5006975" y="3825875"/>
          <p14:tracePt t="16528" x="5006975" y="3832225"/>
          <p14:tracePt t="16536" x="5013325" y="3840163"/>
          <p14:tracePt t="16547" x="5021263" y="3840163"/>
          <p14:tracePt t="16575" x="5021263" y="3848100"/>
          <p14:tracePt t="16975" x="5013325" y="3856038"/>
          <p14:tracePt t="16983" x="4983163" y="3856038"/>
          <p14:tracePt t="16992" x="4922838" y="3886200"/>
          <p14:tracePt t="16999" x="4868863" y="3924300"/>
          <p14:tracePt t="17014" x="4808538" y="3984625"/>
          <p14:tracePt t="17031" x="4564063" y="4289425"/>
          <p14:tracePt t="17047" x="4397375" y="4587875"/>
          <p14:tracePt t="17064" x="4313238" y="4792663"/>
          <p14:tracePt t="17081" x="4305300" y="4860925"/>
          <p14:tracePt t="17097" x="4305300" y="4868863"/>
          <p14:tracePt t="17114" x="4305300" y="4876800"/>
          <p14:tracePt t="17192" x="4313238" y="4876800"/>
          <p14:tracePt t="17199" x="4321175" y="4868863"/>
          <p14:tracePt t="17208" x="4321175" y="4854575"/>
          <p14:tracePt t="17215" x="4321175" y="4830763"/>
          <p14:tracePt t="17231" x="4321175" y="4816475"/>
          <p14:tracePt t="17247" x="4289425" y="4762500"/>
          <p14:tracePt t="17264" x="4259263" y="4754563"/>
          <p14:tracePt t="17280" x="4251325" y="4754563"/>
          <p14:tracePt t="17297" x="4237038" y="4762500"/>
          <p14:tracePt t="17314" x="4237038" y="4816475"/>
          <p14:tracePt t="17330" x="4313238" y="4906963"/>
          <p14:tracePt t="17347" x="4473575" y="4983163"/>
          <p14:tracePt t="17364" x="4678363" y="4991100"/>
          <p14:tracePt t="17380" x="4816475" y="4991100"/>
          <p14:tracePt t="17397" x="4876800" y="4983163"/>
          <p14:tracePt t="17414" x="4884738" y="4975225"/>
          <p14:tracePt t="17431" x="4892675" y="4922838"/>
          <p14:tracePt t="17447" x="4854575" y="4854575"/>
          <p14:tracePt t="17464" x="4740275" y="4800600"/>
          <p14:tracePt t="17480" x="4602163" y="4770438"/>
          <p14:tracePt t="17497" x="4495800" y="4770438"/>
          <p14:tracePt t="17514" x="4381500" y="4816475"/>
          <p14:tracePt t="17530" x="4289425" y="4899025"/>
          <p14:tracePt t="17547" x="4221163" y="5021263"/>
          <p14:tracePt t="17564" x="4183063" y="5181600"/>
          <p14:tracePt t="17580" x="4175125" y="5341938"/>
          <p14:tracePt t="17598" x="4229100" y="5426075"/>
          <p14:tracePt t="17614" x="4389438" y="5440363"/>
          <p14:tracePt t="17631" x="4770438" y="5356225"/>
          <p14:tracePt t="17647" x="4991100" y="5219700"/>
          <p14:tracePt t="17664" x="5075238" y="5067300"/>
          <p14:tracePt t="17681" x="5075238" y="4983163"/>
          <p14:tracePt t="17697" x="5045075" y="4892675"/>
          <p14:tracePt t="17714" x="4876800" y="4830763"/>
          <p14:tracePt t="17731" x="4670425" y="4808538"/>
          <p14:tracePt t="17747" x="4518025" y="4830763"/>
          <p14:tracePt t="17764" x="4435475" y="4906963"/>
          <p14:tracePt t="17781" x="4403725" y="5021263"/>
          <p14:tracePt t="17797" x="4403725" y="5143500"/>
          <p14:tracePt t="17814" x="4479925" y="5227638"/>
          <p14:tracePt t="17831" x="4632325" y="5235575"/>
          <p14:tracePt t="17847" x="4664075" y="5235575"/>
          <p14:tracePt t="17864" x="4678363" y="5227638"/>
          <p14:tracePt t="17881" x="4678363" y="5159375"/>
          <p14:tracePt t="17897" x="4648200" y="5067300"/>
          <p14:tracePt t="17914" x="4610100" y="5013325"/>
          <p14:tracePt t="17931" x="4594225" y="5006975"/>
          <p14:tracePt t="17976" x="4587875" y="5006975"/>
          <p14:tracePt t="18056" x="4579938" y="5006975"/>
          <p14:tracePt t="18104" x="4572000" y="5006975"/>
          <p14:tracePt t="18936" x="4656138" y="5006975"/>
          <p14:tracePt t="18944" x="4884738" y="4953000"/>
          <p14:tracePt t="18951" x="5127625" y="4892675"/>
          <p14:tracePt t="18965" x="5387975" y="4792663"/>
          <p14:tracePt t="18981" x="5875338" y="4594225"/>
          <p14:tracePt t="18999" x="6735763" y="4137025"/>
          <p14:tracePt t="19015" x="7170738" y="3779838"/>
          <p14:tracePt t="19031" x="7429500" y="3421063"/>
          <p14:tracePt t="19048" x="7559675" y="3132138"/>
          <p14:tracePt t="19064" x="7612063" y="2949575"/>
          <p14:tracePt t="19082" x="7627938" y="2797175"/>
          <p14:tracePt t="19098" x="7627938" y="2682875"/>
          <p14:tracePt t="19114" x="7627938" y="2620963"/>
          <p14:tracePt t="19131" x="7627938" y="2590800"/>
          <p14:tracePt t="19344" x="7627938" y="2582863"/>
          <p14:tracePt t="19352" x="7604125" y="2644775"/>
          <p14:tracePt t="19360" x="7581900" y="2735263"/>
          <p14:tracePt t="19368" x="7559675" y="2849563"/>
          <p14:tracePt t="19381" x="7521575" y="2979738"/>
          <p14:tracePt t="19400" x="7391400" y="3276600"/>
          <p14:tracePt t="19415" x="7383463" y="3306763"/>
          <p14:tracePt t="19431" x="7375525" y="3306763"/>
          <p14:tracePt t="19488" x="7369175" y="3298825"/>
          <p14:tracePt t="19496" x="7369175" y="3260725"/>
          <p14:tracePt t="19504" x="7353300" y="3230563"/>
          <p14:tracePt t="19515" x="7331075" y="3192463"/>
          <p14:tracePt t="19531" x="7315200" y="3146425"/>
          <p14:tracePt t="19548" x="7299325" y="3132138"/>
          <p14:tracePt t="19565" x="7299325" y="3124200"/>
          <p14:tracePt t="19672" x="7292975" y="3116263"/>
          <p14:tracePt t="19704" x="7292975" y="3108325"/>
          <p14:tracePt t="19712" x="7277100" y="3101975"/>
          <p14:tracePt t="19720" x="7246938" y="3086100"/>
          <p14:tracePt t="19731" x="7208838" y="3078163"/>
          <p14:tracePt t="19748" x="7170738" y="3040063"/>
          <p14:tracePt t="19765" x="7162800" y="3040063"/>
          <p14:tracePt t="19781" x="7154863" y="3032125"/>
          <p14:tracePt t="19920" x="7154863" y="3025775"/>
          <p14:tracePt t="19936" x="7154863" y="3017838"/>
          <p14:tracePt t="19960" x="7154863" y="3009900"/>
          <p14:tracePt t="19976" x="7154863" y="3001963"/>
          <p14:tracePt t="19983" x="7154863" y="2994025"/>
          <p14:tracePt t="19992" x="7154863" y="2987675"/>
          <p14:tracePt t="19999" x="7154863" y="2979738"/>
          <p14:tracePt t="20015" x="7154863" y="2955925"/>
          <p14:tracePt t="20031" x="7185025" y="2911475"/>
          <p14:tracePt t="20048" x="7216775" y="2879725"/>
          <p14:tracePt t="20065" x="7223125" y="2873375"/>
          <p14:tracePt t="20200" x="7223125" y="2895600"/>
          <p14:tracePt t="20209" x="7223125" y="2979738"/>
          <p14:tracePt t="20216" x="7223125" y="3063875"/>
          <p14:tracePt t="20231" x="7162800" y="3238500"/>
          <p14:tracePt t="20248" x="7124700" y="3375025"/>
          <p14:tracePt t="20265" x="7108825" y="3444875"/>
          <p14:tracePt t="20281" x="7102475" y="3451225"/>
          <p14:tracePt t="20328" x="7102475" y="3467100"/>
          <p14:tracePt t="20336" x="7102475" y="3475038"/>
          <p14:tracePt t="20351" x="7102475" y="3489325"/>
          <p14:tracePt t="20367" x="7102475" y="3497263"/>
          <p14:tracePt t="20383" x="7094538" y="3513138"/>
          <p14:tracePt t="20432" x="7094538" y="3521075"/>
          <p14:tracePt t="20464" x="7094538" y="3527425"/>
          <p14:tracePt t="20473" x="7102475" y="3535363"/>
          <p14:tracePt t="20482" x="7116763" y="3543300"/>
          <p14:tracePt t="20498" x="7146925" y="3543300"/>
          <p14:tracePt t="20515" x="7239000" y="3543300"/>
          <p14:tracePt t="20532" x="7315200" y="3535363"/>
          <p14:tracePt t="20548" x="7375525" y="3489325"/>
          <p14:tracePt t="20565" x="7413625" y="3451225"/>
          <p14:tracePt t="20582" x="7429500" y="3413125"/>
          <p14:tracePt t="20600" x="7445375" y="3360738"/>
          <p14:tracePt t="20615" x="7445375" y="3336925"/>
          <p14:tracePt t="20632" x="7445375" y="3314700"/>
          <p14:tracePt t="20648" x="7445375" y="3306763"/>
          <p14:tracePt t="20704" x="7445375" y="3292475"/>
          <p14:tracePt t="20712" x="7445375" y="3284538"/>
          <p14:tracePt t="20719" x="7445375" y="3276600"/>
          <p14:tracePt t="20736" x="7445375" y="3268663"/>
          <p14:tracePt t="20748" x="7445375" y="3260725"/>
          <p14:tracePt t="20765" x="7445375" y="3254375"/>
          <p14:tracePt t="20782" x="7451725" y="3254375"/>
          <p14:tracePt t="21168" x="7459663" y="3254375"/>
          <p14:tracePt t="21176" x="7505700" y="3254375"/>
          <p14:tracePt t="21183" x="7566025" y="3254375"/>
          <p14:tracePt t="21199" x="7650163" y="3254375"/>
          <p14:tracePt t="21215" x="7848600" y="3254375"/>
          <p14:tracePt t="21232" x="7916863" y="3246438"/>
          <p14:tracePt t="21249" x="7932738" y="3238500"/>
          <p14:tracePt t="21265" x="7932738" y="3230563"/>
          <p14:tracePt t="21329" x="7940675" y="3230563"/>
          <p14:tracePt t="21344" x="7947025" y="3222625"/>
          <p14:tracePt t="21367" x="7962900" y="3222625"/>
          <p14:tracePt t="21376" x="7970838" y="3216275"/>
          <p14:tracePt t="21383" x="7978775" y="3216275"/>
          <p14:tracePt t="21399" x="7993063" y="3208338"/>
          <p14:tracePt t="21415" x="8008938" y="3200400"/>
          <p14:tracePt t="21440" x="8016875" y="3200400"/>
          <p14:tracePt t="21448" x="8031163" y="3200400"/>
          <p14:tracePt t="21465" x="8039100" y="3200400"/>
          <p14:tracePt t="21848" x="8023225" y="3200400"/>
          <p14:tracePt t="21856" x="7916863" y="3200400"/>
          <p14:tracePt t="21865" x="7818438" y="3200400"/>
          <p14:tracePt t="21882" x="7551738" y="3200400"/>
          <p14:tracePt t="21899" x="7277100" y="3200400"/>
          <p14:tracePt t="21915" x="6964363" y="3154363"/>
          <p14:tracePt t="21932" x="6797675" y="3116263"/>
          <p14:tracePt t="21949" x="6751638" y="3101975"/>
          <p14:tracePt t="22024" x="6751638" y="3078163"/>
          <p14:tracePt t="22032" x="6751638" y="3063875"/>
          <p14:tracePt t="22040" x="6751638" y="3055938"/>
          <p14:tracePt t="22049" x="6751638" y="3040063"/>
          <p14:tracePt t="22065" x="6735763" y="3017838"/>
          <p14:tracePt t="22082" x="6735763" y="2987675"/>
          <p14:tracePt t="22099" x="6727825" y="2955925"/>
          <p14:tracePt t="22115" x="6689725" y="2895600"/>
          <p14:tracePt t="22132" x="6637338" y="2841625"/>
          <p14:tracePt t="22149" x="6599238" y="2811463"/>
          <p14:tracePt t="22166" x="6583363" y="2803525"/>
          <p14:tracePt t="22218" x="6575425" y="2819400"/>
          <p14:tracePt t="22224" x="6575425" y="2827338"/>
          <p14:tracePt t="22232" x="6575425" y="2849563"/>
          <p14:tracePt t="22249" x="6575425" y="2879725"/>
          <p14:tracePt t="22266" x="6575425" y="2887663"/>
          <p14:tracePt t="22300" x="6583363" y="2903538"/>
          <p14:tracePt t="22360" x="6583363" y="2933700"/>
          <p14:tracePt t="22368" x="6569075" y="2987675"/>
          <p14:tracePt t="22376" x="6553200" y="3048000"/>
          <p14:tracePt t="22384" x="6537325" y="3108325"/>
          <p14:tracePt t="22399" x="6507163" y="3268663"/>
          <p14:tracePt t="22416" x="6492875" y="3398838"/>
          <p14:tracePt t="22432" x="6492875" y="3482975"/>
          <p14:tracePt t="22449" x="6507163" y="3559175"/>
          <p14:tracePt t="22466" x="6569075" y="3603625"/>
          <p14:tracePt t="22482" x="6705600" y="3603625"/>
          <p14:tracePt t="22499" x="6888163" y="3551238"/>
          <p14:tracePt t="22516" x="7064375" y="3382963"/>
          <p14:tracePt t="22532" x="7162800" y="3178175"/>
          <p14:tracePt t="22549" x="7185025" y="3009900"/>
          <p14:tracePt t="22566" x="7178675" y="2873375"/>
          <p14:tracePt t="22583" x="7026275" y="2713038"/>
          <p14:tracePt t="22599" x="6873875" y="2674938"/>
          <p14:tracePt t="22616" x="6689725" y="2674938"/>
          <p14:tracePt t="22632" x="6461125" y="2803525"/>
          <p14:tracePt t="22649" x="6142038" y="3101975"/>
          <p14:tracePt t="22666" x="5913438" y="3451225"/>
          <p14:tracePt t="22682" x="5851525" y="3679825"/>
          <p14:tracePt t="22699" x="5837238" y="3779838"/>
          <p14:tracePt t="22716" x="5859463" y="3794125"/>
          <p14:tracePt t="22719" x="5913438" y="3794125"/>
          <p14:tracePt t="22732" x="6042025" y="3787775"/>
          <p14:tracePt t="22749" x="6469063" y="3619500"/>
          <p14:tracePt t="22766" x="6751638" y="3398838"/>
          <p14:tracePt t="22783" x="6850063" y="3208338"/>
          <p14:tracePt t="22799" x="6880225" y="3055938"/>
          <p14:tracePt t="22816" x="6873875" y="3009900"/>
          <p14:tracePt t="22833" x="6804025" y="2971800"/>
          <p14:tracePt t="22849" x="6651625" y="2971800"/>
          <p14:tracePt t="22866" x="6484938" y="3055938"/>
          <p14:tracePt t="22882" x="6340475" y="3230563"/>
          <p14:tracePt t="22899" x="6232525" y="3535363"/>
          <p14:tracePt t="22916" x="6232525" y="3703638"/>
          <p14:tracePt t="22933" x="6316663" y="3779838"/>
          <p14:tracePt t="22949" x="6591300" y="3779838"/>
          <p14:tracePt t="22966" x="6926263" y="3603625"/>
          <p14:tracePt t="22983" x="7185025" y="3375025"/>
          <p14:tracePt t="22999" x="7254875" y="3094038"/>
          <p14:tracePt t="23016" x="7216775" y="2903538"/>
          <p14:tracePt t="23033" x="7040563" y="2773363"/>
          <p14:tracePt t="23049" x="6751638" y="2720975"/>
          <p14:tracePt t="23066" x="6454775" y="2720975"/>
          <p14:tracePt t="23083" x="6286500" y="2857500"/>
          <p14:tracePt t="23099" x="6232525" y="3040063"/>
          <p14:tracePt t="23116" x="6232525" y="3222625"/>
          <p14:tracePt t="23133" x="6362700" y="3382963"/>
          <p14:tracePt t="23149" x="6689725" y="3482975"/>
          <p14:tracePt t="23166" x="7064375" y="3482975"/>
          <p14:tracePt t="23182" x="7216775" y="3398838"/>
          <p14:tracePt t="23199" x="7299325" y="3216275"/>
          <p14:tracePt t="23217" x="7285038" y="3070225"/>
          <p14:tracePt t="23233" x="7170738" y="2933700"/>
          <p14:tracePt t="23249" x="7010400" y="2873375"/>
          <p14:tracePt t="23266" x="6865938" y="2849563"/>
          <p14:tracePt t="23283" x="6819900" y="2849563"/>
          <p14:tracePt t="23299" x="6789738" y="2879725"/>
          <p14:tracePt t="23316" x="6781800" y="2917825"/>
          <p14:tracePt t="23333" x="6781800" y="2955925"/>
          <p14:tracePt t="23349" x="6781800" y="2987675"/>
          <p14:tracePt t="23366" x="6781800" y="2994025"/>
          <p14:tracePt t="23448" x="6773863" y="2994025"/>
          <p14:tracePt t="23464" x="6765925" y="2994025"/>
          <p14:tracePt t="23472" x="6759575" y="2994025"/>
          <p14:tracePt t="23483" x="6735763" y="2994025"/>
          <p14:tracePt t="23499" x="6705600" y="2994025"/>
          <p14:tracePt t="23516" x="6659563" y="2994025"/>
          <p14:tracePt t="23533" x="6629400" y="2994025"/>
          <p14:tracePt t="23549" x="6599238" y="3001963"/>
          <p14:tracePt t="23567" x="6569075" y="3017838"/>
          <p14:tracePt t="23583" x="6569075" y="3025775"/>
          <p14:tracePt t="23688" x="6561138" y="3032125"/>
          <p14:tracePt t="23696" x="6553200" y="3032125"/>
          <p14:tracePt t="23703" x="6545263" y="3032125"/>
          <p14:tracePt t="23744" x="6530975" y="3032125"/>
          <p14:tracePt t="23752" x="6515100" y="3032125"/>
          <p14:tracePt t="23784" x="6499225" y="3032125"/>
          <p14:tracePt t="24696" x="6492875" y="3040063"/>
          <p14:tracePt t="24800" x="6484938" y="3040063"/>
          <p14:tracePt t="25192" x="6477000" y="3048000"/>
          <p14:tracePt t="25200" x="6484938" y="3124200"/>
          <p14:tracePt t="25208" x="6492875" y="3200400"/>
          <p14:tracePt t="25217" x="6507163" y="3306763"/>
          <p14:tracePt t="25233" x="6537325" y="3489325"/>
          <p14:tracePt t="25250" x="6537325" y="3649663"/>
          <p14:tracePt t="25267" x="6553200" y="3749675"/>
          <p14:tracePt t="25283" x="6553200" y="3802063"/>
          <p14:tracePt t="25300" x="6553200" y="3825875"/>
          <p14:tracePt t="25656" x="6553200" y="3817938"/>
          <p14:tracePt t="25663" x="6553200" y="3787775"/>
          <p14:tracePt t="25672" x="6553200" y="3756025"/>
          <p14:tracePt t="25683" x="6553200" y="3711575"/>
          <p14:tracePt t="25700" x="6553200" y="3641725"/>
          <p14:tracePt t="25717" x="6553200" y="3581400"/>
          <p14:tracePt t="25733" x="6553200" y="3543300"/>
          <p14:tracePt t="25737" x="6553200" y="3513138"/>
          <p14:tracePt t="25751" x="6553200" y="3459163"/>
          <p14:tracePt t="25767" x="6553200" y="3436938"/>
          <p14:tracePt t="25783" x="6553200" y="3368675"/>
          <p14:tracePt t="25800" x="6561138" y="3298825"/>
          <p14:tracePt t="25818" x="6599238" y="3230563"/>
          <p14:tracePt t="25834" x="6629400" y="3162300"/>
          <p14:tracePt t="25850" x="6659563" y="3108325"/>
          <p14:tracePt t="25867" x="6705600" y="3063875"/>
          <p14:tracePt t="25884" x="6765925" y="3017838"/>
          <p14:tracePt t="25900" x="6873875" y="2963863"/>
          <p14:tracePt t="25917" x="7002463" y="2903538"/>
          <p14:tracePt t="25934" x="7124700" y="2827338"/>
          <p14:tracePt t="25951" x="7261225" y="2743200"/>
          <p14:tracePt t="25967" x="7292975" y="2720975"/>
          <p14:tracePt t="25984" x="7331075" y="2682875"/>
          <p14:tracePt t="26000" x="7337425" y="2667000"/>
          <p14:tracePt t="26017" x="7353300" y="2644775"/>
          <p14:tracePt t="26034" x="7361238" y="2636838"/>
          <p14:tracePt t="26050" x="7375525" y="2628900"/>
          <p14:tracePt t="26067" x="7383463" y="2613025"/>
          <p14:tracePt t="26084" x="7391400" y="2613025"/>
          <p14:tracePt t="26175" x="7399338" y="2613025"/>
          <p14:tracePt t="26183" x="7391400" y="2651125"/>
          <p14:tracePt t="26192" x="7353300" y="2713038"/>
          <p14:tracePt t="26200" x="7299325" y="2797175"/>
          <p14:tracePt t="26217" x="7178675" y="2955925"/>
          <p14:tracePt t="26233" x="7064375" y="3094038"/>
          <p14:tracePt t="26250" x="6896100" y="3216275"/>
          <p14:tracePt t="26267" x="6759575" y="3268663"/>
          <p14:tracePt t="26283" x="6645275" y="3322638"/>
          <p14:tracePt t="26300" x="6599238" y="3360738"/>
          <p14:tracePt t="26317" x="6583363" y="3368675"/>
          <p14:tracePt t="26333" x="6591300" y="3375025"/>
          <p14:tracePt t="26350" x="6645275" y="3375025"/>
          <p14:tracePt t="26367" x="6759575" y="3375025"/>
          <p14:tracePt t="26383" x="6880225" y="3306763"/>
          <p14:tracePt t="26400" x="6994525" y="3222625"/>
          <p14:tracePt t="26417" x="7040563" y="3178175"/>
          <p14:tracePt t="26433" x="7056438" y="3146425"/>
          <p14:tracePt t="26467" x="7056438" y="3140075"/>
          <p14:tracePt t="26483" x="7040563" y="3132138"/>
          <p14:tracePt t="26500" x="6926263" y="3132138"/>
          <p14:tracePt t="26517" x="6713538" y="3254375"/>
          <p14:tracePt t="26534" x="6461125" y="3406775"/>
          <p14:tracePt t="26550" x="6308725" y="3505200"/>
          <p14:tracePt t="26591" x="6346825" y="3497263"/>
          <p14:tracePt t="26600" x="6423025" y="3459163"/>
          <p14:tracePt t="26617" x="6645275" y="3322638"/>
          <p14:tracePt t="26634" x="6842125" y="3216275"/>
          <p14:tracePt t="26650" x="7010400" y="3094038"/>
          <p14:tracePt t="26667" x="7026275" y="3086100"/>
          <p14:tracePt t="26727" x="7018338" y="3086100"/>
          <p14:tracePt t="26735" x="7002463" y="3094038"/>
          <p14:tracePt t="26743" x="6994525" y="3101975"/>
          <p14:tracePt t="26751" x="6980238" y="3124200"/>
          <p14:tracePt t="26767" x="6956425" y="3140075"/>
          <p14:tracePt t="26784" x="6950075" y="3140075"/>
          <p14:tracePt t="26992" x="6956425" y="3178175"/>
          <p14:tracePt t="27000" x="7018338" y="3208338"/>
          <p14:tracePt t="27008" x="7124700" y="3254375"/>
          <p14:tracePt t="27017" x="7269163" y="3292475"/>
          <p14:tracePt t="27034" x="7856538" y="3390900"/>
          <p14:tracePt t="27051" x="8389938" y="3444875"/>
          <p14:tracePt t="27067" x="8899525" y="3444875"/>
          <p14:tracePt t="27084" x="9280525" y="3390900"/>
          <p14:tracePt t="27101" x="9432925" y="3298825"/>
          <p14:tracePt t="27118" x="9509125" y="3178175"/>
          <p14:tracePt t="27134" x="9525000" y="3055938"/>
          <p14:tracePt t="27151" x="9517063" y="2827338"/>
          <p14:tracePt t="27167" x="9456738" y="2659063"/>
          <p14:tracePt t="27184" x="9356725" y="2506663"/>
          <p14:tracePt t="27201" x="9204325" y="2400300"/>
          <p14:tracePt t="27218" x="8915400" y="2293938"/>
          <p14:tracePt t="27234" x="8550275" y="2278063"/>
          <p14:tracePt t="27251" x="8259763" y="2293938"/>
          <p14:tracePt t="27268" x="7916863" y="2498725"/>
          <p14:tracePt t="27284" x="7642225" y="2765425"/>
          <p14:tracePt t="27301" x="7451725" y="3101975"/>
          <p14:tracePt t="27317" x="7407275" y="3360738"/>
          <p14:tracePt t="27335" x="7459663" y="3627438"/>
          <p14:tracePt t="27351" x="7597775" y="3725863"/>
          <p14:tracePt t="27367" x="7916863" y="3779838"/>
          <p14:tracePt t="27384" x="8335963" y="3779838"/>
          <p14:tracePt t="27401" x="8755063" y="3649663"/>
          <p14:tracePt t="27418" x="9037638" y="3475038"/>
          <p14:tracePt t="27434" x="9144000" y="3352800"/>
          <p14:tracePt t="27451" x="9166225" y="3246438"/>
          <p14:tracePt t="27468" x="9159875" y="3124200"/>
          <p14:tracePt t="27484" x="9037638" y="3017838"/>
          <p14:tracePt t="27501" x="8823325" y="2941638"/>
          <p14:tracePt t="27518" x="8572500" y="2925763"/>
          <p14:tracePt t="27535" x="8183563" y="3055938"/>
          <p14:tracePt t="27551" x="7985125" y="3284538"/>
          <p14:tracePt t="27568" x="7878763" y="3527425"/>
          <p14:tracePt t="27584" x="7878763" y="3695700"/>
          <p14:tracePt t="27601" x="7985125" y="3794125"/>
          <p14:tracePt t="27618" x="8313738" y="3840163"/>
          <p14:tracePt t="27634" x="8937625" y="3817938"/>
          <p14:tracePt t="27651" x="9402763" y="3657600"/>
          <p14:tracePt t="27668" x="9593263" y="3489325"/>
          <p14:tracePt t="27684" x="9631363" y="3352800"/>
          <p14:tracePt t="27701" x="9609138" y="3238500"/>
          <p14:tracePt t="27718" x="9432925" y="3055938"/>
          <p14:tracePt t="27735" x="8839200" y="2865438"/>
          <p14:tracePt t="27751" x="8542338" y="2841625"/>
          <p14:tracePt t="27768" x="8359775" y="2903538"/>
          <p14:tracePt t="27784" x="8275638" y="3017838"/>
          <p14:tracePt t="27801" x="8259763" y="3132138"/>
          <p14:tracePt t="27818" x="8259763" y="3254375"/>
          <p14:tracePt t="27835" x="8297863" y="3306763"/>
          <p14:tracePt t="27851" x="8313738" y="3314700"/>
          <p14:tracePt t="27884" x="8321675" y="3314700"/>
          <p14:tracePt t="27901" x="8328025" y="3298825"/>
          <p14:tracePt t="27918" x="8328025" y="3254375"/>
          <p14:tracePt t="27935" x="8335963" y="3230563"/>
          <p14:tracePt t="27951" x="8335963" y="3222625"/>
          <p14:tracePt t="28008" x="8335963" y="3230563"/>
          <p14:tracePt t="28015" x="8335963" y="3254375"/>
          <p14:tracePt t="28024" x="8335963" y="3298825"/>
          <p14:tracePt t="28034" x="8335963" y="3344863"/>
          <p14:tracePt t="28051" x="8328025" y="3413125"/>
          <p14:tracePt t="28068" x="8328025" y="3421063"/>
          <p14:tracePt t="28101" x="8321675" y="3429000"/>
          <p14:tracePt t="28202" x="8313738" y="3429000"/>
          <p14:tracePt t="28215" x="8305800" y="3429000"/>
          <p14:tracePt t="28226" x="8297863" y="3421063"/>
          <p14:tracePt t="28247" x="8297863" y="3413125"/>
          <p14:tracePt t="28264" x="8289925" y="3413125"/>
          <p14:tracePt t="28328" x="8275638" y="3413125"/>
          <p14:tracePt t="28336" x="8251825" y="3398838"/>
          <p14:tracePt t="28344" x="8229600" y="3398838"/>
          <p14:tracePt t="28353" x="8191500" y="3398838"/>
          <p14:tracePt t="28368" x="8061325" y="3398838"/>
          <p14:tracePt t="28384" x="7878763" y="3398838"/>
          <p14:tracePt t="28401" x="7718425" y="3398838"/>
          <p14:tracePt t="28418" x="7688263" y="3398838"/>
          <p14:tracePt t="28456" x="7680325" y="3398838"/>
          <p14:tracePt t="28468" x="7688263" y="3398838"/>
          <p14:tracePt t="28484" x="7780338" y="3375025"/>
          <p14:tracePt t="28501" x="7894638" y="3360738"/>
          <p14:tracePt t="28518" x="7993063" y="3330575"/>
          <p14:tracePt t="28535" x="8031163" y="3314700"/>
          <p14:tracePt t="28551" x="8039100" y="3314700"/>
          <p14:tracePt t="28664" x="8047038" y="3314700"/>
          <p14:tracePt t="28671" x="8047038" y="3322638"/>
          <p14:tracePt t="28680" x="8039100" y="3330575"/>
          <p14:tracePt t="28696" x="8039100" y="3344863"/>
          <p14:tracePt t="28703" x="8039100" y="3352800"/>
          <p14:tracePt t="28718" x="8039100" y="3360738"/>
          <p14:tracePt t="28735" x="8054975" y="3368675"/>
          <p14:tracePt t="28751" x="8169275" y="3368675"/>
          <p14:tracePt t="28768" x="8191500" y="3368675"/>
          <p14:tracePt t="28880" x="8199438" y="3375025"/>
          <p14:tracePt t="28887" x="8199438" y="3398838"/>
          <p14:tracePt t="28896" x="8199438" y="3413125"/>
          <p14:tracePt t="28903" x="8191500" y="3429000"/>
          <p14:tracePt t="28919" x="8191500" y="3459163"/>
          <p14:tracePt t="28935" x="8191500" y="3482975"/>
          <p14:tracePt t="28951" x="8191500" y="3489325"/>
          <p14:tracePt t="28968" x="8191500" y="3497263"/>
          <p14:tracePt t="29208" x="8191500" y="3527425"/>
          <p14:tracePt t="29216" x="8191500" y="3573463"/>
          <p14:tracePt t="29224" x="8191500" y="3603625"/>
          <p14:tracePt t="29235" x="8191500" y="3641725"/>
          <p14:tracePt t="29251" x="8191500" y="3687763"/>
          <p14:tracePt t="29268" x="8191500" y="3703638"/>
          <p14:tracePt t="29360" x="8191500" y="3695700"/>
          <p14:tracePt t="29368" x="8191500" y="3657600"/>
          <p14:tracePt t="29376" x="8191500" y="3603625"/>
          <p14:tracePt t="29385" x="8191500" y="3543300"/>
          <p14:tracePt t="29401" x="8191500" y="3429000"/>
          <p14:tracePt t="29418" x="8191500" y="3314700"/>
          <p14:tracePt t="29435" x="8183563" y="3230563"/>
          <p14:tracePt t="29452" x="8161338" y="3162300"/>
          <p14:tracePt t="29521" x="8161338" y="3154363"/>
          <p14:tracePt t="29528" x="8169275" y="3154363"/>
          <p14:tracePt t="29536" x="8191500" y="3154363"/>
          <p14:tracePt t="29552" x="8221663" y="3154363"/>
          <p14:tracePt t="29568" x="8245475" y="3154363"/>
          <p14:tracePt t="29585" x="8259763" y="3154363"/>
          <p14:tracePt t="29624" x="8267700" y="3154363"/>
          <p14:tracePt t="29688" x="8267700" y="3146425"/>
          <p14:tracePt t="29696" x="8267700" y="3132138"/>
          <p14:tracePt t="29720" x="8259763" y="3132138"/>
          <p14:tracePt t="29728" x="8251825" y="3132138"/>
          <p14:tracePt t="29736" x="8245475" y="3132138"/>
          <p14:tracePt t="29752" x="8191500" y="3146425"/>
          <p14:tracePt t="29768" x="8123238" y="3230563"/>
          <p14:tracePt t="29785" x="8077200" y="3298825"/>
          <p14:tracePt t="29802" x="8061325" y="3314700"/>
          <p14:tracePt t="29888" x="8061325" y="3292475"/>
          <p14:tracePt t="29896" x="8061325" y="3260725"/>
          <p14:tracePt t="29903" x="8069263" y="3230563"/>
          <p14:tracePt t="29919" x="8077200" y="3192463"/>
          <p14:tracePt t="29935" x="8077200" y="3170238"/>
          <p14:tracePt t="30080" x="8077200" y="3162300"/>
          <p14:tracePt t="30087" x="8107363" y="3132138"/>
          <p14:tracePt t="30096" x="8153400" y="3108325"/>
          <p14:tracePt t="30103" x="8213725" y="3086100"/>
          <p14:tracePt t="30118" x="8283575" y="3063875"/>
          <p14:tracePt t="30135" x="8534400" y="2971800"/>
          <p14:tracePt t="30152" x="8670925" y="2933700"/>
          <p14:tracePt t="30168" x="8747125" y="2911475"/>
          <p14:tracePt t="30185" x="8763000" y="2911475"/>
          <p14:tracePt t="30218" x="8770938" y="2911475"/>
          <p14:tracePt t="30235" x="8785225" y="2911475"/>
          <p14:tracePt t="30252" x="8816975" y="2911475"/>
          <p14:tracePt t="30268" x="8899525" y="2925763"/>
          <p14:tracePt t="30285" x="9013825" y="2955925"/>
          <p14:tracePt t="30302" x="9113838" y="2987675"/>
          <p14:tracePt t="30319" x="9166225" y="3001963"/>
          <p14:tracePt t="30337" x="9174163" y="3001963"/>
          <p14:tracePt t="30456" x="9174163" y="3009900"/>
          <p14:tracePt t="30464" x="9151938" y="3009900"/>
          <p14:tracePt t="30471" x="9090025" y="3017838"/>
          <p14:tracePt t="30485" x="9029700" y="3032125"/>
          <p14:tracePt t="30502" x="8861425" y="3101975"/>
          <p14:tracePt t="30519" x="8610600" y="3216275"/>
          <p14:tracePt t="30535" x="8251825" y="3429000"/>
          <p14:tracePt t="30552" x="8085138" y="3559175"/>
          <p14:tracePt t="30569" x="7970838" y="3673475"/>
          <p14:tracePt t="30585" x="7924800" y="3763963"/>
          <p14:tracePt t="30602" x="7886700" y="3840163"/>
          <p14:tracePt t="30619" x="7878763" y="3902075"/>
          <p14:tracePt t="30635" x="7878763" y="3932238"/>
          <p14:tracePt t="30652" x="7878763" y="3954463"/>
          <p14:tracePt t="30669" x="7878763" y="3978275"/>
          <p14:tracePt t="30685" x="7878763" y="3984625"/>
          <p14:tracePt t="30702" x="7878763" y="4000500"/>
          <p14:tracePt t="30719" x="7878763" y="4030663"/>
          <p14:tracePt t="30735" x="7878763" y="4084638"/>
          <p14:tracePt t="30752" x="7864475" y="4137025"/>
          <p14:tracePt t="30769" x="7864475" y="4198938"/>
          <p14:tracePt t="30785" x="7864475" y="4275138"/>
          <p14:tracePt t="30802" x="7864475" y="4335463"/>
          <p14:tracePt t="30819" x="7864475" y="4365625"/>
          <p14:tracePt t="31064" x="7870825" y="4365625"/>
          <p14:tracePt t="31071" x="7886700" y="4365625"/>
          <p14:tracePt t="31079" x="7908925" y="4365625"/>
          <p14:tracePt t="31087" x="7932738" y="4365625"/>
          <p14:tracePt t="31103" x="7978775" y="4365625"/>
          <p14:tracePt t="31119" x="7993063" y="4359275"/>
          <p14:tracePt t="31135" x="8001000" y="4351338"/>
          <p14:tracePt t="31160" x="8008938" y="4351338"/>
          <p14:tracePt t="31272" x="8016875" y="4343400"/>
          <p14:tracePt t="31320" x="8023225" y="4335463"/>
          <p14:tracePt t="31337" x="8031163" y="4335463"/>
          <p14:tracePt t="31344" x="8054975" y="4335463"/>
          <p14:tracePt t="31352" x="8061325" y="4335463"/>
          <p14:tracePt t="31369" x="8069263" y="4327525"/>
          <p14:tracePt t="31386" x="8077200" y="4327525"/>
          <p14:tracePt t="31752" x="8093075" y="4327525"/>
          <p14:tracePt t="31760" x="8131175" y="4327525"/>
          <p14:tracePt t="31769" x="8213725" y="4327525"/>
          <p14:tracePt t="31786" x="8428038" y="4327525"/>
          <p14:tracePt t="31802" x="8602663" y="4327525"/>
          <p14:tracePt t="31819" x="8747125" y="4305300"/>
          <p14:tracePt t="31836" x="8770938" y="4305300"/>
          <p14:tracePt t="31897" x="8770938" y="4297363"/>
          <p14:tracePt t="32241" x="8763000" y="4313238"/>
          <p14:tracePt t="32248" x="8724900" y="4343400"/>
          <p14:tracePt t="32255" x="8686800" y="4381500"/>
          <p14:tracePt t="32269" x="8656638" y="4419600"/>
          <p14:tracePt t="32286" x="8588375" y="4518025"/>
          <p14:tracePt t="32303" x="8526463" y="4625975"/>
          <p14:tracePt t="32319" x="8480425" y="4762500"/>
          <p14:tracePt t="32336" x="8480425" y="4854575"/>
          <p14:tracePt t="32353" x="8480425" y="4953000"/>
          <p14:tracePt t="32369" x="8526463" y="5105400"/>
          <p14:tracePt t="32386" x="8594725" y="5197475"/>
          <p14:tracePt t="32403" x="8640763" y="5203825"/>
          <p14:tracePt t="32419" x="8716963" y="5203825"/>
          <p14:tracePt t="32436" x="8801100" y="5151438"/>
          <p14:tracePt t="32453" x="8839200" y="5067300"/>
          <p14:tracePt t="32469" x="8839200" y="4945063"/>
          <p14:tracePt t="32486" x="8823325" y="4808538"/>
          <p14:tracePt t="32502" x="8747125" y="4686300"/>
          <p14:tracePt t="32519" x="8488363" y="4549775"/>
          <p14:tracePt t="32535" x="8251825" y="4503738"/>
          <p14:tracePt t="32552" x="8069263" y="4503738"/>
          <p14:tracePt t="32569" x="7954963" y="4533900"/>
          <p14:tracePt t="32586" x="7856538" y="4648200"/>
          <p14:tracePt t="32602" x="7802563" y="4816475"/>
          <p14:tracePt t="32619" x="7794625" y="5006975"/>
          <p14:tracePt t="32636" x="7826375" y="5181600"/>
          <p14:tracePt t="32652" x="7962900" y="5349875"/>
          <p14:tracePt t="32669" x="8404225" y="5486400"/>
          <p14:tracePt t="32686" x="9090025" y="5494338"/>
          <p14:tracePt t="32702" x="9685338" y="5456238"/>
          <p14:tracePt t="32719" x="10172700" y="5151438"/>
          <p14:tracePt t="32736" x="10210800" y="4975225"/>
          <p14:tracePt t="32752" x="10164763" y="4830763"/>
          <p14:tracePt t="32769" x="9867900" y="4594225"/>
          <p14:tracePt t="32786" x="9296400" y="4359275"/>
          <p14:tracePt t="32802" x="8702675" y="4221163"/>
          <p14:tracePt t="32819" x="8221663" y="4206875"/>
          <p14:tracePt t="32836" x="7908925" y="4283075"/>
          <p14:tracePt t="32852" x="7712075" y="4441825"/>
          <p14:tracePt t="32869" x="7612063" y="4625975"/>
          <p14:tracePt t="32886" x="7597775" y="4762500"/>
          <p14:tracePt t="32903" x="7597775" y="4822825"/>
          <p14:tracePt t="32959" x="7597775" y="4800600"/>
          <p14:tracePt t="32967" x="7597775" y="4732338"/>
          <p14:tracePt t="32975" x="7559675" y="4656138"/>
          <p14:tracePt t="32986" x="7521575" y="4602163"/>
          <p14:tracePt t="33003" x="7459663" y="4518025"/>
          <p14:tracePt t="33019" x="7369175" y="4441825"/>
          <p14:tracePt t="33036" x="7269163" y="4419600"/>
          <p14:tracePt t="33053" x="7170738" y="4403725"/>
          <p14:tracePt t="33069" x="7048500" y="4403725"/>
          <p14:tracePt t="33087" x="6904038" y="4503738"/>
          <p14:tracePt t="33103" x="6835775" y="4618038"/>
          <p14:tracePt t="33119" x="6797675" y="4716463"/>
          <p14:tracePt t="33136" x="6789738" y="4800600"/>
          <p14:tracePt t="33153" x="6789738" y="4846638"/>
          <p14:tracePt t="33169" x="6858000" y="4884738"/>
          <p14:tracePt t="33186" x="7018338" y="4899025"/>
          <p14:tracePt t="33203" x="7277100" y="4892675"/>
          <p14:tracePt t="33219" x="7451725" y="4784725"/>
          <p14:tracePt t="33236" x="7521575" y="4708525"/>
          <p14:tracePt t="33253" x="7527925" y="4708525"/>
          <p14:tracePt t="33269" x="7527925" y="4678363"/>
          <p14:tracePt t="33271" x="7445375" y="4648200"/>
          <p14:tracePt t="33286" x="7010400" y="4632325"/>
          <p14:tracePt t="33303" x="6575425" y="4678363"/>
          <p14:tracePt t="33319" x="6308725" y="4860925"/>
          <p14:tracePt t="33336" x="6149975" y="5075238"/>
          <p14:tracePt t="33353" x="6111875" y="5227638"/>
          <p14:tracePt t="33370" x="6126163" y="5334000"/>
          <p14:tracePt t="33386" x="6340475" y="5394325"/>
          <p14:tracePt t="33403" x="6797675" y="5394325"/>
          <p14:tracePt t="33420" x="7285038" y="5318125"/>
          <p14:tracePt t="33436" x="7489825" y="5143500"/>
          <p14:tracePt t="33455" x="7535863" y="4800600"/>
          <p14:tracePt t="33470" x="7527925" y="4686300"/>
          <p14:tracePt t="33486" x="7323138" y="4465638"/>
          <p14:tracePt t="33503" x="7064375" y="4389438"/>
          <p14:tracePt t="33520" x="6842125" y="4381500"/>
          <p14:tracePt t="33536" x="6675438" y="4435475"/>
          <p14:tracePt t="33553" x="6583363" y="4572000"/>
          <p14:tracePt t="33570" x="6537325" y="4822825"/>
          <p14:tracePt t="33586" x="6537325" y="5059363"/>
          <p14:tracePt t="33603" x="6667500" y="5311775"/>
          <p14:tracePt t="33620" x="6926263" y="5502275"/>
          <p14:tracePt t="33636" x="7162800" y="5570538"/>
          <p14:tracePt t="33653" x="7361238" y="5570538"/>
          <p14:tracePt t="33670" x="7505700" y="5464175"/>
          <p14:tracePt t="33687" x="7535863" y="5227638"/>
          <p14:tracePt t="33703" x="7489825" y="5097463"/>
          <p14:tracePt t="33720" x="7337425" y="4983163"/>
          <p14:tracePt t="33736" x="7108825" y="4937125"/>
          <p14:tracePt t="33753" x="6896100" y="4930775"/>
          <p14:tracePt t="33770" x="6789738" y="4937125"/>
          <p14:tracePt t="33786" x="6751638" y="4953000"/>
          <p14:tracePt t="33803" x="6751638" y="4960938"/>
          <p14:tracePt t="33820" x="6751638" y="5006975"/>
          <p14:tracePt t="33836" x="6781800" y="5067300"/>
          <p14:tracePt t="33853" x="6811963" y="5113338"/>
          <p14:tracePt t="33870" x="6842125" y="5127625"/>
          <p14:tracePt t="33886" x="6850063" y="5135563"/>
          <p14:tracePt t="34096" x="6850063" y="5143500"/>
          <p14:tracePt t="34104" x="6850063" y="5173663"/>
          <p14:tracePt t="34112" x="6850063" y="5227638"/>
          <p14:tracePt t="34120" x="6850063" y="5280025"/>
          <p14:tracePt t="34137" x="6850063" y="5402263"/>
          <p14:tracePt t="34155" x="6858000" y="5502275"/>
          <p14:tracePt t="34170" x="6880225" y="5562600"/>
          <p14:tracePt t="34187" x="6896100" y="5592763"/>
          <p14:tracePt t="34203" x="6911975" y="5592763"/>
          <p14:tracePt t="34220" x="6980238" y="5592763"/>
          <p14:tracePt t="34237" x="7124700" y="5570538"/>
          <p14:tracePt t="34253" x="7216775" y="5464175"/>
          <p14:tracePt t="34270" x="7269163" y="5341938"/>
          <p14:tracePt t="34274" x="7285038" y="5265738"/>
          <p14:tracePt t="34287" x="7299325" y="5151438"/>
          <p14:tracePt t="34303" x="7299325" y="5089525"/>
          <p14:tracePt t="34320" x="7299325" y="5021263"/>
          <p14:tracePt t="34337" x="7299325" y="4975225"/>
          <p14:tracePt t="34353" x="7299325" y="4968875"/>
          <p14:tracePt t="34370" x="7299325" y="4937125"/>
          <p14:tracePt t="34387" x="7292975" y="4930775"/>
          <p14:tracePt t="34472" x="7277100" y="4914900"/>
          <p14:tracePt t="34480" x="7261225" y="4914900"/>
          <p14:tracePt t="34489" x="7239000" y="4914900"/>
          <p14:tracePt t="34503" x="7154863" y="4937125"/>
          <p14:tracePt t="34520" x="7048500" y="5021263"/>
          <p14:tracePt t="34537" x="6964363" y="5135563"/>
          <p14:tracePt t="34553" x="6926263" y="5241925"/>
          <p14:tracePt t="34570" x="6926263" y="5318125"/>
          <p14:tracePt t="34587" x="6926263" y="5364163"/>
          <p14:tracePt t="34603" x="6926263" y="5372100"/>
          <p14:tracePt t="34620" x="6964363" y="5380038"/>
          <p14:tracePt t="34637" x="7032625" y="5380038"/>
          <p14:tracePt t="34655" x="7162800" y="5280025"/>
          <p14:tracePt t="34671" x="7208838" y="5135563"/>
          <p14:tracePt t="34687" x="7216775" y="5075238"/>
          <p14:tracePt t="34705" x="7170738" y="4784725"/>
          <p14:tracePt t="34720" x="7056438" y="4632325"/>
          <p14:tracePt t="34737" x="6956425" y="4525963"/>
          <p14:tracePt t="34753" x="6835775" y="4479925"/>
          <p14:tracePt t="34770" x="6773863" y="4465638"/>
          <p14:tracePt t="34787" x="6743700" y="4465638"/>
          <p14:tracePt t="34803" x="6705600" y="4518025"/>
          <p14:tracePt t="34820" x="6667500" y="4632325"/>
          <p14:tracePt t="34837" x="6659563" y="4762500"/>
          <p14:tracePt t="34854" x="6659563" y="4884738"/>
          <p14:tracePt t="34871" x="6705600" y="4999038"/>
          <p14:tracePt t="34887" x="6735763" y="5013325"/>
          <p14:tracePt t="34903" x="6911975" y="5029200"/>
          <p14:tracePt t="34920" x="7070725" y="5021263"/>
          <p14:tracePt t="34937" x="7162800" y="4968875"/>
          <p14:tracePt t="34954" x="7185025" y="4906963"/>
          <p14:tracePt t="34970" x="7192963" y="4830763"/>
          <p14:tracePt t="34987" x="7192963" y="4770438"/>
          <p14:tracePt t="35004" x="7170738" y="4724400"/>
          <p14:tracePt t="35021" x="7140575" y="4702175"/>
          <p14:tracePt t="35037" x="7124700" y="4694238"/>
          <p14:tracePt t="35064" x="7108825" y="4694238"/>
          <p14:tracePt t="35072" x="7108825" y="4716463"/>
          <p14:tracePt t="35087" x="7108825" y="4800600"/>
          <p14:tracePt t="35104" x="7108825" y="4922838"/>
          <p14:tracePt t="35120" x="7170738" y="5051425"/>
          <p14:tracePt t="35137" x="7307263" y="5159375"/>
          <p14:tracePt t="35155" x="7527925" y="5219700"/>
          <p14:tracePt t="35170" x="7802563" y="5219700"/>
          <p14:tracePt t="35187" x="7985125" y="5173663"/>
          <p14:tracePt t="35204" x="8099425" y="5075238"/>
          <p14:tracePt t="35220" x="8137525" y="4975225"/>
          <p14:tracePt t="35237" x="8137525" y="4830763"/>
          <p14:tracePt t="35254" x="8123238" y="4754563"/>
          <p14:tracePt t="35271" x="8047038" y="4632325"/>
          <p14:tracePt t="35287" x="8001000" y="4579938"/>
          <p14:tracePt t="35312" x="7993063" y="4579938"/>
          <p14:tracePt t="35327" x="7978775" y="4579938"/>
          <p14:tracePt t="35338" x="7954963" y="4579938"/>
          <p14:tracePt t="35354" x="7848600" y="4594225"/>
          <p14:tracePt t="35370" x="7764463" y="4678363"/>
          <p14:tracePt t="35387" x="7650163" y="4838700"/>
          <p14:tracePt t="35404" x="7620000" y="4945063"/>
          <p14:tracePt t="35420" x="7620000" y="5029200"/>
          <p14:tracePt t="35437" x="7680325" y="5089525"/>
          <p14:tracePt t="35454" x="7794625" y="5097463"/>
          <p14:tracePt t="35471" x="8016875" y="5097463"/>
          <p14:tracePt t="35487" x="8251825" y="4983163"/>
          <p14:tracePt t="35504" x="8275638" y="4930775"/>
          <p14:tracePt t="35520" x="8275638" y="4876800"/>
          <p14:tracePt t="35537" x="8245475" y="4822825"/>
          <p14:tracePt t="35555" x="8115300" y="4792663"/>
          <p14:tracePt t="35570" x="7970838" y="4792663"/>
          <p14:tracePt t="35587" x="7878763" y="4830763"/>
          <p14:tracePt t="35604" x="7832725" y="4906963"/>
          <p14:tracePt t="35620" x="7818438" y="4930775"/>
          <p14:tracePt t="35637" x="7818438" y="4960938"/>
          <p14:tracePt t="35654" x="7818438" y="4975225"/>
          <p14:tracePt t="35671" x="7832725" y="4983163"/>
          <p14:tracePt t="35687" x="7856538" y="4983163"/>
          <p14:tracePt t="35704" x="7878763" y="4983163"/>
          <p14:tracePt t="35720" x="7894638" y="4953000"/>
          <p14:tracePt t="35737" x="7894638" y="4937125"/>
          <p14:tracePt t="35754" x="7894638" y="4930775"/>
          <p14:tracePt t="35880" x="7924800" y="4930775"/>
          <p14:tracePt t="35888" x="7985125" y="4945063"/>
          <p14:tracePt t="35895" x="8039100" y="4945063"/>
          <p14:tracePt t="35904" x="8123238" y="4945063"/>
          <p14:tracePt t="35921" x="8251825" y="4930775"/>
          <p14:tracePt t="35937" x="8297863" y="4899025"/>
          <p14:tracePt t="35954" x="8321675" y="4876800"/>
          <p14:tracePt t="35971" x="8328025" y="4854575"/>
          <p14:tracePt t="35987" x="8328025" y="4822825"/>
          <p14:tracePt t="36004" x="8328025" y="4778375"/>
          <p14:tracePt t="36021" x="8328025" y="4724400"/>
          <p14:tracePt t="36037" x="8328025" y="4678363"/>
          <p14:tracePt t="36055" x="8335963" y="4610100"/>
          <p14:tracePt t="36071" x="8343900" y="4594225"/>
          <p14:tracePt t="36087" x="8359775" y="4549775"/>
          <p14:tracePt t="36104" x="8374063" y="4525963"/>
          <p14:tracePt t="36216" x="8382000" y="4556125"/>
          <p14:tracePt t="36223" x="8389938" y="4625975"/>
          <p14:tracePt t="36232" x="8397875" y="4724400"/>
          <p14:tracePt t="36239" x="8397875" y="4816475"/>
          <p14:tracePt t="36255" x="8397875" y="5051425"/>
          <p14:tracePt t="36271" x="8397875" y="5189538"/>
          <p14:tracePt t="36273" x="8397875" y="5311775"/>
          <p14:tracePt t="36287" x="8397875" y="5464175"/>
          <p14:tracePt t="36304" x="8374063" y="5532438"/>
          <p14:tracePt t="36321" x="8366125" y="5546725"/>
          <p14:tracePt t="36376" x="8366125" y="5508625"/>
          <p14:tracePt t="36384" x="8366125" y="5418138"/>
          <p14:tracePt t="36391" x="8359775" y="5303838"/>
          <p14:tracePt t="36404" x="8335963" y="5189538"/>
          <p14:tracePt t="36421" x="8321675" y="4983163"/>
          <p14:tracePt t="36438" x="8321675" y="4884738"/>
          <p14:tracePt t="36455" x="8321675" y="4770438"/>
          <p14:tracePt t="36471" x="8321675" y="4754563"/>
          <p14:tracePt t="36487" x="8351838" y="4708525"/>
          <p14:tracePt t="36521" x="8359775" y="4702175"/>
          <p14:tracePt t="36704" x="8359775" y="4694238"/>
          <p14:tracePt t="36713" x="8374063" y="4664075"/>
          <p14:tracePt t="36721" x="8374063" y="4648200"/>
          <p14:tracePt t="36738" x="8382000" y="4632325"/>
          <p14:tracePt t="36755" x="8397875" y="4602163"/>
          <p14:tracePt t="36856" x="8397875" y="4656138"/>
          <p14:tracePt t="36864" x="8397875" y="4724400"/>
          <p14:tracePt t="36872" x="8382000" y="4808538"/>
          <p14:tracePt t="36888" x="8335963" y="4960938"/>
          <p14:tracePt t="36904" x="8267700" y="5059363"/>
          <p14:tracePt t="36921" x="8169275" y="5135563"/>
          <p14:tracePt t="36938" x="8016875" y="5189538"/>
          <p14:tracePt t="36954" x="7788275" y="5211763"/>
          <p14:tracePt t="36971" x="7497763" y="5211763"/>
          <p14:tracePt t="36988" x="7162800" y="5121275"/>
          <p14:tracePt t="37004" x="6942138" y="4983163"/>
          <p14:tracePt t="37021" x="6835775" y="4876800"/>
          <p14:tracePt t="37038" x="6811963" y="4792663"/>
          <p14:tracePt t="37056" x="6819900" y="4648200"/>
          <p14:tracePt t="37071" x="6942138" y="4549775"/>
          <p14:tracePt t="37088" x="7116763" y="4479925"/>
          <p14:tracePt t="37104" x="7315200" y="4427538"/>
          <p14:tracePt t="37121" x="7407275" y="4403725"/>
          <p14:tracePt t="37176" x="7391400" y="4397375"/>
          <p14:tracePt t="37184" x="7299325" y="4397375"/>
          <p14:tracePt t="37192" x="7192963" y="4411663"/>
          <p14:tracePt t="37204" x="7078663" y="4435475"/>
          <p14:tracePt t="37221" x="6873875" y="4503738"/>
          <p14:tracePt t="37238" x="6713538" y="4618038"/>
          <p14:tracePt t="37255" x="6675438" y="4792663"/>
          <p14:tracePt t="37271" x="6735763" y="4945063"/>
          <p14:tracePt t="37288" x="6950075" y="5051425"/>
          <p14:tracePt t="37304" x="7489825" y="5113338"/>
          <p14:tracePt t="37321" x="7954963" y="5097463"/>
          <p14:tracePt t="37338" x="8169275" y="4983163"/>
          <p14:tracePt t="37354" x="8229600" y="4876800"/>
          <p14:tracePt t="37371" x="8229600" y="4754563"/>
          <p14:tracePt t="37388" x="8123238" y="4587875"/>
          <p14:tracePt t="37404" x="7810500" y="4457700"/>
          <p14:tracePt t="37421" x="7527925" y="4435475"/>
          <p14:tracePt t="37438" x="7353300" y="4449763"/>
          <p14:tracePt t="37456" x="7231063" y="4541838"/>
          <p14:tracePt t="37471" x="7223125" y="4549775"/>
          <p14:tracePt t="37488" x="7223125" y="4564063"/>
          <p14:tracePt t="37624" x="7223125" y="4572000"/>
          <p14:tracePt t="37632" x="7223125" y="4602163"/>
          <p14:tracePt t="37639" x="7185025" y="4678363"/>
          <p14:tracePt t="37655" x="7102475" y="4822825"/>
          <p14:tracePt t="37671" x="6980238" y="5006975"/>
          <p14:tracePt t="37688" x="6865938" y="5181600"/>
          <p14:tracePt t="37705" x="6804025" y="5311775"/>
          <p14:tracePt t="37721" x="6773863" y="5356225"/>
          <p14:tracePt t="38705" x="6789738" y="5349875"/>
          <p14:tracePt t="38712" x="6819900" y="5311775"/>
          <p14:tracePt t="38722" x="6827838" y="5303838"/>
          <p14:tracePt t="38738" x="6835775" y="5295900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31900" t="33878" r="29659" b="54516"/>
          <a:stretch/>
        </p:blipFill>
        <p:spPr>
          <a:xfrm>
            <a:off x="2422182" y="1123019"/>
            <a:ext cx="6612433" cy="1123031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4307639"/>
              </p:ext>
            </p:extLst>
          </p:nvPr>
        </p:nvGraphicFramePr>
        <p:xfrm>
          <a:off x="5255581" y="1684534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67" name="Equation" r:id="rId6" imgW="888840" imgH="177480" progId="Equation.DSMT4">
                  <p:embed/>
                </p:oleObj>
              </mc:Choice>
              <mc:Fallback>
                <p:oleObj name="Equation" r:id="rId6" imgW="888840" imgH="177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255581" y="1684534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527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950"/>
    </mc:Choice>
    <mc:Fallback xmlns="">
      <p:transition advTm="7595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294" x="400050" y="5518150"/>
          <p14:tracePt t="4318" x="400050" y="5505450"/>
          <p14:tracePt t="4326" x="406400" y="5499100"/>
          <p14:tracePt t="4334" x="412750" y="5492750"/>
          <p14:tracePt t="4350" x="425450" y="5480050"/>
          <p14:tracePt t="4367" x="444500" y="5473700"/>
          <p14:tracePt t="4384" x="514350" y="5441950"/>
          <p14:tracePt t="4400" x="628650" y="5378450"/>
          <p14:tracePt t="4417" x="844550" y="5251450"/>
          <p14:tracePt t="4434" x="1187450" y="5048250"/>
          <p14:tracePt t="4450" x="1612900" y="4794250"/>
          <p14:tracePt t="4467" x="2063750" y="4476750"/>
          <p14:tracePt t="4484" x="2425700" y="4076700"/>
          <p14:tracePt t="4500" x="2616200" y="3727450"/>
          <p14:tracePt t="4517" x="2781300" y="3175000"/>
          <p14:tracePt t="4534" x="2927350" y="2609850"/>
          <p14:tracePt t="4550" x="2952750" y="2476500"/>
          <p14:tracePt t="4567" x="2997200" y="2305050"/>
          <p14:tracePt t="4584" x="3016250" y="2139950"/>
          <p14:tracePt t="4600" x="3041650" y="1974850"/>
          <p14:tracePt t="4617" x="3067050" y="1854200"/>
          <p14:tracePt t="4634" x="3111500" y="1746250"/>
          <p14:tracePt t="4650" x="3117850" y="1708150"/>
          <p14:tracePt t="4667" x="3149600" y="1657350"/>
          <p14:tracePt t="4684" x="3162300" y="1631950"/>
          <p14:tracePt t="4700" x="3181350" y="1606550"/>
          <p14:tracePt t="4717" x="3200400" y="1574800"/>
          <p14:tracePt t="4734" x="3213100" y="1543050"/>
          <p14:tracePt t="4750" x="3219450" y="1536700"/>
          <p14:tracePt t="4767" x="3225800" y="1530350"/>
          <p14:tracePt t="5056" x="3270250" y="1530350"/>
          <p14:tracePt t="5063" x="3327400" y="1530350"/>
          <p14:tracePt t="5071" x="3416300" y="1530350"/>
          <p14:tracePt t="5084" x="3505200" y="1530350"/>
          <p14:tracePt t="5101" x="3670300" y="1530350"/>
          <p14:tracePt t="5118" x="3860800" y="1536700"/>
          <p14:tracePt t="5134" x="4051300" y="1568450"/>
          <p14:tracePt t="5151" x="4184650" y="1581150"/>
          <p14:tracePt t="5168" x="4210050" y="1581150"/>
          <p14:tracePt t="5184" x="4222750" y="1581150"/>
          <p14:tracePt t="5201" x="4254500" y="1568450"/>
          <p14:tracePt t="5218" x="4324350" y="1543050"/>
          <p14:tracePt t="5234" x="4527550" y="1498600"/>
          <p14:tracePt t="5251" x="4857750" y="1460500"/>
          <p14:tracePt t="5268" x="5149850" y="1422400"/>
          <p14:tracePt t="5284" x="5308600" y="1397000"/>
          <p14:tracePt t="5301" x="5359400" y="1397000"/>
          <p14:tracePt t="5318" x="5378450" y="1384300"/>
          <p14:tracePt t="5351" x="5410200" y="1384300"/>
          <p14:tracePt t="5368" x="5461000" y="1409700"/>
          <p14:tracePt t="5384" x="5537200" y="1447800"/>
          <p14:tracePt t="5401" x="5632450" y="1492250"/>
          <p14:tracePt t="5418" x="5702300" y="1511300"/>
          <p14:tracePt t="5434" x="5765800" y="1562100"/>
          <p14:tracePt t="5451" x="5803900" y="1581150"/>
          <p14:tracePt t="5468" x="5829300" y="1581150"/>
          <p14:tracePt t="5484" x="5835650" y="1587500"/>
          <p14:tracePt t="5559" x="5829300" y="1593850"/>
          <p14:tracePt t="5568" x="5810250" y="1593850"/>
          <p14:tracePt t="5584" x="5772150" y="1600200"/>
          <p14:tracePt t="5601" x="5740400" y="1612900"/>
          <p14:tracePt t="5617" x="5727700" y="1638300"/>
          <p14:tracePt t="5634" x="5695950" y="1676400"/>
          <p14:tracePt t="5651" x="5683250" y="1720850"/>
          <p14:tracePt t="5667" x="5683250" y="1746250"/>
          <p14:tracePt t="5684" x="5676900" y="1771650"/>
          <p14:tracePt t="5701" x="5676900" y="1809750"/>
          <p14:tracePt t="5718" x="5664200" y="1841500"/>
          <p14:tracePt t="5734" x="5664200" y="1847850"/>
          <p14:tracePt t="5783" x="5664200" y="1854200"/>
          <p14:tracePt t="5799" x="5664200" y="1860550"/>
          <p14:tracePt t="5808" x="5657850" y="1866900"/>
          <p14:tracePt t="5817" x="5645150" y="1866900"/>
          <p14:tracePt t="5834" x="5619750" y="1879600"/>
          <p14:tracePt t="5851" x="5594350" y="1892300"/>
          <p14:tracePt t="5867" x="5575300" y="1911350"/>
          <p14:tracePt t="5884" x="5575300" y="1930400"/>
          <p14:tracePt t="5901" x="5568950" y="1962150"/>
          <p14:tracePt t="5918" x="5568950" y="1981200"/>
          <p14:tracePt t="5934" x="5568950" y="2012950"/>
          <p14:tracePt t="5951" x="5568950" y="2032000"/>
          <p14:tracePt t="5967" x="5568950" y="2038350"/>
          <p14:tracePt t="6399" x="5568950" y="2057400"/>
          <p14:tracePt t="6408" x="5568950" y="2063750"/>
          <p14:tracePt t="6418" x="5568950" y="2076450"/>
          <p14:tracePt t="6434" x="5594350" y="2089150"/>
          <p14:tracePt t="6451" x="5664200" y="2089150"/>
          <p14:tracePt t="6468" x="5746750" y="2089150"/>
          <p14:tracePt t="6484" x="5816600" y="2089150"/>
          <p14:tracePt t="6501" x="5861050" y="2082800"/>
          <p14:tracePt t="6518" x="5873750" y="2076450"/>
          <p14:tracePt t="6558" x="5873750" y="2063750"/>
          <p14:tracePt t="6568" x="5886450" y="2057400"/>
          <p14:tracePt t="6584" x="5886450" y="2051050"/>
          <p14:tracePt t="6601" x="5886450" y="2038350"/>
          <p14:tracePt t="6618" x="5892800" y="2019300"/>
          <p14:tracePt t="6634" x="5899150" y="2012950"/>
          <p14:tracePt t="6651" x="5911850" y="1993900"/>
          <p14:tracePt t="6668" x="5943600" y="1987550"/>
          <p14:tracePt t="6670" x="5956300" y="1987550"/>
          <p14:tracePt t="6684" x="5969000" y="1974850"/>
          <p14:tracePt t="6701" x="5988050" y="1974850"/>
          <p14:tracePt t="6718" x="6019800" y="1974850"/>
          <p14:tracePt t="6734" x="6032500" y="1974850"/>
          <p14:tracePt t="6751" x="6038850" y="1974850"/>
          <p14:tracePt t="6768" x="6045200" y="1974850"/>
          <p14:tracePt t="6784" x="6051550" y="1974850"/>
          <p14:tracePt t="6801" x="6070600" y="1974850"/>
          <p14:tracePt t="6818" x="6083300" y="1974850"/>
          <p14:tracePt t="6834" x="6089650" y="1974850"/>
          <p14:tracePt t="6910" x="6096000" y="1974850"/>
          <p14:tracePt t="6934" x="6108700" y="1974850"/>
          <p14:tracePt t="6950" x="6121400" y="1968500"/>
          <p14:tracePt t="6966" x="6134100" y="1962150"/>
          <p14:tracePt t="6974" x="6153150" y="1949450"/>
          <p14:tracePt t="6985" x="6159500" y="1949450"/>
          <p14:tracePt t="7001" x="6197600" y="1936750"/>
          <p14:tracePt t="7018" x="6223000" y="1936750"/>
          <p14:tracePt t="7035" x="6242050" y="1936750"/>
          <p14:tracePt t="7051" x="6267450" y="1936750"/>
          <p14:tracePt t="7068" x="6292850" y="1936750"/>
          <p14:tracePt t="7085" x="6311900" y="1936750"/>
          <p14:tracePt t="7126" x="6318250" y="1936750"/>
          <p14:tracePt t="7134" x="6318250" y="1943100"/>
          <p14:tracePt t="7151" x="6318250" y="1949450"/>
          <p14:tracePt t="7168" x="6318250" y="1974850"/>
          <p14:tracePt t="7185" x="6324600" y="1987550"/>
          <p14:tracePt t="7202" x="6330950" y="2000250"/>
          <p14:tracePt t="7218" x="6330950" y="2012950"/>
          <p14:tracePt t="7235" x="6330950" y="2019300"/>
          <p14:tracePt t="7252" x="6337300" y="2019300"/>
          <p14:tracePt t="7287" x="6343650" y="2019300"/>
          <p14:tracePt t="7302" x="6350000" y="2019300"/>
          <p14:tracePt t="7318" x="6381750" y="2006600"/>
          <p14:tracePt t="7335" x="6394450" y="1987550"/>
          <p14:tracePt t="7352" x="6419850" y="1949450"/>
          <p14:tracePt t="7368" x="6432550" y="1949450"/>
          <p14:tracePt t="7385" x="6445250" y="1936750"/>
          <p14:tracePt t="7402" x="6483350" y="1924050"/>
          <p14:tracePt t="7418" x="6508750" y="1924050"/>
          <p14:tracePt t="7435" x="6534150" y="1924050"/>
          <p14:tracePt t="7452" x="6553200" y="1924050"/>
          <p14:tracePt t="7468" x="6578600" y="1943100"/>
          <p14:tracePt t="7486" x="6623050" y="1981200"/>
          <p14:tracePt t="7502" x="6642100" y="2000250"/>
          <p14:tracePt t="7518" x="6680200" y="2032000"/>
          <p14:tracePt t="7535" x="6686550" y="2038350"/>
          <p14:tracePt t="7663" x="6686550" y="2044700"/>
          <p14:tracePt t="7687" x="6692900" y="2044700"/>
          <p14:tracePt t="7696" x="6699250" y="2044700"/>
          <p14:tracePt t="7705" x="6718300" y="2044700"/>
          <p14:tracePt t="7719" x="6724650" y="2044700"/>
          <p14:tracePt t="7735" x="6731000" y="2044700"/>
          <p14:tracePt t="7807" x="6737350" y="2044700"/>
          <p14:tracePt t="7816" x="6743700" y="2044700"/>
          <p14:tracePt t="7831" x="6743700" y="2032000"/>
          <p14:tracePt t="7847" x="6743700" y="2025650"/>
          <p14:tracePt t="7856" x="6756400" y="2012950"/>
          <p14:tracePt t="7878" x="6756400" y="2006600"/>
          <p14:tracePt t="7894" x="6769100" y="2006600"/>
          <p14:tracePt t="7910" x="6775450" y="2006600"/>
          <p14:tracePt t="7918" x="6794500" y="2006600"/>
          <p14:tracePt t="7935" x="6819900" y="2006600"/>
          <p14:tracePt t="7951" x="6870700" y="2006600"/>
          <p14:tracePt t="7968" x="6934200" y="2006600"/>
          <p14:tracePt t="7985" x="7023100" y="2025650"/>
          <p14:tracePt t="8001" x="7131050" y="2051050"/>
          <p14:tracePt t="8018" x="7219950" y="2063750"/>
          <p14:tracePt t="8035" x="7258050" y="2063750"/>
          <p14:tracePt t="8051" x="7264400" y="2063750"/>
          <p14:tracePt t="8085" x="7277100" y="2063750"/>
          <p14:tracePt t="8101" x="7283450" y="2051050"/>
          <p14:tracePt t="8118" x="7289800" y="2032000"/>
          <p14:tracePt t="8135" x="7289800" y="2025650"/>
          <p14:tracePt t="8183" x="7289800" y="2019300"/>
          <p14:tracePt t="8193" x="7296150" y="2012950"/>
          <p14:tracePt t="8202" x="7302500" y="2012950"/>
          <p14:tracePt t="8219" x="7334250" y="2006600"/>
          <p14:tracePt t="8235" x="7372350" y="2006600"/>
          <p14:tracePt t="8252" x="7423150" y="2006600"/>
          <p14:tracePt t="8269" x="7461250" y="2006600"/>
          <p14:tracePt t="8285" x="7467600" y="2006600"/>
          <p14:tracePt t="8302" x="7486650" y="2006600"/>
          <p14:tracePt t="8319" x="7493000" y="2006600"/>
          <p14:tracePt t="8335" x="7505700" y="2012950"/>
          <p14:tracePt t="8999" x="7423150" y="2012950"/>
          <p14:tracePt t="9009" x="6997700" y="2012950"/>
          <p14:tracePt t="9019" x="6292850" y="2012950"/>
          <p14:tracePt t="9035" x="5162550" y="2012950"/>
          <p14:tracePt t="9052" x="4883150" y="1987550"/>
          <p14:tracePt t="9069" x="4826000" y="1974850"/>
          <p14:tracePt t="9085" x="4813300" y="1968500"/>
          <p14:tracePt t="9127" x="4806950" y="1968500"/>
          <p14:tracePt t="9135" x="4768850" y="1968500"/>
          <p14:tracePt t="9152" x="4667250" y="1968500"/>
          <p14:tracePt t="9169" x="4584700" y="1968500"/>
          <p14:tracePt t="9185" x="4527550" y="1968500"/>
          <p14:tracePt t="9202" x="4483100" y="1968500"/>
          <p14:tracePt t="9219" x="4425950" y="1968500"/>
          <p14:tracePt t="9236" x="4349750" y="1968500"/>
          <p14:tracePt t="9252" x="4235450" y="1968500"/>
          <p14:tracePt t="9269" x="4070350" y="1962150"/>
          <p14:tracePt t="9286" x="3886200" y="1892300"/>
          <p14:tracePt t="9302" x="3854450" y="1879600"/>
          <p14:tracePt t="9319" x="3771900" y="1866900"/>
          <p14:tracePt t="9336" x="3670300" y="1822450"/>
          <p14:tracePt t="9352" x="3505200" y="1746250"/>
          <p14:tracePt t="9369" x="3289300" y="1657350"/>
          <p14:tracePt t="9386" x="3098800" y="1593850"/>
          <p14:tracePt t="9402" x="3009900" y="1555750"/>
          <p14:tracePt t="9419" x="2997200" y="1543050"/>
          <p14:tracePt t="9831" x="2990850" y="1536700"/>
          <p14:tracePt t="9950" x="3016250" y="1536700"/>
          <p14:tracePt t="9958" x="3060700" y="1524000"/>
          <p14:tracePt t="9966" x="3117850" y="1511300"/>
          <p14:tracePt t="9974" x="3187700" y="1511300"/>
          <p14:tracePt t="9986" x="3295650" y="1498600"/>
          <p14:tracePt t="10002" x="3594100" y="1441450"/>
          <p14:tracePt t="10019" x="3987800" y="1397000"/>
          <p14:tracePt t="10036" x="4406900" y="1320800"/>
          <p14:tracePt t="10052" x="4756150" y="1276350"/>
          <p14:tracePt t="10071" x="4965700" y="1244600"/>
          <p14:tracePt t="10086" x="4997450" y="1244600"/>
          <p14:tracePt t="10102" x="5080000" y="1238250"/>
          <p14:tracePt t="10119" x="5168900" y="1238250"/>
          <p14:tracePt t="10136" x="5276850" y="1238250"/>
          <p14:tracePt t="10152" x="5397500" y="1238250"/>
          <p14:tracePt t="10169" x="5524500" y="1238250"/>
          <p14:tracePt t="10186" x="5632450" y="1270000"/>
          <p14:tracePt t="10202" x="5702300" y="1295400"/>
          <p14:tracePt t="10219" x="5746750" y="1301750"/>
          <p14:tracePt t="10236" x="5784850" y="1327150"/>
          <p14:tracePt t="10252" x="5803900" y="1352550"/>
          <p14:tracePt t="10271" x="5829300" y="1371600"/>
          <p14:tracePt t="10286" x="5835650" y="1384300"/>
          <p14:tracePt t="10303" x="5835650" y="1403350"/>
          <p14:tracePt t="10319" x="5822950" y="1422400"/>
          <p14:tracePt t="10336" x="5759450" y="1454150"/>
          <p14:tracePt t="10353" x="5657850" y="1498600"/>
          <p14:tracePt t="10369" x="5562600" y="1536700"/>
          <p14:tracePt t="10386" x="5486400" y="1600200"/>
          <p14:tracePt t="10403" x="5441950" y="1651000"/>
          <p14:tracePt t="10419" x="5397500" y="1733550"/>
          <p14:tracePt t="10436" x="5372100" y="1790700"/>
          <p14:tracePt t="10453" x="5346700" y="1879600"/>
          <p14:tracePt t="10469" x="5327650" y="2006600"/>
          <p14:tracePt t="10486" x="5321300" y="2101850"/>
          <p14:tracePt t="10503" x="5321300" y="2178050"/>
          <p14:tracePt t="10519" x="5321300" y="2209800"/>
          <p14:tracePt t="10536" x="5321300" y="2216150"/>
          <p14:tracePt t="10646" x="5321300" y="2203450"/>
          <p14:tracePt t="10654" x="5321300" y="2171700"/>
          <p14:tracePt t="10662" x="5321300" y="2133600"/>
          <p14:tracePt t="10670" x="5321300" y="2114550"/>
          <p14:tracePt t="10686" x="5321300" y="2095500"/>
          <p14:tracePt t="10702" x="5295900" y="2025650"/>
          <p14:tracePt t="10719" x="5295900" y="2006600"/>
          <p14:tracePt t="10783" x="5308600" y="2000250"/>
          <p14:tracePt t="10792" x="5314950" y="2000250"/>
          <p14:tracePt t="10803" x="5334000" y="2006600"/>
          <p14:tracePt t="10819" x="5391150" y="2038350"/>
          <p14:tracePt t="10836" x="5454650" y="2076450"/>
          <p14:tracePt t="10852" x="5537200" y="2120900"/>
          <p14:tracePt t="10869" x="5600700" y="2171700"/>
          <p14:tracePt t="10886" x="5619750" y="2197100"/>
          <p14:tracePt t="10902" x="5632450" y="2203450"/>
          <p14:tracePt t="10950" x="5626100" y="2203450"/>
          <p14:tracePt t="10958" x="5619750" y="2203450"/>
          <p14:tracePt t="10969" x="5594350" y="2184400"/>
          <p14:tracePt t="10986" x="5568950" y="2095500"/>
          <p14:tracePt t="11002" x="5549900" y="1993900"/>
          <p14:tracePt t="11019" x="5543550" y="1949450"/>
          <p14:tracePt t="11036" x="5543550" y="1936750"/>
          <p14:tracePt t="11052" x="5543550" y="1930400"/>
          <p14:tracePt t="11135" x="5543550" y="1943100"/>
          <p14:tracePt t="11144" x="5562600" y="1962150"/>
          <p14:tracePt t="11153" x="5588000" y="1981200"/>
          <p14:tracePt t="11169" x="5638800" y="2025650"/>
          <p14:tracePt t="11186" x="5689600" y="2051050"/>
          <p14:tracePt t="11203" x="5727700" y="2070100"/>
          <p14:tracePt t="11219" x="5759450" y="2070100"/>
          <p14:tracePt t="11236" x="5772150" y="2070100"/>
          <p14:tracePt t="11253" x="5784850" y="2070100"/>
          <p14:tracePt t="11270" x="5810250" y="2070100"/>
          <p14:tracePt t="11286" x="5835650" y="2057400"/>
          <p14:tracePt t="11303" x="5861050" y="1993900"/>
          <p14:tracePt t="11319" x="5873750" y="1974850"/>
          <p14:tracePt t="11336" x="5880100" y="1955800"/>
          <p14:tracePt t="11370" x="5880100" y="1949450"/>
          <p14:tracePt t="11407" x="5886450" y="1943100"/>
          <p14:tracePt t="11416" x="5892800" y="1943100"/>
          <p14:tracePt t="11425" x="5911850" y="1943100"/>
          <p14:tracePt t="11436" x="5943600" y="1943100"/>
          <p14:tracePt t="11453" x="6013450" y="1968500"/>
          <p14:tracePt t="11470" x="6076950" y="2012950"/>
          <p14:tracePt t="11486" x="6108700" y="2019300"/>
          <p14:tracePt t="11591" x="6089650" y="1993900"/>
          <p14:tracePt t="11600" x="6076950" y="1981200"/>
          <p14:tracePt t="11609" x="6057900" y="1962150"/>
          <p14:tracePt t="11619" x="6051550" y="1949450"/>
          <p14:tracePt t="11636" x="6038850" y="1936750"/>
          <p14:tracePt t="11734" x="6038850" y="1930400"/>
          <p14:tracePt t="11742" x="6051550" y="1936750"/>
          <p14:tracePt t="11753" x="6083300" y="1955800"/>
          <p14:tracePt t="11769" x="6108700" y="1987550"/>
          <p14:tracePt t="11786" x="6127750" y="1993900"/>
          <p14:tracePt t="11803" x="6159500" y="2006600"/>
          <p14:tracePt t="11820" x="6191250" y="2019300"/>
          <p14:tracePt t="11836" x="6210300" y="2019300"/>
          <p14:tracePt t="11853" x="6235700" y="2019300"/>
          <p14:tracePt t="11870" x="6248400" y="2019300"/>
          <p14:tracePt t="11886" x="6261100" y="2019300"/>
          <p14:tracePt t="11903" x="6280150" y="2019300"/>
          <p14:tracePt t="11920" x="6286500" y="2012950"/>
          <p14:tracePt t="11936" x="6305550" y="2000250"/>
          <p14:tracePt t="11952" x="6324600" y="1993900"/>
          <p14:tracePt t="11969" x="6337300" y="1987550"/>
          <p14:tracePt t="11986" x="6350000" y="1987550"/>
          <p14:tracePt t="12003" x="6362700" y="1981200"/>
          <p14:tracePt t="12020" x="6394450" y="1974850"/>
          <p14:tracePt t="12036" x="6432550" y="1974850"/>
          <p14:tracePt t="12053" x="6483350" y="1974850"/>
          <p14:tracePt t="12070" x="6521450" y="1981200"/>
          <p14:tracePt t="12086" x="6540500" y="1993900"/>
          <p14:tracePt t="12175" x="6534150" y="1987550"/>
          <p14:tracePt t="12184" x="6521450" y="1955800"/>
          <p14:tracePt t="12193" x="6508750" y="1917700"/>
          <p14:tracePt t="12203" x="6483350" y="1892300"/>
          <p14:tracePt t="12220" x="6477000" y="1879600"/>
          <p14:tracePt t="12236" x="6477000" y="1873250"/>
          <p14:tracePt t="12295" x="6477000" y="1866900"/>
          <p14:tracePt t="12304" x="6483350" y="1866900"/>
          <p14:tracePt t="12320" x="6515100" y="1873250"/>
          <p14:tracePt t="12336" x="6540500" y="1892300"/>
          <p14:tracePt t="12353" x="6584950" y="1930400"/>
          <p14:tracePt t="12370" x="6604000" y="1949450"/>
          <p14:tracePt t="12387" x="6623050" y="1974850"/>
          <p14:tracePt t="12403" x="6635750" y="2000250"/>
          <p14:tracePt t="12420" x="6635750" y="2019300"/>
          <p14:tracePt t="12437" x="6635750" y="2025650"/>
          <p14:tracePt t="12470" x="6635750" y="2032000"/>
          <p14:tracePt t="12520" x="6635750" y="2025650"/>
          <p14:tracePt t="12529" x="6635750" y="2019300"/>
          <p14:tracePt t="12538" x="6635750" y="2006600"/>
          <p14:tracePt t="12553" x="6635750" y="1987550"/>
          <p14:tracePt t="12570" x="6648450" y="1974850"/>
          <p14:tracePt t="12587" x="6686550" y="1962150"/>
          <p14:tracePt t="12603" x="6724650" y="1936750"/>
          <p14:tracePt t="12620" x="6756400" y="1930400"/>
          <p14:tracePt t="12637" x="6775450" y="1917700"/>
          <p14:tracePt t="12654" x="6781800" y="1911350"/>
          <p14:tracePt t="12670" x="6788150" y="1911350"/>
          <p14:tracePt t="12686" x="6794500" y="1911350"/>
          <p14:tracePt t="12703" x="6813550" y="1911350"/>
          <p14:tracePt t="12720" x="6826250" y="1911350"/>
          <p14:tracePt t="12736" x="6851650" y="1911350"/>
          <p14:tracePt t="12753" x="6870700" y="1936750"/>
          <p14:tracePt t="12770" x="6902450" y="1968500"/>
          <p14:tracePt t="12786" x="6953250" y="2025650"/>
          <p14:tracePt t="12804" x="6997700" y="2057400"/>
          <p14:tracePt t="12820" x="7016750" y="2063750"/>
          <p14:tracePt t="12871" x="7023100" y="2063750"/>
          <p14:tracePt t="12878" x="7029450" y="2063750"/>
          <p14:tracePt t="12886" x="7029450" y="2051050"/>
          <p14:tracePt t="12904" x="7035800" y="2025650"/>
          <p14:tracePt t="12919" x="7048500" y="1981200"/>
          <p14:tracePt t="12936" x="7054850" y="1955800"/>
          <p14:tracePt t="12953" x="7080250" y="1930400"/>
          <p14:tracePt t="12969" x="7105650" y="1924050"/>
          <p14:tracePt t="12986" x="7175500" y="1924050"/>
          <p14:tracePt t="13003" x="7258050" y="1924050"/>
          <p14:tracePt t="13020" x="7346950" y="1924050"/>
          <p14:tracePt t="13037" x="7416800" y="1924050"/>
          <p14:tracePt t="13054" x="7473950" y="1924050"/>
          <p14:tracePt t="13070" x="7505700" y="1936750"/>
          <p14:tracePt t="13087" x="7531100" y="1943100"/>
          <p14:tracePt t="13120" x="7556500" y="1955800"/>
          <p14:tracePt t="13137" x="7575550" y="1968500"/>
          <p14:tracePt t="13153" x="7600950" y="1981200"/>
          <p14:tracePt t="13170" x="7626350" y="2000250"/>
          <p14:tracePt t="13187" x="7651750" y="2012950"/>
          <p14:tracePt t="13203" x="7664450" y="2025650"/>
          <p14:tracePt t="13223" x="7683500" y="2025650"/>
          <p14:tracePt t="13239" x="7689850" y="2025650"/>
          <p14:tracePt t="13279" x="7689850" y="2032000"/>
          <p14:tracePt t="13367" x="7683500" y="2032000"/>
          <p14:tracePt t="13383" x="7664450" y="2032000"/>
          <p14:tracePt t="13392" x="7658100" y="2032000"/>
          <p14:tracePt t="13403" x="7645400" y="2032000"/>
          <p14:tracePt t="13420" x="7639050" y="2032000"/>
          <p14:tracePt t="13855" x="7620000" y="2032000"/>
          <p14:tracePt t="13864" x="7562850" y="2032000"/>
          <p14:tracePt t="13873" x="7454900" y="2044700"/>
          <p14:tracePt t="13887" x="7264400" y="2127250"/>
          <p14:tracePt t="13903" x="7143750" y="2184400"/>
          <p14:tracePt t="13920" x="7035800" y="2209800"/>
          <p14:tracePt t="13936" x="6946900" y="2235200"/>
          <p14:tracePt t="13953" x="6877050" y="2235200"/>
          <p14:tracePt t="13970" x="6813550" y="2247900"/>
          <p14:tracePt t="13987" x="6667500" y="2247900"/>
          <p14:tracePt t="14004" x="6445250" y="2247900"/>
          <p14:tracePt t="14020" x="6064250" y="2247900"/>
          <p14:tracePt t="14037" x="5613400" y="2247900"/>
          <p14:tracePt t="14054" x="5257800" y="2209800"/>
          <p14:tracePt t="14070" x="5080000" y="2184400"/>
          <p14:tracePt t="14087" x="5073650" y="2184400"/>
          <p14:tracePt t="14150" x="5067300" y="2184400"/>
          <p14:tracePt t="14158" x="5067300" y="2190750"/>
          <p14:tracePt t="14174" x="5060950" y="2190750"/>
          <p14:tracePt t="14182" x="5060950" y="2197100"/>
          <p14:tracePt t="14206" x="5060950" y="2203450"/>
          <p14:tracePt t="14366" x="5073650" y="2203450"/>
          <p14:tracePt t="14374" x="5086350" y="2197100"/>
          <p14:tracePt t="14382" x="5105400" y="2184400"/>
          <p14:tracePt t="14390" x="5143500" y="2184400"/>
          <p14:tracePt t="14403" x="5181600" y="2171700"/>
          <p14:tracePt t="14420" x="5283200" y="2159000"/>
          <p14:tracePt t="14436" x="5416550" y="2146300"/>
          <p14:tracePt t="14453" x="5568950" y="2146300"/>
          <p14:tracePt t="14470" x="5759450" y="2146300"/>
          <p14:tracePt t="14487" x="5861050" y="2146300"/>
          <p14:tracePt t="14503" x="5949950" y="2165350"/>
          <p14:tracePt t="14520" x="6070600" y="2235200"/>
          <p14:tracePt t="14537" x="6343650" y="2324100"/>
          <p14:tracePt t="14554" x="6680200" y="2406650"/>
          <p14:tracePt t="14570" x="7029450" y="2470150"/>
          <p14:tracePt t="14587" x="7315200" y="2489200"/>
          <p14:tracePt t="14604" x="7461250" y="2489200"/>
          <p14:tracePt t="14620" x="7486650" y="2489200"/>
          <p14:tracePt t="14637" x="7499350" y="2489200"/>
          <p14:tracePt t="14654" x="7505700" y="2482850"/>
          <p14:tracePt t="14670" x="7518400" y="2463800"/>
          <p14:tracePt t="14687" x="7518400" y="2457450"/>
          <p14:tracePt t="14710" x="7518400" y="2444750"/>
          <p14:tracePt t="14734" x="7524750" y="2438400"/>
          <p14:tracePt t="14743" x="7531100" y="2425700"/>
          <p14:tracePt t="14754" x="7550150" y="2425700"/>
          <p14:tracePt t="14770" x="7575550" y="2413000"/>
          <p14:tracePt t="14787" x="7664450" y="2413000"/>
          <p14:tracePt t="14804" x="7747000" y="2413000"/>
          <p14:tracePt t="14820" x="7785100" y="2413000"/>
          <p14:tracePt t="14837" x="7791450" y="2413000"/>
          <p14:tracePt t="14871" x="7797800" y="2413000"/>
          <p14:tracePt t="14878" x="7785100" y="2432050"/>
          <p14:tracePt t="14887" x="7747000" y="2457450"/>
          <p14:tracePt t="14903" x="7594600" y="2546350"/>
          <p14:tracePt t="14920" x="7334250" y="2667000"/>
          <p14:tracePt t="14937" x="6940550" y="2774950"/>
          <p14:tracePt t="14953" x="6457950" y="2838450"/>
          <p14:tracePt t="14970" x="6038850" y="2863850"/>
          <p14:tracePt t="14987" x="5810250" y="2863850"/>
          <p14:tracePt t="15004" x="5670550" y="2857500"/>
          <p14:tracePt t="15021" x="5581650" y="2832100"/>
          <p14:tracePt t="15037" x="5511800" y="2806700"/>
          <p14:tracePt t="15054" x="5480050" y="2794000"/>
          <p14:tracePt t="15071" x="5467350" y="2787650"/>
          <p14:tracePt t="15087" x="5461000" y="2781300"/>
          <p14:tracePt t="15135" x="5448300" y="2774950"/>
          <p14:tracePt t="15207" x="5441950" y="2774950"/>
          <p14:tracePt t="15215" x="5435600" y="2774950"/>
          <p14:tracePt t="15231" x="5429250" y="2781300"/>
          <p14:tracePt t="15247" x="5429250" y="2787650"/>
          <p14:tracePt t="15255" x="5429250" y="2794000"/>
          <p14:tracePt t="15271" x="5416550" y="2806700"/>
          <p14:tracePt t="15287" x="5403850" y="2813050"/>
          <p14:tracePt t="15304" x="5397500" y="2819400"/>
          <p14:tracePt t="15321" x="5384800" y="2832100"/>
          <p14:tracePt t="15439" x="5378450" y="2832100"/>
          <p14:tracePt t="15447" x="5378450" y="2825750"/>
          <p14:tracePt t="15479" x="5378450" y="2819400"/>
          <p14:tracePt t="15527" x="5372100" y="2813050"/>
          <p14:tracePt t="15647" x="5365750" y="2813050"/>
          <p14:tracePt t="15656" x="5359400" y="2819400"/>
          <p14:tracePt t="15663" x="5334000" y="2832100"/>
          <p14:tracePt t="15671" x="5314950" y="2844800"/>
          <p14:tracePt t="15687" x="5295900" y="2863850"/>
          <p14:tracePt t="15704" x="5283200" y="2876550"/>
          <p14:tracePt t="15721" x="5270500" y="2876550"/>
          <p14:tracePt t="21894" x="5321300" y="2876550"/>
          <p14:tracePt t="21902" x="5410200" y="2876550"/>
          <p14:tracePt t="21910" x="5480050" y="2863850"/>
          <p14:tracePt t="21923" x="5549900" y="2863850"/>
          <p14:tracePt t="21939" x="5765800" y="2794000"/>
          <p14:tracePt t="21956" x="5943600" y="2711450"/>
          <p14:tracePt t="21973" x="6064250" y="2641600"/>
          <p14:tracePt t="21989" x="6121400" y="2603500"/>
          <p14:tracePt t="22006" x="6127750" y="2597150"/>
          <p14:tracePt t="22079" x="6127750" y="2590800"/>
          <p14:tracePt t="22087" x="6127750" y="2565400"/>
          <p14:tracePt t="22095" x="6127750" y="2533650"/>
          <p14:tracePt t="22106" x="6127750" y="2495550"/>
          <p14:tracePt t="22123" x="6108700" y="2393950"/>
          <p14:tracePt t="22139" x="6083300" y="2317750"/>
          <p14:tracePt t="22156" x="6070600" y="2260600"/>
          <p14:tracePt t="22173" x="6051550" y="2222500"/>
          <p14:tracePt t="22190" x="6051550" y="2209800"/>
          <p14:tracePt t="22703" x="6045200" y="2209800"/>
          <p14:tracePt t="22712" x="6032500" y="2209800"/>
          <p14:tracePt t="22723" x="6000750" y="2241550"/>
          <p14:tracePt t="22739" x="5943600" y="2311400"/>
          <p14:tracePt t="22756" x="5886450" y="2368550"/>
          <p14:tracePt t="22773" x="5835650" y="2419350"/>
          <p14:tracePt t="22790" x="5772150" y="2444750"/>
          <p14:tracePt t="22806" x="5715000" y="2457450"/>
          <p14:tracePt t="22823" x="5708650" y="2457450"/>
          <p14:tracePt t="22863" x="5702300" y="2451100"/>
          <p14:tracePt t="22873" x="5702300" y="2413000"/>
          <p14:tracePt t="22890" x="5702300" y="2317750"/>
          <p14:tracePt t="22906" x="5708650" y="2228850"/>
          <p14:tracePt t="22923" x="5746750" y="2152650"/>
          <p14:tracePt t="22939" x="5753100" y="2139950"/>
          <p14:tracePt t="23015" x="5753100" y="2146300"/>
          <p14:tracePt t="23024" x="5715000" y="2159000"/>
          <p14:tracePt t="23040" x="5594350" y="2216150"/>
          <p14:tracePt t="23056" x="5492750" y="2247900"/>
          <p14:tracePt t="23073" x="5448300" y="2247900"/>
          <p14:tracePt t="23120" x="5448300" y="2203450"/>
          <p14:tracePt t="23129" x="5448300" y="2184400"/>
          <p14:tracePt t="23140" x="5461000" y="2152650"/>
          <p14:tracePt t="23156" x="5473700" y="2082800"/>
          <p14:tracePt t="23173" x="5486400" y="2032000"/>
          <p14:tracePt t="23190" x="5486400" y="2000250"/>
          <p14:tracePt t="23206" x="5486400" y="1993900"/>
          <p14:tracePt t="23287" x="5486400" y="1981200"/>
          <p14:tracePt t="23297" x="5473700" y="1968500"/>
          <p14:tracePt t="23306" x="5454650" y="1968500"/>
          <p14:tracePt t="23323" x="5397500" y="1955800"/>
          <p14:tracePt t="23340" x="5391150" y="1949450"/>
          <p14:tracePt t="23503" x="5384800" y="1949450"/>
          <p14:tracePt t="23520" x="5378450" y="1949450"/>
          <p14:tracePt t="23529" x="5365750" y="1949450"/>
          <p14:tracePt t="23542" x="5353050" y="1955800"/>
          <p14:tracePt t="23556" x="5346700" y="1968500"/>
          <p14:tracePt t="23573" x="5334000" y="1993900"/>
          <p14:tracePt t="23590" x="5334000" y="2012950"/>
          <p14:tracePt t="23606" x="5334000" y="2032000"/>
          <p14:tracePt t="23623" x="5340350" y="2032000"/>
          <p14:tracePt t="23640" x="5359400" y="2044700"/>
          <p14:tracePt t="23656" x="5391150" y="2044700"/>
          <p14:tracePt t="23673" x="5403850" y="2044700"/>
          <p14:tracePt t="23710" x="5410200" y="2038350"/>
          <p14:tracePt t="23734" x="5410200" y="2032000"/>
          <p14:tracePt t="23742" x="5410200" y="2025650"/>
          <p14:tracePt t="23758" x="5410200" y="2012950"/>
          <p14:tracePt t="23847" x="5429250" y="2012950"/>
          <p14:tracePt t="23856" x="5435600" y="2012950"/>
          <p14:tracePt t="23865" x="5454650" y="2012950"/>
          <p14:tracePt t="23873" x="5467350" y="2012950"/>
          <p14:tracePt t="23890" x="5492750" y="2012950"/>
          <p14:tracePt t="23906" x="5524500" y="2012950"/>
          <p14:tracePt t="23923" x="5530850" y="2012950"/>
          <p14:tracePt t="23940" x="5537200" y="2012950"/>
          <p14:tracePt t="23956" x="5543550" y="2006600"/>
          <p14:tracePt t="23973" x="5549900" y="1993900"/>
          <p14:tracePt t="23990" x="5549900" y="1974850"/>
          <p14:tracePt t="24006" x="5556250" y="1930400"/>
          <p14:tracePt t="24023" x="5556250" y="1917700"/>
          <p14:tracePt t="24040" x="5556250" y="1885950"/>
          <p14:tracePt t="24057" x="5556250" y="1873250"/>
          <p14:tracePt t="24073" x="5543550" y="1860550"/>
          <p14:tracePt t="24090" x="5530850" y="1860550"/>
          <p14:tracePt t="24107" x="5524500" y="1860550"/>
          <p14:tracePt t="24140" x="5511800" y="1860550"/>
          <p14:tracePt t="24156" x="5511800" y="1911350"/>
          <p14:tracePt t="24173" x="5511800" y="2006600"/>
          <p14:tracePt t="24190" x="5594350" y="2127250"/>
          <p14:tracePt t="24206" x="5657850" y="2171700"/>
          <p14:tracePt t="24223" x="5721350" y="2178050"/>
          <p14:tracePt t="24240" x="5772150" y="2178050"/>
          <p14:tracePt t="24256" x="5822950" y="2152650"/>
          <p14:tracePt t="24273" x="5835650" y="2089150"/>
          <p14:tracePt t="24290" x="5848350" y="2000250"/>
          <p14:tracePt t="24306" x="5822950" y="1898650"/>
          <p14:tracePt t="24323" x="5778500" y="1860550"/>
          <p14:tracePt t="24340" x="5746750" y="1841500"/>
          <p14:tracePt t="24356" x="5721350" y="1835150"/>
          <p14:tracePt t="24373" x="5695950" y="1860550"/>
          <p14:tracePt t="24390" x="5695950" y="2038350"/>
          <p14:tracePt t="24406" x="5715000" y="2146300"/>
          <p14:tracePt t="24423" x="5772150" y="2216150"/>
          <p14:tracePt t="24440" x="5797550" y="2216150"/>
          <p14:tracePt t="24456" x="5816600" y="2216150"/>
          <p14:tracePt t="24473" x="5848350" y="2159000"/>
          <p14:tracePt t="24490" x="5848350" y="2057400"/>
          <p14:tracePt t="24507" x="5835650" y="1962150"/>
          <p14:tracePt t="24523" x="5797550" y="1924050"/>
          <p14:tracePt t="24540" x="5772150" y="1911350"/>
          <p14:tracePt t="24557" x="5759450" y="1911350"/>
          <p14:tracePt t="24574" x="5740400" y="1949450"/>
          <p14:tracePt t="24590" x="5740400" y="2000250"/>
          <p14:tracePt t="24607" x="5740400" y="2051050"/>
          <p14:tracePt t="24623" x="5772150" y="2070100"/>
          <p14:tracePt t="24640" x="5803900" y="2070100"/>
          <p14:tracePt t="24657" x="5822950" y="2070100"/>
          <p14:tracePt t="24674" x="5835650" y="2032000"/>
          <p14:tracePt t="24690" x="5835650" y="1981200"/>
          <p14:tracePt t="24707" x="5829300" y="1968500"/>
          <p14:tracePt t="24724" x="5816600" y="1968500"/>
          <p14:tracePt t="24727" x="5803900" y="1968500"/>
          <p14:tracePt t="24740" x="5784850" y="1968500"/>
          <p14:tracePt t="24757" x="5753100" y="1974850"/>
          <p14:tracePt t="24774" x="5727700" y="2051050"/>
          <p14:tracePt t="24790" x="5715000" y="2095500"/>
          <p14:tracePt t="24824" x="5721350" y="2101850"/>
          <p14:tracePt t="24840" x="5740400" y="2101850"/>
          <p14:tracePt t="24857" x="5753100" y="2076450"/>
          <p14:tracePt t="24874" x="5753100" y="2044700"/>
          <p14:tracePt t="24890" x="5753100" y="2038350"/>
          <p14:tracePt t="24923" x="5721350" y="2038350"/>
          <p14:tracePt t="24940" x="5689600" y="2051050"/>
          <p14:tracePt t="24957" x="5676900" y="2057400"/>
          <p14:tracePt t="24974" x="5670550" y="2063750"/>
          <p14:tracePt t="25095" x="5657850" y="2063750"/>
          <p14:tracePt t="25111" x="5651500" y="2063750"/>
          <p14:tracePt t="25120" x="5638800" y="2063750"/>
          <p14:tracePt t="25127" x="5632450" y="2063750"/>
          <p14:tracePt t="25140" x="5626100" y="2063750"/>
          <p14:tracePt t="25496" x="5619750" y="2063750"/>
          <p14:tracePt t="25511" x="5607050" y="2063750"/>
          <p14:tracePt t="25528" x="5594350" y="2063750"/>
          <p14:tracePt t="25537" x="5588000" y="2057400"/>
          <p14:tracePt t="25546" x="5581650" y="2057400"/>
          <p14:tracePt t="25559" x="5575300" y="2044700"/>
          <p14:tracePt t="25574" x="5549900" y="2025650"/>
          <p14:tracePt t="25591" x="5524500" y="2012950"/>
          <p14:tracePt t="25607" x="5511800" y="2006600"/>
          <p14:tracePt t="25624" x="5492750" y="2006600"/>
          <p14:tracePt t="25641" x="5480050" y="2000250"/>
          <p14:tracePt t="25657" x="5448300" y="2000250"/>
          <p14:tracePt t="25674" x="5397500" y="2000250"/>
          <p14:tracePt t="25691" x="5346700" y="2000250"/>
          <p14:tracePt t="25708" x="5308600" y="2000250"/>
          <p14:tracePt t="25724" x="5295900" y="2000250"/>
          <p14:tracePt t="25767" x="5302250" y="2000250"/>
          <p14:tracePt t="25783" x="5308600" y="2000250"/>
          <p14:tracePt t="25815" x="5321300" y="1987550"/>
          <p14:tracePt t="25824" x="5321300" y="1974850"/>
          <p14:tracePt t="25841" x="5321300" y="1924050"/>
          <p14:tracePt t="25857" x="5321300" y="1885950"/>
          <p14:tracePt t="25874" x="5321300" y="1835150"/>
          <p14:tracePt t="25891" x="5321300" y="1803400"/>
          <p14:tracePt t="25907" x="5314950" y="1797050"/>
          <p14:tracePt t="25924" x="5314950" y="1790700"/>
          <p14:tracePt t="25942" x="5314950" y="1803400"/>
          <p14:tracePt t="25957" x="5314950" y="1847850"/>
          <p14:tracePt t="25973" x="5346700" y="2063750"/>
          <p14:tracePt t="25990" x="5391150" y="2247900"/>
          <p14:tracePt t="26007" x="5403850" y="2336800"/>
          <p14:tracePt t="26024" x="5410200" y="2349500"/>
          <p14:tracePt t="26057" x="5429250" y="2305050"/>
          <p14:tracePt t="26074" x="5429250" y="2133600"/>
          <p14:tracePt t="26090" x="5397500" y="1911350"/>
          <p14:tracePt t="26107" x="5384800" y="1752600"/>
          <p14:tracePt t="26124" x="5372100" y="1670050"/>
          <p14:tracePt t="26141" x="5365750" y="1663700"/>
          <p14:tracePt t="26176" x="5365750" y="1689100"/>
          <p14:tracePt t="26185" x="5365750" y="1739900"/>
          <p14:tracePt t="26193" x="5372100" y="1790700"/>
          <p14:tracePt t="26207" x="5384800" y="1866900"/>
          <p14:tracePt t="26224" x="5403850" y="1879600"/>
          <p14:tracePt t="26257" x="5410200" y="1866900"/>
          <p14:tracePt t="26274" x="5422900" y="1828800"/>
          <p14:tracePt t="26291" x="5422900" y="1797050"/>
          <p14:tracePt t="26307" x="5422900" y="1790700"/>
          <p14:tracePt t="26367" x="5429250" y="1809750"/>
          <p14:tracePt t="26383" x="5429250" y="1828800"/>
          <p14:tracePt t="26392" x="5435600" y="1828800"/>
          <p14:tracePt t="26407" x="5441950" y="1847850"/>
          <p14:tracePt t="26424" x="5461000" y="1847850"/>
          <p14:tracePt t="26441" x="5467350" y="1847850"/>
          <p14:tracePt t="26457" x="5473700" y="1847850"/>
          <p14:tracePt t="26474" x="5480050" y="1847850"/>
          <p14:tracePt t="26508" x="5486400" y="1860550"/>
          <p14:tracePt t="26524" x="5486400" y="1898650"/>
          <p14:tracePt t="26541" x="5473700" y="1943100"/>
          <p14:tracePt t="26558" x="5461000" y="1974850"/>
          <p14:tracePt t="26574" x="5454650" y="2006600"/>
          <p14:tracePt t="26751" x="5454650" y="2025650"/>
          <p14:tracePt t="26760" x="5454650" y="2032000"/>
          <p14:tracePt t="26774" x="5448300" y="2063750"/>
          <p14:tracePt t="26871" x="5441950" y="2063750"/>
          <p14:tracePt t="26887" x="5435600" y="2063750"/>
          <p14:tracePt t="27207" x="5429250" y="2063750"/>
          <p14:tracePt t="28335" x="5422900" y="2063750"/>
          <p14:tracePt t="28344" x="5454650" y="2089150"/>
          <p14:tracePt t="28358" x="5530850" y="2095500"/>
          <p14:tracePt t="28375" x="5949950" y="2146300"/>
          <p14:tracePt t="28392" x="6400800" y="2159000"/>
          <p14:tracePt t="28408" x="6750050" y="2159000"/>
          <p14:tracePt t="28425" x="6927850" y="2159000"/>
          <p14:tracePt t="28441" x="7010400" y="2139950"/>
          <p14:tracePt t="28458" x="7023100" y="2127250"/>
          <p14:tracePt t="28475" x="7029450" y="2114550"/>
          <p14:tracePt t="28491" x="7048500" y="2070100"/>
          <p14:tracePt t="28508" x="7073900" y="2032000"/>
          <p14:tracePt t="28525" x="7112000" y="1987550"/>
          <p14:tracePt t="28542" x="7137400" y="1968500"/>
          <p14:tracePt t="28558" x="7169150" y="1962150"/>
          <p14:tracePt t="28575" x="7188200" y="1955800"/>
          <p14:tracePt t="28591" x="7213600" y="1955800"/>
          <p14:tracePt t="28608" x="7251700" y="1955800"/>
          <p14:tracePt t="28625" x="7277100" y="1955800"/>
          <p14:tracePt t="28642" x="7277100" y="1962150"/>
          <p14:tracePt t="28658" x="7283450" y="1987550"/>
          <p14:tracePt t="28675" x="7283450" y="2019300"/>
          <p14:tracePt t="28691" x="7213600" y="2057400"/>
          <p14:tracePt t="28708" x="7124700" y="2070100"/>
          <p14:tracePt t="28726" x="7035800" y="2070100"/>
          <p14:tracePt t="28742" x="7029450" y="2070100"/>
          <p14:tracePt t="28758" x="7016750" y="2063750"/>
          <p14:tracePt t="28775" x="7004050" y="2025650"/>
          <p14:tracePt t="28792" x="6991350" y="1993900"/>
          <p14:tracePt t="28808" x="6985000" y="1968500"/>
          <p14:tracePt t="28825" x="6978650" y="1943100"/>
          <p14:tracePt t="28842" x="6978650" y="1936750"/>
          <p14:tracePt t="28903" x="6972300" y="1930400"/>
          <p14:tracePt t="28913" x="6965950" y="1936750"/>
          <p14:tracePt t="28924" x="6965950" y="1955800"/>
          <p14:tracePt t="28941" x="6959600" y="2012950"/>
          <p14:tracePt t="28958" x="6946900" y="2038350"/>
          <p14:tracePt t="29024" x="6946900" y="2019300"/>
          <p14:tracePt t="29033" x="6940550" y="1993900"/>
          <p14:tracePt t="29042" x="6940550" y="1974850"/>
          <p14:tracePt t="29058" x="6940550" y="1924050"/>
          <p14:tracePt t="29075" x="6940550" y="1898650"/>
          <p14:tracePt t="29091" x="6934200" y="1892300"/>
          <p14:tracePt t="29142" x="6921500" y="1911350"/>
          <p14:tracePt t="29150" x="6921500" y="1962150"/>
          <p14:tracePt t="29158" x="6908800" y="2000250"/>
          <p14:tracePt t="29175" x="6883400" y="2076450"/>
          <p14:tracePt t="29192" x="6877050" y="2127250"/>
          <p14:tracePt t="29208" x="6870700" y="2133600"/>
          <p14:tracePt t="29303" x="6870700" y="2127250"/>
          <p14:tracePt t="32399" x="6851650" y="2127250"/>
          <p14:tracePt t="32408" x="6832600" y="2120900"/>
          <p14:tracePt t="32417" x="6800850" y="2120900"/>
          <p14:tracePt t="32426" x="6762750" y="2120900"/>
          <p14:tracePt t="32443" x="6654800" y="2108200"/>
          <p14:tracePt t="32459" x="6477000" y="2108200"/>
          <p14:tracePt t="32476" x="6254750" y="2108200"/>
          <p14:tracePt t="32493" x="6064250" y="2108200"/>
          <p14:tracePt t="32510" x="5930900" y="2108200"/>
          <p14:tracePt t="32526" x="5880100" y="2108200"/>
          <p14:tracePt t="32543" x="5867400" y="2108200"/>
          <p14:tracePt t="32639" x="5867400" y="2095500"/>
          <p14:tracePt t="32695" x="5861050" y="2095500"/>
          <p14:tracePt t="32719" x="5854700" y="2095500"/>
          <p14:tracePt t="32847" x="5861050" y="2095500"/>
          <p14:tracePt t="32856" x="5880100" y="2082800"/>
          <p14:tracePt t="32865" x="5886450" y="2082800"/>
          <p14:tracePt t="32876" x="5892800" y="2082800"/>
          <p14:tracePt t="32893" x="5918200" y="2082800"/>
          <p14:tracePt t="32909" x="5930900" y="2076450"/>
          <p14:tracePt t="33023" x="5924550" y="2076450"/>
          <p14:tracePt t="33033" x="5905500" y="2076450"/>
          <p14:tracePt t="33043" x="5886450" y="2082800"/>
          <p14:tracePt t="33060" x="5835650" y="2108200"/>
          <p14:tracePt t="33076" x="5835650" y="2114550"/>
          <p14:tracePt t="33093" x="5822950" y="2120900"/>
          <p14:tracePt t="33111" x="5867400" y="2152650"/>
          <p14:tracePt t="33126" x="6000750" y="2165350"/>
          <p14:tracePt t="33143" x="6178550" y="2165350"/>
          <p14:tracePt t="33160" x="6305550" y="2165350"/>
          <p14:tracePt t="33176" x="6311900" y="2165350"/>
          <p14:tracePt t="33223" x="6286500" y="2165350"/>
          <p14:tracePt t="33232" x="6267450" y="2165350"/>
          <p14:tracePt t="33243" x="6235700" y="2165350"/>
          <p14:tracePt t="33260" x="6165850" y="2159000"/>
          <p14:tracePt t="33276" x="6134100" y="2159000"/>
          <p14:tracePt t="33293" x="6127750" y="2159000"/>
          <p14:tracePt t="33311" x="6134100" y="2159000"/>
          <p14:tracePt t="33326" x="6165850" y="2171700"/>
          <p14:tracePt t="33343" x="6216650" y="2171700"/>
          <p14:tracePt t="33360" x="6235700" y="2171700"/>
          <p14:tracePt t="33393" x="6235700" y="2165350"/>
          <p14:tracePt t="33410" x="6235700" y="2159000"/>
          <p14:tracePt t="33426" x="6197600" y="2133600"/>
          <p14:tracePt t="33443" x="6165850" y="2133600"/>
          <p14:tracePt t="33460" x="6153150" y="2120900"/>
          <p14:tracePt t="33519" x="6159500" y="2120900"/>
          <p14:tracePt t="33528" x="6178550" y="2120900"/>
          <p14:tracePt t="33543" x="6216650" y="2095500"/>
          <p14:tracePt t="33560" x="6235700" y="2070100"/>
          <p14:tracePt t="33576" x="6235700" y="2038350"/>
          <p14:tracePt t="33593" x="6235700" y="2000250"/>
          <p14:tracePt t="33610" x="6223000" y="1968500"/>
          <p14:tracePt t="33626" x="6197600" y="1955800"/>
          <p14:tracePt t="33643" x="6184900" y="1955800"/>
          <p14:tracePt t="33660" x="6165850" y="1955800"/>
          <p14:tracePt t="33676" x="6127750" y="1993900"/>
          <p14:tracePt t="33693" x="6115050" y="2063750"/>
          <p14:tracePt t="33710" x="6115050" y="2101850"/>
          <p14:tracePt t="33726" x="6115050" y="2108200"/>
          <p14:tracePt t="33743" x="6153150" y="2114550"/>
          <p14:tracePt t="33760" x="6242050" y="2076450"/>
          <p14:tracePt t="33777" x="6337300" y="1974850"/>
          <p14:tracePt t="33793" x="6362700" y="1854200"/>
          <p14:tracePt t="33809" x="6362700" y="1752600"/>
          <p14:tracePt t="33826" x="6350000" y="1670050"/>
          <p14:tracePt t="33843" x="6242050" y="1606550"/>
          <p14:tracePt t="33859" x="6102350" y="1593850"/>
          <p14:tracePt t="33876" x="5803900" y="1638300"/>
          <p14:tracePt t="33893" x="5359400" y="1892300"/>
          <p14:tracePt t="33910" x="5048250" y="2355850"/>
          <p14:tracePt t="33926" x="5048250" y="2482850"/>
          <p14:tracePt t="33943" x="5283200" y="2552700"/>
          <p14:tracePt t="33959" x="5784850" y="2578100"/>
          <p14:tracePt t="33976" x="6286500" y="2432050"/>
          <p14:tracePt t="33993" x="6546850" y="2260600"/>
          <p14:tracePt t="34009" x="6604000" y="2146300"/>
          <p14:tracePt t="34026" x="6591300" y="2051050"/>
          <p14:tracePt t="34043" x="6515100" y="1981200"/>
          <p14:tracePt t="34059" x="6407150" y="1936750"/>
          <p14:tracePt t="34076" x="6305550" y="1936750"/>
          <p14:tracePt t="34093" x="6216650" y="1949450"/>
          <p14:tracePt t="34110" x="6165850" y="2076450"/>
          <p14:tracePt t="34126" x="6165850" y="2127250"/>
          <p14:tracePt t="34143" x="6216650" y="2127250"/>
          <p14:tracePt t="34159" x="6273800" y="2127250"/>
          <p14:tracePt t="34176" x="6324600" y="2063750"/>
          <p14:tracePt t="34193" x="6324600" y="1981200"/>
          <p14:tracePt t="34209" x="6324600" y="1905000"/>
          <p14:tracePt t="34226" x="6254750" y="1866900"/>
          <p14:tracePt t="34243" x="6210300" y="1854200"/>
          <p14:tracePt t="34259" x="6159500" y="1854200"/>
          <p14:tracePt t="34276" x="6102350" y="1924050"/>
          <p14:tracePt t="34293" x="6076950" y="2057400"/>
          <p14:tracePt t="34309" x="6064250" y="2108200"/>
          <p14:tracePt t="34326" x="6140450" y="2133600"/>
          <p14:tracePt t="34343" x="6235700" y="2133600"/>
          <p14:tracePt t="34359" x="6299200" y="2032000"/>
          <p14:tracePt t="34376" x="6324600" y="1917700"/>
          <p14:tracePt t="34393" x="6318250" y="1803400"/>
          <p14:tracePt t="34409" x="6248400" y="1720850"/>
          <p14:tracePt t="34426" x="6191250" y="1682750"/>
          <p14:tracePt t="34443" x="6159500" y="1682750"/>
          <p14:tracePt t="34460" x="6064250" y="1720850"/>
          <p14:tracePt t="34476" x="5988050" y="1879600"/>
          <p14:tracePt t="34493" x="5975350" y="2012950"/>
          <p14:tracePt t="34509" x="5975350" y="2089150"/>
          <p14:tracePt t="34526" x="6038850" y="2095500"/>
          <p14:tracePt t="34543" x="6127750" y="2025650"/>
          <p14:tracePt t="34560" x="6165850" y="1917700"/>
          <p14:tracePt t="34576" x="6165850" y="1816100"/>
          <p14:tracePt t="34593" x="6153150" y="1720850"/>
          <p14:tracePt t="34610" x="6127750" y="1689100"/>
          <p14:tracePt t="34626" x="6108700" y="1689100"/>
          <p14:tracePt t="34643" x="6083300" y="1689100"/>
          <p14:tracePt t="34660" x="6051550" y="1771650"/>
          <p14:tracePt t="34676" x="6038850" y="1879600"/>
          <p14:tracePt t="34693" x="6038850" y="1924050"/>
          <p14:tracePt t="34710" x="6070600" y="1924050"/>
          <p14:tracePt t="34726" x="6146800" y="1924050"/>
          <p14:tracePt t="34743" x="6172200" y="1854200"/>
          <p14:tracePt t="34760" x="6172200" y="1778000"/>
          <p14:tracePt t="34777" x="6159500" y="1701800"/>
          <p14:tracePt t="34793" x="6108700" y="1676400"/>
          <p14:tracePt t="34810" x="6089650" y="1670050"/>
          <p14:tracePt t="34827" x="6032500" y="1689100"/>
          <p14:tracePt t="34843" x="5988050" y="1803400"/>
          <p14:tracePt t="34860" x="5988050" y="1911350"/>
          <p14:tracePt t="34877" x="6000750" y="1987550"/>
          <p14:tracePt t="34894" x="6070600" y="2000250"/>
          <p14:tracePt t="34910" x="6184900" y="1981200"/>
          <p14:tracePt t="34927" x="6197600" y="1943100"/>
          <p14:tracePt t="34943" x="6197600" y="1879600"/>
          <p14:tracePt t="34959" x="6165850" y="1835150"/>
          <p14:tracePt t="34977" x="6134100" y="1816100"/>
          <p14:tracePt t="34993" x="6102350" y="1816100"/>
          <p14:tracePt t="35010" x="6057900" y="1822450"/>
          <p14:tracePt t="35027" x="6019800" y="1898650"/>
          <p14:tracePt t="35044" x="6007100" y="1930400"/>
          <p14:tracePt t="35060" x="6007100" y="1936750"/>
          <p14:tracePt t="35077" x="6038850" y="1936750"/>
          <p14:tracePt t="35094" x="6102350" y="1924050"/>
          <p14:tracePt t="35110" x="6146800" y="1835150"/>
          <p14:tracePt t="35127" x="6146800" y="1797050"/>
          <p14:tracePt t="35143" x="6146800" y="1771650"/>
          <p14:tracePt t="35160" x="6134100" y="1771650"/>
          <p14:tracePt t="35177" x="6083300" y="1778000"/>
          <p14:tracePt t="35193" x="6026150" y="1873250"/>
          <p14:tracePt t="35210" x="6007100" y="1968500"/>
          <p14:tracePt t="35226" x="6000750" y="1993900"/>
          <p14:tracePt t="35243" x="6000750" y="2019300"/>
          <p14:tracePt t="35260" x="6013450" y="2019300"/>
          <p14:tracePt t="35276" x="6051550" y="2000250"/>
          <p14:tracePt t="35278" x="6064250" y="1981200"/>
          <p14:tracePt t="35294" x="6083300" y="1949450"/>
          <p14:tracePt t="35310" x="6089650" y="1917700"/>
          <p14:tracePt t="35358" x="6083300" y="1917700"/>
          <p14:tracePt t="35366" x="6057900" y="1917700"/>
          <p14:tracePt t="35376" x="6032500" y="1943100"/>
          <p14:tracePt t="35393" x="6019800" y="1962150"/>
          <p14:tracePt t="35410" x="6013450" y="1962150"/>
          <p14:tracePt t="35443" x="6013450" y="1968500"/>
          <p14:tracePt t="35460" x="6051550" y="1955800"/>
          <p14:tracePt t="35477" x="6089650" y="1898650"/>
          <p14:tracePt t="35493" x="6102350" y="1860550"/>
          <p14:tracePt t="35510" x="6108700" y="1854200"/>
          <p14:tracePt t="35542" x="6102350" y="1854200"/>
          <p14:tracePt t="35550" x="6070600" y="1892300"/>
          <p14:tracePt t="35560" x="6045200" y="1943100"/>
          <p14:tracePt t="35577" x="6007100" y="2038350"/>
          <p14:tracePt t="35593" x="5994400" y="2082800"/>
          <p14:tracePt t="35627" x="6013450" y="2095500"/>
          <p14:tracePt t="35643" x="6026150" y="2095500"/>
          <p14:tracePt t="35660" x="6076950" y="2038350"/>
          <p14:tracePt t="35677" x="6089650" y="2006600"/>
          <p14:tracePt t="35693" x="6089650" y="1968500"/>
          <p14:tracePt t="35710" x="6089650" y="1943100"/>
          <p14:tracePt t="35743" x="6076950" y="1943100"/>
          <p14:tracePt t="35760" x="6057900" y="1943100"/>
          <p14:tracePt t="35777" x="6045200" y="1949450"/>
          <p14:tracePt t="35793" x="6045200" y="1962150"/>
          <p14:tracePt t="35827" x="6045200" y="1968500"/>
          <p14:tracePt t="35843" x="6064250" y="1968500"/>
          <p14:tracePt t="35860" x="6076950" y="1968500"/>
          <p14:tracePt t="35877" x="6089650" y="1955800"/>
          <p14:tracePt t="35894" x="6089650" y="1943100"/>
          <p14:tracePt t="35927" x="6064250" y="1943100"/>
          <p14:tracePt t="35944" x="6026150" y="1949450"/>
          <p14:tracePt t="35960" x="6013450" y="1962150"/>
          <p14:tracePt t="35976" x="6013450" y="1968500"/>
          <p14:tracePt t="36024" x="6013450" y="1962150"/>
          <p14:tracePt t="36033" x="6026150" y="1955800"/>
          <p14:tracePt t="36044" x="6032500" y="1943100"/>
          <p14:tracePt t="36060" x="6057900" y="1885950"/>
          <p14:tracePt t="36077" x="6064250" y="1873250"/>
          <p14:tracePt t="36094" x="6064250" y="1841500"/>
          <p14:tracePt t="36110" x="6064250" y="1835150"/>
          <p14:tracePt t="36127" x="6051550" y="1828800"/>
          <p14:tracePt t="36144" x="6032500" y="1828800"/>
          <p14:tracePt t="36160" x="6019800" y="1847850"/>
          <p14:tracePt t="36177" x="6013450" y="1866900"/>
          <p14:tracePt t="36194" x="6013450" y="1892300"/>
          <p14:tracePt t="36227" x="6032500" y="1917700"/>
          <p14:tracePt t="36244" x="6057900" y="1917700"/>
          <p14:tracePt t="36260" x="6083300" y="1917700"/>
          <p14:tracePt t="36294" x="6089650" y="1917700"/>
          <p14:tracePt t="36327" x="6089650" y="1911350"/>
          <p14:tracePt t="36343" x="6083300" y="1905000"/>
          <p14:tracePt t="36353" x="6070600" y="1905000"/>
          <p14:tracePt t="36362" x="6051550" y="1905000"/>
          <p14:tracePt t="36377" x="6026150" y="1905000"/>
          <p14:tracePt t="36394" x="6013450" y="1905000"/>
          <p14:tracePt t="37095" x="6007100" y="1905000"/>
          <p14:tracePt t="37119" x="6000750" y="1905000"/>
          <p14:tracePt t="37128" x="6000750" y="1911350"/>
          <p14:tracePt t="37144" x="6000750" y="1924050"/>
          <p14:tracePt t="37161" x="6000750" y="1955800"/>
          <p14:tracePt t="37177" x="6000750" y="1981200"/>
          <p14:tracePt t="37194" x="6070600" y="2057400"/>
          <p14:tracePt t="37211" x="6292850" y="2146300"/>
          <p14:tracePt t="37227" x="6673850" y="2247900"/>
          <p14:tracePt t="37244" x="7226300" y="2273300"/>
          <p14:tracePt t="37261" x="7778750" y="2273300"/>
          <p14:tracePt t="37278" x="8108950" y="2273300"/>
          <p14:tracePt t="37280" x="8185150" y="2247900"/>
          <p14:tracePt t="37294" x="8223250" y="2222500"/>
          <p14:tracePt t="37311" x="8242300" y="2159000"/>
          <p14:tracePt t="37327" x="8248650" y="2063750"/>
          <p14:tracePt t="37344" x="8248650" y="1943100"/>
          <p14:tracePt t="37361" x="8204200" y="1797050"/>
          <p14:tracePt t="37377" x="8140700" y="1695450"/>
          <p14:tracePt t="37394" x="8102600" y="1657350"/>
          <p14:tracePt t="37411" x="8096250" y="1651000"/>
          <p14:tracePt t="37428" x="8089900" y="1651000"/>
          <p14:tracePt t="37444" x="8070850" y="1670050"/>
          <p14:tracePt t="37461" x="8032750" y="1790700"/>
          <p14:tracePt t="37478" x="7969250" y="1981200"/>
          <p14:tracePt t="37494" x="7912100" y="2203450"/>
          <p14:tracePt t="37511" x="7912100" y="2247900"/>
          <p14:tracePt t="37568" x="7912100" y="2241550"/>
          <p14:tracePt t="37575" x="7912100" y="2197100"/>
          <p14:tracePt t="37583" x="7899400" y="2146300"/>
          <p14:tracePt t="37594" x="7886700" y="2095500"/>
          <p14:tracePt t="37611" x="7848600" y="1987550"/>
          <p14:tracePt t="37628" x="7778750" y="1911350"/>
          <p14:tracePt t="37644" x="7721600" y="1854200"/>
          <p14:tracePt t="37661" x="7670800" y="1828800"/>
          <p14:tracePt t="37678" x="7645400" y="1828800"/>
          <p14:tracePt t="37694" x="7581900" y="1860550"/>
          <p14:tracePt t="37711" x="7550150" y="1943100"/>
          <p14:tracePt t="37728" x="7524750" y="2012950"/>
          <p14:tracePt t="37744" x="7524750" y="2038350"/>
          <p14:tracePt t="37778" x="7543800" y="2044700"/>
          <p14:tracePt t="37794" x="7588250" y="2032000"/>
          <p14:tracePt t="37811" x="7632700" y="1949450"/>
          <p14:tracePt t="37828" x="7651750" y="1860550"/>
          <p14:tracePt t="37844" x="7651750" y="1803400"/>
          <p14:tracePt t="37861" x="7651750" y="1752600"/>
          <p14:tracePt t="37878" x="7594600" y="1733550"/>
          <p14:tracePt t="37894" x="7518400" y="1720850"/>
          <p14:tracePt t="37911" x="7442200" y="1720850"/>
          <p14:tracePt t="37928" x="7327900" y="1733550"/>
          <p14:tracePt t="37944" x="7194550" y="1816100"/>
          <p14:tracePt t="37961" x="7137400" y="1885950"/>
          <p14:tracePt t="37977" x="7124700" y="1924050"/>
          <p14:tracePt t="37994" x="7124700" y="1936750"/>
          <p14:tracePt t="38011" x="7181850" y="1955800"/>
          <p14:tracePt t="38028" x="7296150" y="1955800"/>
          <p14:tracePt t="38044" x="7410450" y="1955800"/>
          <p14:tracePt t="38061" x="7480300" y="1898650"/>
          <p14:tracePt t="38078" x="7499350" y="1828800"/>
          <p14:tracePt t="38094" x="7512050" y="1746250"/>
          <p14:tracePt t="38111" x="7473950" y="1708150"/>
          <p14:tracePt t="38141" x="7385050" y="1670050"/>
          <p14:tracePt t="38145" x="7346950" y="1670050"/>
          <p14:tracePt t="38161" x="7264400" y="1670050"/>
          <p14:tracePt t="38177" x="7156450" y="1790700"/>
          <p14:tracePt t="38194" x="7092950" y="1917700"/>
          <p14:tracePt t="38211" x="7086600" y="2012950"/>
          <p14:tracePt t="38228" x="7105650" y="2089150"/>
          <p14:tracePt t="38244" x="7188200" y="2120900"/>
          <p14:tracePt t="38261" x="7277100" y="2133600"/>
          <p14:tracePt t="38278" x="7346950" y="2101850"/>
          <p14:tracePt t="38280" x="7378700" y="2070100"/>
          <p14:tracePt t="38294" x="7391400" y="1993900"/>
          <p14:tracePt t="38311" x="7391400" y="1936750"/>
          <p14:tracePt t="38328" x="7372350" y="1873250"/>
          <p14:tracePt t="38344" x="7321550" y="1835150"/>
          <p14:tracePt t="38361" x="7277100" y="1809750"/>
          <p14:tracePt t="38378" x="7264400" y="1809750"/>
          <p14:tracePt t="38394" x="7245350" y="1809750"/>
          <p14:tracePt t="38411" x="7200900" y="1873250"/>
          <p14:tracePt t="38428" x="7188200" y="1962150"/>
          <p14:tracePt t="38444" x="7188200" y="2032000"/>
          <p14:tracePt t="38461" x="7194550" y="2057400"/>
          <p14:tracePt t="38478" x="7270750" y="2063750"/>
          <p14:tracePt t="38494" x="7302500" y="2063750"/>
          <p14:tracePt t="38511" x="7327900" y="2019300"/>
          <p14:tracePt t="38528" x="7327900" y="1955800"/>
          <p14:tracePt t="38544" x="7327900" y="1898650"/>
          <p14:tracePt t="38561" x="7327900" y="1847850"/>
          <p14:tracePt t="38578" x="7302500" y="1822450"/>
          <p14:tracePt t="38594" x="7277100" y="1822450"/>
          <p14:tracePt t="38611" x="7258050" y="1822450"/>
          <p14:tracePt t="38628" x="7232650" y="1866900"/>
          <p14:tracePt t="38645" x="7207250" y="1987550"/>
          <p14:tracePt t="38662" x="7207250" y="2146300"/>
          <p14:tracePt t="38678" x="7245350" y="2197100"/>
          <p14:tracePt t="38695" x="7416800" y="2222500"/>
          <p14:tracePt t="38711" x="7658100" y="2222500"/>
          <p14:tracePt t="38728" x="7950200" y="2089150"/>
          <p14:tracePt t="38745" x="8058150" y="1981200"/>
          <p14:tracePt t="38761" x="8070850" y="1917700"/>
          <p14:tracePt t="38778" x="8070850" y="1879600"/>
          <p14:tracePt t="38795" x="8020050" y="1854200"/>
          <p14:tracePt t="38811" x="7956550" y="1847850"/>
          <p14:tracePt t="38828" x="7880350" y="1847850"/>
          <p14:tracePt t="38845" x="7804150" y="1892300"/>
          <p14:tracePt t="38862" x="7747000" y="1981200"/>
          <p14:tracePt t="38878" x="7734300" y="2006600"/>
          <p14:tracePt t="38934" x="7747000" y="1993900"/>
          <p14:tracePt t="38942" x="7747000" y="1987550"/>
          <p14:tracePt t="38950" x="7753350" y="1968500"/>
          <p14:tracePt t="38961" x="7753350" y="1949450"/>
          <p14:tracePt t="38977" x="7753350" y="1930400"/>
          <p14:tracePt t="38994" x="7753350" y="1924050"/>
          <p14:tracePt t="39011" x="7734300" y="1917700"/>
          <p14:tracePt t="39028" x="7696200" y="1924050"/>
          <p14:tracePt t="39044" x="7664450" y="1943100"/>
          <p14:tracePt t="39061" x="7632700" y="1962150"/>
          <p14:tracePt t="39135" x="7632700" y="1968500"/>
          <p14:tracePt t="39144" x="7639050" y="1962150"/>
          <p14:tracePt t="39159" x="7651750" y="1949450"/>
          <p14:tracePt t="39311" x="7645400" y="1943100"/>
          <p14:tracePt t="40543" x="7632700" y="1943100"/>
          <p14:tracePt t="40567" x="7626350" y="1943100"/>
          <p14:tracePt t="40615" x="7620000" y="1943100"/>
          <p14:tracePt t="40679" x="7613650" y="1943100"/>
          <p14:tracePt t="40695" x="7600950" y="1943100"/>
          <p14:tracePt t="40704" x="7594600" y="1943100"/>
          <p14:tracePt t="42711" x="7588250" y="1943100"/>
          <p14:tracePt t="42720" x="7569200" y="1943100"/>
          <p14:tracePt t="42729" x="7550150" y="1943100"/>
          <p14:tracePt t="42746" x="7499350" y="1943100"/>
          <p14:tracePt t="42762" x="7461250" y="1943100"/>
          <p14:tracePt t="42779" x="7404100" y="1943100"/>
          <p14:tracePt t="42782" x="7385050" y="1955800"/>
          <p14:tracePt t="42796" x="7366000" y="1968500"/>
          <p14:tracePt t="42813" x="7334250" y="1987550"/>
          <p14:tracePt t="42830" x="7308850" y="1993900"/>
          <p14:tracePt t="42846" x="7277100" y="2000250"/>
          <p14:tracePt t="42862" x="7181850" y="2032000"/>
          <p14:tracePt t="42879" x="7099300" y="2063750"/>
          <p14:tracePt t="42896" x="7010400" y="2089150"/>
          <p14:tracePt t="42913" x="6889750" y="2114550"/>
          <p14:tracePt t="42929" x="6762750" y="2159000"/>
          <p14:tracePt t="42945" x="6667500" y="2184400"/>
          <p14:tracePt t="42962" x="6553200" y="2241550"/>
          <p14:tracePt t="42979" x="6432550" y="2279650"/>
          <p14:tracePt t="42995" x="6330950" y="2317750"/>
          <p14:tracePt t="43012" x="6235700" y="2343150"/>
          <p14:tracePt t="43029" x="6146800" y="2368550"/>
          <p14:tracePt t="43045" x="6057900" y="2419350"/>
          <p14:tracePt t="43062" x="6038850" y="2425700"/>
          <p14:tracePt t="43543" x="6038850" y="2432050"/>
          <p14:tracePt t="43591" x="6032500" y="2432050"/>
          <p14:tracePt t="63807" x="6051550" y="2432050"/>
          <p14:tracePt t="63815" x="6096000" y="2400300"/>
          <p14:tracePt t="63823" x="6127750" y="2387600"/>
          <p14:tracePt t="63836" x="6146800" y="2374900"/>
          <p14:tracePt t="63852" x="6153150" y="2362200"/>
          <p14:tracePt t="64127" x="6153150" y="2355850"/>
          <p14:tracePt t="64135" x="6153150" y="2343150"/>
          <p14:tracePt t="64175" x="6153150" y="2336800"/>
          <p14:tracePt t="64183" x="6153150" y="2330450"/>
          <p14:tracePt t="64199" x="6153150" y="2324100"/>
          <p14:tracePt t="64207" x="6159500" y="2311400"/>
          <p14:tracePt t="64231" x="6159500" y="2305050"/>
          <p14:tracePt t="64247" x="6159500" y="2292350"/>
          <p14:tracePt t="64255" x="6159500" y="2286000"/>
          <p14:tracePt t="64271" x="6159500" y="2279650"/>
          <p14:tracePt t="64287" x="6159500" y="2273300"/>
          <p14:tracePt t="64302" x="6159500" y="2254250"/>
          <p14:tracePt t="64319" x="6159500" y="2247900"/>
          <p14:tracePt t="64336" x="6159500" y="2235200"/>
          <p14:tracePt t="67559" x="6165850" y="2235200"/>
          <p14:tracePt t="67575" x="6191250" y="2222500"/>
          <p14:tracePt t="67584" x="6197600" y="2222500"/>
          <p14:tracePt t="67592" x="6203950" y="2222500"/>
          <p14:tracePt t="67603" x="6210300" y="2222500"/>
          <p14:tracePt t="67620" x="6229350" y="2222500"/>
          <p14:tracePt t="67637" x="6235700" y="2222500"/>
          <p14:tracePt t="67653" x="6248400" y="2228850"/>
          <p14:tracePt t="67670" x="6248400" y="2266950"/>
          <p14:tracePt t="67687" x="6248400" y="2305050"/>
          <p14:tracePt t="67703" x="6248400" y="2330450"/>
          <p14:tracePt t="67720" x="6267450" y="2368550"/>
          <p14:tracePt t="67753" x="6280150" y="2387600"/>
          <p14:tracePt t="67770" x="6280150" y="2425700"/>
          <p14:tracePt t="67787" x="6286500" y="2451100"/>
          <p14:tracePt t="67803" x="6286500" y="2476500"/>
          <p14:tracePt t="67820" x="6286500" y="2508250"/>
          <p14:tracePt t="67837" x="6292850" y="2520950"/>
          <p14:tracePt t="74287" x="0" y="0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0542713"/>
              </p:ext>
            </p:extLst>
          </p:nvPr>
        </p:nvGraphicFramePr>
        <p:xfrm>
          <a:off x="3664428" y="2163979"/>
          <a:ext cx="1728787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22" name="Equation" r:id="rId4" imgW="888840" imgH="1955520" progId="Equation.DSMT4">
                  <p:embed/>
                </p:oleObj>
              </mc:Choice>
              <mc:Fallback>
                <p:oleObj name="Equation" r:id="rId4" imgW="88884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664428" y="2163979"/>
                        <a:ext cx="1728787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762819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3361132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l="31900" t="33878" r="29659" b="54516"/>
          <a:stretch/>
        </p:blipFill>
        <p:spPr>
          <a:xfrm>
            <a:off x="1259207" y="783790"/>
            <a:ext cx="6612433" cy="1123031"/>
          </a:xfrm>
          <a:prstGeom prst="rect">
            <a:avLst/>
          </a:prstGeom>
        </p:spPr>
      </p:pic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6783794"/>
              </p:ext>
            </p:extLst>
          </p:nvPr>
        </p:nvGraphicFramePr>
        <p:xfrm>
          <a:off x="4092606" y="1345305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23" name="Equation" r:id="rId7" imgW="888840" imgH="177480" progId="Equation.DSMT4">
                  <p:embed/>
                </p:oleObj>
              </mc:Choice>
              <mc:Fallback>
                <p:oleObj name="Equation" r:id="rId7" imgW="888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092606" y="1345305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71477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0546"/>
    </mc:Choice>
    <mc:Fallback xmlns="">
      <p:transition advTm="19054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351" x="469900" y="5556250"/>
          <p14:tracePt t="10384" x="476250" y="5549900"/>
          <p14:tracePt t="10391" x="488950" y="5549900"/>
          <p14:tracePt t="10405" x="501650" y="5549900"/>
          <p14:tracePt t="10421" x="584200" y="5537200"/>
          <p14:tracePt t="10438" x="793750" y="5499100"/>
          <p14:tracePt t="10455" x="1517650" y="5207000"/>
          <p14:tracePt t="10471" x="2070100" y="4940300"/>
          <p14:tracePt t="10488" x="2616200" y="4591050"/>
          <p14:tracePt t="10505" x="3130550" y="4095750"/>
          <p14:tracePt t="10521" x="3454400" y="3721100"/>
          <p14:tracePt t="10538" x="3657600" y="3409950"/>
          <p14:tracePt t="10555" x="3765550" y="3111500"/>
          <p14:tracePt t="10571" x="3854450" y="2800350"/>
          <p14:tracePt t="10588" x="3949700" y="2501900"/>
          <p14:tracePt t="10605" x="4032250" y="2178050"/>
          <p14:tracePt t="10621" x="4114800" y="1898650"/>
          <p14:tracePt t="10638" x="4165600" y="1708150"/>
          <p14:tracePt t="10655" x="4191000" y="1619250"/>
          <p14:tracePt t="11409" x="4222750" y="1619250"/>
          <p14:tracePt t="11418" x="4260850" y="1651000"/>
          <p14:tracePt t="11428" x="4305300" y="1676400"/>
          <p14:tracePt t="11439" x="4362450" y="1701800"/>
          <p14:tracePt t="11455" x="4686300" y="1797050"/>
          <p14:tracePt t="11472" x="5035550" y="1854200"/>
          <p14:tracePt t="11488" x="5518150" y="1924050"/>
          <p14:tracePt t="11505" x="6057900" y="1943100"/>
          <p14:tracePt t="11522" x="6369050" y="1943100"/>
          <p14:tracePt t="11538" x="6451600" y="1943100"/>
          <p14:tracePt t="11583" x="6451600" y="1930400"/>
          <p14:tracePt t="11592" x="6451600" y="1898650"/>
          <p14:tracePt t="11605" x="6432550" y="1866900"/>
          <p14:tracePt t="11622" x="6407150" y="1847850"/>
          <p14:tracePt t="11639" x="6400800" y="1841500"/>
          <p14:tracePt t="16097" x="6400800" y="1835150"/>
          <p14:tracePt t="16106" x="6388100" y="1835150"/>
          <p14:tracePt t="16124" x="6362700" y="1841500"/>
          <p14:tracePt t="16140" x="6324600" y="1841500"/>
          <p14:tracePt t="16157" x="6286500" y="1841500"/>
          <p14:tracePt t="16174" x="6273800" y="1841500"/>
          <p14:tracePt t="17211" x="6229350" y="1841500"/>
          <p14:tracePt t="17220" x="6096000" y="1841500"/>
          <p14:tracePt t="17229" x="5962650" y="1841500"/>
          <p14:tracePt t="17240" x="5613400" y="1841500"/>
          <p14:tracePt t="17257" x="5219700" y="1841500"/>
          <p14:tracePt t="17274" x="4851400" y="1841500"/>
          <p14:tracePt t="17290" x="4629150" y="1841500"/>
          <p14:tracePt t="17307" x="4514850" y="1841500"/>
          <p14:tracePt t="17324" x="4451350" y="1841500"/>
          <p14:tracePt t="17340" x="4375150" y="1854200"/>
          <p14:tracePt t="17357" x="4298950" y="1866900"/>
          <p14:tracePt t="17374" x="4229100" y="1879600"/>
          <p14:tracePt t="17390" x="4159250" y="1879600"/>
          <p14:tracePt t="17407" x="4083050" y="1898650"/>
          <p14:tracePt t="17424" x="4051300" y="1898650"/>
          <p14:tracePt t="17440" x="4044950" y="1898650"/>
          <p14:tracePt t="17457" x="4019550" y="1898650"/>
          <p14:tracePt t="17474" x="3956050" y="1911350"/>
          <p14:tracePt t="17491" x="3879850" y="1924050"/>
          <p14:tracePt t="17507" x="3810000" y="1936750"/>
          <p14:tracePt t="17523" x="3759200" y="1936750"/>
          <p14:tracePt t="17540" x="3727450" y="1943100"/>
          <p14:tracePt t="17857" x="3727450" y="1955800"/>
          <p14:tracePt t="17865" x="3771900" y="2044700"/>
          <p14:tracePt t="17874" x="3822700" y="2139950"/>
          <p14:tracePt t="17893" x="3917950" y="2292350"/>
          <p14:tracePt t="17907" x="3968750" y="2406650"/>
          <p14:tracePt t="17924" x="3968750" y="2457450"/>
          <p14:tracePt t="17941" x="3968750" y="2489200"/>
          <p14:tracePt t="17957" x="3962400" y="2527300"/>
          <p14:tracePt t="17974" x="3924300" y="2584450"/>
          <p14:tracePt t="17991" x="3873500" y="2628900"/>
          <p14:tracePt t="18007" x="3683000" y="2679700"/>
          <p14:tracePt t="18024" x="3486150" y="2711450"/>
          <p14:tracePt t="18040" x="3219450" y="2743200"/>
          <p14:tracePt t="18057" x="3060700" y="2743200"/>
          <p14:tracePt t="18074" x="3028950" y="2743200"/>
          <p14:tracePt t="18201" x="3035300" y="2743200"/>
          <p14:tracePt t="18209" x="3054350" y="2717800"/>
          <p14:tracePt t="18265" x="3067050" y="2743200"/>
          <p14:tracePt t="18273" x="3079750" y="2749550"/>
          <p14:tracePt t="18281" x="3092450" y="2749550"/>
          <p14:tracePt t="18291" x="3124200" y="2768600"/>
          <p14:tracePt t="18308" x="3162300" y="2781300"/>
          <p14:tracePt t="18324" x="3181350" y="2806700"/>
          <p14:tracePt t="18341" x="3187700" y="2806700"/>
          <p14:tracePt t="18385" x="3187700" y="2813050"/>
          <p14:tracePt t="18449" x="3187700" y="2819400"/>
          <p14:tracePt t="18457" x="3162300" y="2819400"/>
          <p14:tracePt t="18465" x="3130550" y="2819400"/>
          <p14:tracePt t="18475" x="3060700" y="2819400"/>
          <p14:tracePt t="18491" x="2959100" y="2794000"/>
          <p14:tracePt t="18507" x="2882900" y="2774950"/>
          <p14:tracePt t="18524" x="2863850" y="2774950"/>
          <p14:tracePt t="18540" x="2857500" y="2762250"/>
          <p14:tracePt t="20513" x="2863850" y="2762250"/>
          <p14:tracePt t="20521" x="2876550" y="2755900"/>
          <p14:tracePt t="20528" x="2882900" y="2755900"/>
          <p14:tracePt t="25057" x="2901950" y="2755900"/>
          <p14:tracePt t="25065" x="2952750" y="2749550"/>
          <p14:tracePt t="25076" x="2997200" y="2730500"/>
          <p14:tracePt t="25093" x="3086100" y="2717800"/>
          <p14:tracePt t="25110" x="3206750" y="2673350"/>
          <p14:tracePt t="25126" x="3352800" y="2609850"/>
          <p14:tracePt t="25143" x="3454400" y="2552700"/>
          <p14:tracePt t="25160" x="3530600" y="2495550"/>
          <p14:tracePt t="25176" x="3556000" y="2470150"/>
          <p14:tracePt t="25194" x="3581400" y="2444750"/>
          <p14:tracePt t="25211" x="3619500" y="2419350"/>
          <p14:tracePt t="25226" x="3632200" y="2413000"/>
          <p14:tracePt t="25242" x="3644900" y="2393950"/>
          <p14:tracePt t="25259" x="3683000" y="2368550"/>
          <p14:tracePt t="25276" x="3695700" y="2362200"/>
          <p14:tracePt t="25293" x="3733800" y="2336800"/>
          <p14:tracePt t="25309" x="3740150" y="2330450"/>
          <p14:tracePt t="25343" x="3746500" y="2330450"/>
          <p14:tracePt t="25359" x="3752850" y="2324100"/>
          <p14:tracePt t="25376" x="3790950" y="2324100"/>
          <p14:tracePt t="25393" x="3829050" y="2305050"/>
          <p14:tracePt t="25409" x="3886200" y="2292350"/>
          <p14:tracePt t="25426" x="3943350" y="2266950"/>
          <p14:tracePt t="25443" x="3994150" y="2241550"/>
          <p14:tracePt t="25459" x="4044950" y="2216150"/>
          <p14:tracePt t="25476" x="4102100" y="2190750"/>
          <p14:tracePt t="25493" x="4140200" y="2184400"/>
          <p14:tracePt t="25509" x="4178300" y="2165350"/>
          <p14:tracePt t="25543" x="4184650" y="2165350"/>
          <p14:tracePt t="25559" x="4191000" y="2159000"/>
          <p14:tracePt t="26393" x="4197350" y="2120900"/>
          <p14:tracePt t="26412" x="4279900" y="2038350"/>
          <p14:tracePt t="26427" x="4324350" y="1974850"/>
          <p14:tracePt t="26443" x="4375150" y="1917700"/>
          <p14:tracePt t="26460" x="4419600" y="1866900"/>
          <p14:tracePt t="26476" x="4445000" y="1841500"/>
          <p14:tracePt t="26493" x="4476750" y="1797050"/>
          <p14:tracePt t="26510" x="4476750" y="1778000"/>
          <p14:tracePt t="26526" x="4483100" y="1758950"/>
          <p14:tracePt t="26543" x="4489450" y="1739900"/>
          <p14:tracePt t="26560" x="4495800" y="1733550"/>
          <p14:tracePt t="26576" x="4508500" y="1701800"/>
          <p14:tracePt t="26593" x="4546600" y="1663700"/>
          <p14:tracePt t="26610" x="4616450" y="1644650"/>
          <p14:tracePt t="26626" x="4673600" y="1631950"/>
          <p14:tracePt t="26643" x="4705350" y="1619250"/>
          <p14:tracePt t="26660" x="4718050" y="1619250"/>
          <p14:tracePt t="26676" x="4724400" y="1619250"/>
          <p14:tracePt t="26693" x="4743450" y="1619250"/>
          <p14:tracePt t="26710" x="4762500" y="1619250"/>
          <p14:tracePt t="26727" x="4781550" y="1619250"/>
          <p14:tracePt t="26743" x="4819650" y="1619250"/>
          <p14:tracePt t="26760" x="4832350" y="1619250"/>
          <p14:tracePt t="26777" x="4845050" y="1619250"/>
          <p14:tracePt t="26794" x="4851400" y="1619250"/>
          <p14:tracePt t="26810" x="4864100" y="1619250"/>
          <p14:tracePt t="27033" x="4864100" y="1631950"/>
          <p14:tracePt t="27042" x="4876800" y="1657350"/>
          <p14:tracePt t="27051" x="4876800" y="1670050"/>
          <p14:tracePt t="27061" x="4876800" y="1689100"/>
          <p14:tracePt t="27077" x="4883150" y="1708150"/>
          <p14:tracePt t="28921" x="4883150" y="1714500"/>
          <p14:tracePt t="28930" x="4883150" y="1727200"/>
          <p14:tracePt t="28944" x="4813300" y="1739900"/>
          <p14:tracePt t="28961" x="4699000" y="1765300"/>
          <p14:tracePt t="28978" x="4540250" y="1797050"/>
          <p14:tracePt t="28994" x="4368800" y="1822450"/>
          <p14:tracePt t="29011" x="4279900" y="1847850"/>
          <p14:tracePt t="29028" x="4260850" y="1847850"/>
          <p14:tracePt t="30353" x="4279900" y="1847850"/>
          <p14:tracePt t="30363" x="4318000" y="1847850"/>
          <p14:tracePt t="30378" x="4445000" y="1822450"/>
          <p14:tracePt t="30395" x="4527550" y="1790700"/>
          <p14:tracePt t="30411" x="4546600" y="1784350"/>
          <p14:tracePt t="30428" x="4552950" y="1784350"/>
          <p14:tracePt t="30769" x="4533900" y="1784350"/>
          <p14:tracePt t="30778" x="4514850" y="1784350"/>
          <p14:tracePt t="30795" x="4489450" y="1784350"/>
          <p14:tracePt t="30811" x="4470400" y="1784350"/>
          <p14:tracePt t="32441" x="4483100" y="1784350"/>
          <p14:tracePt t="32450" x="4514850" y="1784350"/>
          <p14:tracePt t="32462" x="4533900" y="1784350"/>
          <p14:tracePt t="32479" x="4572000" y="1784350"/>
          <p14:tracePt t="32495" x="4673600" y="1771650"/>
          <p14:tracePt t="32512" x="4730750" y="1758950"/>
          <p14:tracePt t="32528" x="4756150" y="1758950"/>
          <p14:tracePt t="32545" x="4800600" y="1746250"/>
          <p14:tracePt t="32562" x="4819650" y="1739900"/>
          <p14:tracePt t="32578" x="4832350" y="1733550"/>
          <p14:tracePt t="32595" x="4851400" y="1714500"/>
          <p14:tracePt t="32611" x="4864100" y="1695450"/>
          <p14:tracePt t="32628" x="4889500" y="1682750"/>
          <p14:tracePt t="32645" x="4959350" y="1663700"/>
          <p14:tracePt t="32661" x="5003800" y="1651000"/>
          <p14:tracePt t="32678" x="5067300" y="1644650"/>
          <p14:tracePt t="32695" x="5118100" y="1644650"/>
          <p14:tracePt t="32711" x="5175250" y="1631950"/>
          <p14:tracePt t="32728" x="5181600" y="1631950"/>
          <p14:tracePt t="32745" x="5187950" y="1631950"/>
          <p14:tracePt t="32761" x="5194300" y="1631950"/>
          <p14:tracePt t="32778" x="5207000" y="1631950"/>
          <p14:tracePt t="32795" x="5245100" y="1631950"/>
          <p14:tracePt t="32812" x="5308600" y="1663700"/>
          <p14:tracePt t="32828" x="5403850" y="1714500"/>
          <p14:tracePt t="32845" x="5492750" y="1739900"/>
          <p14:tracePt t="32861" x="5556250" y="1758950"/>
          <p14:tracePt t="32878" x="5575300" y="1771650"/>
          <p14:tracePt t="33056" x="5575300" y="1784350"/>
          <p14:tracePt t="33088" x="5575300" y="1790700"/>
          <p14:tracePt t="33128" x="5575300" y="1797050"/>
          <p14:tracePt t="33615" x="5581650" y="1797050"/>
          <p14:tracePt t="33623" x="5588000" y="1797050"/>
          <p14:tracePt t="33639" x="5594350" y="1797050"/>
          <p14:tracePt t="33665" x="5600700" y="1797050"/>
          <p14:tracePt t="33674" x="5607050" y="1797050"/>
          <p14:tracePt t="33683" x="5613400" y="1797050"/>
          <p14:tracePt t="33696" x="5638800" y="1790700"/>
          <p14:tracePt t="33712" x="5670550" y="1778000"/>
          <p14:tracePt t="33729" x="5683250" y="1771650"/>
          <p14:tracePt t="33746" x="5702300" y="1765300"/>
          <p14:tracePt t="33762" x="5727700" y="1765300"/>
          <p14:tracePt t="33779" x="5740400" y="1765300"/>
          <p14:tracePt t="33796" x="5746750" y="1765300"/>
          <p14:tracePt t="33812" x="5746750" y="1758950"/>
          <p14:tracePt t="36401" x="5753100" y="1752600"/>
          <p14:tracePt t="36410" x="5803900" y="1752600"/>
          <p14:tracePt t="36419" x="5873750" y="1752600"/>
          <p14:tracePt t="36430" x="5937250" y="1752600"/>
          <p14:tracePt t="36447" x="6038850" y="1714500"/>
          <p14:tracePt t="36463" x="6070600" y="1708150"/>
          <p14:tracePt t="36480" x="6083300" y="1708150"/>
          <p14:tracePt t="36553" x="6089650" y="1708150"/>
          <p14:tracePt t="36569" x="6096000" y="1695450"/>
          <p14:tracePt t="36580" x="6102350" y="1695450"/>
          <p14:tracePt t="36590" x="6115050" y="1695450"/>
          <p14:tracePt t="36600" x="6153150" y="1695450"/>
          <p14:tracePt t="36614" x="6172200" y="1695450"/>
          <p14:tracePt t="36629" x="6223000" y="1695450"/>
          <p14:tracePt t="36646" x="6248400" y="1701800"/>
          <p14:tracePt t="37401" x="6235700" y="1701800"/>
          <p14:tracePt t="37410" x="6216650" y="1708150"/>
          <p14:tracePt t="37419" x="6165850" y="1739900"/>
          <p14:tracePt t="37430" x="6127750" y="1746250"/>
          <p14:tracePt t="37447" x="6076950" y="1752600"/>
          <p14:tracePt t="37463" x="6045200" y="1765300"/>
          <p14:tracePt t="37480" x="6032500" y="1765300"/>
          <p14:tracePt t="37520" x="6019800" y="1771650"/>
          <p14:tracePt t="37530" x="6007100" y="1778000"/>
          <p14:tracePt t="37547" x="5949950" y="1790700"/>
          <p14:tracePt t="37563" x="5880100" y="1790700"/>
          <p14:tracePt t="37580" x="5829300" y="1797050"/>
          <p14:tracePt t="37596" x="5772150" y="1822450"/>
          <p14:tracePt t="37613" x="5734050" y="1822450"/>
          <p14:tracePt t="37630" x="5689600" y="1835150"/>
          <p14:tracePt t="37646" x="5645150" y="1847850"/>
          <p14:tracePt t="37663" x="5607050" y="1866900"/>
          <p14:tracePt t="37680" x="5588000" y="1873250"/>
          <p14:tracePt t="37697" x="5575300" y="1879600"/>
          <p14:tracePt t="43513" x="5575300" y="1866900"/>
          <p14:tracePt t="43522" x="5588000" y="1866900"/>
          <p14:tracePt t="43532" x="5594350" y="1854200"/>
          <p14:tracePt t="43549" x="5619750" y="1835150"/>
          <p14:tracePt t="43584" x="5626100" y="1828800"/>
          <p14:tracePt t="43753" x="5632450" y="1828800"/>
          <p14:tracePt t="43762" x="5632450" y="1835150"/>
          <p14:tracePt t="43771" x="5632450" y="1841500"/>
          <p14:tracePt t="43782" x="5632450" y="1847850"/>
          <p14:tracePt t="43799" x="5626100" y="1860550"/>
          <p14:tracePt t="44017" x="5626100" y="1854200"/>
          <p14:tracePt t="44033" x="5626100" y="1841500"/>
          <p14:tracePt t="44049" x="5626100" y="1835150"/>
          <p14:tracePt t="44065" x="5626100" y="1828800"/>
          <p14:tracePt t="44074" x="5626100" y="1822450"/>
          <p14:tracePt t="44082" x="5626100" y="1809750"/>
          <p14:tracePt t="44099" x="5626100" y="1803400"/>
          <p14:tracePt t="44115" x="5626100" y="1797050"/>
          <p14:tracePt t="44132" x="5626100" y="1790700"/>
          <p14:tracePt t="44149" x="5626100" y="1784350"/>
          <p14:tracePt t="44165" x="5626100" y="1778000"/>
          <p14:tracePt t="44182" x="5626100" y="1771650"/>
          <p14:tracePt t="44199" x="5638800" y="1758950"/>
          <p14:tracePt t="44215" x="5638800" y="1752600"/>
          <p14:tracePt t="44232" x="5638800" y="1739900"/>
          <p14:tracePt t="44488" x="5638800" y="1746250"/>
          <p14:tracePt t="44504" x="5638800" y="1752600"/>
          <p14:tracePt t="44520" x="5638800" y="1758950"/>
          <p14:tracePt t="44544" x="5638800" y="1771650"/>
          <p14:tracePt t="44568" x="5638800" y="1778000"/>
          <p14:tracePt t="44695" x="5638800" y="1765300"/>
          <p14:tracePt t="44703" x="5638800" y="1758950"/>
          <p14:tracePt t="44715" x="5645150" y="1739900"/>
          <p14:tracePt t="44817" x="5651500" y="1746250"/>
          <p14:tracePt t="44856" x="5664200" y="1746250"/>
          <p14:tracePt t="44866" x="5683250" y="1727200"/>
          <p14:tracePt t="44882" x="5727700" y="1600200"/>
          <p14:tracePt t="44899" x="5740400" y="1498600"/>
          <p14:tracePt t="44916" x="5753100" y="1441450"/>
          <p14:tracePt t="44932" x="5753100" y="1435100"/>
          <p14:tracePt t="44949" x="5753100" y="1428750"/>
          <p14:tracePt t="44969" x="5746750" y="1422400"/>
          <p14:tracePt t="44983" x="5727700" y="1422400"/>
          <p14:tracePt t="44999" x="5670550" y="1441450"/>
          <p14:tracePt t="45016" x="5607050" y="1536700"/>
          <p14:tracePt t="45032" x="5594350" y="1606550"/>
          <p14:tracePt t="45049" x="5594350" y="1625600"/>
          <p14:tracePt t="45066" x="5594350" y="1638300"/>
          <p14:tracePt t="45082" x="5638800" y="1638300"/>
          <p14:tracePt t="45099" x="5689600" y="1638300"/>
          <p14:tracePt t="45116" x="5727700" y="1619250"/>
          <p14:tracePt t="45133" x="5727700" y="1593850"/>
          <p14:tracePt t="45149" x="5727700" y="1536700"/>
          <p14:tracePt t="45166" x="5670550" y="1492250"/>
          <p14:tracePt t="45183" x="5607050" y="1447800"/>
          <p14:tracePt t="45200" x="5568950" y="1428750"/>
          <p14:tracePt t="45232" x="5556250" y="1435100"/>
          <p14:tracePt t="45249" x="5556250" y="1536700"/>
          <p14:tracePt t="45266" x="5556250" y="1638300"/>
          <p14:tracePt t="45283" x="5575300" y="1689100"/>
          <p14:tracePt t="45299" x="5607050" y="1701800"/>
          <p14:tracePt t="45316" x="5632450" y="1701800"/>
          <p14:tracePt t="45319" x="5645150" y="1701800"/>
          <p14:tracePt t="45333" x="5651500" y="1701800"/>
          <p14:tracePt t="45349" x="5664200" y="1644650"/>
          <p14:tracePt t="45366" x="5664200" y="1549400"/>
          <p14:tracePt t="45383" x="5664200" y="1473200"/>
          <p14:tracePt t="45399" x="5626100" y="1422400"/>
          <p14:tracePt t="45416" x="5619750" y="1422400"/>
          <p14:tracePt t="45433" x="5581650" y="1473200"/>
          <p14:tracePt t="45449" x="5549900" y="1600200"/>
          <p14:tracePt t="45466" x="5537200" y="1739900"/>
          <p14:tracePt t="45483" x="5549900" y="1835150"/>
          <p14:tracePt t="45499" x="5600700" y="1860550"/>
          <p14:tracePt t="45516" x="5676900" y="1866900"/>
          <p14:tracePt t="45533" x="5803900" y="1847850"/>
          <p14:tracePt t="45549" x="5892800" y="1746250"/>
          <p14:tracePt t="45566" x="5918200" y="1625600"/>
          <p14:tracePt t="45583" x="5918200" y="1530350"/>
          <p14:tracePt t="45599" x="5842000" y="1479550"/>
          <p14:tracePt t="45616" x="5810250" y="1466850"/>
          <p14:tracePt t="45632" x="5784850" y="1485900"/>
          <p14:tracePt t="45649" x="5734050" y="1625600"/>
          <p14:tracePt t="45665" x="5715000" y="1765300"/>
          <p14:tracePt t="45682" x="5715000" y="1847850"/>
          <p14:tracePt t="45699" x="5772150" y="1885950"/>
          <p14:tracePt t="45716" x="5816600" y="1892300"/>
          <p14:tracePt t="45732" x="5867400" y="1892300"/>
          <p14:tracePt t="45749" x="5886450" y="1835150"/>
          <p14:tracePt t="45766" x="5886450" y="1765300"/>
          <p14:tracePt t="45782" x="5867400" y="1714500"/>
          <p14:tracePt t="45799" x="5829300" y="1708150"/>
          <p14:tracePt t="45816" x="5810250" y="1708150"/>
          <p14:tracePt t="45832" x="5759450" y="1752600"/>
          <p14:tracePt t="45849" x="5734050" y="1809750"/>
          <p14:tracePt t="45866" x="5734050" y="1841500"/>
          <p14:tracePt t="45882" x="5753100" y="1841500"/>
          <p14:tracePt t="45899" x="5791200" y="1841500"/>
          <p14:tracePt t="45916" x="5842000" y="1841500"/>
          <p14:tracePt t="45932" x="5873750" y="1771650"/>
          <p14:tracePt t="45949" x="5873750" y="1746250"/>
          <p14:tracePt t="45965" x="5861050" y="1714500"/>
          <p14:tracePt t="45982" x="5810250" y="1701800"/>
          <p14:tracePt t="45999" x="5689600" y="1701800"/>
          <p14:tracePt t="46015" x="5619750" y="1739900"/>
          <p14:tracePt t="46032" x="5600700" y="1778000"/>
          <p14:tracePt t="46049" x="5600700" y="1797050"/>
          <p14:tracePt t="46082" x="5664200" y="1797050"/>
          <p14:tracePt t="46099" x="5721350" y="1771650"/>
          <p14:tracePt t="46116" x="5765800" y="1727200"/>
          <p14:tracePt t="46132" x="5772150" y="1720850"/>
          <p14:tracePt t="46149" x="5772150" y="1714500"/>
          <p14:tracePt t="46166" x="5734050" y="1708150"/>
          <p14:tracePt t="46182" x="5695950" y="1708150"/>
          <p14:tracePt t="46199" x="5600700" y="1803400"/>
          <p14:tracePt t="46216" x="5588000" y="1866900"/>
          <p14:tracePt t="46232" x="5588000" y="1905000"/>
          <p14:tracePt t="46249" x="5607050" y="1930400"/>
          <p14:tracePt t="46266" x="5676900" y="1943100"/>
          <p14:tracePt t="46282" x="5759450" y="1943100"/>
          <p14:tracePt t="46299" x="5791200" y="1943100"/>
          <p14:tracePt t="46316" x="5791200" y="1936750"/>
          <p14:tracePt t="46332" x="5791200" y="1917700"/>
          <p14:tracePt t="46349" x="5727700" y="1892300"/>
          <p14:tracePt t="46366" x="5651500" y="1879600"/>
          <p14:tracePt t="46382" x="5568950" y="1879600"/>
          <p14:tracePt t="46399" x="5537200" y="1892300"/>
          <p14:tracePt t="46416" x="5543550" y="1905000"/>
          <p14:tracePt t="46432" x="5626100" y="1905000"/>
          <p14:tracePt t="46449" x="5797550" y="1905000"/>
          <p14:tracePt t="46466" x="5962650" y="1905000"/>
          <p14:tracePt t="46482" x="6032500" y="1879600"/>
          <p14:tracePt t="46499" x="6038850" y="1879600"/>
          <p14:tracePt t="46516" x="6032500" y="1873250"/>
          <p14:tracePt t="46532" x="5886450" y="1873250"/>
          <p14:tracePt t="46549" x="5721350" y="1873250"/>
          <p14:tracePt t="46566" x="5588000" y="1873250"/>
          <p14:tracePt t="46582" x="5568950" y="1873250"/>
          <p14:tracePt t="46599" x="5581650" y="1873250"/>
          <p14:tracePt t="46616" x="5645150" y="1873250"/>
          <p14:tracePt t="46632" x="5702300" y="1873250"/>
          <p14:tracePt t="46649" x="5708650" y="1873250"/>
          <p14:tracePt t="46695" x="5664200" y="1873250"/>
          <p14:tracePt t="46703" x="5613400" y="1873250"/>
          <p14:tracePt t="46716" x="5568950" y="1873250"/>
          <p14:tracePt t="46732" x="5556250" y="1873250"/>
          <p14:tracePt t="46760" x="5568950" y="1873250"/>
          <p14:tracePt t="46767" x="5607050" y="1873250"/>
          <p14:tracePt t="46783" x="5670550" y="1873250"/>
          <p14:tracePt t="46799" x="5746750" y="1873250"/>
          <p14:tracePt t="46840" x="5721350" y="1873250"/>
          <p14:tracePt t="46849" x="5651500" y="1873250"/>
          <p14:tracePt t="46866" x="5543550" y="1873250"/>
          <p14:tracePt t="46883" x="5480050" y="1860550"/>
          <p14:tracePt t="46899" x="5467350" y="1860550"/>
          <p14:tracePt t="46933" x="5473700" y="1860550"/>
          <p14:tracePt t="46949" x="5556250" y="1860550"/>
          <p14:tracePt t="46966" x="5607050" y="1860550"/>
          <p14:tracePt t="46983" x="5619750" y="1860550"/>
          <p14:tracePt t="47050" x="5613400" y="1860550"/>
          <p14:tracePt t="47063" x="5600700" y="1860550"/>
          <p14:tracePt t="47072" x="5588000" y="1860550"/>
          <p14:tracePt t="60832" x="5607050" y="1847850"/>
          <p14:tracePt t="60842" x="5664200" y="1835150"/>
          <p14:tracePt t="60854" x="5695950" y="1822450"/>
          <p14:tracePt t="60871" x="5702300" y="1822450"/>
          <p14:tracePt t="61001" x="5708650" y="1822450"/>
          <p14:tracePt t="61025" x="5721350" y="1822450"/>
          <p14:tracePt t="71440" x="5753100" y="1822450"/>
          <p14:tracePt t="71450" x="5772150" y="1822450"/>
          <p14:tracePt t="71459" x="5791200" y="1822450"/>
          <p14:tracePt t="71687" x="5784850" y="1822450"/>
          <p14:tracePt t="71703" x="5778500" y="1822450"/>
          <p14:tracePt t="71711" x="5772150" y="1822450"/>
          <p14:tracePt t="71735" x="5765800" y="1822450"/>
          <p14:tracePt t="71751" x="5753100" y="1822450"/>
          <p14:tracePt t="71767" x="5746750" y="1816100"/>
          <p14:tracePt t="71881" x="5740400" y="1816100"/>
          <p14:tracePt t="73338" x="5734050" y="1816100"/>
          <p14:tracePt t="73347" x="5715000" y="1816100"/>
          <p14:tracePt t="73358" x="5695950" y="1816100"/>
          <p14:tracePt t="73375" x="5657850" y="1816100"/>
          <p14:tracePt t="73391" x="5568950" y="1803400"/>
          <p14:tracePt t="73408" x="5467350" y="1790700"/>
          <p14:tracePt t="73425" x="5359400" y="1778000"/>
          <p14:tracePt t="73441" x="5251450" y="1765300"/>
          <p14:tracePt t="73458" x="5124450" y="1752600"/>
          <p14:tracePt t="73474" x="4984750" y="1739900"/>
          <p14:tracePt t="73491" x="4914900" y="1727200"/>
          <p14:tracePt t="73508" x="4826000" y="1727200"/>
          <p14:tracePt t="73525" x="4762500" y="1727200"/>
          <p14:tracePt t="73541" x="4724400" y="1727200"/>
          <p14:tracePt t="73558" x="4692650" y="1727200"/>
          <p14:tracePt t="73575" x="4667250" y="1720850"/>
          <p14:tracePt t="73591" x="4629150" y="1720850"/>
          <p14:tracePt t="73608" x="4616450" y="1720850"/>
          <p14:tracePt t="73625" x="4603750" y="1708150"/>
          <p14:tracePt t="73641" x="4597400" y="1708150"/>
          <p14:tracePt t="73920" x="4591050" y="1708150"/>
          <p14:tracePt t="73931" x="4597400" y="1720850"/>
          <p14:tracePt t="73941" x="4635500" y="1733550"/>
          <p14:tracePt t="73958" x="4692650" y="1752600"/>
          <p14:tracePt t="73975" x="4749800" y="1765300"/>
          <p14:tracePt t="73991" x="4857750" y="1803400"/>
          <p14:tracePt t="74008" x="4927600" y="1803400"/>
          <p14:tracePt t="74025" x="5016500" y="1816100"/>
          <p14:tracePt t="74041" x="5105400" y="1828800"/>
          <p14:tracePt t="74058" x="5130800" y="1828800"/>
          <p14:tracePt t="74074" x="5137150" y="1828800"/>
          <p14:tracePt t="74091" x="5143500" y="1828800"/>
          <p14:tracePt t="74160" x="5162550" y="1828800"/>
          <p14:tracePt t="74168" x="5181600" y="1828800"/>
          <p14:tracePt t="74176" x="5194300" y="1828800"/>
          <p14:tracePt t="74191" x="5245100" y="1822450"/>
          <p14:tracePt t="74207" x="5314950" y="1809750"/>
          <p14:tracePt t="74224" x="5410200" y="1797050"/>
          <p14:tracePt t="74241" x="5556250" y="1771650"/>
          <p14:tracePt t="74258" x="5727700" y="1739900"/>
          <p14:tracePt t="74274" x="5848350" y="1727200"/>
          <p14:tracePt t="74291" x="5892800" y="1720850"/>
          <p14:tracePt t="74308" x="5911850" y="1720850"/>
          <p14:tracePt t="74552" x="5905500" y="1733550"/>
          <p14:tracePt t="74560" x="5880100" y="1758950"/>
          <p14:tracePt t="74575" x="5848350" y="1790700"/>
          <p14:tracePt t="74591" x="5835650" y="1803400"/>
          <p14:tracePt t="74608" x="5829300" y="1803400"/>
          <p14:tracePt t="76504" x="5822950" y="1803400"/>
          <p14:tracePt t="76514" x="5810250" y="1803400"/>
          <p14:tracePt t="76525" x="5803900" y="1803400"/>
          <p14:tracePt t="76542" x="5797550" y="1797050"/>
          <p14:tracePt t="76558" x="5784850" y="1797050"/>
          <p14:tracePt t="76575" x="5772150" y="1797050"/>
          <p14:tracePt t="76592" x="5765800" y="1797050"/>
          <p14:tracePt t="76609" x="5734050" y="1790700"/>
          <p14:tracePt t="76625" x="5715000" y="1790700"/>
          <p14:tracePt t="76642" x="5689600" y="1790700"/>
          <p14:tracePt t="76658" x="5670550" y="1790700"/>
          <p14:tracePt t="76675" x="5651500" y="1778000"/>
          <p14:tracePt t="76692" x="5632450" y="1778000"/>
          <p14:tracePt t="77081" x="5619750" y="1803400"/>
          <p14:tracePt t="77090" x="5619750" y="1860550"/>
          <p14:tracePt t="77099" x="5607050" y="1949450"/>
          <p14:tracePt t="77109" x="5588000" y="2044700"/>
          <p14:tracePt t="77125" x="5562600" y="2241550"/>
          <p14:tracePt t="77143" x="5530850" y="2476500"/>
          <p14:tracePt t="77159" x="5499100" y="2571750"/>
          <p14:tracePt t="77175" x="5454650" y="2641600"/>
          <p14:tracePt t="77192" x="5422900" y="2692400"/>
          <p14:tracePt t="77209" x="5384800" y="2711450"/>
          <p14:tracePt t="77225" x="5340350" y="2730500"/>
          <p14:tracePt t="77242" x="5295900" y="2736850"/>
          <p14:tracePt t="77259" x="5276850" y="2743200"/>
          <p14:tracePt t="77275" x="5238750" y="2743200"/>
          <p14:tracePt t="77292" x="5187950" y="2743200"/>
          <p14:tracePt t="77309" x="5137150" y="2743200"/>
          <p14:tracePt t="77325" x="5111750" y="2736850"/>
          <p14:tracePt t="77342" x="5105400" y="2736850"/>
          <p14:tracePt t="77433" x="5105400" y="2730500"/>
          <p14:tracePt t="77452" x="5162550" y="2679700"/>
          <p14:tracePt t="77468" x="5238750" y="2609850"/>
          <p14:tracePt t="77479" x="5289550" y="2527300"/>
          <p14:tracePt t="77492" x="5321300" y="2476500"/>
          <p14:tracePt t="77509" x="5397500" y="2393950"/>
          <p14:tracePt t="77525" x="5480050" y="2298700"/>
          <p14:tracePt t="77542" x="5511800" y="2235200"/>
          <p14:tracePt t="77559" x="5537200" y="2209800"/>
          <p14:tracePt t="77608" x="5537200" y="2203450"/>
          <p14:tracePt t="77632" x="5537200" y="2197100"/>
          <p14:tracePt t="77648" x="5537200" y="2184400"/>
          <p14:tracePt t="77655" x="5537200" y="2165350"/>
          <p14:tracePt t="77663" x="5537200" y="2146300"/>
          <p14:tracePt t="77675" x="5537200" y="2127250"/>
          <p14:tracePt t="77692" x="5543550" y="2089150"/>
          <p14:tracePt t="77708" x="5549900" y="2070100"/>
          <p14:tracePt t="77725" x="5549900" y="2063750"/>
          <p14:tracePt t="77742" x="5556250" y="2051050"/>
          <p14:tracePt t="77759" x="5562600" y="2044700"/>
          <p14:tracePt t="77776" x="5575300" y="2032000"/>
          <p14:tracePt t="77793" x="5594350" y="2006600"/>
          <p14:tracePt t="77809" x="5613400" y="1974850"/>
          <p14:tracePt t="77826" x="5626100" y="1955800"/>
          <p14:tracePt t="77842" x="5632450" y="1943100"/>
          <p14:tracePt t="77859" x="5645150" y="1924050"/>
          <p14:tracePt t="77876" x="5657850" y="1917700"/>
          <p14:tracePt t="77892" x="5664200" y="1905000"/>
          <p14:tracePt t="77909" x="5676900" y="1892300"/>
          <p14:tracePt t="77926" x="5689600" y="1892300"/>
          <p14:tracePt t="78001" x="5689600" y="1879600"/>
          <p14:tracePt t="78011" x="5689600" y="1873250"/>
          <p14:tracePt t="78026" x="5689600" y="1854200"/>
          <p14:tracePt t="78043" x="5689600" y="1828800"/>
          <p14:tracePt t="78059" x="5676900" y="1809750"/>
          <p14:tracePt t="78076" x="5676900" y="1803400"/>
          <p14:tracePt t="78093" x="5670550" y="1790700"/>
          <p14:tracePt t="78184" x="5664200" y="1790700"/>
          <p14:tracePt t="78194" x="5664200" y="1803400"/>
          <p14:tracePt t="78209" x="5664200" y="1873250"/>
          <p14:tracePt t="78226" x="5651500" y="1936750"/>
          <p14:tracePt t="78242" x="5607050" y="2057400"/>
          <p14:tracePt t="78259" x="5543550" y="2190750"/>
          <p14:tracePt t="78276" x="5435600" y="2336800"/>
          <p14:tracePt t="78292" x="5308600" y="2444750"/>
          <p14:tracePt t="78309" x="5187950" y="2520950"/>
          <p14:tracePt t="78326" x="5086350" y="2590800"/>
          <p14:tracePt t="78342" x="5048250" y="2609850"/>
          <p14:tracePt t="78359" x="5041900" y="2609850"/>
          <p14:tracePt t="78929" x="5067300" y="2609850"/>
          <p14:tracePt t="78947" x="5162550" y="2590800"/>
          <p14:tracePt t="78965" x="5213350" y="2571750"/>
          <p14:tracePt t="78976" x="5289550" y="2533650"/>
          <p14:tracePt t="78992" x="5378450" y="2463800"/>
          <p14:tracePt t="79009" x="5467350" y="2419350"/>
          <p14:tracePt t="79026" x="5511800" y="2374900"/>
          <p14:tracePt t="79042" x="5537200" y="2349500"/>
          <p14:tracePt t="79059" x="5549900" y="2317750"/>
          <p14:tracePt t="79076" x="5556250" y="2279650"/>
          <p14:tracePt t="79092" x="5556250" y="2254250"/>
          <p14:tracePt t="79109" x="5556250" y="2222500"/>
          <p14:tracePt t="79126" x="5556250" y="2197100"/>
          <p14:tracePt t="79142" x="5556250" y="2190750"/>
          <p14:tracePt t="79159" x="5556250" y="2171700"/>
          <p14:tracePt t="79176" x="5556250" y="2165350"/>
          <p14:tracePt t="79193" x="5556250" y="2133600"/>
          <p14:tracePt t="79210" x="5556250" y="2108200"/>
          <p14:tracePt t="79226" x="5556250" y="2057400"/>
          <p14:tracePt t="79243" x="5581650" y="2000250"/>
          <p14:tracePt t="79260" x="5594350" y="1943100"/>
          <p14:tracePt t="79276" x="5607050" y="1879600"/>
          <p14:tracePt t="79293" x="5619750" y="1847850"/>
          <p14:tracePt t="79310" x="5632450" y="1809750"/>
          <p14:tracePt t="79327" x="5645150" y="1746250"/>
          <p14:tracePt t="79343" x="5651500" y="1727200"/>
          <p14:tracePt t="79359" x="5651500" y="1714500"/>
          <p14:tracePt t="79376" x="5651500" y="1708150"/>
          <p14:tracePt t="79432" x="5651500" y="1695450"/>
          <p14:tracePt t="79529" x="5651500" y="1689100"/>
          <p14:tracePt t="79545" x="5657850" y="1682750"/>
          <p14:tracePt t="79633" x="5664200" y="1682750"/>
          <p14:tracePt t="79672" x="5664200" y="1689100"/>
          <p14:tracePt t="79681" x="5664200" y="1695450"/>
          <p14:tracePt t="79695" x="5664200" y="1708150"/>
          <p14:tracePt t="79709" x="5664200" y="1714500"/>
          <p14:tracePt t="79726" x="5664200" y="1727200"/>
          <p14:tracePt t="79743" x="5664200" y="1746250"/>
          <p14:tracePt t="79760" x="5657850" y="1758950"/>
          <p14:tracePt t="79776" x="5645150" y="1790700"/>
          <p14:tracePt t="79793" x="5594350" y="1854200"/>
          <p14:tracePt t="79810" x="5556250" y="1930400"/>
          <p14:tracePt t="79827" x="5467350" y="2063750"/>
          <p14:tracePt t="79847" x="5321300" y="2317750"/>
          <p14:tracePt t="79860" x="5232400" y="2457450"/>
          <p14:tracePt t="79876" x="5124450" y="2590800"/>
          <p14:tracePt t="79893" x="5080000" y="2660650"/>
          <p14:tracePt t="79909" x="5067300" y="2679700"/>
          <p14:tracePt t="79926" x="5054600" y="2686050"/>
          <p14:tracePt t="79951" x="5048250" y="2686050"/>
          <p14:tracePt t="79967" x="5041900" y="2686050"/>
          <p14:tracePt t="79983" x="5022850" y="2686050"/>
          <p14:tracePt t="80007" x="5016500" y="2686050"/>
          <p14:tracePt t="80015" x="5003800" y="2679700"/>
          <p14:tracePt t="80026" x="4984750" y="2679700"/>
          <p14:tracePt t="80043" x="4959350" y="2679700"/>
          <p14:tracePt t="80059" x="4921250" y="2679700"/>
          <p14:tracePt t="80076" x="4895850" y="2679700"/>
          <p14:tracePt t="80093" x="4889500" y="2679700"/>
          <p14:tracePt t="80109" x="4883150" y="2692400"/>
          <p14:tracePt t="80288" x="4883150" y="2686050"/>
          <p14:tracePt t="80312" x="4876800" y="2673350"/>
          <p14:tracePt t="80321" x="4870450" y="2673350"/>
          <p14:tracePt t="80331" x="4870450" y="2660650"/>
          <p14:tracePt t="80343" x="4845050" y="2635250"/>
          <p14:tracePt t="80359" x="4838700" y="2622550"/>
          <p14:tracePt t="80376" x="4832350" y="2603500"/>
          <p14:tracePt t="80393" x="4819650" y="2590800"/>
          <p14:tracePt t="80617" x="4819650" y="2597150"/>
          <p14:tracePt t="80635" x="4819650" y="2609850"/>
          <p14:tracePt t="80650" x="4819650" y="2622550"/>
          <p14:tracePt t="80661" x="4819650" y="2628900"/>
          <p14:tracePt t="80693" x="4819650" y="2635250"/>
          <p14:tracePt t="80709" x="4819650" y="2641600"/>
          <p14:tracePt t="80734" x="4819650" y="2654300"/>
          <p14:tracePt t="80808" x="4819650" y="2660650"/>
          <p14:tracePt t="80824" x="4819650" y="2667000"/>
          <p14:tracePt t="80840" x="4819650" y="2679700"/>
          <p14:tracePt t="80851" x="4819650" y="2698750"/>
          <p14:tracePt t="80863" x="4813300" y="2724150"/>
          <p14:tracePt t="80882" x="4787900" y="2781300"/>
          <p14:tracePt t="80895" x="4768850" y="2813050"/>
          <p14:tracePt t="80910" x="4768850" y="2819400"/>
          <p14:tracePt t="80926" x="4743450" y="2851150"/>
          <p14:tracePt t="80943" x="4718050" y="2870200"/>
          <p14:tracePt t="80960" x="4679950" y="2882900"/>
          <p14:tracePt t="80976" x="4635500" y="2901950"/>
          <p14:tracePt t="80993" x="4578350" y="2921000"/>
          <p14:tracePt t="81010" x="4527550" y="2933700"/>
          <p14:tracePt t="81026" x="4470400" y="2946400"/>
          <p14:tracePt t="81043" x="4438650" y="2959100"/>
          <p14:tracePt t="81060" x="4400550" y="2959100"/>
          <p14:tracePt t="81076" x="4375150" y="2959100"/>
          <p14:tracePt t="81093" x="4349750" y="2959100"/>
          <p14:tracePt t="81110" x="4330700" y="2959100"/>
          <p14:tracePt t="81126" x="4324350" y="2959100"/>
          <p14:tracePt t="81160" x="4318000" y="2959100"/>
          <p14:tracePt t="81176" x="4305300" y="2959100"/>
          <p14:tracePt t="81194" x="4292600" y="2959100"/>
          <p14:tracePt t="81212" x="4279900" y="2959100"/>
          <p14:tracePt t="81227" x="4267200" y="2946400"/>
          <p14:tracePt t="81264" x="4254500" y="2940050"/>
          <p14:tracePt t="81313" x="4248150" y="2927350"/>
          <p14:tracePt t="81352" x="4235450" y="2921000"/>
          <p14:tracePt t="81479" x="4248150" y="2940050"/>
          <p14:tracePt t="81490" x="4267200" y="2959100"/>
          <p14:tracePt t="81508" x="4305300" y="2997200"/>
          <p14:tracePt t="81519" x="4349750" y="3022600"/>
          <p14:tracePt t="81527" x="4381500" y="3028950"/>
          <p14:tracePt t="81543" x="4470400" y="3041650"/>
          <p14:tracePt t="81560" x="4597400" y="3041650"/>
          <p14:tracePt t="81577" x="4756150" y="3035300"/>
          <p14:tracePt t="81593" x="4902200" y="2965450"/>
          <p14:tracePt t="81610" x="5010150" y="2889250"/>
          <p14:tracePt t="81627" x="5054600" y="2806700"/>
          <p14:tracePt t="81643" x="5073650" y="2711450"/>
          <p14:tracePt t="81660" x="5086350" y="2603500"/>
          <p14:tracePt t="81677" x="5086350" y="2571750"/>
          <p14:tracePt t="81693" x="5086350" y="2552700"/>
          <p14:tracePt t="81710" x="5086350" y="2540000"/>
          <p14:tracePt t="81727" x="5086350" y="2527300"/>
          <p14:tracePt t="81760" x="5086350" y="2520950"/>
          <p14:tracePt t="81921" x="5086350" y="2533650"/>
          <p14:tracePt t="81938" x="5080000" y="2584450"/>
          <p14:tracePt t="81956" x="5067300" y="2628900"/>
          <p14:tracePt t="81959" x="5054600" y="2641600"/>
          <p14:tracePt t="81971" x="5029200" y="2660650"/>
          <p14:tracePt t="81981" x="5022850" y="2673350"/>
          <p14:tracePt t="81993" x="4953000" y="2692400"/>
          <p14:tracePt t="82010" x="4851400" y="2724150"/>
          <p14:tracePt t="82027" x="4718050" y="2736850"/>
          <p14:tracePt t="82043" x="4591050" y="2749550"/>
          <p14:tracePt t="82060" x="4489450" y="2749550"/>
          <p14:tracePt t="82077" x="4356100" y="2749550"/>
          <p14:tracePt t="82093" x="4254500" y="2749550"/>
          <p14:tracePt t="82110" x="4146550" y="2749550"/>
          <p14:tracePt t="82127" x="4108450" y="2749550"/>
          <p14:tracePt t="82143" x="4089400" y="2749550"/>
          <p14:tracePt t="82160" x="4083050" y="2749550"/>
          <p14:tracePt t="82177" x="4064000" y="2743200"/>
          <p14:tracePt t="82193" x="4038600" y="2698750"/>
          <p14:tracePt t="82210" x="4019550" y="2660650"/>
          <p14:tracePt t="82227" x="3987800" y="2590800"/>
          <p14:tracePt t="82243" x="3943350" y="2533650"/>
          <p14:tracePt t="82260" x="3905250" y="2470150"/>
          <p14:tracePt t="82277" x="3879850" y="2419350"/>
          <p14:tracePt t="82293" x="3860800" y="2400300"/>
          <p14:tracePt t="82310" x="3854450" y="2381250"/>
          <p14:tracePt t="82335" x="3854450" y="2374900"/>
          <p14:tracePt t="82351" x="3841750" y="2362200"/>
          <p14:tracePt t="82544" x="3848100" y="2381250"/>
          <p14:tracePt t="82563" x="3854450" y="2406650"/>
          <p14:tracePt t="82581" x="3860800" y="2438400"/>
          <p14:tracePt t="82598" x="3873500" y="2463800"/>
          <p14:tracePt t="82610" x="3873500" y="2489200"/>
          <p14:tracePt t="82627" x="3886200" y="2501900"/>
          <p14:tracePt t="82643" x="3886200" y="2514600"/>
          <p14:tracePt t="82660" x="3892550" y="2533650"/>
          <p14:tracePt t="82677" x="3898900" y="2552700"/>
          <p14:tracePt t="82693" x="3911600" y="2565400"/>
          <p14:tracePt t="82710" x="3917950" y="2565400"/>
          <p14:tracePt t="82727" x="3924300" y="2571750"/>
          <p14:tracePt t="82993" x="3937000" y="2603500"/>
          <p14:tracePt t="83012" x="3975100" y="2679700"/>
          <p14:tracePt t="83031" x="4076700" y="2882900"/>
          <p14:tracePt t="83050" x="4165600" y="2965450"/>
          <p14:tracePt t="83061" x="4210050" y="3016250"/>
          <p14:tracePt t="83077" x="4279900" y="3048000"/>
          <p14:tracePt t="83094" x="4318000" y="3054350"/>
          <p14:tracePt t="83110" x="4375150" y="3060700"/>
          <p14:tracePt t="83127" x="4445000" y="3060700"/>
          <p14:tracePt t="83144" x="4533900" y="3016250"/>
          <p14:tracePt t="83160" x="4603750" y="2978150"/>
          <p14:tracePt t="83177" x="4654550" y="2959100"/>
          <p14:tracePt t="83194" x="4679950" y="2946400"/>
          <p14:tracePt t="83210" x="4686300" y="2940050"/>
          <p14:tracePt t="83227" x="4692650" y="2940050"/>
          <p14:tracePt t="83244" x="4711700" y="2940050"/>
          <p14:tracePt t="83260" x="4737100" y="2940050"/>
          <p14:tracePt t="83277" x="4756150" y="2940050"/>
          <p14:tracePt t="83294" x="4775200" y="2940050"/>
          <p14:tracePt t="83310" x="4787900" y="2946400"/>
          <p14:tracePt t="83343" x="4787900" y="2952750"/>
          <p14:tracePt t="83441" x="4787900" y="2940050"/>
          <p14:tracePt t="83459" x="4787900" y="2921000"/>
          <p14:tracePt t="83474" x="4787900" y="2895600"/>
          <p14:tracePt t="83483" x="4787900" y="2876550"/>
          <p14:tracePt t="83494" x="4787900" y="2870200"/>
          <p14:tracePt t="83511" x="4787900" y="2838450"/>
          <p14:tracePt t="83527" x="4787900" y="2825750"/>
          <p14:tracePt t="83544" x="4787900" y="2819400"/>
          <p14:tracePt t="83560" x="4800600" y="2787650"/>
          <p14:tracePt t="83577" x="4800600" y="2762250"/>
          <p14:tracePt t="83594" x="4800600" y="2724150"/>
          <p14:tracePt t="83610" x="4806950" y="2686050"/>
          <p14:tracePt t="83627" x="4806950" y="2641600"/>
          <p14:tracePt t="83644" x="4806950" y="2603500"/>
          <p14:tracePt t="83660" x="4806950" y="2578100"/>
          <p14:tracePt t="83677" x="4806950" y="2565400"/>
          <p14:tracePt t="83694" x="4806950" y="2552700"/>
          <p14:tracePt t="83710" x="4800600" y="2552700"/>
          <p14:tracePt t="83727" x="4787900" y="2552700"/>
          <p14:tracePt t="83744" x="4768850" y="2552700"/>
          <p14:tracePt t="83761" x="4737100" y="2559050"/>
          <p14:tracePt t="83777" x="4667250" y="2578100"/>
          <p14:tracePt t="83794" x="4578350" y="2603500"/>
          <p14:tracePt t="83811" x="4489450" y="2616200"/>
          <p14:tracePt t="83827" x="4432300" y="2616200"/>
          <p14:tracePt t="83844" x="4394200" y="2616200"/>
          <p14:tracePt t="83861" x="4368800" y="2603500"/>
          <p14:tracePt t="83877" x="4330700" y="2571750"/>
          <p14:tracePt t="83894" x="4298950" y="2552700"/>
          <p14:tracePt t="83911" x="4235450" y="2501900"/>
          <p14:tracePt t="83927" x="4191000" y="2463800"/>
          <p14:tracePt t="83944" x="4140200" y="2425700"/>
          <p14:tracePt t="83961" x="4076700" y="2381250"/>
          <p14:tracePt t="83977" x="4057650" y="2368550"/>
          <p14:tracePt t="83994" x="4038600" y="2362200"/>
          <p14:tracePt t="84011" x="4000500" y="2343150"/>
          <p14:tracePt t="84027" x="3981450" y="2330450"/>
          <p14:tracePt t="84044" x="3956050" y="2317750"/>
          <p14:tracePt t="84061" x="3949700" y="2311400"/>
          <p14:tracePt t="84120" x="3943350" y="2311400"/>
          <p14:tracePt t="84139" x="3949700" y="2362200"/>
          <p14:tracePt t="84156" x="3975100" y="2451100"/>
          <p14:tracePt t="84166" x="3987800" y="2552700"/>
          <p14:tracePt t="84177" x="3987800" y="2635250"/>
          <p14:tracePt t="84194" x="4000500" y="2838450"/>
          <p14:tracePt t="84211" x="4032250" y="3016250"/>
          <p14:tracePt t="84227" x="4044950" y="3136900"/>
          <p14:tracePt t="84244" x="4057650" y="3225800"/>
          <p14:tracePt t="84261" x="4057650" y="3270250"/>
          <p14:tracePt t="84277" x="4064000" y="3295650"/>
          <p14:tracePt t="84294" x="4064000" y="3302000"/>
          <p14:tracePt t="84311" x="4070350" y="3321050"/>
          <p14:tracePt t="84327" x="4076700" y="3333750"/>
          <p14:tracePt t="84344" x="4076700" y="3346450"/>
          <p14:tracePt t="84361" x="4083050" y="3390900"/>
          <p14:tracePt t="84377" x="4121150" y="3460750"/>
          <p14:tracePt t="84394" x="4165600" y="3562350"/>
          <p14:tracePt t="84411" x="4203700" y="3689350"/>
          <p14:tracePt t="84427" x="4216400" y="3835400"/>
          <p14:tracePt t="84444" x="4216400" y="3962400"/>
          <p14:tracePt t="84461" x="4216400" y="4025900"/>
          <p14:tracePt t="84477" x="4171950" y="4032250"/>
          <p14:tracePt t="84494" x="4083050" y="4032250"/>
          <p14:tracePt t="84511" x="3962400" y="4025900"/>
          <p14:tracePt t="84527" x="3943350" y="4013200"/>
          <p14:tracePt t="84567" x="3943350" y="4006850"/>
          <p14:tracePt t="84577" x="3943350" y="4000500"/>
          <p14:tracePt t="84594" x="3943350" y="3975100"/>
          <p14:tracePt t="84611" x="3943350" y="3943350"/>
          <p14:tracePt t="84627" x="3943350" y="3892550"/>
          <p14:tracePt t="84644" x="3943350" y="3886200"/>
          <p14:tracePt t="84661" x="3943350" y="3879850"/>
          <p14:tracePt t="84694" x="3949700" y="3867150"/>
          <p14:tracePt t="84808" x="3937000" y="3867150"/>
          <p14:tracePt t="84827" x="3879850" y="3867150"/>
          <p14:tracePt t="84842" x="3790950" y="3911600"/>
          <p14:tracePt t="84851" x="3765550" y="3911600"/>
          <p14:tracePt t="84861" x="3759200" y="3917950"/>
          <p14:tracePt t="84877" x="3740150" y="3917950"/>
          <p14:tracePt t="84983" x="3733800" y="3917950"/>
          <p14:tracePt t="84994" x="3727450" y="3917950"/>
          <p14:tracePt t="85288" x="3740150" y="3917950"/>
          <p14:tracePt t="85296" x="3746500" y="3917950"/>
          <p14:tracePt t="85311" x="3771900" y="3898900"/>
          <p14:tracePt t="85328" x="3778250" y="3898900"/>
          <p14:tracePt t="85344" x="3790950" y="3886200"/>
          <p14:tracePt t="85504" x="3790950" y="3879850"/>
          <p14:tracePt t="85523" x="3790950" y="3867150"/>
          <p14:tracePt t="85535" x="3790950" y="3860800"/>
          <p14:tracePt t="85856" x="3835400" y="3841750"/>
          <p14:tracePt t="85874" x="3949700" y="3803650"/>
          <p14:tracePt t="85891" x="3962400" y="3803650"/>
          <p14:tracePt t="86111" x="3968750" y="3810000"/>
          <p14:tracePt t="86119" x="3975100" y="3829050"/>
          <p14:tracePt t="86128" x="3975100" y="3841750"/>
          <p14:tracePt t="86145" x="3975100" y="3867150"/>
          <p14:tracePt t="86178" x="3975100" y="3873500"/>
          <p14:tracePt t="86195" x="3968750" y="3879850"/>
          <p14:tracePt t="86211" x="3917950" y="3879850"/>
          <p14:tracePt t="86228" x="3860800" y="3860800"/>
          <p14:tracePt t="86245" x="3803650" y="3829050"/>
          <p14:tracePt t="86262" x="3778250" y="3803650"/>
          <p14:tracePt t="86278" x="3759200" y="3797300"/>
          <p14:tracePt t="86367" x="3759200" y="3790950"/>
          <p14:tracePt t="86383" x="3765550" y="3790950"/>
          <p14:tracePt t="86390" x="3771900" y="3790950"/>
          <p14:tracePt t="86407" x="3778250" y="3790950"/>
          <p14:tracePt t="87224" x="3771900" y="3790950"/>
          <p14:tracePt t="87287" x="3765550" y="3790950"/>
          <p14:tracePt t="87344" x="3752850" y="3790950"/>
          <p14:tracePt t="87624" x="3752850" y="3797300"/>
          <p14:tracePt t="87647" x="3752850" y="3803650"/>
          <p14:tracePt t="87655" x="3759200" y="3810000"/>
          <p14:tracePt t="87663" x="3765550" y="3810000"/>
          <p14:tracePt t="87678" x="3784600" y="3810000"/>
          <p14:tracePt t="87695" x="3822700" y="3810000"/>
          <p14:tracePt t="87712" x="3835400" y="3810000"/>
          <p14:tracePt t="87728" x="3854450" y="3810000"/>
          <p14:tracePt t="87762" x="3867150" y="3810000"/>
          <p14:tracePt t="87778" x="3873500" y="3810000"/>
          <p14:tracePt t="87795" x="3892550" y="3816350"/>
          <p14:tracePt t="87812" x="3917950" y="3816350"/>
          <p14:tracePt t="87828" x="3956050" y="3810000"/>
          <p14:tracePt t="87845" x="4032250" y="3797300"/>
          <p14:tracePt t="87862" x="4114800" y="3797300"/>
          <p14:tracePt t="87879" x="4184650" y="3797300"/>
          <p14:tracePt t="87895" x="4210050" y="3797300"/>
          <p14:tracePt t="87992" x="4210050" y="3790950"/>
          <p14:tracePt t="88010" x="4216400" y="3790950"/>
          <p14:tracePt t="88144" x="4229100" y="3790950"/>
          <p14:tracePt t="88208" x="4235450" y="3790950"/>
          <p14:tracePt t="88568" x="4248150" y="3790950"/>
          <p14:tracePt t="88587" x="4260850" y="3790950"/>
          <p14:tracePt t="88605" x="4286250" y="3803650"/>
          <p14:tracePt t="88624" x="4337050" y="3810000"/>
          <p14:tracePt t="88634" x="4343400" y="3810000"/>
          <p14:tracePt t="88645" x="4349750" y="3810000"/>
          <p14:tracePt t="91593" x="4343400" y="3752850"/>
          <p14:tracePt t="91610" x="4311650" y="3632200"/>
          <p14:tracePt t="91625" x="4311650" y="3454400"/>
          <p14:tracePt t="91633" x="4311650" y="3352800"/>
          <p14:tracePt t="91646" x="4311650" y="3270250"/>
          <p14:tracePt t="91663" x="4311650" y="3060700"/>
          <p14:tracePt t="91680" x="4298950" y="2940050"/>
          <p14:tracePt t="91696" x="4286250" y="2851150"/>
          <p14:tracePt t="91713" x="4273550" y="2749550"/>
          <p14:tracePt t="91729" x="4248150" y="2660650"/>
          <p14:tracePt t="91746" x="4248150" y="2603500"/>
          <p14:tracePt t="91763" x="4241800" y="2584450"/>
          <p14:tracePt t="91780" x="4241800" y="2565400"/>
          <p14:tracePt t="91796" x="4241800" y="2552700"/>
          <p14:tracePt t="91813" x="4241800" y="2533650"/>
          <p14:tracePt t="91830" x="4241800" y="2527300"/>
          <p14:tracePt t="91846" x="4241800" y="2508250"/>
          <p14:tracePt t="91863" x="4241800" y="2482850"/>
          <p14:tracePt t="91880" x="4241800" y="2438400"/>
          <p14:tracePt t="91896" x="4254500" y="2374900"/>
          <p14:tracePt t="91913" x="4267200" y="2260600"/>
          <p14:tracePt t="91930" x="4279900" y="2197100"/>
          <p14:tracePt t="91946" x="4279900" y="2171700"/>
          <p14:tracePt t="91963" x="4279900" y="2165350"/>
          <p14:tracePt t="92056" x="4286250" y="2165350"/>
          <p14:tracePt t="92074" x="4286250" y="2209800"/>
          <p14:tracePt t="92092" x="4286250" y="2311400"/>
          <p14:tracePt t="92106" x="4286250" y="2501900"/>
          <p14:tracePt t="92114" x="4286250" y="2654300"/>
          <p14:tracePt t="92130" x="4286250" y="3016250"/>
          <p14:tracePt t="92146" x="4286250" y="3397250"/>
          <p14:tracePt t="92163" x="4286250" y="3727450"/>
          <p14:tracePt t="92180" x="4298950" y="3892550"/>
          <p14:tracePt t="92196" x="4324350" y="3962400"/>
          <p14:tracePt t="92213" x="4330700" y="3981450"/>
          <p14:tracePt t="92312" x="4337050" y="3981450"/>
          <p14:tracePt t="92343" x="4343400" y="3981450"/>
          <p14:tracePt t="92359" x="4349750" y="3981450"/>
          <p14:tracePt t="92375" x="4362450" y="3981450"/>
          <p14:tracePt t="92383" x="4368800" y="3981450"/>
          <p14:tracePt t="92397" x="4375150" y="3981450"/>
          <p14:tracePt t="92414" x="4419600" y="3981450"/>
          <p14:tracePt t="92430" x="4489450" y="3968750"/>
          <p14:tracePt t="92447" x="4565650" y="3949700"/>
          <p14:tracePt t="92463" x="4597400" y="3924300"/>
          <p14:tracePt t="92480" x="4610100" y="3911600"/>
          <p14:tracePt t="92497" x="4622800" y="3898900"/>
          <p14:tracePt t="92513" x="4629150" y="3892550"/>
          <p14:tracePt t="92547" x="4635500" y="3886200"/>
          <p14:tracePt t="92711" x="4660900" y="3886200"/>
          <p14:tracePt t="92719" x="4699000" y="3873500"/>
          <p14:tracePt t="92730" x="4737100" y="3860800"/>
          <p14:tracePt t="92747" x="4806950" y="3848100"/>
          <p14:tracePt t="92763" x="4864100" y="3835400"/>
          <p14:tracePt t="92780" x="4889500" y="3816350"/>
          <p14:tracePt t="92813" x="4902200" y="3810000"/>
          <p14:tracePt t="92847" x="4921250" y="3790950"/>
          <p14:tracePt t="92863" x="4953000" y="3778250"/>
          <p14:tracePt t="92880" x="4991100" y="3759200"/>
          <p14:tracePt t="92897" x="5022850" y="3746500"/>
          <p14:tracePt t="92913" x="5048250" y="3740150"/>
          <p14:tracePt t="92930" x="5092700" y="3733800"/>
          <p14:tracePt t="92947" x="5105400" y="3727450"/>
          <p14:tracePt t="92963" x="5111750" y="3727450"/>
          <p14:tracePt t="92980" x="5118100" y="3727450"/>
          <p14:tracePt t="92997" x="5124450" y="3727450"/>
          <p14:tracePt t="93184" x="5118100" y="3727450"/>
          <p14:tracePt t="93425" x="5111750" y="3714750"/>
          <p14:tracePt t="93444" x="5111750" y="3632200"/>
          <p14:tracePt t="93462" x="5124450" y="3397250"/>
          <p14:tracePt t="93464" x="5162550" y="3257550"/>
          <p14:tracePt t="93490" x="5251450" y="2870200"/>
          <p14:tracePt t="93497" x="5308600" y="2711450"/>
          <p14:tracePt t="93513" x="5397500" y="2305050"/>
          <p14:tracePt t="93530" x="5410200" y="2152650"/>
          <p14:tracePt t="93547" x="5422900" y="2076450"/>
          <p14:tracePt t="93563" x="5435600" y="2051050"/>
          <p14:tracePt t="93580" x="5435600" y="2044700"/>
          <p14:tracePt t="93824" x="5435600" y="2057400"/>
          <p14:tracePt t="93834" x="5435600" y="2070100"/>
          <p14:tracePt t="93847" x="5429250" y="2108200"/>
          <p14:tracePt t="93865" x="5422900" y="2139950"/>
          <p14:tracePt t="93880" x="5410200" y="2178050"/>
          <p14:tracePt t="93897" x="5397500" y="2216150"/>
          <p14:tracePt t="93914" x="5391150" y="2247900"/>
          <p14:tracePt t="93931" x="5378450" y="2266950"/>
          <p14:tracePt t="93947" x="5372100" y="2273300"/>
          <p14:tracePt t="93964" x="5365750" y="2279650"/>
          <p14:tracePt t="93980" x="5359400" y="2292350"/>
          <p14:tracePt t="93997" x="5353050" y="2298700"/>
          <p14:tracePt t="94014" x="5346700" y="2305050"/>
          <p14:tracePt t="94030" x="5346700" y="2330450"/>
          <p14:tracePt t="94047" x="5346700" y="2343150"/>
          <p14:tracePt t="94064" x="5340350" y="2343150"/>
          <p14:tracePt t="94600" x="5327650" y="2381250"/>
          <p14:tracePt t="94618" x="5302250" y="2419350"/>
          <p14:tracePt t="94631" x="5283200" y="2438400"/>
          <p14:tracePt t="94647" x="5276850" y="2451100"/>
          <p14:tracePt t="94664" x="5264150" y="2470150"/>
          <p14:tracePt t="94680" x="5264150" y="2482850"/>
          <p14:tracePt t="94697" x="5251450" y="2495550"/>
          <p14:tracePt t="94714" x="5251450" y="2501900"/>
          <p14:tracePt t="94731" x="5245100" y="2520950"/>
          <p14:tracePt t="94764" x="5238750" y="2527300"/>
          <p14:tracePt t="94781" x="5232400" y="2533650"/>
          <p14:tracePt t="94825" x="5232400" y="2540000"/>
          <p14:tracePt t="94843" x="5232400" y="2552700"/>
          <p14:tracePt t="94860" x="5219700" y="2565400"/>
          <p14:tracePt t="94871" x="5207000" y="2622550"/>
          <p14:tracePt t="94881" x="5194300" y="2654300"/>
          <p14:tracePt t="94897" x="5156200" y="2730500"/>
          <p14:tracePt t="94914" x="5118100" y="2806700"/>
          <p14:tracePt t="94930" x="5086350" y="2882900"/>
          <p14:tracePt t="94947" x="5060950" y="2952750"/>
          <p14:tracePt t="94964" x="5022850" y="3048000"/>
          <p14:tracePt t="94981" x="4984750" y="3143250"/>
          <p14:tracePt t="94997" x="4940300" y="3244850"/>
          <p14:tracePt t="95014" x="4895850" y="3359150"/>
          <p14:tracePt t="95031" x="4806950" y="3530600"/>
          <p14:tracePt t="95047" x="4762500" y="3619500"/>
          <p14:tracePt t="95064" x="4730750" y="3676650"/>
          <p14:tracePt t="95081" x="4679950" y="3740150"/>
          <p14:tracePt t="95097" x="4660900" y="3784600"/>
          <p14:tracePt t="95114" x="4622800" y="3822700"/>
          <p14:tracePt t="95131" x="4610100" y="3854450"/>
          <p14:tracePt t="95147" x="4597400" y="3873500"/>
          <p14:tracePt t="95164" x="4591050" y="3879850"/>
          <p14:tracePt t="95181" x="4591050" y="3892550"/>
          <p14:tracePt t="95214" x="4584700" y="3892550"/>
          <p14:tracePt t="95231" x="4584700" y="3898900"/>
          <p14:tracePt t="95247" x="4584700" y="3905250"/>
          <p14:tracePt t="96064" x="4591050" y="3911600"/>
          <p14:tracePt t="96082" x="4648200" y="3886200"/>
          <p14:tracePt t="96101" x="4660900" y="3873500"/>
          <p14:tracePt t="96114" x="4673600" y="3873500"/>
          <p14:tracePt t="96368" x="4673600" y="3879850"/>
          <p14:tracePt t="96536" x="4679950" y="3886200"/>
          <p14:tracePt t="96556" x="4686300" y="3886200"/>
          <p14:tracePt t="96572" x="4699000" y="3886200"/>
          <p14:tracePt t="96581" x="4711700" y="3879850"/>
          <p14:tracePt t="96598" x="4724400" y="3860800"/>
          <p14:tracePt t="96614" x="4737100" y="3854450"/>
          <p14:tracePt t="96648" x="4743450" y="3835400"/>
          <p14:tracePt t="96664" x="4749800" y="3822700"/>
          <p14:tracePt t="96681" x="4756150" y="3822700"/>
          <p14:tracePt t="96698" x="4756150" y="3816350"/>
          <p14:tracePt t="97512" x="4762500" y="3816350"/>
          <p14:tracePt t="97535" x="4768850" y="3816350"/>
          <p14:tracePt t="97560" x="4781550" y="3816350"/>
          <p14:tracePt t="97583" x="4787900" y="3816350"/>
          <p14:tracePt t="97735" x="4768850" y="3816350"/>
          <p14:tracePt t="97743" x="4743450" y="3816350"/>
          <p14:tracePt t="97750" x="4724400" y="3816350"/>
          <p14:tracePt t="97765" x="4705350" y="3816350"/>
          <p14:tracePt t="97781" x="4679950" y="3829050"/>
          <p14:tracePt t="97798" x="4673600" y="3835400"/>
          <p14:tracePt t="97880" x="4660900" y="3835400"/>
          <p14:tracePt t="97904" x="4648200" y="3835400"/>
          <p14:tracePt t="97922" x="4629150" y="3835400"/>
          <p14:tracePt t="97940" x="4578350" y="3835400"/>
          <p14:tracePt t="97959" x="4375150" y="3829050"/>
          <p14:tracePt t="97969" x="4292600" y="3829050"/>
          <p14:tracePt t="97982" x="4203700" y="3829050"/>
          <p14:tracePt t="97998" x="3962400" y="3829050"/>
          <p14:tracePt t="98015" x="3886200" y="3829050"/>
          <p14:tracePt t="98031" x="3873500" y="3829050"/>
          <p14:tracePt t="98296" x="3867150" y="3829050"/>
          <p14:tracePt t="98464" x="3860800" y="3829050"/>
          <p14:tracePt t="98482" x="3848100" y="3822700"/>
          <p14:tracePt t="98499" x="3841750" y="3822700"/>
          <p14:tracePt t="98849" x="3854450" y="3810000"/>
          <p14:tracePt t="98867" x="3867150" y="3810000"/>
          <p14:tracePt t="98883" x="3911600" y="3810000"/>
          <p14:tracePt t="98899" x="3949700" y="3810000"/>
          <p14:tracePt t="98915" x="3987800" y="3803650"/>
          <p14:tracePt t="98932" x="4025900" y="3803650"/>
          <p14:tracePt t="98949" x="4038600" y="3797300"/>
          <p14:tracePt t="98965" x="4076700" y="3797300"/>
          <p14:tracePt t="98982" x="4127500" y="3784600"/>
          <p14:tracePt t="98999" x="4152900" y="3771900"/>
          <p14:tracePt t="99015" x="4171950" y="3771900"/>
          <p14:tracePt t="99032" x="4197350" y="3771900"/>
          <p14:tracePt t="99049" x="4216400" y="3771900"/>
          <p14:tracePt t="99065" x="4241800" y="3765550"/>
          <p14:tracePt t="99082" x="4267200" y="3752850"/>
          <p14:tracePt t="99099" x="4286250" y="3752850"/>
          <p14:tracePt t="99115" x="4305300" y="3752850"/>
          <p14:tracePt t="99132" x="4311650" y="3752850"/>
          <p14:tracePt t="99149" x="4318000" y="3752850"/>
          <p14:tracePt t="99165" x="4324350" y="3752850"/>
          <p14:tracePt t="99182" x="4337050" y="3752850"/>
          <p14:tracePt t="99199" x="4368800" y="3752850"/>
          <p14:tracePt t="99215" x="4381500" y="3752850"/>
          <p14:tracePt t="99616" x="4375150" y="3752850"/>
          <p14:tracePt t="99632" x="4343400" y="3759200"/>
          <p14:tracePt t="99644" x="4324350" y="3759200"/>
          <p14:tracePt t="99657" x="4279900" y="3765550"/>
          <p14:tracePt t="99668" x="4241800" y="3771900"/>
          <p14:tracePt t="99682" x="4197350" y="3778250"/>
          <p14:tracePt t="99699" x="4171950" y="3778250"/>
          <p14:tracePt t="99715" x="4165600" y="3790950"/>
          <p14:tracePt t="99816" x="4152900" y="3790950"/>
          <p14:tracePt t="100904" x="4121150" y="3790950"/>
          <p14:tracePt t="100922" x="4095750" y="3790950"/>
          <p14:tracePt t="100936" x="4070350" y="3790950"/>
          <p14:tracePt t="100949" x="4051300" y="3790950"/>
          <p14:tracePt t="100966" x="4013200" y="3790950"/>
          <p14:tracePt t="100967" x="3994150" y="3790950"/>
          <p14:tracePt t="100982" x="3956050" y="3784600"/>
          <p14:tracePt t="100999" x="3924300" y="3784600"/>
          <p14:tracePt t="101016" x="3905250" y="3778250"/>
          <p14:tracePt t="101032" x="3873500" y="3778250"/>
          <p14:tracePt t="101049" x="3848100" y="3778250"/>
          <p14:tracePt t="101066" x="3816350" y="3778250"/>
          <p14:tracePt t="101083" x="3778250" y="3765550"/>
          <p14:tracePt t="101099" x="3733800" y="3765550"/>
          <p14:tracePt t="101116" x="3708400" y="3752850"/>
          <p14:tracePt t="101133" x="3695700" y="3752850"/>
          <p14:tracePt t="101451" x="3695700" y="3746500"/>
          <p14:tracePt t="101468" x="3702050" y="3746500"/>
          <p14:tracePt t="101487" x="3714750" y="3746500"/>
          <p14:tracePt t="102561" x="3721100" y="3746500"/>
          <p14:tracePt t="102579" x="3727450" y="3810000"/>
          <p14:tracePt t="102596" x="3759200" y="3911600"/>
          <p14:tracePt t="102610" x="3765550" y="3968750"/>
          <p14:tracePt t="102618" x="3765550" y="4000500"/>
          <p14:tracePt t="102633" x="3778250" y="4076700"/>
          <p14:tracePt t="102650" x="3784600" y="4089400"/>
          <p14:tracePt t="102666" x="3784600" y="4102100"/>
          <p14:tracePt t="102683" x="3784600" y="4121150"/>
          <p14:tracePt t="102700" x="3784600" y="4152900"/>
          <p14:tracePt t="102716" x="3784600" y="4159250"/>
          <p14:tracePt t="102750" x="3784600" y="4171950"/>
          <p14:tracePt t="102766" x="3784600" y="4178300"/>
          <p14:tracePt t="102783" x="3784600" y="4191000"/>
          <p14:tracePt t="102800" x="3784600" y="4210050"/>
          <p14:tracePt t="102816" x="3784600" y="4216400"/>
          <p14:tracePt t="102833" x="3790950" y="4235450"/>
          <p14:tracePt t="102850" x="3797300" y="4235450"/>
          <p14:tracePt t="102866" x="3797300" y="4241800"/>
          <p14:tracePt t="102883" x="3803650" y="4254500"/>
          <p14:tracePt t="103751" x="3816350" y="4254500"/>
          <p14:tracePt t="103760" x="3848100" y="4254500"/>
          <p14:tracePt t="103769" x="3886200" y="4254500"/>
          <p14:tracePt t="103783" x="3987800" y="4254500"/>
          <p14:tracePt t="103800" x="4076700" y="4254500"/>
          <p14:tracePt t="103817" x="4146550" y="4229100"/>
          <p14:tracePt t="103833" x="4222750" y="4178300"/>
          <p14:tracePt t="103850" x="4343400" y="4114800"/>
          <p14:tracePt t="103867" x="4425950" y="4057650"/>
          <p14:tracePt t="103883" x="4489450" y="4006850"/>
          <p14:tracePt t="103900" x="4521200" y="3994150"/>
          <p14:tracePt t="103917" x="4584700" y="3962400"/>
          <p14:tracePt t="103933" x="4597400" y="3956050"/>
          <p14:tracePt t="103950" x="4603750" y="3943350"/>
          <p14:tracePt t="103967" x="4616450" y="3937000"/>
          <p14:tracePt t="103983" x="4635500" y="3930650"/>
          <p14:tracePt t="104017" x="4648200" y="3917950"/>
          <p14:tracePt t="104033" x="4660900" y="3917950"/>
          <p14:tracePt t="104050" x="4692650" y="3898900"/>
          <p14:tracePt t="104067" x="4756150" y="3879850"/>
          <p14:tracePt t="104083" x="4826000" y="3854450"/>
          <p14:tracePt t="104100" x="4832350" y="3854450"/>
          <p14:tracePt t="104117" x="4845050" y="3854450"/>
          <p14:tracePt t="104224" x="4838700" y="3854450"/>
          <p14:tracePt t="104242" x="4813300" y="3854450"/>
          <p14:tracePt t="104257" x="4787900" y="3854450"/>
          <p14:tracePt t="104267" x="4781550" y="3854450"/>
          <p14:tracePt t="104284" x="4756150" y="3854450"/>
          <p14:tracePt t="104300" x="4743450" y="3854450"/>
          <p14:tracePt t="104317" x="4737100" y="3854450"/>
          <p14:tracePt t="104334" x="4730750" y="3854450"/>
          <p14:tracePt t="104350" x="4718050" y="3848100"/>
          <p14:tracePt t="104367" x="4711700" y="3835400"/>
          <p14:tracePt t="104384" x="4699000" y="3822700"/>
          <p14:tracePt t="104400" x="4699000" y="3803650"/>
          <p14:tracePt t="104417" x="4692650" y="3790950"/>
          <p14:tracePt t="104434" x="4692650" y="3778250"/>
          <p14:tracePt t="104450" x="4692650" y="3759200"/>
          <p14:tracePt t="104467" x="4692650" y="3733800"/>
          <p14:tracePt t="104484" x="4692650" y="3702050"/>
          <p14:tracePt t="104500" x="4692650" y="3676650"/>
          <p14:tracePt t="104517" x="4692650" y="3651250"/>
          <p14:tracePt t="104534" x="4692650" y="3644900"/>
          <p14:tracePt t="104550" x="4756150" y="3619500"/>
          <p14:tracePt t="104567" x="4826000" y="3619500"/>
          <p14:tracePt t="104584" x="4883150" y="3606800"/>
          <p14:tracePt t="104600" x="4908550" y="3606800"/>
          <p14:tracePt t="104617" x="4921250" y="3606800"/>
          <p14:tracePt t="104634" x="4933950" y="3606800"/>
          <p14:tracePt t="104650" x="4946650" y="3625850"/>
          <p14:tracePt t="104667" x="4946650" y="3670300"/>
          <p14:tracePt t="104684" x="4946650" y="3714750"/>
          <p14:tracePt t="104700" x="4940300" y="3765550"/>
          <p14:tracePt t="104717" x="4857750" y="3835400"/>
          <p14:tracePt t="104734" x="4749800" y="3848100"/>
          <p14:tracePt t="104750" x="4572000" y="3848100"/>
          <p14:tracePt t="104767" x="4445000" y="3829050"/>
          <p14:tracePt t="104784" x="4368800" y="3790950"/>
          <p14:tracePt t="104800" x="4356100" y="3771900"/>
          <p14:tracePt t="104817" x="4356100" y="3727450"/>
          <p14:tracePt t="104834" x="4356100" y="3663950"/>
          <p14:tracePt t="104850" x="4381500" y="3594100"/>
          <p14:tracePt t="104867" x="4489450" y="3511550"/>
          <p14:tracePt t="104884" x="4667250" y="3467100"/>
          <p14:tracePt t="104900" x="4787900" y="3429000"/>
          <p14:tracePt t="104917" x="4813300" y="3429000"/>
          <p14:tracePt t="104959" x="4819650" y="3454400"/>
          <p14:tracePt t="104967" x="4819650" y="3511550"/>
          <p14:tracePt t="104984" x="4819650" y="3683000"/>
          <p14:tracePt t="105000" x="4813300" y="3816350"/>
          <p14:tracePt t="105017" x="4768850" y="3905250"/>
          <p14:tracePt t="105034" x="4730750" y="3911600"/>
          <p14:tracePt t="105050" x="4692650" y="3911600"/>
          <p14:tracePt t="105067" x="4648200" y="3911600"/>
          <p14:tracePt t="105084" x="4622800" y="3860800"/>
          <p14:tracePt t="105100" x="4610100" y="3784600"/>
          <p14:tracePt t="105117" x="4597400" y="3689350"/>
          <p14:tracePt t="105134" x="4597400" y="3613150"/>
          <p14:tracePt t="105150" x="4705350" y="3549650"/>
          <p14:tracePt t="105167" x="4838700" y="3549650"/>
          <p14:tracePt t="105184" x="4921250" y="3549650"/>
          <p14:tracePt t="105200" x="4965700" y="3606800"/>
          <p14:tracePt t="105217" x="4997450" y="3714750"/>
          <p14:tracePt t="105234" x="4997450" y="3784600"/>
          <p14:tracePt t="105250" x="4972050" y="3810000"/>
          <p14:tracePt t="105267" x="4914900" y="3822700"/>
          <p14:tracePt t="105284" x="4864100" y="3822700"/>
          <p14:tracePt t="105300" x="4787900" y="3778250"/>
          <p14:tracePt t="105317" x="4749800" y="3721100"/>
          <p14:tracePt t="105334" x="4749800" y="3689350"/>
          <p14:tracePt t="105350" x="4749800" y="3657600"/>
          <p14:tracePt t="105367" x="4762500" y="3651250"/>
          <p14:tracePt t="105384" x="4826000" y="3651250"/>
          <p14:tracePt t="105401" x="4870450" y="3651250"/>
          <p14:tracePt t="105417" x="4870450" y="3676650"/>
          <p14:tracePt t="105434" x="4870450" y="3714750"/>
          <p14:tracePt t="105450" x="4870450" y="3740150"/>
          <p14:tracePt t="105467" x="4864100" y="3759200"/>
          <p14:tracePt t="105484" x="4857750" y="3759200"/>
          <p14:tracePt t="105501" x="4851400" y="3759200"/>
          <p14:tracePt t="105517" x="4838700" y="3759200"/>
          <p14:tracePt t="105711" x="4826000" y="3759200"/>
          <p14:tracePt t="105718" x="4800600" y="3790950"/>
          <p14:tracePt t="105726" x="4768850" y="3822700"/>
          <p14:tracePt t="105734" x="4730750" y="3848100"/>
          <p14:tracePt t="105750" x="4692650" y="3860800"/>
          <p14:tracePt t="105768" x="4667250" y="3873500"/>
          <p14:tracePt t="105784" x="4654550" y="3879850"/>
          <p14:tracePt t="112448" x="4648200" y="3873500"/>
          <p14:tracePt t="112468" x="4648200" y="3835400"/>
          <p14:tracePt t="112480" x="4648200" y="3816350"/>
          <p14:tracePt t="112490" x="4648200" y="3810000"/>
          <p14:tracePt t="112503" x="4648200" y="3790950"/>
          <p14:tracePt t="112519" x="4648200" y="3784600"/>
          <p14:tracePt t="112559" x="4648200" y="3778250"/>
          <p14:tracePt t="112632" x="4648200" y="3771900"/>
          <p14:tracePt t="112650" x="4654550" y="3752850"/>
          <p14:tracePt t="112664" x="4660900" y="3746500"/>
          <p14:tracePt t="112675" x="4667250" y="3740150"/>
          <p14:tracePt t="113912" x="4673600" y="3733800"/>
          <p14:tracePt t="113931" x="4679950" y="3727450"/>
          <p14:tracePt t="113947" x="4692650" y="3721100"/>
          <p14:tracePt t="113955" x="4705350" y="3708400"/>
          <p14:tracePt t="113970" x="4724400" y="3702050"/>
          <p14:tracePt t="113986" x="4737100" y="3689350"/>
          <p14:tracePt t="114003" x="4749800" y="3683000"/>
          <p14:tracePt t="114020" x="4756150" y="3683000"/>
          <p14:tracePt t="114063" x="4762500" y="3676650"/>
          <p14:tracePt t="114088" x="4768850" y="3676650"/>
          <p14:tracePt t="114103" x="4775200" y="3676650"/>
          <p14:tracePt t="114114" x="4787900" y="3676650"/>
          <p14:tracePt t="114127" x="4794250" y="3676650"/>
          <p14:tracePt t="114137" x="4800600" y="3670300"/>
          <p14:tracePt t="114200" x="4813300" y="3663950"/>
          <p14:tracePt t="114219" x="4819650" y="3663950"/>
          <p14:tracePt t="114237" x="4826000" y="3657600"/>
          <p14:tracePt t="114253" x="4832350" y="3644900"/>
          <p14:tracePt t="114270" x="4838700" y="3644900"/>
          <p14:tracePt t="114287" x="4845050" y="3638550"/>
          <p14:tracePt t="114303" x="4845050" y="3632200"/>
          <p14:tracePt t="114337" x="4845050" y="3619500"/>
          <p14:tracePt t="114735" x="4838700" y="3619500"/>
          <p14:tracePt t="114752" x="4832350" y="3619500"/>
          <p14:tracePt t="114776" x="4832350" y="3625850"/>
          <p14:tracePt t="114796" x="4826000" y="3632200"/>
          <p14:tracePt t="114815" x="4813300" y="3638550"/>
          <p14:tracePt t="114824" x="4806950" y="3638550"/>
          <p14:tracePt t="114837" x="4800600" y="3638550"/>
          <p14:tracePt t="114853" x="4781550" y="3657600"/>
          <p14:tracePt t="114870" x="4762500" y="3683000"/>
          <p14:tracePt t="114887" x="4762500" y="3689350"/>
          <p14:tracePt t="114925" x="4749800" y="3695700"/>
          <p14:tracePt t="114959" x="4737100" y="3702050"/>
          <p14:tracePt t="114975" x="4730750" y="3708400"/>
          <p14:tracePt t="114984" x="4724400" y="3708400"/>
          <p14:tracePt t="114999" x="4718050" y="3708400"/>
          <p14:tracePt t="115008" x="4711700" y="3708400"/>
          <p14:tracePt t="115020" x="4686300" y="3714750"/>
          <p14:tracePt t="115037" x="4673600" y="3727450"/>
          <p14:tracePt t="115053" x="4654550" y="3727450"/>
          <p14:tracePt t="115070" x="4641850" y="3727450"/>
          <p14:tracePt t="115400" x="4641850" y="3721100"/>
          <p14:tracePt t="115419" x="4648200" y="3721100"/>
          <p14:tracePt t="115438" x="4660900" y="3702050"/>
          <p14:tracePt t="115454" x="4667250" y="3689350"/>
          <p14:tracePt t="115470" x="4692650" y="3638550"/>
          <p14:tracePt t="115487" x="4718050" y="3606800"/>
          <p14:tracePt t="115503" x="4737100" y="3575050"/>
          <p14:tracePt t="115520" x="4768850" y="3524250"/>
          <p14:tracePt t="115538" x="4787900" y="3498850"/>
          <p14:tracePt t="115557" x="4813300" y="3448050"/>
          <p14:tracePt t="115571" x="4832350" y="3416300"/>
          <p14:tracePt t="115587" x="4857750" y="3365500"/>
          <p14:tracePt t="115604" x="4876800" y="3352800"/>
          <p14:tracePt t="115620" x="4902200" y="3333750"/>
          <p14:tracePt t="115637" x="4933950" y="3314700"/>
          <p14:tracePt t="115654" x="4972050" y="3295650"/>
          <p14:tracePt t="115670" x="5016500" y="3270250"/>
          <p14:tracePt t="115687" x="5029200" y="3263900"/>
          <p14:tracePt t="115704" x="5041900" y="3263900"/>
          <p14:tracePt t="115720" x="5060950" y="3257550"/>
          <p14:tracePt t="115737" x="5067300" y="3257550"/>
          <p14:tracePt t="115754" x="5080000" y="3257550"/>
          <p14:tracePt t="115770" x="5105400" y="3244850"/>
          <p14:tracePt t="115787" x="5137150" y="3238500"/>
          <p14:tracePt t="115804" x="5156200" y="3238500"/>
          <p14:tracePt t="115820" x="5207000" y="3225800"/>
          <p14:tracePt t="115837" x="5232400" y="3225800"/>
          <p14:tracePt t="115854" x="5270500" y="3225800"/>
          <p14:tracePt t="115870" x="5314950" y="3225800"/>
          <p14:tracePt t="115887" x="5340350" y="3225800"/>
          <p14:tracePt t="115904" x="5391150" y="3225800"/>
          <p14:tracePt t="115920" x="5422900" y="3225800"/>
          <p14:tracePt t="115937" x="5448300" y="3225800"/>
          <p14:tracePt t="115954" x="5473700" y="3232150"/>
          <p14:tracePt t="115970" x="5505450" y="3238500"/>
          <p14:tracePt t="115987" x="5530850" y="3251200"/>
          <p14:tracePt t="116004" x="5549900" y="3257550"/>
          <p14:tracePt t="116020" x="5568950" y="3270250"/>
          <p14:tracePt t="116038" x="5581650" y="3276600"/>
          <p14:tracePt t="116055" x="5588000" y="3282950"/>
          <p14:tracePt t="116071" x="5594350" y="3295650"/>
          <p14:tracePt t="116088" x="5619750" y="3314700"/>
          <p14:tracePt t="116104" x="5645150" y="3352800"/>
          <p14:tracePt t="116121" x="5695950" y="3429000"/>
          <p14:tracePt t="116138" x="5746750" y="3505200"/>
          <p14:tracePt t="116154" x="5803900" y="3575050"/>
          <p14:tracePt t="116171" x="5835650" y="3632200"/>
          <p14:tracePt t="116188" x="5842000" y="3657600"/>
          <p14:tracePt t="116204" x="5848350" y="3670300"/>
          <p14:tracePt t="116221" x="5848350" y="3683000"/>
          <p14:tracePt t="116238" x="5854700" y="3695700"/>
          <p14:tracePt t="116254" x="5854700" y="3702050"/>
          <p14:tracePt t="116296" x="5861050" y="3721100"/>
          <p14:tracePt t="116504" x="5854700" y="3721100"/>
          <p14:tracePt t="116512" x="5835650" y="3721100"/>
          <p14:tracePt t="116521" x="5816600" y="3727450"/>
          <p14:tracePt t="116538" x="5753100" y="3740150"/>
          <p14:tracePt t="116545" x="5708650" y="3759200"/>
          <p14:tracePt t="116554" x="5651500" y="3771900"/>
          <p14:tracePt t="116571" x="5543550" y="3803650"/>
          <p14:tracePt t="116588" x="5410200" y="3860800"/>
          <p14:tracePt t="116606" x="5283200" y="3911600"/>
          <p14:tracePt t="116624" x="5194300" y="3937000"/>
          <p14:tracePt t="116637" x="5156200" y="3943350"/>
          <p14:tracePt t="116654" x="5137150" y="3949700"/>
          <p14:tracePt t="116671" x="5105400" y="3956050"/>
          <p14:tracePt t="116687" x="5092700" y="3956050"/>
          <p14:tracePt t="116704" x="5073650" y="3956050"/>
          <p14:tracePt t="116721" x="5048250" y="3956050"/>
          <p14:tracePt t="116737" x="5022850" y="3956050"/>
          <p14:tracePt t="116754" x="5003800" y="3956050"/>
          <p14:tracePt t="116771" x="4997450" y="3956050"/>
          <p14:tracePt t="116787" x="4978400" y="3956050"/>
          <p14:tracePt t="116804" x="4940300" y="3956050"/>
          <p14:tracePt t="116821" x="4895850" y="3956050"/>
          <p14:tracePt t="116837" x="4838700" y="3956050"/>
          <p14:tracePt t="116854" x="4768850" y="3968750"/>
          <p14:tracePt t="116871" x="4730750" y="3981450"/>
          <p14:tracePt t="116887" x="4711700" y="3987800"/>
          <p14:tracePt t="117120" x="4692650" y="3987800"/>
          <p14:tracePt t="117152" x="4692650" y="3981450"/>
          <p14:tracePt t="117170" x="4692650" y="3943350"/>
          <p14:tracePt t="117188" x="4692650" y="3911600"/>
          <p14:tracePt t="117204" x="4692650" y="3867150"/>
          <p14:tracePt t="117221" x="4711700" y="3841750"/>
          <p14:tracePt t="117237" x="4724400" y="3803650"/>
          <p14:tracePt t="117254" x="4730750" y="3784600"/>
          <p14:tracePt t="117271" x="4730750" y="3771900"/>
          <p14:tracePt t="117288" x="4730750" y="3765550"/>
          <p14:tracePt t="117304" x="4730750" y="3759200"/>
          <p14:tracePt t="117321" x="4730750" y="3740150"/>
          <p14:tracePt t="117338" x="4730750" y="3727450"/>
          <p14:tracePt t="117354" x="4724400" y="3727450"/>
          <p14:tracePt t="117457" x="4718050" y="3727450"/>
          <p14:tracePt t="117512" x="4711700" y="3727450"/>
          <p14:tracePt t="117531" x="4705350" y="3733800"/>
          <p14:tracePt t="117553" x="4705350" y="3740150"/>
          <p14:tracePt t="117564" x="4705350" y="3746500"/>
          <p14:tracePt t="117583" x="4699000" y="3746500"/>
          <p14:tracePt t="117593" x="4699000" y="3752850"/>
          <p14:tracePt t="117615" x="4692650" y="3752850"/>
          <p14:tracePt t="118632" x="4692650" y="3759200"/>
          <p14:tracePt t="118680" x="4679950" y="3759200"/>
          <p14:tracePt t="118695" x="4673600" y="3759200"/>
          <p14:tracePt t="118727" x="4667250" y="3759200"/>
          <p14:tracePt t="118808" x="4654550" y="3759200"/>
          <p14:tracePt t="120952" x="4654550" y="3765550"/>
          <p14:tracePt t="120971" x="4654550" y="3867150"/>
          <p14:tracePt t="120989" x="4667250" y="3930650"/>
          <p14:tracePt t="121005" x="4679950" y="3981450"/>
          <p14:tracePt t="121022" x="4705350" y="4051300"/>
          <p14:tracePt t="121039" x="4756150" y="4146550"/>
          <p14:tracePt t="121055" x="4775200" y="4191000"/>
          <p14:tracePt t="121072" x="4794250" y="4222750"/>
          <p14:tracePt t="121089" x="4794250" y="4241800"/>
          <p14:tracePt t="121448" x="4794250" y="4260850"/>
          <p14:tracePt t="121466" x="4794250" y="4279900"/>
          <p14:tracePt t="121648" x="4775200" y="4279900"/>
          <p14:tracePt t="121667" x="4749800" y="4279900"/>
          <p14:tracePt t="121685" x="4699000" y="4267200"/>
          <p14:tracePt t="121694" x="4578350" y="4267200"/>
          <p14:tracePt t="121706" x="4495800" y="4267200"/>
          <p14:tracePt t="121722" x="4324350" y="4267200"/>
          <p14:tracePt t="121739" x="4133850" y="4267200"/>
          <p14:tracePt t="121755" x="3892550" y="4229100"/>
          <p14:tracePt t="121772" x="3702050" y="4203700"/>
          <p14:tracePt t="121789" x="3524250" y="4159250"/>
          <p14:tracePt t="121806" x="3403600" y="4114800"/>
          <p14:tracePt t="121822" x="3359150" y="4102100"/>
          <p14:tracePt t="121919" x="3359150" y="4095750"/>
          <p14:tracePt t="121927" x="3359150" y="4083050"/>
          <p14:tracePt t="121935" x="3359150" y="4076700"/>
          <p14:tracePt t="121943" x="3359150" y="4070350"/>
          <p14:tracePt t="121956" x="3359150" y="4064000"/>
          <p14:tracePt t="121973" x="3359150" y="4032250"/>
          <p14:tracePt t="121989" x="3359150" y="4019550"/>
          <p14:tracePt t="122006" x="3359150" y="3968750"/>
          <p14:tracePt t="122022" x="3365500" y="3930650"/>
          <p14:tracePt t="122039" x="3403600" y="3905250"/>
          <p14:tracePt t="122056" x="3473450" y="3886200"/>
          <p14:tracePt t="122073" x="3556000" y="3867150"/>
          <p14:tracePt t="122089" x="3600450" y="3860800"/>
          <p14:tracePt t="122106" x="3619500" y="3854450"/>
          <p14:tracePt t="122159" x="3625850" y="3854450"/>
          <p14:tracePt t="122183" x="3632200" y="3854450"/>
          <p14:tracePt t="122215" x="3644900" y="3854450"/>
          <p14:tracePt t="122231" x="3651250" y="3854450"/>
          <p14:tracePt t="122239" x="3670300" y="3854450"/>
          <p14:tracePt t="122255" x="3689350" y="3867150"/>
          <p14:tracePt t="122262" x="3708400" y="3867150"/>
          <p14:tracePt t="122273" x="3714750" y="3867150"/>
          <p14:tracePt t="122289" x="3733800" y="3867150"/>
          <p14:tracePt t="122306" x="3740150" y="3867150"/>
          <p14:tracePt t="122408" x="3752850" y="3867150"/>
          <p14:tracePt t="122426" x="3771900" y="3860800"/>
          <p14:tracePt t="122443" x="3797300" y="3860800"/>
          <p14:tracePt t="122456" x="3841750" y="3854450"/>
          <p14:tracePt t="122472" x="3886200" y="3841750"/>
          <p14:tracePt t="122489" x="3930650" y="3841750"/>
          <p14:tracePt t="122506" x="3962400" y="3829050"/>
          <p14:tracePt t="122664" x="3968750" y="3829050"/>
          <p14:tracePt t="122682" x="3994150" y="3829050"/>
          <p14:tracePt t="122700" x="4064000" y="3822700"/>
          <p14:tracePt t="122710" x="4152900" y="3822700"/>
          <p14:tracePt t="122722" x="4184650" y="3810000"/>
          <p14:tracePt t="122739" x="4241800" y="3810000"/>
          <p14:tracePt t="122756" x="4279900" y="3797300"/>
          <p14:tracePt t="122855" x="4267200" y="3797300"/>
          <p14:tracePt t="122862" x="4235450" y="3797300"/>
          <p14:tracePt t="122873" x="4197350" y="3797300"/>
          <p14:tracePt t="122889" x="4146550" y="3797300"/>
          <p14:tracePt t="122906" x="4064000" y="3797300"/>
          <p14:tracePt t="122923" x="3975100" y="3797300"/>
          <p14:tracePt t="122942" x="3937000" y="3797300"/>
          <p14:tracePt t="122961" x="3917950" y="3797300"/>
          <p14:tracePt t="123032" x="3937000" y="3797300"/>
          <p14:tracePt t="123050" x="3975100" y="3797300"/>
          <p14:tracePt t="123065" x="4064000" y="3797300"/>
          <p14:tracePt t="123074" x="4083050" y="3797300"/>
          <p14:tracePt t="123089" x="4102100" y="3797300"/>
          <p14:tracePt t="123106" x="4108450" y="3797300"/>
          <p14:tracePt t="123200" x="4095750" y="3797300"/>
          <p14:tracePt t="123218" x="4083050" y="3797300"/>
          <p14:tracePt t="123236" x="4064000" y="3797300"/>
          <p14:tracePt t="123250" x="4057650" y="3797300"/>
          <p14:tracePt t="123784" x="4044950" y="3797300"/>
          <p14:tracePt t="123802" x="3981450" y="3797300"/>
          <p14:tracePt t="123824" x="3860800" y="3784600"/>
          <p14:tracePt t="123842" x="3790950" y="3784600"/>
          <p14:tracePt t="123856" x="3784600" y="3784600"/>
          <p14:tracePt t="124432" x="3803650" y="3784600"/>
          <p14:tracePt t="124451" x="3867150" y="3784600"/>
          <p14:tracePt t="124470" x="4006850" y="3784600"/>
          <p14:tracePt t="124485" x="4146550" y="3784600"/>
          <p14:tracePt t="124496" x="4254500" y="3784600"/>
          <p14:tracePt t="124507" x="4298950" y="3784600"/>
          <p14:tracePt t="124523" x="4343400" y="3784600"/>
          <p14:tracePt t="124540" x="4356100" y="3784600"/>
          <p14:tracePt t="124556" x="4368800" y="3784600"/>
          <p14:tracePt t="124573" x="4375150" y="3784600"/>
          <p14:tracePt t="124590" x="4394200" y="3784600"/>
          <p14:tracePt t="124606" x="4438650" y="3784600"/>
          <p14:tracePt t="124623" x="4489450" y="3784600"/>
          <p14:tracePt t="124640" x="4540250" y="3784600"/>
          <p14:tracePt t="124656" x="4584700" y="3784600"/>
          <p14:tracePt t="124673" x="4591050" y="3784600"/>
          <p14:tracePt t="124792" x="4578350" y="3784600"/>
          <p14:tracePt t="124810" x="4514850" y="3810000"/>
          <p14:tracePt t="124829" x="4406900" y="3892550"/>
          <p14:tracePt t="124842" x="4260850" y="3975100"/>
          <p14:tracePt t="124857" x="4083050" y="4064000"/>
          <p14:tracePt t="124873" x="3962400" y="4114800"/>
          <p14:tracePt t="124890" x="3841750" y="4146550"/>
          <p14:tracePt t="124906" x="3752850" y="4171950"/>
          <p14:tracePt t="124923" x="3721100" y="4178300"/>
          <p14:tracePt t="124940" x="3714750" y="4178300"/>
          <p14:tracePt t="124973" x="3702050" y="4191000"/>
          <p14:tracePt t="124990" x="3695700" y="4191000"/>
          <p14:tracePt t="125007" x="3644900" y="4210050"/>
          <p14:tracePt t="125023" x="3638550" y="4210050"/>
          <p14:tracePt t="125040" x="3625850" y="4216400"/>
          <p14:tracePt t="125096" x="3619500" y="4229100"/>
          <p14:tracePt t="125128" x="3619500" y="4241800"/>
          <p14:tracePt t="125146" x="3625850" y="4248150"/>
          <p14:tracePt t="125163" x="3632200" y="4260850"/>
          <p14:tracePt t="125173" x="3638550" y="4260850"/>
          <p14:tracePt t="125215" x="3644900" y="4260850"/>
          <p14:tracePt t="125231" x="3651250" y="4260850"/>
          <p14:tracePt t="125240" x="3670300" y="4260850"/>
          <p14:tracePt t="125263" x="3689350" y="4260850"/>
          <p14:tracePt t="125273" x="3689350" y="4254500"/>
          <p14:tracePt t="125290" x="3695700" y="4248150"/>
          <p14:tracePt t="125307" x="3727450" y="4241800"/>
          <p14:tracePt t="125323" x="3759200" y="4235450"/>
          <p14:tracePt t="125340" x="3778250" y="4229100"/>
          <p14:tracePt t="125357" x="3803650" y="4229100"/>
          <p14:tracePt t="125374" x="3816350" y="4229100"/>
          <p14:tracePt t="125782" x="3822700" y="4229100"/>
          <p14:tracePt t="125790" x="3841750" y="4229100"/>
          <p14:tracePt t="125798" x="3873500" y="4229100"/>
          <p14:tracePt t="125807" x="3930650" y="4229100"/>
          <p14:tracePt t="125824" x="4032250" y="4203700"/>
          <p14:tracePt t="125842" x="4089400" y="4197350"/>
          <p14:tracePt t="125857" x="4127500" y="4191000"/>
          <p14:tracePt t="125952" x="4133850" y="4191000"/>
          <p14:tracePt t="125970" x="4146550" y="4191000"/>
          <p14:tracePt t="125988" x="4165600" y="4191000"/>
          <p14:tracePt t="126007" x="4248150" y="4191000"/>
          <p14:tracePt t="126026" x="4292600" y="4191000"/>
          <p14:tracePt t="126042" x="4318000" y="4184650"/>
          <p14:tracePt t="126057" x="4337050" y="4171950"/>
          <p14:tracePt t="126074" x="4368800" y="4140200"/>
          <p14:tracePt t="126090" x="4387850" y="4095750"/>
          <p14:tracePt t="126107" x="4432300" y="4044950"/>
          <p14:tracePt t="126124" x="4470400" y="3994150"/>
          <p14:tracePt t="126140" x="4495800" y="3968750"/>
          <p14:tracePt t="126157" x="4521200" y="3943350"/>
          <p14:tracePt t="126174" x="4546600" y="3924300"/>
          <p14:tracePt t="126190" x="4572000" y="3905250"/>
          <p14:tracePt t="126207" x="4591050" y="3886200"/>
          <p14:tracePt t="126247" x="4591050" y="3873500"/>
          <p14:tracePt t="126257" x="4591050" y="3854450"/>
          <p14:tracePt t="126274" x="4591050" y="3841750"/>
          <p14:tracePt t="126290" x="4591050" y="3835400"/>
          <p14:tracePt t="126307" x="4591050" y="3822700"/>
          <p14:tracePt t="126324" x="4591050" y="3816350"/>
          <p14:tracePt t="126340" x="4603750" y="3803650"/>
          <p14:tracePt t="126357" x="4635500" y="3784600"/>
          <p14:tracePt t="126374" x="4654550" y="3778250"/>
          <p14:tracePt t="126393" x="4667250" y="3771900"/>
          <p14:tracePt t="126407" x="4673600" y="3771900"/>
          <p14:tracePt t="126440" x="4686300" y="3771900"/>
          <p14:tracePt t="126504" x="4686300" y="3797300"/>
          <p14:tracePt t="126523" x="4686300" y="3835400"/>
          <p14:tracePt t="126541" x="4641850" y="3905250"/>
          <p14:tracePt t="126557" x="4591050" y="3987800"/>
          <p14:tracePt t="126574" x="4508500" y="4057650"/>
          <p14:tracePt t="126575" x="4451350" y="4083050"/>
          <p14:tracePt t="126590" x="4324350" y="4133850"/>
          <p14:tracePt t="126607" x="4184650" y="4178300"/>
          <p14:tracePt t="126624" x="4070350" y="4210050"/>
          <p14:tracePt t="126641" x="4013200" y="4229100"/>
          <p14:tracePt t="126657" x="3994150" y="4229100"/>
          <p14:tracePt t="126905" x="4000500" y="4241800"/>
          <p14:tracePt t="126923" x="4006850" y="4241800"/>
          <p14:tracePt t="126940" x="4019550" y="4241800"/>
          <p14:tracePt t="126959" x="4057650" y="4241800"/>
          <p14:tracePt t="126974" x="4070350" y="4241800"/>
          <p14:tracePt t="126991" x="4083050" y="4241800"/>
          <p14:tracePt t="127047" x="4089400" y="4241800"/>
          <p14:tracePt t="127087" x="4095750" y="4241800"/>
          <p14:tracePt t="127095" x="4108450" y="4241800"/>
          <p14:tracePt t="127107" x="4114800" y="4241800"/>
          <p14:tracePt t="127124" x="4140200" y="4241800"/>
          <p14:tracePt t="127141" x="4171950" y="4241800"/>
          <p14:tracePt t="127157" x="4184650" y="4248150"/>
          <p14:tracePt t="127784" x="4197350" y="4248150"/>
          <p14:tracePt t="127802" x="4279900" y="4248150"/>
          <p14:tracePt t="127814" x="4432300" y="4248150"/>
          <p14:tracePt t="127825" x="4495800" y="4229100"/>
          <p14:tracePt t="127841" x="4610100" y="4178300"/>
          <p14:tracePt t="127857" x="4686300" y="4140200"/>
          <p14:tracePt t="127874" x="4718050" y="4114800"/>
          <p14:tracePt t="127891" x="4730750" y="4095750"/>
          <p14:tracePt t="127907" x="4749800" y="4057650"/>
          <p14:tracePt t="127924" x="4762500" y="4019550"/>
          <p14:tracePt t="127941" x="4781550" y="3981450"/>
          <p14:tracePt t="127957" x="4794250" y="3949700"/>
          <p14:tracePt t="127974" x="4832350" y="3905250"/>
          <p14:tracePt t="127991" x="4864100" y="3867150"/>
          <p14:tracePt t="128007" x="4895850" y="3841750"/>
          <p14:tracePt t="128024" x="4927600" y="3822700"/>
          <p14:tracePt t="128041" x="4965700" y="3810000"/>
          <p14:tracePt t="128057" x="4978400" y="3810000"/>
          <p14:tracePt t="128074" x="4991100" y="3810000"/>
          <p14:tracePt t="128091" x="5003800" y="3810000"/>
          <p14:tracePt t="128107" x="5022850" y="3810000"/>
          <p14:tracePt t="128124" x="5048250" y="3810000"/>
          <p14:tracePt t="128141" x="5086350" y="3810000"/>
          <p14:tracePt t="128158" x="5130800" y="3822700"/>
          <p14:tracePt t="128174" x="5149850" y="3829050"/>
          <p14:tracePt t="128265" x="5149850" y="3848100"/>
          <p14:tracePt t="128280" x="5099050" y="3886200"/>
          <p14:tracePt t="128291" x="5054600" y="3917950"/>
          <p14:tracePt t="128308" x="4965700" y="4038600"/>
          <p14:tracePt t="128324" x="4851400" y="4108450"/>
          <p14:tracePt t="128341" x="4794250" y="4140200"/>
          <p14:tracePt t="128357" x="4768850" y="4152900"/>
          <p14:tracePt t="128374" x="4737100" y="4152900"/>
          <p14:tracePt t="128391" x="4724400" y="4152900"/>
          <p14:tracePt t="128408" x="4718050" y="4152900"/>
          <p14:tracePt t="128424" x="4705350" y="4152900"/>
          <p14:tracePt t="128458" x="4699000" y="4152900"/>
          <p14:tracePt t="128474" x="4692650" y="4152900"/>
          <p14:tracePt t="128491" x="4673600" y="4152900"/>
          <p14:tracePt t="128508" x="4635500" y="4152900"/>
          <p14:tracePt t="128524" x="4584700" y="4152900"/>
          <p14:tracePt t="128541" x="4514850" y="4171950"/>
          <p14:tracePt t="128558" x="4470400" y="4184650"/>
          <p14:tracePt t="128574" x="4445000" y="4191000"/>
          <p14:tracePt t="129264" x="4457700" y="4191000"/>
          <p14:tracePt t="129282" x="4508500" y="4203700"/>
          <p14:tracePt t="129300" x="4533900" y="4203700"/>
          <p14:tracePt t="129315" x="4572000" y="4203700"/>
          <p14:tracePt t="129325" x="4584700" y="4203700"/>
          <p14:tracePt t="129341" x="4610100" y="4203700"/>
          <p14:tracePt t="129358" x="4616450" y="4203700"/>
          <p14:tracePt t="129374" x="4635500" y="4203700"/>
          <p14:tracePt t="129391" x="4641850" y="4203700"/>
          <p14:tracePt t="129408" x="4648200" y="4203700"/>
          <p14:tracePt t="129425" x="4660900" y="4203700"/>
          <p14:tracePt t="129441" x="4667250" y="4203700"/>
          <p14:tracePt t="129458" x="4692650" y="4203700"/>
          <p14:tracePt t="129475" x="4718050" y="4203700"/>
          <p14:tracePt t="129491" x="4756150" y="4203700"/>
          <p14:tracePt t="129508" x="4794250" y="4203700"/>
          <p14:tracePt t="129525" x="4826000" y="4203700"/>
          <p14:tracePt t="129541" x="4838700" y="4203700"/>
          <p14:tracePt t="129558" x="4851400" y="4203700"/>
          <p14:tracePt t="129575" x="4864100" y="4203700"/>
          <p14:tracePt t="129591" x="4870450" y="4203700"/>
          <p14:tracePt t="129608" x="4895850" y="4216400"/>
          <p14:tracePt t="129625" x="4902200" y="4216400"/>
          <p14:tracePt t="129801" x="4908550" y="4229100"/>
          <p14:tracePt t="129819" x="4895850" y="4241800"/>
          <p14:tracePt t="129836" x="4870450" y="4254500"/>
          <p14:tracePt t="129853" x="4806950" y="4279900"/>
          <p14:tracePt t="129861" x="4781550" y="4286250"/>
          <p14:tracePt t="129875" x="4743450" y="4298950"/>
          <p14:tracePt t="129891" x="4711700" y="4298950"/>
          <p14:tracePt t="129908" x="4660900" y="4298950"/>
          <p14:tracePt t="129925" x="4610100" y="4298950"/>
          <p14:tracePt t="129941" x="4559300" y="4305300"/>
          <p14:tracePt t="129958" x="4533900" y="4305300"/>
          <p14:tracePt t="129975" x="4521200" y="4305300"/>
          <p14:tracePt t="130041" x="4521200" y="4311650"/>
          <p14:tracePt t="130059" x="4521200" y="4343400"/>
          <p14:tracePt t="130078" x="4521200" y="4381500"/>
          <p14:tracePt t="130094" x="4521200" y="4419600"/>
          <p14:tracePt t="130108" x="4533900" y="4432300"/>
          <p14:tracePt t="130125" x="4533900" y="4457700"/>
          <p14:tracePt t="130142" x="4540250" y="4483100"/>
          <p14:tracePt t="130158" x="4552950" y="4521200"/>
          <p14:tracePt t="130175" x="4559300" y="4533900"/>
          <p14:tracePt t="130280" x="4559300" y="4552950"/>
          <p14:tracePt t="130298" x="4552950" y="4572000"/>
          <p14:tracePt t="130317" x="4552950" y="4584700"/>
          <p14:tracePt t="130333" x="4552950" y="4597400"/>
          <p14:tracePt t="130358" x="4540250" y="4616450"/>
          <p14:tracePt t="130375" x="4540250" y="4635500"/>
          <p14:tracePt t="130391" x="4540250" y="4641850"/>
          <p14:tracePt t="130425" x="4540250" y="4648200"/>
          <p14:tracePt t="130544" x="4527550" y="4648200"/>
          <p14:tracePt t="130562" x="4521200" y="4648200"/>
          <p14:tracePt t="130576" x="4514850" y="4654550"/>
          <p14:tracePt t="130592" x="4502150" y="4667250"/>
          <p14:tracePt t="130608" x="4495800" y="4673600"/>
          <p14:tracePt t="130625" x="4489450" y="4679950"/>
          <p14:tracePt t="130896" x="4489450" y="4699000"/>
          <p14:tracePt t="130914" x="4489450" y="4718050"/>
          <p14:tracePt t="130925" x="4489450" y="4724400"/>
          <p14:tracePt t="130942" x="4495800" y="4762500"/>
          <p14:tracePt t="130975" x="4476750" y="4762500"/>
          <p14:tracePt t="131312" x="4476750" y="4749800"/>
          <p14:tracePt t="131361" x="4470400" y="4743450"/>
          <p14:tracePt t="131400" x="4464050" y="4743450"/>
          <p14:tracePt t="131480" x="4457700" y="4743450"/>
          <p14:tracePt t="131512" x="4451350" y="4743450"/>
          <p14:tracePt t="131530" x="4438650" y="4743450"/>
          <p14:tracePt t="146968" x="4438650" y="4737100"/>
          <p14:tracePt t="147496" x="4432300" y="4730750"/>
          <p14:tracePt t="147514" x="4419600" y="4730750"/>
          <p14:tracePt t="147532" x="4400550" y="4730750"/>
          <p14:tracePt t="151104" x="4381500" y="4730750"/>
          <p14:tracePt t="151122" x="4318000" y="4730750"/>
          <p14:tracePt t="151140" x="4286250" y="4730750"/>
          <p14:tracePt t="151143" x="4279900" y="4730750"/>
          <p14:tracePt t="151152" x="4260850" y="4730750"/>
          <p14:tracePt t="151165" x="4254500" y="4730750"/>
          <p14:tracePt t="151181" x="4235450" y="4730750"/>
          <p14:tracePt t="151198" x="4178300" y="4730750"/>
          <p14:tracePt t="151215" x="4152900" y="4730750"/>
          <p14:tracePt t="151231" x="4114800" y="4730750"/>
          <p14:tracePt t="151248" x="4076700" y="4737100"/>
          <p14:tracePt t="151265" x="4025900" y="4737100"/>
          <p14:tracePt t="151281" x="4006850" y="4737100"/>
          <p14:tracePt t="151298" x="3987800" y="4737100"/>
          <p14:tracePt t="151315" x="3962400" y="4724400"/>
          <p14:tracePt t="151382" x="3956050" y="4724400"/>
          <p14:tracePt t="151391" x="3924300" y="4718050"/>
          <p14:tracePt t="151407" x="3911600" y="4711700"/>
          <p14:tracePt t="151415" x="3905250" y="4705350"/>
          <p14:tracePt t="151504" x="3905250" y="4699000"/>
          <p14:tracePt t="151522" x="3905250" y="4679950"/>
          <p14:tracePt t="151548" x="3905250" y="4673600"/>
          <p14:tracePt t="151565" x="3905250" y="4667250"/>
          <p14:tracePt t="151581" x="3905250" y="4654550"/>
          <p14:tracePt t="151598" x="3898900" y="4641850"/>
          <p14:tracePt t="151631" x="3892550" y="4641850"/>
          <p14:tracePt t="151648" x="3886200" y="4641850"/>
          <p14:tracePt t="151704" x="3873500" y="4641850"/>
          <p14:tracePt t="152592" x="3873500" y="4648200"/>
          <p14:tracePt t="152968" x="3873500" y="4673600"/>
          <p14:tracePt t="152986" x="3848100" y="4775200"/>
          <p14:tracePt t="153000" x="3835400" y="4940300"/>
          <p14:tracePt t="153015" x="3803650" y="5111750"/>
          <p14:tracePt t="153032" x="3778250" y="5276850"/>
          <p14:tracePt t="153049" x="3752850" y="5384800"/>
          <p14:tracePt t="153065" x="3740150" y="5461000"/>
          <p14:tracePt t="153082" x="3740150" y="5486400"/>
          <p14:tracePt t="153098" x="3740150" y="5492750"/>
          <p14:tracePt t="153116" x="3740150" y="5499100"/>
          <p14:tracePt t="153135" x="3740150" y="5518150"/>
          <p14:tracePt t="153151" x="3733800" y="5524500"/>
          <p14:tracePt t="153424" x="3733800" y="5505450"/>
          <p14:tracePt t="153443" x="3733800" y="5480050"/>
          <p14:tracePt t="153461" x="3721100" y="5435600"/>
          <p14:tracePt t="153472" x="3721100" y="5321300"/>
          <p14:tracePt t="153482" x="3721100" y="5232400"/>
          <p14:tracePt t="153499" x="3721100" y="5149850"/>
          <p14:tracePt t="153515" x="3721100" y="5029200"/>
          <p14:tracePt t="153532" x="3721100" y="4946650"/>
          <p14:tracePt t="153549" x="3721100" y="4908550"/>
          <p14:tracePt t="153565" x="3721100" y="4883150"/>
          <p14:tracePt t="153582" x="3721100" y="4857750"/>
          <p14:tracePt t="153599" x="3721100" y="4851400"/>
          <p14:tracePt t="153615" x="3721100" y="4832350"/>
          <p14:tracePt t="153632" x="3721100" y="4826000"/>
          <p14:tracePt t="153649" x="3721100" y="4813300"/>
          <p14:tracePt t="153665" x="3721100" y="4800600"/>
          <p14:tracePt t="153699" x="3733800" y="4775200"/>
          <p14:tracePt t="153715" x="3740150" y="4768850"/>
          <p14:tracePt t="153732" x="3746500" y="4762500"/>
          <p14:tracePt t="153749" x="3759200" y="4749800"/>
          <p14:tracePt t="153765" x="3765550" y="4749800"/>
          <p14:tracePt t="153782" x="3790950" y="4743450"/>
          <p14:tracePt t="153799" x="3822700" y="4730750"/>
          <p14:tracePt t="153815" x="3829050" y="4730750"/>
          <p14:tracePt t="153832" x="3835400" y="4730750"/>
          <p14:tracePt t="154480" x="3886200" y="4724400"/>
          <p14:tracePt t="154498" x="4057650" y="4692650"/>
          <p14:tracePt t="154517" x="4273550" y="4660900"/>
          <p14:tracePt t="154536" x="4572000" y="4616450"/>
          <p14:tracePt t="154555" x="4629150" y="4603750"/>
          <p14:tracePt t="154566" x="4641850" y="4603750"/>
          <p14:tracePt t="154880" x="4641850" y="4610100"/>
          <p14:tracePt t="154898" x="4641850" y="4616450"/>
          <p14:tracePt t="154915" x="4635500" y="4622800"/>
          <p14:tracePt t="154925" x="4629150" y="4622800"/>
          <p14:tracePt t="154933" x="4610100" y="4622800"/>
          <p14:tracePt t="154949" x="4597400" y="4629150"/>
          <p14:tracePt t="154966" x="4578350" y="4629150"/>
          <p14:tracePt t="154982" x="4559300" y="4635500"/>
          <p14:tracePt t="155023" x="4552950" y="4635500"/>
          <p14:tracePt t="155063" x="4540250" y="4635500"/>
          <p14:tracePt t="155488" x="4533900" y="4635500"/>
          <p14:tracePt t="156008" x="4521200" y="4635500"/>
          <p14:tracePt t="156026" x="4470400" y="4660900"/>
          <p14:tracePt t="156044" x="4413250" y="4686300"/>
          <p14:tracePt t="156053" x="4394200" y="4692650"/>
          <p14:tracePt t="156066" x="4324350" y="4705350"/>
          <p14:tracePt t="156083" x="4248150" y="4705350"/>
          <p14:tracePt t="156099" x="4165600" y="4718050"/>
          <p14:tracePt t="156116" x="4095750" y="4718050"/>
          <p14:tracePt t="156133" x="4044950" y="4718050"/>
          <p14:tracePt t="156149" x="4006850" y="4718050"/>
          <p14:tracePt t="156166" x="3937000" y="4718050"/>
          <p14:tracePt t="156183" x="3873500" y="4718050"/>
          <p14:tracePt t="156200" x="3822700" y="4718050"/>
          <p14:tracePt t="156216" x="3790950" y="4718050"/>
          <p14:tracePt t="156233" x="3765550" y="4718050"/>
          <p14:tracePt t="156250" x="3759200" y="4718050"/>
          <p14:tracePt t="156266" x="3752850" y="4718050"/>
          <p14:tracePt t="156391" x="3746500" y="4718050"/>
          <p14:tracePt t="156407" x="3746500" y="4711700"/>
          <p14:tracePt t="156423" x="3746500" y="4705350"/>
          <p14:tracePt t="156456" x="3746500" y="4699000"/>
          <p14:tracePt t="156475" x="3746500" y="4692650"/>
          <p14:tracePt t="156512" x="3752850" y="4679950"/>
          <p14:tracePt t="156535" x="3765550" y="4673600"/>
          <p14:tracePt t="156551" x="3771900" y="4660900"/>
          <p14:tracePt t="156567" x="3771900" y="4654550"/>
          <p14:tracePt t="156577" x="3771900" y="4648200"/>
          <p14:tracePt t="156587" x="3771900" y="4641850"/>
          <p14:tracePt t="156600" x="3784600" y="4629150"/>
          <p14:tracePt t="156616" x="3803650" y="4616450"/>
          <p14:tracePt t="156633" x="3829050" y="4591050"/>
          <p14:tracePt t="156650" x="3841750" y="4584700"/>
          <p14:tracePt t="156666" x="3848100" y="4584700"/>
          <p14:tracePt t="156728" x="3860800" y="4622800"/>
          <p14:tracePt t="156746" x="3873500" y="4775200"/>
          <p14:tracePt t="156754" x="3886200" y="4857750"/>
          <p14:tracePt t="156766" x="3917950" y="5105400"/>
          <p14:tracePt t="156783" x="3917950" y="5276850"/>
          <p14:tracePt t="156800" x="3917950" y="5378450"/>
          <p14:tracePt t="156816" x="3917950" y="5416550"/>
          <p14:tracePt t="156833" x="3917950" y="5422900"/>
          <p14:tracePt t="156850" x="3917950" y="5429250"/>
          <p14:tracePt t="157024" x="3917950" y="5435600"/>
          <p14:tracePt t="157042" x="3911600" y="5435600"/>
          <p14:tracePt t="157060" x="3898900" y="5429250"/>
          <p14:tracePt t="157069" x="3898900" y="5422900"/>
          <p14:tracePt t="157083" x="3879850" y="5416550"/>
          <p14:tracePt t="157100" x="3873500" y="5410200"/>
          <p14:tracePt t="157117" x="3854450" y="5403850"/>
          <p14:tracePt t="157133" x="3841750" y="5397500"/>
          <p14:tracePt t="157166" x="3835400" y="5397500"/>
          <p14:tracePt t="157423" x="3829050" y="5397500"/>
          <p14:tracePt t="157640" x="3822700" y="5397500"/>
          <p14:tracePt t="157658" x="3835400" y="5378450"/>
          <p14:tracePt t="157671" x="3873500" y="5314950"/>
          <p14:tracePt t="157684" x="3911600" y="5270500"/>
          <p14:tracePt t="157700" x="4019550" y="5073650"/>
          <p14:tracePt t="157717" x="4121150" y="4927600"/>
          <p14:tracePt t="157733" x="4210050" y="4768850"/>
          <p14:tracePt t="157750" x="4305300" y="4578350"/>
          <p14:tracePt t="157767" x="4337050" y="4495800"/>
          <p14:tracePt t="157783" x="4356100" y="4457700"/>
          <p14:tracePt t="157800" x="4362450" y="4445000"/>
          <p14:tracePt t="157817" x="4368800" y="4419600"/>
          <p14:tracePt t="157935" x="4375150" y="4419600"/>
          <p14:tracePt t="157945" x="4375150" y="4425950"/>
          <p14:tracePt t="157959" x="4375150" y="4432300"/>
          <p14:tracePt t="157968" x="4375150" y="4445000"/>
          <p14:tracePt t="157983" x="4375150" y="4470400"/>
          <p14:tracePt t="158000" x="4375150" y="4508500"/>
          <p14:tracePt t="158017" x="4375150" y="4559300"/>
          <p14:tracePt t="158033" x="4375150" y="4616450"/>
          <p14:tracePt t="158050" x="4375150" y="4667250"/>
          <p14:tracePt t="158067" x="4375150" y="4711700"/>
          <p14:tracePt t="158083" x="4375150" y="4730750"/>
          <p14:tracePt t="158100" x="4375150" y="4749800"/>
          <p14:tracePt t="158117" x="4375150" y="4762500"/>
          <p14:tracePt t="158133" x="4375150" y="4787900"/>
          <p14:tracePt t="158150" x="4375150" y="4813300"/>
          <p14:tracePt t="158167" x="4375150" y="4826000"/>
          <p14:tracePt t="158183" x="4368800" y="4832350"/>
          <p14:tracePt t="158416" x="4368800" y="4857750"/>
          <p14:tracePt t="158434" x="4368800" y="4991100"/>
          <p14:tracePt t="158452" x="4368800" y="5162550"/>
          <p14:tracePt t="158467" x="4368800" y="5302250"/>
          <p14:tracePt t="158484" x="4368800" y="5416550"/>
          <p14:tracePt t="158500" x="4368800" y="5454650"/>
          <p14:tracePt t="158517" x="4368800" y="5473700"/>
          <p14:tracePt t="158534" x="4368800" y="5486400"/>
          <p14:tracePt t="159352" x="4368800" y="5480050"/>
          <p14:tracePt t="159371" x="4362450" y="5441950"/>
          <p14:tracePt t="159389" x="4362450" y="5372100"/>
          <p14:tracePt t="159401" x="4362450" y="5295900"/>
          <p14:tracePt t="159417" x="4362450" y="5232400"/>
          <p14:tracePt t="159434" x="4362450" y="5194300"/>
          <p14:tracePt t="159452" x="4349750" y="5168900"/>
          <p14:tracePt t="159471" x="4343400" y="5149850"/>
          <p14:tracePt t="159744" x="4343400" y="5130800"/>
          <p14:tracePt t="159762" x="4343400" y="5124450"/>
          <p14:tracePt t="159775" x="4343400" y="5092700"/>
          <p14:tracePt t="159784" x="4343400" y="5073650"/>
          <p14:tracePt t="159801" x="4343400" y="5035550"/>
          <p14:tracePt t="159817" x="4343400" y="5016500"/>
          <p14:tracePt t="159834" x="4343400" y="5003800"/>
          <p14:tracePt t="159851" x="4343400" y="4991100"/>
          <p14:tracePt t="159867" x="4343400" y="4984750"/>
          <p14:tracePt t="159901" x="4343400" y="4978400"/>
          <p14:tracePt t="159968" x="4343400" y="4972050"/>
          <p14:tracePt t="160384" x="4343400" y="4978400"/>
          <p14:tracePt t="160403" x="4343400" y="5003800"/>
          <p14:tracePt t="160425" x="4343400" y="5054600"/>
          <p14:tracePt t="160439" x="4343400" y="5080000"/>
          <p14:tracePt t="160451" x="4343400" y="5086350"/>
          <p14:tracePt t="160467" x="4343400" y="5118100"/>
          <p14:tracePt t="160484" x="4343400" y="5143500"/>
          <p14:tracePt t="160501" x="4343400" y="5156200"/>
          <p14:tracePt t="160517" x="4343400" y="5194300"/>
          <p14:tracePt t="160534" x="4343400" y="5264150"/>
          <p14:tracePt t="160551" x="4343400" y="5314950"/>
          <p14:tracePt t="160567" x="4343400" y="5346700"/>
          <p14:tracePt t="160584" x="4330700" y="5384800"/>
          <p14:tracePt t="160601" x="4330700" y="5397500"/>
          <p14:tracePt t="160617" x="4324350" y="5416550"/>
          <p14:tracePt t="160634" x="4324350" y="5422900"/>
          <p14:tracePt t="160651" x="4311650" y="5435600"/>
          <p14:tracePt t="160668" x="4311650" y="5441950"/>
          <p14:tracePt t="160936" x="4311650" y="5448300"/>
          <p14:tracePt t="160954" x="4311650" y="5461000"/>
          <p14:tracePt t="160971" x="4311650" y="5467350"/>
          <p14:tracePt t="160991" x="4311650" y="5473700"/>
          <p14:tracePt t="162680" x="4311650" y="5518150"/>
          <p14:tracePt t="162699" x="4311650" y="5575300"/>
          <p14:tracePt t="162715" x="4311650" y="5638800"/>
          <p14:tracePt t="162723" x="4311650" y="5651500"/>
          <p14:tracePt t="162735" x="4311650" y="5689600"/>
          <p14:tracePt t="162751" x="4311650" y="5715000"/>
          <p14:tracePt t="162768" x="4318000" y="5765800"/>
          <p14:tracePt t="162785" x="4318000" y="5803900"/>
          <p14:tracePt t="162801" x="4318000" y="5854700"/>
          <p14:tracePt t="162818" x="4318000" y="5886450"/>
          <p14:tracePt t="162835" x="4318000" y="5918200"/>
          <p14:tracePt t="162851" x="4318000" y="5937250"/>
          <p14:tracePt t="162868" x="4318000" y="5962650"/>
          <p14:tracePt t="162885" x="4318000" y="5981700"/>
          <p14:tracePt t="162902" x="4318000" y="5988050"/>
          <p14:tracePt t="162918" x="4318000" y="6007100"/>
          <p14:tracePt t="163336" x="4260850" y="6026150"/>
          <p14:tracePt t="163353" x="4064000" y="6038850"/>
          <p14:tracePt t="163369" x="3676650" y="6096000"/>
          <p14:tracePt t="163385" x="3219450" y="6140450"/>
          <p14:tracePt t="163402" x="2921000" y="6140450"/>
          <p14:tracePt t="163418" x="2749550" y="6140450"/>
          <p14:tracePt t="163435" x="2698750" y="6140450"/>
          <p14:tracePt t="163504" x="2692400" y="6140450"/>
          <p14:tracePt t="163512" x="2692400" y="6127750"/>
          <p14:tracePt t="163520" x="2692400" y="6096000"/>
          <p14:tracePt t="163536" x="2724150" y="6019800"/>
          <p14:tracePt t="163552" x="2774950" y="5943600"/>
          <p14:tracePt t="163569" x="2844800" y="5861050"/>
          <p14:tracePt t="163586" x="2882900" y="5797550"/>
          <p14:tracePt t="163602" x="2908300" y="5765800"/>
          <p14:tracePt t="163619" x="2933700" y="5727700"/>
          <p14:tracePt t="163636" x="2965450" y="5695950"/>
          <p14:tracePt t="163652" x="3041650" y="5657850"/>
          <p14:tracePt t="163669" x="3130550" y="5619750"/>
          <p14:tracePt t="163686" x="3238500" y="5594350"/>
          <p14:tracePt t="163690" x="3295650" y="5575300"/>
          <p14:tracePt t="163702" x="3340100" y="5556250"/>
          <p14:tracePt t="163719" x="3498850" y="5511800"/>
          <p14:tracePt t="163736" x="3606800" y="5486400"/>
          <p14:tracePt t="163752" x="3676650" y="5480050"/>
          <p14:tracePt t="163769" x="3714750" y="5480050"/>
          <p14:tracePt t="163785" x="3746500" y="5467350"/>
          <p14:tracePt t="163802" x="3765550" y="5467350"/>
          <p14:tracePt t="163818" x="3797300" y="5467350"/>
          <p14:tracePt t="163835" x="3854450" y="5461000"/>
          <p14:tracePt t="163852" x="3937000" y="5448300"/>
          <p14:tracePt t="163868" x="4044950" y="5435600"/>
          <p14:tracePt t="163885" x="4127500" y="5435600"/>
          <p14:tracePt t="163902" x="4184650" y="5435600"/>
          <p14:tracePt t="163918" x="4216400" y="5422900"/>
          <p14:tracePt t="163935" x="4229100" y="5422900"/>
          <p14:tracePt t="163952" x="4235450" y="5422900"/>
          <p14:tracePt t="163969" x="4241800" y="5422900"/>
          <p14:tracePt t="163985" x="4267200" y="5422900"/>
          <p14:tracePt t="164002" x="4298950" y="5422900"/>
          <p14:tracePt t="164018" x="4324350" y="5422900"/>
          <p14:tracePt t="164035" x="4362450" y="5429250"/>
          <p14:tracePt t="164052" x="4451350" y="5441950"/>
          <p14:tracePt t="164069" x="4508500" y="5441950"/>
          <p14:tracePt t="164085" x="4546600" y="5448300"/>
          <p14:tracePt t="164102" x="4552950" y="5448300"/>
          <p14:tracePt t="164176" x="4565650" y="5467350"/>
          <p14:tracePt t="164195" x="4603750" y="5575300"/>
          <p14:tracePt t="164208" x="4635500" y="5676900"/>
          <p14:tracePt t="164219" x="4648200" y="5727700"/>
          <p14:tracePt t="164235" x="4673600" y="5797550"/>
          <p14:tracePt t="164252" x="4686300" y="5854700"/>
          <p14:tracePt t="164269" x="4686300" y="5918200"/>
          <p14:tracePt t="164285" x="4692650" y="5962650"/>
          <p14:tracePt t="164302" x="4692650" y="6007100"/>
          <p14:tracePt t="164319" x="4692650" y="6026150"/>
          <p14:tracePt t="164335" x="4692650" y="6038850"/>
          <p14:tracePt t="164352" x="4679950" y="6070600"/>
          <p14:tracePt t="164369" x="4578350" y="6115050"/>
          <p14:tracePt t="164385" x="4438650" y="6184900"/>
          <p14:tracePt t="164402" x="4254500" y="6248400"/>
          <p14:tracePt t="164419" x="3975100" y="6381750"/>
          <p14:tracePt t="164435" x="3689350" y="6457950"/>
          <p14:tracePt t="164452" x="3378200" y="6534150"/>
          <p14:tracePt t="164469" x="3086100" y="6572250"/>
          <p14:tracePt t="164485" x="2889250" y="6604000"/>
          <p14:tracePt t="164502" x="2673350" y="6616700"/>
          <p14:tracePt t="164519" x="2552700" y="6616700"/>
          <p14:tracePt t="164536" x="2432050" y="6616700"/>
          <p14:tracePt t="164552" x="2324100" y="6578600"/>
          <p14:tracePt t="164569" x="2203450" y="6553200"/>
          <p14:tracePt t="164586" x="2082800" y="6515100"/>
          <p14:tracePt t="164603" x="2006600" y="6489700"/>
          <p14:tracePt t="164619" x="1968500" y="6470650"/>
          <p14:tracePt t="164636" x="1955800" y="6464300"/>
          <p14:tracePt t="164652" x="1949450" y="6451600"/>
          <p14:tracePt t="164669" x="1936750" y="6438900"/>
          <p14:tracePt t="164686" x="1924050" y="6356350"/>
          <p14:tracePt t="164703" x="1924050" y="6261100"/>
          <p14:tracePt t="164719" x="1924050" y="6140450"/>
          <p14:tracePt t="164736" x="1924050" y="6038850"/>
          <p14:tracePt t="164753" x="1974850" y="5918200"/>
          <p14:tracePt t="164769" x="2057400" y="5778500"/>
          <p14:tracePt t="164786" x="2127250" y="5676900"/>
          <p14:tracePt t="164802" x="2178050" y="5588000"/>
          <p14:tracePt t="164819" x="2228850" y="5530850"/>
          <p14:tracePt t="164835" x="2311400" y="5480050"/>
          <p14:tracePt t="164852" x="2400300" y="5441950"/>
          <p14:tracePt t="164869" x="2489200" y="5416550"/>
          <p14:tracePt t="164886" x="2584450" y="5391150"/>
          <p14:tracePt t="164903" x="2730500" y="5391150"/>
          <p14:tracePt t="164919" x="2832100" y="5391150"/>
          <p14:tracePt t="164936" x="2933700" y="5391150"/>
          <p14:tracePt t="164953" x="3035300" y="5391150"/>
          <p14:tracePt t="164970" x="3111500" y="5391150"/>
          <p14:tracePt t="164986" x="3206750" y="5391150"/>
          <p14:tracePt t="165003" x="3321050" y="5391150"/>
          <p14:tracePt t="165019" x="3486150" y="5391150"/>
          <p14:tracePt t="165036" x="3632200" y="5391150"/>
          <p14:tracePt t="165054" x="3860800" y="5391150"/>
          <p14:tracePt t="165072" x="4013200" y="5391150"/>
          <p14:tracePt t="165090" x="4159250" y="5391150"/>
          <p14:tracePt t="165102" x="4286250" y="5391150"/>
          <p14:tracePt t="165119" x="4368800" y="5378450"/>
          <p14:tracePt t="165136" x="4425950" y="5365750"/>
          <p14:tracePt t="165152" x="4476750" y="5365750"/>
          <p14:tracePt t="165169" x="4546600" y="5353050"/>
          <p14:tracePt t="165186" x="4616450" y="5346700"/>
          <p14:tracePt t="165202" x="4673600" y="5334000"/>
          <p14:tracePt t="165219" x="4743450" y="5334000"/>
          <p14:tracePt t="165236" x="4819650" y="5321300"/>
          <p14:tracePt t="165252" x="4864100" y="5321300"/>
          <p14:tracePt t="165269" x="4883150" y="5308600"/>
          <p14:tracePt t="165286" x="4927600" y="5308600"/>
          <p14:tracePt t="165302" x="4984750" y="5302250"/>
          <p14:tracePt t="165319" x="4997450" y="5289550"/>
          <p14:tracePt t="183384" x="5016500" y="5289550"/>
          <p14:tracePt t="183404" x="5067300" y="5289550"/>
          <p14:tracePt t="183423" x="5124450" y="5289550"/>
          <p14:tracePt t="183432" x="5143500" y="5283200"/>
          <p14:tracePt t="183458" x="5149850" y="5283200"/>
          <p14:tracePt t="183474" x="5181600" y="5270500"/>
          <p14:tracePt t="183491" x="5226050" y="5264150"/>
          <p14:tracePt t="183508" x="5276850" y="5251450"/>
          <p14:tracePt t="183525" x="5295900" y="5238750"/>
          <p14:tracePt t="183542" x="5314950" y="5238750"/>
          <p14:tracePt t="186176" x="5321300" y="5232400"/>
          <p14:tracePt t="186193" x="5372100" y="5213350"/>
          <p14:tracePt t="186212" x="5429250" y="5187950"/>
          <p14:tracePt t="186225" x="5486400" y="5175250"/>
          <p14:tracePt t="186242" x="5543550" y="5156200"/>
          <p14:tracePt t="186259" x="5575300" y="5143500"/>
          <p14:tracePt t="186275" x="5581650" y="5143500"/>
          <p14:tracePt t="186292" x="5594350" y="5143500"/>
          <p14:tracePt t="186309" x="5600700" y="5143500"/>
          <p14:tracePt t="186326" x="5613400" y="5137150"/>
          <p14:tracePt t="186342" x="5626100" y="5137150"/>
          <p14:tracePt t="186359" x="5638800" y="5124450"/>
          <p14:tracePt t="186393" x="5651500" y="5124450"/>
          <p14:tracePt t="186432" x="5657850" y="5124450"/>
          <p14:tracePt t="186464" x="5664200" y="5124450"/>
          <p14:tracePt t="187624" x="5683250" y="5124450"/>
          <p14:tracePt t="187633" x="5702300" y="5124450"/>
          <p14:tracePt t="187643" x="5721350" y="5124450"/>
          <p14:tracePt t="187660" x="5740400" y="5124450"/>
          <p14:tracePt t="187676" x="5746750" y="5124450"/>
          <p14:tracePt t="187800" x="5753100" y="5124450"/>
          <p14:tracePt t="187839" x="5765800" y="5124450"/>
          <p14:tracePt t="187846" x="5772150" y="5124450"/>
          <p14:tracePt t="187854" x="5778500" y="5124450"/>
          <p14:tracePt t="187862" x="5797550" y="5124450"/>
          <p14:tracePt t="187876" x="5810250" y="5124450"/>
          <p14:tracePt t="187892" x="5835650" y="5130800"/>
          <p14:tracePt t="187909" x="5873750" y="5130800"/>
          <p14:tracePt t="187926" x="5918200" y="5137150"/>
          <p14:tracePt t="187943" x="5949950" y="5137150"/>
          <p14:tracePt t="187960" x="5956300" y="5149850"/>
          <p14:tracePt t="187993" x="5994400" y="5149850"/>
          <p14:tracePt t="188010" x="6019800" y="5156200"/>
          <p14:tracePt t="188026" x="6051550" y="5156200"/>
          <p14:tracePt t="188043" x="6089650" y="5168900"/>
          <p14:tracePt t="188060" x="6140450" y="5168900"/>
          <p14:tracePt t="188076" x="6184900" y="5175250"/>
          <p14:tracePt t="188093" x="6216650" y="5175250"/>
          <p14:tracePt t="188110" x="6223000" y="5175250"/>
          <p14:tracePt t="188126" x="6229350" y="5175250"/>
          <p14:tracePt t="188216" x="6235700" y="5175250"/>
          <p14:tracePt t="188232" x="6248400" y="5175250"/>
          <p14:tracePt t="188272" x="6254750" y="5175250"/>
          <p14:tracePt t="189680" x="0" y="0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31900" t="33878" r="29659" b="54516"/>
          <a:stretch/>
        </p:blipFill>
        <p:spPr>
          <a:xfrm>
            <a:off x="2422182" y="1123019"/>
            <a:ext cx="6612433" cy="1123031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2538711"/>
              </p:ext>
            </p:extLst>
          </p:nvPr>
        </p:nvGraphicFramePr>
        <p:xfrm>
          <a:off x="5137150" y="1684338"/>
          <a:ext cx="2617788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613" name="Equation" r:id="rId6" imgW="977760" imgH="177480" progId="Equation.DSMT4">
                  <p:embed/>
                </p:oleObj>
              </mc:Choice>
              <mc:Fallback>
                <p:oleObj name="Equation" r:id="rId6" imgW="97776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137150" y="1684338"/>
                        <a:ext cx="2617788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312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906"/>
    </mc:Choice>
    <mc:Fallback xmlns="">
      <p:transition advTm="6190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85" x="323850" y="5556250"/>
          <p14:tracePt t="5441" x="336550" y="5549900"/>
          <p14:tracePt t="5523" x="349250" y="5543550"/>
          <p14:tracePt t="5530" x="355600" y="5543550"/>
          <p14:tracePt t="5539" x="361950" y="5537200"/>
          <p14:tracePt t="5555" x="374650" y="5537200"/>
          <p14:tracePt t="5564" x="381000" y="5537200"/>
          <p14:tracePt t="5581" x="457200" y="5518150"/>
          <p14:tracePt t="5597" x="635000" y="5467350"/>
          <p14:tracePt t="5614" x="927100" y="5391150"/>
          <p14:tracePt t="5631" x="1371600" y="5207000"/>
          <p14:tracePt t="5647" x="1917700" y="4965700"/>
          <p14:tracePt t="5664" x="2457450" y="4699000"/>
          <p14:tracePt t="5667" x="2755900" y="4559300"/>
          <p14:tracePt t="5681" x="3054350" y="4438650"/>
          <p14:tracePt t="5697" x="4083050" y="3905250"/>
          <p14:tracePt t="5714" x="4781550" y="3511550"/>
          <p14:tracePt t="5730" x="5321300" y="3187700"/>
          <p14:tracePt t="5747" x="5676900" y="2984500"/>
          <p14:tracePt t="5764" x="5867400" y="2857500"/>
          <p14:tracePt t="5780" x="5930900" y="2806700"/>
          <p14:tracePt t="7579" x="5930900" y="2774950"/>
          <p14:tracePt t="7587" x="5930900" y="2724150"/>
          <p14:tracePt t="7598" x="5892800" y="2635250"/>
          <p14:tracePt t="7615" x="5810250" y="2463800"/>
          <p14:tracePt t="7631" x="5727700" y="2286000"/>
          <p14:tracePt t="7648" x="5670550" y="2146300"/>
          <p14:tracePt t="7665" x="5619750" y="2038350"/>
          <p14:tracePt t="7681" x="5607050" y="2000250"/>
          <p14:tracePt t="7715" x="5607050" y="1993900"/>
          <p14:tracePt t="8067" x="5588000" y="1987550"/>
          <p14:tracePt t="8077" x="5575300" y="1987550"/>
          <p14:tracePt t="8087" x="5556250" y="1987550"/>
          <p14:tracePt t="8099" x="5543550" y="1993900"/>
          <p14:tracePt t="8114" x="5524500" y="2006600"/>
          <p14:tracePt t="8131" x="5486400" y="2032000"/>
          <p14:tracePt t="8148" x="5467350" y="2038350"/>
          <p14:tracePt t="8164" x="5461000" y="2038350"/>
          <p14:tracePt t="8234" x="5448300" y="2051050"/>
          <p14:tracePt t="8250" x="5441950" y="2051050"/>
          <p14:tracePt t="8258" x="5429250" y="2051050"/>
          <p14:tracePt t="8282" x="5416550" y="2051050"/>
          <p14:tracePt t="8779" x="5416550" y="2063750"/>
          <p14:tracePt t="8788" x="5416550" y="2070100"/>
          <p14:tracePt t="8798" x="5410200" y="2082800"/>
          <p14:tracePt t="8815" x="5403850" y="2089150"/>
          <p14:tracePt t="8831" x="5397500" y="2095500"/>
          <p14:tracePt t="8848" x="5391150" y="2095500"/>
          <p14:tracePt t="8865" x="5378450" y="2095500"/>
          <p14:tracePt t="8881" x="5365750" y="2095500"/>
          <p14:tracePt t="8898" x="5353050" y="2095500"/>
          <p14:tracePt t="8914" x="5346700" y="2095500"/>
          <p14:tracePt t="8931" x="5340350" y="2095500"/>
          <p14:tracePt t="8965" x="5327650" y="2082800"/>
          <p14:tracePt t="8981" x="5314950" y="2051050"/>
          <p14:tracePt t="8998" x="5308600" y="2044700"/>
          <p14:tracePt t="9015" x="5308600" y="2038350"/>
          <p14:tracePt t="9031" x="5308600" y="2025650"/>
          <p14:tracePt t="9425" x="5314950" y="2025650"/>
          <p14:tracePt t="9433" x="5334000" y="2025650"/>
          <p14:tracePt t="9441" x="5365750" y="2025650"/>
          <p14:tracePt t="9449" x="5416550" y="2025650"/>
          <p14:tracePt t="9465" x="5575300" y="2025650"/>
          <p14:tracePt t="9481" x="5721350" y="2025650"/>
          <p14:tracePt t="9498" x="5842000" y="2025650"/>
          <p14:tracePt t="9515" x="5880100" y="2025650"/>
          <p14:tracePt t="9660" x="5886450" y="2025650"/>
          <p14:tracePt t="9675" x="5892800" y="2025650"/>
          <p14:tracePt t="9690" x="5905500" y="2025650"/>
          <p14:tracePt t="9698" x="5905500" y="2032000"/>
          <p14:tracePt t="9715" x="5905500" y="2038350"/>
          <p14:tracePt t="9732" x="5911850" y="2044700"/>
          <p14:tracePt t="9762" x="5911850" y="2051050"/>
          <p14:tracePt t="10362" x="5943600" y="2070100"/>
          <p14:tracePt t="10369" x="6013450" y="2082800"/>
          <p14:tracePt t="10382" x="6121400" y="2095500"/>
          <p14:tracePt t="10398" x="6419850" y="2114550"/>
          <p14:tracePt t="10415" x="6718300" y="2114550"/>
          <p14:tracePt t="10432" x="6902450" y="2114550"/>
          <p14:tracePt t="10448" x="6959600" y="2114550"/>
          <p14:tracePt t="10505" x="6965950" y="2108200"/>
          <p14:tracePt t="10529" x="6953250" y="2101850"/>
          <p14:tracePt t="10537" x="6953250" y="2095500"/>
          <p14:tracePt t="10548" x="6940550" y="2095500"/>
          <p14:tracePt t="10565" x="6934200" y="2089150"/>
          <p14:tracePt t="10582" x="6927850" y="2089150"/>
          <p14:tracePt t="10602" x="6921500" y="2089150"/>
          <p14:tracePt t="10618" x="6908800" y="2089150"/>
          <p14:tracePt t="10632" x="6902450" y="2089150"/>
          <p14:tracePt t="10649" x="6883400" y="2089150"/>
          <p14:tracePt t="10665" x="6826250" y="2095500"/>
          <p14:tracePt t="10682" x="6775450" y="2095500"/>
          <p14:tracePt t="10699" x="6743700" y="2101850"/>
          <p14:tracePt t="10715" x="6724650" y="2101850"/>
          <p14:tracePt t="10811" x="6711950" y="2089150"/>
          <p14:tracePt t="10820" x="6711950" y="2082800"/>
          <p14:tracePt t="10835" x="6711950" y="2076450"/>
          <p14:tracePt t="10849" x="6711950" y="2063750"/>
          <p14:tracePt t="10867" x="6711950" y="2057400"/>
          <p14:tracePt t="10891" x="6711950" y="2051050"/>
          <p14:tracePt t="10905" x="6711950" y="2044700"/>
          <p14:tracePt t="10921" x="6711950" y="2038350"/>
          <p14:tracePt t="10932" x="6718300" y="2038350"/>
          <p14:tracePt t="10948" x="6737350" y="2032000"/>
          <p14:tracePt t="10965" x="6743700" y="2032000"/>
          <p14:tracePt t="10982" x="6775450" y="2057400"/>
          <p14:tracePt t="10999" x="6807200" y="2082800"/>
          <p14:tracePt t="11015" x="6838950" y="2120900"/>
          <p14:tracePt t="11032" x="6851650" y="2133600"/>
          <p14:tracePt t="11107" x="6858000" y="2133600"/>
          <p14:tracePt t="11116" x="6858000" y="2127250"/>
          <p14:tracePt t="11132" x="6864350" y="2101850"/>
          <p14:tracePt t="11149" x="6864350" y="2082800"/>
          <p14:tracePt t="11166" x="6864350" y="2076450"/>
          <p14:tracePt t="11259" x="6870700" y="2076450"/>
          <p14:tracePt t="11268" x="6883400" y="2076450"/>
          <p14:tracePt t="11282" x="6896100" y="2095500"/>
          <p14:tracePt t="11299" x="6908800" y="2095500"/>
          <p14:tracePt t="11717" x="6915150" y="2101850"/>
          <p14:tracePt t="11727" x="6921500" y="2101850"/>
          <p14:tracePt t="11738" x="6940550" y="2101850"/>
          <p14:tracePt t="11750" x="6946900" y="2101850"/>
          <p14:tracePt t="11766" x="6985000" y="2101850"/>
          <p14:tracePt t="11783" x="7023100" y="2095500"/>
          <p14:tracePt t="11799" x="7073900" y="2095500"/>
          <p14:tracePt t="11816" x="7131050" y="2089150"/>
          <p14:tracePt t="11833" x="7150100" y="2076450"/>
          <p14:tracePt t="11850" x="7169150" y="2076450"/>
          <p14:tracePt t="11866" x="7181850" y="2070100"/>
          <p14:tracePt t="11883" x="7200900" y="2057400"/>
          <p14:tracePt t="11899" x="7219950" y="2057400"/>
          <p14:tracePt t="11916" x="7232650" y="2057400"/>
          <p14:tracePt t="11932" x="7264400" y="2057400"/>
          <p14:tracePt t="11949" x="7296150" y="2057400"/>
          <p14:tracePt t="11965" x="7359650" y="2057400"/>
          <p14:tracePt t="11982" x="7410450" y="2057400"/>
          <p14:tracePt t="11999" x="7454900" y="2057400"/>
          <p14:tracePt t="12016" x="7493000" y="2057400"/>
          <p14:tracePt t="12033" x="7512050" y="2057400"/>
          <p14:tracePt t="12049" x="7518400" y="2057400"/>
          <p14:tracePt t="12163" x="7524750" y="2057400"/>
          <p14:tracePt t="12173" x="7531100" y="2057400"/>
          <p14:tracePt t="12183" x="7543800" y="2057400"/>
          <p14:tracePt t="12199" x="7550150" y="2057400"/>
          <p14:tracePt t="12216" x="7562850" y="2057400"/>
          <p14:tracePt t="12233" x="7581900" y="2057400"/>
          <p14:tracePt t="12249" x="7600950" y="2057400"/>
          <p14:tracePt t="12266" x="7620000" y="2057400"/>
          <p14:tracePt t="12283" x="7626350" y="2057400"/>
          <p14:tracePt t="12316" x="7632700" y="2057400"/>
          <p14:tracePt t="13691" x="7613650" y="2063750"/>
          <p14:tracePt t="13700" x="7505700" y="2076450"/>
          <p14:tracePt t="13716" x="7277100" y="2108200"/>
          <p14:tracePt t="13733" x="7099300" y="2139950"/>
          <p14:tracePt t="13749" x="6934200" y="2152650"/>
          <p14:tracePt t="13766" x="6813550" y="2178050"/>
          <p14:tracePt t="13783" x="6762750" y="2178050"/>
          <p14:tracePt t="13799" x="6705600" y="2190750"/>
          <p14:tracePt t="13816" x="6604000" y="2203450"/>
          <p14:tracePt t="13833" x="6369050" y="2216150"/>
          <p14:tracePt t="13849" x="6127750" y="2216150"/>
          <p14:tracePt t="13866" x="5873750" y="2235200"/>
          <p14:tracePt t="13883" x="5588000" y="2254250"/>
          <p14:tracePt t="13899" x="5378450" y="2266950"/>
          <p14:tracePt t="13916" x="5238750" y="2266950"/>
          <p14:tracePt t="13933" x="5181600" y="2266950"/>
          <p14:tracePt t="13949" x="5168900" y="2266950"/>
          <p14:tracePt t="14051" x="5162550" y="2266950"/>
          <p14:tracePt t="14116" x="5156200" y="2266950"/>
          <p14:tracePt t="15547" x="5149850" y="2260600"/>
          <p14:tracePt t="15556" x="5149850" y="2216150"/>
          <p14:tracePt t="15567" x="5149850" y="2178050"/>
          <p14:tracePt t="15583" x="5149850" y="2152650"/>
          <p14:tracePt t="15600" x="5149850" y="2114550"/>
          <p14:tracePt t="15617" x="5149850" y="2076450"/>
          <p14:tracePt t="15633" x="5149850" y="2063750"/>
          <p14:tracePt t="15650" x="5149850" y="2044700"/>
          <p14:tracePt t="15667" x="5149850" y="2019300"/>
          <p14:tracePt t="16131" x="5149850" y="2006600"/>
          <p14:tracePt t="16140" x="5219700" y="2006600"/>
          <p14:tracePt t="16151" x="5359400" y="2006600"/>
          <p14:tracePt t="16167" x="5759450" y="2006600"/>
          <p14:tracePt t="16172" x="6000750" y="2006600"/>
          <p14:tracePt t="16184" x="6223000" y="2006600"/>
          <p14:tracePt t="16201" x="6692900" y="2006600"/>
          <p14:tracePt t="16217" x="7137400" y="1968500"/>
          <p14:tracePt t="16234" x="7251700" y="1943100"/>
          <p14:tracePt t="16251" x="7289800" y="1930400"/>
          <p14:tracePt t="16267" x="7308850" y="1930400"/>
          <p14:tracePt t="16284" x="7321550" y="1930400"/>
          <p14:tracePt t="16301" x="7334250" y="1924050"/>
          <p14:tracePt t="16317" x="7346950" y="1917700"/>
          <p14:tracePt t="16334" x="7366000" y="1917700"/>
          <p14:tracePt t="16367" x="7372350" y="1917700"/>
          <p14:tracePt t="16387" x="7391400" y="1917700"/>
          <p14:tracePt t="16401" x="7397750" y="1917700"/>
          <p14:tracePt t="16417" x="7435850" y="1917700"/>
          <p14:tracePt t="16434" x="7442200" y="1924050"/>
          <p14:tracePt t="16506" x="7410450" y="1936750"/>
          <p14:tracePt t="16516" x="7340600" y="1936750"/>
          <p14:tracePt t="16526" x="7289800" y="1936750"/>
          <p14:tracePt t="16536" x="7200900" y="1936750"/>
          <p14:tracePt t="16550" x="6978650" y="1936750"/>
          <p14:tracePt t="16567" x="6597650" y="1879600"/>
          <p14:tracePt t="16583" x="6184900" y="1841500"/>
          <p14:tracePt t="16600" x="5822950" y="1778000"/>
          <p14:tracePt t="16617" x="5372100" y="1701800"/>
          <p14:tracePt t="16634" x="5149850" y="1701800"/>
          <p14:tracePt t="16650" x="5016500" y="1701800"/>
          <p14:tracePt t="16667" x="4895850" y="1727200"/>
          <p14:tracePt t="16684" x="4787900" y="1778000"/>
          <p14:tracePt t="16700" x="4730750" y="1816100"/>
          <p14:tracePt t="16717" x="4711700" y="1835150"/>
          <p14:tracePt t="16819" x="4743450" y="1835150"/>
          <p14:tracePt t="16827" x="4832350" y="1835150"/>
          <p14:tracePt t="16835" x="4953000" y="1822450"/>
          <p14:tracePt t="16851" x="5353050" y="1758950"/>
          <p14:tracePt t="16868" x="5937250" y="1689100"/>
          <p14:tracePt t="16884" x="6496050" y="1663700"/>
          <p14:tracePt t="16901" x="6959600" y="1663700"/>
          <p14:tracePt t="16917" x="7270750" y="1663700"/>
          <p14:tracePt t="16934" x="7423150" y="1676400"/>
          <p14:tracePt t="16950" x="7493000" y="1701800"/>
          <p14:tracePt t="16967" x="7499350" y="1708150"/>
          <p14:tracePt t="16984" x="7499350" y="1714500"/>
          <p14:tracePt t="17001" x="7499350" y="1752600"/>
          <p14:tracePt t="17017" x="7499350" y="1803400"/>
          <p14:tracePt t="17034" x="7493000" y="1816100"/>
          <p14:tracePt t="17051" x="7473950" y="1828800"/>
          <p14:tracePt t="17067" x="7435850" y="1841500"/>
          <p14:tracePt t="17084" x="7372350" y="1860550"/>
          <p14:tracePt t="17101" x="7283450" y="1879600"/>
          <p14:tracePt t="17117" x="7207250" y="1879600"/>
          <p14:tracePt t="17134" x="7137400" y="1879600"/>
          <p14:tracePt t="17151" x="7086600" y="1879600"/>
          <p14:tracePt t="17167" x="7061200" y="1879600"/>
          <p14:tracePt t="17184" x="7042150" y="1879600"/>
          <p14:tracePt t="17187" x="7035800" y="1879600"/>
          <p14:tracePt t="17201" x="7029450" y="1879600"/>
          <p14:tracePt t="17217" x="6965950" y="1879600"/>
          <p14:tracePt t="17234" x="6870700" y="1898650"/>
          <p14:tracePt t="17251" x="6750050" y="1943100"/>
          <p14:tracePt t="17267" x="6629400" y="2000250"/>
          <p14:tracePt t="17284" x="6489700" y="2082800"/>
          <p14:tracePt t="17301" x="6394450" y="2139950"/>
          <p14:tracePt t="17317" x="6318250" y="2203450"/>
          <p14:tracePt t="17334" x="6210300" y="2254250"/>
          <p14:tracePt t="17351" x="6134100" y="2292350"/>
          <p14:tracePt t="17367" x="6064250" y="2305050"/>
          <p14:tracePt t="17384" x="6026150" y="2317750"/>
          <p14:tracePt t="17401" x="6000750" y="2317750"/>
          <p14:tracePt t="17417" x="5988050" y="2311400"/>
          <p14:tracePt t="17434" x="5975350" y="2209800"/>
          <p14:tracePt t="17451" x="5949950" y="2101850"/>
          <p14:tracePt t="17467" x="5918200" y="2006600"/>
          <p14:tracePt t="17484" x="5899150" y="1924050"/>
          <p14:tracePt t="17501" x="5873750" y="1892300"/>
          <p14:tracePt t="17517" x="5867400" y="1879600"/>
          <p14:tracePt t="17534" x="5854700" y="1866900"/>
          <p14:tracePt t="17551" x="5854700" y="1860550"/>
          <p14:tracePt t="17594" x="5873750" y="1854200"/>
          <p14:tracePt t="17602" x="5911850" y="1854200"/>
          <p14:tracePt t="17617" x="5949950" y="1854200"/>
          <p14:tracePt t="17635" x="5969000" y="1854200"/>
          <p14:tracePt t="17698" x="5969000" y="1860550"/>
          <p14:tracePt t="17706" x="5969000" y="1873250"/>
          <p14:tracePt t="17787" x="5975350" y="1873250"/>
          <p14:tracePt t="17796" x="5994400" y="1873250"/>
          <p14:tracePt t="17806" x="6045200" y="1873250"/>
          <p14:tracePt t="17818" x="6337300" y="1752600"/>
          <p14:tracePt t="17834" x="6826250" y="1587500"/>
          <p14:tracePt t="17851" x="7448550" y="1492250"/>
          <p14:tracePt t="17867" x="8058150" y="1441450"/>
          <p14:tracePt t="17884" x="8407400" y="1441450"/>
          <p14:tracePt t="17901" x="8483600" y="1441450"/>
          <p14:tracePt t="17934" x="8483600" y="1479550"/>
          <p14:tracePt t="17951" x="8483600" y="1600200"/>
          <p14:tracePt t="17967" x="8432800" y="1778000"/>
          <p14:tracePt t="17985" x="8121650" y="2044700"/>
          <p14:tracePt t="18001" x="7924800" y="2120900"/>
          <p14:tracePt t="18018" x="7213600" y="2209800"/>
          <p14:tracePt t="18034" x="6731000" y="2209800"/>
          <p14:tracePt t="18051" x="6419850" y="2165350"/>
          <p14:tracePt t="18068" x="6305550" y="2127250"/>
          <p14:tracePt t="18085" x="6286500" y="2120900"/>
          <p14:tracePt t="18155" x="6324600" y="2133600"/>
          <p14:tracePt t="18165" x="6407150" y="2197100"/>
          <p14:tracePt t="18175" x="6496050" y="2260600"/>
          <p14:tracePt t="18185" x="6616700" y="2324100"/>
          <p14:tracePt t="18201" x="6896100" y="2470150"/>
          <p14:tracePt t="18217" x="6978650" y="2540000"/>
          <p14:tracePt t="18234" x="6997700" y="2616200"/>
          <p14:tracePt t="18251" x="6991350" y="2768600"/>
          <p14:tracePt t="18268" x="6711950" y="3149600"/>
          <p14:tracePt t="18285" x="6127750" y="3683000"/>
          <p14:tracePt t="18301" x="5372100" y="4197350"/>
          <p14:tracePt t="18318" x="4686300" y="4641850"/>
          <p14:tracePt t="18335" x="4241800" y="4921250"/>
          <p14:tracePt t="18351" x="4114800" y="5016500"/>
          <p14:tracePt t="18385" x="4108450" y="5016500"/>
          <p14:tracePt t="18403" x="4114800" y="5022850"/>
          <p14:tracePt t="18418" x="4140200" y="5022850"/>
          <p14:tracePt t="18556" x="4159250" y="5035550"/>
          <p14:tracePt t="18564" x="4159250" y="5105400"/>
          <p14:tracePt t="18570" x="4159250" y="5181600"/>
          <p14:tracePt t="18585" x="4159250" y="5257800"/>
          <p14:tracePt t="18601" x="4159250" y="5568950"/>
          <p14:tracePt t="18618" x="4178300" y="5975350"/>
          <p14:tracePt t="18635" x="4197350" y="6616700"/>
          <p14:tracePt t="18651" x="4184650" y="6851650"/>
          <p14:tracePt t="18668" x="4032250" y="6851650"/>
          <p14:tracePt t="19227" x="4038600" y="6826250"/>
          <p14:tracePt t="19235" x="4038600" y="6819900"/>
          <p14:tracePt t="19243" x="4038600" y="6794500"/>
          <p14:tracePt t="19251" x="4064000" y="6756400"/>
          <p14:tracePt t="19268" x="4102100" y="6724650"/>
          <p14:tracePt t="19285" x="4152900" y="6661150"/>
          <p14:tracePt t="19302" x="4222750" y="6604000"/>
          <p14:tracePt t="19318" x="4305300" y="6546850"/>
          <p14:tracePt t="19336" x="4330700" y="6489700"/>
          <p14:tracePt t="19352" x="4330700" y="6483350"/>
          <p14:tracePt t="27683" x="4337050" y="6464300"/>
          <p14:tracePt t="27691" x="4337050" y="6426200"/>
          <p14:tracePt t="27699" x="4337050" y="6407150"/>
          <p14:tracePt t="27763" x="4356100" y="6388100"/>
          <p14:tracePt t="27771" x="4476750" y="6318250"/>
          <p14:tracePt t="27779" x="4730750" y="6184900"/>
          <p14:tracePt t="27787" x="5022850" y="6089650"/>
          <p14:tracePt t="27804" x="5765800" y="5867400"/>
          <p14:tracePt t="27821" x="6337300" y="5759450"/>
          <p14:tracePt t="27837" x="6540500" y="5727700"/>
          <p14:tracePt t="27854" x="6629400" y="5715000"/>
          <p14:tracePt t="27871" x="6807200" y="5651500"/>
          <p14:tracePt t="27887" x="6927850" y="5530850"/>
          <p14:tracePt t="27904" x="6985000" y="5232400"/>
          <p14:tracePt t="27920" x="6985000" y="4762500"/>
          <p14:tracePt t="27937" x="6788150" y="3930650"/>
          <p14:tracePt t="27954" x="6616700" y="3473450"/>
          <p14:tracePt t="27971" x="6477000" y="3162300"/>
          <p14:tracePt t="27988" x="6413500" y="2990850"/>
          <p14:tracePt t="28004" x="6400800" y="2927350"/>
          <p14:tracePt t="28021" x="6400800" y="2921000"/>
          <p14:tracePt t="28059" x="6400800" y="2901950"/>
          <p14:tracePt t="28071" x="6400800" y="2857500"/>
          <p14:tracePt t="28088" x="6400800" y="2660650"/>
          <p14:tracePt t="28104" x="6438900" y="2286000"/>
          <p14:tracePt t="28121" x="6572250" y="1854200"/>
          <p14:tracePt t="28137" x="6788150" y="1174750"/>
          <p14:tracePt t="28154" x="6826250" y="1003300"/>
          <p14:tracePt t="28171" x="6838950" y="952500"/>
          <p14:tracePt t="28188" x="6838950" y="933450"/>
          <p14:tracePt t="28266" x="6819900" y="927100"/>
          <p14:tracePt t="28273" x="6769100" y="965200"/>
          <p14:tracePt t="28281" x="6711950" y="990600"/>
          <p14:tracePt t="28289" x="6673850" y="1016000"/>
          <p14:tracePt t="28304" x="6629400" y="1041400"/>
          <p14:tracePt t="28321" x="6572250" y="1073150"/>
          <p14:tracePt t="28337" x="6553200" y="1079500"/>
          <p14:tracePt t="28835" x="6559550" y="1085850"/>
          <p14:tracePt t="28843" x="6750050" y="1073150"/>
          <p14:tracePt t="28854" x="7124700" y="996950"/>
          <p14:tracePt t="28871" x="8058150" y="914400"/>
          <p14:tracePt t="28888" x="8578850" y="914400"/>
          <p14:tracePt t="28905" x="8820150" y="965200"/>
          <p14:tracePt t="28921" x="8845550" y="977900"/>
          <p14:tracePt t="28961" x="8864600" y="984250"/>
          <p14:tracePt t="28995" x="8845550" y="1003300"/>
          <p14:tracePt t="29003" x="8813800" y="1047750"/>
          <p14:tracePt t="29010" x="8763000" y="1104900"/>
          <p14:tracePt t="29021" x="8718550" y="1143000"/>
          <p14:tracePt t="29038" x="8477250" y="1263650"/>
          <p14:tracePt t="29055" x="8026400" y="1397000"/>
          <p14:tracePt t="29072" x="7531100" y="1536700"/>
          <p14:tracePt t="29088" x="7099300" y="1657350"/>
          <p14:tracePt t="29105" x="6838950" y="1727200"/>
          <p14:tracePt t="29121" x="6718300" y="1765300"/>
          <p14:tracePt t="29442" x="6699250" y="1771650"/>
          <p14:tracePt t="29453" x="6692900" y="1778000"/>
          <p14:tracePt t="29460" x="6692900" y="1784350"/>
          <p14:tracePt t="29471" x="6680200" y="1797050"/>
          <p14:tracePt t="29488" x="6680200" y="1803400"/>
          <p14:tracePt t="29504" x="6680200" y="1809750"/>
          <p14:tracePt t="29603" x="6680200" y="1822450"/>
          <p14:tracePt t="29612" x="6680200" y="1841500"/>
          <p14:tracePt t="29621" x="6673850" y="1860550"/>
          <p14:tracePt t="29638" x="6673850" y="1905000"/>
          <p14:tracePt t="29655" x="6673850" y="1936750"/>
          <p14:tracePt t="29671" x="6661150" y="1943100"/>
          <p14:tracePt t="29688" x="6661150" y="1962150"/>
          <p14:tracePt t="30099" x="6661150" y="1968500"/>
          <p14:tracePt t="30108" x="6661150" y="1974850"/>
          <p14:tracePt t="30123" x="6673850" y="1993900"/>
          <p14:tracePt t="30138" x="6737350" y="1993900"/>
          <p14:tracePt t="30155" x="6858000" y="1993900"/>
          <p14:tracePt t="30172" x="6959600" y="1993900"/>
          <p14:tracePt t="30188" x="6972300" y="1993900"/>
          <p14:tracePt t="30205" x="6985000" y="1993900"/>
          <p14:tracePt t="30242" x="6991350" y="1993900"/>
          <p14:tracePt t="30362" x="6972300" y="2012950"/>
          <p14:tracePt t="30372" x="6934200" y="2025650"/>
          <p14:tracePt t="30388" x="6845300" y="2051050"/>
          <p14:tracePt t="30405" x="6756400" y="2089150"/>
          <p14:tracePt t="30421" x="6667500" y="2127250"/>
          <p14:tracePt t="30438" x="6559550" y="2139950"/>
          <p14:tracePt t="30454" x="6489700" y="2152650"/>
          <p14:tracePt t="30472" x="6407150" y="2152650"/>
          <p14:tracePt t="30488" x="6337300" y="2152650"/>
          <p14:tracePt t="30505" x="6280150" y="2152650"/>
          <p14:tracePt t="30521" x="6273800" y="2152650"/>
          <p14:tracePt t="30587" x="6299200" y="2152650"/>
          <p14:tracePt t="30596" x="6330950" y="2152650"/>
          <p14:tracePt t="30607" x="6381750" y="2152650"/>
          <p14:tracePt t="30622" x="6521450" y="2152650"/>
          <p14:tracePt t="30638" x="6610350" y="2146300"/>
          <p14:tracePt t="30655" x="6648450" y="2120900"/>
          <p14:tracePt t="30671" x="6661150" y="2101850"/>
          <p14:tracePt t="30688" x="6661150" y="2082800"/>
          <p14:tracePt t="30705" x="6642100" y="2032000"/>
          <p14:tracePt t="30721" x="6597650" y="2006600"/>
          <p14:tracePt t="30738" x="6553200" y="1993900"/>
          <p14:tracePt t="30755" x="6470650" y="1987550"/>
          <p14:tracePt t="30771" x="6356350" y="1974850"/>
          <p14:tracePt t="30788" x="6203950" y="1974850"/>
          <p14:tracePt t="30805" x="6064250" y="2006600"/>
          <p14:tracePt t="30821" x="5981700" y="2070100"/>
          <p14:tracePt t="30838" x="5981700" y="2108200"/>
          <p14:tracePt t="30855" x="6007100" y="2152650"/>
          <p14:tracePt t="30871" x="6121400" y="2178050"/>
          <p14:tracePt t="30888" x="6254750" y="2178050"/>
          <p14:tracePt t="30905" x="6280150" y="2178050"/>
          <p14:tracePt t="30938" x="6286500" y="2178050"/>
          <p14:tracePt t="30954" x="6273800" y="2165350"/>
          <p14:tracePt t="30971" x="6242050" y="2159000"/>
          <p14:tracePt t="30988" x="6210300" y="2152650"/>
          <p14:tracePt t="31005" x="6191250" y="2146300"/>
          <p14:tracePt t="31021" x="6172200" y="2139950"/>
          <p14:tracePt t="31073" x="6184900" y="2127250"/>
          <p14:tracePt t="31081" x="6235700" y="2108200"/>
          <p14:tracePt t="31089" x="6311900" y="2082800"/>
          <p14:tracePt t="31105" x="6477000" y="2044700"/>
          <p14:tracePt t="31121" x="6591300" y="2012950"/>
          <p14:tracePt t="31138" x="6648450" y="1987550"/>
          <p14:tracePt t="31185" x="6654800" y="1987550"/>
          <p14:tracePt t="31193" x="6654800" y="1974850"/>
          <p14:tracePt t="31209" x="6654800" y="1968500"/>
          <p14:tracePt t="31233" x="6648450" y="1955800"/>
          <p14:tracePt t="31241" x="6642100" y="1955800"/>
          <p14:tracePt t="31255" x="6629400" y="1955800"/>
          <p14:tracePt t="31338" x="6654800" y="1955800"/>
          <p14:tracePt t="31348" x="6699250" y="1943100"/>
          <p14:tracePt t="31357" x="6737350" y="1905000"/>
          <p14:tracePt t="31372" x="6788150" y="1828800"/>
          <p14:tracePt t="31388" x="6800850" y="1790700"/>
          <p14:tracePt t="31405" x="6800850" y="1771650"/>
          <p14:tracePt t="31421" x="6800850" y="1758950"/>
          <p14:tracePt t="31438" x="6781800" y="1733550"/>
          <p14:tracePt t="31455" x="6743700" y="1733550"/>
          <p14:tracePt t="31472" x="6686550" y="1733550"/>
          <p14:tracePt t="31489" x="6597650" y="1841500"/>
          <p14:tracePt t="31505" x="6559550" y="1968500"/>
          <p14:tracePt t="31522" x="6559550" y="2019300"/>
          <p14:tracePt t="31538" x="6616700" y="2025650"/>
          <p14:tracePt t="31555" x="6750050" y="2025650"/>
          <p14:tracePt t="31572" x="6902450" y="1968500"/>
          <p14:tracePt t="31588" x="6940550" y="1917700"/>
          <p14:tracePt t="31605" x="6946900" y="1885950"/>
          <p14:tracePt t="31622" x="6946900" y="1847850"/>
          <p14:tracePt t="31638" x="6889750" y="1816100"/>
          <p14:tracePt t="31655" x="6832600" y="1803400"/>
          <p14:tracePt t="31672" x="6819900" y="1803400"/>
          <p14:tracePt t="31689" x="6762750" y="1892300"/>
          <p14:tracePt t="31705" x="6750050" y="2025650"/>
          <p14:tracePt t="31722" x="6794500" y="2057400"/>
          <p14:tracePt t="31738" x="6864350" y="2057400"/>
          <p14:tracePt t="31755" x="6972300" y="2025650"/>
          <p14:tracePt t="31772" x="7029450" y="1955800"/>
          <p14:tracePt t="31788" x="7042150" y="1879600"/>
          <p14:tracePt t="31805" x="7042150" y="1790700"/>
          <p14:tracePt t="31822" x="6934200" y="1720850"/>
          <p14:tracePt t="31839" x="6845300" y="1695450"/>
          <p14:tracePt t="31855" x="6756400" y="1695450"/>
          <p14:tracePt t="31872" x="6686550" y="1765300"/>
          <p14:tracePt t="31889" x="6623050" y="1968500"/>
          <p14:tracePt t="31905" x="6642100" y="2159000"/>
          <p14:tracePt t="31922" x="6705600" y="2171700"/>
          <p14:tracePt t="31938" x="6807200" y="2171700"/>
          <p14:tracePt t="31955" x="6927850" y="2120900"/>
          <p14:tracePt t="31972" x="6978650" y="2038350"/>
          <p14:tracePt t="31988" x="6978650" y="1943100"/>
          <p14:tracePt t="32005" x="6972300" y="1885950"/>
          <p14:tracePt t="32022" x="6921500" y="1860550"/>
          <p14:tracePt t="32038" x="6883400" y="1860550"/>
          <p14:tracePt t="32055" x="6870700" y="1860550"/>
          <p14:tracePt t="32072" x="6826250" y="1924050"/>
          <p14:tracePt t="32088" x="6813550" y="1993900"/>
          <p14:tracePt t="32105" x="6813550" y="2038350"/>
          <p14:tracePt t="32122" x="6838950" y="2038350"/>
          <p14:tracePt t="32138" x="6864350" y="2038350"/>
          <p14:tracePt t="32155" x="6877050" y="2038350"/>
          <p14:tracePt t="32172" x="6896100" y="2019300"/>
          <p14:tracePt t="32189" x="6896100" y="2012950"/>
          <p14:tracePt t="32205" x="6896100" y="2006600"/>
          <p14:tracePt t="32222" x="6889750" y="2000250"/>
          <p14:tracePt t="32238" x="6870700" y="2000250"/>
          <p14:tracePt t="32255" x="6864350" y="2000250"/>
          <p14:tracePt t="32272" x="6858000" y="2000250"/>
          <p14:tracePt t="33243" x="6838950" y="2000250"/>
          <p14:tracePt t="33252" x="6775450" y="2006600"/>
          <p14:tracePt t="33262" x="6692900" y="2019300"/>
          <p14:tracePt t="33273" x="6515100" y="2057400"/>
          <p14:tracePt t="33290" x="6210300" y="2063750"/>
          <p14:tracePt t="33306" x="5816600" y="2063750"/>
          <p14:tracePt t="33322" x="5403850" y="2063750"/>
          <p14:tracePt t="33339" x="5105400" y="2063750"/>
          <p14:tracePt t="33356" x="4953000" y="2063750"/>
          <p14:tracePt t="33373" x="4902200" y="2063750"/>
          <p14:tracePt t="33389" x="4895850" y="2063750"/>
          <p14:tracePt t="33491" x="4889500" y="2070100"/>
          <p14:tracePt t="33499" x="4883150" y="2076450"/>
          <p14:tracePt t="33507" x="4876800" y="2082800"/>
          <p14:tracePt t="33523" x="4870450" y="2089150"/>
          <p14:tracePt t="33547" x="4864100" y="2089150"/>
          <p14:tracePt t="33571" x="4857750" y="2089150"/>
          <p14:tracePt t="33683" x="4845050" y="2089150"/>
          <p14:tracePt t="33691" x="4838700" y="2089150"/>
          <p14:tracePt t="33699" x="4832350" y="2089150"/>
          <p14:tracePt t="33779" x="4870450" y="2089150"/>
          <p14:tracePt t="33787" x="4921250" y="2101850"/>
          <p14:tracePt t="33794" x="4991100" y="2101850"/>
          <p14:tracePt t="33806" x="5060950" y="2101850"/>
          <p14:tracePt t="33822" x="5162550" y="2101850"/>
          <p14:tracePt t="33839" x="5213350" y="2101850"/>
          <p14:tracePt t="33856" x="5232400" y="2095500"/>
          <p14:tracePt t="33873" x="5238750" y="2089150"/>
          <p14:tracePt t="35698" x="5257800" y="2089150"/>
          <p14:tracePt t="35705" x="5276850" y="2095500"/>
          <p14:tracePt t="35714" x="5327650" y="2108200"/>
          <p14:tracePt t="35723" x="5397500" y="2120900"/>
          <p14:tracePt t="35740" x="5537200" y="2152650"/>
          <p14:tracePt t="35756" x="5689600" y="2165350"/>
          <p14:tracePt t="35773" x="5797550" y="2178050"/>
          <p14:tracePt t="35790" x="5848350" y="2165350"/>
          <p14:tracePt t="35806" x="5886450" y="2120900"/>
          <p14:tracePt t="35823" x="5911850" y="2012950"/>
          <p14:tracePt t="35840" x="5930900" y="1885950"/>
          <p14:tracePt t="35856" x="5930900" y="1739900"/>
          <p14:tracePt t="35873" x="5930900" y="1581150"/>
          <p14:tracePt t="35890" x="5930900" y="1517650"/>
          <p14:tracePt t="35906" x="5930900" y="1498600"/>
          <p14:tracePt t="35923" x="5924550" y="1485900"/>
          <p14:tracePt t="35939" x="5905500" y="1485900"/>
          <p14:tracePt t="35956" x="5867400" y="1485900"/>
          <p14:tracePt t="35973" x="5829300" y="1485900"/>
          <p14:tracePt t="35989" x="5765800" y="1485900"/>
          <p14:tracePt t="36006" x="5670550" y="1562100"/>
          <p14:tracePt t="36023" x="5581650" y="1657350"/>
          <p14:tracePt t="36039" x="5511800" y="1765300"/>
          <p14:tracePt t="36056" x="5499100" y="1841500"/>
          <p14:tracePt t="36073" x="5499100" y="2006600"/>
          <p14:tracePt t="36089" x="5626100" y="2076450"/>
          <p14:tracePt t="36106" x="5848350" y="2108200"/>
          <p14:tracePt t="36123" x="6089650" y="2108200"/>
          <p14:tracePt t="36140" x="6235700" y="2044700"/>
          <p14:tracePt t="36156" x="6305550" y="1968500"/>
          <p14:tracePt t="36173" x="6318250" y="1898650"/>
          <p14:tracePt t="36190" x="6318250" y="1828800"/>
          <p14:tracePt t="36206" x="6254750" y="1771650"/>
          <p14:tracePt t="36223" x="6178550" y="1733550"/>
          <p14:tracePt t="36240" x="6108700" y="1733550"/>
          <p14:tracePt t="36256" x="6007100" y="1733550"/>
          <p14:tracePt t="36273" x="5822950" y="1866900"/>
          <p14:tracePt t="36290" x="5746750" y="2006600"/>
          <p14:tracePt t="36306" x="5734050" y="2101850"/>
          <p14:tracePt t="36323" x="5734050" y="2127250"/>
          <p14:tracePt t="36340" x="5772150" y="2133600"/>
          <p14:tracePt t="36356" x="5873750" y="2133600"/>
          <p14:tracePt t="36373" x="5956300" y="2082800"/>
          <p14:tracePt t="36390" x="6007100" y="2006600"/>
          <p14:tracePt t="36406" x="6007100" y="1917700"/>
          <p14:tracePt t="36423" x="6007100" y="1835150"/>
          <p14:tracePt t="36440" x="5975350" y="1790700"/>
          <p14:tracePt t="36456" x="5937250" y="1784350"/>
          <p14:tracePt t="36473" x="5861050" y="1803400"/>
          <p14:tracePt t="36490" x="5816600" y="1930400"/>
          <p14:tracePt t="36506" x="5816600" y="2000250"/>
          <p14:tracePt t="36523" x="5816600" y="2006600"/>
          <p14:tracePt t="36540" x="5842000" y="2012950"/>
          <p14:tracePt t="36556" x="5911850" y="2012950"/>
          <p14:tracePt t="36573" x="6007100" y="1892300"/>
          <p14:tracePt t="36590" x="6045200" y="1778000"/>
          <p14:tracePt t="36606" x="6045200" y="1657350"/>
          <p14:tracePt t="36623" x="6045200" y="1587500"/>
          <p14:tracePt t="36640" x="6000750" y="1555750"/>
          <p14:tracePt t="36656" x="5956300" y="1549400"/>
          <p14:tracePt t="36673" x="5810250" y="1676400"/>
          <p14:tracePt t="36690" x="5715000" y="1885950"/>
          <p14:tracePt t="36706" x="5695950" y="2032000"/>
          <p14:tracePt t="36723" x="5708650" y="2095500"/>
          <p14:tracePt t="36740" x="5803900" y="2095500"/>
          <p14:tracePt t="36757" x="5969000" y="2070100"/>
          <p14:tracePt t="36773" x="6134100" y="1987550"/>
          <p14:tracePt t="36790" x="6172200" y="1911350"/>
          <p14:tracePt t="36807" x="6184900" y="1841500"/>
          <p14:tracePt t="36823" x="6146800" y="1790700"/>
          <p14:tracePt t="36842" x="6045200" y="1790700"/>
          <p14:tracePt t="36856" x="5949950" y="1816100"/>
          <p14:tracePt t="36873" x="5861050" y="1962150"/>
          <p14:tracePt t="36890" x="5848350" y="2082800"/>
          <p14:tracePt t="36907" x="5861050" y="2114550"/>
          <p14:tracePt t="36923" x="5899150" y="2114550"/>
          <p14:tracePt t="36940" x="5969000" y="2114550"/>
          <p14:tracePt t="36956" x="6032500" y="2057400"/>
          <p14:tracePt t="36973" x="6032500" y="2012950"/>
          <p14:tracePt t="36990" x="6032500" y="1987550"/>
          <p14:tracePt t="37006" x="6019800" y="1968500"/>
          <p14:tracePt t="37023" x="6007100" y="1968500"/>
          <p14:tracePt t="37040" x="5988050" y="1968500"/>
          <p14:tracePt t="37056" x="5956300" y="1981200"/>
          <p14:tracePt t="37073" x="5956300" y="2012950"/>
          <p14:tracePt t="38986" x="5956300" y="2019300"/>
          <p14:tracePt t="39010" x="5956300" y="2032000"/>
          <p14:tracePt t="39026" x="5943600" y="2044700"/>
          <p14:tracePt t="39202" x="5981700" y="2044700"/>
          <p14:tracePt t="39212" x="6032500" y="2038350"/>
          <p14:tracePt t="39224" x="6108700" y="2012950"/>
          <p14:tracePt t="39241" x="6413500" y="1962150"/>
          <p14:tracePt t="39257" x="6711950" y="1905000"/>
          <p14:tracePt t="39274" x="6972300" y="1866900"/>
          <p14:tracePt t="39291" x="7169150" y="1847850"/>
          <p14:tracePt t="39308" x="7302500" y="1822450"/>
          <p14:tracePt t="39324" x="7378700" y="1809750"/>
          <p14:tracePt t="39341" x="7429500" y="1809750"/>
          <p14:tracePt t="39357" x="7442200" y="1803400"/>
          <p14:tracePt t="39391" x="7454900" y="1797050"/>
          <p14:tracePt t="39407" x="7493000" y="1797050"/>
          <p14:tracePt t="39424" x="7556500" y="1797050"/>
          <p14:tracePt t="39441" x="7645400" y="1835150"/>
          <p14:tracePt t="39457" x="7689850" y="1866900"/>
          <p14:tracePt t="39474" x="7708900" y="1885950"/>
          <p14:tracePt t="39491" x="7747000" y="1924050"/>
          <p14:tracePt t="39507" x="7759700" y="1949450"/>
          <p14:tracePt t="39524" x="7766050" y="1949450"/>
          <p14:tracePt t="40251" x="7747000" y="1949450"/>
          <p14:tracePt t="40260" x="7702550" y="1949450"/>
          <p14:tracePt t="40275" x="7588250" y="1962150"/>
          <p14:tracePt t="40291" x="7416800" y="1993900"/>
          <p14:tracePt t="40308" x="7188200" y="2057400"/>
          <p14:tracePt t="40324" x="6927850" y="2171700"/>
          <p14:tracePt t="40341" x="6635750" y="2305050"/>
          <p14:tracePt t="40358" x="6400800" y="2432050"/>
          <p14:tracePt t="40374" x="6267450" y="2520950"/>
          <p14:tracePt t="40391" x="6178550" y="2609850"/>
          <p14:tracePt t="40409" x="6108700" y="2660650"/>
          <p14:tracePt t="40441" x="6096000" y="2679700"/>
          <p14:tracePt t="40458" x="6083300" y="2686050"/>
          <p14:tracePt t="40474" x="6076950" y="2692400"/>
          <p14:tracePt t="40491" x="6070600" y="2698750"/>
          <p14:tracePt t="40508" x="6064250" y="2698750"/>
          <p14:tracePt t="40524" x="6064250" y="2705100"/>
          <p14:tracePt t="46867" x="6083300" y="2705100"/>
          <p14:tracePt t="46875" x="6121400" y="2705100"/>
          <p14:tracePt t="46882" x="6140450" y="2705100"/>
          <p14:tracePt t="46914" x="6153150" y="2705100"/>
          <p14:tracePt t="46922" x="6159500" y="2686050"/>
          <p14:tracePt t="46930" x="6165850" y="2660650"/>
          <p14:tracePt t="46943" x="6184900" y="2609850"/>
          <p14:tracePt t="46960" x="6203950" y="2533650"/>
          <p14:tracePt t="46976" x="6223000" y="2451100"/>
          <p14:tracePt t="46993" x="6261100" y="2324100"/>
          <p14:tracePt t="47010" x="6273800" y="2222500"/>
          <p14:tracePt t="47026" x="6286500" y="2133600"/>
          <p14:tracePt t="47043" x="6292850" y="2076450"/>
          <p14:tracePt t="47060" x="6299200" y="2038350"/>
          <p14:tracePt t="47077" x="6318250" y="2006600"/>
          <p14:tracePt t="47093" x="6343650" y="1987550"/>
          <p14:tracePt t="47110" x="6375400" y="1968500"/>
          <p14:tracePt t="47127" x="6419850" y="1943100"/>
          <p14:tracePt t="47144" x="6489700" y="1879600"/>
          <p14:tracePt t="47161" x="6553200" y="1816100"/>
          <p14:tracePt t="47177" x="6597650" y="1784350"/>
          <p14:tracePt t="47193" x="6648450" y="1739900"/>
          <p14:tracePt t="47210" x="6661150" y="1727200"/>
          <p14:tracePt t="47298" x="6648450" y="1727200"/>
          <p14:tracePt t="47306" x="6629400" y="1727200"/>
          <p14:tracePt t="47313" x="6597650" y="1739900"/>
          <p14:tracePt t="47327" x="6527800" y="1771650"/>
          <p14:tracePt t="47343" x="6369050" y="1866900"/>
          <p14:tracePt t="47360" x="6191250" y="1993900"/>
          <p14:tracePt t="47377" x="6076950" y="2082800"/>
          <p14:tracePt t="47393" x="5924550" y="2190750"/>
          <p14:tracePt t="47410" x="5905500" y="2222500"/>
          <p14:tracePt t="47682" x="5899150" y="2228850"/>
          <p14:tracePt t="47706" x="5892800" y="2228850"/>
          <p14:tracePt t="47722" x="5892800" y="2222500"/>
          <p14:tracePt t="47754" x="5892800" y="2216150"/>
          <p14:tracePt t="47771" x="5892800" y="2209800"/>
          <p14:tracePt t="47795" x="5892800" y="2197100"/>
          <p14:tracePt t="47835" x="5899150" y="2190750"/>
          <p14:tracePt t="57570" x="5924550" y="2184400"/>
          <p14:tracePt t="57580" x="6026150" y="2159000"/>
          <p14:tracePt t="57597" x="6146800" y="2127250"/>
          <p14:tracePt t="57613" x="6178550" y="2120900"/>
          <p14:tracePt t="57630" x="6203950" y="2108200"/>
          <p14:tracePt t="57647" x="6254750" y="2101850"/>
          <p14:tracePt t="57663" x="6318250" y="2076450"/>
          <p14:tracePt t="57680" x="6362700" y="2070100"/>
          <p14:tracePt t="57697" x="6381750" y="2063750"/>
          <p14:tracePt t="57713" x="6400800" y="2063750"/>
          <p14:tracePt t="58186" x="6400800" y="2070100"/>
          <p14:tracePt t="58196" x="6413500" y="2089150"/>
          <p14:tracePt t="58210" x="6413500" y="2095500"/>
          <p14:tracePt t="58233" x="6413500" y="2108200"/>
          <p14:tracePt t="58411" x="6426200" y="2120900"/>
          <p14:tracePt t="58420" x="6457950" y="2133600"/>
          <p14:tracePt t="58430" x="6477000" y="2133600"/>
          <p14:tracePt t="58447" x="6508750" y="2152650"/>
          <p14:tracePt t="58464" x="6591300" y="2152650"/>
          <p14:tracePt t="58481" x="6731000" y="2152650"/>
          <p14:tracePt t="58497" x="6762750" y="2152650"/>
          <p14:tracePt t="58514" x="6883400" y="2152650"/>
          <p14:tracePt t="58530" x="6934200" y="2152650"/>
          <p14:tracePt t="58547" x="6972300" y="2152650"/>
          <p14:tracePt t="58564" x="7004050" y="2152650"/>
          <p14:tracePt t="58580" x="7042150" y="2152650"/>
          <p14:tracePt t="58597" x="7054850" y="2152650"/>
          <p14:tracePt t="58630" x="7073900" y="2146300"/>
          <p14:tracePt t="58647" x="7086600" y="2146300"/>
          <p14:tracePt t="58664" x="7105650" y="2146300"/>
          <p14:tracePt t="58681" x="7131050" y="2146300"/>
          <p14:tracePt t="58697" x="7169150" y="2146300"/>
          <p14:tracePt t="58714" x="7194550" y="2139950"/>
          <p14:tracePt t="58730" x="7213600" y="2133600"/>
          <p14:tracePt t="58962" x="7219950" y="2133600"/>
          <p14:tracePt t="58969" x="7219950" y="2159000"/>
          <p14:tracePt t="58980" x="7226300" y="2184400"/>
          <p14:tracePt t="58997" x="7226300" y="2222500"/>
          <p14:tracePt t="59013" x="7226300" y="2266950"/>
          <p14:tracePt t="59030" x="7226300" y="2305050"/>
          <p14:tracePt t="59047" x="7226300" y="2311400"/>
          <p14:tracePt t="59064" x="7226300" y="2330450"/>
          <p14:tracePt t="59080" x="7226300" y="2336800"/>
          <p14:tracePt t="60930" x="0" y="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69520876"/>
              </p:ext>
            </p:extLst>
          </p:nvPr>
        </p:nvGraphicFramePr>
        <p:xfrm>
          <a:off x="3578225" y="2163763"/>
          <a:ext cx="1901825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64" name="Equation" r:id="rId4" imgW="977760" imgH="1955520" progId="Equation.DSMT4">
                  <p:embed/>
                </p:oleObj>
              </mc:Choice>
              <mc:Fallback>
                <p:oleObj name="Equation" r:id="rId4" imgW="97776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578225" y="2163763"/>
                        <a:ext cx="1901825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762819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3361132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6"/>
          <a:srcRect l="31900" t="33878" r="29659" b="54516"/>
          <a:stretch/>
        </p:blipFill>
        <p:spPr>
          <a:xfrm>
            <a:off x="1259207" y="783790"/>
            <a:ext cx="6612433" cy="1123031"/>
          </a:xfrm>
          <a:prstGeom prst="rect">
            <a:avLst/>
          </a:prstGeom>
        </p:spPr>
      </p:pic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8199843"/>
              </p:ext>
            </p:extLst>
          </p:nvPr>
        </p:nvGraphicFramePr>
        <p:xfrm>
          <a:off x="3903154" y="1373069"/>
          <a:ext cx="2617788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65" name="Equation" r:id="rId7" imgW="977760" imgH="177480" progId="Equation.DSMT4">
                  <p:embed/>
                </p:oleObj>
              </mc:Choice>
              <mc:Fallback>
                <p:oleObj name="Equation" r:id="rId7" imgW="97776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03154" y="1373069"/>
                        <a:ext cx="2617788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7501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7404"/>
    </mc:Choice>
    <mc:Fallback xmlns="">
      <p:transition advTm="974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09" x="457200" y="5518150"/>
          <p14:tracePt t="4065" x="457200" y="5511800"/>
          <p14:tracePt t="4081" x="457200" y="5499100"/>
          <p14:tracePt t="4089" x="469900" y="5486400"/>
          <p14:tracePt t="4096" x="488950" y="5473700"/>
          <p14:tracePt t="4113" x="546100" y="5441950"/>
          <p14:tracePt t="4130" x="660400" y="5359400"/>
          <p14:tracePt t="4147" x="819150" y="5270500"/>
          <p14:tracePt t="4164" x="1092200" y="5092700"/>
          <p14:tracePt t="4181" x="1447800" y="4902200"/>
          <p14:tracePt t="4197" x="1936750" y="4610100"/>
          <p14:tracePt t="4214" x="2393950" y="4343400"/>
          <p14:tracePt t="4230" x="2832100" y="3994150"/>
          <p14:tracePt t="4234" x="3041650" y="3765550"/>
          <p14:tracePt t="4247" x="3200400" y="3492500"/>
          <p14:tracePt t="4264" x="3543300" y="2736850"/>
          <p14:tracePt t="4281" x="3949700" y="1644650"/>
          <p14:tracePt t="4301" x="4051300" y="1314450"/>
          <p14:tracePt t="4314" x="4095750" y="1123950"/>
          <p14:tracePt t="4330" x="4127500" y="1003300"/>
          <p14:tracePt t="4346" x="4127500" y="920750"/>
          <p14:tracePt t="4363" x="4127500" y="863600"/>
          <p14:tracePt t="4380" x="4127500" y="857250"/>
          <p14:tracePt t="4413" x="4127500" y="844550"/>
          <p14:tracePt t="4430" x="4127500" y="831850"/>
          <p14:tracePt t="4659" x="4133850" y="876300"/>
          <p14:tracePt t="4666" x="4165600" y="927100"/>
          <p14:tracePt t="4675" x="4191000" y="984250"/>
          <p14:tracePt t="4683" x="4241800" y="1066800"/>
          <p14:tracePt t="4697" x="4324350" y="1193800"/>
          <p14:tracePt t="4714" x="4400550" y="1295400"/>
          <p14:tracePt t="4730" x="4445000" y="1358900"/>
          <p14:tracePt t="4747" x="4470400" y="1390650"/>
          <p14:tracePt t="4764" x="4470400" y="1397000"/>
          <p14:tracePt t="4781" x="4476750" y="1403350"/>
          <p14:tracePt t="4797" x="4483100" y="1409700"/>
          <p14:tracePt t="4814" x="4489450" y="1416050"/>
          <p14:tracePt t="4830" x="4495800" y="1422400"/>
          <p14:tracePt t="4847" x="4502150" y="1428750"/>
          <p14:tracePt t="4881" x="4527550" y="1460500"/>
          <p14:tracePt t="4897" x="4533900" y="1485900"/>
          <p14:tracePt t="4914" x="4540250" y="1511300"/>
          <p14:tracePt t="4930" x="4552950" y="1543050"/>
          <p14:tracePt t="4947" x="4552950" y="1593850"/>
          <p14:tracePt t="4964" x="4552950" y="1619250"/>
          <p14:tracePt t="4980" x="4552950" y="1651000"/>
          <p14:tracePt t="4997" x="4552950" y="1676400"/>
          <p14:tracePt t="5014" x="4521200" y="1701800"/>
          <p14:tracePt t="5031" x="4470400" y="1701800"/>
          <p14:tracePt t="5047" x="4419600" y="1708150"/>
          <p14:tracePt t="5064" x="4375150" y="1720850"/>
          <p14:tracePt t="5081" x="4368800" y="1720850"/>
          <p14:tracePt t="5203" x="4362450" y="1720850"/>
          <p14:tracePt t="5212" x="4356100" y="1720850"/>
          <p14:tracePt t="5222" x="4349750" y="1720850"/>
          <p14:tracePt t="5230" x="4337050" y="1720850"/>
          <p14:tracePt t="5247" x="4324350" y="1727200"/>
          <p14:tracePt t="5264" x="4311650" y="1739900"/>
          <p14:tracePt t="5280" x="4292600" y="1752600"/>
          <p14:tracePt t="5297" x="4260850" y="1752600"/>
          <p14:tracePt t="5314" x="4254500" y="1752600"/>
          <p14:tracePt t="5330" x="4229100" y="1752600"/>
          <p14:tracePt t="5347" x="4222750" y="1752600"/>
          <p14:tracePt t="5364" x="4191000" y="1739900"/>
          <p14:tracePt t="5380" x="4171950" y="1720850"/>
          <p14:tracePt t="5397" x="4159250" y="1714500"/>
          <p14:tracePt t="5491" x="4152900" y="1714500"/>
          <p14:tracePt t="5539" x="4140200" y="1708150"/>
          <p14:tracePt t="5549" x="4133850" y="1701800"/>
          <p14:tracePt t="5564" x="4102100" y="1689100"/>
          <p14:tracePt t="5581" x="4057650" y="1663700"/>
          <p14:tracePt t="5614" x="4051300" y="1657350"/>
          <p14:tracePt t="5732" x="4064000" y="1657350"/>
          <p14:tracePt t="5742" x="4070350" y="1657350"/>
          <p14:tracePt t="5751" x="4083050" y="1657350"/>
          <p14:tracePt t="5764" x="4127500" y="1657350"/>
          <p14:tracePt t="5780" x="4235450" y="1657350"/>
          <p14:tracePt t="5797" x="4425950" y="1657350"/>
          <p14:tracePt t="5814" x="4635500" y="1657350"/>
          <p14:tracePt t="5830" x="4768850" y="1657350"/>
          <p14:tracePt t="5847" x="4826000" y="1644650"/>
          <p14:tracePt t="6011" x="4870450" y="1644650"/>
          <p14:tracePt t="6020" x="4902200" y="1644650"/>
          <p14:tracePt t="6031" x="4940300" y="1651000"/>
          <p14:tracePt t="6047" x="5035550" y="1701800"/>
          <p14:tracePt t="6064" x="5060950" y="1708150"/>
          <p14:tracePt t="6081" x="5073650" y="1714500"/>
          <p14:tracePt t="6234" x="5080000" y="1720850"/>
          <p14:tracePt t="6244" x="5099050" y="1720850"/>
          <p14:tracePt t="6250" x="5118100" y="1720850"/>
          <p14:tracePt t="6264" x="5137150" y="1720850"/>
          <p14:tracePt t="6280" x="5226050" y="1733550"/>
          <p14:tracePt t="6298" x="5251450" y="1733550"/>
          <p14:tracePt t="6314" x="5270500" y="1733550"/>
          <p14:tracePt t="6914" x="5276850" y="1733550"/>
          <p14:tracePt t="6924" x="5283200" y="1733550"/>
          <p14:tracePt t="6934" x="5295900" y="1733550"/>
          <p14:tracePt t="6948" x="5321300" y="1733550"/>
          <p14:tracePt t="6964" x="5346700" y="1727200"/>
          <p14:tracePt t="6981" x="5365750" y="1720850"/>
          <p14:tracePt t="6998" x="5384800" y="1720850"/>
          <p14:tracePt t="7014" x="5391150" y="1701800"/>
          <p14:tracePt t="7031" x="5403850" y="1695450"/>
          <p14:tracePt t="7047" x="5410200" y="1682750"/>
          <p14:tracePt t="7064" x="5410200" y="1657350"/>
          <p14:tracePt t="7081" x="5416550" y="1651000"/>
          <p14:tracePt t="7097" x="5422900" y="1644650"/>
          <p14:tracePt t="7137" x="5429250" y="1638300"/>
          <p14:tracePt t="7162" x="5435600" y="1638300"/>
          <p14:tracePt t="7172" x="5448300" y="1638300"/>
          <p14:tracePt t="7186" x="5461000" y="1638300"/>
          <p14:tracePt t="7198" x="5480050" y="1651000"/>
          <p14:tracePt t="7214" x="5537200" y="1670050"/>
          <p14:tracePt t="7231" x="5613400" y="1695450"/>
          <p14:tracePt t="7248" x="5683250" y="1720850"/>
          <p14:tracePt t="7252" x="5702300" y="1720850"/>
          <p14:tracePt t="7264" x="5715000" y="1727200"/>
          <p14:tracePt t="7331" x="5721350" y="1727200"/>
          <p14:tracePt t="7354" x="5727700" y="1727200"/>
          <p14:tracePt t="7387" x="5734050" y="1727200"/>
          <p14:tracePt t="7396" x="5746750" y="1727200"/>
          <p14:tracePt t="7410" x="5753100" y="1727200"/>
          <p14:tracePt t="7433" x="5759450" y="1720850"/>
          <p14:tracePt t="7442" x="5772150" y="1720850"/>
          <p14:tracePt t="7449" x="5778500" y="1720850"/>
          <p14:tracePt t="7464" x="5797550" y="1720850"/>
          <p14:tracePt t="7481" x="5854700" y="1720850"/>
          <p14:tracePt t="7498" x="5892800" y="1720850"/>
          <p14:tracePt t="7514" x="5943600" y="1720850"/>
          <p14:tracePt t="7531" x="5975350" y="1708150"/>
          <p14:tracePt t="7548" x="6000750" y="1708150"/>
          <p14:tracePt t="7564" x="6019800" y="1708150"/>
          <p14:tracePt t="7581" x="6026150" y="1701800"/>
          <p14:tracePt t="7598" x="6045200" y="1701800"/>
          <p14:tracePt t="7614" x="6070600" y="1701800"/>
          <p14:tracePt t="7631" x="6089650" y="1689100"/>
          <p14:tracePt t="7648" x="6096000" y="1689100"/>
          <p14:tracePt t="7681" x="6108700" y="1682750"/>
          <p14:tracePt t="7714" x="6108700" y="1676400"/>
          <p14:tracePt t="7731" x="6115050" y="1670050"/>
          <p14:tracePt t="7748" x="6134100" y="1670050"/>
          <p14:tracePt t="7764" x="6159500" y="1657350"/>
          <p14:tracePt t="7781" x="6229350" y="1644650"/>
          <p14:tracePt t="7798" x="6299200" y="1644650"/>
          <p14:tracePt t="7814" x="6356350" y="1644650"/>
          <p14:tracePt t="7831" x="6394450" y="1644650"/>
          <p14:tracePt t="7848" x="6407150" y="1644650"/>
          <p14:tracePt t="7864" x="6419850" y="1644650"/>
          <p14:tracePt t="7881" x="6426200" y="1644650"/>
          <p14:tracePt t="7898" x="6445250" y="1644650"/>
          <p14:tracePt t="7914" x="6457950" y="1644650"/>
          <p14:tracePt t="7931" x="6470650" y="1651000"/>
          <p14:tracePt t="7948" x="6477000" y="1657350"/>
          <p14:tracePt t="7964" x="6496050" y="1657350"/>
          <p14:tracePt t="8034" x="6508750" y="1663700"/>
          <p14:tracePt t="8044" x="6508750" y="1670050"/>
          <p14:tracePt t="8061" x="6508750" y="1676400"/>
          <p14:tracePt t="8113" x="6508750" y="1689100"/>
          <p14:tracePt t="8137" x="6502400" y="1689100"/>
          <p14:tracePt t="8363" x="6496050" y="1689100"/>
          <p14:tracePt t="8372" x="6489700" y="1689100"/>
          <p14:tracePt t="8381" x="6464300" y="1701800"/>
          <p14:tracePt t="8398" x="6400800" y="1714500"/>
          <p14:tracePt t="8415" x="6261100" y="1752600"/>
          <p14:tracePt t="8432" x="6108700" y="1784350"/>
          <p14:tracePt t="8449" x="5930900" y="1822450"/>
          <p14:tracePt t="8465" x="5746750" y="1841500"/>
          <p14:tracePt t="8482" x="5689600" y="1841500"/>
          <p14:tracePt t="8499" x="5651500" y="1841500"/>
          <p14:tracePt t="8515" x="5626100" y="1841500"/>
          <p14:tracePt t="8531" x="5588000" y="1835150"/>
          <p14:tracePt t="8548" x="5518150" y="1835150"/>
          <p14:tracePt t="8565" x="5435600" y="1835150"/>
          <p14:tracePt t="8581" x="5346700" y="1835150"/>
          <p14:tracePt t="8598" x="5295900" y="1835150"/>
          <p14:tracePt t="8615" x="5251450" y="1828800"/>
          <p14:tracePt t="8631" x="5213350" y="1816100"/>
          <p14:tracePt t="8648" x="5175250" y="1803400"/>
          <p14:tracePt t="8665" x="5067300" y="1765300"/>
          <p14:tracePt t="8681" x="5016500" y="1758950"/>
          <p14:tracePt t="8698" x="4959350" y="1733550"/>
          <p14:tracePt t="8715" x="4940300" y="1727200"/>
          <p14:tracePt t="8731" x="4933950" y="1720850"/>
          <p14:tracePt t="8748" x="4927600" y="1708150"/>
          <p14:tracePt t="8765" x="4914900" y="1701800"/>
          <p14:tracePt t="8798" x="4902200" y="1689100"/>
          <p14:tracePt t="8815" x="4895850" y="1682750"/>
          <p14:tracePt t="8831" x="4870450" y="1670050"/>
          <p14:tracePt t="8848" x="4851400" y="1670050"/>
          <p14:tracePt t="8865" x="4819650" y="1670050"/>
          <p14:tracePt t="8881" x="4787900" y="1670050"/>
          <p14:tracePt t="8898" x="4775200" y="1670050"/>
          <p14:tracePt t="8915" x="4768850" y="1670050"/>
          <p14:tracePt t="9113" x="4781550" y="1670050"/>
          <p14:tracePt t="9121" x="4813300" y="1676400"/>
          <p14:tracePt t="9131" x="4845050" y="1676400"/>
          <p14:tracePt t="9148" x="4997450" y="1676400"/>
          <p14:tracePt t="9165" x="5238750" y="1676400"/>
          <p14:tracePt t="9181" x="5499100" y="1676400"/>
          <p14:tracePt t="9199" x="5689600" y="1676400"/>
          <p14:tracePt t="9215" x="5772150" y="1676400"/>
          <p14:tracePt t="9232" x="5791200" y="1676400"/>
          <p14:tracePt t="9458" x="5791200" y="1682750"/>
          <p14:tracePt t="9476" x="5784850" y="1689100"/>
          <p14:tracePt t="9492" x="5759450" y="1701800"/>
          <p14:tracePt t="9502" x="5753100" y="1708150"/>
          <p14:tracePt t="9515" x="5721350" y="1727200"/>
          <p14:tracePt t="9532" x="5683250" y="1739900"/>
          <p14:tracePt t="9549" x="5632450" y="1771650"/>
          <p14:tracePt t="9565" x="5588000" y="1771650"/>
          <p14:tracePt t="9582" x="5562600" y="1771650"/>
          <p14:tracePt t="9599" x="5530850" y="1771650"/>
          <p14:tracePt t="9615" x="5518150" y="1771650"/>
          <p14:tracePt t="9649" x="5505450" y="1765300"/>
          <p14:tracePt t="9665" x="5505450" y="1758950"/>
          <p14:tracePt t="9682" x="5505450" y="1752600"/>
          <p14:tracePt t="9699" x="5505450" y="1746250"/>
          <p14:tracePt t="9715" x="5505450" y="1739900"/>
          <p14:tracePt t="9732" x="5511800" y="1733550"/>
          <p14:tracePt t="9749" x="5524500" y="1733550"/>
          <p14:tracePt t="9765" x="5530850" y="1733550"/>
          <p14:tracePt t="9782" x="5543550" y="1733550"/>
          <p14:tracePt t="9799" x="5549900" y="1733550"/>
          <p14:tracePt t="9815" x="5549900" y="1739900"/>
          <p14:tracePt t="9832" x="5549900" y="1752600"/>
          <p14:tracePt t="9849" x="5549900" y="1771650"/>
          <p14:tracePt t="9883" x="5537200" y="1771650"/>
          <p14:tracePt t="9899" x="5530850" y="1771650"/>
          <p14:tracePt t="9915" x="5524500" y="1771650"/>
          <p14:tracePt t="9932" x="5518150" y="1771650"/>
          <p14:tracePt t="9948" x="5518150" y="1758950"/>
          <p14:tracePt t="9965" x="5518150" y="1752600"/>
          <p14:tracePt t="9982" x="5524500" y="1746250"/>
          <p14:tracePt t="9998" x="5562600" y="1746250"/>
          <p14:tracePt t="10015" x="5594350" y="1746250"/>
          <p14:tracePt t="10048" x="5600700" y="1746250"/>
          <p14:tracePt t="10066" x="5607050" y="1752600"/>
          <p14:tracePt t="10082" x="5607050" y="1778000"/>
          <p14:tracePt t="10099" x="5588000" y="1790700"/>
          <p14:tracePt t="10115" x="5575300" y="1790700"/>
          <p14:tracePt t="10131" x="5556250" y="1790700"/>
          <p14:tracePt t="10148" x="5530850" y="1790700"/>
          <p14:tracePt t="10165" x="5518150" y="1771650"/>
          <p14:tracePt t="10182" x="5505450" y="1739900"/>
          <p14:tracePt t="10198" x="5505450" y="1720850"/>
          <p14:tracePt t="10215" x="5505450" y="1708150"/>
          <p14:tracePt t="10232" x="5537200" y="1682750"/>
          <p14:tracePt t="10233" x="5588000" y="1682750"/>
          <p14:tracePt t="10248" x="5638800" y="1682750"/>
          <p14:tracePt t="10265" x="5670550" y="1682750"/>
          <p14:tracePt t="10282" x="5670550" y="1689100"/>
          <p14:tracePt t="10298" x="5670550" y="1727200"/>
          <p14:tracePt t="10315" x="5651500" y="1758950"/>
          <p14:tracePt t="10332" x="5543550" y="1784350"/>
          <p14:tracePt t="10348" x="5441950" y="1784350"/>
          <p14:tracePt t="10365" x="5334000" y="1797050"/>
          <p14:tracePt t="10382" x="5270500" y="1797050"/>
          <p14:tracePt t="10398" x="5257800" y="1797050"/>
          <p14:tracePt t="10415" x="5257800" y="1778000"/>
          <p14:tracePt t="10432" x="5257800" y="1752600"/>
          <p14:tracePt t="10448" x="5403850" y="1695450"/>
          <p14:tracePt t="10465" x="5473700" y="1695450"/>
          <p14:tracePt t="10482" x="5492750" y="1695450"/>
          <p14:tracePt t="10498" x="5499100" y="1695450"/>
          <p14:tracePt t="10515" x="5505450" y="1708150"/>
          <p14:tracePt t="10532" x="5505450" y="1727200"/>
          <p14:tracePt t="10548" x="5492750" y="1739900"/>
          <p14:tracePt t="10565" x="5467350" y="1752600"/>
          <p14:tracePt t="10582" x="5435600" y="1752600"/>
          <p14:tracePt t="10599" x="5429250" y="1752600"/>
          <p14:tracePt t="10615" x="5422900" y="1752600"/>
          <p14:tracePt t="10632" x="5416550" y="1752600"/>
          <p14:tracePt t="10648" x="5461000" y="1695450"/>
          <p14:tracePt t="10665" x="5549900" y="1695450"/>
          <p14:tracePt t="10682" x="5575300" y="1689100"/>
          <p14:tracePt t="10698" x="5588000" y="1689100"/>
          <p14:tracePt t="10715" x="5588000" y="1714500"/>
          <p14:tracePt t="10732" x="5588000" y="1797050"/>
          <p14:tracePt t="10748" x="5588000" y="1828800"/>
          <p14:tracePt t="10765" x="5575300" y="1835150"/>
          <p14:tracePt t="10782" x="5568950" y="1835150"/>
          <p14:tracePt t="10798" x="5556250" y="1835150"/>
          <p14:tracePt t="10815" x="5537200" y="1835150"/>
          <p14:tracePt t="10848" x="5537200" y="1816100"/>
          <p14:tracePt t="10882" x="5562600" y="1809750"/>
          <p14:tracePt t="10898" x="5581650" y="1835150"/>
          <p14:tracePt t="10915" x="5588000" y="1847850"/>
          <p14:tracePt t="10932" x="5588000" y="1854200"/>
          <p14:tracePt t="10948" x="5562600" y="1860550"/>
          <p14:tracePt t="10965" x="5499100" y="1860550"/>
          <p14:tracePt t="10982" x="5391150" y="1841500"/>
          <p14:tracePt t="10998" x="5321300" y="1790700"/>
          <p14:tracePt t="11015" x="5302250" y="1771650"/>
          <p14:tracePt t="11032" x="5289550" y="1758950"/>
          <p14:tracePt t="11048" x="5289550" y="1746250"/>
          <p14:tracePt t="11065" x="5340350" y="1746250"/>
          <p14:tracePt t="11082" x="5397500" y="1746250"/>
          <p14:tracePt t="11099" x="5441950" y="1765300"/>
          <p14:tracePt t="11115" x="5454650" y="1778000"/>
          <p14:tracePt t="11132" x="5454650" y="1797050"/>
          <p14:tracePt t="11149" x="5454650" y="1816100"/>
          <p14:tracePt t="11165" x="5397500" y="1828800"/>
          <p14:tracePt t="11182" x="5327650" y="1828800"/>
          <p14:tracePt t="11199" x="5276850" y="1822450"/>
          <p14:tracePt t="11215" x="5270500" y="1803400"/>
          <p14:tracePt t="11232" x="5264150" y="1797050"/>
          <p14:tracePt t="11233" x="5264150" y="1790700"/>
          <p14:tracePt t="11257" x="5270500" y="1784350"/>
          <p14:tracePt t="11265" x="5289550" y="1784350"/>
          <p14:tracePt t="11282" x="5302250" y="1784350"/>
          <p14:tracePt t="11361" x="5314950" y="1784350"/>
          <p14:tracePt t="11368" x="5334000" y="1784350"/>
          <p14:tracePt t="11376" x="5340350" y="1784350"/>
          <p14:tracePt t="11384" x="5359400" y="1784350"/>
          <p14:tracePt t="11398" x="5391150" y="1784350"/>
          <p14:tracePt t="11415" x="5473700" y="1784350"/>
          <p14:tracePt t="11432" x="5562600" y="1784350"/>
          <p14:tracePt t="11449" x="5600700" y="1778000"/>
          <p14:tracePt t="11650" x="5581650" y="1790700"/>
          <p14:tracePt t="11660" x="5549900" y="1803400"/>
          <p14:tracePt t="11669" x="5480050" y="1828800"/>
          <p14:tracePt t="11683" x="5251450" y="1860550"/>
          <p14:tracePt t="11699" x="4876800" y="1879600"/>
          <p14:tracePt t="11716" x="4394200" y="1879600"/>
          <p14:tracePt t="11733" x="3860800" y="1816100"/>
          <p14:tracePt t="11749" x="3568700" y="1720850"/>
          <p14:tracePt t="11766" x="3517900" y="1695450"/>
          <p14:tracePt t="11825" x="3517900" y="1682750"/>
          <p14:tracePt t="11842" x="3524250" y="1670050"/>
          <p14:tracePt t="11858" x="3530600" y="1670050"/>
          <p14:tracePt t="12186" x="3549650" y="1670050"/>
          <p14:tracePt t="12194" x="3568700" y="1670050"/>
          <p14:tracePt t="12202" x="3619500" y="1676400"/>
          <p14:tracePt t="12217" x="3892550" y="1727200"/>
          <p14:tracePt t="12233" x="4146550" y="1778000"/>
          <p14:tracePt t="12236" x="4464050" y="1822450"/>
          <p14:tracePt t="12249" x="5111750" y="1873250"/>
          <p14:tracePt t="12267" x="5607050" y="1873250"/>
          <p14:tracePt t="12283" x="5772150" y="1873250"/>
          <p14:tracePt t="12299" x="5778500" y="1873250"/>
          <p14:tracePt t="12333" x="5765800" y="1835150"/>
          <p14:tracePt t="12349" x="5734050" y="1816100"/>
          <p14:tracePt t="12366" x="5727700" y="1809750"/>
          <p14:tracePt t="12450" x="5746750" y="1803400"/>
          <p14:tracePt t="12460" x="5778500" y="1803400"/>
          <p14:tracePt t="12469" x="5835650" y="1816100"/>
          <p14:tracePt t="12483" x="5969000" y="1828800"/>
          <p14:tracePt t="12499" x="6070600" y="1828800"/>
          <p14:tracePt t="12516" x="6076950" y="1828800"/>
          <p14:tracePt t="12549" x="6064250" y="1828800"/>
          <p14:tracePt t="12566" x="5969000" y="1809750"/>
          <p14:tracePt t="12582" x="5822950" y="1797050"/>
          <p14:tracePt t="12599" x="5657850" y="1797050"/>
          <p14:tracePt t="12616" x="5556250" y="1803400"/>
          <p14:tracePt t="12632" x="5537200" y="1803400"/>
          <p14:tracePt t="12699" x="5537200" y="1809750"/>
          <p14:tracePt t="13209" x="5543550" y="1809750"/>
          <p14:tracePt t="13241" x="5556250" y="1809750"/>
          <p14:tracePt t="13281" x="5556250" y="1803400"/>
          <p14:tracePt t="13297" x="5562600" y="1803400"/>
          <p14:tracePt t="13314" x="5568950" y="1790700"/>
          <p14:tracePt t="13329" x="5568950" y="1784350"/>
          <p14:tracePt t="13345" x="5575300" y="1784350"/>
          <p14:tracePt t="13361" x="5575300" y="1778000"/>
          <p14:tracePt t="13369" x="5581650" y="1771650"/>
          <p14:tracePt t="13393" x="5588000" y="1771650"/>
          <p14:tracePt t="13409" x="5594350" y="1771650"/>
          <p14:tracePt t="13425" x="5607050" y="1771650"/>
          <p14:tracePt t="13442" x="5619750" y="1771650"/>
          <p14:tracePt t="13449" x="5619750" y="1765300"/>
          <p14:tracePt t="13466" x="5638800" y="1765300"/>
          <p14:tracePt t="13483" x="5664200" y="1765300"/>
          <p14:tracePt t="13499" x="5683250" y="1758950"/>
          <p14:tracePt t="13537" x="5689600" y="1758950"/>
          <p14:tracePt t="13673" x="5683250" y="1765300"/>
          <p14:tracePt t="15010" x="5683250" y="1771650"/>
          <p14:tracePt t="15018" x="5676900" y="1778000"/>
          <p14:tracePt t="15033" x="5664200" y="1822450"/>
          <p14:tracePt t="15050" x="5657850" y="1835150"/>
          <p14:tracePt t="15067" x="5645150" y="1854200"/>
          <p14:tracePt t="15083" x="5645150" y="1873250"/>
          <p14:tracePt t="15100" x="5645150" y="1879600"/>
          <p14:tracePt t="15117" x="5638800" y="1892300"/>
          <p14:tracePt t="15133" x="5632450" y="1905000"/>
          <p14:tracePt t="15150" x="5619750" y="1917700"/>
          <p14:tracePt t="15167" x="5594350" y="1949450"/>
          <p14:tracePt t="15183" x="5575300" y="1968500"/>
          <p14:tracePt t="15201" x="5549900" y="1993900"/>
          <p14:tracePt t="15217" x="5530850" y="2012950"/>
          <p14:tracePt t="15234" x="5511800" y="2025650"/>
          <p14:tracePt t="15250" x="5492750" y="2044700"/>
          <p14:tracePt t="15268" x="5448300" y="2057400"/>
          <p14:tracePt t="15286" x="5416550" y="2076450"/>
          <p14:tracePt t="15306" x="5359400" y="2108200"/>
          <p14:tracePt t="15320" x="5334000" y="2120900"/>
          <p14:tracePt t="15333" x="5321300" y="2127250"/>
          <p14:tracePt t="15350" x="5302250" y="2127250"/>
          <p14:tracePt t="15366" x="5276850" y="2133600"/>
          <p14:tracePt t="15383" x="5245100" y="2139950"/>
          <p14:tracePt t="15400" x="5175250" y="2159000"/>
          <p14:tracePt t="15417" x="5086350" y="2171700"/>
          <p14:tracePt t="15433" x="5022850" y="2171700"/>
          <p14:tracePt t="15450" x="4953000" y="2184400"/>
          <p14:tracePt t="15467" x="4883150" y="2184400"/>
          <p14:tracePt t="15483" x="4813300" y="2184400"/>
          <p14:tracePt t="15500" x="4775200" y="2184400"/>
          <p14:tracePt t="15517" x="4724400" y="2184400"/>
          <p14:tracePt t="15533" x="4673600" y="2184400"/>
          <p14:tracePt t="15550" x="4629150" y="2184400"/>
          <p14:tracePt t="15567" x="4591050" y="2171700"/>
          <p14:tracePt t="15583" x="4546600" y="2152650"/>
          <p14:tracePt t="15600" x="4483100" y="2127250"/>
          <p14:tracePt t="15617" x="4419600" y="2101850"/>
          <p14:tracePt t="15633" x="4381500" y="2082800"/>
          <p14:tracePt t="15650" x="4337050" y="2051050"/>
          <p14:tracePt t="15667" x="4298950" y="2032000"/>
          <p14:tracePt t="15683" x="4229100" y="2006600"/>
          <p14:tracePt t="15700" x="4184650" y="1987550"/>
          <p14:tracePt t="15717" x="4140200" y="1962150"/>
          <p14:tracePt t="15733" x="4083050" y="1930400"/>
          <p14:tracePt t="15750" x="4019550" y="1892300"/>
          <p14:tracePt t="15767" x="3962400" y="1854200"/>
          <p14:tracePt t="15783" x="3930650" y="1841500"/>
          <p14:tracePt t="15800" x="3905250" y="1816100"/>
          <p14:tracePt t="15817" x="3886200" y="1797050"/>
          <p14:tracePt t="15833" x="3879850" y="1797050"/>
          <p14:tracePt t="15850" x="3873500" y="1790700"/>
          <p14:tracePt t="15867" x="3867150" y="1790700"/>
          <p14:tracePt t="16003" x="3867150" y="1797050"/>
          <p14:tracePt t="16012" x="3867150" y="1828800"/>
          <p14:tracePt t="16021" x="3873500" y="1854200"/>
          <p14:tracePt t="16034" x="3911600" y="1962150"/>
          <p14:tracePt t="16050" x="3981450" y="2101850"/>
          <p14:tracePt t="16067" x="4051300" y="2241550"/>
          <p14:tracePt t="16083" x="4133850" y="2349500"/>
          <p14:tracePt t="16100" x="4191000" y="2419350"/>
          <p14:tracePt t="16117" x="4235450" y="2451100"/>
          <p14:tracePt t="16133" x="4286250" y="2463800"/>
          <p14:tracePt t="16150" x="4406900" y="2463800"/>
          <p14:tracePt t="16167" x="4667250" y="2463800"/>
          <p14:tracePt t="16183" x="4908550" y="2438400"/>
          <p14:tracePt t="16200" x="5105400" y="2343150"/>
          <p14:tracePt t="16217" x="5245100" y="2228850"/>
          <p14:tracePt t="16233" x="5283200" y="2178050"/>
          <p14:tracePt t="16250" x="5289550" y="2127250"/>
          <p14:tracePt t="16267" x="5302250" y="2089150"/>
          <p14:tracePt t="16283" x="5334000" y="2044700"/>
          <p14:tracePt t="16300" x="5359400" y="2012950"/>
          <p14:tracePt t="16317" x="5384800" y="2000250"/>
          <p14:tracePt t="16333" x="5397500" y="1981200"/>
          <p14:tracePt t="16350" x="5403850" y="1981200"/>
          <p14:tracePt t="16367" x="5422900" y="1981200"/>
          <p14:tracePt t="16384" x="5435600" y="1981200"/>
          <p14:tracePt t="16400" x="5524500" y="1981200"/>
          <p14:tracePt t="16417" x="5562600" y="1981200"/>
          <p14:tracePt t="16434" x="5588000" y="1981200"/>
          <p14:tracePt t="16450" x="5594350" y="1981200"/>
          <p14:tracePt t="16489" x="5594350" y="1974850"/>
          <p14:tracePt t="16500" x="5600700" y="1962150"/>
          <p14:tracePt t="16517" x="5600700" y="1955800"/>
          <p14:tracePt t="16534" x="5600700" y="1936750"/>
          <p14:tracePt t="16550" x="5588000" y="1911350"/>
          <p14:tracePt t="16567" x="5588000" y="1879600"/>
          <p14:tracePt t="16584" x="5575300" y="1854200"/>
          <p14:tracePt t="16600" x="5575300" y="1809750"/>
          <p14:tracePt t="16617" x="5575300" y="1790700"/>
          <p14:tracePt t="16634" x="5575300" y="1784350"/>
          <p14:tracePt t="16650" x="5575300" y="1765300"/>
          <p14:tracePt t="17242" x="5568950" y="1765300"/>
          <p14:tracePt t="17252" x="5562600" y="1771650"/>
          <p14:tracePt t="17267" x="5556250" y="1778000"/>
          <p14:tracePt t="17284" x="5543550" y="1797050"/>
          <p14:tracePt t="17301" x="5537200" y="1809750"/>
          <p14:tracePt t="17317" x="5530850" y="1828800"/>
          <p14:tracePt t="17334" x="5511800" y="1847850"/>
          <p14:tracePt t="17351" x="5499100" y="1860550"/>
          <p14:tracePt t="17368" x="5492750" y="1885950"/>
          <p14:tracePt t="17384" x="5480050" y="1892300"/>
          <p14:tracePt t="17401" x="5454650" y="1924050"/>
          <p14:tracePt t="17417" x="5429250" y="1943100"/>
          <p14:tracePt t="17434" x="5410200" y="1962150"/>
          <p14:tracePt t="17451" x="5372100" y="2000250"/>
          <p14:tracePt t="17467" x="5321300" y="2044700"/>
          <p14:tracePt t="17484" x="5257800" y="2076450"/>
          <p14:tracePt t="17501" x="5200650" y="2114550"/>
          <p14:tracePt t="17518" x="5149850" y="2152650"/>
          <p14:tracePt t="17534" x="5105400" y="2184400"/>
          <p14:tracePt t="17551" x="5060950" y="2209800"/>
          <p14:tracePt t="17567" x="4984750" y="2228850"/>
          <p14:tracePt t="17584" x="4933950" y="2241550"/>
          <p14:tracePt t="17601" x="4775200" y="2279650"/>
          <p14:tracePt t="17617" x="4654550" y="2279650"/>
          <p14:tracePt t="17634" x="4527550" y="2311400"/>
          <p14:tracePt t="17651" x="4400550" y="2324100"/>
          <p14:tracePt t="17667" x="4279900" y="2324100"/>
          <p14:tracePt t="17684" x="4178300" y="2324100"/>
          <p14:tracePt t="17701" x="4095750" y="2324100"/>
          <p14:tracePt t="17717" x="4025900" y="2311400"/>
          <p14:tracePt t="17734" x="3994150" y="2298700"/>
          <p14:tracePt t="17751" x="3949700" y="2273300"/>
          <p14:tracePt t="17767" x="3911600" y="2241550"/>
          <p14:tracePt t="17784" x="3867150" y="2197100"/>
          <p14:tracePt t="17801" x="3797300" y="2127250"/>
          <p14:tracePt t="17817" x="3771900" y="2101850"/>
          <p14:tracePt t="17834" x="3740150" y="2076450"/>
          <p14:tracePt t="17851" x="3733800" y="2070100"/>
          <p14:tracePt t="17867" x="3727450" y="2063750"/>
          <p14:tracePt t="17970" x="3727450" y="2089150"/>
          <p14:tracePt t="17990" x="3759200" y="2159000"/>
          <p14:tracePt t="18009" x="3816350" y="2273300"/>
          <p14:tracePt t="18017" x="3829050" y="2298700"/>
          <p14:tracePt t="18034" x="3879850" y="2393950"/>
          <p14:tracePt t="18051" x="3917950" y="2451100"/>
          <p14:tracePt t="18067" x="3924300" y="2470150"/>
          <p14:tracePt t="18084" x="3930650" y="2476500"/>
          <p14:tracePt t="18225" x="3930650" y="2457450"/>
          <p14:tracePt t="18245" x="3924300" y="2425700"/>
          <p14:tracePt t="18261" x="3905250" y="2406650"/>
          <p14:tracePt t="18272" x="3905250" y="2400300"/>
          <p14:tracePt t="18370" x="3905250" y="2406650"/>
          <p14:tracePt t="18389" x="3917950" y="2463800"/>
          <p14:tracePt t="18401" x="3962400" y="2565400"/>
          <p14:tracePt t="18418" x="4057650" y="2749550"/>
          <p14:tracePt t="18434" x="4216400" y="3054350"/>
          <p14:tracePt t="18451" x="4368800" y="3321050"/>
          <p14:tracePt t="18467" x="4476750" y="3505200"/>
          <p14:tracePt t="18484" x="4533900" y="3594100"/>
          <p14:tracePt t="18501" x="4565650" y="3670300"/>
          <p14:tracePt t="18517" x="4584700" y="3708400"/>
          <p14:tracePt t="18534" x="4584700" y="3721100"/>
          <p14:tracePt t="18551" x="4584700" y="3733800"/>
          <p14:tracePt t="18568" x="4591050" y="3733800"/>
          <p14:tracePt t="18584" x="4591050" y="3752850"/>
          <p14:tracePt t="18601" x="4591050" y="3790950"/>
          <p14:tracePt t="18618" x="4591050" y="3860800"/>
          <p14:tracePt t="18634" x="4591050" y="3981450"/>
          <p14:tracePt t="18651" x="4584700" y="4114800"/>
          <p14:tracePt t="18668" x="4552950" y="4235450"/>
          <p14:tracePt t="18684" x="4527550" y="4292600"/>
          <p14:tracePt t="18701" x="4495800" y="4337050"/>
          <p14:tracePt t="18718" x="4483100" y="4349750"/>
          <p14:tracePt t="18751" x="4470400" y="4349750"/>
          <p14:tracePt t="18768" x="4445000" y="4349750"/>
          <p14:tracePt t="18784" x="4381500" y="4260850"/>
          <p14:tracePt t="18801" x="4368800" y="4216400"/>
          <p14:tracePt t="18818" x="4356100" y="4159250"/>
          <p14:tracePt t="18834" x="4356100" y="4089400"/>
          <p14:tracePt t="18851" x="4356100" y="4051300"/>
          <p14:tracePt t="18868" x="4362450" y="4019550"/>
          <p14:tracePt t="18884" x="4368800" y="3994150"/>
          <p14:tracePt t="18901" x="4381500" y="3987800"/>
          <p14:tracePt t="18918" x="4387850" y="3975100"/>
          <p14:tracePt t="18934" x="4400550" y="3968750"/>
          <p14:tracePt t="18968" x="4413250" y="3956050"/>
          <p14:tracePt t="18984" x="4413250" y="3917950"/>
          <p14:tracePt t="19001" x="4413250" y="3898900"/>
          <p14:tracePt t="19018" x="4413250" y="3873500"/>
          <p14:tracePt t="19034" x="4400550" y="3854450"/>
          <p14:tracePt t="19051" x="4387850" y="3841750"/>
          <p14:tracePt t="19068" x="4368800" y="3835400"/>
          <p14:tracePt t="19085" x="4349750" y="3835400"/>
          <p14:tracePt t="19101" x="4343400" y="3835400"/>
          <p14:tracePt t="19118" x="4337050" y="3835400"/>
          <p14:tracePt t="19134" x="4318000" y="3835400"/>
          <p14:tracePt t="19151" x="4292600" y="3835400"/>
          <p14:tracePt t="19168" x="4267200" y="3835400"/>
          <p14:tracePt t="19184" x="4235450" y="3835400"/>
          <p14:tracePt t="19201" x="4229100" y="3835400"/>
          <p14:tracePt t="20354" x="4235450" y="3835400"/>
          <p14:tracePt t="20373" x="4387850" y="3790950"/>
          <p14:tracePt t="20389" x="4540250" y="3727450"/>
          <p14:tracePt t="20401" x="4756150" y="3613150"/>
          <p14:tracePt t="20418" x="4965700" y="3505200"/>
          <p14:tracePt t="20435" x="5118100" y="3397250"/>
          <p14:tracePt t="20451" x="5194300" y="3321050"/>
          <p14:tracePt t="20468" x="5245100" y="3219450"/>
          <p14:tracePt t="20485" x="5270500" y="3117850"/>
          <p14:tracePt t="20501" x="5270500" y="3073400"/>
          <p14:tracePt t="20518" x="5270500" y="3048000"/>
          <p14:tracePt t="20535" x="5270500" y="3022600"/>
          <p14:tracePt t="20551" x="5270500" y="2997200"/>
          <p14:tracePt t="20568" x="5264150" y="2952750"/>
          <p14:tracePt t="20585" x="5264150" y="2838450"/>
          <p14:tracePt t="20601" x="5264150" y="2800350"/>
          <p14:tracePt t="20618" x="5264150" y="2730500"/>
          <p14:tracePt t="20635" x="5308600" y="2597150"/>
          <p14:tracePt t="20652" x="5359400" y="2425700"/>
          <p14:tracePt t="20668" x="5416550" y="2273300"/>
          <p14:tracePt t="20685" x="5467350" y="2152650"/>
          <p14:tracePt t="20702" x="5499100" y="2082800"/>
          <p14:tracePt t="20718" x="5505450" y="2044700"/>
          <p14:tracePt t="20735" x="5505450" y="2019300"/>
          <p14:tracePt t="20736" x="5505450" y="2006600"/>
          <p14:tracePt t="20768" x="5505450" y="1993900"/>
          <p14:tracePt t="20785" x="5505450" y="1987550"/>
          <p14:tracePt t="20802" x="5505450" y="1974850"/>
          <p14:tracePt t="20818" x="5505450" y="1968500"/>
          <p14:tracePt t="20835" x="5505450" y="1955800"/>
          <p14:tracePt t="20852" x="5505450" y="1924050"/>
          <p14:tracePt t="20868" x="5505450" y="1885950"/>
          <p14:tracePt t="20885" x="5505450" y="1847850"/>
          <p14:tracePt t="20902" x="5537200" y="1803400"/>
          <p14:tracePt t="20918" x="5549900" y="1778000"/>
          <p14:tracePt t="20935" x="5549900" y="1765300"/>
          <p14:tracePt t="20952" x="5556250" y="1758950"/>
          <p14:tracePt t="20977" x="5568950" y="1758950"/>
          <p14:tracePt t="20993" x="5575300" y="1758950"/>
          <p14:tracePt t="21002" x="5581650" y="1758950"/>
          <p14:tracePt t="21018" x="5594350" y="1758950"/>
          <p14:tracePt t="21035" x="5607050" y="1758950"/>
          <p14:tracePt t="21052" x="5626100" y="1771650"/>
          <p14:tracePt t="21068" x="5632450" y="1778000"/>
          <p14:tracePt t="21085" x="5645150" y="1778000"/>
          <p14:tracePt t="21363" x="5651500" y="1778000"/>
          <p14:tracePt t="21372" x="5657850" y="1790700"/>
          <p14:tracePt t="21385" x="5702300" y="1797050"/>
          <p14:tracePt t="21402" x="5753100" y="1809750"/>
          <p14:tracePt t="21419" x="5810250" y="1828800"/>
          <p14:tracePt t="21436" x="5835650" y="1828800"/>
          <p14:tracePt t="21452" x="5861050" y="1828800"/>
          <p14:tracePt t="21469" x="5873750" y="1835150"/>
          <p14:tracePt t="22707" x="5867400" y="1835150"/>
          <p14:tracePt t="22717" x="5848350" y="1835150"/>
          <p14:tracePt t="22727" x="5842000" y="1835150"/>
          <p14:tracePt t="22737" x="5816600" y="1835150"/>
          <p14:tracePt t="22753" x="5784850" y="1835150"/>
          <p14:tracePt t="22769" x="5632450" y="1835150"/>
          <p14:tracePt t="22786" x="5422900" y="1835150"/>
          <p14:tracePt t="22802" x="5092700" y="1835150"/>
          <p14:tracePt t="22819" x="4781550" y="1835150"/>
          <p14:tracePt t="22836" x="4622800" y="1835150"/>
          <p14:tracePt t="22852" x="4521200" y="1835150"/>
          <p14:tracePt t="22869" x="4489450" y="1835150"/>
          <p14:tracePt t="22886" x="4476750" y="1835150"/>
          <p14:tracePt t="22902" x="4425950" y="1835150"/>
          <p14:tracePt t="22919" x="4337050" y="1835150"/>
          <p14:tracePt t="22936" x="4191000" y="1835150"/>
          <p14:tracePt t="22953" x="3937000" y="1835150"/>
          <p14:tracePt t="22969" x="3816350" y="1835150"/>
          <p14:tracePt t="22986" x="3714750" y="1828800"/>
          <p14:tracePt t="23002" x="3676650" y="1828800"/>
          <p14:tracePt t="23019" x="3670300" y="1828800"/>
          <p14:tracePt t="23106" x="3683000" y="1828800"/>
          <p14:tracePt t="23114" x="3714750" y="1828800"/>
          <p14:tracePt t="23122" x="3765550" y="1835150"/>
          <p14:tracePt t="23136" x="3835400" y="1835150"/>
          <p14:tracePt t="23152" x="4044950" y="1835150"/>
          <p14:tracePt t="23169" x="4203700" y="1835150"/>
          <p14:tracePt t="23186" x="4356100" y="1835150"/>
          <p14:tracePt t="23203" x="4508500" y="1854200"/>
          <p14:tracePt t="23219" x="4648200" y="1879600"/>
          <p14:tracePt t="23236" x="4749800" y="1892300"/>
          <p14:tracePt t="23252" x="4819650" y="1905000"/>
          <p14:tracePt t="23269" x="4838700" y="1905000"/>
          <p14:tracePt t="24162" x="4838700" y="1911350"/>
          <p14:tracePt t="24403" x="4838700" y="1917700"/>
          <p14:tracePt t="24412" x="4838700" y="2006600"/>
          <p14:tracePt t="24421" x="4794250" y="2120900"/>
          <p14:tracePt t="24447" x="4699000" y="2432050"/>
          <p14:tracePt t="24468" x="4635500" y="2749550"/>
          <p14:tracePt t="24487" x="4616450" y="2952750"/>
          <p14:tracePt t="24503" x="4616450" y="3111500"/>
          <p14:tracePt t="24519" x="4603750" y="3219450"/>
          <p14:tracePt t="24536" x="4597400" y="3257550"/>
          <p14:tracePt t="24553" x="4584700" y="3308350"/>
          <p14:tracePt t="24569" x="4578350" y="3346450"/>
          <p14:tracePt t="24586" x="4565650" y="3371850"/>
          <p14:tracePt t="24603" x="4559300" y="3409950"/>
          <p14:tracePt t="24619" x="4559300" y="3448050"/>
          <p14:tracePt t="24636" x="4559300" y="3467100"/>
          <p14:tracePt t="24653" x="4546600" y="3486150"/>
          <p14:tracePt t="24669" x="4514850" y="3524250"/>
          <p14:tracePt t="24686" x="4419600" y="3638550"/>
          <p14:tracePt t="24703" x="4292600" y="3752850"/>
          <p14:tracePt t="24719" x="4197350" y="3848100"/>
          <p14:tracePt t="24736" x="4127500" y="3962400"/>
          <p14:tracePt t="24737" x="4127500" y="3975100"/>
          <p14:tracePt t="24753" x="4127500" y="3987800"/>
          <p14:tracePt t="24867" x="4121150" y="3987800"/>
          <p14:tracePt t="25146" x="4140200" y="3981450"/>
          <p14:tracePt t="25157" x="4140200" y="3975100"/>
          <p14:tracePt t="25170" x="4146550" y="3962400"/>
          <p14:tracePt t="25203" x="4146550" y="3956050"/>
          <p14:tracePt t="25220" x="4152900" y="3949700"/>
          <p14:tracePt t="25633" x="4171950" y="3943350"/>
          <p14:tracePt t="25644" x="4337050" y="3886200"/>
          <p14:tracePt t="25655" x="4610100" y="3790950"/>
          <p14:tracePt t="25670" x="5105400" y="3587750"/>
          <p14:tracePt t="25686" x="5359400" y="3397250"/>
          <p14:tracePt t="25703" x="5549900" y="3130550"/>
          <p14:tracePt t="25720" x="5651500" y="2882900"/>
          <p14:tracePt t="25736" x="5708650" y="2425700"/>
          <p14:tracePt t="25753" x="5721350" y="2171700"/>
          <p14:tracePt t="25770" x="5734050" y="2006600"/>
          <p14:tracePt t="25786" x="5734050" y="1905000"/>
          <p14:tracePt t="25803" x="5734050" y="1822450"/>
          <p14:tracePt t="25820" x="5753100" y="1733550"/>
          <p14:tracePt t="25836" x="5772150" y="1663700"/>
          <p14:tracePt t="25853" x="5784850" y="1574800"/>
          <p14:tracePt t="25870" x="5810250" y="1511300"/>
          <p14:tracePt t="25886" x="5822950" y="1460500"/>
          <p14:tracePt t="25903" x="5829300" y="1422400"/>
          <p14:tracePt t="25920" x="5829300" y="1384300"/>
          <p14:tracePt t="25936" x="5829300" y="1320800"/>
          <p14:tracePt t="25953" x="5816600" y="1295400"/>
          <p14:tracePt t="25970" x="5797550" y="1263650"/>
          <p14:tracePt t="25986" x="5791200" y="1244600"/>
          <p14:tracePt t="26003" x="5791200" y="1238250"/>
          <p14:tracePt t="26020" x="5784850" y="1231900"/>
          <p14:tracePt t="26036" x="5784850" y="1225550"/>
          <p14:tracePt t="26053" x="5784850" y="1219200"/>
          <p14:tracePt t="26070" x="5784850" y="1200150"/>
          <p14:tracePt t="26086" x="5772150" y="1181100"/>
          <p14:tracePt t="26103" x="5772150" y="1174750"/>
          <p14:tracePt t="26120" x="5772150" y="1168400"/>
          <p14:tracePt t="26219" x="5765800" y="1212850"/>
          <p14:tracePt t="26226" x="5759450" y="1257300"/>
          <p14:tracePt t="26237" x="5759450" y="1333500"/>
          <p14:tracePt t="26254" x="5727700" y="1606550"/>
          <p14:tracePt t="26270" x="5664200" y="1974850"/>
          <p14:tracePt t="26287" x="5632450" y="2254250"/>
          <p14:tracePt t="26303" x="5613400" y="2374900"/>
          <p14:tracePt t="26320" x="5607050" y="2387600"/>
          <p14:tracePt t="26410" x="5607050" y="2362200"/>
          <p14:tracePt t="26418" x="5607050" y="2311400"/>
          <p14:tracePt t="26426" x="5607050" y="2241550"/>
          <p14:tracePt t="26437" x="5607050" y="2178050"/>
          <p14:tracePt t="26454" x="5626100" y="2019300"/>
          <p14:tracePt t="26470" x="5651500" y="1898650"/>
          <p14:tracePt t="26487" x="5651500" y="1828800"/>
          <p14:tracePt t="26504" x="5664200" y="1822450"/>
          <p14:tracePt t="26520" x="5664200" y="1816100"/>
          <p14:tracePt t="26587" x="5651500" y="1809750"/>
          <p14:tracePt t="26597" x="5638800" y="1835150"/>
          <p14:tracePt t="26607" x="5626100" y="1866900"/>
          <p14:tracePt t="26620" x="5581650" y="2025650"/>
          <p14:tracePt t="26637" x="5511800" y="2279650"/>
          <p14:tracePt t="26653" x="5454650" y="2432050"/>
          <p14:tracePt t="26670" x="5448300" y="2463800"/>
          <p14:tracePt t="26687" x="5448300" y="2470150"/>
          <p14:tracePt t="26722" x="5448300" y="2457450"/>
          <p14:tracePt t="26737" x="5448300" y="2298700"/>
          <p14:tracePt t="26753" x="5511800" y="1993900"/>
          <p14:tracePt t="26770" x="5562600" y="1549400"/>
          <p14:tracePt t="26787" x="5607050" y="1301750"/>
          <p14:tracePt t="26803" x="5619750" y="1155700"/>
          <p14:tracePt t="26820" x="5632450" y="1098550"/>
          <p14:tracePt t="26914" x="5632450" y="1149350"/>
          <p14:tracePt t="26923" x="5632450" y="1244600"/>
          <p14:tracePt t="26930" x="5632450" y="1346200"/>
          <p14:tracePt t="26940" x="5632450" y="1498600"/>
          <p14:tracePt t="26954" x="5632450" y="1746250"/>
          <p14:tracePt t="26970" x="5632450" y="1873250"/>
          <p14:tracePt t="26987" x="5632450" y="1892300"/>
          <p14:tracePt t="27003" x="5632450" y="1898650"/>
          <p14:tracePt t="27041" x="5632450" y="1885950"/>
          <p14:tracePt t="27054" x="5645150" y="1835150"/>
          <p14:tracePt t="27070" x="5657850" y="1720850"/>
          <p14:tracePt t="27087" x="5689600" y="1600200"/>
          <p14:tracePt t="27104" x="5695950" y="1504950"/>
          <p14:tracePt t="27120" x="5695950" y="1479550"/>
          <p14:tracePt t="27192" x="5708650" y="1504950"/>
          <p14:tracePt t="27200" x="5708650" y="1517650"/>
          <p14:tracePt t="27208" x="5708650" y="1549400"/>
          <p14:tracePt t="27220" x="5708650" y="1568450"/>
          <p14:tracePt t="27237" x="5721350" y="1593850"/>
          <p14:tracePt t="27253" x="5721350" y="1606550"/>
          <p14:tracePt t="27906" x="5695950" y="1606550"/>
          <p14:tracePt t="27917" x="5645150" y="1606550"/>
          <p14:tracePt t="27927" x="5613400" y="1606550"/>
          <p14:tracePt t="27938" x="5543550" y="1606550"/>
          <p14:tracePt t="27954" x="5448300" y="1631950"/>
          <p14:tracePt t="27971" x="5353050" y="1663700"/>
          <p14:tracePt t="27988" x="5213350" y="1714500"/>
          <p14:tracePt t="28004" x="5054600" y="1758950"/>
          <p14:tracePt t="28021" x="4965700" y="1784350"/>
          <p14:tracePt t="28037" x="4908550" y="1784350"/>
          <p14:tracePt t="28054" x="4895850" y="1784350"/>
          <p14:tracePt t="28071" x="4889500" y="1784350"/>
          <p14:tracePt t="28087" x="4870450" y="1784350"/>
          <p14:tracePt t="28104" x="4800600" y="1784350"/>
          <p14:tracePt t="28121" x="4616450" y="1784350"/>
          <p14:tracePt t="28137" x="4483100" y="1784350"/>
          <p14:tracePt t="28154" x="4400550" y="1784350"/>
          <p14:tracePt t="28170" x="4381500" y="1784350"/>
          <p14:tracePt t="28410" x="4375150" y="1797050"/>
          <p14:tracePt t="28420" x="4375150" y="1835150"/>
          <p14:tracePt t="28430" x="4375150" y="1898650"/>
          <p14:tracePt t="28439" x="4375150" y="1974850"/>
          <p14:tracePt t="28454" x="4362450" y="2178050"/>
          <p14:tracePt t="28471" x="4330700" y="2387600"/>
          <p14:tracePt t="28487" x="4298950" y="2597150"/>
          <p14:tracePt t="28504" x="4260850" y="2927350"/>
          <p14:tracePt t="28520" x="4178300" y="3517900"/>
          <p14:tracePt t="28537" x="4152900" y="3956050"/>
          <p14:tracePt t="28554" x="4152900" y="4324350"/>
          <p14:tracePt t="28571" x="4152900" y="4546600"/>
          <p14:tracePt t="28587" x="4152900" y="4679950"/>
          <p14:tracePt t="28604" x="4159250" y="4756150"/>
          <p14:tracePt t="28621" x="4159250" y="4762500"/>
          <p14:tracePt t="28714" x="4159250" y="4749800"/>
          <p14:tracePt t="28733" x="4159250" y="4730750"/>
          <p14:tracePt t="28737" x="4159250" y="4711700"/>
          <p14:tracePt t="28760" x="4159250" y="4686300"/>
          <p14:tracePt t="28771" x="4159250" y="4667250"/>
          <p14:tracePt t="28787" x="4178300" y="4610100"/>
          <p14:tracePt t="28804" x="4292600" y="4508500"/>
          <p14:tracePt t="28821" x="4413250" y="4387850"/>
          <p14:tracePt t="28837" x="4489450" y="4254500"/>
          <p14:tracePt t="28854" x="4533900" y="4133850"/>
          <p14:tracePt t="28871" x="4533900" y="4044950"/>
          <p14:tracePt t="28887" x="4533900" y="4006850"/>
          <p14:tracePt t="28904" x="4533900" y="3987800"/>
          <p14:tracePt t="28921" x="4527550" y="3981450"/>
          <p14:tracePt t="28937" x="4521200" y="3975100"/>
          <p14:tracePt t="28954" x="4508500" y="3975100"/>
          <p14:tracePt t="28971" x="4502150" y="3975100"/>
          <p14:tracePt t="29004" x="4489450" y="3968750"/>
          <p14:tracePt t="29025" x="4483100" y="3968750"/>
          <p14:tracePt t="29037" x="4476750" y="3956050"/>
          <p14:tracePt t="29054" x="4470400" y="3943350"/>
          <p14:tracePt t="29071" x="4457700" y="3930650"/>
          <p14:tracePt t="29087" x="4451350" y="3917950"/>
          <p14:tracePt t="29104" x="4445000" y="3911600"/>
          <p14:tracePt t="29121" x="4432300" y="3911600"/>
          <p14:tracePt t="29154" x="4419600" y="3905250"/>
          <p14:tracePt t="29171" x="4413250" y="3898900"/>
          <p14:tracePt t="29187" x="4406900" y="3898900"/>
          <p14:tracePt t="31058" x="4406900" y="3886200"/>
          <p14:tracePt t="31077" x="4406900" y="3771900"/>
          <p14:tracePt t="31097" x="4394200" y="3702050"/>
          <p14:tracePt t="31107" x="4381500" y="3663950"/>
          <p14:tracePt t="31121" x="4381500" y="3562350"/>
          <p14:tracePt t="31138" x="4400550" y="3460750"/>
          <p14:tracePt t="31155" x="4451350" y="3346450"/>
          <p14:tracePt t="31171" x="4495800" y="3244850"/>
          <p14:tracePt t="31188" x="4521200" y="3136900"/>
          <p14:tracePt t="31205" x="4546600" y="3048000"/>
          <p14:tracePt t="31222" x="4584700" y="2971800"/>
          <p14:tracePt t="31238" x="4603750" y="2927350"/>
          <p14:tracePt t="31255" x="4629150" y="2876550"/>
          <p14:tracePt t="31271" x="4648200" y="2844800"/>
          <p14:tracePt t="31288" x="4679950" y="2806700"/>
          <p14:tracePt t="31305" x="4692650" y="2787650"/>
          <p14:tracePt t="31338" x="4692650" y="2781300"/>
          <p14:tracePt t="32692" x="4692650" y="2876550"/>
          <p14:tracePt t="32709" x="4800600" y="3270250"/>
          <p14:tracePt t="32722" x="4876800" y="3581400"/>
          <p14:tracePt t="32739" x="4921250" y="3746500"/>
          <p14:tracePt t="32755" x="4933950" y="3822700"/>
          <p14:tracePt t="32772" x="4933950" y="3835400"/>
          <p14:tracePt t="32788" x="4933950" y="3841750"/>
          <p14:tracePt t="32822" x="4927600" y="3841750"/>
          <p14:tracePt t="32839" x="4914900" y="3854450"/>
          <p14:tracePt t="32855" x="4908550" y="3854450"/>
          <p14:tracePt t="32872" x="4876800" y="3854450"/>
          <p14:tracePt t="33050" x="4876800" y="3848100"/>
          <p14:tracePt t="33071" x="4876800" y="3835400"/>
          <p14:tracePt t="33091" x="4851400" y="3829050"/>
          <p14:tracePt t="33108" x="4845050" y="3829050"/>
          <p14:tracePt t="33122" x="4832350" y="3816350"/>
          <p14:tracePt t="33139" x="4819650" y="3816350"/>
          <p14:tracePt t="33172" x="4800600" y="3816350"/>
          <p14:tracePt t="33189" x="4787900" y="3810000"/>
          <p14:tracePt t="33205" x="4775200" y="3803650"/>
          <p14:tracePt t="33222" x="4756150" y="3790950"/>
          <p14:tracePt t="33239" x="4756150" y="3784600"/>
          <p14:tracePt t="33240" x="4743450" y="3771900"/>
          <p14:tracePt t="33255" x="4743450" y="3759200"/>
          <p14:tracePt t="33272" x="4743450" y="3733800"/>
          <p14:tracePt t="33289" x="4737100" y="3721100"/>
          <p14:tracePt t="33475" x="4724400" y="3714750"/>
          <p14:tracePt t="33602" x="4743450" y="3714750"/>
          <p14:tracePt t="33622" x="4775200" y="3702050"/>
          <p14:tracePt t="33644" x="4787900" y="3702050"/>
          <p14:tracePt t="33705" x="4794250" y="3702050"/>
          <p14:tracePt t="33716" x="4794250" y="3721100"/>
          <p14:tracePt t="33723" x="4794250" y="3740150"/>
          <p14:tracePt t="33739" x="4737100" y="3797300"/>
          <p14:tracePt t="33755" x="4705350" y="3822700"/>
          <p14:tracePt t="33772" x="4641850" y="3835400"/>
          <p14:tracePt t="33789" x="4610100" y="3835400"/>
          <p14:tracePt t="33806" x="4597400" y="3835400"/>
          <p14:tracePt t="33856" x="4616450" y="3822700"/>
          <p14:tracePt t="33864" x="4641850" y="3810000"/>
          <p14:tracePt t="33873" x="4705350" y="3778250"/>
          <p14:tracePt t="33889" x="4775200" y="3771900"/>
          <p14:tracePt t="33906" x="4819650" y="3759200"/>
          <p14:tracePt t="33922" x="4838700" y="3759200"/>
          <p14:tracePt t="33977" x="4838700" y="3771900"/>
          <p14:tracePt t="33984" x="4832350" y="3803650"/>
          <p14:tracePt t="33992" x="4794250" y="3829050"/>
          <p14:tracePt t="34006" x="4768850" y="3848100"/>
          <p14:tracePt t="34022" x="4724400" y="3860800"/>
          <p14:tracePt t="34039" x="4699000" y="3860800"/>
          <p14:tracePt t="34056" x="4692650" y="3860800"/>
          <p14:tracePt t="34072" x="4679950" y="3854450"/>
          <p14:tracePt t="34089" x="4679950" y="3816350"/>
          <p14:tracePt t="34106" x="4679950" y="3778250"/>
          <p14:tracePt t="34122" x="4711700" y="3740150"/>
          <p14:tracePt t="34139" x="4749800" y="3721100"/>
          <p14:tracePt t="34858" x="4756150" y="3714750"/>
          <p14:tracePt t="34879" x="4756150" y="3695700"/>
          <p14:tracePt t="35306" x="4749800" y="3695700"/>
          <p14:tracePt t="36970" x="4743450" y="3689350"/>
          <p14:tracePt t="36990" x="4743450" y="3632200"/>
          <p14:tracePt t="37007" x="4743450" y="3575050"/>
          <p14:tracePt t="37023" x="4743450" y="3543300"/>
          <p14:tracePt t="37040" x="4743450" y="3505200"/>
          <p14:tracePt t="37056" x="4787900" y="3448050"/>
          <p14:tracePt t="37073" x="4832350" y="3397250"/>
          <p14:tracePt t="37090" x="4889500" y="3378200"/>
          <p14:tracePt t="37106" x="4946650" y="3352800"/>
          <p14:tracePt t="37123" x="4997450" y="3333750"/>
          <p14:tracePt t="37140" x="5048250" y="3308350"/>
          <p14:tracePt t="37157" x="5099050" y="3289300"/>
          <p14:tracePt t="37173" x="5143500" y="3270250"/>
          <p14:tracePt t="37190" x="5207000" y="3244850"/>
          <p14:tracePt t="37206" x="5245100" y="3232150"/>
          <p14:tracePt t="37223" x="5276850" y="3219450"/>
          <p14:tracePt t="37240" x="5302250" y="3213100"/>
          <p14:tracePt t="37257" x="5314950" y="3213100"/>
          <p14:tracePt t="37290" x="5327650" y="3213100"/>
          <p14:tracePt t="37307" x="5340350" y="3213100"/>
          <p14:tracePt t="37323" x="5372100" y="3225800"/>
          <p14:tracePt t="37340" x="5397500" y="3257550"/>
          <p14:tracePt t="37357" x="5435600" y="3302000"/>
          <p14:tracePt t="37373" x="5473700" y="3340100"/>
          <p14:tracePt t="37390" x="5511800" y="3390900"/>
          <p14:tracePt t="37407" x="5524500" y="3429000"/>
          <p14:tracePt t="37423" x="5543550" y="3454400"/>
          <p14:tracePt t="37440" x="5549900" y="3479800"/>
          <p14:tracePt t="37457" x="5575300" y="3524250"/>
          <p14:tracePt t="37473" x="5581650" y="3536950"/>
          <p14:tracePt t="37490" x="5594350" y="3556000"/>
          <p14:tracePt t="37507" x="5600700" y="3575050"/>
          <p14:tracePt t="37523" x="5600700" y="3587750"/>
          <p14:tracePt t="37540" x="5600700" y="3600450"/>
          <p14:tracePt t="37557" x="5600700" y="3606800"/>
          <p14:tracePt t="37573" x="5600700" y="3625850"/>
          <p14:tracePt t="37590" x="5613400" y="3638550"/>
          <p14:tracePt t="37607" x="5619750" y="3651250"/>
          <p14:tracePt t="37640" x="5619750" y="3657600"/>
          <p14:tracePt t="37882" x="5600700" y="3663950"/>
          <p14:tracePt t="37890" x="5549900" y="3663950"/>
          <p14:tracePt t="37909" x="5410200" y="3676650"/>
          <p14:tracePt t="37924" x="5238750" y="3702050"/>
          <p14:tracePt t="37940" x="5124450" y="3702050"/>
          <p14:tracePt t="37957" x="5035550" y="3702050"/>
          <p14:tracePt t="37973" x="4972050" y="3702050"/>
          <p14:tracePt t="37990" x="4933950" y="3702050"/>
          <p14:tracePt t="38007" x="4895850" y="3702050"/>
          <p14:tracePt t="38024" x="4826000" y="3702050"/>
          <p14:tracePt t="38040" x="4705350" y="3727450"/>
          <p14:tracePt t="38057" x="4616450" y="3740150"/>
          <p14:tracePt t="38074" x="4591050" y="3740150"/>
          <p14:tracePt t="38090" x="4572000" y="3746500"/>
          <p14:tracePt t="38395" x="4572000" y="3752850"/>
          <p14:tracePt t="38414" x="4597400" y="3752850"/>
          <p14:tracePt t="38434" x="4654550" y="3733800"/>
          <p14:tracePt t="38450" x="4699000" y="3727450"/>
          <p14:tracePt t="38459" x="4724400" y="3721100"/>
          <p14:tracePt t="38474" x="4749800" y="3714750"/>
          <p14:tracePt t="38490" x="4775200" y="3708400"/>
          <p14:tracePt t="38507" x="4775200" y="3702050"/>
          <p14:tracePt t="38602" x="4762500" y="3702050"/>
          <p14:tracePt t="38622" x="4756150" y="3702050"/>
          <p14:tracePt t="38633" x="4749800" y="3702050"/>
          <p14:tracePt t="38642" x="4743450" y="3702050"/>
          <p14:tracePt t="38657" x="4724400" y="3702050"/>
          <p14:tracePt t="38674" x="4718050" y="3702050"/>
          <p14:tracePt t="38690" x="4705350" y="3702050"/>
          <p14:tracePt t="38946" x="4705350" y="3695700"/>
          <p14:tracePt t="38966" x="4705350" y="3670300"/>
          <p14:tracePt t="38987" x="4705350" y="3638550"/>
          <p14:tracePt t="39007" x="4705350" y="3613150"/>
          <p14:tracePt t="39024" x="4705350" y="3587750"/>
          <p14:tracePt t="39040" x="4718050" y="3511550"/>
          <p14:tracePt t="39057" x="4749800" y="3448050"/>
          <p14:tracePt t="39074" x="4775200" y="3416300"/>
          <p14:tracePt t="39090" x="4794250" y="3390900"/>
          <p14:tracePt t="39107" x="4832350" y="3365500"/>
          <p14:tracePt t="39127" x="4883150" y="3333750"/>
          <p14:tracePt t="39147" x="4940300" y="3333750"/>
          <p14:tracePt t="39168" x="4978400" y="3321050"/>
          <p14:tracePt t="39189" x="5010150" y="3308350"/>
          <p14:tracePt t="39201" x="5067300" y="3295650"/>
          <p14:tracePt t="39209" x="5092700" y="3289300"/>
          <p14:tracePt t="39224" x="5111750" y="3276600"/>
          <p14:tracePt t="39240" x="5181600" y="3263900"/>
          <p14:tracePt t="39257" x="5219700" y="3257550"/>
          <p14:tracePt t="39274" x="5226050" y="3257550"/>
          <p14:tracePt t="39291" x="5257800" y="3257550"/>
          <p14:tracePt t="39307" x="5270500" y="3257550"/>
          <p14:tracePt t="39324" x="5308600" y="3257550"/>
          <p14:tracePt t="39341" x="5346700" y="3257550"/>
          <p14:tracePt t="39357" x="5384800" y="3257550"/>
          <p14:tracePt t="39374" x="5435600" y="3257550"/>
          <p14:tracePt t="39391" x="5473700" y="3257550"/>
          <p14:tracePt t="39407" x="5505450" y="3282950"/>
          <p14:tracePt t="39424" x="5543550" y="3308350"/>
          <p14:tracePt t="39441" x="5581650" y="3359150"/>
          <p14:tracePt t="39457" x="5613400" y="3416300"/>
          <p14:tracePt t="39474" x="5638800" y="3460750"/>
          <p14:tracePt t="39491" x="5657850" y="3498850"/>
          <p14:tracePt t="39507" x="5683250" y="3543300"/>
          <p14:tracePt t="39524" x="5689600" y="3568700"/>
          <p14:tracePt t="39541" x="5702300" y="3600450"/>
          <p14:tracePt t="39557" x="5702300" y="3619500"/>
          <p14:tracePt t="39574" x="5721350" y="3657600"/>
          <p14:tracePt t="39591" x="5721350" y="3695700"/>
          <p14:tracePt t="39607" x="5727700" y="3708400"/>
          <p14:tracePt t="39624" x="5740400" y="3727450"/>
          <p14:tracePt t="39641" x="5740400" y="3733800"/>
          <p14:tracePt t="39761" x="5727700" y="3752850"/>
          <p14:tracePt t="39769" x="5670550" y="3759200"/>
          <p14:tracePt t="39777" x="5607050" y="3778250"/>
          <p14:tracePt t="39791" x="5518150" y="3803650"/>
          <p14:tracePt t="39807" x="5270500" y="3898900"/>
          <p14:tracePt t="39824" x="4914900" y="4044950"/>
          <p14:tracePt t="39841" x="4419600" y="4229100"/>
          <p14:tracePt t="39857" x="4248150" y="4273550"/>
          <p14:tracePt t="39874" x="4197350" y="4286250"/>
          <p14:tracePt t="39891" x="4191000" y="4286250"/>
          <p14:tracePt t="40034" x="4184650" y="4286250"/>
          <p14:tracePt t="40054" x="4152900" y="4286250"/>
          <p14:tracePt t="40070" x="4127500" y="4286250"/>
          <p14:tracePt t="40079" x="4121150" y="4286250"/>
          <p14:tracePt t="40091" x="4102100" y="4286250"/>
          <p14:tracePt t="40107" x="4095750" y="4286250"/>
          <p14:tracePt t="40362" x="4089400" y="4286250"/>
          <p14:tracePt t="40381" x="3994150" y="4152900"/>
          <p14:tracePt t="40401" x="3860800" y="3956050"/>
          <p14:tracePt t="40409" x="3835400" y="3930650"/>
          <p14:tracePt t="40424" x="3803650" y="3867150"/>
          <p14:tracePt t="40441" x="3784600" y="3835400"/>
          <p14:tracePt t="40457" x="3771900" y="3810000"/>
          <p14:tracePt t="40474" x="3765550" y="3803650"/>
          <p14:tracePt t="40491" x="3765550" y="3790950"/>
          <p14:tracePt t="40508" x="3746500" y="3784600"/>
          <p14:tracePt t="40524" x="3733800" y="3771900"/>
          <p14:tracePt t="40541" x="3727450" y="3765550"/>
          <p14:tracePt t="40558" x="3714750" y="3752850"/>
          <p14:tracePt t="40574" x="3702050" y="3740150"/>
          <p14:tracePt t="40591" x="3695700" y="3733800"/>
          <p14:tracePt t="40624" x="3689350" y="3727450"/>
          <p14:tracePt t="40641" x="3689350" y="3721100"/>
          <p14:tracePt t="40658" x="3689350" y="3714750"/>
          <p14:tracePt t="40681" x="3683000" y="3708400"/>
          <p14:tracePt t="41217" x="3689350" y="3708400"/>
          <p14:tracePt t="41225" x="3721100" y="3708400"/>
          <p14:tracePt t="41241" x="3854450" y="3695700"/>
          <p14:tracePt t="41258" x="3981450" y="3689350"/>
          <p14:tracePt t="41274" x="4108450" y="3683000"/>
          <p14:tracePt t="41291" x="4241800" y="3663950"/>
          <p14:tracePt t="41308" x="4337050" y="3663950"/>
          <p14:tracePt t="41324" x="4381500" y="3663950"/>
          <p14:tracePt t="41341" x="4387850" y="3663950"/>
          <p14:tracePt t="41393" x="4400550" y="3663950"/>
          <p14:tracePt t="41425" x="4406900" y="3663950"/>
          <p14:tracePt t="41436" x="4413250" y="3663950"/>
          <p14:tracePt t="41457" x="4419600" y="3663950"/>
          <p14:tracePt t="41465" x="4425950" y="3663950"/>
          <p14:tracePt t="41474" x="4432300" y="3670300"/>
          <p14:tracePt t="41491" x="4438650" y="3676650"/>
          <p14:tracePt t="41508" x="4445000" y="3683000"/>
          <p14:tracePt t="41525" x="4457700" y="3689350"/>
          <p14:tracePt t="41541" x="4457700" y="3695700"/>
          <p14:tracePt t="41558" x="4464050" y="3702050"/>
          <p14:tracePt t="41575" x="4464050" y="3708400"/>
          <p14:tracePt t="41591" x="4464050" y="3721100"/>
          <p14:tracePt t="41633" x="4464050" y="3727450"/>
          <p14:tracePt t="41665" x="4464050" y="3733800"/>
          <p14:tracePt t="41689" x="4457700" y="3733800"/>
          <p14:tracePt t="41697" x="4451350" y="3733800"/>
          <p14:tracePt t="41708" x="4445000" y="3740150"/>
          <p14:tracePt t="41725" x="4445000" y="3746500"/>
          <p14:tracePt t="42963" x="4425950" y="3746500"/>
          <p14:tracePt t="42981" x="4400550" y="3746500"/>
          <p14:tracePt t="43009" x="4394200" y="3746500"/>
          <p14:tracePt t="43025" x="4356100" y="3746500"/>
          <p14:tracePt t="43042" x="4337050" y="3746500"/>
          <p14:tracePt t="43058" x="4330700" y="3746500"/>
          <p14:tracePt t="43075" x="4305300" y="3746500"/>
          <p14:tracePt t="43092" x="4267200" y="3746500"/>
          <p14:tracePt t="43108" x="4248150" y="3752850"/>
          <p14:tracePt t="43125" x="4165600" y="3790950"/>
          <p14:tracePt t="43142" x="4000500" y="3848100"/>
          <p14:tracePt t="43158" x="3860800" y="3905250"/>
          <p14:tracePt t="43175" x="3746500" y="3937000"/>
          <p14:tracePt t="43192" x="3663950" y="3994150"/>
          <p14:tracePt t="43208" x="3594100" y="4025900"/>
          <p14:tracePt t="43242" x="3587750" y="4038600"/>
          <p14:tracePt t="43258" x="3581400" y="4038600"/>
          <p14:tracePt t="43275" x="3581400" y="4044950"/>
          <p14:tracePt t="43292" x="3575050" y="4057650"/>
          <p14:tracePt t="43354" x="3575050" y="4064000"/>
          <p14:tracePt t="43374" x="3575050" y="4070350"/>
          <p14:tracePt t="43387" x="3575050" y="4089400"/>
          <p14:tracePt t="43399" x="3575050" y="4108450"/>
          <p14:tracePt t="43410" x="3587750" y="4127500"/>
          <p14:tracePt t="43425" x="3619500" y="4152900"/>
          <p14:tracePt t="43442" x="3644900" y="4171950"/>
          <p14:tracePt t="43458" x="3663950" y="4171950"/>
          <p14:tracePt t="43475" x="3676650" y="4184650"/>
          <p14:tracePt t="43586" x="3695700" y="4184650"/>
          <p14:tracePt t="43605" x="3702050" y="4203700"/>
          <p14:tracePt t="43624" x="3721100" y="4222750"/>
          <p14:tracePt t="43642" x="3727450" y="4229100"/>
          <p14:tracePt t="43658" x="3727450" y="4235450"/>
          <p14:tracePt t="43675" x="3733800" y="4235450"/>
          <p14:tracePt t="43692" x="3740150" y="4241800"/>
          <p14:tracePt t="43708" x="3746500" y="4248150"/>
          <p14:tracePt t="43770" x="3746500" y="4254500"/>
          <p14:tracePt t="44338" x="3759200" y="4248150"/>
          <p14:tracePt t="44358" x="3854450" y="4152900"/>
          <p14:tracePt t="44372" x="4025900" y="4044950"/>
          <p14:tracePt t="44382" x="4121150" y="3994150"/>
          <p14:tracePt t="44392" x="4368800" y="3867150"/>
          <p14:tracePt t="44409" x="4546600" y="3771900"/>
          <p14:tracePt t="44425" x="4641850" y="3733800"/>
          <p14:tracePt t="44442" x="4667250" y="3714750"/>
          <p14:tracePt t="44459" x="4679950" y="3714750"/>
          <p14:tracePt t="44475" x="4692650" y="3708400"/>
          <p14:tracePt t="44492" x="4724400" y="3695700"/>
          <p14:tracePt t="44509" x="4762500" y="3676650"/>
          <p14:tracePt t="44525" x="4832350" y="3676650"/>
          <p14:tracePt t="44542" x="4883150" y="3663950"/>
          <p14:tracePt t="44559" x="4933950" y="3663950"/>
          <p14:tracePt t="44575" x="5022850" y="3663950"/>
          <p14:tracePt t="44592" x="5111750" y="3663950"/>
          <p14:tracePt t="44609" x="5124450" y="3663950"/>
          <p14:tracePt t="44626" x="5137150" y="3663950"/>
          <p14:tracePt t="44721" x="5105400" y="3657600"/>
          <p14:tracePt t="44733" x="5086350" y="3657600"/>
          <p14:tracePt t="44744" x="5035550" y="3657600"/>
          <p14:tracePt t="44759" x="5016500" y="3657600"/>
          <p14:tracePt t="44776" x="4978400" y="3657600"/>
          <p14:tracePt t="44777" x="4972050" y="3657600"/>
          <p14:tracePt t="44792" x="4946650" y="3657600"/>
          <p14:tracePt t="44809" x="4927600" y="3676650"/>
          <p14:tracePt t="44825" x="4902200" y="3689350"/>
          <p14:tracePt t="44842" x="4889500" y="3695700"/>
          <p14:tracePt t="44888" x="4883150" y="3702050"/>
          <p14:tracePt t="44905" x="4876800" y="3702050"/>
          <p14:tracePt t="44912" x="4864100" y="3702050"/>
          <p14:tracePt t="44926" x="4857750" y="3702050"/>
          <p14:tracePt t="44942" x="4851400" y="3702050"/>
          <p14:tracePt t="44959" x="4838700" y="3708400"/>
          <p14:tracePt t="44976" x="4826000" y="3708400"/>
          <p14:tracePt t="45106" x="4826000" y="3702050"/>
          <p14:tracePt t="45126" x="4826000" y="3689350"/>
          <p14:tracePt t="45146" x="4838700" y="3644900"/>
          <p14:tracePt t="45159" x="4857750" y="3632200"/>
          <p14:tracePt t="45176" x="4902200" y="3587750"/>
          <p14:tracePt t="45192" x="5048250" y="3517900"/>
          <p14:tracePt t="45209" x="5187950" y="3454400"/>
          <p14:tracePt t="45226" x="5334000" y="3429000"/>
          <p14:tracePt t="45242" x="5435600" y="3416300"/>
          <p14:tracePt t="45259" x="5524500" y="3403600"/>
          <p14:tracePt t="45276" x="5594350" y="3390900"/>
          <p14:tracePt t="45292" x="5632450" y="3390900"/>
          <p14:tracePt t="45309" x="5683250" y="3378200"/>
          <p14:tracePt t="45326" x="5721350" y="3378200"/>
          <p14:tracePt t="45342" x="5740400" y="3378200"/>
          <p14:tracePt t="45359" x="5759450" y="3378200"/>
          <p14:tracePt t="45392" x="5778500" y="3403600"/>
          <p14:tracePt t="45409" x="5778500" y="3416300"/>
          <p14:tracePt t="45426" x="5797550" y="3460750"/>
          <p14:tracePt t="45442" x="5816600" y="3498850"/>
          <p14:tracePt t="45459" x="5816600" y="3517900"/>
          <p14:tracePt t="45476" x="5829300" y="3543300"/>
          <p14:tracePt t="45492" x="5829300" y="3575050"/>
          <p14:tracePt t="45509" x="5829300" y="3587750"/>
          <p14:tracePt t="45526" x="5829300" y="3600450"/>
          <p14:tracePt t="45542" x="5829300" y="3613150"/>
          <p14:tracePt t="45559" x="5829300" y="3625850"/>
          <p14:tracePt t="45576" x="5822950" y="3625850"/>
          <p14:tracePt t="45592" x="5816600" y="3625850"/>
          <p14:tracePt t="45842" x="5810250" y="3625850"/>
          <p14:tracePt t="45850" x="5784850" y="3638550"/>
          <p14:tracePt t="45860" x="5759450" y="3657600"/>
          <p14:tracePt t="45876" x="5670550" y="3727450"/>
          <p14:tracePt t="45893" x="5537200" y="3822700"/>
          <p14:tracePt t="45914" x="5295900" y="3943350"/>
          <p14:tracePt t="45934" x="5137150" y="4000500"/>
          <p14:tracePt t="45943" x="5080000" y="4013200"/>
          <p14:tracePt t="45959" x="4972050" y="4044950"/>
          <p14:tracePt t="45976" x="4889500" y="4051300"/>
          <p14:tracePt t="45993" x="4864100" y="4051300"/>
          <p14:tracePt t="46009" x="4857750" y="4051300"/>
          <p14:tracePt t="46026" x="4838700" y="4051300"/>
          <p14:tracePt t="46330" x="4832350" y="4051300"/>
          <p14:tracePt t="46666" x="4819650" y="4051300"/>
          <p14:tracePt t="46686" x="4794250" y="4051300"/>
          <p14:tracePt t="46705" x="4768850" y="4070350"/>
          <p14:tracePt t="46717" x="4749800" y="4083050"/>
          <p14:tracePt t="46728" x="4673600" y="4121150"/>
          <p14:tracePt t="46743" x="4622800" y="4133850"/>
          <p14:tracePt t="46760" x="4527550" y="4171950"/>
          <p14:tracePt t="46776" x="4451350" y="4210050"/>
          <p14:tracePt t="46793" x="4419600" y="4222750"/>
          <p14:tracePt t="46809" x="4400550" y="4229100"/>
          <p14:tracePt t="46826" x="4387850" y="4235450"/>
          <p14:tracePt t="46843" x="4381500" y="4235450"/>
          <p14:tracePt t="46860" x="4375150" y="4241800"/>
          <p14:tracePt t="46876" x="4362450" y="4241800"/>
          <p14:tracePt t="46893" x="4349750" y="4248150"/>
          <p14:tracePt t="46910" x="4343400" y="4248150"/>
          <p14:tracePt t="46943" x="4337050" y="4248150"/>
          <p14:tracePt t="46960" x="4330700" y="4248150"/>
          <p14:tracePt t="46977" x="4318000" y="4248150"/>
          <p14:tracePt t="47082" x="4318000" y="4241800"/>
          <p14:tracePt t="47101" x="4324350" y="4235450"/>
          <p14:tracePt t="47115" x="4330700" y="4216400"/>
          <p14:tracePt t="47143" x="4330700" y="4210050"/>
          <p14:tracePt t="47168" x="4330700" y="4203700"/>
          <p14:tracePt t="47185" x="4330700" y="4197350"/>
          <p14:tracePt t="47233" x="4330700" y="4184650"/>
          <p14:tracePt t="47265" x="4337050" y="4184650"/>
          <p14:tracePt t="47305" x="4343400" y="4184650"/>
          <p14:tracePt t="47313" x="4349750" y="4184650"/>
          <p14:tracePt t="47326" x="4362450" y="4184650"/>
          <p14:tracePt t="47343" x="4400550" y="4184650"/>
          <p14:tracePt t="47360" x="4425950" y="4197350"/>
          <p14:tracePt t="47376" x="4552950" y="4235450"/>
          <p14:tracePt t="47393" x="4641850" y="4260850"/>
          <p14:tracePt t="47410" x="4762500" y="4273550"/>
          <p14:tracePt t="47426" x="4819650" y="4273550"/>
          <p14:tracePt t="47443" x="4845050" y="4273550"/>
          <p14:tracePt t="47460" x="4857750" y="4273550"/>
          <p14:tracePt t="47476" x="4857750" y="4267200"/>
          <p14:tracePt t="47493" x="4864100" y="4254500"/>
          <p14:tracePt t="47510" x="4864100" y="4235450"/>
          <p14:tracePt t="47526" x="4864100" y="4229100"/>
          <p14:tracePt t="47543" x="4864100" y="4222750"/>
          <p14:tracePt t="47754" x="4851400" y="4216400"/>
          <p14:tracePt t="47773" x="4826000" y="4216400"/>
          <p14:tracePt t="47793" x="4794250" y="4216400"/>
          <p14:tracePt t="47810" x="4781550" y="4216400"/>
          <p14:tracePt t="47906" x="4762500" y="4235450"/>
          <p14:tracePt t="47927" x="4743450" y="4324350"/>
          <p14:tracePt t="47943" x="4699000" y="4464050"/>
          <p14:tracePt t="47960" x="4667250" y="4603750"/>
          <p14:tracePt t="47977" x="4629150" y="4724400"/>
          <p14:tracePt t="47993" x="4616450" y="4762500"/>
          <p14:tracePt t="48010" x="4616450" y="4768850"/>
          <p14:tracePt t="48043" x="4597400" y="4775200"/>
          <p14:tracePt t="48060" x="4578350" y="4775200"/>
          <p14:tracePt t="48077" x="4546600" y="4768850"/>
          <p14:tracePt t="48093" x="4521200" y="4737100"/>
          <p14:tracePt t="48110" x="4489450" y="4711700"/>
          <p14:tracePt t="48127" x="4476750" y="4692650"/>
          <p14:tracePt t="48143" x="4470400" y="4686300"/>
          <p14:tracePt t="48160" x="4464050" y="4686300"/>
          <p14:tracePt t="48225" x="4464050" y="4679950"/>
          <p14:tracePt t="48241" x="4457700" y="4679950"/>
          <p14:tracePt t="48257" x="4445000" y="4679950"/>
          <p14:tracePt t="48618" x="4438650" y="4679950"/>
          <p14:tracePt t="48690" x="4432300" y="4679950"/>
          <p14:tracePt t="48709" x="4413250" y="4679950"/>
          <p14:tracePt t="48719" x="4394200" y="4679950"/>
          <p14:tracePt t="48728" x="4356100" y="4679950"/>
          <p14:tracePt t="48760" x="4330700" y="4679950"/>
          <p14:tracePt t="49201" x="4343400" y="4679950"/>
          <p14:tracePt t="49249" x="4337050" y="4679950"/>
          <p14:tracePt t="49257" x="4330700" y="4679950"/>
          <p14:tracePt t="49271" x="4311650" y="4679950"/>
          <p14:tracePt t="49286" x="4298950" y="4686300"/>
          <p14:tracePt t="49294" x="4292600" y="4692650"/>
          <p14:tracePt t="49310" x="4286250" y="4692650"/>
          <p14:tracePt t="81907" x="4267200" y="4686300"/>
          <p14:tracePt t="81962" x="2463800" y="4229100"/>
          <p14:tracePt t="81970" x="2146300" y="4184650"/>
          <p14:tracePt t="81987" x="1765300" y="4121150"/>
          <p14:tracePt t="82004" x="1746250" y="4121150"/>
          <p14:tracePt t="82020" x="1733550" y="4121150"/>
          <p14:tracePt t="82037" x="1676400" y="4121150"/>
          <p14:tracePt t="82054" x="1631950" y="4121150"/>
          <p14:tracePt t="82070" x="1612900" y="4121150"/>
          <p14:tracePt t="82087" x="1606550" y="4121150"/>
          <p14:tracePt t="82104" x="1600200" y="4121150"/>
          <p14:tracePt t="82170" x="1714500" y="4121150"/>
          <p14:tracePt t="82178" x="1936750" y="4121150"/>
          <p14:tracePt t="82187" x="2247900" y="4121150"/>
          <p14:tracePt t="82204" x="3155950" y="4121150"/>
          <p14:tracePt t="82221" x="3949700" y="4121150"/>
          <p14:tracePt t="82241" x="4838700" y="4121150"/>
          <p14:tracePt t="82261" x="5048250" y="4121150"/>
          <p14:tracePt t="82288" x="5041900" y="4121150"/>
          <p14:tracePt t="82304" x="4991100" y="4127500"/>
          <p14:tracePt t="82320" x="4616450" y="4229100"/>
          <p14:tracePt t="82337" x="4235450" y="4337050"/>
          <p14:tracePt t="82354" x="3937000" y="4432300"/>
          <p14:tracePt t="82370" x="3854450" y="4464050"/>
          <p14:tracePt t="82387" x="3854450" y="4483100"/>
          <p14:tracePt t="82404" x="3949700" y="4521200"/>
          <p14:tracePt t="82420" x="4318000" y="4559300"/>
          <p14:tracePt t="82437" x="4921250" y="4648200"/>
          <p14:tracePt t="82454" x="5365750" y="4679950"/>
          <p14:tracePt t="82470" x="5441950" y="4692650"/>
          <p14:tracePt t="82504" x="5245100" y="4692650"/>
          <p14:tracePt t="82521" x="4762500" y="4692650"/>
          <p14:tracePt t="82537" x="4330700" y="4692650"/>
          <p14:tracePt t="82554" x="4184650" y="4718050"/>
          <p14:tracePt t="82571" x="4178300" y="4730750"/>
          <p14:tracePt t="82587" x="4178300" y="4762500"/>
          <p14:tracePt t="82604" x="4235450" y="4800600"/>
          <p14:tracePt t="82621" x="4305300" y="4826000"/>
          <p14:tracePt t="82637" x="4318000" y="4826000"/>
          <p14:tracePt t="82671" x="4286250" y="4832350"/>
          <p14:tracePt t="82687" x="4095750" y="4832350"/>
          <p14:tracePt t="82704" x="3733800" y="4806950"/>
          <p14:tracePt t="82721" x="3594100" y="4775200"/>
          <p14:tracePt t="82737" x="3575050" y="4775200"/>
          <p14:tracePt t="83186" x="3568700" y="4775200"/>
          <p14:tracePt t="83205" x="3708400" y="4762500"/>
          <p14:tracePt t="83224" x="4019550" y="4737100"/>
          <p14:tracePt t="83237" x="4121150" y="4737100"/>
          <p14:tracePt t="83254" x="4222750" y="4724400"/>
          <p14:tracePt t="83271" x="4241800" y="4718050"/>
          <p14:tracePt t="83304" x="4184650" y="4711700"/>
          <p14:tracePt t="83321" x="4032250" y="4711700"/>
          <p14:tracePt t="83339" x="3822700" y="4679950"/>
          <p14:tracePt t="83354" x="3714750" y="4667250"/>
          <p14:tracePt t="83400" x="3727450" y="4667250"/>
          <p14:tracePt t="83408" x="3765550" y="4667250"/>
          <p14:tracePt t="83421" x="3822700" y="4667250"/>
          <p14:tracePt t="83437" x="3943350" y="4667250"/>
          <p14:tracePt t="83454" x="3975100" y="4667250"/>
          <p14:tracePt t="83487" x="3981450" y="4667250"/>
          <p14:tracePt t="83504" x="3949700" y="4660900"/>
          <p14:tracePt t="83521" x="3898900" y="4660900"/>
          <p14:tracePt t="83537" x="3873500" y="4660900"/>
          <p14:tracePt t="83866" x="3879850" y="4660900"/>
          <p14:tracePt t="83885" x="3943350" y="4648200"/>
          <p14:tracePt t="83894" x="3962400" y="4648200"/>
          <p14:tracePt t="83904" x="4019550" y="4641850"/>
          <p14:tracePt t="83921" x="4070350" y="4629150"/>
          <p14:tracePt t="83937" x="4140200" y="4616450"/>
          <p14:tracePt t="83954" x="4210050" y="4616450"/>
          <p14:tracePt t="83971" x="4267200" y="4603750"/>
          <p14:tracePt t="83987" x="4279900" y="4603750"/>
          <p14:tracePt t="84098" x="4235450" y="4603750"/>
          <p14:tracePt t="84118" x="4095750" y="4610100"/>
          <p14:tracePt t="84137" x="3911600" y="4641850"/>
          <p14:tracePt t="84156" x="3879850" y="4641850"/>
          <p14:tracePt t="84200" x="3924300" y="4641850"/>
          <p14:tracePt t="84208" x="3987800" y="4641850"/>
          <p14:tracePt t="84221" x="4127500" y="4610100"/>
          <p14:tracePt t="84238" x="4451350" y="4572000"/>
          <p14:tracePt t="84254" x="4667250" y="4552950"/>
          <p14:tracePt t="84271" x="4699000" y="4552950"/>
          <p14:tracePt t="84304" x="4464050" y="4552950"/>
          <p14:tracePt t="84321" x="3943350" y="4572000"/>
          <p14:tracePt t="84338" x="3314700" y="4622800"/>
          <p14:tracePt t="84354" x="3016250" y="4622800"/>
          <p14:tracePt t="84371" x="2990850" y="4616450"/>
          <p14:tracePt t="84388" x="3054350" y="4603750"/>
          <p14:tracePt t="84405" x="3295650" y="4572000"/>
          <p14:tracePt t="84421" x="3727450" y="4508500"/>
          <p14:tracePt t="84438" x="4013200" y="4476750"/>
          <p14:tracePt t="84454" x="4038600" y="4476750"/>
          <p14:tracePt t="84488" x="3886200" y="4476750"/>
          <p14:tracePt t="84504" x="3486150" y="4476750"/>
          <p14:tracePt t="84521" x="3352800" y="4476750"/>
          <p14:tracePt t="84561" x="3365500" y="4476750"/>
          <p14:tracePt t="84571" x="3422650" y="4476750"/>
          <p14:tracePt t="84588" x="3632200" y="4476750"/>
          <p14:tracePt t="84604" x="3797300" y="4476750"/>
          <p14:tracePt t="84621" x="3810000" y="4476750"/>
          <p14:tracePt t="84654" x="3702050" y="4476750"/>
          <p14:tracePt t="84671" x="3517900" y="4476750"/>
          <p14:tracePt t="84688" x="3429000" y="4476750"/>
          <p14:tracePt t="84721" x="3479800" y="4483100"/>
          <p14:tracePt t="84738" x="3708400" y="4495800"/>
          <p14:tracePt t="84755" x="4095750" y="4559300"/>
          <p14:tracePt t="84771" x="4222750" y="4597400"/>
          <p14:tracePt t="84805" x="4095750" y="4616450"/>
          <p14:tracePt t="84821" x="3790950" y="4635500"/>
          <p14:tracePt t="84838" x="3460750" y="4635500"/>
          <p14:tracePt t="84855" x="3346450" y="4635500"/>
          <p14:tracePt t="84871" x="3333750" y="4635500"/>
          <p14:tracePt t="84888" x="3409950" y="4635500"/>
          <p14:tracePt t="84905" x="3683000" y="4635500"/>
          <p14:tracePt t="84921" x="4070350" y="4718050"/>
          <p14:tracePt t="84938" x="4356100" y="4775200"/>
          <p14:tracePt t="84955" x="4368800" y="4781550"/>
          <p14:tracePt t="84971" x="4305300" y="4787900"/>
          <p14:tracePt t="84988" x="3975100" y="4787900"/>
          <p14:tracePt t="85005" x="3492500" y="4787900"/>
          <p14:tracePt t="85021" x="3092450" y="4686300"/>
          <p14:tracePt t="85038" x="3035300" y="4673600"/>
          <p14:tracePt t="85071" x="3124200" y="4673600"/>
          <p14:tracePt t="85089" x="3441700" y="4673600"/>
          <p14:tracePt t="85105" x="4070350" y="4794250"/>
          <p14:tracePt t="85126" x="4095750" y="4806950"/>
          <p14:tracePt t="85144" x="3956050" y="4813300"/>
          <p14:tracePt t="85155" x="3841750" y="4813300"/>
          <p14:tracePt t="85171" x="3562350" y="4813300"/>
          <p14:tracePt t="85188" x="3409950" y="4813300"/>
          <p14:tracePt t="85233" x="3473450" y="4806950"/>
          <p14:tracePt t="85241" x="3556000" y="4806950"/>
          <p14:tracePt t="85255" x="3638550" y="4806950"/>
          <p14:tracePt t="85271" x="3740150" y="4806950"/>
          <p14:tracePt t="85312" x="3702050" y="4787900"/>
          <p14:tracePt t="85321" x="3657600" y="4781550"/>
          <p14:tracePt t="85338" x="3613150" y="4749800"/>
          <p14:tracePt t="85409" x="3613150" y="4737100"/>
          <p14:tracePt t="85449" x="3613150" y="4730750"/>
          <p14:tracePt t="85457" x="3587750" y="4724400"/>
          <p14:tracePt t="85464" x="3575050" y="4705350"/>
          <p14:tracePt t="85514" x="3575050" y="4686300"/>
          <p14:tracePt t="85534" x="3587750" y="4667250"/>
          <p14:tracePt t="85553" x="3651250" y="4641850"/>
          <p14:tracePt t="85565" x="3676650" y="4629150"/>
          <p14:tracePt t="85575" x="3721100" y="4616450"/>
          <p14:tracePt t="85588" x="3765550" y="4603750"/>
          <p14:tracePt t="85605" x="3771900" y="4597400"/>
          <p14:tracePt t="85666" x="3771900" y="4610100"/>
          <p14:tracePt t="85684" x="3740150" y="4711700"/>
          <p14:tracePt t="85703" x="3651250" y="4946650"/>
          <p14:tracePt t="85718" x="3600450" y="5099050"/>
          <p14:tracePt t="85729" x="3587750" y="5137150"/>
          <p14:tracePt t="85785" x="3600450" y="5111750"/>
          <p14:tracePt t="85797" x="3619500" y="5086350"/>
          <p14:tracePt t="85809" x="3657600" y="5041900"/>
          <p14:tracePt t="85823" x="3663950" y="5029200"/>
          <p14:tracePt t="85872" x="3663950" y="5048250"/>
          <p14:tracePt t="85880" x="3663950" y="5067300"/>
          <p14:tracePt t="85888" x="3651250" y="5086350"/>
          <p14:tracePt t="85905" x="3619500" y="5156200"/>
          <p14:tracePt t="86066" x="3613150" y="5162550"/>
          <p14:tracePt t="86085" x="3600450" y="5162550"/>
          <p14:tracePt t="86102" x="3594100" y="5175250"/>
          <p14:tracePt t="86249" x="3594100" y="5168900"/>
          <p14:tracePt t="86265" x="3594100" y="5162550"/>
          <p14:tracePt t="86277" x="3594100" y="5156200"/>
          <p14:tracePt t="86288" x="3606800" y="5118100"/>
          <p14:tracePt t="86305" x="3638550" y="5048250"/>
          <p14:tracePt t="86322" x="3702050" y="4914900"/>
          <p14:tracePt t="86338" x="3803650" y="4806950"/>
          <p14:tracePt t="86355" x="3911600" y="4705350"/>
          <p14:tracePt t="86372" x="4006850" y="4641850"/>
          <p14:tracePt t="86388" x="4095750" y="4603750"/>
          <p14:tracePt t="86405" x="4178300" y="4572000"/>
          <p14:tracePt t="86422" x="4241800" y="4552950"/>
          <p14:tracePt t="86438" x="4318000" y="4527550"/>
          <p14:tracePt t="86455" x="4419600" y="4502150"/>
          <p14:tracePt t="86472" x="4521200" y="4489450"/>
          <p14:tracePt t="86488" x="4622800" y="4476750"/>
          <p14:tracePt t="86505" x="4641850" y="4476750"/>
          <p14:tracePt t="86650" x="4641850" y="4483100"/>
          <p14:tracePt t="86666" x="4578350" y="4527550"/>
          <p14:tracePt t="86677" x="4514850" y="4552950"/>
          <p14:tracePt t="86689" x="4400550" y="4610100"/>
          <p14:tracePt t="86705" x="4292600" y="4622800"/>
          <p14:tracePt t="86722" x="4254500" y="4622800"/>
          <p14:tracePt t="86755" x="4267200" y="4622800"/>
          <p14:tracePt t="86772" x="4324350" y="4622800"/>
          <p14:tracePt t="86788" x="4400550" y="4622800"/>
          <p14:tracePt t="86805" x="4483100" y="4622800"/>
          <p14:tracePt t="86822" x="4514850" y="4622800"/>
          <p14:tracePt t="86856" x="4508500" y="4622800"/>
          <p14:tracePt t="86872" x="4445000" y="4629150"/>
          <p14:tracePt t="86888" x="4400550" y="4629150"/>
          <p14:tracePt t="86905" x="4394200" y="4629150"/>
          <p14:tracePt t="87034" x="4375150" y="4629150"/>
          <p14:tracePt t="87053" x="4337050" y="4648200"/>
          <p14:tracePt t="87067" x="4279900" y="4692650"/>
          <p14:tracePt t="87075" x="4273550" y="4724400"/>
          <p14:tracePt t="87089" x="4254500" y="4800600"/>
          <p14:tracePt t="87105" x="4241800" y="4921250"/>
          <p14:tracePt t="87122" x="4241800" y="5060950"/>
          <p14:tracePt t="87138" x="4241800" y="5168900"/>
          <p14:tracePt t="87155" x="4248150" y="5295900"/>
          <p14:tracePt t="87172" x="4260850" y="5384800"/>
          <p14:tracePt t="87189" x="4260850" y="5391150"/>
          <p14:tracePt t="87205" x="4260850" y="5397500"/>
          <p14:tracePt t="87288" x="4260850" y="5372100"/>
          <p14:tracePt t="87296" x="4260850" y="5340350"/>
          <p14:tracePt t="87305" x="4260850" y="5302250"/>
          <p14:tracePt t="87322" x="4267200" y="5289550"/>
          <p14:tracePt t="87339" x="4273550" y="5283200"/>
          <p14:tracePt t="87392" x="4279900" y="5302250"/>
          <p14:tracePt t="87401" x="4279900" y="5321300"/>
          <p14:tracePt t="87408" x="4279900" y="5353050"/>
          <p14:tracePt t="87422" x="4279900" y="5359400"/>
          <p14:tracePt t="87578" x="4279900" y="5365750"/>
          <p14:tracePt t="87598" x="4248150" y="5397500"/>
          <p14:tracePt t="87618" x="4184650" y="5480050"/>
          <p14:tracePt t="87636" x="4171950" y="5499100"/>
          <p14:tracePt t="87644" x="4159250" y="5505450"/>
          <p14:tracePt t="87656" x="4159250" y="5511800"/>
          <p14:tracePt t="87672" x="4140200" y="5511800"/>
          <p14:tracePt t="87689" x="4114800" y="5511800"/>
          <p14:tracePt t="87705" x="4076700" y="5511800"/>
          <p14:tracePt t="87722" x="4006850" y="5511800"/>
          <p14:tracePt t="87739" x="3956050" y="5511800"/>
          <p14:tracePt t="87755" x="3930650" y="5511800"/>
          <p14:tracePt t="87772" x="3924300" y="5511800"/>
          <p14:tracePt t="87789" x="3917950" y="5492750"/>
          <p14:tracePt t="87805" x="3917950" y="5454650"/>
          <p14:tracePt t="87822" x="3917950" y="5410200"/>
          <p14:tracePt t="87839" x="3930650" y="5327650"/>
          <p14:tracePt t="87856" x="3962400" y="5181600"/>
          <p14:tracePt t="87872" x="4051300" y="5022850"/>
          <p14:tracePt t="87889" x="4165600" y="4927600"/>
          <p14:tracePt t="87905" x="4267200" y="4914900"/>
          <p14:tracePt t="87922" x="4356100" y="4902200"/>
          <p14:tracePt t="87939" x="4445000" y="4902200"/>
          <p14:tracePt t="87955" x="4476750" y="4914900"/>
          <p14:tracePt t="87972" x="4489450" y="4953000"/>
          <p14:tracePt t="87989" x="4489450" y="5048250"/>
          <p14:tracePt t="88006" x="4489450" y="5149850"/>
          <p14:tracePt t="88022" x="4413250" y="5238750"/>
          <p14:tracePt t="88039" x="4330700" y="5283200"/>
          <p14:tracePt t="88056" x="4222750" y="5308600"/>
          <p14:tracePt t="88072" x="4140200" y="5295900"/>
          <p14:tracePt t="88089" x="4108450" y="5200650"/>
          <p14:tracePt t="88106" x="4102100" y="5130800"/>
          <p14:tracePt t="88122" x="4102100" y="5067300"/>
          <p14:tracePt t="88139" x="4102100" y="5029200"/>
          <p14:tracePt t="88156" x="4121150" y="4997450"/>
          <p14:tracePt t="88172" x="4197350" y="4972050"/>
          <p14:tracePt t="88189" x="4330700" y="4972050"/>
          <p14:tracePt t="88206" x="4489450" y="5029200"/>
          <p14:tracePt t="88222" x="4692650" y="5226050"/>
          <p14:tracePt t="88239" x="4743450" y="5359400"/>
          <p14:tracePt t="88256" x="4743450" y="5492750"/>
          <p14:tracePt t="88272" x="4616450" y="5651500"/>
          <p14:tracePt t="88289" x="4464050" y="5683250"/>
          <p14:tracePt t="88306" x="4298950" y="5683250"/>
          <p14:tracePt t="88322" x="4127500" y="5626100"/>
          <p14:tracePt t="88339" x="4013200" y="5511800"/>
          <p14:tracePt t="88356" x="3987800" y="5410200"/>
          <p14:tracePt t="88372" x="3987800" y="5372100"/>
          <p14:tracePt t="88389" x="3994150" y="5314950"/>
          <p14:tracePt t="88406" x="4076700" y="5232400"/>
          <p14:tracePt t="88422" x="4216400" y="5207000"/>
          <p14:tracePt t="88439" x="4368800" y="5194300"/>
          <p14:tracePt t="88440" x="4425950" y="5226050"/>
          <p14:tracePt t="88456" x="4445000" y="5251450"/>
          <p14:tracePt t="88472" x="4464050" y="5416550"/>
          <p14:tracePt t="88489" x="4406900" y="5543550"/>
          <p14:tracePt t="88506" x="4292600" y="5619750"/>
          <p14:tracePt t="88522" x="4178300" y="5626100"/>
          <p14:tracePt t="88539" x="4070350" y="5613400"/>
          <p14:tracePt t="88556" x="4013200" y="5524500"/>
          <p14:tracePt t="88572" x="4013200" y="5467350"/>
          <p14:tracePt t="88589" x="4013200" y="5429250"/>
          <p14:tracePt t="88606" x="4064000" y="5378450"/>
          <p14:tracePt t="88622" x="4203700" y="5340350"/>
          <p14:tracePt t="88639" x="4413250" y="5340350"/>
          <p14:tracePt t="88656" x="4565650" y="5346700"/>
          <p14:tracePt t="88672" x="4578350" y="5429250"/>
          <p14:tracePt t="88689" x="4527550" y="5537200"/>
          <p14:tracePt t="88706" x="4387850" y="5632450"/>
          <p14:tracePt t="88722" x="4216400" y="5664200"/>
          <p14:tracePt t="88739" x="4095750" y="5664200"/>
          <p14:tracePt t="88756" x="4019550" y="5600700"/>
          <p14:tracePt t="88772" x="4006850" y="5543550"/>
          <p14:tracePt t="88789" x="4013200" y="5511800"/>
          <p14:tracePt t="88806" x="4095750" y="5467350"/>
          <p14:tracePt t="88823" x="4248150" y="5467350"/>
          <p14:tracePt t="88839" x="4508500" y="5467350"/>
          <p14:tracePt t="88856" x="4914900" y="5797550"/>
          <p14:tracePt t="88872" x="4946650" y="5969000"/>
          <p14:tracePt t="88889" x="4946650" y="6165850"/>
          <p14:tracePt t="88906" x="4794250" y="6350000"/>
          <p14:tracePt t="88923" x="4641850" y="6419850"/>
          <p14:tracePt t="88939" x="4489450" y="6419850"/>
          <p14:tracePt t="88956" x="4343400" y="6337300"/>
          <p14:tracePt t="88972" x="4279900" y="6223000"/>
          <p14:tracePt t="88989" x="4279900" y="6153150"/>
          <p14:tracePt t="89006" x="4279900" y="6115050"/>
          <p14:tracePt t="89022" x="4298950" y="6057900"/>
          <p14:tracePt t="89040" x="4343400" y="5988050"/>
          <p14:tracePt t="89059" x="4533900" y="5975350"/>
          <p14:tracePt t="89073" x="4629150" y="5994400"/>
          <p14:tracePt t="89089" x="4648200" y="6070600"/>
          <p14:tracePt t="89106" x="4654550" y="6165850"/>
          <p14:tracePt t="89123" x="4559300" y="6350000"/>
          <p14:tracePt t="89139" x="4381500" y="6527800"/>
          <p14:tracePt t="89156" x="4178300" y="6642100"/>
          <p14:tracePt t="89173" x="3854450" y="6661150"/>
          <p14:tracePt t="89189" x="3562350" y="6661150"/>
          <p14:tracePt t="89206" x="3371850" y="6642100"/>
          <p14:tracePt t="89223" x="3295650" y="6597650"/>
          <p14:tracePt t="89240" x="3289300" y="6540500"/>
          <p14:tracePt t="89256" x="3295650" y="6470650"/>
          <p14:tracePt t="89273" x="3308350" y="6413500"/>
          <p14:tracePt t="89289" x="3340100" y="6356350"/>
          <p14:tracePt t="89306" x="3359150" y="6337300"/>
          <p14:tracePt t="89323" x="3378200" y="6324600"/>
          <p14:tracePt t="89339" x="3397250" y="6324600"/>
          <p14:tracePt t="89356" x="3422650" y="6324600"/>
          <p14:tracePt t="89373" x="3448050" y="6324600"/>
          <p14:tracePt t="89490" x="3454400" y="6324600"/>
          <p14:tracePt t="89514" x="3454400" y="6318250"/>
          <p14:tracePt t="89522" x="3448050" y="6318250"/>
          <p14:tracePt t="89666" x="3441700" y="6318250"/>
          <p14:tracePt t="91250" x="3473450" y="6318250"/>
          <p14:tracePt t="91258" x="3543300" y="6318250"/>
          <p14:tracePt t="91266" x="3594100" y="6318250"/>
          <p14:tracePt t="91274" x="3651250" y="6318250"/>
          <p14:tracePt t="91290" x="3746500" y="6318250"/>
          <p14:tracePt t="91307" x="3822700" y="6299200"/>
          <p14:tracePt t="91323" x="3822700" y="6280150"/>
          <p14:tracePt t="91762" x="3835400" y="6280150"/>
          <p14:tracePt t="91778" x="3841750" y="6273800"/>
          <p14:tracePt t="91794" x="3841750" y="6267450"/>
          <p14:tracePt t="91802" x="3835400" y="6261100"/>
          <p14:tracePt t="91810" x="3835400" y="6254750"/>
          <p14:tracePt t="91824" x="3822700" y="6248400"/>
          <p14:tracePt t="91841" x="3822700" y="6242050"/>
          <p14:tracePt t="92010" x="3822700" y="6223000"/>
          <p14:tracePt t="92018" x="3822700" y="6216650"/>
          <p14:tracePt t="92026" x="3829050" y="6210300"/>
          <p14:tracePt t="92042" x="3835400" y="6210300"/>
          <p14:tracePt t="92954" x="3854450" y="6210300"/>
          <p14:tracePt t="92962" x="3886200" y="6197600"/>
          <p14:tracePt t="92974" x="3924300" y="6197600"/>
          <p14:tracePt t="92991" x="3975100" y="6191250"/>
          <p14:tracePt t="93008" x="3994150" y="6178550"/>
          <p14:tracePt t="93025" x="4032250" y="6159500"/>
          <p14:tracePt t="93041" x="4044950" y="6153150"/>
          <p14:tracePt t="93058" x="4057650" y="6153150"/>
          <p14:tracePt t="93074" x="4057650" y="6146800"/>
          <p14:tracePt t="93091" x="4064000" y="6146800"/>
          <p14:tracePt t="93108" x="4076700" y="6134100"/>
          <p14:tracePt t="93124" x="4127500" y="6121400"/>
          <p14:tracePt t="93141" x="4159250" y="6108700"/>
          <p14:tracePt t="93158" x="4191000" y="6096000"/>
          <p14:tracePt t="93174" x="4222750" y="6083300"/>
          <p14:tracePt t="93193" x="4311650" y="6045200"/>
          <p14:tracePt t="93212" x="4406900" y="6000750"/>
          <p14:tracePt t="93224" x="4451350" y="5988050"/>
          <p14:tracePt t="93240" x="4578350" y="5937250"/>
          <p14:tracePt t="93257" x="4686300" y="5886450"/>
          <p14:tracePt t="93274" x="4826000" y="5829300"/>
          <p14:tracePt t="93290" x="4972050" y="5772150"/>
          <p14:tracePt t="93307" x="5099050" y="5689600"/>
          <p14:tracePt t="93324" x="5168900" y="5651500"/>
          <p14:tracePt t="93340" x="5200650" y="5632450"/>
          <p14:tracePt t="96482" x="0" y="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280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439"/>
    </mc:Choice>
    <mc:Fallback xmlns="">
      <p:transition advTm="704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8511" x="6827838" y="5287963"/>
          <p14:tracePt t="18519" x="6781800" y="5280025"/>
          <p14:tracePt t="18527" x="6751638" y="5265738"/>
          <p14:tracePt t="18534" x="6735763" y="5257800"/>
          <p14:tracePt t="18549" x="6683375" y="5257800"/>
          <p14:tracePt t="18566" x="6461125" y="5249863"/>
          <p14:tracePt t="18582" x="5654675" y="5356225"/>
          <p14:tracePt t="18599" x="5006975" y="5584825"/>
          <p14:tracePt t="18616" x="4487863" y="5813425"/>
          <p14:tracePt t="18632" x="4122738" y="5905500"/>
          <p14:tracePt t="18649" x="4016375" y="5935663"/>
          <p14:tracePt t="18666" x="3954463" y="5935663"/>
          <p14:tracePt t="18824" x="3954463" y="5951538"/>
          <p14:tracePt t="18831" x="3946525" y="5959475"/>
          <p14:tracePt t="18839" x="3946525" y="5981700"/>
          <p14:tracePt t="18849" x="3946525" y="5989638"/>
          <p14:tracePt t="19775" x="3954463" y="5997575"/>
          <p14:tracePt t="26215" x="3870325" y="6011863"/>
          <p14:tracePt t="26222" x="3497263" y="6103938"/>
          <p14:tracePt t="26231" x="2759075" y="6324600"/>
          <p14:tracePt t="26238" x="1874838" y="6607175"/>
          <p14:tracePt t="26352" x="342900" y="6278563"/>
          <p14:tracePt t="26368" x="250825" y="6126163"/>
          <p14:tracePt t="26385" x="136525" y="5897563"/>
          <p14:tracePt t="26402" x="0" y="5494338"/>
          <p14:tracePt t="26418" x="0" y="5075238"/>
          <p14:tracePt t="26435" x="0" y="4702175"/>
          <p14:tracePt t="26452" x="0" y="4419600"/>
          <p14:tracePt t="26468" x="0" y="4275138"/>
          <p14:tracePt t="26486" x="0" y="4213225"/>
          <p14:tracePt t="26519" x="0" y="4206875"/>
          <p14:tracePt t="26535" x="15875" y="4152900"/>
          <p14:tracePt t="26552" x="174625" y="4060825"/>
          <p14:tracePt t="26568" x="419100" y="3970338"/>
          <p14:tracePt t="26585" x="669925" y="3902075"/>
          <p14:tracePt t="26602" x="1082675" y="3787775"/>
          <p14:tracePt t="26618" x="1539875" y="3649663"/>
          <p14:tracePt t="26635" x="1989138" y="3475038"/>
          <p14:tracePt t="26654" x="2408238" y="3140075"/>
          <p14:tracePt t="26668" x="2476500" y="3063875"/>
          <p14:tracePt t="26686" x="2560638" y="2879725"/>
          <p14:tracePt t="26702" x="2568575" y="2811463"/>
          <p14:tracePt t="26718" x="2568575" y="2789238"/>
          <p14:tracePt t="27047" x="2568575" y="2873375"/>
          <p14:tracePt t="27054" x="2582863" y="3009900"/>
          <p14:tracePt t="27063" x="2606675" y="3208338"/>
          <p14:tracePt t="27071" x="2620963" y="3444875"/>
          <p14:tracePt t="27086" x="2644775" y="3886200"/>
          <p14:tracePt t="27102" x="2644775" y="4259263"/>
          <p14:tracePt t="27119" x="2644775" y="4556125"/>
          <p14:tracePt t="27135" x="2644775" y="4746625"/>
          <p14:tracePt t="27152" x="2651125" y="4860925"/>
          <p14:tracePt t="27169" x="2659063" y="4906963"/>
          <p14:tracePt t="27239" x="2659063" y="4899025"/>
          <p14:tracePt t="27247" x="2659063" y="4746625"/>
          <p14:tracePt t="27255" x="2659063" y="4518025"/>
          <p14:tracePt t="27269" x="2659063" y="4289425"/>
          <p14:tracePt t="27287" x="2659063" y="3543300"/>
          <p14:tracePt t="27302" x="2659063" y="3192463"/>
          <p14:tracePt t="27319" x="2659063" y="3070225"/>
          <p14:tracePt t="27335" x="2667000" y="3040063"/>
          <p14:tracePt t="27415" x="2667000" y="3078163"/>
          <p14:tracePt t="27422" x="2682875" y="3162300"/>
          <p14:tracePt t="27431" x="2682875" y="3238500"/>
          <p14:tracePt t="27438" x="2682875" y="3330575"/>
          <p14:tracePt t="27452" x="2682875" y="3413125"/>
          <p14:tracePt t="27469" x="2682875" y="3513138"/>
          <p14:tracePt t="27485" x="2689225" y="3535363"/>
          <p14:tracePt t="27511" x="2727325" y="3497263"/>
          <p14:tracePt t="27519" x="2765425" y="3413125"/>
          <p14:tracePt t="27535" x="2797175" y="3284538"/>
          <p14:tracePt t="27552" x="2819400" y="3170238"/>
          <p14:tracePt t="27569" x="2827338" y="3101975"/>
          <p14:tracePt t="27585" x="2835275" y="3101975"/>
          <p14:tracePt t="27663" x="2827338" y="3101975"/>
          <p14:tracePt t="27831" x="2819400" y="3101975"/>
          <p14:tracePt t="27847" x="2811463" y="3101975"/>
          <p14:tracePt t="27904" x="2797175" y="3101975"/>
          <p14:tracePt t="28119" x="2789238" y="3101975"/>
          <p14:tracePt t="28135" x="2773363" y="3101975"/>
          <p14:tracePt t="28144" x="2765425" y="3101975"/>
          <p14:tracePt t="28152" x="2743200" y="3101975"/>
          <p14:tracePt t="28169" x="2667000" y="3132138"/>
          <p14:tracePt t="28186" x="2568575" y="3192463"/>
          <p14:tracePt t="28202" x="2430463" y="3246438"/>
          <p14:tracePt t="28219" x="2270125" y="3322638"/>
          <p14:tracePt t="28236" x="2141538" y="3375025"/>
          <p14:tracePt t="28252" x="2095500" y="3398838"/>
          <p14:tracePt t="28269" x="2087563" y="3398838"/>
          <p14:tracePt t="28455" x="2103438" y="3398838"/>
          <p14:tracePt t="28463" x="2155825" y="3406775"/>
          <p14:tracePt t="28471" x="2270125" y="3413125"/>
          <p14:tracePt t="28486" x="2400300" y="3444875"/>
          <p14:tracePt t="28502" x="2917825" y="3521075"/>
          <p14:tracePt t="28519" x="3170238" y="3559175"/>
          <p14:tracePt t="28536" x="3298825" y="3581400"/>
          <p14:tracePt t="28553" x="3330575" y="3589338"/>
          <p14:tracePt t="28694" x="3330575" y="3581400"/>
          <p14:tracePt t="28702" x="3306763" y="3581400"/>
          <p14:tracePt t="28711" x="3284538" y="3573463"/>
          <p14:tracePt t="28719" x="3238500" y="3559175"/>
          <p14:tracePt t="28736" x="3108325" y="3521075"/>
          <p14:tracePt t="28752" x="2941638" y="3459163"/>
          <p14:tracePt t="28769" x="2811463" y="3382963"/>
          <p14:tracePt t="28786" x="2713038" y="3330575"/>
          <p14:tracePt t="28803" x="2682875" y="3306763"/>
          <p14:tracePt t="28927" x="2667000" y="3292475"/>
          <p14:tracePt t="28935" x="2644775" y="3292475"/>
          <p14:tracePt t="28943" x="2620963" y="3292475"/>
          <p14:tracePt t="28953" x="2590800" y="3284538"/>
          <p14:tracePt t="28969" x="2492375" y="3284538"/>
          <p14:tracePt t="28986" x="2460625" y="3276600"/>
          <p14:tracePt t="29135" x="2460625" y="3284538"/>
          <p14:tracePt t="29143" x="2468563" y="3292475"/>
          <p14:tracePt t="29153" x="2476500" y="3292475"/>
          <p14:tracePt t="29169" x="2506663" y="3298825"/>
          <p14:tracePt t="29186" x="2514600" y="3306763"/>
          <p14:tracePt t="29203" x="2568575" y="3306763"/>
          <p14:tracePt t="29219" x="2620963" y="3306763"/>
          <p14:tracePt t="29236" x="2689225" y="3306763"/>
          <p14:tracePt t="29253" x="2765425" y="3306763"/>
          <p14:tracePt t="29270" x="2849563" y="3306763"/>
          <p14:tracePt t="29286" x="2911475" y="3306763"/>
          <p14:tracePt t="29304" x="2941638" y="3306763"/>
          <p14:tracePt t="29319" x="2949575" y="3306763"/>
          <p14:tracePt t="29336" x="2963863" y="3306763"/>
          <p14:tracePt t="29369" x="2971800" y="3306763"/>
          <p14:tracePt t="29391" x="2987675" y="3306763"/>
          <p14:tracePt t="29406" x="2994025" y="3298825"/>
          <p14:tracePt t="29420" x="3009900" y="3298825"/>
          <p14:tracePt t="29436" x="3048000" y="3298825"/>
          <p14:tracePt t="29453" x="3094038" y="3298825"/>
          <p14:tracePt t="29470" x="3116263" y="3298825"/>
          <p14:tracePt t="29486" x="3124200" y="3298825"/>
          <p14:tracePt t="29559" x="3124200" y="3292475"/>
          <p14:tracePt t="29751" x="3146425" y="3292475"/>
          <p14:tracePt t="29759" x="3208338" y="3292475"/>
          <p14:tracePt t="29770" x="3298825" y="3292475"/>
          <p14:tracePt t="29786" x="3521075" y="3292475"/>
          <p14:tracePt t="29804" x="3725863" y="3292475"/>
          <p14:tracePt t="29820" x="3840163" y="3292475"/>
          <p14:tracePt t="29836" x="3863975" y="3292475"/>
          <p14:tracePt t="30903" x="3848100" y="3292475"/>
          <p14:tracePt t="30911" x="3817938" y="3330575"/>
          <p14:tracePt t="30920" x="3771900" y="3368675"/>
          <p14:tracePt t="30937" x="3665538" y="3436938"/>
          <p14:tracePt t="30953" x="3521075" y="3527425"/>
          <p14:tracePt t="30970" x="3398838" y="3611563"/>
          <p14:tracePt t="30987" x="3246438" y="3687763"/>
          <p14:tracePt t="31003" x="3124200" y="3741738"/>
          <p14:tracePt t="31020" x="3009900" y="3779838"/>
          <p14:tracePt t="31037" x="2917825" y="3794125"/>
          <p14:tracePt t="31054" x="2827338" y="3794125"/>
          <p14:tracePt t="31070" x="2803525" y="3794125"/>
          <p14:tracePt t="31087" x="2797175" y="3794125"/>
          <p14:tracePt t="31103" x="2789238" y="3779838"/>
          <p14:tracePt t="31120" x="2773363" y="3756025"/>
          <p14:tracePt t="31137" x="2773363" y="3733800"/>
          <p14:tracePt t="31154" x="2765425" y="3703638"/>
          <p14:tracePt t="31170" x="2765425" y="3673475"/>
          <p14:tracePt t="31187" x="2759075" y="3657600"/>
          <p14:tracePt t="31203" x="2751138" y="3649663"/>
          <p14:tracePt t="31220" x="2751138" y="3627438"/>
          <p14:tracePt t="31254" x="2743200" y="3619500"/>
          <p14:tracePt t="31270" x="2735263" y="3611563"/>
          <p14:tracePt t="31287" x="2727325" y="3597275"/>
          <p14:tracePt t="31304" x="2727325" y="3589338"/>
          <p14:tracePt t="31320" x="2713038" y="3565525"/>
          <p14:tracePt t="31337" x="2705100" y="3543300"/>
          <p14:tracePt t="31354" x="2697163" y="3527425"/>
          <p14:tracePt t="31370" x="2697163" y="3513138"/>
          <p14:tracePt t="31387" x="2697163" y="3497263"/>
          <p14:tracePt t="31404" x="2697163" y="3489325"/>
          <p14:tracePt t="31420" x="2697163" y="3482975"/>
          <p14:tracePt t="31535" x="2689225" y="3482975"/>
          <p14:tracePt t="31551" x="2674938" y="3482975"/>
          <p14:tracePt t="31558" x="2628900" y="3497263"/>
          <p14:tracePt t="31570" x="2582863" y="3521075"/>
          <p14:tracePt t="31587" x="2476500" y="3551238"/>
          <p14:tracePt t="31604" x="2392363" y="3565525"/>
          <p14:tracePt t="31620" x="2316163" y="3597275"/>
          <p14:tracePt t="31637" x="2255838" y="3619500"/>
          <p14:tracePt t="31654" x="2247900" y="3627438"/>
          <p14:tracePt t="31783" x="2255838" y="3635375"/>
          <p14:tracePt t="31790" x="2286000" y="3649663"/>
          <p14:tracePt t="31804" x="2308225" y="3649663"/>
          <p14:tracePt t="31820" x="2370138" y="3657600"/>
          <p14:tracePt t="31838" x="2522538" y="3695700"/>
          <p14:tracePt t="31854" x="2560638" y="3695700"/>
          <p14:tracePt t="31870" x="2628900" y="3717925"/>
          <p14:tracePt t="31887" x="2644775" y="3725863"/>
          <p14:tracePt t="31967" x="2644775" y="3733800"/>
          <p14:tracePt t="31975" x="2644775" y="3741738"/>
          <p14:tracePt t="31988" x="2644775" y="3749675"/>
          <p14:tracePt t="32004" x="2628900" y="3763963"/>
          <p14:tracePt t="32020" x="2620963" y="3771900"/>
          <p14:tracePt t="32046" x="2620963" y="3779838"/>
          <p14:tracePt t="32070" x="2628900" y="3787775"/>
          <p14:tracePt t="32079" x="2659063" y="3787775"/>
          <p14:tracePt t="32087" x="2697163" y="3771900"/>
          <p14:tracePt t="32104" x="2773363" y="3711575"/>
          <p14:tracePt t="32122" x="2803525" y="3679825"/>
          <p14:tracePt t="32137" x="2827338" y="3627438"/>
          <p14:tracePt t="32154" x="2827338" y="3589338"/>
          <p14:tracePt t="32171" x="2827338" y="3535363"/>
          <p14:tracePt t="32187" x="2781300" y="3482975"/>
          <p14:tracePt t="32204" x="2720975" y="3451225"/>
          <p14:tracePt t="32221" x="2667000" y="3429000"/>
          <p14:tracePt t="32237" x="2636838" y="3421063"/>
          <p14:tracePt t="32254" x="2552700" y="3421063"/>
          <p14:tracePt t="32270" x="2468563" y="3459163"/>
          <p14:tracePt t="32287" x="2384425" y="3497263"/>
          <p14:tracePt t="32304" x="2354263" y="3521075"/>
          <p14:tracePt t="32321" x="2339975" y="3535363"/>
          <p14:tracePt t="32359" x="2339975" y="3543300"/>
          <p14:tracePt t="32383" x="2362200" y="3543300"/>
          <p14:tracePt t="32390" x="2384425" y="3543300"/>
          <p14:tracePt t="32406" x="2392363" y="3543300"/>
          <p14:tracePt t="32421" x="2400300" y="3543300"/>
          <p14:tracePt t="32503" x="2392363" y="3543300"/>
          <p14:tracePt t="32535" x="2384425" y="3543300"/>
          <p14:tracePt t="32543" x="2384425" y="3551238"/>
          <p14:tracePt t="32554" x="2384425" y="3565525"/>
          <p14:tracePt t="32571" x="2392363" y="3611563"/>
          <p14:tracePt t="32587" x="2422525" y="3641725"/>
          <p14:tracePt t="32604" x="2468563" y="3687763"/>
          <p14:tracePt t="32622" x="2613025" y="3703638"/>
          <p14:tracePt t="32638" x="2682875" y="3703638"/>
          <p14:tracePt t="32654" x="2841625" y="3703638"/>
          <p14:tracePt t="32671" x="2911475" y="3687763"/>
          <p14:tracePt t="32687" x="2941638" y="3673475"/>
          <p14:tracePt t="32704" x="2963863" y="3649663"/>
          <p14:tracePt t="32721" x="2971800" y="3641725"/>
          <p14:tracePt t="32737" x="2987675" y="3619500"/>
          <p14:tracePt t="32754" x="2994025" y="3619500"/>
          <p14:tracePt t="32771" x="3009900" y="3603625"/>
          <p14:tracePt t="32823" x="3017838" y="3603625"/>
          <p14:tracePt t="32831" x="3025775" y="3603625"/>
          <p14:tracePt t="32839" x="3032125" y="3611563"/>
          <p14:tracePt t="32854" x="3040063" y="3619500"/>
          <p14:tracePt t="32871" x="3040063" y="3635375"/>
          <p14:tracePt t="32930" x="3040063" y="3641725"/>
          <p14:tracePt t="33159" x="3063875" y="3657600"/>
          <p14:tracePt t="33167" x="3124200" y="3657600"/>
          <p14:tracePt t="33174" x="3216275" y="3657600"/>
          <p14:tracePt t="33188" x="3292475" y="3657600"/>
          <p14:tracePt t="33204" x="3451225" y="3657600"/>
          <p14:tracePt t="33221" x="3565525" y="3657600"/>
          <p14:tracePt t="33238" x="3611563" y="3657600"/>
          <p14:tracePt t="33367" x="3627438" y="3657600"/>
          <p14:tracePt t="33375" x="3657600" y="3657600"/>
          <p14:tracePt t="33388" x="3679825" y="3657600"/>
          <p14:tracePt t="33404" x="3756025" y="3657600"/>
          <p14:tracePt t="33421" x="3870325" y="3657600"/>
          <p14:tracePt t="33438" x="3978275" y="3657600"/>
          <p14:tracePt t="33440" x="4022725" y="3657600"/>
          <p14:tracePt t="33454" x="4076700" y="3657600"/>
          <p14:tracePt t="33471" x="4084638" y="3657600"/>
          <p14:tracePt t="33591" x="4098925" y="3657600"/>
          <p14:tracePt t="33598" x="4122738" y="3657600"/>
          <p14:tracePt t="33606" x="4160838" y="3657600"/>
          <p14:tracePt t="33623" x="4313238" y="3657600"/>
          <p14:tracePt t="33638" x="4473575" y="3657600"/>
          <p14:tracePt t="33654" x="4632325" y="3657600"/>
          <p14:tracePt t="33671" x="4740275" y="3657600"/>
          <p14:tracePt t="33688" x="4746625" y="3657600"/>
          <p14:tracePt t="33847" x="4770438" y="3657600"/>
          <p14:tracePt t="33855" x="4830763" y="3657600"/>
          <p14:tracePt t="33863" x="4930775" y="3657600"/>
          <p14:tracePt t="33871" x="5045075" y="3657600"/>
          <p14:tracePt t="33887" x="5241925" y="3657600"/>
          <p14:tracePt t="33904" x="5440363" y="3657600"/>
          <p14:tracePt t="33921" x="5532438" y="3657600"/>
          <p14:tracePt t="33974" x="5540375" y="3657600"/>
          <p14:tracePt t="34383" x="5524500" y="3657600"/>
          <p14:tracePt t="34390" x="5456238" y="3673475"/>
          <p14:tracePt t="34399" x="5372100" y="3687763"/>
          <p14:tracePt t="34407" x="5257800" y="3725863"/>
          <p14:tracePt t="34422" x="4960938" y="3802063"/>
          <p14:tracePt t="34438" x="4632325" y="3894138"/>
          <p14:tracePt t="34455" x="4373563" y="3992563"/>
          <p14:tracePt t="34471" x="4130675" y="4084638"/>
          <p14:tracePt t="34488" x="3946525" y="4122738"/>
          <p14:tracePt t="34505" x="3794125" y="4152900"/>
          <p14:tracePt t="34522" x="3657600" y="4160838"/>
          <p14:tracePt t="34538" x="3565525" y="4160838"/>
          <p14:tracePt t="34555" x="3505200" y="4160838"/>
          <p14:tracePt t="34571" x="3429000" y="4160838"/>
          <p14:tracePt t="34588" x="3360738" y="4160838"/>
          <p14:tracePt t="34605" x="3284538" y="4152900"/>
          <p14:tracePt t="34622" x="3124200" y="4106863"/>
          <p14:tracePt t="34638" x="2971800" y="4060825"/>
          <p14:tracePt t="34655" x="2827338" y="4030663"/>
          <p14:tracePt t="34671" x="2743200" y="4000500"/>
          <p14:tracePt t="34688" x="2705100" y="4000500"/>
          <p14:tracePt t="34705" x="2697163" y="3992563"/>
          <p14:tracePt t="34784" x="2689225" y="3978275"/>
          <p14:tracePt t="34799" x="2682875" y="3970338"/>
          <p14:tracePt t="34806" x="2651125" y="3946525"/>
          <p14:tracePt t="34822" x="2552700" y="3908425"/>
          <p14:tracePt t="34838" x="2438400" y="3886200"/>
          <p14:tracePt t="34855" x="2308225" y="3848100"/>
          <p14:tracePt t="34872" x="2201863" y="3817938"/>
          <p14:tracePt t="34888" x="2171700" y="3810000"/>
          <p14:tracePt t="35007" x="2179638" y="3810000"/>
          <p14:tracePt t="35015" x="2209800" y="3810000"/>
          <p14:tracePt t="35024" x="2239963" y="3810000"/>
          <p14:tracePt t="35038" x="2400300" y="3810000"/>
          <p14:tracePt t="35055" x="2651125" y="3810000"/>
          <p14:tracePt t="35072" x="2865438" y="3825875"/>
          <p14:tracePt t="35088" x="3025775" y="3848100"/>
          <p14:tracePt t="35105" x="3086100" y="3870325"/>
          <p14:tracePt t="35207" x="3086100" y="3886200"/>
          <p14:tracePt t="35215" x="3078163" y="3902075"/>
          <p14:tracePt t="35224" x="3063875" y="3924300"/>
          <p14:tracePt t="35238" x="3017838" y="3978275"/>
          <p14:tracePt t="35255" x="2933700" y="4054475"/>
          <p14:tracePt t="35272" x="2849563" y="4106863"/>
          <p14:tracePt t="35288" x="2773363" y="4137025"/>
          <p14:tracePt t="35305" x="2682875" y="4144963"/>
          <p14:tracePt t="35322" x="2613025" y="4152900"/>
          <p14:tracePt t="35338" x="2574925" y="4152900"/>
          <p14:tracePt t="35355" x="2568575" y="4152900"/>
          <p14:tracePt t="35559" x="2582863" y="4152900"/>
          <p14:tracePt t="35567" x="2613025" y="4152900"/>
          <p14:tracePt t="35574" x="2659063" y="4152900"/>
          <p14:tracePt t="35588" x="2720975" y="4152900"/>
          <p14:tracePt t="35605" x="2841625" y="4152900"/>
          <p14:tracePt t="35622" x="3025775" y="4122738"/>
          <p14:tracePt t="35639" x="3101975" y="4092575"/>
          <p14:tracePt t="35655" x="3108325" y="4092575"/>
          <p14:tracePt t="35823" x="3116263" y="4084638"/>
          <p14:tracePt t="35840" x="3116263" y="4076700"/>
          <p14:tracePt t="37119" x="3178175" y="4076700"/>
          <p14:tracePt t="37127" x="3292475" y="4076700"/>
          <p14:tracePt t="37139" x="3459163" y="4076700"/>
          <p14:tracePt t="37156" x="3817938" y="4076700"/>
          <p14:tracePt t="37172" x="4144963" y="4076700"/>
          <p14:tracePt t="37189" x="4327525" y="4076700"/>
          <p14:tracePt t="37206" x="4397375" y="4076700"/>
          <p14:tracePt t="38223" x="4403725" y="4076700"/>
          <p14:tracePt t="38231" x="4365625" y="4098925"/>
          <p14:tracePt t="38239" x="4297363" y="4122738"/>
          <p14:tracePt t="38256" x="4092575" y="4213225"/>
          <p14:tracePt t="38273" x="3725863" y="4359275"/>
          <p14:tracePt t="38289" x="3336925" y="4465638"/>
          <p14:tracePt t="38306" x="2979738" y="4525963"/>
          <p14:tracePt t="38323" x="2765425" y="4541838"/>
          <p14:tracePt t="38340" x="2620963" y="4541838"/>
          <p14:tracePt t="38356" x="2582863" y="4541838"/>
          <p14:tracePt t="38447" x="2590800" y="4541838"/>
          <p14:tracePt t="38455" x="2590800" y="4533900"/>
          <p14:tracePt t="38463" x="2590800" y="4525963"/>
          <p14:tracePt t="38473" x="2590800" y="4511675"/>
          <p14:tracePt t="38489" x="2598738" y="4487863"/>
          <p14:tracePt t="38506" x="2598738" y="4449763"/>
          <p14:tracePt t="38523" x="2606675" y="4427538"/>
          <p14:tracePt t="38539" x="2606675" y="4403725"/>
          <p14:tracePt t="38573" x="2606675" y="4389438"/>
          <p14:tracePt t="38589" x="2606675" y="4381500"/>
          <p14:tracePt t="38606" x="2606675" y="4365625"/>
          <p14:tracePt t="38639" x="2598738" y="4365625"/>
          <p14:tracePt t="38656" x="2582863" y="4359275"/>
          <p14:tracePt t="38673" x="2568575" y="4351338"/>
          <p14:tracePt t="38689" x="2544763" y="4335463"/>
          <p14:tracePt t="38706" x="2536825" y="4335463"/>
          <p14:tracePt t="38758" x="2536825" y="4327525"/>
          <p14:tracePt t="38766" x="2590800" y="4327525"/>
          <p14:tracePt t="38774" x="2628900" y="4327525"/>
          <p14:tracePt t="38789" x="2689225" y="4327525"/>
          <p14:tracePt t="38806" x="2841625" y="4327525"/>
          <p14:tracePt t="38823" x="2865438" y="4327525"/>
          <p14:tracePt t="38856" x="2873375" y="4335463"/>
          <p14:tracePt t="38873" x="2849563" y="4403725"/>
          <p14:tracePt t="38889" x="2743200" y="4487863"/>
          <p14:tracePt t="38906" x="2606675" y="4525963"/>
          <p14:tracePt t="38923" x="2468563" y="4533900"/>
          <p14:tracePt t="38939" x="2370138" y="4533900"/>
          <p14:tracePt t="38956" x="2324100" y="4503738"/>
          <p14:tracePt t="38958" x="2316163" y="4487863"/>
          <p14:tracePt t="38974" x="2316163" y="4473575"/>
          <p14:tracePt t="38989" x="2316163" y="4449763"/>
          <p14:tracePt t="39006" x="2324100" y="4389438"/>
          <p14:tracePt t="39023" x="2339975" y="4351338"/>
          <p14:tracePt t="39039" x="2346325" y="4343400"/>
          <p14:tracePt t="39056" x="2354263" y="4343400"/>
          <p14:tracePt t="39073" x="2378075" y="4343400"/>
          <p14:tracePt t="39089" x="2400300" y="4389438"/>
          <p14:tracePt t="39106" x="2408238" y="4441825"/>
          <p14:tracePt t="39123" x="2408238" y="4479925"/>
          <p14:tracePt t="39139" x="2408238" y="4503738"/>
          <p14:tracePt t="39173" x="2400300" y="4503738"/>
          <p14:tracePt t="39189" x="2384425" y="4487863"/>
          <p14:tracePt t="39206" x="2378075" y="4457700"/>
          <p14:tracePt t="39223" x="2378075" y="4419600"/>
          <p14:tracePt t="39240" x="2378075" y="4403725"/>
          <p14:tracePt t="39256" x="2378075" y="4381500"/>
          <p14:tracePt t="39273" x="2384425" y="4381500"/>
          <p14:tracePt t="39334" x="2400300" y="4381500"/>
          <p14:tracePt t="39342" x="2416175" y="4381500"/>
          <p14:tracePt t="39350" x="2430463" y="4397375"/>
          <p14:tracePt t="39358" x="2484438" y="4427538"/>
          <p14:tracePt t="39373" x="2552700" y="4473575"/>
          <p14:tracePt t="39390" x="2925763" y="4564063"/>
          <p14:tracePt t="39406" x="3284538" y="4625975"/>
          <p14:tracePt t="39423" x="3619500" y="4632325"/>
          <p14:tracePt t="39440" x="3802063" y="4632325"/>
          <p14:tracePt t="39456" x="3832225" y="4632325"/>
          <p14:tracePt t="39486" x="3832225" y="4625975"/>
          <p14:tracePt t="39494" x="3794125" y="4602163"/>
          <p14:tracePt t="39506" x="3763963" y="4587875"/>
          <p14:tracePt t="39523" x="3687763" y="4549775"/>
          <p14:tracePt t="39540" x="3657600" y="4533900"/>
          <p14:tracePt t="39557" x="3649663" y="4533900"/>
          <p14:tracePt t="39590" x="3641725" y="4533900"/>
          <p14:tracePt t="39607" x="3619500" y="4541838"/>
          <p14:tracePt t="39623" x="3581400" y="4556125"/>
          <p14:tracePt t="39640" x="3505200" y="4556125"/>
          <p14:tracePt t="39657" x="3421063" y="4556125"/>
          <p14:tracePt t="39673" x="3368675" y="4556125"/>
          <p14:tracePt t="39690" x="3336925" y="4549775"/>
          <p14:tracePt t="39707" x="3330575" y="4541838"/>
          <p14:tracePt t="39723" x="3330575" y="4533900"/>
          <p14:tracePt t="39742" x="3330575" y="4525963"/>
          <p14:tracePt t="39773" x="3330575" y="4511675"/>
          <p14:tracePt t="39951" x="3336925" y="4511675"/>
          <p14:tracePt t="39958" x="3368675" y="4511675"/>
          <p14:tracePt t="39967" x="3421063" y="4511675"/>
          <p14:tracePt t="39975" x="3489325" y="4511675"/>
          <p14:tracePt t="39990" x="3733800" y="4518025"/>
          <p14:tracePt t="40007" x="4008438" y="4525963"/>
          <p14:tracePt t="40023" x="4244975" y="4525963"/>
          <p14:tracePt t="40040" x="4397375" y="4525963"/>
          <p14:tracePt t="40057" x="4427538" y="4525963"/>
          <p14:tracePt t="40207" x="4465638" y="4518025"/>
          <p14:tracePt t="40215" x="4525963" y="4511675"/>
          <p14:tracePt t="40223" x="4618038" y="4511675"/>
          <p14:tracePt t="40241" x="4846638" y="4479925"/>
          <p14:tracePt t="40257" x="5121275" y="4473575"/>
          <p14:tracePt t="40273" x="5349875" y="4473575"/>
          <p14:tracePt t="40290" x="5464175" y="4473575"/>
          <p14:tracePt t="40307" x="5478463" y="4473575"/>
          <p14:tracePt t="40375" x="5486400" y="4473575"/>
          <p14:tracePt t="40383" x="5502275" y="4473575"/>
          <p14:tracePt t="40391" x="5516563" y="4473575"/>
          <p14:tracePt t="40407" x="5562600" y="4473575"/>
          <p14:tracePt t="40424" x="5592763" y="4473575"/>
          <p14:tracePt t="40440" x="5630863" y="4473575"/>
          <p14:tracePt t="40457" x="5668963" y="4473575"/>
          <p14:tracePt t="40474" x="5707063" y="4473575"/>
          <p14:tracePt t="40490" x="5722938" y="4473575"/>
          <p14:tracePt t="40550" x="5730875" y="4473575"/>
          <p14:tracePt t="40735" x="5753100" y="4473575"/>
          <p14:tracePt t="40742" x="5768975" y="4473575"/>
          <p14:tracePt t="40751" x="5783263" y="4473575"/>
          <p14:tracePt t="40759" x="5807075" y="4473575"/>
          <p14:tracePt t="40774" x="5821363" y="4473575"/>
          <p14:tracePt t="40790" x="5851525" y="4473575"/>
          <p14:tracePt t="41039" x="5821363" y="4473575"/>
          <p14:tracePt t="41047" x="5699125" y="4525963"/>
          <p14:tracePt t="41057" x="5524500" y="4549775"/>
          <p14:tracePt t="41074" x="4960938" y="4618038"/>
          <p14:tracePt t="41090" x="4275138" y="4732338"/>
          <p14:tracePt t="41107" x="3597275" y="4732338"/>
          <p14:tracePt t="41124" x="3162300" y="4732338"/>
          <p14:tracePt t="41140" x="2933700" y="4732338"/>
          <p14:tracePt t="41159" x="2835275" y="4702175"/>
          <p14:tracePt t="41174" x="2835275" y="4694238"/>
          <p14:tracePt t="41190" x="2835275" y="4686300"/>
          <p14:tracePt t="41207" x="2841625" y="4686300"/>
          <p14:tracePt t="41224" x="2857500" y="4670425"/>
          <p14:tracePt t="41241" x="2857500" y="4664075"/>
          <p14:tracePt t="41257" x="2865438" y="4640263"/>
          <p14:tracePt t="41274" x="2873375" y="4625975"/>
          <p14:tracePt t="41291" x="2887663" y="4602163"/>
          <p14:tracePt t="41307" x="2895600" y="4594225"/>
          <p14:tracePt t="41324" x="2911475" y="4572000"/>
          <p14:tracePt t="41341" x="2917825" y="4549775"/>
          <p14:tracePt t="41358" x="2941638" y="4518025"/>
          <p14:tracePt t="41391" x="2949575" y="4511675"/>
          <p14:tracePt t="41407" x="2955925" y="4511675"/>
          <p14:tracePt t="41424" x="2971800" y="4511675"/>
          <p14:tracePt t="41447" x="2979738" y="4511675"/>
          <p14:tracePt t="41457" x="2987675" y="4511675"/>
          <p14:tracePt t="41474" x="3001963" y="4511675"/>
          <p14:tracePt t="41492" x="3055938" y="4511675"/>
          <p14:tracePt t="41507" x="3132138" y="4511675"/>
          <p14:tracePt t="41524" x="3298825" y="4511675"/>
          <p14:tracePt t="41541" x="3489325" y="4511675"/>
          <p14:tracePt t="41558" x="3810000" y="4511675"/>
          <p14:tracePt t="41574" x="4022725" y="4511675"/>
          <p14:tracePt t="41591" x="4183063" y="4511675"/>
          <p14:tracePt t="41607" x="4275138" y="4511675"/>
          <p14:tracePt t="41624" x="4313238" y="4511675"/>
          <p14:tracePt t="41641" x="4373563" y="4518025"/>
          <p14:tracePt t="41658" x="4403725" y="4525963"/>
          <p14:tracePt t="41674" x="4503738" y="4533900"/>
          <p14:tracePt t="41691" x="4610100" y="4556125"/>
          <p14:tracePt t="41708" x="4762500" y="4572000"/>
          <p14:tracePt t="41724" x="4945063" y="4594225"/>
          <p14:tracePt t="41741" x="5105400" y="4602163"/>
          <p14:tracePt t="41758" x="5265738" y="4602163"/>
          <p14:tracePt t="41774" x="5280025" y="4602163"/>
          <p14:tracePt t="41791" x="5287963" y="4602163"/>
          <p14:tracePt t="41943" x="5295900" y="4602163"/>
          <p14:tracePt t="41967" x="5303838" y="4602163"/>
          <p14:tracePt t="41975" x="5311775" y="4602163"/>
          <p14:tracePt t="41983" x="5326063" y="4602163"/>
          <p14:tracePt t="41991" x="5334000" y="4602163"/>
          <p14:tracePt t="42008" x="5380038" y="4602163"/>
          <p14:tracePt t="42024" x="5418138" y="4602163"/>
          <p14:tracePt t="42041" x="5464175" y="4602163"/>
          <p14:tracePt t="42058" x="5470525" y="4602163"/>
          <p14:tracePt t="42375" x="5426075" y="4579938"/>
          <p14:tracePt t="42382" x="5287963" y="4541838"/>
          <p14:tracePt t="42391" x="5143500" y="4495800"/>
          <p14:tracePt t="42408" x="4808538" y="4397375"/>
          <p14:tracePt t="42424" x="4343400" y="4213225"/>
          <p14:tracePt t="42441" x="3916363" y="4068763"/>
          <p14:tracePt t="42458" x="3565525" y="3886200"/>
          <p14:tracePt t="42474" x="3306763" y="3695700"/>
          <p14:tracePt t="42491" x="3208338" y="3581400"/>
          <p14:tracePt t="42508" x="3162300" y="3497263"/>
          <p14:tracePt t="42524" x="3146425" y="3451225"/>
          <p14:tracePt t="42541" x="3132138" y="3413125"/>
          <p14:tracePt t="42559" x="3132138" y="3382963"/>
          <p14:tracePt t="42574" x="3116263" y="3368675"/>
          <p14:tracePt t="42591" x="3101975" y="3330575"/>
          <p14:tracePt t="42608" x="3017838" y="3254375"/>
          <p14:tracePt t="42624" x="2803525" y="3146425"/>
          <p14:tracePt t="42641" x="2416175" y="2987675"/>
          <p14:tracePt t="42658" x="2087563" y="2903538"/>
          <p14:tracePt t="42674" x="1897063" y="2841625"/>
          <p14:tracePt t="42691" x="1820863" y="2827338"/>
          <p14:tracePt t="42734" x="1828800" y="2841625"/>
          <p14:tracePt t="42744" x="1851025" y="2849563"/>
          <p14:tracePt t="42758" x="1912938" y="2895600"/>
          <p14:tracePt t="42774" x="1935163" y="2911475"/>
          <p14:tracePt t="42791" x="1951038" y="2925763"/>
          <p14:tracePt t="42808" x="1958975" y="2925763"/>
          <p14:tracePt t="42824" x="1973263" y="2925763"/>
          <p14:tracePt t="42858" x="1981200" y="2925763"/>
          <p14:tracePt t="42874" x="1997075" y="2925763"/>
          <p14:tracePt t="42891" x="2057400" y="2917825"/>
          <p14:tracePt t="42908" x="2171700" y="2911475"/>
          <p14:tracePt t="42924" x="2324100" y="2911475"/>
          <p14:tracePt t="42942" x="2492375" y="2911475"/>
          <p14:tracePt t="42958" x="2522538" y="2917825"/>
          <p14:tracePt t="42974" x="2522538" y="2925763"/>
          <p14:tracePt t="42999" x="2530475" y="2933700"/>
          <p14:tracePt t="43008" x="2530475" y="2941638"/>
          <p14:tracePt t="43025" x="2530475" y="2987675"/>
          <p14:tracePt t="43041" x="2530475" y="3063875"/>
          <p14:tracePt t="43059" x="2530475" y="3162300"/>
          <p14:tracePt t="43075" x="2530475" y="3292475"/>
          <p14:tracePt t="43091" x="2530475" y="3406775"/>
          <p14:tracePt t="43108" x="2544763" y="3444875"/>
          <p14:tracePt t="43125" x="2552700" y="3451225"/>
          <p14:tracePt t="43175" x="2560638" y="3451225"/>
          <p14:tracePt t="43183" x="2560638" y="3421063"/>
          <p14:tracePt t="43191" x="2560638" y="3398838"/>
          <p14:tracePt t="43208" x="2560638" y="3344863"/>
          <p14:tracePt t="43225" x="2560638" y="3292475"/>
          <p14:tracePt t="43241" x="2560638" y="3254375"/>
          <p14:tracePt t="43258" x="2560638" y="3238500"/>
          <p14:tracePt t="43275" x="2560638" y="3230563"/>
          <p14:tracePt t="43291" x="2568575" y="3222625"/>
          <p14:tracePt t="44143" x="2568575" y="3230563"/>
          <p14:tracePt t="44151" x="2568575" y="3254375"/>
          <p14:tracePt t="44159" x="2574925" y="3276600"/>
          <p14:tracePt t="44175" x="2598738" y="3336925"/>
          <p14:tracePt t="44192" x="2598738" y="3375025"/>
          <p14:tracePt t="44208" x="2620963" y="3406775"/>
          <p14:tracePt t="44225" x="2620963" y="3421063"/>
          <p14:tracePt t="44242" x="2628900" y="3436938"/>
          <p14:tracePt t="44259" x="2628900" y="3444875"/>
          <p14:tracePt t="44275" x="2644775" y="3459163"/>
          <p14:tracePt t="44292" x="2644775" y="3467100"/>
          <p14:tracePt t="44308" x="2651125" y="3475038"/>
          <p14:tracePt t="44325" x="2651125" y="3482975"/>
          <p14:tracePt t="44342" x="2667000" y="3497263"/>
          <p14:tracePt t="44358" x="2674938" y="3521075"/>
          <p14:tracePt t="44375" x="2674938" y="3543300"/>
          <p14:tracePt t="44392" x="2689225" y="3559175"/>
          <p14:tracePt t="44408" x="2689225" y="3565525"/>
          <p14:tracePt t="44425" x="2689225" y="3573463"/>
          <p14:tracePt t="44442" x="2689225" y="3581400"/>
          <p14:tracePt t="44475" x="2689225" y="3597275"/>
          <p14:tracePt t="44492" x="2689225" y="3603625"/>
          <p14:tracePt t="44508" x="2689225" y="3611563"/>
          <p14:tracePt t="44526" x="2689225" y="3635375"/>
          <p14:tracePt t="44559" x="2689225" y="3649663"/>
          <p14:tracePt t="44591" x="2689225" y="3657600"/>
          <p14:tracePt t="45447" x="2689225" y="3679825"/>
          <p14:tracePt t="45455" x="2689225" y="3687763"/>
          <p14:tracePt t="45462" x="2689225" y="3695700"/>
          <p14:tracePt t="45475" x="2689225" y="3717925"/>
          <p14:tracePt t="45492" x="2689225" y="3763963"/>
          <p14:tracePt t="45494" x="2689225" y="3787775"/>
          <p14:tracePt t="45509" x="2689225" y="3810000"/>
          <p14:tracePt t="45526" x="2689225" y="3870325"/>
          <p14:tracePt t="45542" x="2689225" y="3908425"/>
          <p14:tracePt t="45559" x="2689225" y="3940175"/>
          <p14:tracePt t="45575" x="2689225" y="3946525"/>
          <p14:tracePt t="45592" x="2689225" y="3954463"/>
          <p14:tracePt t="45609" x="2689225" y="3970338"/>
          <p14:tracePt t="45625" x="2689225" y="3978275"/>
          <p14:tracePt t="45642" x="2689225" y="3992563"/>
          <p14:tracePt t="45659" x="2689225" y="4000500"/>
          <p14:tracePt t="45675" x="2689225" y="4008438"/>
          <p14:tracePt t="45692" x="2689225" y="4016375"/>
          <p14:tracePt t="45709" x="2689225" y="4022725"/>
          <p14:tracePt t="45726" x="2689225" y="4038600"/>
          <p14:tracePt t="45742" x="2689225" y="4060825"/>
          <p14:tracePt t="45759" x="2689225" y="4068763"/>
          <p14:tracePt t="45776" x="2689225" y="4092575"/>
          <p14:tracePt t="45792" x="2682875" y="4114800"/>
          <p14:tracePt t="45809" x="2682875" y="4122738"/>
          <p14:tracePt t="45826" x="2682875" y="4130675"/>
          <p14:tracePt t="46513" x="2682875" y="4144963"/>
          <p14:tracePt t="46520" x="2682875" y="4160838"/>
          <p14:tracePt t="46527" x="2682875" y="4183063"/>
          <p14:tracePt t="46542" x="2682875" y="4221163"/>
          <p14:tracePt t="46559" x="2689225" y="4267200"/>
          <p14:tracePt t="46577" x="2697163" y="4297363"/>
          <p14:tracePt t="46592" x="2697163" y="4327525"/>
          <p14:tracePt t="46609" x="2705100" y="4365625"/>
          <p14:tracePt t="46626" x="2720975" y="4403725"/>
          <p14:tracePt t="46643" x="2727325" y="4419600"/>
          <p14:tracePt t="46659" x="2727325" y="4441825"/>
          <p14:tracePt t="46676" x="2727325" y="4449763"/>
          <p14:tracePt t="46775" x="2727325" y="4457700"/>
          <p14:tracePt t="46799" x="2727325" y="4465638"/>
          <p14:tracePt t="46823" x="2727325" y="4479925"/>
          <p14:tracePt t="46847" x="2727325" y="4487863"/>
          <p14:tracePt t="46863" x="2727325" y="4503738"/>
          <p14:tracePt t="46903" x="2727325" y="4511675"/>
          <p14:tracePt t="47727" x="2735263" y="4495800"/>
          <p14:tracePt t="47735" x="2751138" y="4441825"/>
          <p14:tracePt t="47743" x="2759075" y="4389438"/>
          <p14:tracePt t="47760" x="2803525" y="4168775"/>
          <p14:tracePt t="47778" x="2903538" y="3832225"/>
          <p14:tracePt t="47793" x="2994025" y="3505200"/>
          <p14:tracePt t="47810" x="3055938" y="3298825"/>
          <p14:tracePt t="47826" x="3094038" y="3178175"/>
          <p14:tracePt t="47843" x="3108325" y="3116263"/>
          <p14:tracePt t="47860" x="3116263" y="3101975"/>
          <p14:tracePt t="48007" x="3124200" y="3070225"/>
          <p14:tracePt t="48015" x="3140075" y="3048000"/>
          <p14:tracePt t="48026" x="3162300" y="3001963"/>
          <p14:tracePt t="48043" x="3192463" y="2955925"/>
          <p14:tracePt t="48060" x="3208338" y="2933700"/>
          <p14:tracePt t="48076" x="3216275" y="2925763"/>
          <p14:tracePt t="48191" x="3216275" y="2941638"/>
          <p14:tracePt t="48199" x="3216275" y="2949575"/>
          <p14:tracePt t="48210" x="3216275" y="2979738"/>
          <p14:tracePt t="48226" x="3216275" y="3025775"/>
          <p14:tracePt t="48243" x="3216275" y="3070225"/>
          <p14:tracePt t="48260" x="3216275" y="3101975"/>
          <p14:tracePt t="48278" x="3208338" y="3116263"/>
          <p14:tracePt t="48335" x="3208338" y="3124200"/>
          <p14:tracePt t="48343" x="3208338" y="3140075"/>
          <p14:tracePt t="48367" x="3208338" y="3146425"/>
          <p14:tracePt t="48375" x="3208338" y="3154363"/>
          <p14:tracePt t="48383" x="3208338" y="3170238"/>
          <p14:tracePt t="48399" x="3208338" y="3184525"/>
          <p14:tracePt t="48410" x="3208338" y="3192463"/>
          <p14:tracePt t="48426" x="3208338" y="3200400"/>
          <p14:tracePt t="48443" x="3208338" y="3208338"/>
          <p14:tracePt t="48460" x="3208338" y="3216275"/>
          <p14:tracePt t="48759" x="3200400" y="3216275"/>
          <p14:tracePt t="48767" x="3192463" y="3222625"/>
          <p14:tracePt t="48776" x="3178175" y="3230563"/>
          <p14:tracePt t="48793" x="3162300" y="3238500"/>
          <p14:tracePt t="48810" x="3146425" y="3246438"/>
          <p14:tracePt t="48827" x="3140075" y="3254375"/>
          <p14:tracePt t="48959" x="3140075" y="3246438"/>
          <p14:tracePt t="48975" x="3154363" y="3246438"/>
          <p14:tracePt t="48983" x="3154363" y="3238500"/>
          <p14:tracePt t="48999" x="3170238" y="3230563"/>
          <p14:tracePt t="49010" x="3170238" y="3222625"/>
          <p14:tracePt t="49027" x="3192463" y="3208338"/>
          <p14:tracePt t="49043" x="3200400" y="3200400"/>
          <p14:tracePt t="49060" x="3230563" y="3178175"/>
          <p14:tracePt t="49077" x="3254375" y="3162300"/>
          <p14:tracePt t="49094" x="3268663" y="3146425"/>
          <p14:tracePt t="49110" x="3284538" y="3140075"/>
          <p14:tracePt t="49127" x="3284538" y="3132138"/>
          <p14:tracePt t="49143" x="3292475" y="3132138"/>
          <p14:tracePt t="49359" x="3292475" y="3140075"/>
          <p14:tracePt t="49368" x="3284538" y="3162300"/>
          <p14:tracePt t="49377" x="3284538" y="3170238"/>
          <p14:tracePt t="49394" x="3276600" y="3200400"/>
          <p14:tracePt t="49410" x="3276600" y="3230563"/>
          <p14:tracePt t="49427" x="3276600" y="3246438"/>
          <p14:tracePt t="49460" x="3276600" y="3254375"/>
          <p14:tracePt t="49711" x="3276600" y="3276600"/>
          <p14:tracePt t="49719" x="3276600" y="3306763"/>
          <p14:tracePt t="49727" x="3276600" y="3375025"/>
          <p14:tracePt t="49744" x="3276600" y="3482975"/>
          <p14:tracePt t="49760" x="3276600" y="3573463"/>
          <p14:tracePt t="49777" x="3276600" y="3611563"/>
          <p14:tracePt t="49794" x="3276600" y="3635375"/>
          <p14:tracePt t="50871" x="3276600" y="3641725"/>
          <p14:tracePt t="50880" x="3276600" y="3657600"/>
          <p14:tracePt t="50887" x="3276600" y="3711575"/>
          <p14:tracePt t="50896" x="3276600" y="3756025"/>
          <p14:tracePt t="50911" x="3276600" y="3832225"/>
          <p14:tracePt t="50928" x="3276600" y="3894138"/>
          <p14:tracePt t="50944" x="3276600" y="3932238"/>
          <p14:tracePt t="50961" x="3276600" y="3954463"/>
          <p14:tracePt t="50978" x="3276600" y="3970338"/>
          <p14:tracePt t="51011" x="3276600" y="3978275"/>
          <p14:tracePt t="51047" x="3276600" y="3992563"/>
          <p14:tracePt t="51071" x="3276600" y="4000500"/>
          <p14:tracePt t="51103" x="3276600" y="4016375"/>
          <p14:tracePt t="51143" x="3276600" y="4022725"/>
          <p14:tracePt t="51199" x="3276600" y="4030663"/>
          <p14:tracePt t="51231" x="3276600" y="4038600"/>
          <p14:tracePt t="51951" x="3276600" y="4060825"/>
          <p14:tracePt t="51959" x="3276600" y="4098925"/>
          <p14:tracePt t="51967" x="3276600" y="4168775"/>
          <p14:tracePt t="51978" x="3292475" y="4229100"/>
          <p14:tracePt t="51994" x="3292475" y="4365625"/>
          <p14:tracePt t="52011" x="3292475" y="4473575"/>
          <p14:tracePt t="52028" x="3292475" y="4525963"/>
          <p14:tracePt t="52031" x="3292475" y="4549775"/>
          <p14:tracePt t="52044" x="3292475" y="4556125"/>
          <p14:tracePt t="52062" x="3292475" y="4564063"/>
          <p14:tracePt t="52079" x="3292475" y="4572000"/>
          <p14:tracePt t="52103" x="3292475" y="4579938"/>
          <p14:tracePt t="52119" x="3292475" y="4587875"/>
          <p14:tracePt t="52215" x="3298825" y="4587875"/>
          <p14:tracePt t="52248" x="3298825" y="4594225"/>
          <p14:tracePt t="52263" x="3298825" y="4602163"/>
          <p14:tracePt t="52271" x="3298825" y="4610100"/>
          <p14:tracePt t="52303" x="3298825" y="4618038"/>
          <p14:tracePt t="52583" x="3306763" y="4618038"/>
          <p14:tracePt t="52599" x="3314700" y="4618038"/>
          <p14:tracePt t="52607" x="3322638" y="4618038"/>
          <p14:tracePt t="52614" x="3330575" y="4618038"/>
          <p14:tracePt t="52628" x="3344863" y="4618038"/>
          <p14:tracePt t="52645" x="3398838" y="4625975"/>
          <p14:tracePt t="52662" x="3589338" y="4656138"/>
          <p14:tracePt t="52678" x="3703638" y="4664075"/>
          <p14:tracePt t="52695" x="3832225" y="4686300"/>
          <p14:tracePt t="52711" x="3962400" y="4702175"/>
          <p14:tracePt t="52728" x="4054475" y="4724400"/>
          <p14:tracePt t="52745" x="4098925" y="4732338"/>
          <p14:tracePt t="52761" x="4106863" y="4732338"/>
          <p14:tracePt t="52778" x="4114800" y="4732338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&lt; 5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less than 5.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575" y="5041417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1" name="Oval 10"/>
          <p:cNvSpPr/>
          <p:nvPr/>
        </p:nvSpPr>
        <p:spPr>
          <a:xfrm>
            <a:off x="7392850" y="5117617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stCxn id="11" idx="2"/>
          </p:cNvCxnSpPr>
          <p:nvPr/>
        </p:nvCxnSpPr>
        <p:spPr>
          <a:xfrm rot="10800000">
            <a:off x="2439850" y="5193817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5631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2061"/>
    </mc:Choice>
    <mc:Fallback xmlns="">
      <p:transition advTm="102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 mod="1">
    <p:ext uri="{3A86A75C-4F4B-4683-9AE1-C65F6400EC91}">
      <p14:laserTraceLst xmlns:p14="http://schemas.microsoft.com/office/powerpoint/2010/main">
        <p14:tracePtLst>
          <p14:tracePt t="4117" x="438150" y="5588000"/>
          <p14:tracePt t="4173" x="444500" y="5594350"/>
          <p14:tracePt t="4181" x="457200" y="5588000"/>
          <p14:tracePt t="4189" x="463550" y="5581650"/>
          <p14:tracePt t="4203" x="482600" y="5568950"/>
          <p14:tracePt t="4219" x="603250" y="5486400"/>
          <p14:tracePt t="4236" x="971550" y="5314950"/>
          <p14:tracePt t="4252" x="1949450" y="4787900"/>
          <p14:tracePt t="4269" x="2711450" y="4343400"/>
          <p14:tracePt t="4286" x="3409950" y="3905250"/>
          <p14:tracePt t="4303" x="3892550" y="3606800"/>
          <p14:tracePt t="4319" x="4171950" y="3409950"/>
          <p14:tracePt t="4336" x="4311650" y="3263900"/>
          <p14:tracePt t="4353" x="4406900" y="3136900"/>
          <p14:tracePt t="4369" x="4489450" y="3022600"/>
          <p14:tracePt t="4386" x="4559300" y="2933700"/>
          <p14:tracePt t="4403" x="4648200" y="2844800"/>
          <p14:tracePt t="4419" x="4743450" y="2768600"/>
          <p14:tracePt t="4436" x="4819650" y="2711450"/>
          <p14:tracePt t="4453" x="4838700" y="2698750"/>
          <p14:tracePt t="4469" x="4845050" y="2692400"/>
          <p14:tracePt t="5007" x="4826000" y="2692400"/>
          <p14:tracePt t="5017" x="4686300" y="2692400"/>
          <p14:tracePt t="5028" x="4552950" y="2673350"/>
          <p14:tracePt t="5036" x="4425950" y="2660650"/>
          <p14:tracePt t="5053" x="4311650" y="2616200"/>
          <p14:tracePt t="5070" x="4184650" y="2501900"/>
          <p14:tracePt t="5086" x="4114800" y="2381250"/>
          <p14:tracePt t="5103" x="4089400" y="2305050"/>
          <p14:tracePt t="5120" x="4064000" y="2197100"/>
          <p14:tracePt t="5136" x="4051300" y="2108200"/>
          <p14:tracePt t="5153" x="4051300" y="2070100"/>
          <p14:tracePt t="5170" x="4051300" y="2063750"/>
          <p14:tracePt t="5206" x="4051300" y="2057400"/>
          <p14:tracePt t="5222" x="4051300" y="2051050"/>
          <p14:tracePt t="5238" x="4057650" y="2051050"/>
          <p14:tracePt t="6487" x="4064000" y="2051050"/>
          <p14:tracePt t="6495" x="4083050" y="2051050"/>
          <p14:tracePt t="6504" x="4102100" y="2051050"/>
          <p14:tracePt t="6520" x="4197350" y="2108200"/>
          <p14:tracePt t="6537" x="4279900" y="2146300"/>
          <p14:tracePt t="6554" x="4337050" y="2184400"/>
          <p14:tracePt t="6571" x="4381500" y="2203450"/>
          <p14:tracePt t="6587" x="4432300" y="2222500"/>
          <p14:tracePt t="6621" x="4464050" y="2222500"/>
          <p14:tracePt t="6624" x="4514850" y="2216150"/>
          <p14:tracePt t="6637" x="4578350" y="2203450"/>
          <p14:tracePt t="6654" x="4641850" y="2159000"/>
          <p14:tracePt t="6670" x="4699000" y="2114550"/>
          <p14:tracePt t="6687" x="4724400" y="2070100"/>
          <p14:tracePt t="6704" x="4737100" y="2044700"/>
          <p14:tracePt t="6720" x="4749800" y="2012950"/>
          <p14:tracePt t="6737" x="4756150" y="2012950"/>
          <p14:tracePt t="7087" x="4800600" y="1981200"/>
          <p14:tracePt t="7095" x="4876800" y="1968500"/>
          <p14:tracePt t="7104" x="4959350" y="1943100"/>
          <p14:tracePt t="7121" x="5060950" y="1917700"/>
          <p14:tracePt t="7127" x="5086350" y="1905000"/>
          <p14:tracePt t="7137" x="5105400" y="1892300"/>
          <p14:tracePt t="7799" x="5086350" y="1924050"/>
          <p14:tracePt t="7808" x="5060950" y="1949450"/>
          <p14:tracePt t="7821" x="5029200" y="1993900"/>
          <p14:tracePt t="7837" x="4902200" y="2120900"/>
          <p14:tracePt t="7855" x="4851400" y="2171700"/>
          <p14:tracePt t="7871" x="4762500" y="2247900"/>
          <p14:tracePt t="7888" x="4699000" y="2273300"/>
          <p14:tracePt t="7905" x="4654550" y="2286000"/>
          <p14:tracePt t="7999" x="4648200" y="2292350"/>
          <p14:tracePt t="8015" x="4686300" y="2305050"/>
          <p14:tracePt t="8023" x="4756150" y="2330450"/>
          <p14:tracePt t="8037" x="4895850" y="2362200"/>
          <p14:tracePt t="8054" x="5048250" y="2387600"/>
          <p14:tracePt t="8071" x="5181600" y="2413000"/>
          <p14:tracePt t="8088" x="5276850" y="2457450"/>
          <p14:tracePt t="8104" x="5295900" y="2457450"/>
          <p14:tracePt t="8183" x="5308600" y="2457450"/>
          <p14:tracePt t="8199" x="5334000" y="2444750"/>
          <p14:tracePt t="8207" x="5346700" y="2406650"/>
          <p14:tracePt t="8221" x="5353050" y="2400300"/>
          <p14:tracePt t="8238" x="5397500" y="2324100"/>
          <p14:tracePt t="8254" x="5416550" y="2279650"/>
          <p14:tracePt t="8271" x="5429250" y="2273300"/>
          <p14:tracePt t="8288" x="5429250" y="2266950"/>
          <p14:tracePt t="8343" x="5429250" y="2254250"/>
          <p14:tracePt t="8351" x="5378450" y="2241550"/>
          <p14:tracePt t="8359" x="5314950" y="2241550"/>
          <p14:tracePt t="8371" x="5245100" y="2228850"/>
          <p14:tracePt t="8388" x="5092700" y="2209800"/>
          <p14:tracePt t="8404" x="4940300" y="2209800"/>
          <p14:tracePt t="8421" x="4870450" y="2203450"/>
          <p14:tracePt t="8438" x="4857750" y="2203450"/>
          <p14:tracePt t="8495" x="4838700" y="2203450"/>
          <p14:tracePt t="8503" x="4819650" y="2203450"/>
          <p14:tracePt t="8511" x="4762500" y="2203450"/>
          <p14:tracePt t="8521" x="4679950" y="2203450"/>
          <p14:tracePt t="8538" x="4552950" y="2203450"/>
          <p14:tracePt t="8554" x="4464050" y="2222500"/>
          <p14:tracePt t="8571" x="4419600" y="2241550"/>
          <p14:tracePt t="8588" x="4413250" y="2241550"/>
          <p14:tracePt t="8792" x="4406900" y="2241550"/>
          <p14:tracePt t="8799" x="4400550" y="2241550"/>
          <p14:tracePt t="8814" x="4387850" y="2235200"/>
          <p14:tracePt t="8838" x="4381500" y="2235200"/>
          <p14:tracePt t="8854" x="4375150" y="2235200"/>
          <p14:tracePt t="8926" x="4381500" y="2235200"/>
          <p14:tracePt t="8934" x="4394200" y="2235200"/>
          <p14:tracePt t="8942" x="4400550" y="2235200"/>
          <p14:tracePt t="8958" x="4406900" y="2235200"/>
          <p14:tracePt t="9014" x="4413250" y="2235200"/>
          <p14:tracePt t="9087" x="4425950" y="2235200"/>
          <p14:tracePt t="9103" x="4438650" y="2235200"/>
          <p14:tracePt t="9110" x="4451350" y="2235200"/>
          <p14:tracePt t="9121" x="4464050" y="2228850"/>
          <p14:tracePt t="9138" x="4495800" y="2184400"/>
          <p14:tracePt t="9155" x="4546600" y="2127250"/>
          <p14:tracePt t="9160" x="4552950" y="2114550"/>
          <p14:tracePt t="9171" x="4578350" y="2095500"/>
          <p14:tracePt t="9188" x="4603750" y="2057400"/>
          <p14:tracePt t="9205" x="4629150" y="2032000"/>
          <p14:tracePt t="9221" x="4673600" y="1974850"/>
          <p14:tracePt t="9238" x="4699000" y="1949450"/>
          <p14:tracePt t="9255" x="4711700" y="1936750"/>
          <p14:tracePt t="9271" x="4711700" y="1917700"/>
          <p14:tracePt t="9327" x="4724400" y="1917700"/>
          <p14:tracePt t="9335" x="4737100" y="1917700"/>
          <p14:tracePt t="9342" x="4749800" y="1930400"/>
          <p14:tracePt t="9354" x="4775200" y="1955800"/>
          <p14:tracePt t="9371" x="4838700" y="1993900"/>
          <p14:tracePt t="9388" x="4914900" y="2051050"/>
          <p14:tracePt t="9405" x="4984750" y="2095500"/>
          <p14:tracePt t="9421" x="5022850" y="2114550"/>
          <p14:tracePt t="9598" x="5041900" y="2114550"/>
          <p14:tracePt t="9607" x="5060950" y="2114550"/>
          <p14:tracePt t="9621" x="5156200" y="2120900"/>
          <p14:tracePt t="9638" x="5314950" y="2152650"/>
          <p14:tracePt t="9655" x="5448300" y="2165350"/>
          <p14:tracePt t="9671" x="5505450" y="2178050"/>
          <p14:tracePt t="9943" x="5505450" y="2184400"/>
          <p14:tracePt t="9951" x="5486400" y="2203450"/>
          <p14:tracePt t="9958" x="5467350" y="2222500"/>
          <p14:tracePt t="9971" x="5454650" y="2241550"/>
          <p14:tracePt t="9988" x="5422900" y="2286000"/>
          <p14:tracePt t="10005" x="5359400" y="2343150"/>
          <p14:tracePt t="10021" x="5308600" y="2355850"/>
          <p14:tracePt t="10038" x="5270500" y="2355850"/>
          <p14:tracePt t="10055" x="5232400" y="2355850"/>
          <p14:tracePt t="10071" x="5181600" y="2355850"/>
          <p14:tracePt t="10088" x="5143500" y="2355850"/>
          <p14:tracePt t="10105" x="5105400" y="2355850"/>
          <p14:tracePt t="10121" x="5086350" y="2355850"/>
          <p14:tracePt t="10138" x="5067300" y="2368550"/>
          <p14:tracePt t="10155" x="5060950" y="2374900"/>
          <p14:tracePt t="10190" x="5060950" y="2387600"/>
          <p14:tracePt t="10198" x="5060950" y="2393950"/>
          <p14:tracePt t="10230" x="5060950" y="2406650"/>
          <p14:tracePt t="10831" x="5054600" y="2406650"/>
          <p14:tracePt t="10839" x="5022850" y="2406650"/>
          <p14:tracePt t="10847" x="4991100" y="2406650"/>
          <p14:tracePt t="10856" x="4978400" y="2406650"/>
          <p14:tracePt t="10872" x="4953000" y="2406650"/>
          <p14:tracePt t="10911" x="4946650" y="2406650"/>
          <p14:tracePt t="18423" x="4946650" y="2425700"/>
          <p14:tracePt t="18431" x="4953000" y="2438400"/>
          <p14:tracePt t="18441" x="4959350" y="2444750"/>
          <p14:tracePt t="18458" x="4997450" y="2476500"/>
          <p14:tracePt t="18474" x="5041900" y="2508250"/>
          <p14:tracePt t="18491" x="5099050" y="2527300"/>
          <p14:tracePt t="18507" x="5156200" y="2540000"/>
          <p14:tracePt t="18524" x="5168900" y="2552700"/>
          <p14:tracePt t="19279" x="5156200" y="2552700"/>
          <p14:tracePt t="19286" x="5130800" y="2552700"/>
          <p14:tracePt t="19294" x="5105400" y="2527300"/>
          <p14:tracePt t="19307" x="5092700" y="2514600"/>
          <p14:tracePt t="19324" x="5054600" y="2489200"/>
          <p14:tracePt t="19341" x="5010150" y="2470150"/>
          <p14:tracePt t="19357" x="4984750" y="2451100"/>
          <p14:tracePt t="20095" x="4965700" y="2444750"/>
          <p14:tracePt t="20103" x="4959350" y="2444750"/>
          <p14:tracePt t="20111" x="4940300" y="2444750"/>
          <p14:tracePt t="20125" x="4902200" y="2432050"/>
          <p14:tracePt t="20141" x="4857750" y="2419350"/>
          <p14:tracePt t="20158" x="4819650" y="2413000"/>
          <p14:tracePt t="20175" x="4762500" y="2400300"/>
          <p14:tracePt t="20191" x="4705350" y="2393950"/>
          <p14:tracePt t="20208" x="4679950" y="2381250"/>
          <p14:tracePt t="20225" x="4641850" y="2368550"/>
          <p14:tracePt t="20241" x="4616450" y="2355850"/>
          <p14:tracePt t="20258" x="4603750" y="2343150"/>
          <p14:tracePt t="20275" x="4603750" y="2336800"/>
          <p14:tracePt t="20291" x="4591050" y="2324100"/>
          <p14:tracePt t="20308" x="4584700" y="2298700"/>
          <p14:tracePt t="20325" x="4584700" y="2279650"/>
          <p14:tracePt t="20341" x="4572000" y="2235200"/>
          <p14:tracePt t="20358" x="4572000" y="2203450"/>
          <p14:tracePt t="20375" x="4565650" y="2190750"/>
          <p14:tracePt t="20392" x="4565650" y="2171700"/>
          <p14:tracePt t="20408" x="4565650" y="2165350"/>
          <p14:tracePt t="20425" x="4559300" y="2152650"/>
          <p14:tracePt t="20471" x="4552950" y="2146300"/>
          <p14:tracePt t="20494" x="4552950" y="2139950"/>
          <p14:tracePt t="20510" x="4552950" y="2133600"/>
          <p14:tracePt t="20519" x="4546600" y="2133600"/>
          <p14:tracePt t="20535" x="4546600" y="2120900"/>
          <p14:tracePt t="20543" x="4546600" y="2101850"/>
          <p14:tracePt t="20559" x="4546600" y="2082800"/>
          <p14:tracePt t="20575" x="4546600" y="2057400"/>
          <p14:tracePt t="20591" x="4546600" y="2051050"/>
          <p14:tracePt t="20625" x="4546600" y="2044700"/>
          <p14:tracePt t="20823" x="4546600" y="2051050"/>
          <p14:tracePt t="20830" x="4546600" y="2063750"/>
          <p14:tracePt t="20841" x="4546600" y="2070100"/>
          <p14:tracePt t="20858" x="4546600" y="2095500"/>
          <p14:tracePt t="20875" x="4546600" y="2127250"/>
          <p14:tracePt t="20892" x="4546600" y="2133600"/>
          <p14:tracePt t="20908" x="4546600" y="2139950"/>
          <p14:tracePt t="20925" x="4546600" y="2152650"/>
          <p14:tracePt t="21543" x="4559300" y="2152650"/>
          <p14:tracePt t="21551" x="4591050" y="2152650"/>
          <p14:tracePt t="21559" x="4635500" y="2152650"/>
          <p14:tracePt t="21575" x="4749800" y="2152650"/>
          <p14:tracePt t="21592" x="4851400" y="2152650"/>
          <p14:tracePt t="21608" x="4914900" y="2146300"/>
          <p14:tracePt t="21625" x="4959350" y="2139950"/>
          <p14:tracePt t="21643" x="4978400" y="2127250"/>
          <p14:tracePt t="21658" x="4991100" y="2127250"/>
          <p14:tracePt t="21675" x="5022850" y="2127250"/>
          <p14:tracePt t="21691" x="5105400" y="2127250"/>
          <p14:tracePt t="21708" x="5219700" y="2127250"/>
          <p14:tracePt t="21725" x="5416550" y="2127250"/>
          <p14:tracePt t="21741" x="5492750" y="2127250"/>
          <p14:tracePt t="21758" x="5543550" y="2127250"/>
          <p14:tracePt t="21959" x="5524500" y="2152650"/>
          <p14:tracePt t="21967" x="5480050" y="2184400"/>
          <p14:tracePt t="21975" x="5429250" y="2216150"/>
          <p14:tracePt t="21992" x="5327650" y="2254250"/>
          <p14:tracePt t="22008" x="5200650" y="2298700"/>
          <p14:tracePt t="22025" x="5111750" y="2324100"/>
          <p14:tracePt t="22042" x="5060950" y="2336800"/>
          <p14:tracePt t="22059" x="5054600" y="2336800"/>
          <p14:tracePt t="22075" x="5035550" y="2336800"/>
          <p14:tracePt t="22092" x="5029200" y="2336800"/>
          <p14:tracePt t="22109" x="5010150" y="2336800"/>
          <p14:tracePt t="22125" x="4984750" y="2336800"/>
          <p14:tracePt t="22142" x="4965700" y="2336800"/>
          <p14:tracePt t="22159" x="4953000" y="2336800"/>
          <p14:tracePt t="22175" x="4927600" y="2336800"/>
          <p14:tracePt t="22192" x="4927600" y="2343150"/>
          <p14:tracePt t="22208" x="4921250" y="2349500"/>
          <p14:tracePt t="22225" x="4902200" y="2362200"/>
          <p14:tracePt t="22242" x="4864100" y="2387600"/>
          <p14:tracePt t="22258" x="4845050" y="2406650"/>
          <p14:tracePt t="22275" x="4819650" y="2432050"/>
          <p14:tracePt t="22292" x="4794250" y="2457450"/>
          <p14:tracePt t="22309" x="4775200" y="2482850"/>
          <p14:tracePt t="22325" x="4762500" y="2495550"/>
          <p14:tracePt t="42879" x="4775200" y="2514600"/>
          <p14:tracePt t="42888" x="4819650" y="2540000"/>
          <p14:tracePt t="42898" x="4870450" y="2578100"/>
          <p14:tracePt t="42915" x="4946650" y="2641600"/>
          <p14:tracePt t="42932" x="5003800" y="2667000"/>
          <p14:tracePt t="42948" x="5022850" y="2667000"/>
          <p14:tracePt t="44094" x="5041900" y="2667000"/>
          <p14:tracePt t="44104" x="5060950" y="2667000"/>
          <p14:tracePt t="44115" x="5105400" y="2667000"/>
          <p14:tracePt t="44133" x="5200650" y="2667000"/>
          <p14:tracePt t="44149" x="5207000" y="2667000"/>
          <p14:tracePt t="44254" x="5213350" y="2667000"/>
          <p14:tracePt t="44270" x="5226050" y="2654300"/>
          <p14:tracePt t="44280" x="5245100" y="2635250"/>
          <p14:tracePt t="44290" x="5264150" y="2635250"/>
          <p14:tracePt t="44299" x="5289550" y="2622550"/>
          <p14:tracePt t="44315" x="5327650" y="2616200"/>
          <p14:tracePt t="44332" x="5365750" y="2603500"/>
          <p14:tracePt t="44348" x="5441950" y="2584450"/>
          <p14:tracePt t="44365" x="5588000" y="2565400"/>
          <p14:tracePt t="44382" x="5645150" y="2552700"/>
          <p14:tracePt t="44398" x="5664200" y="2552700"/>
          <p14:tracePt t="44510" x="5670550" y="2552700"/>
          <p14:tracePt t="44527" x="5683250" y="2552700"/>
          <p14:tracePt t="44535" x="5689600" y="2552700"/>
          <p14:tracePt t="44549" x="5695950" y="2552700"/>
          <p14:tracePt t="44565" x="5759450" y="2552700"/>
          <p14:tracePt t="44582" x="5784850" y="2552700"/>
          <p14:tracePt t="44599" x="5810250" y="2552700"/>
          <p14:tracePt t="44616" x="5835650" y="2552700"/>
          <p14:tracePt t="44632" x="5854700" y="2546350"/>
          <p14:tracePt t="44649" x="5873750" y="2546350"/>
          <p14:tracePt t="44666" x="5892800" y="2540000"/>
          <p14:tracePt t="44682" x="5905500" y="2540000"/>
          <p14:tracePt t="44699" x="5937250" y="2533650"/>
          <p14:tracePt t="44715" x="5962650" y="2520950"/>
          <p14:tracePt t="44732" x="6007100" y="2508250"/>
          <p14:tracePt t="44748" x="6038850" y="2489200"/>
          <p14:tracePt t="44750" x="6064250" y="2476500"/>
          <p14:tracePt t="44765" x="6083300" y="2470150"/>
          <p14:tracePt t="44782" x="6115050" y="2457450"/>
          <p14:tracePt t="44799" x="6121400" y="2451100"/>
          <p14:tracePt t="44816" x="6134100" y="2451100"/>
          <p14:tracePt t="46559" x="6134100" y="2457450"/>
          <p14:tracePt t="46567" x="6153150" y="2476500"/>
          <p14:tracePt t="46575" x="6165850" y="2489200"/>
          <p14:tracePt t="46583" x="6165850" y="2501900"/>
          <p14:tracePt t="46599" x="6197600" y="2540000"/>
          <p14:tracePt t="46616" x="6235700" y="2578100"/>
          <p14:tracePt t="46633" x="6280150" y="2609850"/>
          <p14:tracePt t="46649" x="6305550" y="2622550"/>
          <p14:tracePt t="46666" x="6318250" y="2647950"/>
          <p14:tracePt t="46683" x="6330950" y="2654300"/>
          <p14:tracePt t="46699" x="6330950" y="2660650"/>
          <p14:tracePt t="46716" x="6330950" y="2667000"/>
          <p14:tracePt t="47709" x="6343650" y="2736850"/>
          <p14:tracePt t="47717" x="6356350" y="2844800"/>
          <p14:tracePt t="47725" x="6388100" y="2940050"/>
          <p14:tracePt t="47733" x="6438900" y="3035300"/>
          <p14:tracePt t="47749" x="6521450" y="3225800"/>
          <p14:tracePt t="47766" x="6578600" y="3403600"/>
          <p14:tracePt t="47783" x="6591300" y="3600450"/>
          <p14:tracePt t="47799" x="6610350" y="3816350"/>
          <p14:tracePt t="47816" x="6604000" y="3981450"/>
          <p14:tracePt t="47833" x="6470650" y="4260850"/>
          <p14:tracePt t="47850" x="6350000" y="4476750"/>
          <p14:tracePt t="47866" x="6242050" y="4635500"/>
          <p14:tracePt t="47883" x="6184900" y="4724400"/>
          <p14:tracePt t="47900" x="6140450" y="4781550"/>
          <p14:tracePt t="47917" x="6064250" y="4813300"/>
          <p14:tracePt t="47933" x="5943600" y="4870450"/>
          <p14:tracePt t="47949" x="5854700" y="4895850"/>
          <p14:tracePt t="47966" x="5753100" y="4927600"/>
          <p14:tracePt t="47983" x="5632450" y="4965700"/>
          <p14:tracePt t="48000" x="5511800" y="5029200"/>
          <p14:tracePt t="48017" x="5410200" y="5086350"/>
          <p14:tracePt t="48033" x="5314950" y="5149850"/>
          <p14:tracePt t="48050" x="5219700" y="5213350"/>
          <p14:tracePt t="48066" x="5143500" y="5251450"/>
          <p14:tracePt t="48083" x="5092700" y="5276850"/>
          <p14:tracePt t="48100" x="5010150" y="5308600"/>
          <p14:tracePt t="48117" x="4953000" y="5327650"/>
          <p14:tracePt t="48134" x="4883150" y="5359400"/>
          <p14:tracePt t="48150" x="4870450" y="5378450"/>
          <p14:tracePt t="48167" x="4876800" y="5391150"/>
          <p14:tracePt t="48183" x="4902200" y="5391150"/>
          <p14:tracePt t="48431" x="4953000" y="5391150"/>
          <p14:tracePt t="48447" x="4959350" y="5397500"/>
          <p14:tracePt t="48463" x="4959350" y="5403850"/>
          <p14:tracePt t="48470" x="4946650" y="5429250"/>
          <p14:tracePt t="48483" x="4902200" y="5467350"/>
          <p14:tracePt t="48501" x="4648200" y="5613400"/>
          <p14:tracePt t="48517" x="4489450" y="5670550"/>
          <p14:tracePt t="48533" x="4019550" y="5810250"/>
          <p14:tracePt t="48550" x="3854450" y="5842000"/>
          <p14:tracePt t="48567" x="3765550" y="5848350"/>
          <p14:tracePt t="48583" x="3689350" y="5861050"/>
          <p14:tracePt t="48600" x="3651250" y="5861050"/>
          <p14:tracePt t="48617" x="3625850" y="5861050"/>
          <p14:tracePt t="48633" x="3587750" y="5861050"/>
          <p14:tracePt t="48650" x="3498850" y="5803900"/>
          <p14:tracePt t="48667" x="3371850" y="5721350"/>
          <p14:tracePt t="48683" x="3225800" y="5626100"/>
          <p14:tracePt t="48700" x="3086100" y="5549900"/>
          <p14:tracePt t="48716" x="2901950" y="5441950"/>
          <p14:tracePt t="48733" x="2857500" y="5422900"/>
          <p14:tracePt t="48775" x="2851150" y="5416550"/>
          <p14:tracePt t="48790" x="2838450" y="5416550"/>
          <p14:tracePt t="48800" x="2806700" y="5416550"/>
          <p14:tracePt t="48817" x="2717800" y="5441950"/>
          <p14:tracePt t="48833" x="2584450" y="5518150"/>
          <p14:tracePt t="48850" x="2438400" y="5588000"/>
          <p14:tracePt t="48867" x="2368550" y="5626100"/>
          <p14:tracePt t="48884" x="2343150" y="5632450"/>
          <p14:tracePt t="48999" x="2343150" y="5626100"/>
          <p14:tracePt t="49094" x="2343150" y="5619750"/>
          <p14:tracePt t="49103" x="2343150" y="5607050"/>
          <p14:tracePt t="49111" x="2343150" y="5600700"/>
          <p14:tracePt t="49118" x="2355850" y="5594350"/>
          <p14:tracePt t="49133" x="2393950" y="5588000"/>
          <p14:tracePt t="49150" x="2425700" y="5575300"/>
          <p14:tracePt t="49167" x="2432050" y="5575300"/>
          <p14:tracePt t="49184" x="2438400" y="5575300"/>
          <p14:tracePt t="49217" x="2438400" y="5562600"/>
          <p14:tracePt t="49390" x="2432050" y="5562600"/>
          <p14:tracePt t="49407" x="2425700" y="5562600"/>
          <p14:tracePt t="49414" x="2413000" y="5562600"/>
          <p14:tracePt t="49423" x="2400300" y="5562600"/>
          <p14:tracePt t="49434" x="2387600" y="5562600"/>
          <p14:tracePt t="49450" x="2355850" y="5575300"/>
          <p14:tracePt t="49467" x="2324100" y="5581650"/>
          <p14:tracePt t="49484" x="2305050" y="5581650"/>
          <p14:tracePt t="49500" x="2286000" y="5581650"/>
          <p14:tracePt t="49733" x="2292350" y="5581650"/>
          <p14:tracePt t="49749" x="2292350" y="5562600"/>
          <p14:tracePt t="49757" x="2254250" y="5556250"/>
          <p14:tracePt t="49766" x="2209800" y="5556250"/>
          <p14:tracePt t="49784" x="2076450" y="5556250"/>
          <p14:tracePt t="49800" x="2006600" y="5556250"/>
          <p14:tracePt t="49817" x="1981200" y="5556250"/>
          <p14:tracePt t="49854" x="2006600" y="5556250"/>
          <p14:tracePt t="49867" x="2063750" y="5556250"/>
          <p14:tracePt t="49884" x="2216150" y="5556250"/>
          <p14:tracePt t="49901" x="2298700" y="5556250"/>
          <p14:tracePt t="49917" x="2336800" y="5556250"/>
          <p14:tracePt t="49959" x="2324100" y="5556250"/>
          <p14:tracePt t="49967" x="2260600" y="5556250"/>
          <p14:tracePt t="49974" x="2203450" y="5556250"/>
          <p14:tracePt t="49984" x="2127250" y="5556250"/>
          <p14:tracePt t="50000" x="2000250" y="5556250"/>
          <p14:tracePt t="50017" x="1949450" y="5556250"/>
          <p14:tracePt t="50034" x="1943100" y="5556250"/>
          <p14:tracePt t="50127" x="1955800" y="5556250"/>
          <p14:tracePt t="50142" x="1962150" y="5556250"/>
          <p14:tracePt t="50255" x="1981200" y="5556250"/>
          <p14:tracePt t="50262" x="2012950" y="5556250"/>
          <p14:tracePt t="50270" x="2044700" y="5556250"/>
          <p14:tracePt t="50284" x="2095500" y="5556250"/>
          <p14:tracePt t="50301" x="2279650" y="5556250"/>
          <p14:tracePt t="50317" x="2933700" y="5556250"/>
          <p14:tracePt t="50334" x="3606800" y="5556250"/>
          <p14:tracePt t="50351" x="4279900" y="5556250"/>
          <p14:tracePt t="50367" x="4965700" y="5556250"/>
          <p14:tracePt t="50384" x="5600700" y="5556250"/>
          <p14:tracePt t="50401" x="6134100" y="5556250"/>
          <p14:tracePt t="50417" x="6635750" y="5461000"/>
          <p14:tracePt t="50434" x="7124700" y="5397500"/>
          <p14:tracePt t="50451" x="7588250" y="5327650"/>
          <p14:tracePt t="50467" x="8051800" y="5264150"/>
          <p14:tracePt t="50485" x="8699500" y="5175250"/>
          <p14:tracePt t="50501" x="8915400" y="5156200"/>
          <p14:tracePt t="50517" x="9290050" y="5099050"/>
          <p14:tracePt t="50534" x="9410700" y="5086350"/>
          <p14:tracePt t="50551" x="9461500" y="5086350"/>
          <p14:tracePt t="50567" x="9512300" y="5073650"/>
          <p14:tracePt t="50584" x="9556750" y="5067300"/>
          <p14:tracePt t="50601" x="9645650" y="5054600"/>
          <p14:tracePt t="50617" x="9766300" y="5035550"/>
          <p14:tracePt t="50635" x="9899650" y="5010150"/>
          <p14:tracePt t="50651" x="10020300" y="4997450"/>
          <p14:tracePt t="50667" x="10140950" y="4984750"/>
          <p14:tracePt t="50684" x="10198100" y="4984750"/>
          <p14:tracePt t="50701" x="10242550" y="4984750"/>
          <p14:tracePt t="50717" x="10267950" y="4984750"/>
          <p14:tracePt t="50733" x="10306050" y="5003800"/>
          <p14:tracePt t="50750" x="10382250" y="5080000"/>
          <p14:tracePt t="50767" x="10458450" y="5175250"/>
          <p14:tracePt t="50784" x="10515600" y="5283200"/>
          <p14:tracePt t="50800" x="10534650" y="5391150"/>
          <p14:tracePt t="50817" x="10553700" y="5473700"/>
          <p14:tracePt t="50834" x="10553700" y="5511800"/>
          <p14:tracePt t="50850" x="10553700" y="5518150"/>
          <p14:tracePt t="50867" x="10553700" y="5543550"/>
          <p14:tracePt t="50884" x="10452100" y="5568950"/>
          <p14:tracePt t="50901" x="10299700" y="5581650"/>
          <p14:tracePt t="50917" x="9886950" y="5581650"/>
          <p14:tracePt t="50934" x="9404350" y="5581650"/>
          <p14:tracePt t="50951" x="8890000" y="5581650"/>
          <p14:tracePt t="50967" x="8432800" y="5588000"/>
          <p14:tracePt t="50984" x="8026400" y="5689600"/>
          <p14:tracePt t="51001" x="7708900" y="5810250"/>
          <p14:tracePt t="51017" x="7435850" y="5962650"/>
          <p14:tracePt t="51034" x="7099300" y="6153150"/>
          <p14:tracePt t="51051" x="6788150" y="6356350"/>
          <p14:tracePt t="51067" x="6508750" y="6502400"/>
          <p14:tracePt t="51084" x="6324600" y="6610350"/>
          <p14:tracePt t="51101" x="6184900" y="6680200"/>
          <p14:tracePt t="51117" x="6013450" y="6705600"/>
          <p14:tracePt t="51134" x="5911850" y="6705600"/>
          <p14:tracePt t="51151" x="5784850" y="6705600"/>
          <p14:tracePt t="51167" x="5626100" y="6604000"/>
          <p14:tracePt t="51184" x="5448300" y="6477000"/>
          <p14:tracePt t="51201" x="5340350" y="6369050"/>
          <p14:tracePt t="51217" x="5302250" y="6248400"/>
          <p14:tracePt t="51234" x="5289550" y="6115050"/>
          <p14:tracePt t="51251" x="5289550" y="6013450"/>
          <p14:tracePt t="51268" x="5289550" y="5892800"/>
          <p14:tracePt t="51285" x="5289550" y="5822950"/>
          <p14:tracePt t="51288" x="5289550" y="5753100"/>
          <p14:tracePt t="51301" x="5289550" y="5689600"/>
          <p14:tracePt t="51317" x="5295900" y="5556250"/>
          <p14:tracePt t="51334" x="5314950" y="5492750"/>
          <p14:tracePt t="51351" x="5340350" y="5435600"/>
          <p14:tracePt t="51368" x="5359400" y="5391150"/>
          <p14:tracePt t="51384" x="5365750" y="5384800"/>
          <p14:tracePt t="51401" x="5365750" y="5378450"/>
          <p14:tracePt t="51478" x="5372100" y="5372100"/>
          <p14:tracePt t="51486" x="5384800" y="5397500"/>
          <p14:tracePt t="51494" x="5416550" y="5524500"/>
          <p14:tracePt t="51503" x="5435600" y="5683250"/>
          <p14:tracePt t="51517" x="5518150" y="6038850"/>
          <p14:tracePt t="51534" x="5607050" y="6292850"/>
          <p14:tracePt t="51551" x="5619750" y="6362700"/>
          <p14:tracePt t="51590" x="5619750" y="6350000"/>
          <p14:tracePt t="51601" x="5619750" y="6229350"/>
          <p14:tracePt t="51618" x="5619750" y="5778500"/>
          <p14:tracePt t="51634" x="5619750" y="5346700"/>
          <p14:tracePt t="51651" x="5619750" y="4914900"/>
          <p14:tracePt t="51668" x="5619750" y="4743450"/>
          <p14:tracePt t="51684" x="5619750" y="4724400"/>
          <p14:tracePt t="51719" x="5626100" y="4724400"/>
          <p14:tracePt t="51725" x="5632450" y="4724400"/>
          <p14:tracePt t="51734" x="5645150" y="4838700"/>
          <p14:tracePt t="51750" x="5708650" y="5289550"/>
          <p14:tracePt t="51767" x="5778500" y="5753100"/>
          <p14:tracePt t="51784" x="5803900" y="5892800"/>
          <p14:tracePt t="51829" x="5803900" y="5848350"/>
          <p14:tracePt t="51838" x="5797550" y="5765800"/>
          <p14:tracePt t="51846" x="5778500" y="5657850"/>
          <p14:tracePt t="51853" x="5765800" y="5543550"/>
          <p14:tracePt t="51867" x="5759450" y="5467350"/>
          <p14:tracePt t="51884" x="5740400" y="5365750"/>
          <p14:tracePt t="51901" x="5740400" y="5346700"/>
          <p14:tracePt t="51950" x="5740400" y="5416550"/>
          <p14:tracePt t="51959" x="5759450" y="5505450"/>
          <p14:tracePt t="51968" x="5791200" y="5581650"/>
          <p14:tracePt t="51985" x="5816600" y="5664200"/>
          <p14:tracePt t="52001" x="5829300" y="5676900"/>
          <p14:tracePt t="52018" x="5835650" y="5676900"/>
          <p14:tracePt t="52035" x="5873750" y="5588000"/>
          <p14:tracePt t="52051" x="5911850" y="5340350"/>
          <p14:tracePt t="52068" x="5924550" y="5105400"/>
          <p14:tracePt t="52085" x="5924550" y="4953000"/>
          <p14:tracePt t="52101" x="5937250" y="4908550"/>
          <p14:tracePt t="52143" x="5937250" y="4927600"/>
          <p14:tracePt t="52151" x="5937250" y="4997450"/>
          <p14:tracePt t="52168" x="5949950" y="5130800"/>
          <p14:tracePt t="52185" x="5962650" y="5232400"/>
          <p14:tracePt t="52201" x="5962650" y="5238750"/>
          <p14:tracePt t="52246" x="5962650" y="5187950"/>
          <p14:tracePt t="52254" x="5962650" y="5124450"/>
          <p14:tracePt t="52268" x="5962650" y="5054600"/>
          <p14:tracePt t="52285" x="5962650" y="5003800"/>
          <p14:tracePt t="52301" x="5962650" y="4991100"/>
          <p14:tracePt t="52334" x="5962650" y="5054600"/>
          <p14:tracePt t="52343" x="5962650" y="5219700"/>
          <p14:tracePt t="52351" x="5962650" y="5391150"/>
          <p14:tracePt t="52368" x="5962650" y="5670550"/>
          <p14:tracePt t="52385" x="5962650" y="5772150"/>
          <p14:tracePt t="52401" x="5962650" y="5778500"/>
          <p14:tracePt t="52435" x="5962650" y="5765800"/>
          <p14:tracePt t="52451" x="5962650" y="5683250"/>
          <p14:tracePt t="52468" x="5962650" y="5632450"/>
          <p14:tracePt t="52485" x="5962650" y="5619750"/>
          <p14:tracePt t="52551" x="5956300" y="5638800"/>
          <p14:tracePt t="52559" x="5962650" y="5657850"/>
          <p14:tracePt t="52568" x="5975350" y="5670550"/>
          <p14:tracePt t="52585" x="5988050" y="5689600"/>
          <p14:tracePt t="52601" x="6007100" y="5715000"/>
          <p14:tracePt t="52618" x="6019800" y="5721350"/>
          <p14:tracePt t="52663" x="6019800" y="5715000"/>
          <p14:tracePt t="52670" x="6019800" y="5683250"/>
          <p14:tracePt t="52685" x="6032500" y="5645150"/>
          <p14:tracePt t="52701" x="6045200" y="5600700"/>
          <p14:tracePt t="52718" x="6051550" y="5568950"/>
          <p14:tracePt t="52734" x="6057900" y="5562600"/>
          <p14:tracePt t="52751" x="6064250" y="5549900"/>
          <p14:tracePt t="52767" x="6076950" y="5549900"/>
          <p14:tracePt t="52784" x="6083300" y="5543550"/>
          <p14:tracePt t="52801" x="6115050" y="5543550"/>
          <p14:tracePt t="52818" x="6121400" y="5543550"/>
          <p14:tracePt t="52835" x="6127750" y="5543550"/>
          <p14:tracePt t="52851" x="6134100" y="5543550"/>
          <p14:tracePt t="52868" x="6146800" y="5543550"/>
          <p14:tracePt t="52901" x="6153150" y="5543550"/>
          <p14:tracePt t="52918" x="6159500" y="5543550"/>
          <p14:tracePt t="52935" x="6178550" y="5543550"/>
          <p14:tracePt t="52951" x="6191250" y="5543550"/>
          <p14:tracePt t="52968" x="6210300" y="5543550"/>
          <p14:tracePt t="52985" x="6223000" y="5543550"/>
          <p14:tracePt t="53001" x="6235700" y="5543550"/>
          <p14:tracePt t="53038" x="6242050" y="5543550"/>
          <p14:tracePt t="53051" x="6248400" y="5543550"/>
          <p14:tracePt t="53069" x="6305550" y="5543550"/>
          <p14:tracePt t="53085" x="6343650" y="5543550"/>
          <p14:tracePt t="53101" x="6515100" y="5543550"/>
          <p14:tracePt t="53118" x="6661150" y="5543550"/>
          <p14:tracePt t="53135" x="6800850" y="5543550"/>
          <p14:tracePt t="53152" x="6915150" y="5543550"/>
          <p14:tracePt t="53168" x="7016750" y="5543550"/>
          <p14:tracePt t="53185" x="7112000" y="5543550"/>
          <p14:tracePt t="53201" x="7207250" y="5543550"/>
          <p14:tracePt t="53218" x="7308850" y="5543550"/>
          <p14:tracePt t="53235" x="7442200" y="5543550"/>
          <p14:tracePt t="53252" x="7594600" y="5543550"/>
          <p14:tracePt t="53269" x="7829550" y="5543550"/>
          <p14:tracePt t="53285" x="7912100" y="5543550"/>
          <p14:tracePt t="53301" x="8147050" y="5543550"/>
          <p14:tracePt t="53318" x="8286750" y="5549900"/>
          <p14:tracePt t="53335" x="8420100" y="5568950"/>
          <p14:tracePt t="53352" x="8572500" y="5568950"/>
          <p14:tracePt t="53368" x="8712200" y="5581650"/>
          <p14:tracePt t="53385" x="8870950" y="5581650"/>
          <p14:tracePt t="53401" x="8997950" y="5581650"/>
          <p14:tracePt t="53418" x="9099550" y="5581650"/>
          <p14:tracePt t="53435" x="9182100" y="5581650"/>
          <p14:tracePt t="53452" x="9220200" y="5581650"/>
          <p14:tracePt t="53469" x="9264650" y="5581650"/>
          <p14:tracePt t="53485" x="9283700" y="5581650"/>
          <p14:tracePt t="53502" x="9353550" y="5581650"/>
          <p14:tracePt t="53518" x="9423400" y="5581650"/>
          <p14:tracePt t="53535" x="9493250" y="5581650"/>
          <p14:tracePt t="53552" x="9582150" y="5575300"/>
          <p14:tracePt t="53568" x="9652000" y="5575300"/>
          <p14:tracePt t="53585" x="9690100" y="5575300"/>
          <p14:tracePt t="53602" x="9715500" y="5575300"/>
          <p14:tracePt t="53618" x="9721850" y="5575300"/>
          <p14:tracePt t="53671" x="9709150" y="5575300"/>
          <p14:tracePt t="53678" x="9652000" y="5575300"/>
          <p14:tracePt t="53687" x="9575800" y="5575300"/>
          <p14:tracePt t="53702" x="9309100" y="5575300"/>
          <p14:tracePt t="53718" x="8756650" y="5575300"/>
          <p14:tracePt t="53734" x="7975600" y="5645150"/>
          <p14:tracePt t="53752" x="7181850" y="5645150"/>
          <p14:tracePt t="53768" x="6496050" y="5645150"/>
          <p14:tracePt t="53785" x="6083300" y="5645150"/>
          <p14:tracePt t="53802" x="5911850" y="5645150"/>
          <p14:tracePt t="53818" x="5873750" y="5645150"/>
          <p14:tracePt t="53871" x="5867400" y="5638800"/>
          <p14:tracePt t="53887" x="5867400" y="5626100"/>
          <p14:tracePt t="53894" x="5842000" y="5619750"/>
          <p14:tracePt t="53903" x="5835650" y="5607050"/>
          <p14:tracePt t="53918" x="5784850" y="5594350"/>
          <p14:tracePt t="53935" x="5765800" y="5581650"/>
          <p14:tracePt t="53952" x="5695950" y="5556250"/>
          <p14:tracePt t="53968" x="5581650" y="5530850"/>
          <p14:tracePt t="53985" x="5435600" y="5511800"/>
          <p14:tracePt t="54002" x="5314950" y="5511800"/>
          <p14:tracePt t="54018" x="5226050" y="5492750"/>
          <p14:tracePt t="54035" x="5219700" y="5492750"/>
          <p14:tracePt t="54262" x="5187950" y="5492750"/>
          <p14:tracePt t="54271" x="5118100" y="5492750"/>
          <p14:tracePt t="54278" x="5016500" y="5492750"/>
          <p14:tracePt t="54287" x="4895850" y="5492750"/>
          <p14:tracePt t="54302" x="4565650" y="5492750"/>
          <p14:tracePt t="54318" x="4203700" y="5492750"/>
          <p14:tracePt t="54335" x="3752850" y="5492750"/>
          <p14:tracePt t="54352" x="3422650" y="5492750"/>
          <p14:tracePt t="54368" x="3238500" y="5492750"/>
          <p14:tracePt t="54385" x="3098800" y="5492750"/>
          <p14:tracePt t="54402" x="3016250" y="5492750"/>
          <p14:tracePt t="54419" x="2978150" y="5492750"/>
          <p14:tracePt t="54435" x="2914650" y="5473700"/>
          <p14:tracePt t="54452" x="2857500" y="5467350"/>
          <p14:tracePt t="54469" x="2800350" y="5454650"/>
          <p14:tracePt t="54485" x="2711450" y="5448300"/>
          <p14:tracePt t="54502" x="2641600" y="5448300"/>
          <p14:tracePt t="54518" x="2590800" y="5448300"/>
          <p14:tracePt t="54535" x="2540000" y="5448300"/>
          <p14:tracePt t="54552" x="2470150" y="5448300"/>
          <p14:tracePt t="54569" x="2444750" y="5448300"/>
          <p14:tracePt t="54585" x="2413000" y="5448300"/>
          <p14:tracePt t="54679" x="2419350" y="5448300"/>
          <p14:tracePt t="54687" x="2438400" y="5448300"/>
          <p14:tracePt t="54694" x="2463800" y="5448300"/>
          <p14:tracePt t="54703" x="2508250" y="5454650"/>
          <p14:tracePt t="54719" x="2609850" y="5467350"/>
          <p14:tracePt t="54735" x="2774950" y="5480050"/>
          <p14:tracePt t="54752" x="3092450" y="5499100"/>
          <p14:tracePt t="54768" x="3543300" y="5499100"/>
          <p14:tracePt t="54785" x="3949700" y="5537200"/>
          <p14:tracePt t="54802" x="4235450" y="5556250"/>
          <p14:tracePt t="54819" x="4400550" y="5556250"/>
          <p14:tracePt t="54835" x="4451350" y="5556250"/>
          <p14:tracePt t="54853" x="4457700" y="5562600"/>
          <p14:tracePt t="55006" x="4470400" y="5562600"/>
          <p14:tracePt t="55014" x="4476750" y="5562600"/>
          <p14:tracePt t="55022" x="4508500" y="5562600"/>
          <p14:tracePt t="55035" x="4565650" y="5562600"/>
          <p14:tracePt t="55052" x="4692650" y="5562600"/>
          <p14:tracePt t="55069" x="4781550" y="5562600"/>
          <p14:tracePt t="55085" x="4870450" y="5562600"/>
          <p14:tracePt t="55102" x="4889500" y="5562600"/>
          <p14:tracePt t="55214" x="4889500" y="5556250"/>
          <p14:tracePt t="55789" x="4889500" y="5499100"/>
          <p14:tracePt t="55797" x="4921250" y="5289550"/>
          <p14:tracePt t="55804" x="4953000" y="5041900"/>
          <p14:tracePt t="55818" x="4953000" y="4813300"/>
          <p14:tracePt t="55835" x="4972050" y="4425950"/>
          <p14:tracePt t="55852" x="4972050" y="4064000"/>
          <p14:tracePt t="55868" x="4972050" y="3600450"/>
          <p14:tracePt t="55885" x="4972050" y="3390900"/>
          <p14:tracePt t="55902" x="4972050" y="3251200"/>
          <p14:tracePt t="55918" x="4972050" y="3111500"/>
          <p14:tracePt t="55935" x="4972050" y="3028950"/>
          <p14:tracePt t="55952" x="4972050" y="2940050"/>
          <p14:tracePt t="55968" x="4972050" y="2889250"/>
          <p14:tracePt t="55985" x="4972050" y="2838450"/>
          <p14:tracePt t="56002" x="4972050" y="2819400"/>
          <p14:tracePt t="56018" x="4972050" y="2806700"/>
          <p14:tracePt t="56035" x="4972050" y="2774950"/>
          <p14:tracePt t="56052" x="4972050" y="2705100"/>
          <p14:tracePt t="56068" x="4972050" y="2603500"/>
          <p14:tracePt t="56085" x="4972050" y="2476500"/>
          <p14:tracePt t="56102" x="4972050" y="2368550"/>
          <p14:tracePt t="56119" x="4972050" y="2298700"/>
          <p14:tracePt t="56135" x="4972050" y="2273300"/>
          <p14:tracePt t="56152" x="4972050" y="2266950"/>
          <p14:tracePt t="56185" x="4972050" y="2254250"/>
          <p14:tracePt t="56287" x="4972050" y="2241550"/>
          <p14:tracePt t="56295" x="4972050" y="2235200"/>
          <p14:tracePt t="56302" x="4972050" y="2222500"/>
          <p14:tracePt t="56319" x="4972050" y="2184400"/>
          <p14:tracePt t="56336" x="4972050" y="2159000"/>
          <p14:tracePt t="56353" x="4972050" y="2108200"/>
          <p14:tracePt t="56369" x="4972050" y="2070100"/>
          <p14:tracePt t="56386" x="4914900" y="2025650"/>
          <p14:tracePt t="56402" x="4838700" y="1987550"/>
          <p14:tracePt t="56419" x="4749800" y="1962150"/>
          <p14:tracePt t="56436" x="4648200" y="1949450"/>
          <p14:tracePt t="56453" x="4578350" y="1949450"/>
          <p14:tracePt t="56469" x="4464050" y="1955800"/>
          <p14:tracePt t="56486" x="4375150" y="2019300"/>
          <p14:tracePt t="56503" x="4305300" y="2108200"/>
          <p14:tracePt t="56519" x="4267200" y="2197100"/>
          <p14:tracePt t="56536" x="4203700" y="2298700"/>
          <p14:tracePt t="56553" x="4171950" y="2381250"/>
          <p14:tracePt t="56569" x="4159250" y="2438400"/>
          <p14:tracePt t="56586" x="4159250" y="2463800"/>
          <p14:tracePt t="56603" x="4159250" y="2476500"/>
          <p14:tracePt t="56619" x="4203700" y="2508250"/>
          <p14:tracePt t="56636" x="4356100" y="2520950"/>
          <p14:tracePt t="56653" x="4597400" y="2520950"/>
          <p14:tracePt t="56669" x="4972050" y="2432050"/>
          <p14:tracePt t="56686" x="5073650" y="2343150"/>
          <p14:tracePt t="56702" x="5099050" y="2222500"/>
          <p14:tracePt t="56719" x="5099050" y="2127250"/>
          <p14:tracePt t="56735" x="5022850" y="2019300"/>
          <p14:tracePt t="56752" x="4832350" y="1879600"/>
          <p14:tracePt t="56769" x="4591050" y="1784350"/>
          <p14:tracePt t="56785" x="4438650" y="1739900"/>
          <p14:tracePt t="56802" x="4356100" y="1720850"/>
          <p14:tracePt t="56819" x="4343400" y="1720850"/>
          <p14:tracePt t="56836" x="4324350" y="1720850"/>
          <p14:tracePt t="56852" x="4279900" y="1771650"/>
          <p14:tracePt t="56869" x="4229100" y="1911350"/>
          <p14:tracePt t="56886" x="4229100" y="2057400"/>
          <p14:tracePt t="56902" x="4229100" y="2165350"/>
          <p14:tracePt t="56919" x="4356100" y="2273300"/>
          <p14:tracePt t="56936" x="4572000" y="2374900"/>
          <p14:tracePt t="56952" x="4737100" y="2400300"/>
          <p14:tracePt t="56969" x="4857750" y="2393950"/>
          <p14:tracePt t="56986" x="4902200" y="2336800"/>
          <p14:tracePt t="57002" x="4895850" y="2266950"/>
          <p14:tracePt t="57019" x="4838700" y="2171700"/>
          <p14:tracePt t="57036" x="4673600" y="2089150"/>
          <p14:tracePt t="57053" x="4197350" y="2012950"/>
          <p14:tracePt t="57069" x="3987800" y="2012950"/>
          <p14:tracePt t="57086" x="3917950" y="2051050"/>
          <p14:tracePt t="57102" x="3905250" y="2139950"/>
          <p14:tracePt t="57119" x="3905250" y="2286000"/>
          <p14:tracePt t="57135" x="4076700" y="2514600"/>
          <p14:tracePt t="57152" x="4260850" y="2749550"/>
          <p14:tracePt t="57169" x="4445000" y="2895600"/>
          <p14:tracePt t="57186" x="4546600" y="2971800"/>
          <p14:tracePt t="57202" x="4584700" y="2997200"/>
          <p14:tracePt t="57236" x="4591050" y="3009900"/>
          <p14:tracePt t="57252" x="4616450" y="3200400"/>
          <p14:tracePt t="57269" x="4737100" y="3968750"/>
          <p14:tracePt t="57286" x="4876800" y="4692650"/>
          <p14:tracePt t="57302" x="5016500" y="5422900"/>
          <p14:tracePt t="57319" x="5200650" y="5930900"/>
          <p14:tracePt t="57336" x="5295900" y="6216650"/>
          <p14:tracePt t="57352" x="5359400" y="6343650"/>
          <p14:tracePt t="57369" x="5384800" y="6407150"/>
          <p14:tracePt t="57386" x="5410200" y="6438900"/>
          <p14:tracePt t="57403" x="5461000" y="6483350"/>
          <p14:tracePt t="57419" x="5562600" y="6521450"/>
          <p14:tracePt t="57437" x="5899150" y="6565900"/>
          <p14:tracePt t="57452" x="6318250" y="6565900"/>
          <p14:tracePt t="57469" x="6743700" y="6565900"/>
          <p14:tracePt t="57487" x="6965950" y="6527800"/>
          <p14:tracePt t="57503" x="7118350" y="6483350"/>
          <p14:tracePt t="57519" x="7169150" y="6470650"/>
          <p14:tracePt t="57536" x="7175500" y="6464300"/>
          <p14:tracePt t="57569" x="7181850" y="6457950"/>
          <p14:tracePt t="57586" x="7213600" y="6432550"/>
          <p14:tracePt t="57603" x="7289800" y="6369050"/>
          <p14:tracePt t="57620" x="7372350" y="6273800"/>
          <p14:tracePt t="57637" x="7505700" y="6102350"/>
          <p14:tracePt t="57653" x="7543800" y="6045200"/>
          <p14:tracePt t="57669" x="7689850" y="5937250"/>
          <p14:tracePt t="57686" x="7759700" y="5892800"/>
          <p14:tracePt t="57703" x="7791450" y="5873750"/>
          <p14:tracePt t="57719" x="7797800" y="5867400"/>
          <p14:tracePt t="57736" x="7797800" y="5854700"/>
          <p14:tracePt t="57753" x="7797800" y="5829300"/>
          <p14:tracePt t="57769" x="7797800" y="5791200"/>
          <p14:tracePt t="57786" x="7797800" y="5753100"/>
          <p14:tracePt t="57802" x="7797800" y="5727700"/>
          <p14:tracePt t="57819" x="7797800" y="5683250"/>
          <p14:tracePt t="57837" x="7797800" y="5613400"/>
          <p14:tracePt t="57853" x="7797800" y="5594350"/>
          <p14:tracePt t="57869" x="7785100" y="5492750"/>
          <p14:tracePt t="57886" x="7759700" y="5410200"/>
          <p14:tracePt t="57903" x="7721600" y="5353050"/>
          <p14:tracePt t="57919" x="7664450" y="5314950"/>
          <p14:tracePt t="57936" x="7639050" y="5276850"/>
          <p14:tracePt t="57953" x="7613650" y="5264150"/>
          <p14:tracePt t="57969" x="7600950" y="5264150"/>
          <p14:tracePt t="58003" x="7594600" y="5264150"/>
          <p14:tracePt t="58020" x="7575550" y="5264150"/>
          <p14:tracePt t="58036" x="7537450" y="5276850"/>
          <p14:tracePt t="58053" x="7499350" y="5365750"/>
          <p14:tracePt t="58069" x="7499350" y="5384800"/>
          <p14:tracePt t="58086" x="7486650" y="5391150"/>
          <p14:tracePt t="58120" x="7493000" y="5403850"/>
          <p14:tracePt t="58136" x="7505700" y="5403850"/>
          <p14:tracePt t="58166" x="7512050" y="5403850"/>
          <p14:tracePt t="58190" x="7512050" y="5391150"/>
          <p14:tracePt t="58198" x="7512050" y="5359400"/>
          <p14:tracePt t="58206" x="7505700" y="5346700"/>
          <p14:tracePt t="58220" x="7493000" y="5321300"/>
          <p14:tracePt t="58236" x="7448550" y="5302250"/>
          <p14:tracePt t="58253" x="7429500" y="5289550"/>
          <p14:tracePt t="58295" x="7429500" y="5295900"/>
          <p14:tracePt t="58302" x="7429500" y="5314950"/>
          <p14:tracePt t="58310" x="7429500" y="5340350"/>
          <p14:tracePt t="58320" x="7442200" y="5365750"/>
          <p14:tracePt t="58336" x="7467600" y="5384800"/>
          <p14:tracePt t="58353" x="7473950" y="5397500"/>
          <p14:tracePt t="58370" x="7486650" y="5397500"/>
          <p14:tracePt t="58414" x="7486650" y="5391150"/>
          <p14:tracePt t="58422" x="7486650" y="5378450"/>
          <p14:tracePt t="58437" x="7461250" y="5359400"/>
          <p14:tracePt t="58454" x="7454900" y="5346700"/>
          <p14:tracePt t="58703" x="7454900" y="5353050"/>
          <p14:tracePt t="58710" x="7461250" y="5378450"/>
          <p14:tracePt t="58720" x="7473950" y="5397500"/>
          <p14:tracePt t="58736" x="7524750" y="5511800"/>
          <p14:tracePt t="58753" x="7556500" y="5645150"/>
          <p14:tracePt t="58769" x="7581900" y="5734050"/>
          <p14:tracePt t="58786" x="7581900" y="5778500"/>
          <p14:tracePt t="58959" x="7569200" y="5778500"/>
          <p14:tracePt t="59303" x="7569200" y="5797550"/>
          <p14:tracePt t="59310" x="7569200" y="5816600"/>
          <p14:tracePt t="59320" x="7569200" y="5822950"/>
          <p14:tracePt t="59337" x="7569200" y="5848350"/>
          <p14:tracePt t="59353" x="7569200" y="5873750"/>
          <p14:tracePt t="59371" x="7569200" y="5905500"/>
          <p14:tracePt t="59387" x="7569200" y="5911850"/>
          <p14:tracePt t="59403" x="7569200" y="5924550"/>
          <p14:tracePt t="59420" x="7569200" y="5930900"/>
          <p14:tracePt t="59437" x="7562850" y="5937250"/>
          <p14:tracePt t="59455" x="7562850" y="5943600"/>
          <p14:tracePt t="60454" x="7550150" y="5943600"/>
          <p14:tracePt t="60462" x="7537450" y="5930900"/>
          <p14:tracePt t="60470" x="7512050" y="5905500"/>
          <p14:tracePt t="60487" x="7505700" y="5861050"/>
          <p14:tracePt t="60504" x="7493000" y="5822950"/>
          <p14:tracePt t="60520" x="7493000" y="5784850"/>
          <p14:tracePt t="60537" x="7480300" y="5734050"/>
          <p14:tracePt t="60554" x="7480300" y="5632450"/>
          <p14:tracePt t="60570" x="7480300" y="5530850"/>
          <p14:tracePt t="60587" x="7480300" y="5441950"/>
          <p14:tracePt t="60604" x="7480300" y="5359400"/>
          <p14:tracePt t="60621" x="7480300" y="5270500"/>
          <p14:tracePt t="60637" x="7480300" y="5168900"/>
          <p14:tracePt t="60654" x="7480300" y="5118100"/>
          <p14:tracePt t="60670" x="7473950" y="5086350"/>
          <p14:tracePt t="60687" x="7473950" y="5073650"/>
          <p14:tracePt t="60704" x="7473950" y="5054600"/>
          <p14:tracePt t="60720" x="7473950" y="5048250"/>
          <p14:tracePt t="60737" x="7461250" y="5022850"/>
          <p14:tracePt t="60754" x="7461250" y="5010150"/>
          <p14:tracePt t="60770" x="7461250" y="5003800"/>
          <p14:tracePt t="60787" x="7461250" y="4997450"/>
          <p14:tracePt t="60820" x="7461250" y="4991100"/>
          <p14:tracePt t="60839" x="7467600" y="4991100"/>
          <p14:tracePt t="60864" x="7473950" y="4991100"/>
          <p14:tracePt t="60894" x="7486650" y="4991100"/>
          <p14:tracePt t="61223" x="7480300" y="4991100"/>
          <p14:tracePt t="61230" x="7473950" y="4997450"/>
          <p14:tracePt t="61239" x="7454900" y="5003800"/>
          <p14:tracePt t="61254" x="7423150" y="5035550"/>
          <p14:tracePt t="61271" x="7397750" y="5073650"/>
          <p14:tracePt t="61287" x="7372350" y="5130800"/>
          <p14:tracePt t="61304" x="7359650" y="5200650"/>
          <p14:tracePt t="61321" x="7346950" y="5270500"/>
          <p14:tracePt t="61326" x="7346950" y="5302250"/>
          <p14:tracePt t="61337" x="7346950" y="5340350"/>
          <p14:tracePt t="61354" x="7346950" y="5410200"/>
          <p14:tracePt t="61371" x="7346950" y="5461000"/>
          <p14:tracePt t="61387" x="7359650" y="5499100"/>
          <p14:tracePt t="61404" x="7397750" y="5530850"/>
          <p14:tracePt t="61421" x="7410450" y="5556250"/>
          <p14:tracePt t="61437" x="7454900" y="5575300"/>
          <p14:tracePt t="61454" x="7493000" y="5575300"/>
          <p14:tracePt t="61471" x="7537450" y="5575300"/>
          <p14:tracePt t="61487" x="7620000" y="5568950"/>
          <p14:tracePt t="61504" x="7658100" y="5530850"/>
          <p14:tracePt t="61521" x="7696200" y="5441950"/>
          <p14:tracePt t="61537" x="7708900" y="5353050"/>
          <p14:tracePt t="61554" x="7734300" y="5257800"/>
          <p14:tracePt t="61572" x="7734300" y="5181600"/>
          <p14:tracePt t="61588" x="7734300" y="5137150"/>
          <p14:tracePt t="61605" x="7677150" y="5067300"/>
          <p14:tracePt t="61621" x="7639050" y="5054600"/>
          <p14:tracePt t="61637" x="7556500" y="5035550"/>
          <p14:tracePt t="61654" x="7524750" y="5035550"/>
          <p14:tracePt t="61671" x="7486650" y="5048250"/>
          <p14:tracePt t="61687" x="7429500" y="5080000"/>
          <p14:tracePt t="61704" x="7410450" y="5099050"/>
          <p14:tracePt t="61721" x="7410450" y="5111750"/>
          <p14:tracePt t="61737" x="7410450" y="5130800"/>
          <p14:tracePt t="61754" x="7410450" y="5137150"/>
          <p14:tracePt t="61770" x="7410450" y="5156200"/>
          <p14:tracePt t="61787" x="7416800" y="5168900"/>
          <p14:tracePt t="61981" x="7429500" y="5168900"/>
          <p14:tracePt t="61997" x="7435850" y="5168900"/>
          <p14:tracePt t="62238" x="7442200" y="5168900"/>
          <p14:tracePt t="62399" x="7454900" y="5168900"/>
          <p14:tracePt t="62407" x="7461250" y="5168900"/>
          <p14:tracePt t="62415" x="7467600" y="5168900"/>
          <p14:tracePt t="62431" x="7480300" y="5175250"/>
          <p14:tracePt t="62439" x="7486650" y="5187950"/>
          <p14:tracePt t="62454" x="7499350" y="5200650"/>
          <p14:tracePt t="62472" x="7512050" y="5213350"/>
          <p14:tracePt t="62488" x="7531100" y="5232400"/>
          <p14:tracePt t="62504" x="7543800" y="5251450"/>
          <p14:tracePt t="62521" x="7550150" y="5257800"/>
          <p14:tracePt t="62538" x="7569200" y="5276850"/>
          <p14:tracePt t="62554" x="7575550" y="5289550"/>
          <p14:tracePt t="62588" x="7575550" y="5302250"/>
          <p14:tracePt t="62671" x="7575550" y="5295900"/>
          <p14:tracePt t="62678" x="7575550" y="5264150"/>
          <p14:tracePt t="62688" x="7562850" y="5219700"/>
          <p14:tracePt t="62704" x="7531100" y="5175250"/>
          <p14:tracePt t="62721" x="7480300" y="5137150"/>
          <p14:tracePt t="62738" x="7410450" y="5105400"/>
          <p14:tracePt t="62754" x="7353300" y="5092700"/>
          <p14:tracePt t="62771" x="7327900" y="5092700"/>
          <p14:tracePt t="62787" x="7321550" y="5092700"/>
          <p14:tracePt t="62805" x="7308850" y="5092700"/>
          <p14:tracePt t="62821" x="7308850" y="5181600"/>
          <p14:tracePt t="62838" x="7308850" y="5251450"/>
          <p14:tracePt t="62854" x="7327900" y="5289550"/>
          <p14:tracePt t="62871" x="7397750" y="5327650"/>
          <p14:tracePt t="62888" x="7435850" y="5327650"/>
          <p14:tracePt t="62904" x="7442200" y="5327650"/>
          <p14:tracePt t="62921" x="7442200" y="5334000"/>
          <p14:tracePt t="62938" x="7448550" y="5314950"/>
          <p14:tracePt t="62955" x="7448550" y="5264150"/>
          <p14:tracePt t="62971" x="7416800" y="5219700"/>
          <p14:tracePt t="62988" x="7385050" y="5187950"/>
          <p14:tracePt t="63005" x="7372350" y="5187950"/>
          <p14:tracePt t="63047" x="7372350" y="5200650"/>
          <p14:tracePt t="63054" x="7378700" y="5226050"/>
          <p14:tracePt t="63063" x="7404100" y="5251450"/>
          <p14:tracePt t="63071" x="7423150" y="5257800"/>
          <p14:tracePt t="63088" x="7467600" y="5270500"/>
          <p14:tracePt t="63104" x="7473950" y="5270500"/>
          <p14:tracePt t="63121" x="7480300" y="5270500"/>
          <p14:tracePt t="63182" x="7486650" y="5270500"/>
          <p14:tracePt t="65975" x="7473950" y="5270500"/>
          <p14:tracePt t="65982" x="7416800" y="5270500"/>
          <p14:tracePt t="65991" x="7346950" y="5257800"/>
          <p14:tracePt t="66005" x="7194550" y="5168900"/>
          <p14:tracePt t="66022" x="7061200" y="5067300"/>
          <p14:tracePt t="66039" x="6940550" y="4946650"/>
          <p14:tracePt t="66055" x="6870700" y="4832350"/>
          <p14:tracePt t="66072" x="6781800" y="4673600"/>
          <p14:tracePt t="66090" x="6654800" y="4425950"/>
          <p14:tracePt t="66105" x="6597650" y="4267200"/>
          <p14:tracePt t="66122" x="6553200" y="4152900"/>
          <p14:tracePt t="66139" x="6515100" y="4013200"/>
          <p14:tracePt t="66155" x="6457950" y="3841750"/>
          <p14:tracePt t="66173" x="6343650" y="3613150"/>
          <p14:tracePt t="66189" x="6324600" y="3543300"/>
          <p14:tracePt t="66205" x="6273800" y="3422650"/>
          <p14:tracePt t="66222" x="6254750" y="3378200"/>
          <p14:tracePt t="66239" x="6242050" y="3327400"/>
          <p14:tracePt t="66255" x="6210300" y="3263900"/>
          <p14:tracePt t="66272" x="6140450" y="3175000"/>
          <p14:tracePt t="66289" x="6013450" y="2997200"/>
          <p14:tracePt t="66305" x="5791200" y="2749550"/>
          <p14:tracePt t="66322" x="5613400" y="2584450"/>
          <p14:tracePt t="66325" x="5562600" y="2540000"/>
          <p14:tracePt t="66339" x="5518150" y="2508250"/>
          <p14:tracePt t="66355" x="5448300" y="2451100"/>
          <p14:tracePt t="66372" x="5391150" y="2406650"/>
          <p14:tracePt t="66389" x="5353050" y="2368550"/>
          <p14:tracePt t="66405" x="5295900" y="2317750"/>
          <p14:tracePt t="66422" x="5219700" y="2254250"/>
          <p14:tracePt t="66439" x="5162550" y="2203450"/>
          <p14:tracePt t="66455" x="5130800" y="2171700"/>
          <p14:tracePt t="66472" x="5099050" y="2139950"/>
          <p14:tracePt t="66489" x="5092700" y="2133600"/>
          <p14:tracePt t="66505" x="5080000" y="2120900"/>
          <p14:tracePt t="66522" x="5060950" y="2108200"/>
          <p14:tracePt t="66539" x="5035550" y="2101850"/>
          <p14:tracePt t="66555" x="5029200" y="2095500"/>
          <p14:tracePt t="66572" x="5003800" y="2089150"/>
          <p14:tracePt t="66589" x="4953000" y="2089150"/>
          <p14:tracePt t="66605" x="4819650" y="2089150"/>
          <p14:tracePt t="66622" x="4629150" y="2089150"/>
          <p14:tracePt t="66639" x="4508500" y="2095500"/>
          <p14:tracePt t="66655" x="4495800" y="2095500"/>
          <p14:tracePt t="66672" x="4489450" y="2108200"/>
          <p14:tracePt t="66689" x="4489450" y="2120900"/>
          <p14:tracePt t="66705" x="4514850" y="2178050"/>
          <p14:tracePt t="66722" x="4559300" y="2222500"/>
          <p14:tracePt t="66739" x="4584700" y="2247900"/>
          <p14:tracePt t="66755" x="4597400" y="2247900"/>
          <p14:tracePt t="66910" x="4603750" y="2254250"/>
          <p14:tracePt t="66918" x="4616450" y="2247900"/>
          <p14:tracePt t="66926" x="4616450" y="2241550"/>
          <p14:tracePt t="66939" x="4629150" y="2241550"/>
          <p14:tracePt t="66955" x="4667250" y="2241550"/>
          <p14:tracePt t="66972" x="4692650" y="2241550"/>
          <p14:tracePt t="66989" x="4749800" y="2241550"/>
          <p14:tracePt t="67005" x="4794250" y="2241550"/>
          <p14:tracePt t="67022" x="4845050" y="2305050"/>
          <p14:tracePt t="67039" x="4883150" y="2362200"/>
          <p14:tracePt t="67055" x="4902200" y="2393950"/>
          <p14:tracePt t="67089" x="4908550" y="2400300"/>
          <p14:tracePt t="69366" x="4921250" y="2451100"/>
          <p14:tracePt t="69374" x="4946650" y="2540000"/>
          <p14:tracePt t="69390" x="5035550" y="2679700"/>
          <p14:tracePt t="69407" x="5086350" y="2787650"/>
          <p14:tracePt t="69423" x="5099050" y="2819400"/>
          <p14:tracePt t="69440" x="5035550" y="2863850"/>
          <p14:tracePt t="69456" x="5022850" y="2870200"/>
          <p14:tracePt t="69679" x="5048250" y="2857500"/>
          <p14:tracePt t="69687" x="5067300" y="2857500"/>
          <p14:tracePt t="69694" x="5080000" y="2857500"/>
          <p14:tracePt t="69710" x="5080000" y="2851150"/>
          <p14:tracePt t="69724" x="5086350" y="2851150"/>
          <p14:tracePt t="69750" x="5092700" y="2851150"/>
          <p14:tracePt t="69758" x="5099050" y="2851150"/>
          <p14:tracePt t="69781" x="5111750" y="2851150"/>
          <p14:tracePt t="69789" x="5118100" y="2851150"/>
          <p14:tracePt t="69812" x="5124450" y="2851150"/>
          <p14:tracePt t="70414" x="5137150" y="2851150"/>
          <p14:tracePt t="70423" x="5149850" y="2870200"/>
          <p14:tracePt t="70431" x="5156200" y="2889250"/>
          <p14:tracePt t="70440" x="5181600" y="2921000"/>
          <p14:tracePt t="70457" x="5200650" y="2952750"/>
          <p14:tracePt t="70473" x="5213350" y="3022600"/>
          <p14:tracePt t="70490" x="5213350" y="3111500"/>
          <p14:tracePt t="70507" x="5213350" y="3219450"/>
          <p14:tracePt t="70523" x="5187950" y="3409950"/>
          <p14:tracePt t="70541" x="5060950" y="3702050"/>
          <p14:tracePt t="70557" x="4959350" y="3759200"/>
          <p14:tracePt t="70573" x="4819650" y="3835400"/>
          <p14:tracePt t="70590" x="4711700" y="3873500"/>
          <p14:tracePt t="70608" x="4679950" y="3879850"/>
          <p14:tracePt t="72430" x="4705350" y="3879850"/>
          <p14:tracePt t="72438" x="4813300" y="3879850"/>
          <p14:tracePt t="72446" x="4933950" y="3879850"/>
          <p14:tracePt t="72457" x="5022850" y="3879850"/>
          <p14:tracePt t="72474" x="5175250" y="3898900"/>
          <p14:tracePt t="72491" x="5295900" y="3911600"/>
          <p14:tracePt t="72509" x="5537200" y="3937000"/>
          <p14:tracePt t="72524" x="5632450" y="3956050"/>
          <p14:tracePt t="72541" x="5816600" y="3975100"/>
          <p14:tracePt t="72557" x="6280150" y="4038600"/>
          <p14:tracePt t="72574" x="6673850" y="4146550"/>
          <p14:tracePt t="72591" x="6896100" y="4216400"/>
          <p14:tracePt t="72607" x="6959600" y="4241800"/>
          <p14:tracePt t="72624" x="6985000" y="4248150"/>
          <p14:tracePt t="72670" x="6991350" y="4248150"/>
          <p14:tracePt t="72678" x="7016750" y="4298950"/>
          <p14:tracePt t="72691" x="7048500" y="4432300"/>
          <p14:tracePt t="72708" x="7207250" y="4781550"/>
          <p14:tracePt t="72725" x="7556500" y="5480050"/>
          <p14:tracePt t="72741" x="7727950" y="5803900"/>
          <p14:tracePt t="72757" x="7816850" y="5905500"/>
          <p14:tracePt t="72774" x="7848600" y="5937250"/>
          <p14:tracePt t="72790" x="7867650" y="5943600"/>
          <p14:tracePt t="72830" x="7867650" y="5911850"/>
          <p14:tracePt t="72841" x="7867650" y="5861050"/>
          <p14:tracePt t="72857" x="7848600" y="5803900"/>
          <p14:tracePt t="72874" x="7816850" y="5753100"/>
          <p14:tracePt t="72891" x="7797800" y="5734050"/>
          <p14:tracePt t="72967" x="7785100" y="5727700"/>
          <p14:tracePt t="72975" x="7785100" y="5721350"/>
          <p14:tracePt t="72982" x="7772400" y="5721350"/>
          <p14:tracePt t="72991" x="7734300" y="5683250"/>
          <p14:tracePt t="73008" x="7689850" y="5638800"/>
          <p14:tracePt t="73024" x="7620000" y="5568950"/>
          <p14:tracePt t="73041" x="7562850" y="5511800"/>
          <p14:tracePt t="73058" x="7537450" y="5473700"/>
          <p14:tracePt t="73074" x="7531100" y="5454650"/>
          <p14:tracePt t="73091" x="7531100" y="5448300"/>
          <p14:tracePt t="73108" x="7531100" y="5435600"/>
          <p14:tracePt t="73125" x="7531100" y="5429250"/>
          <p14:tracePt t="73141" x="7531100" y="5410200"/>
          <p14:tracePt t="73158" x="7531100" y="5378450"/>
          <p14:tracePt t="73174" x="7524750" y="5359400"/>
          <p14:tracePt t="73191" x="7512050" y="5334000"/>
          <p14:tracePt t="73208" x="7499350" y="5308600"/>
          <p14:tracePt t="73224" x="7493000" y="5302250"/>
          <p14:tracePt t="73241" x="7480300" y="5295900"/>
          <p14:tracePt t="73274" x="7473950" y="5289550"/>
          <p14:tracePt t="73291" x="7467600" y="5289550"/>
          <p14:tracePt t="73308" x="7454900" y="5289550"/>
          <p14:tracePt t="73324" x="7442200" y="5295900"/>
          <p14:tracePt t="73422" x="7435850" y="5295900"/>
          <p14:tracePt t="73439" x="7435850" y="5289550"/>
          <p14:tracePt t="73462" x="7442200" y="5283200"/>
          <p14:tracePt t="75726" x="7442200" y="5276850"/>
          <p14:tracePt t="75734" x="7423150" y="5276850"/>
          <p14:tracePt t="75742" x="7416800" y="5276850"/>
          <p14:tracePt t="75758" x="7410450" y="5276850"/>
          <p14:tracePt t="75775" x="7404100" y="5276850"/>
          <p14:tracePt t="75990" x="7391400" y="5276850"/>
          <p14:tracePt t="75998" x="7385050" y="5276850"/>
          <p14:tracePt t="76014" x="7378700" y="5270500"/>
          <p14:tracePt t="76030" x="7372350" y="5270500"/>
          <p14:tracePt t="76046" x="7359650" y="5257800"/>
          <p14:tracePt t="76063" x="7353300" y="5257800"/>
          <p14:tracePt t="76086" x="7346950" y="5257800"/>
          <p14:tracePt t="76111" x="7334250" y="5257800"/>
          <p14:tracePt t="76126" x="7327900" y="5257800"/>
          <p14:tracePt t="76142" x="7321550" y="5257800"/>
          <p14:tracePt t="76150" x="7315200" y="5257800"/>
          <p14:tracePt t="76159" x="7308850" y="5257800"/>
          <p14:tracePt t="76175" x="7289800" y="5257800"/>
          <p14:tracePt t="76192" x="7283450" y="5257800"/>
          <p14:tracePt t="76209" x="7264400" y="5257800"/>
          <p14:tracePt t="76225" x="7251700" y="5257800"/>
          <p14:tracePt t="76242" x="7232650" y="5257800"/>
          <p14:tracePt t="76259" x="7213600" y="5257800"/>
          <p14:tracePt t="76275" x="7200900" y="5257800"/>
          <p14:tracePt t="76292" x="7162800" y="5257800"/>
          <p14:tracePt t="76308" x="7137400" y="5257800"/>
          <p14:tracePt t="76325" x="7099300" y="5257800"/>
          <p14:tracePt t="76342" x="7086600" y="5257800"/>
          <p14:tracePt t="76358" x="7073900" y="5257800"/>
          <p14:tracePt t="76375" x="7054850" y="5257800"/>
          <p14:tracePt t="76392" x="7023100" y="5264150"/>
          <p14:tracePt t="76408" x="6985000" y="5264150"/>
          <p14:tracePt t="76425" x="6953250" y="5264150"/>
          <p14:tracePt t="76442" x="6927850" y="5264150"/>
          <p14:tracePt t="76459" x="6908800" y="5264150"/>
          <p14:tracePt t="76475" x="6896100" y="5270500"/>
          <p14:tracePt t="76492" x="6877050" y="5270500"/>
          <p14:tracePt t="76509" x="6858000" y="5270500"/>
          <p14:tracePt t="76525" x="6807200" y="5270500"/>
          <p14:tracePt t="76542" x="6756400" y="5270500"/>
          <p14:tracePt t="76559" x="6705600" y="5270500"/>
          <p14:tracePt t="76575" x="6667500" y="5270500"/>
          <p14:tracePt t="76592" x="6610350" y="5270500"/>
          <p14:tracePt t="76609" x="6584950" y="5270500"/>
          <p14:tracePt t="76625" x="6572250" y="5270500"/>
          <p14:tracePt t="76642" x="6540500" y="5270500"/>
          <p14:tracePt t="76659" x="6521450" y="5270500"/>
          <p14:tracePt t="76675" x="6489700" y="5270500"/>
          <p14:tracePt t="76693" x="6432550" y="5270500"/>
          <p14:tracePt t="76709" x="6413500" y="5270500"/>
          <p14:tracePt t="76726" x="6369050" y="5270500"/>
          <p14:tracePt t="76742" x="6330950" y="5270500"/>
          <p14:tracePt t="76758" x="6299200" y="5270500"/>
          <p14:tracePt t="76775" x="6273800" y="5270500"/>
          <p14:tracePt t="76791" x="6261100" y="5270500"/>
          <p14:tracePt t="76808" x="6216650" y="5270500"/>
          <p14:tracePt t="76825" x="6178550" y="5270500"/>
          <p14:tracePt t="76842" x="6115050" y="5270500"/>
          <p14:tracePt t="76858" x="6064250" y="5270500"/>
          <p14:tracePt t="76875" x="6007100" y="5270500"/>
          <p14:tracePt t="76892" x="5969000" y="5270500"/>
          <p14:tracePt t="76908" x="5905500" y="5270500"/>
          <p14:tracePt t="76925" x="5867400" y="5270500"/>
          <p14:tracePt t="76942" x="5829300" y="5270500"/>
          <p14:tracePt t="76958" x="5778500" y="5270500"/>
          <p14:tracePt t="76975" x="5708650" y="5270500"/>
          <p14:tracePt t="76992" x="5626100" y="5270500"/>
          <p14:tracePt t="77008" x="5537200" y="5270500"/>
          <p14:tracePt t="77025" x="5454650" y="5270500"/>
          <p14:tracePt t="77042" x="5353050" y="5270500"/>
          <p14:tracePt t="77058" x="5251450" y="5270500"/>
          <p14:tracePt t="77075" x="5181600" y="5270500"/>
          <p14:tracePt t="77092" x="5143500" y="5270500"/>
          <p14:tracePt t="77108" x="5041900" y="5270500"/>
          <p14:tracePt t="77125" x="4965700" y="5270500"/>
          <p14:tracePt t="77142" x="4876800" y="5270500"/>
          <p14:tracePt t="77158" x="4800600" y="5270500"/>
          <p14:tracePt t="77175" x="4711700" y="5245100"/>
          <p14:tracePt t="77192" x="4641850" y="5245100"/>
          <p14:tracePt t="77208" x="4559300" y="5232400"/>
          <p14:tracePt t="77225" x="4483100" y="5219700"/>
          <p14:tracePt t="77242" x="4400550" y="5207000"/>
          <p14:tracePt t="77259" x="4311650" y="5194300"/>
          <p14:tracePt t="77275" x="4216400" y="5181600"/>
          <p14:tracePt t="77292" x="4121150" y="5168900"/>
          <p14:tracePt t="77309" x="4051300" y="5156200"/>
          <p14:tracePt t="77325" x="3981450" y="5143500"/>
          <p14:tracePt t="77342" x="3873500" y="5130800"/>
          <p14:tracePt t="77359" x="3771900" y="5118100"/>
          <p14:tracePt t="77376" x="3670300" y="5105400"/>
          <p14:tracePt t="77392" x="3562350" y="5080000"/>
          <p14:tracePt t="77409" x="3435350" y="5067300"/>
          <p14:tracePt t="77427" x="3289300" y="5048250"/>
          <p14:tracePt t="77442" x="3143250" y="5041900"/>
          <p14:tracePt t="77459" x="3028950" y="5022850"/>
          <p14:tracePt t="77476" x="2946400" y="5022850"/>
          <p14:tracePt t="77493" x="2876550" y="5010150"/>
          <p14:tracePt t="77509" x="2863850" y="5010150"/>
          <p14:tracePt t="77525" x="2838450" y="5010150"/>
          <p14:tracePt t="77542" x="2800350" y="5010150"/>
          <p14:tracePt t="77558" x="2755900" y="5010150"/>
          <p14:tracePt t="77575" x="2679700" y="5010150"/>
          <p14:tracePt t="77592" x="2590800" y="5010150"/>
          <p14:tracePt t="77608" x="2520950" y="5010150"/>
          <p14:tracePt t="77625" x="2444750" y="5010150"/>
          <p14:tracePt t="77642" x="2368550" y="5010150"/>
          <p14:tracePt t="77659" x="2298700" y="5010150"/>
          <p14:tracePt t="77675" x="2216150" y="5010150"/>
          <p14:tracePt t="77692" x="2089150" y="5010150"/>
          <p14:tracePt t="77709" x="1892300" y="5010150"/>
          <p14:tracePt t="77725" x="1809750" y="5010150"/>
          <p14:tracePt t="77742" x="1778000" y="5010150"/>
          <p14:tracePt t="77759" x="1765300" y="5010150"/>
          <p14:tracePt t="77829" x="1758950" y="5010150"/>
          <p14:tracePt t="77845" x="1746250" y="5010150"/>
          <p14:tracePt t="77869" x="1739900" y="5010150"/>
          <p14:tracePt t="77885" x="1720850" y="5010150"/>
          <p14:tracePt t="77894" x="1714500" y="5010150"/>
          <p14:tracePt t="77901" x="1682750" y="5010150"/>
          <p14:tracePt t="77910" x="1657350" y="5010150"/>
          <p14:tracePt t="77925" x="1581150" y="5016500"/>
          <p14:tracePt t="77942" x="1524000" y="5016500"/>
          <p14:tracePt t="77959" x="1466850" y="5029200"/>
          <p14:tracePt t="77976" x="1428750" y="5035550"/>
          <p14:tracePt t="77992" x="1422400" y="5035550"/>
          <p14:tracePt t="78009" x="1409700" y="5035550"/>
          <p14:tracePt t="78118" x="1409700" y="5041900"/>
          <p14:tracePt t="78127" x="1409700" y="5048250"/>
          <p14:tracePt t="78134" x="1403350" y="5073650"/>
          <p14:tracePt t="78142" x="1384300" y="5086350"/>
          <p14:tracePt t="78159" x="1327150" y="5124450"/>
          <p14:tracePt t="78176" x="1276350" y="5156200"/>
          <p14:tracePt t="78193" x="1206500" y="5175250"/>
          <p14:tracePt t="78209" x="1168400" y="5175250"/>
          <p14:tracePt t="78226" x="1162050" y="5175250"/>
          <p14:tracePt t="78382" x="1212850" y="5175250"/>
          <p14:tracePt t="78390" x="1276350" y="5168900"/>
          <p14:tracePt t="78398" x="1365250" y="5156200"/>
          <p14:tracePt t="78409" x="1441450" y="5156200"/>
          <p14:tracePt t="78426" x="1587500" y="5130800"/>
          <p14:tracePt t="78443" x="1752600" y="5099050"/>
          <p14:tracePt t="78459" x="1873250" y="5086350"/>
          <p14:tracePt t="78476" x="1962150" y="5073650"/>
          <p14:tracePt t="78493" x="2019300" y="5054600"/>
          <p14:tracePt t="78509" x="2032000" y="5048250"/>
          <p14:tracePt t="78590" x="2038350" y="5041900"/>
          <p14:tracePt t="78614" x="2044700" y="5035550"/>
          <p14:tracePt t="78622" x="2057400" y="5029200"/>
          <p14:tracePt t="78630" x="2063750" y="5029200"/>
          <p14:tracePt t="78643" x="2076450" y="5022850"/>
          <p14:tracePt t="78659" x="2089150" y="5010150"/>
          <p14:tracePt t="78677" x="2139950" y="4991100"/>
          <p14:tracePt t="78709" x="2165350" y="4984750"/>
          <p14:tracePt t="78846" x="2146300" y="4984750"/>
          <p14:tracePt t="78854" x="2108200" y="5003800"/>
          <p14:tracePt t="78862" x="2038350" y="5048250"/>
          <p14:tracePt t="78876" x="1962150" y="5105400"/>
          <p14:tracePt t="78892" x="1784350" y="5232400"/>
          <p14:tracePt t="78909" x="1593850" y="5359400"/>
          <p14:tracePt t="78926" x="1549400" y="5384800"/>
          <p14:tracePt t="79022" x="1574800" y="5384800"/>
          <p14:tracePt t="79030" x="1619250" y="5384800"/>
          <p14:tracePt t="79038" x="1670050" y="5384800"/>
          <p14:tracePt t="79046" x="1727200" y="5384800"/>
          <p14:tracePt t="79059" x="1797050" y="5397500"/>
          <p14:tracePt t="79077" x="2076450" y="5441950"/>
          <p14:tracePt t="79093" x="2419350" y="5480050"/>
          <p14:tracePt t="79109" x="2870200" y="5543550"/>
          <p14:tracePt t="79126" x="3365500" y="5613400"/>
          <p14:tracePt t="79143" x="3733800" y="5676900"/>
          <p14:tracePt t="79159" x="3898900" y="5695950"/>
          <p14:tracePt t="79176" x="3917950" y="5702300"/>
          <p14:tracePt t="79254" x="3892550" y="5702300"/>
          <p14:tracePt t="79262" x="3860800" y="5689600"/>
          <p14:tracePt t="79270" x="3841750" y="5664200"/>
          <p14:tracePt t="79278" x="3790950" y="5638800"/>
          <p14:tracePt t="79293" x="3765550" y="5607050"/>
          <p14:tracePt t="79309" x="3752850" y="5575300"/>
          <p14:tracePt t="79326" x="3733800" y="5543550"/>
          <p14:tracePt t="79343" x="3733800" y="5518150"/>
          <p14:tracePt t="79360" x="3733800" y="5499100"/>
          <p14:tracePt t="79376" x="3733800" y="5473700"/>
          <p14:tracePt t="79393" x="3733800" y="5448300"/>
          <p14:tracePt t="79410" x="3733800" y="5429250"/>
          <p14:tracePt t="79426" x="3733800" y="5416550"/>
          <p14:tracePt t="79486" x="3733800" y="5410200"/>
          <p14:tracePt t="79502" x="3740150" y="5410200"/>
          <p14:tracePt t="79510" x="3746500" y="5410200"/>
          <p14:tracePt t="79518" x="3752850" y="5410200"/>
          <p14:tracePt t="79526" x="3765550" y="5410200"/>
          <p14:tracePt t="79543" x="3816350" y="5429250"/>
          <p14:tracePt t="79560" x="3905250" y="5511800"/>
          <p14:tracePt t="79576" x="4025900" y="5619750"/>
          <p14:tracePt t="79593" x="4165600" y="5689600"/>
          <p14:tracePt t="79610" x="4464050" y="5765800"/>
          <p14:tracePt t="79626" x="4927600" y="5829300"/>
          <p14:tracePt t="79643" x="5549900" y="5829300"/>
          <p14:tracePt t="79660" x="6426200" y="5810250"/>
          <p14:tracePt t="79677" x="7581900" y="5613400"/>
          <p14:tracePt t="79693" x="9055100" y="5308600"/>
          <p14:tracePt t="79942" x="9074150" y="5302250"/>
          <p14:tracePt t="79950" x="9112250" y="5302250"/>
          <p14:tracePt t="79960" x="9118600" y="5276850"/>
          <p14:tracePt t="79976" x="9137650" y="5270500"/>
          <p14:tracePt t="79993" x="9156700" y="5270500"/>
          <p14:tracePt t="80010" x="9194800" y="5257800"/>
          <p14:tracePt t="80026" x="9207500" y="5251450"/>
          <p14:tracePt t="80061" x="9226550" y="5245100"/>
          <p14:tracePt t="80077" x="9258300" y="5232400"/>
          <p14:tracePt t="80093" x="9378950" y="5162550"/>
          <p14:tracePt t="80110" x="9467850" y="5092700"/>
          <p14:tracePt t="80126" x="9537700" y="5048250"/>
          <p14:tracePt t="80143" x="9569450" y="5029200"/>
          <p14:tracePt t="80160" x="9575800" y="5022850"/>
          <p14:tracePt t="84062" x="9531350" y="5022850"/>
          <p14:tracePt t="84070" x="9340850" y="5022850"/>
          <p14:tracePt t="84079" x="9112250" y="5022850"/>
          <p14:tracePt t="84094" x="8699500" y="5022850"/>
          <p14:tracePt t="84111" x="8528050" y="5022850"/>
          <p14:tracePt t="84128" x="8509000" y="5022850"/>
          <p14:tracePt t="87471" x="8502650" y="5022850"/>
          <p14:tracePt t="87478" x="8477250" y="5022850"/>
          <p14:tracePt t="87487" x="8420100" y="5022850"/>
          <p14:tracePt t="87495" x="8382000" y="5022850"/>
          <p14:tracePt t="87512" x="8299450" y="5022850"/>
          <p14:tracePt t="87529" x="8147050" y="5022850"/>
          <p14:tracePt t="87545" x="7937500" y="5022850"/>
          <p14:tracePt t="87562" x="7753350" y="5022850"/>
          <p14:tracePt t="87579" x="7689850" y="5022850"/>
          <p14:tracePt t="87821" x="7683500" y="5029200"/>
          <p14:tracePt t="90358" x="7677150" y="5029200"/>
          <p14:tracePt t="91102" x="7639050" y="5029200"/>
          <p14:tracePt t="91110" x="7543800" y="5029200"/>
          <p14:tracePt t="91118" x="7391400" y="5029200"/>
          <p14:tracePt t="91130" x="7188200" y="5029200"/>
          <p14:tracePt t="91146" x="6896100" y="4991100"/>
          <p14:tracePt t="91163" x="6813550" y="4965700"/>
          <p14:tracePt t="91478" x="6819900" y="4965700"/>
          <p14:tracePt t="97903" x="6845300" y="4965700"/>
          <p14:tracePt t="97910" x="6896100" y="4953000"/>
          <p14:tracePt t="97918" x="6965950" y="4940300"/>
          <p14:tracePt t="97932" x="7073900" y="4908550"/>
          <p14:tracePt t="97949" x="7099300" y="4889500"/>
          <p14:tracePt t="97965" x="7112000" y="4889500"/>
          <p14:tracePt t="98246" x="7105650" y="4889500"/>
          <p14:tracePt t="98262" x="7092950" y="4889500"/>
          <p14:tracePt t="98270" x="7086600" y="4889500"/>
          <p14:tracePt t="98282" x="7080250" y="4889500"/>
          <p14:tracePt t="98299" x="7061200" y="4889500"/>
          <p14:tracePt t="98315" x="7042150" y="4889500"/>
          <p14:tracePt t="98333" x="7016750" y="4889500"/>
          <p14:tracePt t="98349" x="7010400" y="4889500"/>
          <p14:tracePt t="98365" x="6985000" y="4889500"/>
          <p14:tracePt t="98382" x="6978650" y="4889500"/>
          <p14:tracePt t="98399" x="6972300" y="4889500"/>
          <p14:tracePt t="98415" x="6959600" y="4889500"/>
          <p14:tracePt t="101405" x="0" y="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156337" y="1825409"/>
            <a:ext cx="1457064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600" b="1" dirty="0" smtClean="0"/>
              <a:t>x </a:t>
            </a:r>
            <a:r>
              <a:rPr lang="en-US" altLang="en-US" sz="3600" b="1" dirty="0"/>
              <a:t>≥</a:t>
            </a:r>
            <a:r>
              <a:rPr lang="en-US" altLang="en-US" sz="3600" b="1" dirty="0" smtClean="0"/>
              <a:t> -2</a:t>
            </a:r>
            <a:endParaRPr lang="en-US" altLang="en-US" dirty="0" smtClean="0">
              <a:solidFill>
                <a:srgbClr val="7B9899"/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3306057" y="2663561"/>
            <a:ext cx="5591175" cy="2117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means that whatever value x has, </a:t>
            </a:r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it must be </a:t>
            </a:r>
            <a:r>
              <a:rPr lang="en-US" altLang="en-US" sz="2400" dirty="0" smtClean="0"/>
              <a:t>greater </a:t>
            </a:r>
            <a:r>
              <a:rPr lang="en-US" altLang="en-US" sz="2400" dirty="0"/>
              <a:t>than </a:t>
            </a:r>
            <a:r>
              <a:rPr lang="en-US" altLang="en-US" sz="2400" u="sng" dirty="0" smtClean="0"/>
              <a:t>or</a:t>
            </a:r>
            <a:r>
              <a:rPr lang="en-US" altLang="en-US" sz="2400" dirty="0" smtClean="0"/>
              <a:t> equal to -2.</a:t>
            </a: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What could x be?</a:t>
            </a:r>
          </a:p>
          <a:p>
            <a:endParaRPr lang="en-US" altLang="en-US" dirty="0" smtClean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8635" y="5013171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1" name="Oval 10"/>
          <p:cNvSpPr/>
          <p:nvPr/>
        </p:nvSpPr>
        <p:spPr>
          <a:xfrm>
            <a:off x="5257796" y="5089371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2" name="Straight Arrow Connector 11"/>
          <p:cNvCxnSpPr>
            <a:stCxn id="11" idx="6"/>
          </p:cNvCxnSpPr>
          <p:nvPr/>
        </p:nvCxnSpPr>
        <p:spPr>
          <a:xfrm flipV="1">
            <a:off x="5486396" y="5175682"/>
            <a:ext cx="4039344" cy="2798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288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653"/>
    </mc:Choice>
    <mc:Fallback xmlns="">
      <p:transition advTm="50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  <p:extLst mod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5195704"/>
              </p:ext>
            </p:extLst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&lt;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&gt;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≤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≥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6636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52"/>
    </mc:Choice>
    <mc:Fallback xmlns="">
      <p:transition advTm="453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5" x="4068763" y="2606675"/>
          <p14:tracePt t="831" x="4068763" y="2773363"/>
          <p14:tracePt t="840" x="4068763" y="2963863"/>
          <p14:tracePt t="855" x="4122738" y="3222625"/>
          <p14:tracePt t="872" x="4297363" y="3543300"/>
          <p14:tracePt t="888" x="4587875" y="3763963"/>
          <p14:tracePt t="905" x="5165725" y="3962400"/>
          <p14:tracePt t="922" x="5981700" y="4106863"/>
          <p14:tracePt t="939" x="6865938" y="4106863"/>
          <p14:tracePt t="955" x="7666038" y="4046538"/>
          <p14:tracePt t="972" x="8207375" y="3870325"/>
          <p14:tracePt t="988" x="8580438" y="3635375"/>
          <p14:tracePt t="1005" x="8732838" y="3451225"/>
          <p14:tracePt t="1022" x="8778875" y="3298825"/>
          <p14:tracePt t="1040" x="8785225" y="3070225"/>
          <p14:tracePt t="1056" x="8755063" y="2955925"/>
          <p14:tracePt t="1072" x="8724900" y="2903538"/>
          <p14:tracePt t="1088" x="8709025" y="2873375"/>
          <p14:tracePt t="1105" x="8709025" y="2849563"/>
          <p14:tracePt t="1122" x="8702675" y="2841625"/>
          <p14:tracePt t="1138" x="8702675" y="2835275"/>
          <p14:tracePt t="1172" x="8702675" y="2811463"/>
          <p14:tracePt t="1188" x="8702675" y="2773363"/>
          <p14:tracePt t="1192" x="8694738" y="2759075"/>
          <p14:tracePt t="1207" x="8686800" y="2743200"/>
          <p14:tracePt t="1222" x="8670925" y="2720975"/>
          <p14:tracePt t="1239" x="8594725" y="2628900"/>
          <p14:tracePt t="1256" x="8556625" y="2590800"/>
          <p14:tracePt t="1272" x="8526463" y="2544763"/>
          <p14:tracePt t="1288" x="8496300" y="2506663"/>
          <p14:tracePt t="1305" x="8442325" y="2438400"/>
          <p14:tracePt t="1322" x="8382000" y="2384425"/>
          <p14:tracePt t="1338" x="8275638" y="2308225"/>
          <p14:tracePt t="1355" x="8161338" y="2225675"/>
          <p14:tracePt t="1372" x="8031163" y="2125663"/>
          <p14:tracePt t="1388" x="7902575" y="2019300"/>
          <p14:tracePt t="1405" x="7802563" y="1935163"/>
          <p14:tracePt t="1422" x="7696200" y="1820863"/>
          <p14:tracePt t="1439" x="7543800" y="1660525"/>
          <p14:tracePt t="1455" x="7399338" y="1524000"/>
          <p14:tracePt t="1472" x="7239000" y="1409700"/>
          <p14:tracePt t="1488" x="7102475" y="1311275"/>
          <p14:tracePt t="1505" x="6956425" y="1227138"/>
          <p14:tracePt t="1522" x="6811963" y="1158875"/>
          <p14:tracePt t="1538" x="6637338" y="1082675"/>
          <p14:tracePt t="1555" x="6499225" y="1020763"/>
          <p14:tracePt t="1572" x="6316663" y="982663"/>
          <p14:tracePt t="1588" x="6134100" y="936625"/>
          <p14:tracePt t="1605" x="5921375" y="906463"/>
          <p14:tracePt t="1622" x="5676900" y="884238"/>
          <p14:tracePt t="1639" x="5432425" y="884238"/>
          <p14:tracePt t="1655" x="4968875" y="884238"/>
          <p14:tracePt t="1673" x="4702175" y="884238"/>
          <p14:tracePt t="1689" x="4449763" y="884238"/>
          <p14:tracePt t="1705" x="4237038" y="914400"/>
          <p14:tracePt t="1722" x="4038600" y="968375"/>
          <p14:tracePt t="1739" x="3863975" y="1028700"/>
          <p14:tracePt t="1755" x="3703638" y="1096963"/>
          <p14:tracePt t="1772" x="3565525" y="1173163"/>
          <p14:tracePt t="1789" x="3429000" y="1257300"/>
          <p14:tracePt t="1805" x="3254375" y="1349375"/>
          <p14:tracePt t="1823" x="3040063" y="1470025"/>
          <p14:tracePt t="1839" x="2917825" y="1554163"/>
          <p14:tracePt t="1855" x="2835275" y="1630363"/>
          <p14:tracePt t="1872" x="2735263" y="1752600"/>
          <p14:tracePt t="1889" x="2613025" y="1927225"/>
          <p14:tracePt t="1905" x="2530475" y="2079625"/>
          <p14:tracePt t="1922" x="2446338" y="2239963"/>
          <p14:tracePt t="1939" x="2370138" y="2416175"/>
          <p14:tracePt t="1955" x="2301875" y="2574925"/>
          <p14:tracePt t="1972" x="2239963" y="2743200"/>
          <p14:tracePt t="1989" x="2193925" y="2917825"/>
          <p14:tracePt t="2005" x="2125663" y="3116263"/>
          <p14:tracePt t="2022" x="2065338" y="3344863"/>
          <p14:tracePt t="2039" x="1989138" y="3581400"/>
          <p14:tracePt t="2055" x="1973263" y="3856038"/>
          <p14:tracePt t="2072" x="1973263" y="4030663"/>
          <p14:tracePt t="2089" x="2011363" y="4191000"/>
          <p14:tracePt t="2105" x="2079625" y="4327525"/>
          <p14:tracePt t="2122" x="2155825" y="4449763"/>
          <p14:tracePt t="2139" x="2247900" y="4572000"/>
          <p14:tracePt t="2155" x="2384425" y="4724400"/>
          <p14:tracePt t="2173" x="2613025" y="4892675"/>
          <p14:tracePt t="2177" x="2720975" y="4968875"/>
          <p14:tracePt t="2189" x="2925763" y="5083175"/>
          <p14:tracePt t="2205" x="3298825" y="5265738"/>
          <p14:tracePt t="2222" x="3703638" y="5394325"/>
          <p14:tracePt t="2239" x="4076700" y="5502275"/>
          <p14:tracePt t="2255" x="4694238" y="5608638"/>
          <p14:tracePt t="2272" x="5189538" y="5684838"/>
          <p14:tracePt t="2289" x="5737225" y="5715000"/>
          <p14:tracePt t="2305" x="6194425" y="5715000"/>
          <p14:tracePt t="2322" x="6651625" y="5707063"/>
          <p14:tracePt t="2339" x="7102475" y="5540375"/>
          <p14:tracePt t="2355" x="7535863" y="5326063"/>
          <p14:tracePt t="2372" x="8008938" y="5029200"/>
          <p14:tracePt t="2389" x="8480425" y="4625975"/>
          <p14:tracePt t="2405" x="8823325" y="4198938"/>
          <p14:tracePt t="2423" x="9280525" y="3535363"/>
          <p14:tracePt t="2439" x="9334500" y="3382963"/>
          <p14:tracePt t="2455" x="9410700" y="2873375"/>
          <p14:tracePt t="2472" x="9432925" y="2370138"/>
          <p14:tracePt t="2489" x="9356725" y="1790700"/>
          <p14:tracePt t="2506" x="9204325" y="1333500"/>
          <p14:tracePt t="2522" x="9045575" y="998538"/>
          <p14:tracePt t="2539" x="8899525" y="784225"/>
          <p14:tracePt t="2556" x="8747125" y="655638"/>
          <p14:tracePt t="2572" x="8488363" y="549275"/>
          <p14:tracePt t="2589" x="8175625" y="465138"/>
          <p14:tracePt t="2606" x="7832725" y="441325"/>
          <p14:tracePt t="2623" x="7064375" y="441325"/>
          <p14:tracePt t="2639" x="6484938" y="441325"/>
          <p14:tracePt t="2656" x="5989638" y="441325"/>
          <p14:tracePt t="2674" x="5494338" y="503238"/>
          <p14:tracePt t="2689" x="4975225" y="563563"/>
          <p14:tracePt t="2706" x="4533900" y="601663"/>
          <p14:tracePt t="2722" x="4175125" y="655638"/>
          <p14:tracePt t="2739" x="3870325" y="731838"/>
          <p14:tracePt t="2756" x="3581400" y="846138"/>
          <p14:tracePt t="2772" x="3260725" y="1028700"/>
          <p14:tracePt t="2789" x="2941638" y="1265238"/>
          <p14:tracePt t="2806" x="2552700" y="1608138"/>
          <p14:tracePt t="2823" x="1668463" y="2293938"/>
          <p14:tracePt t="2839" x="1235075" y="2689225"/>
          <p14:tracePt t="2856" x="1012825" y="2949575"/>
          <p14:tracePt t="2873" x="968375" y="3032125"/>
          <p14:tracePt t="2889" x="968375" y="3048000"/>
          <p14:tracePt t="2906" x="1006475" y="3108325"/>
          <p14:tracePt t="2922" x="1074738" y="3200400"/>
          <p14:tracePt t="2939" x="1279525" y="3444875"/>
          <p14:tracePt t="2956" x="1622425" y="3832225"/>
          <p14:tracePt t="2972" x="2049463" y="4289425"/>
          <p14:tracePt t="2989" x="2430463" y="4754563"/>
          <p14:tracePt t="3006" x="2713038" y="5083175"/>
          <p14:tracePt t="3023" x="3208338" y="5494338"/>
          <p14:tracePt t="3039" x="3679825" y="5775325"/>
          <p14:tracePt t="3056" x="4365625" y="6011863"/>
          <p14:tracePt t="3072" x="5280025" y="6149975"/>
          <p14:tracePt t="3089" x="6408738" y="6278563"/>
          <p14:tracePt t="3106" x="7437438" y="6294438"/>
          <p14:tracePt t="3122" x="8259763" y="6210300"/>
          <p14:tracePt t="3139" x="9067800" y="5935663"/>
          <p14:tracePt t="3156" x="9867900" y="5470525"/>
          <p14:tracePt t="3174" x="10637838" y="4884738"/>
          <p14:tracePt t="3177" x="10972800" y="4564063"/>
          <p14:tracePt t="3189" x="11269663" y="4221163"/>
          <p14:tracePt t="3206" x="11718925" y="3543300"/>
          <p14:tracePt t="3223" x="11887200" y="2835275"/>
          <p14:tracePt t="3239" x="11712575" y="2354263"/>
          <p14:tracePt t="3256" x="11277600" y="1812925"/>
          <p14:tracePt t="3272" x="10760075" y="1417638"/>
          <p14:tracePt t="3289" x="10287000" y="1219200"/>
          <p14:tracePt t="3306" x="9753600" y="1150938"/>
          <p14:tracePt t="3322" x="9190038" y="1150938"/>
          <p14:tracePt t="3339" x="8664575" y="1173163"/>
          <p14:tracePt t="3356" x="8039100" y="1401763"/>
          <p14:tracePt t="3373" x="7475538" y="1692275"/>
          <p14:tracePt t="3389" x="6926263" y="2111375"/>
          <p14:tracePt t="3406" x="6416675" y="2552700"/>
          <p14:tracePt t="3423" x="5943600" y="2971800"/>
          <p14:tracePt t="3439" x="5584825" y="3382963"/>
          <p14:tracePt t="3456" x="5516563" y="3513138"/>
          <p14:tracePt t="3473" x="5494338" y="3589338"/>
          <p14:tracePt t="3489" x="5494338" y="3611563"/>
          <p14:tracePt t="3506" x="5592763" y="3559175"/>
          <p14:tracePt t="3776" x="5592763" y="3543300"/>
          <p14:tracePt t="3784" x="5584825" y="3513138"/>
          <p14:tracePt t="3791" x="5532438" y="3451225"/>
          <p14:tracePt t="3806" x="5448300" y="3382963"/>
          <p14:tracePt t="3823" x="4983163" y="3108325"/>
          <p14:tracePt t="3839" x="4525963" y="2903538"/>
          <p14:tracePt t="3856" x="3817938" y="2682875"/>
          <p14:tracePt t="3873" x="3170238" y="2552700"/>
          <p14:tracePt t="3889" x="2697163" y="2492375"/>
          <p14:tracePt t="3906" x="2362200" y="2492375"/>
          <p14:tracePt t="3923" x="2027238" y="2544763"/>
          <p14:tracePt t="3939" x="1706563" y="2713038"/>
          <p14:tracePt t="3956" x="1393825" y="3001963"/>
          <p14:tracePt t="3973" x="1058863" y="3444875"/>
          <p14:tracePt t="3989" x="663575" y="4022725"/>
          <p14:tracePt t="4006" x="342900" y="4572000"/>
          <p14:tracePt t="4023" x="144463" y="5045075"/>
          <p14:tracePt t="4039" x="98425" y="5600700"/>
          <p14:tracePt t="4056" x="236538" y="5867400"/>
          <p14:tracePt t="4073" x="715963" y="6103938"/>
          <p14:tracePt t="4089" x="1600200" y="6188075"/>
          <p14:tracePt t="4106" x="2667000" y="6180138"/>
          <p14:tracePt t="4123" x="3946525" y="5981700"/>
          <p14:tracePt t="4139" x="4884738" y="5654675"/>
          <p14:tracePt t="4156" x="5402263" y="5303838"/>
          <p14:tracePt t="4173" x="5616575" y="4884738"/>
          <p14:tracePt t="4176" x="5668963" y="4686300"/>
          <p14:tracePt t="4189" x="5668963" y="4457700"/>
          <p14:tracePt t="4207" x="5113338" y="3521075"/>
          <p14:tracePt t="4223" x="4732338" y="3184525"/>
          <p14:tracePt t="4239" x="3665538" y="2498725"/>
          <p14:tracePt t="4256" x="3178175" y="2316163"/>
          <p14:tracePt t="4273" x="2887663" y="2270125"/>
          <p14:tracePt t="4289" x="2697163" y="2278063"/>
          <p14:tracePt t="4306" x="2552700" y="2354263"/>
          <p14:tracePt t="4323" x="2446338" y="2506663"/>
          <p14:tracePt t="4340" x="2354263" y="2720975"/>
          <p14:tracePt t="4356" x="2293938" y="3063875"/>
          <p14:tracePt t="4373" x="2255838" y="3390900"/>
          <p14:tracePt t="4390" x="2239963" y="3611563"/>
          <p14:tracePt t="4406" x="2217738" y="3703638"/>
          <p14:tracePt t="4464" x="2217738" y="3687763"/>
          <p14:tracePt t="4472" x="2217738" y="3589338"/>
          <p14:tracePt t="4480" x="2217738" y="3482975"/>
          <p14:tracePt t="4490" x="2217738" y="3360738"/>
          <p14:tracePt t="4506" x="2217738" y="3146425"/>
          <p14:tracePt t="4523" x="2225675" y="2971800"/>
          <p14:tracePt t="4540" x="2263775" y="2781300"/>
          <p14:tracePt t="4556" x="2293938" y="2613025"/>
          <p14:tracePt t="4573" x="2332038" y="2492375"/>
          <p14:tracePt t="4590" x="2354263" y="2416175"/>
          <p14:tracePt t="4606" x="2370138" y="2384425"/>
          <p14:tracePt t="4623" x="2378075" y="2384425"/>
          <p14:tracePt t="4640" x="2460625" y="2400300"/>
          <p14:tracePt t="4656" x="2582863" y="2689225"/>
          <p14:tracePt t="4673" x="2789238" y="3413125"/>
          <p14:tracePt t="4690" x="2971800" y="4206875"/>
          <p14:tracePt t="4706" x="3154363" y="4868863"/>
          <p14:tracePt t="4723" x="3284538" y="5151438"/>
          <p14:tracePt t="4740" x="3344863" y="5173663"/>
          <p14:tracePt t="4756" x="3436938" y="5045075"/>
          <p14:tracePt t="4773" x="3597275" y="4503738"/>
          <p14:tracePt t="4791" x="3635375" y="3482975"/>
          <p14:tracePt t="4807" x="3535363" y="2873375"/>
          <p14:tracePt t="4823" x="3482975" y="2598738"/>
          <p14:tracePt t="4840" x="3467100" y="2422525"/>
          <p14:tracePt t="4856" x="3459163" y="2392363"/>
          <p14:tracePt t="4896" x="3459163" y="2514600"/>
          <p14:tracePt t="4906" x="3459163" y="2803525"/>
          <p14:tracePt t="4923" x="3513138" y="3573463"/>
          <p14:tracePt t="4940" x="3543300" y="4327525"/>
          <p14:tracePt t="4956" x="3565525" y="4792663"/>
          <p14:tracePt t="4973" x="3565525" y="4854575"/>
          <p14:tracePt t="4992" x="3573463" y="4830763"/>
          <p14:tracePt t="5007" x="3573463" y="4229100"/>
          <p14:tracePt t="5023" x="3573463" y="3589338"/>
          <p14:tracePt t="5040" x="3559175" y="3124200"/>
          <p14:tracePt t="5056" x="3543300" y="2803525"/>
          <p14:tracePt t="5073" x="3543300" y="2727325"/>
          <p14:tracePt t="5107" x="3543300" y="2751138"/>
          <p14:tracePt t="5123" x="3535363" y="3276600"/>
          <p14:tracePt t="5140" x="3535363" y="4160838"/>
          <p14:tracePt t="5156" x="3535363" y="4983163"/>
          <p14:tracePt t="5173" x="3535363" y="5440363"/>
          <p14:tracePt t="5176" x="3535363" y="5494338"/>
          <p14:tracePt t="5190" x="3535363" y="5502275"/>
          <p14:tracePt t="5207" x="3559175" y="5470525"/>
          <p14:tracePt t="5223" x="3611563" y="5287963"/>
          <p14:tracePt t="5240" x="3733800" y="4587875"/>
          <p14:tracePt t="5257" x="3733800" y="4114800"/>
          <p14:tracePt t="5273" x="3733800" y="3856038"/>
          <p14:tracePt t="5291" x="3733800" y="3794125"/>
          <p14:tracePt t="5323" x="3733800" y="3848100"/>
          <p14:tracePt t="5340" x="3673475" y="4441825"/>
          <p14:tracePt t="5357" x="3649663" y="5173663"/>
          <p14:tracePt t="5373" x="3649663" y="5791200"/>
          <p14:tracePt t="5390" x="3649663" y="5989638"/>
          <p14:tracePt t="5407" x="3649663" y="5997575"/>
          <p14:tracePt t="5424" x="3687763" y="5745163"/>
          <p14:tracePt t="5440" x="3741738" y="5151438"/>
          <p14:tracePt t="5457" x="3741738" y="4549775"/>
          <p14:tracePt t="5473" x="3741738" y="4054475"/>
          <p14:tracePt t="5491" x="3741738" y="3840163"/>
          <p14:tracePt t="5507" x="3741738" y="3825875"/>
          <p14:tracePt t="5540" x="3741738" y="3984625"/>
          <p14:tracePt t="5557" x="3741738" y="4541838"/>
          <p14:tracePt t="5573" x="3741738" y="5021263"/>
          <p14:tracePt t="5590" x="3756025" y="5181600"/>
          <p14:tracePt t="5607" x="3756025" y="5189538"/>
          <p14:tracePt t="5623" x="3794125" y="5097463"/>
          <p14:tracePt t="5640" x="3848100" y="4640263"/>
          <p14:tracePt t="5657" x="3848100" y="4098925"/>
          <p14:tracePt t="5673" x="3848100" y="3565525"/>
          <p14:tracePt t="5690" x="3848100" y="3170238"/>
          <p14:tracePt t="5707" x="3848100" y="2994025"/>
          <p14:tracePt t="5760" x="3848100" y="3001963"/>
          <p14:tracePt t="5768" x="3848100" y="3063875"/>
          <p14:tracePt t="5775" x="3863975" y="3162300"/>
          <p14:tracePt t="5790" x="3870325" y="3216275"/>
          <p14:tracePt t="5807" x="3878263" y="3260725"/>
          <p14:tracePt t="5848" x="3886200" y="3268663"/>
          <p14:tracePt t="5873" x="3886200" y="3260725"/>
          <p14:tracePt t="6176" x="3886200" y="3238500"/>
          <p14:tracePt t="6184" x="3886200" y="3208338"/>
          <p14:tracePt t="6192" x="3886200" y="3170238"/>
          <p14:tracePt t="6207" x="3886200" y="3140075"/>
          <p14:tracePt t="6223" x="3886200" y="3078163"/>
          <p14:tracePt t="6240" x="3886200" y="3040063"/>
          <p14:tracePt t="6257" x="3886200" y="3032125"/>
          <p14:tracePt t="6274" x="3886200" y="3025775"/>
          <p14:tracePt t="6290" x="3894138" y="3017838"/>
          <p14:tracePt t="6432" x="3902075" y="3017838"/>
          <p14:tracePt t="6440" x="3902075" y="3032125"/>
          <p14:tracePt t="6448" x="3902075" y="3055938"/>
          <p14:tracePt t="6457" x="3902075" y="3063875"/>
          <p14:tracePt t="6608" x="3902075" y="3070225"/>
          <p14:tracePt t="6624" x="3902075" y="3086100"/>
          <p14:tracePt t="6640" x="3902075" y="3094038"/>
          <p14:tracePt t="6664" x="3894138" y="3094038"/>
          <p14:tracePt t="6704" x="3886200" y="3094038"/>
          <p14:tracePt t="6744" x="3878263" y="3094038"/>
          <p14:tracePt t="6761" x="3863975" y="3094038"/>
          <p14:tracePt t="6767" x="3848100" y="3094038"/>
          <p14:tracePt t="6776" x="3832225" y="3094038"/>
          <p14:tracePt t="6791" x="3794125" y="3116263"/>
          <p14:tracePt t="6807" x="3725863" y="3162300"/>
          <p14:tracePt t="6824" x="3687763" y="3184525"/>
          <p14:tracePt t="6840" x="3665538" y="3208338"/>
          <p14:tracePt t="6879" x="3657600" y="3208338"/>
          <p14:tracePt t="6920" x="3641725" y="3222625"/>
          <p14:tracePt t="6928" x="3641725" y="3230563"/>
          <p14:tracePt t="6943" x="3635375" y="3238500"/>
          <p14:tracePt t="6957" x="3627438" y="3238500"/>
          <p14:tracePt t="7160" x="3619500" y="3246438"/>
          <p14:tracePt t="7175" x="3627438" y="3276600"/>
          <p14:tracePt t="7184" x="3673475" y="3322638"/>
          <p14:tracePt t="7192" x="3711575" y="3360738"/>
          <p14:tracePt t="7207" x="3817938" y="3429000"/>
          <p14:tracePt t="7224" x="3940175" y="3489325"/>
          <p14:tracePt t="7241" x="4008438" y="3521075"/>
          <p14:tracePt t="7257" x="4022725" y="3527425"/>
          <p14:tracePt t="7520" x="4022725" y="3535363"/>
          <p14:tracePt t="7543" x="4022725" y="3543300"/>
          <p14:tracePt t="7552" x="4022725" y="3551238"/>
          <p14:tracePt t="7568" x="4022725" y="3559175"/>
          <p14:tracePt t="7584" x="4022725" y="3565525"/>
          <p14:tracePt t="7592" x="4022725" y="3573463"/>
          <p14:tracePt t="7607" x="4008438" y="3589338"/>
          <p14:tracePt t="7624" x="4000500" y="3619500"/>
          <p14:tracePt t="7641" x="3970338" y="3673475"/>
          <p14:tracePt t="7657" x="3908425" y="3741738"/>
          <p14:tracePt t="7674" x="3848100" y="3825875"/>
          <p14:tracePt t="7691" x="3756025" y="3894138"/>
          <p14:tracePt t="7707" x="3665538" y="3962400"/>
          <p14:tracePt t="7724" x="3597275" y="4000500"/>
          <p14:tracePt t="7741" x="3535363" y="4022725"/>
          <p14:tracePt t="7757" x="3527425" y="4022725"/>
          <p14:tracePt t="7816" x="3521075" y="4022725"/>
          <p14:tracePt t="7832" x="3513138" y="4016375"/>
          <p14:tracePt t="7849" x="3497263" y="4008438"/>
          <p14:tracePt t="7855" x="3497263" y="3992563"/>
          <p14:tracePt t="7864" x="3482975" y="3978275"/>
          <p14:tracePt t="7880" x="3482975" y="3970338"/>
          <p14:tracePt t="8064" x="3482975" y="3962400"/>
          <p14:tracePt t="8080" x="3489325" y="3946525"/>
          <p14:tracePt t="8089" x="3497263" y="3940175"/>
          <p14:tracePt t="8096" x="3497263" y="3932238"/>
          <p14:tracePt t="8111" x="3505200" y="3916363"/>
          <p14:tracePt t="8136" x="3513138" y="3908425"/>
          <p14:tracePt t="8152" x="3521075" y="3908425"/>
          <p14:tracePt t="8168" x="3521075" y="3902075"/>
          <p14:tracePt t="8272" x="3527425" y="3894138"/>
          <p14:tracePt t="8336" x="3543300" y="3894138"/>
          <p14:tracePt t="8344" x="3559175" y="3894138"/>
          <p14:tracePt t="8360" x="3581400" y="3894138"/>
          <p14:tracePt t="8375" x="3649663" y="3924300"/>
          <p14:tracePt t="8391" x="3733800" y="3970338"/>
          <p14:tracePt t="8408" x="3810000" y="4022725"/>
          <p14:tracePt t="8424" x="3886200" y="4076700"/>
          <p14:tracePt t="8441" x="3908425" y="4092575"/>
          <p14:tracePt t="8648" x="3908425" y="4098925"/>
          <p14:tracePt t="8656" x="3908425" y="4114800"/>
          <p14:tracePt t="8663" x="3894138" y="4122738"/>
          <p14:tracePt t="8674" x="3878263" y="4130675"/>
          <p14:tracePt t="8691" x="3825875" y="4160838"/>
          <p14:tracePt t="8708" x="3771900" y="4183063"/>
          <p14:tracePt t="8724" x="3749675" y="4191000"/>
          <p14:tracePt t="8741" x="3733800" y="4198938"/>
          <p14:tracePt t="8758" x="3725863" y="4198938"/>
          <p14:tracePt t="9104" x="3725863" y="4144963"/>
          <p14:tracePt t="9112" x="3725863" y="4076700"/>
          <p14:tracePt t="9125" x="3733800" y="4016375"/>
          <p14:tracePt t="9141" x="3771900" y="3848100"/>
          <p14:tracePt t="9158" x="3817938" y="3703638"/>
          <p14:tracePt t="9175" x="3832225" y="3589338"/>
          <p14:tracePt t="9191" x="3848100" y="3489325"/>
          <p14:tracePt t="9208" x="3848100" y="3444875"/>
          <p14:tracePt t="9225" x="3848100" y="3421063"/>
          <p14:tracePt t="9264" x="3848100" y="3413125"/>
          <p14:tracePt t="9312" x="3848100" y="3406775"/>
          <p14:tracePt t="9320" x="3848100" y="3398838"/>
          <p14:tracePt t="9336" x="3848100" y="3382963"/>
          <p14:tracePt t="9343" x="3848100" y="3368675"/>
          <p14:tracePt t="9358" x="3848100" y="3360738"/>
          <p14:tracePt t="9375" x="3856038" y="3276600"/>
          <p14:tracePt t="9391" x="3863975" y="3208338"/>
          <p14:tracePt t="9408" x="3878263" y="3178175"/>
          <p14:tracePt t="9425" x="3878263" y="3154363"/>
          <p14:tracePt t="9776" x="3878263" y="3184525"/>
          <p14:tracePt t="9784" x="3878263" y="3268663"/>
          <p14:tracePt t="9793" x="3878263" y="3352800"/>
          <p14:tracePt t="9808" x="3878263" y="3505200"/>
          <p14:tracePt t="9825" x="3863975" y="3627438"/>
          <p14:tracePt t="9842" x="3848100" y="3711575"/>
          <p14:tracePt t="9858" x="3840163" y="3756025"/>
          <p14:tracePt t="9875" x="3832225" y="3810000"/>
          <p14:tracePt t="9892" x="3832225" y="3848100"/>
          <p14:tracePt t="9908" x="3832225" y="3863975"/>
          <p14:tracePt t="9925" x="3817938" y="3878263"/>
          <p14:tracePt t="9942" x="3817938" y="3886200"/>
          <p14:tracePt t="10136" x="3817938" y="3894138"/>
          <p14:tracePt t="11112" x="3817938" y="3902075"/>
          <p14:tracePt t="11120" x="3817938" y="3924300"/>
          <p14:tracePt t="11127" x="3817938" y="3962400"/>
          <p14:tracePt t="11142" x="3817938" y="4016375"/>
          <p14:tracePt t="11159" x="3817938" y="4152900"/>
          <p14:tracePt t="11175" x="3817938" y="4297363"/>
          <p14:tracePt t="11192" x="3817938" y="4457700"/>
          <p14:tracePt t="11209" x="3817938" y="4572000"/>
          <p14:tracePt t="11225" x="3817938" y="4632325"/>
          <p14:tracePt t="11242" x="3817938" y="4670425"/>
          <p14:tracePt t="11259" x="3817938" y="4678363"/>
          <p14:tracePt t="11276" x="3817938" y="4702175"/>
          <p14:tracePt t="11309" x="3817938" y="4708525"/>
          <p14:tracePt t="11352" x="3817938" y="4716463"/>
          <p14:tracePt t="11361" x="3817938" y="4724400"/>
          <p14:tracePt t="11384" x="3817938" y="4732338"/>
          <p14:tracePt t="11392" x="3817938" y="4740275"/>
          <p14:tracePt t="11400" x="3817938" y="4746625"/>
          <p14:tracePt t="11416" x="3817938" y="4762500"/>
          <p14:tracePt t="11425" x="3817938" y="4770438"/>
          <p14:tracePt t="11442" x="3817938" y="4816475"/>
          <p14:tracePt t="11459" x="3817938" y="4846638"/>
          <p14:tracePt t="11475" x="3817938" y="4854575"/>
          <p14:tracePt t="11560" x="3817938" y="4846638"/>
          <p14:tracePt t="11568" x="3817938" y="4838700"/>
          <p14:tracePt t="11576" x="3817938" y="4830763"/>
          <p14:tracePt t="11592" x="3817938" y="4792663"/>
          <p14:tracePt t="11609" x="3817938" y="4754563"/>
          <p14:tracePt t="11626" x="3817938" y="4702175"/>
          <p14:tracePt t="11642" x="3817938" y="4664075"/>
          <p14:tracePt t="11659" x="3817938" y="4640263"/>
          <p14:tracePt t="11676" x="3817938" y="4618038"/>
          <p14:tracePt t="11709" x="3817938" y="4610100"/>
          <p14:tracePt t="11752" x="3817938" y="4594225"/>
          <p14:tracePt t="11760" x="3817938" y="4579938"/>
          <p14:tracePt t="11768" x="3825875" y="4564063"/>
          <p14:tracePt t="11783" x="3840163" y="4549775"/>
          <p14:tracePt t="11792" x="3840163" y="4541838"/>
          <p14:tracePt t="11809" x="3848100" y="4518025"/>
          <p14:tracePt t="11825" x="3856038" y="4511675"/>
          <p14:tracePt t="11842" x="3863975" y="4479925"/>
          <p14:tracePt t="11859" x="3870325" y="4473575"/>
          <p14:tracePt t="12256" x="3870325" y="4465638"/>
          <p14:tracePt t="12272" x="3863975" y="4465638"/>
          <p14:tracePt t="12281" x="3856038" y="4465638"/>
          <p14:tracePt t="12296" x="3840163" y="4473575"/>
          <p14:tracePt t="12309" x="3825875" y="4479925"/>
          <p14:tracePt t="12326" x="3817938" y="4487863"/>
          <p14:tracePt t="12342" x="3802063" y="4495800"/>
          <p14:tracePt t="12359" x="3787775" y="4495800"/>
          <p14:tracePt t="12375" x="3771900" y="4511675"/>
          <p14:tracePt t="12392" x="3749675" y="4511675"/>
          <p14:tracePt t="12409" x="3717925" y="4525963"/>
          <p14:tracePt t="12425" x="3679825" y="4549775"/>
          <p14:tracePt t="12442" x="3641725" y="4556125"/>
          <p14:tracePt t="12459" x="3603625" y="4579938"/>
          <p14:tracePt t="12476" x="3581400" y="4579938"/>
          <p14:tracePt t="12492" x="3573463" y="4587875"/>
          <p14:tracePt t="12722" x="3573463" y="4594225"/>
          <p14:tracePt t="12736" x="3573463" y="4610100"/>
          <p14:tracePt t="12744" x="3581400" y="4625975"/>
          <p14:tracePt t="12759" x="3641725" y="4664075"/>
          <p14:tracePt t="12776" x="3717925" y="4694238"/>
          <p14:tracePt t="12793" x="3825875" y="4724400"/>
          <p14:tracePt t="12811" x="3908425" y="4754563"/>
          <p14:tracePt t="12826" x="3924300" y="4762500"/>
          <p14:tracePt t="13031" x="3924300" y="4770438"/>
          <p14:tracePt t="13038" x="3924300" y="4784725"/>
          <p14:tracePt t="13046" x="3902075" y="4792663"/>
          <p14:tracePt t="13059" x="3856038" y="4822825"/>
          <p14:tracePt t="13075" x="3802063" y="4838700"/>
          <p14:tracePt t="13092" x="3779838" y="4846638"/>
          <p14:tracePt t="13109" x="3771900" y="4846638"/>
          <p14:tracePt t="13544" x="3771900" y="4860925"/>
          <p14:tracePt t="13552" x="3771900" y="4914900"/>
          <p14:tracePt t="13560" x="3771900" y="4968875"/>
          <p14:tracePt t="13576" x="3771900" y="5105400"/>
          <p14:tracePt t="13593" x="3771900" y="5173663"/>
          <p14:tracePt t="13610" x="3771900" y="5203825"/>
          <p14:tracePt t="13626" x="3771900" y="5211763"/>
          <p14:tracePt t="13663" x="3771900" y="5219700"/>
          <p14:tracePt t="13687" x="3763963" y="5219700"/>
          <p14:tracePt t="13760" x="3749675" y="5219700"/>
          <p14:tracePt t="13768" x="3725863" y="5219700"/>
          <p14:tracePt t="13776" x="3717925" y="5219700"/>
          <p14:tracePt t="13793" x="3679825" y="5235575"/>
          <p14:tracePt t="13810" x="3641725" y="5241925"/>
          <p14:tracePt t="13826" x="3611563" y="5241925"/>
          <p14:tracePt t="13843" x="3597275" y="5241925"/>
          <p14:tracePt t="14040" x="3597275" y="5249863"/>
          <p14:tracePt t="14048" x="3611563" y="5249863"/>
          <p14:tracePt t="14060" x="3635375" y="5257800"/>
          <p14:tracePt t="14076" x="3695700" y="5280025"/>
          <p14:tracePt t="14093" x="3771900" y="5295900"/>
          <p14:tracePt t="14110" x="3840163" y="5318125"/>
          <p14:tracePt t="14126" x="3870325" y="5326063"/>
          <p14:tracePt t="14208" x="3870325" y="5341938"/>
          <p14:tracePt t="14216" x="3870325" y="5349875"/>
          <p14:tracePt t="14226" x="3870325" y="5372100"/>
          <p14:tracePt t="14243" x="3870325" y="5418138"/>
          <p14:tracePt t="14260" x="3856038" y="5456238"/>
          <p14:tracePt t="14276" x="3840163" y="5486400"/>
          <p14:tracePt t="14293" x="3825875" y="5502275"/>
          <p14:tracePt t="14311" x="3802063" y="5508625"/>
          <p14:tracePt t="14400" x="3794125" y="5508625"/>
          <p14:tracePt t="14408" x="3787775" y="5508625"/>
          <p14:tracePt t="14416" x="3779838" y="5508625"/>
          <p14:tracePt t="14427" x="3763963" y="5508625"/>
          <p14:tracePt t="14443" x="3741738" y="5516563"/>
          <p14:tracePt t="14460" x="3717925" y="5524500"/>
          <p14:tracePt t="14477" x="3703638" y="5524500"/>
          <p14:tracePt t="14493" x="3703638" y="5532438"/>
          <p14:tracePt t="14600" x="3717925" y="5532438"/>
          <p14:tracePt t="14607" x="3756025" y="5532438"/>
          <p14:tracePt t="14616" x="3779838" y="5532438"/>
          <p14:tracePt t="14627" x="3802063" y="5532438"/>
          <p14:tracePt t="14643" x="3840163" y="5532438"/>
          <p14:tracePt t="14660" x="3856038" y="5532438"/>
          <p14:tracePt t="15152" x="3856038" y="5524500"/>
          <p14:tracePt t="15160" x="3863975" y="5502275"/>
          <p14:tracePt t="15168" x="3863975" y="5478463"/>
          <p14:tracePt t="15177" x="3870325" y="5456238"/>
          <p14:tracePt t="15193" x="3870325" y="5418138"/>
          <p14:tracePt t="15210" x="3870325" y="5311775"/>
          <p14:tracePt t="15227" x="3870325" y="5143500"/>
          <p14:tracePt t="15243" x="3825875" y="4868863"/>
          <p14:tracePt t="15260" x="3725863" y="4556125"/>
          <p14:tracePt t="15277" x="3649663" y="4283075"/>
          <p14:tracePt t="15294" x="3611563" y="4046538"/>
          <p14:tracePt t="15311" x="3589338" y="3817938"/>
          <p14:tracePt t="15327" x="3589338" y="3733800"/>
          <p14:tracePt t="15344" x="3589338" y="3581400"/>
          <p14:tracePt t="15360" x="3589338" y="3489325"/>
          <p14:tracePt t="15377" x="3589338" y="3451225"/>
          <p14:tracePt t="15394" x="3589338" y="3413125"/>
          <p14:tracePt t="15410" x="3589338" y="3398838"/>
          <p14:tracePt t="15427" x="3589338" y="3360738"/>
          <p14:tracePt t="15444" x="3589338" y="3322638"/>
          <p14:tracePt t="15460" x="3589338" y="3268663"/>
          <p14:tracePt t="15477" x="3589338" y="3208338"/>
          <p14:tracePt t="15494" x="3597275" y="3146425"/>
          <p14:tracePt t="15511" x="3603625" y="3116263"/>
          <p14:tracePt t="15527" x="3611563" y="3116263"/>
          <p14:tracePt t="16234" x="3619500" y="3124200"/>
          <p14:tracePt t="16239" x="3657600" y="3132138"/>
          <p14:tracePt t="16249" x="3679825" y="3146425"/>
          <p14:tracePt t="16261" x="3687763" y="3146425"/>
          <p14:tracePt t="16277" x="3749675" y="3154363"/>
          <p14:tracePt t="16294" x="3771900" y="3154363"/>
          <p14:tracePt t="16376" x="3779838" y="3154363"/>
          <p14:tracePt t="16384" x="3779838" y="3146425"/>
          <p14:tracePt t="16416" x="3779838" y="3140075"/>
          <p14:tracePt t="16488" x="3779838" y="3154363"/>
          <p14:tracePt t="16497" x="3779838" y="3178175"/>
          <p14:tracePt t="16504" x="3779838" y="3200400"/>
          <p14:tracePt t="16512" x="3779838" y="3222625"/>
          <p14:tracePt t="16527" x="3779838" y="3246438"/>
          <p14:tracePt t="16672" x="3779838" y="3254375"/>
          <p14:tracePt t="17096" x="3779838" y="3260725"/>
          <p14:tracePt t="17104" x="3802063" y="3276600"/>
          <p14:tracePt t="17113" x="3802063" y="3284538"/>
          <p14:tracePt t="17129" x="3810000" y="3284538"/>
          <p14:tracePt t="17176" x="3817938" y="3284538"/>
          <p14:tracePt t="17200" x="3825875" y="3284538"/>
          <p14:tracePt t="17208" x="3840163" y="3284538"/>
          <p14:tracePt t="17215" x="3848100" y="3260725"/>
          <p14:tracePt t="17228" x="3863975" y="3222625"/>
          <p14:tracePt t="17244" x="3878263" y="3178175"/>
          <p14:tracePt t="17247" x="3886200" y="3146425"/>
          <p14:tracePt t="17261" x="3894138" y="3132138"/>
          <p14:tracePt t="17278" x="3902075" y="3101975"/>
          <p14:tracePt t="17294" x="3908425" y="3094038"/>
          <p14:tracePt t="17585" x="3908425" y="3086100"/>
          <p14:tracePt t="17591" x="3902075" y="3086100"/>
          <p14:tracePt t="17599" x="3870325" y="3086100"/>
          <p14:tracePt t="17611" x="3840163" y="3101975"/>
          <p14:tracePt t="17629" x="3771900" y="3124200"/>
          <p14:tracePt t="17644" x="3703638" y="3154363"/>
          <p14:tracePt t="17661" x="3657600" y="3170238"/>
          <p14:tracePt t="17678" x="3649663" y="3170238"/>
          <p14:tracePt t="18242" x="3641725" y="3178175"/>
          <p14:tracePt t="18248" x="3657600" y="3192463"/>
          <p14:tracePt t="18261" x="3673475" y="3208338"/>
          <p14:tracePt t="18278" x="3717925" y="3246438"/>
          <p14:tracePt t="18295" x="3817938" y="3298825"/>
          <p14:tracePt t="18311" x="3932238" y="3344863"/>
          <p14:tracePt t="18329" x="3954463" y="3360738"/>
          <p14:tracePt t="18584" x="3954463" y="3382963"/>
          <p14:tracePt t="18592" x="3954463" y="3429000"/>
          <p14:tracePt t="18599" x="3954463" y="3467100"/>
          <p14:tracePt t="18612" x="3946525" y="3551238"/>
          <p14:tracePt t="18628" x="3916363" y="3763963"/>
          <p14:tracePt t="18645" x="3916363" y="3978275"/>
          <p14:tracePt t="18662" x="3908425" y="4160838"/>
          <p14:tracePt t="18679" x="3908425" y="4351338"/>
          <p14:tracePt t="18695" x="3908425" y="4419600"/>
          <p14:tracePt t="18711" x="3908425" y="4449763"/>
          <p14:tracePt t="18728" x="3908425" y="4473575"/>
          <p14:tracePt t="18745" x="3908425" y="4479925"/>
          <p14:tracePt t="18808" x="3902075" y="4487863"/>
          <p14:tracePt t="19112" x="3894138" y="4487863"/>
          <p14:tracePt t="19120" x="3878263" y="4503738"/>
          <p14:tracePt t="19128" x="3863975" y="4511675"/>
          <p14:tracePt t="19145" x="3810000" y="4549775"/>
          <p14:tracePt t="19162" x="3763963" y="4579938"/>
          <p14:tracePt t="19178" x="3725863" y="4602163"/>
          <p14:tracePt t="19195" x="3711575" y="4610100"/>
          <p14:tracePt t="19212" x="3703638" y="4618038"/>
          <p14:tracePt t="19352" x="3695700" y="4625975"/>
          <p14:tracePt t="19392" x="3695700" y="4632325"/>
          <p14:tracePt t="19400" x="3679825" y="4640263"/>
          <p14:tracePt t="19415" x="3679825" y="4648200"/>
          <p14:tracePt t="19440" x="3673475" y="4648200"/>
          <p14:tracePt t="19456" x="3665538" y="4656138"/>
          <p14:tracePt t="19528" x="3665538" y="4664075"/>
          <p14:tracePt t="19576" x="3665538" y="4670425"/>
          <p14:tracePt t="19583" x="3665538" y="4686300"/>
          <p14:tracePt t="19595" x="3679825" y="4694238"/>
          <p14:tracePt t="19612" x="3725863" y="4724400"/>
          <p14:tracePt t="19628" x="3787775" y="4754563"/>
          <p14:tracePt t="19645" x="3856038" y="4784725"/>
          <p14:tracePt t="19662" x="3932238" y="4822825"/>
          <p14:tracePt t="19678" x="3962400" y="4830763"/>
          <p14:tracePt t="19792" x="3962400" y="4838700"/>
          <p14:tracePt t="19809" x="3954463" y="4854575"/>
          <p14:tracePt t="19816" x="3924300" y="4854575"/>
          <p14:tracePt t="19829" x="3894138" y="4860925"/>
          <p14:tracePt t="19845" x="3832225" y="4860925"/>
          <p14:tracePt t="19862" x="3779838" y="4876800"/>
          <p14:tracePt t="19879" x="3756025" y="4884738"/>
          <p14:tracePt t="19960" x="3763963" y="4884738"/>
          <p14:tracePt t="19968" x="3825875" y="4892675"/>
          <p14:tracePt t="19979" x="3940175" y="4914900"/>
          <p14:tracePt t="19995" x="4313238" y="4945063"/>
          <p14:tracePt t="20012" x="4868863" y="4945063"/>
          <p14:tracePt t="20029" x="5470525" y="4945063"/>
          <p14:tracePt t="20045" x="6111875" y="4945063"/>
          <p14:tracePt t="20062" x="6569075" y="4937125"/>
          <p14:tracePt t="20079" x="7010400" y="4784725"/>
          <p14:tracePt t="20095" x="7124700" y="4702175"/>
          <p14:tracePt t="20112" x="7178675" y="4640263"/>
          <p14:tracePt t="20129" x="7192963" y="4618038"/>
          <p14:tracePt t="20146" x="7192963" y="4602163"/>
          <p14:tracePt t="20162" x="7192963" y="4572000"/>
          <p14:tracePt t="20179" x="7208838" y="4541838"/>
          <p14:tracePt t="20195" x="7216775" y="4503738"/>
          <p14:tracePt t="20212" x="7231063" y="4487863"/>
          <p14:tracePt t="20229" x="7231063" y="4479925"/>
          <p14:tracePt t="20245" x="7246938" y="4465638"/>
          <p14:tracePt t="20263" x="7331075" y="4449763"/>
          <p14:tracePt t="20279" x="7445375" y="4411663"/>
          <p14:tracePt t="20295" x="7589838" y="4365625"/>
          <p14:tracePt t="20312" x="7688263" y="4313238"/>
          <p14:tracePt t="20329" x="7750175" y="4283075"/>
          <p14:tracePt t="20346" x="7764463" y="4267200"/>
          <p14:tracePt t="20362" x="7772400" y="4267200"/>
          <p14:tracePt t="20544" x="7772400" y="4275138"/>
          <p14:tracePt t="20552" x="7788275" y="4305300"/>
          <p14:tracePt t="20562" x="7802563" y="4359275"/>
          <p14:tracePt t="20579" x="7810500" y="4435475"/>
          <p14:tracePt t="20595" x="7810500" y="4495800"/>
          <p14:tracePt t="20612" x="7810500" y="4525963"/>
          <p14:tracePt t="20629" x="7810500" y="4533900"/>
          <p14:tracePt t="20848" x="7810500" y="4525963"/>
          <p14:tracePt t="20856" x="7810500" y="4465638"/>
          <p14:tracePt t="20865" x="7810500" y="4373563"/>
          <p14:tracePt t="20879" x="7810500" y="4275138"/>
          <p14:tracePt t="20896" x="7810500" y="3856038"/>
          <p14:tracePt t="20912" x="7794625" y="3559175"/>
          <p14:tracePt t="20929" x="7764463" y="3336925"/>
          <p14:tracePt t="20946" x="7756525" y="3246438"/>
          <p14:tracePt t="20962" x="7756525" y="3230563"/>
          <p14:tracePt t="21376" x="7750175" y="3230563"/>
          <p14:tracePt t="21383" x="7750175" y="3238500"/>
          <p14:tracePt t="21480" x="7750175" y="3222625"/>
          <p14:tracePt t="21488" x="7750175" y="3192463"/>
          <p14:tracePt t="21496" x="7750175" y="3162300"/>
          <p14:tracePt t="21513" x="7756525" y="3108325"/>
          <p14:tracePt t="21529" x="7756525" y="3094038"/>
          <p14:tracePt t="21592" x="7764463" y="3116263"/>
          <p14:tracePt t="21600" x="7772400" y="3162300"/>
          <p14:tracePt t="21613" x="7772400" y="3192463"/>
          <p14:tracePt t="21629" x="7788275" y="3254375"/>
          <p14:tracePt t="21647" x="7794625" y="3268663"/>
          <p14:tracePt t="21711" x="7802563" y="3230563"/>
          <p14:tracePt t="21719" x="7802563" y="3216275"/>
          <p14:tracePt t="21729" x="7802563" y="3184525"/>
          <p14:tracePt t="21746" x="7802563" y="3146425"/>
          <p14:tracePt t="21762" x="7802563" y="3140075"/>
          <p14:tracePt t="21831" x="7802563" y="3162300"/>
          <p14:tracePt t="21840" x="7802563" y="3170238"/>
          <p14:tracePt t="21847" x="7802563" y="3178175"/>
          <p14:tracePt t="21920" x="7810500" y="3162300"/>
          <p14:tracePt t="21928" x="7818438" y="3154363"/>
          <p14:tracePt t="21936" x="7818438" y="3140075"/>
          <p14:tracePt t="22008" x="7818438" y="3146425"/>
          <p14:tracePt t="22015" x="7818438" y="3192463"/>
          <p14:tracePt t="22024" x="7818438" y="3222625"/>
          <p14:tracePt t="22031" x="7818438" y="3230563"/>
          <p14:tracePt t="22046" x="7818438" y="3238500"/>
          <p14:tracePt t="22063" x="7810500" y="3238500"/>
          <p14:tracePt t="22104" x="7810500" y="3230563"/>
          <p14:tracePt t="22112" x="7810500" y="3208338"/>
          <p14:tracePt t="22120" x="7810500" y="3192463"/>
          <p14:tracePt t="22129" x="7802563" y="3170238"/>
          <p14:tracePt t="22216" x="7802563" y="3178175"/>
          <p14:tracePt t="23216" x="7794625" y="3178175"/>
          <p14:tracePt t="23416" x="7788275" y="3170238"/>
          <p14:tracePt t="23424" x="7756525" y="3162300"/>
          <p14:tracePt t="23431" x="7688263" y="3140075"/>
          <p14:tracePt t="23447" x="7650163" y="3132138"/>
          <p14:tracePt t="23463" x="7437438" y="3063875"/>
          <p14:tracePt t="23480" x="7292975" y="3025775"/>
          <p14:tracePt t="23497" x="7208838" y="3001963"/>
          <p14:tracePt t="23513" x="7185025" y="2994025"/>
          <p14:tracePt t="23944" x="7200900" y="2994025"/>
          <p14:tracePt t="23952" x="7223125" y="2994025"/>
          <p14:tracePt t="23963" x="7254875" y="2994025"/>
          <p14:tracePt t="23980" x="7315200" y="2994025"/>
          <p14:tracePt t="23997" x="7413625" y="2994025"/>
          <p14:tracePt t="24013" x="7527925" y="2994025"/>
          <p14:tracePt t="24031" x="7673975" y="3017838"/>
          <p14:tracePt t="24047" x="7688263" y="3017838"/>
          <p14:tracePt t="24063" x="7696200" y="3025775"/>
          <p14:tracePt t="24097" x="7696200" y="3055938"/>
          <p14:tracePt t="24113" x="7658100" y="3146425"/>
          <p14:tracePt t="24130" x="7535863" y="3276600"/>
          <p14:tracePt t="24147" x="7315200" y="3390900"/>
          <p14:tracePt t="24163" x="6956425" y="3513138"/>
          <p14:tracePt t="24180" x="6408738" y="3635375"/>
          <p14:tracePt t="24197" x="5707063" y="3711575"/>
          <p14:tracePt t="24213" x="5089525" y="3711575"/>
          <p14:tracePt t="24231" x="4365625" y="3711575"/>
          <p14:tracePt t="24248" x="4068763" y="3711575"/>
          <p14:tracePt t="24263" x="3902075" y="3695700"/>
          <p14:tracePt t="24280" x="3802063" y="3673475"/>
          <p14:tracePt t="24297" x="3779838" y="3665538"/>
          <p14:tracePt t="24376" x="3771900" y="3665538"/>
          <p14:tracePt t="24383" x="3763963" y="3665538"/>
          <p14:tracePt t="24397" x="3741738" y="3665538"/>
          <p14:tracePt t="24414" x="3673475" y="3665538"/>
          <p14:tracePt t="24431" x="3436938" y="3679825"/>
          <p14:tracePt t="24448" x="3254375" y="3741738"/>
          <p14:tracePt t="24464" x="3170238" y="3763963"/>
          <p14:tracePt t="24480" x="3154363" y="3771900"/>
          <p14:tracePt t="24576" x="3162300" y="3771900"/>
          <p14:tracePt t="24583" x="3178175" y="3771900"/>
          <p14:tracePt t="24592" x="3192463" y="3771900"/>
          <p14:tracePt t="24599" x="3222625" y="3771900"/>
          <p14:tracePt t="24613" x="3276600" y="3771900"/>
          <p14:tracePt t="24631" x="3451225" y="3794125"/>
          <p14:tracePt t="24647" x="3543300" y="3810000"/>
          <p14:tracePt t="24663" x="3573463" y="3825875"/>
          <p14:tracePt t="24680" x="3581400" y="3825875"/>
          <p14:tracePt t="25024" x="3581400" y="3894138"/>
          <p14:tracePt t="25031" x="3581400" y="4022725"/>
          <p14:tracePt t="25040" x="3581400" y="4206875"/>
          <p14:tracePt t="25048" x="3581400" y="4373563"/>
          <p14:tracePt t="25064" x="3565525" y="4694238"/>
          <p14:tracePt t="25080" x="3551238" y="4899025"/>
          <p14:tracePt t="25097" x="3527425" y="5075238"/>
          <p14:tracePt t="25114" x="3527425" y="5227638"/>
          <p14:tracePt t="25130" x="3527425" y="5326063"/>
          <p14:tracePt t="25147" x="3527425" y="5402263"/>
          <p14:tracePt t="25164" x="3521075" y="5448300"/>
          <p14:tracePt t="25180" x="3521075" y="5464175"/>
          <p14:tracePt t="25197" x="3513138" y="5478463"/>
          <p14:tracePt t="25214" x="3513138" y="5486400"/>
          <p14:tracePt t="25231" x="3513138" y="5502275"/>
          <p14:tracePt t="25247" x="3513138" y="5532438"/>
          <p14:tracePt t="25264" x="3513138" y="5554663"/>
          <p14:tracePt t="25281" x="3513138" y="5584825"/>
          <p14:tracePt t="25297" x="3513138" y="5622925"/>
          <p14:tracePt t="25314" x="3513138" y="5646738"/>
          <p14:tracePt t="25331" x="3513138" y="5661025"/>
          <p14:tracePt t="25416" x="3505200" y="5630863"/>
          <p14:tracePt t="25424" x="3505200" y="5616575"/>
          <p14:tracePt t="25432" x="3505200" y="5592763"/>
          <p14:tracePt t="25447" x="3505200" y="5562600"/>
          <p14:tracePt t="25466" x="3505200" y="5540375"/>
          <p14:tracePt t="25481" x="3505200" y="5524500"/>
          <p14:tracePt t="25497" x="3505200" y="5516563"/>
          <p14:tracePt t="25865" x="3505200" y="5508625"/>
          <p14:tracePt t="25872" x="3527425" y="5486400"/>
          <p14:tracePt t="25881" x="3581400" y="5464175"/>
          <p14:tracePt t="25897" x="3802063" y="5372100"/>
          <p14:tracePt t="25914" x="4114800" y="5227638"/>
          <p14:tracePt t="25931" x="4465638" y="5006975"/>
          <p14:tracePt t="25947" x="4770438" y="4770438"/>
          <p14:tracePt t="25964" x="4983163" y="4518025"/>
          <p14:tracePt t="25981" x="5059363" y="4343400"/>
          <p14:tracePt t="25998" x="5113338" y="4106863"/>
          <p14:tracePt t="26015" x="5113338" y="3817938"/>
          <p14:tracePt t="26031" x="5113338" y="3733800"/>
          <p14:tracePt t="26047" x="5089525" y="3559175"/>
          <p14:tracePt t="26064" x="5089525" y="3527425"/>
          <p14:tracePt t="26152" x="5089525" y="3521075"/>
          <p14:tracePt t="26169" x="5097463" y="3521075"/>
          <p14:tracePt t="26183" x="5105400" y="3521075"/>
          <p14:tracePt t="26200" x="5121275" y="3521075"/>
          <p14:tracePt t="26215" x="5135563" y="3527425"/>
          <p14:tracePt t="26224" x="5143500" y="3527425"/>
          <p14:tracePt t="26240" x="5159375" y="3535363"/>
          <p14:tracePt t="26248" x="5165725" y="3543300"/>
          <p14:tracePt t="26264" x="5181600" y="3559175"/>
          <p14:tracePt t="26281" x="5203825" y="3581400"/>
          <p14:tracePt t="26298" x="5235575" y="3619500"/>
          <p14:tracePt t="26314" x="5265738" y="3665538"/>
          <p14:tracePt t="26331" x="5295900" y="3725863"/>
          <p14:tracePt t="26348" x="5326063" y="3771900"/>
          <p14:tracePt t="26365" x="5341938" y="3825875"/>
          <p14:tracePt t="26381" x="5356225" y="3848100"/>
          <p14:tracePt t="26398" x="5356225" y="3856038"/>
          <p14:tracePt t="26424" x="5364163" y="3863975"/>
          <p14:tracePt t="26440" x="5380038" y="3863975"/>
          <p14:tracePt t="26448" x="5387975" y="3863975"/>
          <p14:tracePt t="26464" x="5478463" y="3863975"/>
          <p14:tracePt t="26481" x="5646738" y="3863975"/>
          <p14:tracePt t="26498" x="5951538" y="3863975"/>
          <p14:tracePt t="26515" x="6454775" y="3863975"/>
          <p14:tracePt t="26531" x="7010400" y="3863975"/>
          <p14:tracePt t="26548" x="7421563" y="3863975"/>
          <p14:tracePt t="26564" x="7680325" y="3863975"/>
          <p14:tracePt t="26581" x="7810500" y="3863975"/>
          <p14:tracePt t="26598" x="7848600" y="3863975"/>
          <p14:tracePt t="26640" x="7840663" y="3863975"/>
          <p14:tracePt t="26648" x="7810500" y="3863975"/>
          <p14:tracePt t="26655" x="7794625" y="3863975"/>
          <p14:tracePt t="26664" x="7764463" y="3856038"/>
          <p14:tracePt t="26681" x="7734300" y="3848100"/>
          <p14:tracePt t="26698" x="7726363" y="3848100"/>
          <p14:tracePt t="26732" x="7712075" y="3848100"/>
          <p14:tracePt t="26748" x="7704138" y="3848100"/>
          <p14:tracePt t="26764" x="7704138" y="3856038"/>
          <p14:tracePt t="26781" x="7704138" y="3870325"/>
          <p14:tracePt t="26784" x="7712075" y="3870325"/>
          <p14:tracePt t="26799" x="7718425" y="3870325"/>
          <p14:tracePt t="26815" x="7734300" y="3870325"/>
          <p14:tracePt t="26832" x="7750175" y="3870325"/>
          <p14:tracePt t="26848" x="7764463" y="3863975"/>
          <p14:tracePt t="26866" x="7764463" y="3856038"/>
          <p14:tracePt t="26968" x="7764463" y="3863975"/>
          <p14:tracePt t="26976" x="7764463" y="3902075"/>
          <p14:tracePt t="26983" x="7764463" y="3932238"/>
          <p14:tracePt t="26998" x="7764463" y="3978275"/>
          <p14:tracePt t="27015" x="7764463" y="4008438"/>
          <p14:tracePt t="27080" x="7772400" y="4008438"/>
          <p14:tracePt t="27088" x="7772400" y="3984625"/>
          <p14:tracePt t="27098" x="7772400" y="3970338"/>
          <p14:tracePt t="27115" x="7772400" y="3954463"/>
          <p14:tracePt t="27131" x="7772400" y="3932238"/>
          <p14:tracePt t="27192" x="7772400" y="3924300"/>
          <p14:tracePt t="27199" x="7772400" y="3932238"/>
          <p14:tracePt t="27207" x="7772400" y="4038600"/>
          <p14:tracePt t="27216" x="7772400" y="4206875"/>
          <p14:tracePt t="27231" x="7772400" y="4640263"/>
          <p14:tracePt t="27248" x="7772400" y="4960938"/>
          <p14:tracePt t="27265" x="7772400" y="5159375"/>
          <p14:tracePt t="27281" x="7772400" y="5241925"/>
          <p14:tracePt t="27298" x="7772400" y="5257800"/>
          <p14:tracePt t="27369" x="7772400" y="5241925"/>
          <p14:tracePt t="27375" x="7772400" y="5211763"/>
          <p14:tracePt t="27383" x="7772400" y="5189538"/>
          <p14:tracePt t="27398" x="7772400" y="5173663"/>
          <p14:tracePt t="27415" x="7772400" y="5151438"/>
          <p14:tracePt t="27431" x="7780338" y="5127625"/>
          <p14:tracePt t="27584" x="7780338" y="5135563"/>
          <p14:tracePt t="27592" x="7780338" y="5143500"/>
          <p14:tracePt t="27599" x="7780338" y="5151438"/>
          <p14:tracePt t="27615" x="7780338" y="5165725"/>
          <p14:tracePt t="27631" x="7780338" y="5235575"/>
          <p14:tracePt t="27648" x="7780338" y="5265738"/>
          <p14:tracePt t="27665" x="7788275" y="5287963"/>
          <p14:tracePt t="27682" x="7794625" y="5311775"/>
          <p14:tracePt t="27698" x="7794625" y="5318125"/>
          <p14:tracePt t="27732" x="7810500" y="5311775"/>
          <p14:tracePt t="27748" x="7826375" y="5295900"/>
          <p14:tracePt t="27765" x="7840663" y="5249863"/>
          <p14:tracePt t="27769" x="7848600" y="5227638"/>
          <p14:tracePt t="27782" x="7856538" y="5211763"/>
          <p14:tracePt t="27798" x="7856538" y="5173663"/>
          <p14:tracePt t="27815" x="7870825" y="5151438"/>
          <p14:tracePt t="27832" x="7870825" y="5143500"/>
          <p14:tracePt t="28104" x="7864475" y="5143500"/>
          <p14:tracePt t="28112" x="7848600" y="5151438"/>
          <p14:tracePt t="28119" x="7832725" y="5151438"/>
          <p14:tracePt t="28132" x="7818438" y="5159375"/>
          <p14:tracePt t="28148" x="7794625" y="5159375"/>
          <p14:tracePt t="28182" x="7780338" y="5159375"/>
          <p14:tracePt t="28199" x="7764463" y="5159375"/>
          <p14:tracePt t="28215" x="7704138" y="5159375"/>
          <p14:tracePt t="28232" x="7566025" y="5159375"/>
          <p14:tracePt t="28248" x="7375525" y="5135563"/>
          <p14:tracePt t="28266" x="7178675" y="5135563"/>
          <p14:tracePt t="28282" x="6980238" y="5135563"/>
          <p14:tracePt t="28298" x="6827838" y="5135563"/>
          <p14:tracePt t="28315" x="6721475" y="5135563"/>
          <p14:tracePt t="28332" x="6651625" y="5143500"/>
          <p14:tracePt t="28348" x="6645275" y="5151438"/>
          <p14:tracePt t="29592" x="6629400" y="5151438"/>
          <p14:tracePt t="29608" x="6621463" y="5151438"/>
          <p14:tracePt t="29616" x="6607175" y="5151438"/>
          <p14:tracePt t="29624" x="6561138" y="5135563"/>
          <p14:tracePt t="29632" x="6523038" y="5097463"/>
          <p14:tracePt t="29649" x="6430963" y="5037138"/>
          <p14:tracePt t="29667" x="6324600" y="4968875"/>
          <p14:tracePt t="29682" x="6202363" y="4914900"/>
          <p14:tracePt t="29699" x="6126163" y="4860925"/>
          <p14:tracePt t="29716" x="6065838" y="4822825"/>
          <p14:tracePt t="29732" x="6035675" y="4792663"/>
          <p14:tracePt t="29749" x="6035675" y="4784725"/>
          <p14:tracePt t="29766" x="6019800" y="4732338"/>
          <p14:tracePt t="29783" x="6019800" y="4618038"/>
          <p14:tracePt t="29799" x="6019800" y="4525963"/>
          <p14:tracePt t="29815" x="6019800" y="4473575"/>
          <p14:tracePt t="29832" x="6019800" y="4427538"/>
          <p14:tracePt t="29849" x="6019800" y="4359275"/>
          <p14:tracePt t="29866" x="6003925" y="4283075"/>
          <p14:tracePt t="29882" x="5989638" y="4206875"/>
          <p14:tracePt t="29899" x="5981700" y="4114800"/>
          <p14:tracePt t="29916" x="5943600" y="3984625"/>
          <p14:tracePt t="29932" x="5905500" y="3840163"/>
          <p14:tracePt t="29949" x="5875338" y="3763963"/>
          <p14:tracePt t="29966" x="5867400" y="3725863"/>
          <p14:tracePt t="29983" x="5851525" y="3679825"/>
          <p14:tracePt t="29999" x="5845175" y="3673475"/>
          <p14:tracePt t="30016" x="5845175" y="3641725"/>
          <p14:tracePt t="30032" x="5829300" y="3627438"/>
          <p14:tracePt t="30504" x="5829300" y="3589338"/>
          <p14:tracePt t="30512" x="5829300" y="3551238"/>
          <p14:tracePt t="30520" x="5829300" y="3543300"/>
          <p14:tracePt t="30535" x="5829300" y="3527425"/>
          <p14:tracePt t="30549" x="5829300" y="3497263"/>
          <p14:tracePt t="30566" x="5837238" y="3406775"/>
          <p14:tracePt t="30584" x="5837238" y="3306763"/>
          <p14:tracePt t="30599" x="5837238" y="3246438"/>
          <p14:tracePt t="30616" x="5837238" y="3208338"/>
          <p14:tracePt t="30632" x="5837238" y="3184525"/>
          <p14:tracePt t="30649" x="5837238" y="3170238"/>
          <p14:tracePt t="30666" x="5837238" y="3146425"/>
          <p14:tracePt t="30683" x="5837238" y="3132138"/>
          <p14:tracePt t="30700" x="5837238" y="3124200"/>
          <p14:tracePt t="30716" x="5837238" y="3116263"/>
          <p14:tracePt t="30733" x="5829300" y="3108325"/>
          <p14:tracePt t="30749" x="5813425" y="3094038"/>
          <p14:tracePt t="30766" x="5807075" y="3086100"/>
          <p14:tracePt t="30783" x="5783263" y="3063875"/>
          <p14:tracePt t="30800" x="5730875" y="2994025"/>
          <p14:tracePt t="30816" x="5692775" y="2963863"/>
          <p14:tracePt t="30833" x="5684838" y="2955925"/>
          <p14:tracePt t="30849" x="5668963" y="2941638"/>
          <p14:tracePt t="30866" x="5638800" y="2933700"/>
          <p14:tracePt t="30883" x="5616575" y="2933700"/>
          <p14:tracePt t="30899" x="5524500" y="2933700"/>
          <p14:tracePt t="30916" x="5387975" y="2979738"/>
          <p14:tracePt t="30933" x="5173663" y="3063875"/>
          <p14:tracePt t="30949" x="4953000" y="3154363"/>
          <p14:tracePt t="30966" x="4754563" y="3216275"/>
          <p14:tracePt t="30983" x="4487863" y="3254375"/>
          <p14:tracePt t="30999" x="4351338" y="3254375"/>
          <p14:tracePt t="31016" x="4251325" y="3254375"/>
          <p14:tracePt t="31033" x="4213225" y="3254375"/>
          <p14:tracePt t="31049" x="4175125" y="3246438"/>
          <p14:tracePt t="31066" x="4160838" y="3238500"/>
          <p14:tracePt t="31084" x="4144963" y="3238500"/>
          <p14:tracePt t="31099" x="4137025" y="3238500"/>
          <p14:tracePt t="31116" x="4122738" y="3230563"/>
          <p14:tracePt t="31133" x="4114800" y="3230563"/>
          <p14:tracePt t="31149" x="4098925" y="3230563"/>
          <p14:tracePt t="31166" x="4092575" y="3230563"/>
          <p14:tracePt t="31192" x="4076700" y="3230563"/>
          <p14:tracePt t="31200" x="4060825" y="3222625"/>
          <p14:tracePt t="31240" x="4054475" y="3216275"/>
          <p14:tracePt t="31265" x="4046538" y="3208338"/>
          <p14:tracePt t="31296" x="4038600" y="3200400"/>
          <p14:tracePt t="31312" x="4030663" y="3192463"/>
          <p14:tracePt t="31328" x="4022725" y="3184525"/>
          <p14:tracePt t="31344" x="4016375" y="3178175"/>
          <p14:tracePt t="31360" x="4008438" y="3170238"/>
          <p14:tracePt t="31367" x="3992563" y="3170238"/>
          <p14:tracePt t="31383" x="3954463" y="3162300"/>
          <p14:tracePt t="31399" x="3932238" y="3140075"/>
          <p14:tracePt t="31416" x="3916363" y="3132138"/>
          <p14:tracePt t="31433" x="3863975" y="3101975"/>
          <p14:tracePt t="31449" x="3856038" y="3094038"/>
          <p14:tracePt t="31483" x="3848100" y="3086100"/>
          <p14:tracePt t="31504" x="3832225" y="3078163"/>
          <p14:tracePt t="31520" x="3817938" y="3078163"/>
          <p14:tracePt t="31533" x="3810000" y="3078163"/>
          <p14:tracePt t="31550" x="3779838" y="3070225"/>
          <p14:tracePt t="31566" x="3756025" y="3070225"/>
          <p14:tracePt t="31584" x="3657600" y="3078163"/>
          <p14:tracePt t="31599" x="3573463" y="3116263"/>
          <p14:tracePt t="31616" x="3475038" y="3178175"/>
          <p14:tracePt t="31634" x="3398838" y="3230563"/>
          <p14:tracePt t="31650" x="3314700" y="3322638"/>
          <p14:tracePt t="31666" x="3254375" y="3398838"/>
          <p14:tracePt t="31683" x="3208338" y="3489325"/>
          <p14:tracePt t="31700" x="3162300" y="3589338"/>
          <p14:tracePt t="31716" x="3132138" y="3665538"/>
          <p14:tracePt t="31733" x="3124200" y="3741738"/>
          <p14:tracePt t="31750" x="3116263" y="3810000"/>
          <p14:tracePt t="31767" x="3116263" y="3924300"/>
          <p14:tracePt t="31783" x="3116263" y="3992563"/>
          <p14:tracePt t="31800" x="3116263" y="4060825"/>
          <p14:tracePt t="31816" x="3146425" y="4130675"/>
          <p14:tracePt t="31833" x="3170238" y="4168775"/>
          <p14:tracePt t="31850" x="3222625" y="4221163"/>
          <p14:tracePt t="31866" x="3306763" y="4259263"/>
          <p14:tracePt t="31883" x="3413125" y="4275138"/>
          <p14:tracePt t="31900" x="3535363" y="4283075"/>
          <p14:tracePt t="31916" x="3673475" y="4283075"/>
          <p14:tracePt t="31933" x="3810000" y="4283075"/>
          <p14:tracePt t="31951" x="3978275" y="4229100"/>
          <p14:tracePt t="31967" x="4084638" y="4152900"/>
          <p14:tracePt t="31983" x="4152900" y="4076700"/>
          <p14:tracePt t="32000" x="4191000" y="3970338"/>
          <p14:tracePt t="32016" x="4244975" y="3840163"/>
          <p14:tracePt t="32033" x="4297363" y="3665538"/>
          <p14:tracePt t="32050" x="4335463" y="3505200"/>
          <p14:tracePt t="32066" x="4351338" y="3352800"/>
          <p14:tracePt t="32084" x="4351338" y="3216275"/>
          <p14:tracePt t="32100" x="4351338" y="3070225"/>
          <p14:tracePt t="32116" x="4351338" y="2941638"/>
          <p14:tracePt t="32133" x="4327525" y="2841625"/>
          <p14:tracePt t="32150" x="4289425" y="2759075"/>
          <p14:tracePt t="32167" x="4229100" y="2682875"/>
          <p14:tracePt t="32183" x="4191000" y="2659063"/>
          <p14:tracePt t="32200" x="4114800" y="2628900"/>
          <p14:tracePt t="32216" x="4022725" y="2613025"/>
          <p14:tracePt t="32233" x="3870325" y="2613025"/>
          <p14:tracePt t="32250" x="3703638" y="2613025"/>
          <p14:tracePt t="32267" x="3527425" y="2620963"/>
          <p14:tracePt t="32284" x="3336925" y="2674938"/>
          <p14:tracePt t="32300" x="3192463" y="2735263"/>
          <p14:tracePt t="32316" x="3070225" y="2803525"/>
          <p14:tracePt t="32333" x="2987675" y="2879725"/>
          <p14:tracePt t="32350" x="2917825" y="3001963"/>
          <p14:tracePt t="32367" x="2841625" y="3216275"/>
          <p14:tracePt t="32383" x="2803525" y="3375025"/>
          <p14:tracePt t="32400" x="2797175" y="3535363"/>
          <p14:tracePt t="32416" x="2797175" y="3687763"/>
          <p14:tracePt t="32433" x="2797175" y="3832225"/>
          <p14:tracePt t="32450" x="2835275" y="3946525"/>
          <p14:tracePt t="32467" x="2873375" y="4016375"/>
          <p14:tracePt t="32483" x="2933700" y="4106863"/>
          <p14:tracePt t="32500" x="3009900" y="4183063"/>
          <p14:tracePt t="32517" x="3124200" y="4267200"/>
          <p14:tracePt t="32533" x="3260725" y="4321175"/>
          <p14:tracePt t="32550" x="3398838" y="4365625"/>
          <p14:tracePt t="32567" x="3521075" y="4389438"/>
          <p14:tracePt t="32583" x="3695700" y="4389438"/>
          <p14:tracePt t="32600" x="3787775" y="4373563"/>
          <p14:tracePt t="32617" x="3870325" y="4283075"/>
          <p14:tracePt t="32633" x="3954463" y="4114800"/>
          <p14:tracePt t="32650" x="4000500" y="3916363"/>
          <p14:tracePt t="32667" x="4030663" y="3725863"/>
          <p14:tracePt t="32683" x="4030663" y="3543300"/>
          <p14:tracePt t="32700" x="4030663" y="3382963"/>
          <p14:tracePt t="32717" x="4022725" y="3246438"/>
          <p14:tracePt t="32733" x="3984625" y="3146425"/>
          <p14:tracePt t="32750" x="3970338" y="3101975"/>
          <p14:tracePt t="32767" x="3954463" y="3086100"/>
          <p14:tracePt t="32784" x="3932238" y="3086100"/>
          <p14:tracePt t="32800" x="3894138" y="3070225"/>
          <p14:tracePt t="32817" x="3802063" y="3070225"/>
          <p14:tracePt t="32833" x="3641725" y="3086100"/>
          <p14:tracePt t="32850" x="3429000" y="3208338"/>
          <p14:tracePt t="32867" x="3208338" y="3368675"/>
          <p14:tracePt t="32883" x="2994025" y="3581400"/>
          <p14:tracePt t="32900" x="2873375" y="3832225"/>
          <p14:tracePt t="32917" x="2803525" y="4098925"/>
          <p14:tracePt t="32933" x="2803525" y="4335463"/>
          <p14:tracePt t="32950" x="2865438" y="4602163"/>
          <p14:tracePt t="32967" x="2963863" y="4868863"/>
          <p14:tracePt t="32984" x="3086100" y="5219700"/>
          <p14:tracePt t="33000" x="3162300" y="5456238"/>
          <p14:tracePt t="33017" x="3208338" y="5622925"/>
          <p14:tracePt t="33033" x="3238500" y="5730875"/>
          <p14:tracePt t="33050" x="3260725" y="5791200"/>
          <p14:tracePt t="33088" x="3260725" y="5799138"/>
          <p14:tracePt t="33100" x="3292475" y="5783263"/>
          <p14:tracePt t="33117" x="3421063" y="5600700"/>
          <p14:tracePt t="33133" x="3505200" y="5402263"/>
          <p14:tracePt t="33151" x="3597275" y="5165725"/>
          <p14:tracePt t="33167" x="3603625" y="5105400"/>
          <p14:tracePt t="33183" x="3635375" y="4983163"/>
          <p14:tracePt t="33200" x="3635375" y="4945063"/>
          <p14:tracePt t="33217" x="3635375" y="4937125"/>
          <p14:tracePt t="33233" x="3635375" y="4914900"/>
          <p14:tracePt t="33250" x="3597275" y="4892675"/>
          <p14:tracePt t="33267" x="3527425" y="4876800"/>
          <p14:tracePt t="33284" x="3482975" y="4860925"/>
          <p14:tracePt t="33300" x="3444875" y="4854575"/>
          <p14:tracePt t="33317" x="3382963" y="4854575"/>
          <p14:tracePt t="33334" x="3336925" y="4854575"/>
          <p14:tracePt t="33351" x="3284538" y="4892675"/>
          <p14:tracePt t="33367" x="3260725" y="4937125"/>
          <p14:tracePt t="33383" x="3208338" y="5197475"/>
          <p14:tracePt t="33400" x="3208338" y="5486400"/>
          <p14:tracePt t="33417" x="3284538" y="5707063"/>
          <p14:tracePt t="33434" x="3421063" y="5875338"/>
          <p14:tracePt t="33450" x="3597275" y="5921375"/>
          <p14:tracePt t="33467" x="3794125" y="5913438"/>
          <p14:tracePt t="33484" x="4030663" y="5745163"/>
          <p14:tracePt t="33500" x="4191000" y="5486400"/>
          <p14:tracePt t="33517" x="4251325" y="5067300"/>
          <p14:tracePt t="33534" x="4251325" y="4716463"/>
          <p14:tracePt t="33551" x="4092575" y="4321175"/>
          <p14:tracePt t="33567" x="3992563" y="4206875"/>
          <p14:tracePt t="33584" x="3763963" y="4076700"/>
          <p14:tracePt t="33600" x="3603625" y="4076700"/>
          <p14:tracePt t="33617" x="3421063" y="4168775"/>
          <p14:tracePt t="33633" x="3222625" y="4365625"/>
          <p14:tracePt t="33650" x="3078163" y="4656138"/>
          <p14:tracePt t="33667" x="3032125" y="4892675"/>
          <p14:tracePt t="33685" x="3032125" y="5045075"/>
          <p14:tracePt t="33700" x="3078163" y="5127625"/>
          <p14:tracePt t="33717" x="3170238" y="5143500"/>
          <p14:tracePt t="33734" x="3352800" y="5143500"/>
          <p14:tracePt t="33751" x="3573463" y="5006975"/>
          <p14:tracePt t="33767" x="3611563" y="4892675"/>
          <p14:tracePt t="33784" x="3611563" y="4816475"/>
          <p14:tracePt t="33800" x="3611563" y="4770438"/>
          <p14:tracePt t="33817" x="3597275" y="4740275"/>
          <p14:tracePt t="33834" x="3597275" y="4732338"/>
          <p14:tracePt t="33911" x="3597275" y="4708525"/>
          <p14:tracePt t="33919" x="3603625" y="4664075"/>
          <p14:tracePt t="33927" x="3635375" y="4587875"/>
          <p14:tracePt t="33935" x="3679825" y="4533900"/>
          <p14:tracePt t="33951" x="3832225" y="4359275"/>
          <p14:tracePt t="33967" x="4030663" y="4137025"/>
          <p14:tracePt t="33984" x="4183063" y="3946525"/>
          <p14:tracePt t="34000" x="4275138" y="3771900"/>
          <p14:tracePt t="34017" x="4343400" y="3627438"/>
          <p14:tracePt t="34034" x="4351338" y="3513138"/>
          <p14:tracePt t="34050" x="4359275" y="3390900"/>
          <p14:tracePt t="34067" x="4359275" y="3306763"/>
          <p14:tracePt t="34084" x="4359275" y="3260725"/>
          <p14:tracePt t="34100" x="4359275" y="3222625"/>
          <p14:tracePt t="34117" x="4373563" y="3208338"/>
          <p14:tracePt t="34134" x="4373563" y="3192463"/>
          <p14:tracePt t="34151" x="4389438" y="3162300"/>
          <p14:tracePt t="34167" x="4427538" y="3124200"/>
          <p14:tracePt t="34185" x="4503738" y="3078163"/>
          <p14:tracePt t="34200" x="4632325" y="3025775"/>
          <p14:tracePt t="34217" x="4808538" y="2987675"/>
          <p14:tracePt t="34234" x="4968875" y="2911475"/>
          <p14:tracePt t="34251" x="5083175" y="2849563"/>
          <p14:tracePt t="34267" x="5143500" y="2819400"/>
          <p14:tracePt t="34284" x="5143500" y="2811463"/>
          <p14:tracePt t="34301" x="5143500" y="2797175"/>
          <p14:tracePt t="34317" x="5143500" y="2781300"/>
          <p14:tracePt t="34334" x="5135563" y="2751138"/>
          <p14:tracePt t="34351" x="5121275" y="2743200"/>
          <p14:tracePt t="34367" x="5059363" y="2682875"/>
          <p14:tracePt t="34384" x="5006975" y="2651125"/>
          <p14:tracePt t="34401" x="4968875" y="2636838"/>
          <p14:tracePt t="34417" x="4914900" y="2628900"/>
          <p14:tracePt t="34434" x="4838700" y="2620963"/>
          <p14:tracePt t="34451" x="4716463" y="2636838"/>
          <p14:tracePt t="34467" x="4533900" y="2765425"/>
          <p14:tracePt t="34485" x="4389438" y="2979738"/>
          <p14:tracePt t="34501" x="4335463" y="3268663"/>
          <p14:tracePt t="34517" x="4335463" y="3497263"/>
          <p14:tracePt t="34534" x="4389438" y="3619500"/>
          <p14:tracePt t="34551" x="4503738" y="3687763"/>
          <p14:tracePt t="34567" x="4868863" y="3703638"/>
          <p14:tracePt t="34584" x="5241925" y="3703638"/>
          <p14:tracePt t="34601" x="5432425" y="3603625"/>
          <p14:tracePt t="34617" x="5532438" y="3489325"/>
          <p14:tracePt t="34634" x="5562600" y="3382963"/>
          <p14:tracePt t="34651" x="5562600" y="3306763"/>
          <p14:tracePt t="34667" x="5524500" y="3178175"/>
          <p14:tracePt t="34685" x="5303838" y="3001963"/>
          <p14:tracePt t="34701" x="5059363" y="2887663"/>
          <p14:tracePt t="34717" x="4899025" y="2865438"/>
          <p14:tracePt t="34734" x="4762500" y="2865438"/>
          <p14:tracePt t="34751" x="4702175" y="2887663"/>
          <p14:tracePt t="34767" x="4670425" y="2941638"/>
          <p14:tracePt t="34784" x="4670425" y="3001963"/>
          <p14:tracePt t="34801" x="4816475" y="3086100"/>
          <p14:tracePt t="34817" x="4999038" y="3154363"/>
          <p14:tracePt t="34834" x="5181600" y="3162300"/>
          <p14:tracePt t="34851" x="5295900" y="3162300"/>
          <p14:tracePt t="34867" x="5326063" y="3146425"/>
          <p14:tracePt t="34885" x="5326063" y="3101975"/>
          <p14:tracePt t="34901" x="5318125" y="2987675"/>
          <p14:tracePt t="34917" x="5181600" y="2879725"/>
          <p14:tracePt t="34935" x="4906963" y="2773363"/>
          <p14:tracePt t="34951" x="4816475" y="2773363"/>
          <p14:tracePt t="34967" x="4762500" y="2819400"/>
          <p14:tracePt t="34984" x="4754563" y="2911475"/>
          <p14:tracePt t="35001" x="4778375" y="3025775"/>
          <p14:tracePt t="35017" x="4930775" y="3146425"/>
          <p14:tracePt t="35034" x="5159375" y="3216275"/>
          <p14:tracePt t="35051" x="5448300" y="3260725"/>
          <p14:tracePt t="35067" x="5578475" y="3260725"/>
          <p14:tracePt t="35084" x="5608638" y="3222625"/>
          <p14:tracePt t="35101" x="5616575" y="3170238"/>
          <p14:tracePt t="35117" x="5616575" y="3055938"/>
          <p14:tracePt t="35135" x="5387975" y="2879725"/>
          <p14:tracePt t="35151" x="5219700" y="2835275"/>
          <p14:tracePt t="35167" x="5113338" y="2835275"/>
          <p14:tracePt t="35185" x="5006975" y="2895600"/>
          <p14:tracePt t="35201" x="4983163" y="2941638"/>
          <p14:tracePt t="35218" x="4983163" y="3017838"/>
          <p14:tracePt t="35234" x="5006975" y="3086100"/>
          <p14:tracePt t="35251" x="5083175" y="3116263"/>
          <p14:tracePt t="35268" x="5219700" y="3124200"/>
          <p14:tracePt t="35284" x="5380038" y="3116263"/>
          <p14:tracePt t="35287" x="5426075" y="3094038"/>
          <p14:tracePt t="35301" x="5456238" y="3063875"/>
          <p14:tracePt t="35318" x="5478463" y="2979738"/>
          <p14:tracePt t="35335" x="5478463" y="2887663"/>
          <p14:tracePt t="35351" x="5418138" y="2827338"/>
          <p14:tracePt t="35368" x="5219700" y="2765425"/>
          <p14:tracePt t="35385" x="5105400" y="2765425"/>
          <p14:tracePt t="35401" x="5021263" y="2827338"/>
          <p14:tracePt t="35418" x="5006975" y="2925763"/>
          <p14:tracePt t="35434" x="5021263" y="3086100"/>
          <p14:tracePt t="35451" x="5211763" y="3276600"/>
          <p14:tracePt t="35468" x="5494338" y="3382963"/>
          <p14:tracePt t="35484" x="5707063" y="3390900"/>
          <p14:tracePt t="35501" x="5859463" y="3390900"/>
          <p14:tracePt t="35518" x="5927725" y="3330575"/>
          <p14:tracePt t="35535" x="5935663" y="3208338"/>
          <p14:tracePt t="35551" x="5791200" y="3094038"/>
          <p14:tracePt t="35568" x="5364163" y="2917825"/>
          <p14:tracePt t="35584" x="5083175" y="2865438"/>
          <p14:tracePt t="35601" x="4960938" y="2865438"/>
          <p14:tracePt t="35618" x="4899025" y="2903538"/>
          <p14:tracePt t="35634" x="4876800" y="2971800"/>
          <p14:tracePt t="35651" x="4876800" y="3086100"/>
          <p14:tracePt t="35668" x="5013325" y="3222625"/>
          <p14:tracePt t="35684" x="5181600" y="3306763"/>
          <p14:tracePt t="35702" x="5303838" y="3330575"/>
          <p14:tracePt t="35718" x="5372100" y="3330575"/>
          <p14:tracePt t="35735" x="5380038" y="3322638"/>
          <p14:tracePt t="35751" x="5380038" y="3292475"/>
          <p14:tracePt t="35768" x="5287963" y="3238500"/>
          <p14:tracePt t="35784" x="5121275" y="3222625"/>
          <p14:tracePt t="35802" x="5051425" y="3222625"/>
          <p14:tracePt t="35818" x="4975225" y="3284538"/>
          <p14:tracePt t="35834" x="4930775" y="3382963"/>
          <p14:tracePt t="35851" x="4930775" y="3505200"/>
          <p14:tracePt t="35868" x="4999038" y="3627438"/>
          <p14:tracePt t="35884" x="5127625" y="3711575"/>
          <p14:tracePt t="35901" x="5181600" y="3717925"/>
          <p14:tracePt t="35918" x="5211763" y="3717925"/>
          <p14:tracePt t="35935" x="5211763" y="3603625"/>
          <p14:tracePt t="35951" x="5113338" y="3467100"/>
          <p14:tracePt t="35968" x="4854575" y="3284538"/>
          <p14:tracePt t="35984" x="4389438" y="3101975"/>
          <p14:tracePt t="36001" x="3794125" y="2949575"/>
          <p14:tracePt t="36018" x="3276600" y="2887663"/>
          <p14:tracePt t="36035" x="2917825" y="2887663"/>
          <p14:tracePt t="36051" x="2773363" y="2895600"/>
          <p14:tracePt t="36068" x="2751138" y="2917825"/>
          <p14:tracePt t="36085" x="2751138" y="2925763"/>
          <p14:tracePt t="36101" x="2751138" y="2941638"/>
          <p14:tracePt t="36120" x="2811463" y="2941638"/>
          <p14:tracePt t="36135" x="2865438" y="2933700"/>
          <p14:tracePt t="36151" x="2903538" y="2887663"/>
          <p14:tracePt t="36168" x="2933700" y="2835275"/>
          <p14:tracePt t="36185" x="2955925" y="2797175"/>
          <p14:tracePt t="36201" x="2955925" y="2781300"/>
          <p14:tracePt t="36256" x="2925763" y="2781300"/>
          <p14:tracePt t="36264" x="2887663" y="2819400"/>
          <p14:tracePt t="36271" x="2849563" y="2887663"/>
          <p14:tracePt t="36285" x="2819400" y="2971800"/>
          <p14:tracePt t="36301" x="2765425" y="3170238"/>
          <p14:tracePt t="36318" x="2727325" y="3429000"/>
          <p14:tracePt t="36335" x="2797175" y="3771900"/>
          <p14:tracePt t="36351" x="2987675" y="3962400"/>
          <p14:tracePt t="36368" x="3459163" y="4060825"/>
          <p14:tracePt t="36385" x="4084638" y="4084638"/>
          <p14:tracePt t="36401" x="4708525" y="4068763"/>
          <p14:tracePt t="36418" x="5159375" y="3902075"/>
          <p14:tracePt t="36435" x="5303838" y="3749675"/>
          <p14:tracePt t="36451" x="5349875" y="3581400"/>
          <p14:tracePt t="36468" x="5341938" y="3382963"/>
          <p14:tracePt t="36485" x="5143500" y="3132138"/>
          <p14:tracePt t="36501" x="4876800" y="2949575"/>
          <p14:tracePt t="36518" x="4708525" y="2879725"/>
          <p14:tracePt t="36536" x="4457700" y="2879725"/>
          <p14:tracePt t="36551" x="4305300" y="2963863"/>
          <p14:tracePt t="36568" x="4191000" y="3108325"/>
          <p14:tracePt t="36585" x="4076700" y="3322638"/>
          <p14:tracePt t="36602" x="4000500" y="3543300"/>
          <p14:tracePt t="36618" x="3984625" y="3665538"/>
          <p14:tracePt t="36635" x="3984625" y="3679825"/>
          <p14:tracePt t="36668" x="4022725" y="3687763"/>
          <p14:tracePt t="36685" x="4168775" y="3635375"/>
          <p14:tracePt t="36701" x="4289425" y="3489325"/>
          <p14:tracePt t="36719" x="4411663" y="3222625"/>
          <p14:tracePt t="36735" x="4419600" y="3140075"/>
          <p14:tracePt t="36752" x="4419600" y="3009900"/>
          <p14:tracePt t="36768" x="4321175" y="2955925"/>
          <p14:tracePt t="36785" x="4144963" y="2941638"/>
          <p14:tracePt t="36802" x="3954463" y="2979738"/>
          <p14:tracePt t="36818" x="3802063" y="3116263"/>
          <p14:tracePt t="36835" x="3679825" y="3314700"/>
          <p14:tracePt t="36852" x="3635375" y="3482975"/>
          <p14:tracePt t="36868" x="3635375" y="3565525"/>
          <p14:tracePt t="36885" x="3665538" y="3603625"/>
          <p14:tracePt t="36902" x="3802063" y="3641725"/>
          <p14:tracePt t="36919" x="4144963" y="3627438"/>
          <p14:tracePt t="36935" x="4237038" y="3573463"/>
          <p14:tracePt t="36952" x="4335463" y="3421063"/>
          <p14:tracePt t="36968" x="4335463" y="3322638"/>
          <p14:tracePt t="36985" x="4275138" y="3200400"/>
          <p14:tracePt t="37002" x="4122738" y="3132138"/>
          <p14:tracePt t="37018" x="3894138" y="3086100"/>
          <p14:tracePt t="37035" x="3657600" y="3086100"/>
          <p14:tracePt t="37052" x="3451225" y="3200400"/>
          <p14:tracePt t="37068" x="3298825" y="3390900"/>
          <p14:tracePt t="37085" x="3254375" y="3565525"/>
          <p14:tracePt t="37103" x="3344863" y="3832225"/>
          <p14:tracePt t="37119" x="3559175" y="3940175"/>
          <p14:tracePt t="37135" x="3886200" y="3940175"/>
          <p14:tracePt t="37152" x="4175125" y="3870325"/>
          <p14:tracePt t="37168" x="4389438" y="3695700"/>
          <p14:tracePt t="37185" x="4457700" y="3467100"/>
          <p14:tracePt t="37202" x="4427538" y="3238500"/>
          <p14:tracePt t="37218" x="4251325" y="3032125"/>
          <p14:tracePt t="37235" x="3870325" y="2827338"/>
          <p14:tracePt t="37252" x="3429000" y="2735263"/>
          <p14:tracePt t="37269" x="3140075" y="2743200"/>
          <p14:tracePt t="37285" x="2987675" y="2895600"/>
          <p14:tracePt t="37287" x="2941638" y="3009900"/>
          <p14:tracePt t="37302" x="2917825" y="3146425"/>
          <p14:tracePt t="37319" x="3001963" y="3581400"/>
          <p14:tracePt t="37335" x="3260725" y="3787775"/>
          <p14:tracePt t="37352" x="3627438" y="3863975"/>
          <p14:tracePt t="37368" x="3916363" y="3863975"/>
          <p14:tracePt t="37385" x="4106863" y="3787775"/>
          <p14:tracePt t="37402" x="4175125" y="3619500"/>
          <p14:tracePt t="37418" x="4183063" y="3406775"/>
          <p14:tracePt t="37435" x="4000500" y="3154363"/>
          <p14:tracePt t="37452" x="3641725" y="2895600"/>
          <p14:tracePt t="37468" x="3254375" y="2803525"/>
          <p14:tracePt t="37486" x="3070225" y="2827338"/>
          <p14:tracePt t="37503" x="2933700" y="3124200"/>
          <p14:tracePt t="37519" x="2933700" y="3375025"/>
          <p14:tracePt t="37535" x="3040063" y="3679825"/>
          <p14:tracePt t="37552" x="3200400" y="3856038"/>
          <p14:tracePt t="37568" x="3276600" y="3878263"/>
          <p14:tracePt t="37585" x="3314700" y="3878263"/>
          <p14:tracePt t="37602" x="3344863" y="3848100"/>
          <p14:tracePt t="37618" x="3360738" y="3749675"/>
          <p14:tracePt t="37635" x="3360738" y="3619500"/>
          <p14:tracePt t="37652" x="3314700" y="3543300"/>
          <p14:tracePt t="38144" x="3314700" y="3565525"/>
          <p14:tracePt t="38152" x="3314700" y="3589338"/>
          <p14:tracePt t="38160" x="3314700" y="3641725"/>
          <p14:tracePt t="38169" x="3314700" y="3687763"/>
          <p14:tracePt t="38185" x="3344863" y="3848100"/>
          <p14:tracePt t="38202" x="3421063" y="4114800"/>
          <p14:tracePt t="38218" x="3589338" y="4556125"/>
          <p14:tracePt t="38235" x="3810000" y="4999038"/>
          <p14:tracePt t="38252" x="4098925" y="5380038"/>
          <p14:tracePt t="38268" x="4419600" y="5622925"/>
          <p14:tracePt t="38285" x="4762500" y="5753100"/>
          <p14:tracePt t="38302" x="5097463" y="5799138"/>
          <p14:tracePt t="38303" x="5257800" y="5799138"/>
          <p14:tracePt t="38318" x="5410200" y="5799138"/>
          <p14:tracePt t="38335" x="5927725" y="5584825"/>
          <p14:tracePt t="38352" x="6180138" y="5372100"/>
          <p14:tracePt t="38368" x="6316663" y="5197475"/>
          <p14:tracePt t="38385" x="6392863" y="5083175"/>
          <p14:tracePt t="38402" x="6400800" y="5021263"/>
          <p14:tracePt t="38418" x="6408738" y="4983163"/>
          <p14:tracePt t="38435" x="6408738" y="4945063"/>
          <p14:tracePt t="38452" x="6423025" y="4914900"/>
          <p14:tracePt t="38468" x="6423025" y="4892675"/>
          <p14:tracePt t="38485" x="6423025" y="4854575"/>
          <p14:tracePt t="38502" x="6416675" y="4838700"/>
          <p14:tracePt t="38518" x="6416675" y="4822825"/>
          <p14:tracePt t="38535" x="6400800" y="4784725"/>
          <p14:tracePt t="38552" x="6392863" y="4770438"/>
          <p14:tracePt t="38569" x="6378575" y="4740275"/>
          <p14:tracePt t="38585" x="6354763" y="4708525"/>
          <p14:tracePt t="38602" x="6316663" y="4678363"/>
          <p14:tracePt t="38619" x="6308725" y="4664075"/>
          <p14:tracePt t="38635" x="6302375" y="4648200"/>
          <p14:tracePt t="38652" x="6286500" y="4632325"/>
          <p14:tracePt t="38685" x="6286500" y="4618038"/>
          <p14:tracePt t="38704" x="6278563" y="4602163"/>
          <p14:tracePt t="38719" x="6270625" y="4587875"/>
          <p14:tracePt t="38735" x="6256338" y="4564063"/>
          <p14:tracePt t="38752" x="6232525" y="4541838"/>
          <p14:tracePt t="38769" x="6210300" y="4525963"/>
          <p14:tracePt t="38786" x="6156325" y="4495800"/>
          <p14:tracePt t="38802" x="6088063" y="4465638"/>
          <p14:tracePt t="38819" x="6011863" y="4427538"/>
          <p14:tracePt t="38836" x="5951538" y="4397375"/>
          <p14:tracePt t="38852" x="5867400" y="4365625"/>
          <p14:tracePt t="38869" x="5753100" y="4335463"/>
          <p14:tracePt t="38886" x="5646738" y="4305300"/>
          <p14:tracePt t="38903" x="5478463" y="4251325"/>
          <p14:tracePt t="38919" x="5364163" y="4244975"/>
          <p14:tracePt t="38936" x="5280025" y="4237038"/>
          <p14:tracePt t="38952" x="5219700" y="4229100"/>
          <p14:tracePt t="38969" x="5173663" y="4221163"/>
          <p14:tracePt t="38986" x="5143500" y="4221163"/>
          <p14:tracePt t="39002" x="5089525" y="4221163"/>
          <p14:tracePt t="39019" x="4983163" y="4221163"/>
          <p14:tracePt t="39036" x="4876800" y="4259263"/>
          <p14:tracePt t="39052" x="4724400" y="4351338"/>
          <p14:tracePt t="39069" x="4579938" y="4457700"/>
          <p14:tracePt t="39086" x="4441825" y="4579938"/>
          <p14:tracePt t="39103" x="4259263" y="4822825"/>
          <p14:tracePt t="39119" x="4206875" y="4983163"/>
          <p14:tracePt t="39136" x="4183063" y="5097463"/>
          <p14:tracePt t="39152" x="4183063" y="5227638"/>
          <p14:tracePt t="39169" x="4229100" y="5394325"/>
          <p14:tracePt t="39186" x="4351338" y="5578475"/>
          <p14:tracePt t="39204" x="4503738" y="5737225"/>
          <p14:tracePt t="39219" x="4670425" y="5829300"/>
          <p14:tracePt t="39236" x="4860925" y="5883275"/>
          <p14:tracePt t="39252" x="5089525" y="5897563"/>
          <p14:tracePt t="39269" x="5341938" y="5889625"/>
          <p14:tracePt t="39286" x="5532438" y="5807075"/>
          <p14:tracePt t="39303" x="5730875" y="5540375"/>
          <p14:tracePt t="39319" x="5821363" y="5303838"/>
          <p14:tracePt t="39336" x="5867400" y="5083175"/>
          <p14:tracePt t="39352" x="5875338" y="4868863"/>
          <p14:tracePt t="39369" x="5859463" y="4678363"/>
          <p14:tracePt t="39386" x="5761038" y="4473575"/>
          <p14:tracePt t="39402" x="5584825" y="4267200"/>
          <p14:tracePt t="39419" x="5440363" y="4168775"/>
          <p14:tracePt t="39436" x="5318125" y="4130675"/>
          <p14:tracePt t="39452" x="5135563" y="4130675"/>
          <p14:tracePt t="39469" x="4991100" y="4137025"/>
          <p14:tracePt t="39486" x="4854575" y="4229100"/>
          <p14:tracePt t="39503" x="4625975" y="4541838"/>
          <p14:tracePt t="39519" x="4533900" y="4800600"/>
          <p14:tracePt t="39536" x="4479925" y="5006975"/>
          <p14:tracePt t="39552" x="4479925" y="5189538"/>
          <p14:tracePt t="39569" x="4511675" y="5372100"/>
          <p14:tracePt t="39586" x="4670425" y="5592763"/>
          <p14:tracePt t="39602" x="4876800" y="5745163"/>
          <p14:tracePt t="39619" x="5211763" y="5799138"/>
          <p14:tracePt t="39636" x="5730875" y="5799138"/>
          <p14:tracePt t="39652" x="6240463" y="5753100"/>
          <p14:tracePt t="39669" x="6561138" y="5584825"/>
          <p14:tracePt t="39686" x="6645275" y="5432425"/>
          <p14:tracePt t="39704" x="6659563" y="5127625"/>
          <p14:tracePt t="39719" x="6384925" y="4740275"/>
          <p14:tracePt t="39736" x="5889625" y="4335463"/>
          <p14:tracePt t="39752" x="5257800" y="4046538"/>
          <p14:tracePt t="39769" x="4784725" y="3932238"/>
          <p14:tracePt t="39786" x="4449763" y="3916363"/>
          <p14:tracePt t="39803" x="4168775" y="4046538"/>
          <p14:tracePt t="39819" x="4030663" y="4221163"/>
          <p14:tracePt t="39836" x="3970338" y="4465638"/>
          <p14:tracePt t="39853" x="3984625" y="4708525"/>
          <p14:tracePt t="39869" x="4054475" y="4922838"/>
          <p14:tracePt t="39886" x="4191000" y="5089525"/>
          <p14:tracePt t="39903" x="4351338" y="5165725"/>
          <p14:tracePt t="39919" x="4549775" y="5173663"/>
          <p14:tracePt t="39936" x="4594225" y="5159375"/>
          <p14:tracePt t="39953" x="4632325" y="5105400"/>
          <p14:tracePt t="39969" x="4648200" y="5029200"/>
          <p14:tracePt t="39986" x="4664075" y="4960938"/>
          <p14:tracePt t="40003" x="4670425" y="4884738"/>
          <p14:tracePt t="40019" x="4670425" y="4876800"/>
          <p14:tracePt t="40160" x="4670425" y="4884738"/>
          <p14:tracePt t="40168" x="4678363" y="4892675"/>
          <p14:tracePt t="40176" x="4678363" y="4899025"/>
          <p14:tracePt t="40186" x="4686300" y="4914900"/>
          <p14:tracePt t="40203" x="4702175" y="4922838"/>
          <p14:tracePt t="40219" x="4702175" y="4930775"/>
          <p14:tracePt t="40236" x="4716463" y="4937125"/>
          <p14:tracePt t="40269" x="4778375" y="4975225"/>
          <p14:tracePt t="40286" x="4854575" y="5021263"/>
          <p14:tracePt t="40303" x="4930775" y="5051425"/>
          <p14:tracePt t="40319" x="5181600" y="5083175"/>
          <p14:tracePt t="40336" x="5380038" y="5083175"/>
          <p14:tracePt t="40353" x="5554663" y="5045075"/>
          <p14:tracePt t="40369" x="5668963" y="4975225"/>
          <p14:tracePt t="40386" x="5715000" y="4884738"/>
          <p14:tracePt t="40404" x="5737225" y="4778375"/>
          <p14:tracePt t="40419" x="5699125" y="4670425"/>
          <p14:tracePt t="40436" x="5584825" y="4579938"/>
          <p14:tracePt t="40453" x="5394325" y="4518025"/>
          <p14:tracePt t="40469" x="5203825" y="4518025"/>
          <p14:tracePt t="40487" x="5029200" y="4664075"/>
          <p14:tracePt t="40503" x="4991100" y="4740275"/>
          <p14:tracePt t="40519" x="4975225" y="5083175"/>
          <p14:tracePt t="40536" x="5021263" y="5303838"/>
          <p14:tracePt t="40553" x="5173663" y="5456238"/>
          <p14:tracePt t="40569" x="5394325" y="5486400"/>
          <p14:tracePt t="40586" x="5616575" y="5486400"/>
          <p14:tracePt t="40604" x="5753100" y="5387975"/>
          <p14:tracePt t="40620" x="5821363" y="5189538"/>
          <p14:tracePt t="40636" x="5829300" y="4991100"/>
          <p14:tracePt t="40653" x="5737225" y="4770438"/>
          <p14:tracePt t="40670" x="5478463" y="4533900"/>
          <p14:tracePt t="40687" x="4868863" y="4373563"/>
          <p14:tracePt t="40703" x="4740275" y="4373563"/>
          <p14:tracePt t="40719" x="4511675" y="4587875"/>
          <p14:tracePt t="40736" x="4473575" y="4860925"/>
          <p14:tracePt t="40753" x="4495800" y="5181600"/>
          <p14:tracePt t="40769" x="4686300" y="5410200"/>
          <p14:tracePt t="40786" x="4991100" y="5540375"/>
          <p14:tracePt t="40803" x="5241925" y="5562600"/>
          <p14:tracePt t="40819" x="5418138" y="5516563"/>
          <p14:tracePt t="40836" x="5470525" y="5410200"/>
          <p14:tracePt t="40853" x="5470525" y="5249863"/>
          <p14:tracePt t="40869" x="5295900" y="4999038"/>
          <p14:tracePt t="40886" x="4670425" y="4686300"/>
          <p14:tracePt t="40903" x="4373563" y="4632325"/>
          <p14:tracePt t="40920" x="4297363" y="4632325"/>
          <p14:tracePt t="40936" x="4221163" y="4716463"/>
          <p14:tracePt t="40953" x="4213225" y="4830763"/>
          <p14:tracePt t="40970" x="4229100" y="5013325"/>
          <p14:tracePt t="40986" x="4373563" y="5211763"/>
          <p14:tracePt t="41003" x="4525963" y="5318125"/>
          <p14:tracePt t="41020" x="4664075" y="5372100"/>
          <p14:tracePt t="41036" x="4740275" y="5372100"/>
          <p14:tracePt t="41053" x="4762500" y="5356225"/>
          <p14:tracePt t="41070" x="4792663" y="5287963"/>
          <p14:tracePt t="41087" x="4792663" y="5105400"/>
          <p14:tracePt t="41103" x="4724400" y="4999038"/>
          <p14:tracePt t="41120" x="4708525" y="4975225"/>
          <p14:tracePt t="41184" x="4702175" y="4975225"/>
          <p14:tracePt t="41208" x="4702175" y="4983163"/>
          <p14:tracePt t="41216" x="4702175" y="4991100"/>
          <p14:tracePt t="41232" x="4694238" y="4991100"/>
          <p14:tracePt t="41280" x="4686300" y="4999038"/>
          <p14:tracePt t="41353" x="4678363" y="4999038"/>
          <p14:tracePt t="41440" x="4656138" y="4991100"/>
          <p14:tracePt t="41448" x="4579938" y="4975225"/>
          <p14:tracePt t="41455" x="4487863" y="4945063"/>
          <p14:tracePt t="41470" x="4403725" y="4892675"/>
          <p14:tracePt t="41487" x="4267200" y="4770438"/>
          <p14:tracePt t="41503" x="4076700" y="4610100"/>
          <p14:tracePt t="41520" x="3954463" y="4525963"/>
          <p14:tracePt t="41537" x="3832225" y="4441825"/>
          <p14:tracePt t="41553" x="3763963" y="4397375"/>
          <p14:tracePt t="41570" x="3725863" y="4373563"/>
          <p14:tracePt t="41587" x="3679825" y="4351338"/>
          <p14:tracePt t="41603" x="3641725" y="4343400"/>
          <p14:tracePt t="41621" x="3603625" y="4343400"/>
          <p14:tracePt t="41638" x="3497263" y="4351338"/>
          <p14:tracePt t="41653" x="3368675" y="4449763"/>
          <p14:tracePt t="41670" x="3216275" y="4664075"/>
          <p14:tracePt t="41687" x="3078163" y="4991100"/>
          <p14:tracePt t="41703" x="3017838" y="5456238"/>
          <p14:tracePt t="41720" x="3017838" y="5661025"/>
          <p14:tracePt t="41737" x="3108325" y="5745163"/>
          <p14:tracePt t="41753" x="3368675" y="5745163"/>
          <p14:tracePt t="41770" x="3741738" y="5654675"/>
          <p14:tracePt t="41787" x="4122738" y="5426075"/>
          <p14:tracePt t="41803" x="4335463" y="5121275"/>
          <p14:tracePt t="41820" x="4397375" y="4816475"/>
          <p14:tracePt t="41837" x="4397375" y="4564063"/>
          <p14:tracePt t="41840" x="4365625" y="4473575"/>
          <p14:tracePt t="41854" x="4289425" y="4365625"/>
          <p14:tracePt t="41870" x="4092575" y="4213225"/>
          <p14:tracePt t="41887" x="3924300" y="4183063"/>
          <p14:tracePt t="41903" x="3771900" y="4244975"/>
          <p14:tracePt t="41920" x="3687763" y="4427538"/>
          <p14:tracePt t="41937" x="3679825" y="4618038"/>
          <p14:tracePt t="41955" x="3679825" y="4792663"/>
          <p14:tracePt t="41970" x="3756025" y="4922838"/>
          <p14:tracePt t="41987" x="3810000" y="4983163"/>
          <p14:tracePt t="42003" x="3817938" y="4983163"/>
          <p14:tracePt t="42088" x="3825875" y="4983163"/>
          <p14:tracePt t="42104" x="3832225" y="4983163"/>
          <p14:tracePt t="42120" x="3840163" y="4975225"/>
          <p14:tracePt t="42128" x="3840163" y="4968875"/>
          <p14:tracePt t="42168" x="3848100" y="4968875"/>
          <p14:tracePt t="42192" x="3878263" y="4968875"/>
          <p14:tracePt t="42200" x="3946525" y="4983163"/>
          <p14:tracePt t="42208" x="4054475" y="5006975"/>
          <p14:tracePt t="42220" x="4175125" y="5059363"/>
          <p14:tracePt t="42237" x="4587875" y="5165725"/>
          <p14:tracePt t="42253" x="5189538" y="5249863"/>
          <p14:tracePt t="42272" x="6065838" y="5364163"/>
          <p14:tracePt t="42287" x="6400800" y="5410200"/>
          <p14:tracePt t="42303" x="6553200" y="5426075"/>
          <p14:tracePt t="42320" x="6575425" y="54260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44323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2625" y="3060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1" name="Rectangle 10"/>
          <p:cNvSpPr/>
          <p:nvPr/>
        </p:nvSpPr>
        <p:spPr>
          <a:xfrm>
            <a:off x="1847857" y="32443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&lt; 5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888791" y="4527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&gt; -2</a:t>
            </a:r>
          </a:p>
        </p:txBody>
      </p:sp>
      <p:sp>
        <p:nvSpPr>
          <p:cNvPr id="13" name="Oval 12"/>
          <p:cNvSpPr/>
          <p:nvPr/>
        </p:nvSpPr>
        <p:spPr>
          <a:xfrm>
            <a:off x="8470900" y="31369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517900" y="3213100"/>
            <a:ext cx="49530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6261100" y="4508500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6489700" y="4584700"/>
            <a:ext cx="42672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93177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92"/>
    </mc:Choice>
    <mc:Fallback xmlns="">
      <p:transition advTm="531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  <p:extLst mod="1">
    <p:ext uri="{3A86A75C-4F4B-4683-9AE1-C65F6400EC91}">
      <p14:laserTraceLst xmlns:p14="http://schemas.microsoft.com/office/powerpoint/2010/main">
        <p14:tracePtLst>
          <p14:tracePt t="880" x="6545263" y="5364163"/>
          <p14:tracePt t="888" x="6484938" y="5287963"/>
          <p14:tracePt t="903" x="6378575" y="5219700"/>
          <p14:tracePt t="920" x="6035675" y="5067300"/>
          <p14:tracePt t="936" x="5889625" y="4999038"/>
          <p14:tracePt t="953" x="5791200" y="4953000"/>
          <p14:tracePt t="970" x="5753100" y="4937125"/>
          <p14:tracePt t="1008" x="5753100" y="4930775"/>
          <p14:tracePt t="2104" x="5745163" y="4876800"/>
          <p14:tracePt t="2112" x="5745163" y="4708525"/>
          <p14:tracePt t="2120" x="5745163" y="4564063"/>
          <p14:tracePt t="2137" x="5745163" y="4327525"/>
          <p14:tracePt t="2154" x="5745163" y="4046538"/>
          <p14:tracePt t="2170" x="5745163" y="3825875"/>
          <p14:tracePt t="2188" x="5745163" y="3657600"/>
          <p14:tracePt t="2204" x="5737225" y="3513138"/>
          <p14:tracePt t="2220" x="5722938" y="3444875"/>
          <p14:tracePt t="2280" x="5715000" y="3444875"/>
          <p14:tracePt t="2296" x="5692775" y="3436938"/>
          <p14:tracePt t="2304" x="5646738" y="3421063"/>
          <p14:tracePt t="2312" x="5554663" y="3421063"/>
          <p14:tracePt t="2320" x="5402263" y="3421063"/>
          <p14:tracePt t="2337" x="4876800" y="3451225"/>
          <p14:tracePt t="2354" x="4283075" y="3521075"/>
          <p14:tracePt t="2370" x="3603625" y="3597275"/>
          <p14:tracePt t="2387" x="3001963" y="3597275"/>
          <p14:tracePt t="2404" x="2484438" y="3597275"/>
          <p14:tracePt t="2420" x="2133600" y="3597275"/>
          <p14:tracePt t="2437" x="1927225" y="3597275"/>
          <p14:tracePt t="2454" x="1806575" y="3597275"/>
          <p14:tracePt t="2470" x="1798638" y="3597275"/>
          <p14:tracePt t="2528" x="1768475" y="3597275"/>
          <p14:tracePt t="2536" x="1736725" y="3597275"/>
          <p14:tracePt t="2544" x="1684338" y="3597275"/>
          <p14:tracePt t="2554" x="1630363" y="3597275"/>
          <p14:tracePt t="2570" x="1477963" y="3559175"/>
          <p14:tracePt t="2588" x="1303338" y="3527425"/>
          <p14:tracePt t="2604" x="1235075" y="3521075"/>
          <p14:tracePt t="2620" x="1219200" y="3521075"/>
          <p14:tracePt t="2696" x="1227138" y="3527425"/>
          <p14:tracePt t="2704" x="1249363" y="3527425"/>
          <p14:tracePt t="2712" x="1273175" y="3535363"/>
          <p14:tracePt t="2720" x="1303338" y="3535363"/>
          <p14:tracePt t="2737" x="1401763" y="3535363"/>
          <p14:tracePt t="2754" x="1516063" y="3535363"/>
          <p14:tracePt t="2770" x="1622425" y="3535363"/>
          <p14:tracePt t="2787" x="1668463" y="3535363"/>
          <p14:tracePt t="2804" x="1684338" y="3535363"/>
          <p14:tracePt t="2984" x="1692275" y="3543300"/>
          <p14:tracePt t="2992" x="1698625" y="3551238"/>
          <p14:tracePt t="3004" x="1722438" y="3565525"/>
          <p14:tracePt t="3020" x="1744663" y="3565525"/>
          <p14:tracePt t="3037" x="1752600" y="3565525"/>
          <p14:tracePt t="3054" x="1774825" y="3565525"/>
          <p14:tracePt t="3071" x="1828800" y="3543300"/>
          <p14:tracePt t="3088" x="1874838" y="3497263"/>
          <p14:tracePt t="3104" x="1935163" y="3436938"/>
          <p14:tracePt t="3120" x="2011363" y="3398838"/>
          <p14:tracePt t="3137" x="2095500" y="3382963"/>
          <p14:tracePt t="3154" x="2171700" y="3375025"/>
          <p14:tracePt t="3170" x="2232025" y="3375025"/>
          <p14:tracePt t="3187" x="2263775" y="3375025"/>
          <p14:tracePt t="3304" x="2270125" y="3375025"/>
          <p14:tracePt t="3312" x="2278063" y="3375025"/>
          <p14:tracePt t="3320" x="2293938" y="3375025"/>
          <p14:tracePt t="3337" x="2293938" y="3382963"/>
          <p14:tracePt t="3354" x="2316163" y="3382963"/>
          <p14:tracePt t="3831" x="2316163" y="3398838"/>
          <p14:tracePt t="3839" x="2301875" y="3436938"/>
          <p14:tracePt t="3848" x="2270125" y="3475038"/>
          <p14:tracePt t="3856" x="2239963" y="3489325"/>
          <p14:tracePt t="3871" x="2209800" y="3521075"/>
          <p14:tracePt t="3887" x="2193925" y="3527425"/>
          <p14:tracePt t="4216" x="2193925" y="3535363"/>
          <p14:tracePt t="4231" x="2193925" y="3559175"/>
          <p14:tracePt t="4239" x="2209800" y="3581400"/>
          <p14:tracePt t="4248" x="2255838" y="3619500"/>
          <p14:tracePt t="4256" x="2293938" y="3641725"/>
          <p14:tracePt t="4271" x="2346325" y="3673475"/>
          <p14:tracePt t="4287" x="2498725" y="3733800"/>
          <p14:tracePt t="4304" x="2568575" y="3763963"/>
          <p14:tracePt t="4321" x="2574925" y="3763963"/>
          <p14:tracePt t="4448" x="2582863" y="3763963"/>
          <p14:tracePt t="4456" x="2590800" y="3763963"/>
          <p14:tracePt t="4464" x="2598738" y="3756025"/>
          <p14:tracePt t="4472" x="2598738" y="3749675"/>
          <p14:tracePt t="4489" x="2606675" y="3733800"/>
          <p14:tracePt t="4504" x="2620963" y="3711575"/>
          <p14:tracePt t="4521" x="2636838" y="3679825"/>
          <p14:tracePt t="4538" x="2636838" y="3673475"/>
          <p14:tracePt t="4824" x="2628900" y="3749675"/>
          <p14:tracePt t="4833" x="2606675" y="3863975"/>
          <p14:tracePt t="4840" x="2552700" y="4016375"/>
          <p14:tracePt t="4855" x="2484438" y="4259263"/>
          <p14:tracePt t="4871" x="2438400" y="4435475"/>
          <p14:tracePt t="4888" x="2408238" y="4564063"/>
          <p14:tracePt t="4904" x="2384425" y="4670425"/>
          <p14:tracePt t="4921" x="2384425" y="4708525"/>
          <p14:tracePt t="4938" x="2370138" y="4762500"/>
          <p14:tracePt t="4954" x="2362200" y="4808538"/>
          <p14:tracePt t="4971" x="2346325" y="4860925"/>
          <p14:tracePt t="4989" x="2324100" y="4914900"/>
          <p14:tracePt t="5004" x="2301875" y="4953000"/>
          <p14:tracePt t="5021" x="2270125" y="4999038"/>
          <p14:tracePt t="5038" x="2263775" y="5013325"/>
          <p14:tracePt t="5055" x="2247900" y="5021263"/>
          <p14:tracePt t="5071" x="2232025" y="5029200"/>
          <p14:tracePt t="5088" x="2209800" y="5037138"/>
          <p14:tracePt t="5104" x="2179638" y="5045075"/>
          <p14:tracePt t="5121" x="2149475" y="5059363"/>
          <p14:tracePt t="5138" x="2117725" y="5083175"/>
          <p14:tracePt t="5155" x="2095500" y="5089525"/>
          <p14:tracePt t="5171" x="2087563" y="5097463"/>
          <p14:tracePt t="5188" x="2079625" y="5097463"/>
          <p14:tracePt t="5264" x="2065338" y="5089525"/>
          <p14:tracePt t="5272" x="2065338" y="5083175"/>
          <p14:tracePt t="5280" x="2065338" y="5067300"/>
          <p14:tracePt t="5288" x="2057400" y="5059363"/>
          <p14:tracePt t="5305" x="2057400" y="5045075"/>
          <p14:tracePt t="5360" x="2057400" y="5037138"/>
          <p14:tracePt t="5568" x="2057400" y="5021263"/>
          <p14:tracePt t="5576" x="2087563" y="4999038"/>
          <p14:tracePt t="5588" x="2133600" y="4968875"/>
          <p14:tracePt t="5605" x="2187575" y="4892675"/>
          <p14:tracePt t="5621" x="2239963" y="4830763"/>
          <p14:tracePt t="5638" x="2270125" y="4800600"/>
          <p14:tracePt t="5655" x="2270125" y="4778375"/>
          <p14:tracePt t="5671" x="2278063" y="4762500"/>
          <p14:tracePt t="5689" x="2278063" y="4754563"/>
          <p14:tracePt t="5753" x="2278063" y="4746625"/>
          <p14:tracePt t="5776" x="2278063" y="4740275"/>
          <p14:tracePt t="5792" x="2278063" y="4732338"/>
          <p14:tracePt t="5888" x="2278063" y="4724400"/>
          <p14:tracePt t="5912" x="2278063" y="4716463"/>
          <p14:tracePt t="5936" x="2270125" y="4708525"/>
          <p14:tracePt t="6048" x="2270125" y="4716463"/>
          <p14:tracePt t="6056" x="2270125" y="4732338"/>
          <p14:tracePt t="6064" x="2278063" y="4740275"/>
          <p14:tracePt t="6072" x="2286000" y="4762500"/>
          <p14:tracePt t="6088" x="2308225" y="4784725"/>
          <p14:tracePt t="6106" x="2332038" y="4816475"/>
          <p14:tracePt t="6122" x="2346325" y="4830763"/>
          <p14:tracePt t="6138" x="2354263" y="4838700"/>
          <p14:tracePt t="6172" x="2354263" y="4846638"/>
          <p14:tracePt t="6264" x="2354263" y="4854575"/>
          <p14:tracePt t="6272" x="2354263" y="4868863"/>
          <p14:tracePt t="6280" x="2354263" y="4876800"/>
          <p14:tracePt t="6288" x="2354263" y="4884738"/>
          <p14:tracePt t="6305" x="2332038" y="4937125"/>
          <p14:tracePt t="6322" x="2255838" y="4999038"/>
          <p14:tracePt t="6338" x="2193925" y="5029200"/>
          <p14:tracePt t="6355" x="2141538" y="5051425"/>
          <p14:tracePt t="6372" x="2117725" y="5059363"/>
          <p14:tracePt t="6496" x="2125663" y="5059363"/>
          <p14:tracePt t="6504" x="2149475" y="5059363"/>
          <p14:tracePt t="6512" x="2193925" y="5051425"/>
          <p14:tracePt t="6522" x="2255838" y="5045075"/>
          <p14:tracePt t="6538" x="2422525" y="4991100"/>
          <p14:tracePt t="6555" x="2598738" y="4937125"/>
          <p14:tracePt t="6572" x="2705100" y="4914900"/>
          <p14:tracePt t="6588" x="2751138" y="4892675"/>
          <p14:tracePt t="6960" x="2759075" y="4892675"/>
          <p14:tracePt t="6968" x="2797175" y="4906963"/>
          <p14:tracePt t="6976" x="2857500" y="4930775"/>
          <p14:tracePt t="6989" x="2917825" y="4937125"/>
          <p14:tracePt t="7005" x="3116263" y="4968875"/>
          <p14:tracePt t="7022" x="3368675" y="4991100"/>
          <p14:tracePt t="7039" x="3787775" y="5029200"/>
          <p14:tracePt t="7055" x="3962400" y="5059363"/>
          <p14:tracePt t="7072" x="4000500" y="5059363"/>
          <p14:tracePt t="7089" x="4008438" y="5059363"/>
          <p14:tracePt t="9816" x="3970338" y="5013325"/>
          <p14:tracePt t="9824" x="3908425" y="4906963"/>
          <p14:tracePt t="9832" x="3856038" y="4830763"/>
          <p14:tracePt t="9840" x="3787775" y="4754563"/>
          <p14:tracePt t="9856" x="3611563" y="4549775"/>
          <p14:tracePt t="9873" x="3292475" y="4275138"/>
          <p14:tracePt t="9890" x="2971800" y="4046538"/>
          <p14:tracePt t="9906" x="2803525" y="3894138"/>
          <p14:tracePt t="9923" x="2735263" y="3832225"/>
          <p14:tracePt t="9940" x="2720975" y="3810000"/>
          <p14:tracePt t="9956" x="2713038" y="3802063"/>
          <p14:tracePt t="9990" x="2705100" y="3763963"/>
          <p14:tracePt t="10008" x="2674938" y="3717925"/>
          <p14:tracePt t="10023" x="2613025" y="3673475"/>
          <p14:tracePt t="10040" x="2530475" y="3641725"/>
          <p14:tracePt t="10056" x="2384425" y="3581400"/>
          <p14:tracePt t="10073" x="2217738" y="3527425"/>
          <p14:tracePt t="10090" x="2041525" y="3444875"/>
          <p14:tracePt t="10106" x="1958975" y="3390900"/>
          <p14:tracePt t="10123" x="1951038" y="3390900"/>
          <p14:tracePt t="10232" x="1951038" y="3406775"/>
          <p14:tracePt t="10240" x="1951038" y="3413125"/>
          <p14:tracePt t="10248" x="1951038" y="3436938"/>
          <p14:tracePt t="10256" x="1958975" y="3459163"/>
          <p14:tracePt t="10273" x="1965325" y="3527425"/>
          <p14:tracePt t="10290" x="1973263" y="3551238"/>
          <p14:tracePt t="10306" x="1981200" y="3565525"/>
          <p14:tracePt t="10323" x="1989138" y="3581400"/>
          <p14:tracePt t="10340" x="2003425" y="3589338"/>
          <p14:tracePt t="10373" x="2011363" y="3589338"/>
          <p14:tracePt t="10417" x="2019300" y="3589338"/>
          <p14:tracePt t="10423" x="2027238" y="3589338"/>
          <p14:tracePt t="10431" x="2035175" y="3589338"/>
          <p14:tracePt t="10439" x="2049463" y="3589338"/>
          <p14:tracePt t="10456" x="2079625" y="3581400"/>
          <p14:tracePt t="10473" x="2087563" y="3573463"/>
          <p14:tracePt t="10490" x="2095500" y="3565525"/>
          <p14:tracePt t="10506" x="2111375" y="3551238"/>
          <p14:tracePt t="10523" x="2125663" y="3527425"/>
          <p14:tracePt t="10540" x="2141538" y="3521075"/>
          <p14:tracePt t="10556" x="2155825" y="3505200"/>
          <p14:tracePt t="10573" x="2179638" y="3482975"/>
          <p14:tracePt t="10590" x="2193925" y="3475038"/>
          <p14:tracePt t="10606" x="2217738" y="3459163"/>
          <p14:tracePt t="10640" x="2217738" y="3451225"/>
          <p14:tracePt t="10664" x="2232025" y="3451225"/>
          <p14:tracePt t="10719" x="2232025" y="3436938"/>
          <p14:tracePt t="10864" x="2232025" y="3459163"/>
          <p14:tracePt t="10872" x="2217738" y="3482975"/>
          <p14:tracePt t="10880" x="2209800" y="3497263"/>
          <p14:tracePt t="10890" x="2193925" y="3521075"/>
          <p14:tracePt t="10908" x="2163763" y="3573463"/>
          <p14:tracePt t="10923" x="2141538" y="3611563"/>
          <p14:tracePt t="10957" x="2141538" y="3619500"/>
          <p14:tracePt t="10973" x="2133600" y="3641725"/>
          <p14:tracePt t="10991" x="2141538" y="3703638"/>
          <p14:tracePt t="11007" x="2141538" y="3717925"/>
          <p14:tracePt t="11024" x="2171700" y="3763963"/>
          <p14:tracePt t="11040" x="2209800" y="3787775"/>
          <p14:tracePt t="11057" x="2239963" y="3802063"/>
          <p14:tracePt t="11073" x="2270125" y="3810000"/>
          <p14:tracePt t="12584" x="2278063" y="3810000"/>
          <p14:tracePt t="13341" x="2286000" y="3810000"/>
          <p14:tracePt t="14456" x="2293938" y="3794125"/>
          <p14:tracePt t="14464" x="2301875" y="3763963"/>
          <p14:tracePt t="14475" x="2301875" y="3733800"/>
          <p14:tracePt t="14491" x="2301875" y="3641725"/>
          <p14:tracePt t="14508" x="2301875" y="3565525"/>
          <p14:tracePt t="14525" x="2301875" y="3505200"/>
          <p14:tracePt t="14541" x="2286000" y="3444875"/>
          <p14:tracePt t="14544" x="2263775" y="3429000"/>
          <p14:tracePt t="14558" x="2255838" y="3406775"/>
          <p14:tracePt t="14575" x="2217738" y="3382963"/>
          <p14:tracePt t="14591" x="2179638" y="3368675"/>
          <p14:tracePt t="14608" x="2149475" y="3352800"/>
          <p14:tracePt t="14625" x="2125663" y="3344863"/>
          <p14:tracePt t="14641" x="2095500" y="3330575"/>
          <p14:tracePt t="14675" x="2095500" y="3322638"/>
          <p14:tracePt t="14784" x="2103438" y="3322638"/>
          <p14:tracePt t="14792" x="2111375" y="3322638"/>
          <p14:tracePt t="14801" x="2111375" y="3330575"/>
          <p14:tracePt t="14808" x="2133600" y="3352800"/>
          <p14:tracePt t="14825" x="2149475" y="3406775"/>
          <p14:tracePt t="14842" x="2179638" y="3459163"/>
          <p14:tracePt t="14858" x="2209800" y="3513138"/>
          <p14:tracePt t="14875" x="2225675" y="3543300"/>
          <p14:tracePt t="14892" x="2232025" y="3551238"/>
          <p14:tracePt t="14908" x="2232025" y="3559175"/>
          <p14:tracePt t="14927" x="2232025" y="3565525"/>
          <p14:tracePt t="15008" x="2239963" y="3565525"/>
          <p14:tracePt t="15016" x="2247900" y="3565525"/>
          <p14:tracePt t="15025" x="2247900" y="3559175"/>
          <p14:tracePt t="15042" x="2270125" y="3543300"/>
          <p14:tracePt t="15058" x="2278063" y="3521075"/>
          <p14:tracePt t="15075" x="2293938" y="3505200"/>
          <p14:tracePt t="15092" x="2301875" y="3497263"/>
          <p14:tracePt t="15108" x="2301875" y="3489325"/>
          <p14:tracePt t="15142" x="2308225" y="3482975"/>
          <p14:tracePt t="18554" x="2308225" y="3489325"/>
          <p14:tracePt t="18560" x="2308225" y="3497263"/>
          <p14:tracePt t="18568" x="2308225" y="3521075"/>
          <p14:tracePt t="18576" x="2308225" y="3543300"/>
          <p14:tracePt t="18593" x="2308225" y="3573463"/>
          <p14:tracePt t="18609" x="2308225" y="3603625"/>
          <p14:tracePt t="18626" x="2301875" y="3641725"/>
          <p14:tracePt t="18643" x="2286000" y="3679825"/>
          <p14:tracePt t="18659" x="2286000" y="3695700"/>
          <p14:tracePt t="18676" x="2286000" y="3703638"/>
          <p14:tracePt t="18693" x="2278063" y="3711575"/>
          <p14:tracePt t="18776" x="2278063" y="3703638"/>
          <p14:tracePt t="18784" x="2278063" y="3679825"/>
          <p14:tracePt t="18793" x="2278063" y="3657600"/>
          <p14:tracePt t="18810" x="2286000" y="3627438"/>
          <p14:tracePt t="18826" x="2286000" y="3611563"/>
          <p14:tracePt t="18843" x="2293938" y="3597275"/>
          <p14:tracePt t="18860" x="2301875" y="3581400"/>
          <p14:tracePt t="18876" x="2301875" y="3573463"/>
          <p14:tracePt t="18893" x="2301875" y="3551238"/>
          <p14:tracePt t="18910" x="2308225" y="3535363"/>
          <p14:tracePt t="18927" x="2316163" y="3521075"/>
          <p14:tracePt t="18944" x="2316163" y="3513138"/>
          <p14:tracePt t="18960" x="2324100" y="3505200"/>
          <p14:tracePt t="18976" x="2332038" y="3489325"/>
          <p14:tracePt t="18993" x="2339975" y="3467100"/>
          <p14:tracePt t="19010" x="2346325" y="3467100"/>
          <p14:tracePt t="19026" x="2354263" y="3459163"/>
          <p14:tracePt t="19043" x="2354263" y="3451225"/>
          <p14:tracePt t="19076" x="2362200" y="3444875"/>
          <p14:tracePt t="19093" x="2370138" y="3444875"/>
          <p14:tracePt t="19272" x="2370138" y="3451225"/>
          <p14:tracePt t="19280" x="2339975" y="3467100"/>
          <p14:tracePt t="19293" x="2316163" y="3482975"/>
          <p14:tracePt t="19310" x="2232025" y="3543300"/>
          <p14:tracePt t="19327" x="2087563" y="3603625"/>
          <p14:tracePt t="19343" x="2003425" y="3619500"/>
          <p14:tracePt t="19360" x="1958975" y="3641725"/>
          <p14:tracePt t="19376" x="1951038" y="3641725"/>
          <p14:tracePt t="19536" x="1951038" y="3649663"/>
          <p14:tracePt t="19544" x="1958975" y="3665538"/>
          <p14:tracePt t="19552" x="1981200" y="3679825"/>
          <p14:tracePt t="19560" x="2035175" y="3711575"/>
          <p14:tracePt t="19577" x="2247900" y="3794125"/>
          <p14:tracePt t="19593" x="2514600" y="3863975"/>
          <p14:tracePt t="19610" x="2789238" y="3902075"/>
          <p14:tracePt t="19627" x="3078163" y="3946525"/>
          <p14:tracePt t="19645" x="3390900" y="3984625"/>
          <p14:tracePt t="19660" x="3711575" y="3984625"/>
          <p14:tracePt t="19677" x="4000500" y="3984625"/>
          <p14:tracePt t="19693" x="4473575" y="3984625"/>
          <p14:tracePt t="19710" x="5097463" y="3984625"/>
          <p14:tracePt t="19727" x="5676900" y="3984625"/>
          <p14:tracePt t="19743" x="6645275" y="3984625"/>
          <p14:tracePt t="19760" x="7162800" y="3984625"/>
          <p14:tracePt t="19777" x="7513638" y="3962400"/>
          <p14:tracePt t="19793" x="7704138" y="3924300"/>
          <p14:tracePt t="19810" x="7788275" y="3886200"/>
          <p14:tracePt t="19827" x="7794625" y="3878263"/>
          <p14:tracePt t="19843" x="7794625" y="3870325"/>
          <p14:tracePt t="19860" x="7794625" y="3856038"/>
          <p14:tracePt t="19877" x="7794625" y="3840163"/>
          <p14:tracePt t="19893" x="7810500" y="3802063"/>
          <p14:tracePt t="19910" x="7832725" y="3779838"/>
          <p14:tracePt t="19927" x="7924800" y="3717925"/>
          <p14:tracePt t="19943" x="8061325" y="3641725"/>
          <p14:tracePt t="19960" x="8153400" y="3603625"/>
          <p14:tracePt t="19977" x="8267700" y="3565525"/>
          <p14:tracePt t="19993" x="8359775" y="3527425"/>
          <p14:tracePt t="20010" x="8435975" y="3482975"/>
          <p14:tracePt t="20027" x="8488363" y="3444875"/>
          <p14:tracePt t="20043" x="8504238" y="3398838"/>
          <p14:tracePt t="20060" x="8518525" y="3368675"/>
          <p14:tracePt t="20077" x="8526463" y="3344863"/>
          <p14:tracePt t="20093" x="8534400" y="3330575"/>
          <p14:tracePt t="20111" x="8550275" y="3298825"/>
          <p14:tracePt t="20127" x="8556625" y="3292475"/>
          <p14:tracePt t="20145" x="8580438" y="3254375"/>
          <p14:tracePt t="20160" x="8602663" y="3230563"/>
          <p14:tracePt t="20177" x="8610600" y="3216275"/>
          <p14:tracePt t="20210" x="8610600" y="3208338"/>
          <p14:tracePt t="20391" x="8610600" y="3200400"/>
          <p14:tracePt t="20399" x="8602663" y="3200400"/>
          <p14:tracePt t="20410" x="8594725" y="3200400"/>
          <p14:tracePt t="20427" x="8572500" y="3200400"/>
          <p14:tracePt t="20443" x="8556625" y="3200400"/>
          <p14:tracePt t="20460" x="8512175" y="3222625"/>
          <p14:tracePt t="20477" x="8488363" y="3230563"/>
          <p14:tracePt t="20493" x="8450263" y="3246438"/>
          <p14:tracePt t="20511" x="8404225" y="3260725"/>
          <p14:tracePt t="20543" x="8389938" y="3260725"/>
          <p14:tracePt t="20577" x="8382000" y="3268663"/>
          <p14:tracePt t="20657" x="8374063" y="3276600"/>
          <p14:tracePt t="20696" x="8366125" y="3276600"/>
          <p14:tracePt t="20704" x="8343900" y="3276600"/>
          <p14:tracePt t="20712" x="8328025" y="3276600"/>
          <p14:tracePt t="20727" x="8313738" y="3276600"/>
          <p14:tracePt t="20744" x="8259763" y="3276600"/>
          <p14:tracePt t="20760" x="8229600" y="3276600"/>
          <p14:tracePt t="20777" x="8199438" y="3276600"/>
          <p14:tracePt t="20810" x="8183563" y="3276600"/>
          <p14:tracePt t="20832" x="8175625" y="3276600"/>
          <p14:tracePt t="20848" x="8161338" y="3276600"/>
          <p14:tracePt t="20863" x="8153400" y="3276600"/>
          <p14:tracePt t="20877" x="8137525" y="3276600"/>
          <p14:tracePt t="20894" x="8123238" y="3276600"/>
          <p14:tracePt t="20920" x="8115300" y="3276600"/>
          <p14:tracePt t="20961" x="8099425" y="3276600"/>
          <p14:tracePt t="20968" x="8069263" y="3276600"/>
          <p14:tracePt t="20977" x="8039100" y="3284538"/>
          <p14:tracePt t="20994" x="7940675" y="3292475"/>
          <p14:tracePt t="21010" x="7818438" y="3306763"/>
          <p14:tracePt t="21027" x="7718425" y="3314700"/>
          <p14:tracePt t="21044" x="7627938" y="3314700"/>
          <p14:tracePt t="21060" x="7543800" y="3314700"/>
          <p14:tracePt t="21063" x="7513638" y="3314700"/>
          <p14:tracePt t="21077" x="7483475" y="3314700"/>
          <p14:tracePt t="21094" x="7445375" y="3314700"/>
          <p14:tracePt t="21111" x="7413625" y="3322638"/>
          <p14:tracePt t="21127" x="7375525" y="3322638"/>
          <p14:tracePt t="21145" x="7331075" y="3336925"/>
          <p14:tracePt t="21160" x="7239000" y="3336925"/>
          <p14:tracePt t="21177" x="7140575" y="3344863"/>
          <p14:tracePt t="21194" x="7064375" y="3352800"/>
          <p14:tracePt t="21210" x="6980238" y="3360738"/>
          <p14:tracePt t="21227" x="6873875" y="3382963"/>
          <p14:tracePt t="21244" x="6827838" y="3390900"/>
          <p14:tracePt t="21260" x="6773863" y="3390900"/>
          <p14:tracePt t="21277" x="6727825" y="3390900"/>
          <p14:tracePt t="21294" x="6667500" y="3390900"/>
          <p14:tracePt t="21311" x="6561138" y="3390900"/>
          <p14:tracePt t="21327" x="6446838" y="3390900"/>
          <p14:tracePt t="21344" x="6316663" y="3390900"/>
          <p14:tracePt t="21361" x="6194425" y="3390900"/>
          <p14:tracePt t="21377" x="6042025" y="3390900"/>
          <p14:tracePt t="21394" x="5913438" y="3390900"/>
          <p14:tracePt t="21410" x="5768975" y="3390900"/>
          <p14:tracePt t="21427" x="5638800" y="3390900"/>
          <p14:tracePt t="21444" x="5494338" y="3390900"/>
          <p14:tracePt t="21461" x="5364163" y="3390900"/>
          <p14:tracePt t="21477" x="5241925" y="3390900"/>
          <p14:tracePt t="21494" x="5097463" y="3390900"/>
          <p14:tracePt t="21511" x="4930775" y="3375025"/>
          <p14:tracePt t="21527" x="4860925" y="3375025"/>
          <p14:tracePt t="21544" x="4816475" y="3368675"/>
          <p14:tracePt t="21561" x="4792663" y="3368675"/>
          <p14:tracePt t="21577" x="4754563" y="3368675"/>
          <p14:tracePt t="21594" x="4708525" y="3368675"/>
          <p14:tracePt t="21611" x="4648200" y="3368675"/>
          <p14:tracePt t="21627" x="4579938" y="3368675"/>
          <p14:tracePt t="21644" x="4503738" y="3368675"/>
          <p14:tracePt t="21661" x="4435475" y="3368675"/>
          <p14:tracePt t="21677" x="4335463" y="3368675"/>
          <p14:tracePt t="21694" x="4244975" y="3360738"/>
          <p14:tracePt t="21711" x="4137025" y="3344863"/>
          <p14:tracePt t="21727" x="3954463" y="3322638"/>
          <p14:tracePt t="21744" x="3787775" y="3284538"/>
          <p14:tracePt t="21761" x="3649663" y="3260725"/>
          <p14:tracePt t="21777" x="3559175" y="3254375"/>
          <p14:tracePt t="21794" x="3505200" y="3246438"/>
          <p14:tracePt t="21811" x="3489325" y="3246438"/>
          <p14:tracePt t="22104" x="3489325" y="3238500"/>
          <p14:tracePt t="22120" x="3489325" y="3230563"/>
          <p14:tracePt t="22128" x="3497263" y="3230563"/>
          <p14:tracePt t="22136" x="3513138" y="3222625"/>
          <p14:tracePt t="22152" x="3521075" y="3222625"/>
          <p14:tracePt t="22161" x="3527425" y="3222625"/>
          <p14:tracePt t="22177" x="3535363" y="3208338"/>
          <p14:tracePt t="22194" x="3551238" y="3208338"/>
          <p14:tracePt t="22211" x="3559175" y="3208338"/>
          <p14:tracePt t="22227" x="3573463" y="3200400"/>
          <p14:tracePt t="22244" x="3603625" y="3200400"/>
          <p14:tracePt t="22261" x="3627438" y="3184525"/>
          <p14:tracePt t="22277" x="3673475" y="3178175"/>
          <p14:tracePt t="22294" x="3687763" y="3178175"/>
          <p14:tracePt t="22311" x="3687763" y="3170238"/>
          <p14:tracePt t="22472" x="3679825" y="3178175"/>
          <p14:tracePt t="22480" x="3657600" y="3184525"/>
          <p14:tracePt t="22488" x="3635375" y="3192463"/>
          <p14:tracePt t="22496" x="3611563" y="3208338"/>
          <p14:tracePt t="22511" x="3589338" y="3216275"/>
          <p14:tracePt t="22528" x="3559175" y="3230563"/>
          <p14:tracePt t="22544" x="3543300" y="3246438"/>
          <p14:tracePt t="22562" x="3527425" y="3260725"/>
          <p14:tracePt t="22578" x="3513138" y="3260725"/>
          <p14:tracePt t="22611" x="3505200" y="3268663"/>
          <p14:tracePt t="22728" x="3513138" y="3276600"/>
          <p14:tracePt t="22745" x="3521075" y="3284538"/>
          <p14:tracePt t="22752" x="3535363" y="3284538"/>
          <p14:tracePt t="22761" x="3543300" y="3284538"/>
          <p14:tracePt t="22778" x="3551238" y="3292475"/>
          <p14:tracePt t="22794" x="3559175" y="3292475"/>
          <p14:tracePt t="22960" x="3565525" y="3292475"/>
          <p14:tracePt t="22968" x="3565525" y="3298825"/>
          <p14:tracePt t="22978" x="3565525" y="3322638"/>
          <p14:tracePt t="22994" x="3559175" y="3375025"/>
          <p14:tracePt t="23011" x="3559175" y="3459163"/>
          <p14:tracePt t="23029" x="3573463" y="3527425"/>
          <p14:tracePt t="23044" x="3695700" y="3641725"/>
          <p14:tracePt t="23062" x="4016375" y="3763963"/>
          <p14:tracePt t="23078" x="4381500" y="3856038"/>
          <p14:tracePt t="23095" x="4930775" y="3932238"/>
          <p14:tracePt t="23111" x="5249863" y="3946525"/>
          <p14:tracePt t="23128" x="5486400" y="3946525"/>
          <p14:tracePt t="23145" x="5600700" y="3946525"/>
          <p14:tracePt t="23161" x="5630863" y="3946525"/>
          <p14:tracePt t="23194" x="5616575" y="3916363"/>
          <p14:tracePt t="23211" x="5478463" y="3848100"/>
          <p14:tracePt t="23228" x="5075238" y="3763963"/>
          <p14:tracePt t="23245" x="4435475" y="3679825"/>
          <p14:tracePt t="23261" x="3673475" y="3603625"/>
          <p14:tracePt t="23278" x="2911475" y="3603625"/>
          <p14:tracePt t="23295" x="2019300" y="3603625"/>
          <p14:tracePt t="23311" x="1692275" y="3603625"/>
          <p14:tracePt t="23328" x="1516063" y="3589338"/>
          <p14:tracePt t="23345" x="1447800" y="3581400"/>
          <p14:tracePt t="23440" x="1447800" y="3565525"/>
          <p14:tracePt t="23448" x="1447800" y="3559175"/>
          <p14:tracePt t="23457" x="1447800" y="3551238"/>
          <p14:tracePt t="23463" x="1447800" y="3543300"/>
          <p14:tracePt t="23478" x="1447800" y="3527425"/>
          <p14:tracePt t="23495" x="1447800" y="3513138"/>
          <p14:tracePt t="23511" x="1447800" y="3497263"/>
          <p14:tracePt t="23528" x="1447800" y="3489325"/>
          <p14:tracePt t="23592" x="1470025" y="3489325"/>
          <p14:tracePt t="23600" x="1516063" y="3489325"/>
          <p14:tracePt t="23611" x="1630363" y="3489325"/>
          <p14:tracePt t="23628" x="1828800" y="3489325"/>
          <p14:tracePt t="23645" x="2079625" y="3489325"/>
          <p14:tracePt t="23661" x="2278063" y="3489325"/>
          <p14:tracePt t="23678" x="2408238" y="3489325"/>
          <p14:tracePt t="23720" x="2416175" y="3482975"/>
          <p14:tracePt t="23736" x="2400300" y="3459163"/>
          <p14:tracePt t="23749" x="2362200" y="3436938"/>
          <p14:tracePt t="23761" x="2332038" y="3413125"/>
          <p14:tracePt t="23778" x="2247900" y="3382963"/>
          <p14:tracePt t="23795" x="2171700" y="3368675"/>
          <p14:tracePt t="23811" x="2125663" y="3368675"/>
          <p14:tracePt t="23828" x="2095500" y="3375025"/>
          <p14:tracePt t="23845" x="2057400" y="3436938"/>
          <p14:tracePt t="23861" x="2049463" y="3497263"/>
          <p14:tracePt t="23879" x="2049463" y="3611563"/>
          <p14:tracePt t="23895" x="2073275" y="3635375"/>
          <p14:tracePt t="23911" x="2149475" y="3641725"/>
          <p14:tracePt t="23928" x="2225675" y="3641725"/>
          <p14:tracePt t="23945" x="2286000" y="3619500"/>
          <p14:tracePt t="23963" x="2324100" y="3565525"/>
          <p14:tracePt t="23978" x="2332038" y="3505200"/>
          <p14:tracePt t="23995" x="2332038" y="3475038"/>
          <p14:tracePt t="24012" x="2324100" y="3467100"/>
          <p14:tracePt t="24045" x="2316163" y="3475038"/>
          <p14:tracePt t="24062" x="2301875" y="3527425"/>
          <p14:tracePt t="24079" x="2301875" y="3635375"/>
          <p14:tracePt t="24095" x="2301875" y="3665538"/>
          <p14:tracePt t="24152" x="2308225" y="3665538"/>
          <p14:tracePt t="24160" x="2324100" y="3657600"/>
          <p14:tracePt t="24184" x="2324100" y="3649663"/>
          <p14:tracePt t="24264" x="2346325" y="3649663"/>
          <p14:tracePt t="24273" x="2430463" y="3695700"/>
          <p14:tracePt t="24280" x="2613025" y="3779838"/>
          <p14:tracePt t="24295" x="3284538" y="3908425"/>
          <p14:tracePt t="24312" x="4251325" y="4030663"/>
          <p14:tracePt t="24328" x="5334000" y="4098925"/>
          <p14:tracePt t="24345" x="6523038" y="4098925"/>
          <p14:tracePt t="24362" x="7513638" y="4098925"/>
          <p14:tracePt t="24378" x="8199438" y="4076700"/>
          <p14:tracePt t="24395" x="8572500" y="3984625"/>
          <p14:tracePt t="24412" x="8747125" y="3894138"/>
          <p14:tracePt t="24428" x="8831263" y="3832225"/>
          <p14:tracePt t="24445" x="8861425" y="3763963"/>
          <p14:tracePt t="24464" x="8899525" y="3679825"/>
          <p14:tracePt t="24479" x="8915400" y="3641725"/>
          <p14:tracePt t="24495" x="8937625" y="3611563"/>
          <p14:tracePt t="24512" x="8969375" y="3581400"/>
          <p14:tracePt t="24528" x="8983663" y="3573463"/>
          <p14:tracePt t="24545" x="8999538" y="3559175"/>
          <p14:tracePt t="24562" x="9013825" y="3559175"/>
          <p14:tracePt t="24578" x="9051925" y="3551238"/>
          <p14:tracePt t="24595" x="9128125" y="3527425"/>
          <p14:tracePt t="24612" x="9250363" y="3482975"/>
          <p14:tracePt t="24628" x="9312275" y="3429000"/>
          <p14:tracePt t="24645" x="9326563" y="3390900"/>
          <p14:tracePt t="24662" x="9326563" y="3330575"/>
          <p14:tracePt t="24679" x="9242425" y="3216275"/>
          <p14:tracePt t="24695" x="9097963" y="3140075"/>
          <p14:tracePt t="24712" x="8999538" y="3094038"/>
          <p14:tracePt t="24728" x="8961438" y="3078163"/>
          <p14:tracePt t="24745" x="8937625" y="3078163"/>
          <p14:tracePt t="24856" x="8923338" y="3078163"/>
          <p14:tracePt t="24872" x="8915400" y="3078163"/>
          <p14:tracePt t="24880" x="8907463" y="3078163"/>
          <p14:tracePt t="24888" x="8899525" y="3078163"/>
          <p14:tracePt t="24896" x="8893175" y="3078163"/>
          <p14:tracePt t="24912" x="8885238" y="3086100"/>
          <p14:tracePt t="24928" x="8869363" y="3094038"/>
          <p14:tracePt t="24945" x="8861425" y="3094038"/>
          <p14:tracePt t="24963" x="8847138" y="3101975"/>
          <p14:tracePt t="24978" x="8809038" y="3101975"/>
          <p14:tracePt t="24995" x="8740775" y="3108325"/>
          <p14:tracePt t="25012" x="8664575" y="3108325"/>
          <p14:tracePt t="25029" x="8588375" y="3108325"/>
          <p14:tracePt t="25045" x="8556625" y="3108325"/>
          <p14:tracePt t="25216" x="8534400" y="3124200"/>
          <p14:tracePt t="25224" x="8480425" y="3140075"/>
          <p14:tracePt t="25232" x="8389938" y="3170238"/>
          <p14:tracePt t="25245" x="8229600" y="3200400"/>
          <p14:tracePt t="25262" x="7704138" y="3292475"/>
          <p14:tracePt t="25279" x="6537325" y="3467100"/>
          <p14:tracePt t="25295" x="5913438" y="3573463"/>
          <p14:tracePt t="25312" x="5494338" y="3635375"/>
          <p14:tracePt t="25329" x="5273675" y="3635375"/>
          <p14:tracePt t="25345" x="5173663" y="3635375"/>
          <p14:tracePt t="25363" x="5159375" y="3635375"/>
          <p14:tracePt t="25416" x="5151438" y="3635375"/>
          <p14:tracePt t="25424" x="5135563" y="3635375"/>
          <p14:tracePt t="25432" x="5113338" y="3635375"/>
          <p14:tracePt t="25445" x="5067300" y="3635375"/>
          <p14:tracePt t="25462" x="4930775" y="3635375"/>
          <p14:tracePt t="25479" x="4740275" y="3635375"/>
          <p14:tracePt t="25495" x="4473575" y="3635375"/>
          <p14:tracePt t="25512" x="4327525" y="3635375"/>
          <p14:tracePt t="25529" x="4168775" y="3627438"/>
          <p14:tracePt t="25545" x="3984625" y="3581400"/>
          <p14:tracePt t="25562" x="3703638" y="3513138"/>
          <p14:tracePt t="25579" x="3390900" y="3421063"/>
          <p14:tracePt t="25595" x="3200400" y="3382963"/>
          <p14:tracePt t="25612" x="3086100" y="3368675"/>
          <p14:tracePt t="25629" x="2987675" y="3352800"/>
          <p14:tracePt t="25645" x="2963863" y="3352800"/>
          <p14:tracePt t="25663" x="2933700" y="3360738"/>
          <p14:tracePt t="25695" x="2895600" y="3398838"/>
          <p14:tracePt t="25712" x="2879725" y="3413125"/>
          <p14:tracePt t="25729" x="2865438" y="3429000"/>
          <p14:tracePt t="25745" x="2857500" y="3429000"/>
          <p14:tracePt t="25762" x="2827338" y="3436938"/>
          <p14:tracePt t="25779" x="2773363" y="3436938"/>
          <p14:tracePt t="25795" x="2674938" y="3436938"/>
          <p14:tracePt t="25812" x="2560638" y="3459163"/>
          <p14:tracePt t="25829" x="2514600" y="3467100"/>
          <p14:tracePt t="25845" x="2506663" y="3467100"/>
          <p14:tracePt t="26057" x="2506663" y="3489325"/>
          <p14:tracePt t="26063" x="2590800" y="3527425"/>
          <p14:tracePt t="26072" x="2797175" y="3559175"/>
          <p14:tracePt t="26081" x="3154363" y="3603625"/>
          <p14:tracePt t="26095" x="4098925" y="3711575"/>
          <p14:tracePt t="26112" x="5364163" y="3749675"/>
          <p14:tracePt t="26129" x="6613525" y="3749675"/>
          <p14:tracePt t="26146" x="7451725" y="3679825"/>
          <p14:tracePt t="26162" x="7908925" y="3543300"/>
          <p14:tracePt t="26179" x="8054975" y="3444875"/>
          <p14:tracePt t="26196" x="8093075" y="3413125"/>
          <p14:tracePt t="26212" x="8093075" y="3368675"/>
          <p14:tracePt t="26229" x="8077200" y="3322638"/>
          <p14:tracePt t="26246" x="8054975" y="3276600"/>
          <p14:tracePt t="26263" x="8047038" y="3254375"/>
          <p14:tracePt t="26279" x="8047038" y="3246438"/>
          <p14:tracePt t="26296" x="8047038" y="3230563"/>
          <p14:tracePt t="26312" x="8047038" y="3222625"/>
          <p14:tracePt t="26329" x="8047038" y="3208338"/>
          <p14:tracePt t="26346" x="8047038" y="3184525"/>
          <p14:tracePt t="26363" x="8047038" y="3154363"/>
          <p14:tracePt t="26379" x="8047038" y="3124200"/>
          <p14:tracePt t="26396" x="8061325" y="3086100"/>
          <p14:tracePt t="26412" x="8077200" y="3063875"/>
          <p14:tracePt t="26429" x="8115300" y="3055938"/>
          <p14:tracePt t="26446" x="8183563" y="3048000"/>
          <p14:tracePt t="26463" x="8321675" y="3048000"/>
          <p14:tracePt t="26479" x="8420100" y="3055938"/>
          <p14:tracePt t="26496" x="8512175" y="3070225"/>
          <p14:tracePt t="26512" x="8580438" y="3094038"/>
          <p14:tracePt t="26529" x="8602663" y="3101975"/>
          <p14:tracePt t="26648" x="8618538" y="3101975"/>
          <p14:tracePt t="26656" x="8626475" y="3108325"/>
          <p14:tracePt t="26664" x="8632825" y="3108325"/>
          <p14:tracePt t="26679" x="8648700" y="3116263"/>
          <p14:tracePt t="26696" x="8670925" y="3124200"/>
          <p14:tracePt t="26824" x="8656638" y="3124200"/>
          <p14:tracePt t="26831" x="8632825" y="3116263"/>
          <p14:tracePt t="26840" x="8618538" y="3116263"/>
          <p14:tracePt t="26847" x="8594725" y="3108325"/>
          <p14:tracePt t="26863" x="8572500" y="3108325"/>
          <p14:tracePt t="26879" x="8564563" y="3108325"/>
          <p14:tracePt t="26896" x="8542338" y="3108325"/>
          <p14:tracePt t="26912" x="8526463" y="3108325"/>
          <p14:tracePt t="26929" x="8518525" y="3108325"/>
          <p14:tracePt t="26946" x="8512175" y="3108325"/>
          <p14:tracePt t="26963" x="8512175" y="3116263"/>
          <p14:tracePt t="26980" x="8496300" y="3132138"/>
          <p14:tracePt t="26996" x="8488363" y="3146425"/>
          <p14:tracePt t="27013" x="8488363" y="3178175"/>
          <p14:tracePt t="27029" x="8466138" y="3208338"/>
          <p14:tracePt t="27046" x="8466138" y="3238500"/>
          <p14:tracePt t="27063" x="8466138" y="3268663"/>
          <p14:tracePt t="27079" x="8466138" y="3314700"/>
          <p14:tracePt t="27096" x="8474075" y="3344863"/>
          <p14:tracePt t="27113" x="8496300" y="3375025"/>
          <p14:tracePt t="27129" x="8518525" y="3398838"/>
          <p14:tracePt t="27146" x="8542338" y="3413125"/>
          <p14:tracePt t="27163" x="8572500" y="3413125"/>
          <p14:tracePt t="27179" x="8602663" y="3429000"/>
          <p14:tracePt t="27196" x="8640763" y="3429000"/>
          <p14:tracePt t="27213" x="8678863" y="3429000"/>
          <p14:tracePt t="27229" x="8724900" y="3421063"/>
          <p14:tracePt t="27246" x="8747125" y="3406775"/>
          <p14:tracePt t="27263" x="8763000" y="3390900"/>
          <p14:tracePt t="27279" x="8778875" y="3360738"/>
          <p14:tracePt t="27297" x="8793163" y="3322638"/>
          <p14:tracePt t="27313" x="8801100" y="3276600"/>
          <p14:tracePt t="27329" x="8809038" y="3230563"/>
          <p14:tracePt t="27346" x="8809038" y="3184525"/>
          <p14:tracePt t="27363" x="8809038" y="3146425"/>
          <p14:tracePt t="27379" x="8809038" y="3124200"/>
          <p14:tracePt t="27397" x="8801100" y="3094038"/>
          <p14:tracePt t="27413" x="8778875" y="3086100"/>
          <p14:tracePt t="27429" x="8763000" y="3070225"/>
          <p14:tracePt t="27447" x="8732838" y="3070225"/>
          <p14:tracePt t="27463" x="8709025" y="3070225"/>
          <p14:tracePt t="27479" x="8670925" y="3070225"/>
          <p14:tracePt t="27496" x="8648700" y="3070225"/>
          <p14:tracePt t="27513" x="8594725" y="3086100"/>
          <p14:tracePt t="27529" x="8556625" y="3116263"/>
          <p14:tracePt t="27546" x="8518525" y="3140075"/>
          <p14:tracePt t="27563" x="8488363" y="3162300"/>
          <p14:tracePt t="27579" x="8474075" y="3192463"/>
          <p14:tracePt t="27596" x="8458200" y="3216275"/>
          <p14:tracePt t="27599" x="8450263" y="3238500"/>
          <p14:tracePt t="27613" x="8442325" y="3246438"/>
          <p14:tracePt t="27629" x="8435975" y="3276600"/>
          <p14:tracePt t="27647" x="8435975" y="3330575"/>
          <p14:tracePt t="27663" x="8435975" y="3352800"/>
          <p14:tracePt t="27679" x="8435975" y="3382963"/>
          <p14:tracePt t="27696" x="8435975" y="3421063"/>
          <p14:tracePt t="27714" x="8450263" y="3451225"/>
          <p14:tracePt t="27729" x="8504238" y="3489325"/>
          <p14:tracePt t="27746" x="8580438" y="3513138"/>
          <p14:tracePt t="27763" x="8664575" y="3543300"/>
          <p14:tracePt t="27781" x="8724900" y="3543300"/>
          <p14:tracePt t="27796" x="8770938" y="3543300"/>
          <p14:tracePt t="27813" x="8793163" y="3543300"/>
          <p14:tracePt t="27830" x="8809038" y="3535363"/>
          <p14:tracePt t="27847" x="8831263" y="3489325"/>
          <p14:tracePt t="27863" x="8831263" y="3467100"/>
          <p14:tracePt t="27879" x="8831263" y="3390900"/>
          <p14:tracePt t="27896" x="8831263" y="3344863"/>
          <p14:tracePt t="27913" x="8831263" y="3306763"/>
          <p14:tracePt t="27930" x="8831263" y="3284538"/>
          <p14:tracePt t="27946" x="8823325" y="3276600"/>
          <p14:tracePt t="27980" x="8801100" y="3268663"/>
          <p14:tracePt t="27996" x="8793163" y="3268663"/>
          <p14:tracePt t="28013" x="8778875" y="3260725"/>
          <p14:tracePt t="28030" x="8770938" y="3260725"/>
          <p14:tracePt t="28047" x="8747125" y="3260725"/>
          <p14:tracePt t="28063" x="8732838" y="3260725"/>
          <p14:tracePt t="28080" x="8716963" y="3260725"/>
          <p14:tracePt t="28256" x="8709025" y="3260725"/>
          <p14:tracePt t="28264" x="8694738" y="3260725"/>
          <p14:tracePt t="28273" x="8678863" y="3260725"/>
          <p14:tracePt t="28280" x="8656638" y="3254375"/>
          <p14:tracePt t="28296" x="8640763" y="3246438"/>
          <p14:tracePt t="28313" x="8602663" y="3238500"/>
          <p14:tracePt t="28330" x="8588375" y="3238500"/>
          <p14:tracePt t="28346" x="8580438" y="3238500"/>
          <p14:tracePt t="28401" x="8572500" y="3238500"/>
          <p14:tracePt t="28584" x="8564563" y="3238500"/>
          <p14:tracePt t="28600" x="8550275" y="3246438"/>
          <p14:tracePt t="28608" x="8526463" y="3260725"/>
          <p14:tracePt t="28615" x="8474075" y="3292475"/>
          <p14:tracePt t="28630" x="8374063" y="3360738"/>
          <p14:tracePt t="28647" x="7581900" y="3695700"/>
          <p14:tracePt t="28663" x="6705600" y="4076700"/>
          <p14:tracePt t="28681" x="5737225" y="4473575"/>
          <p14:tracePt t="28696" x="4800600" y="4876800"/>
          <p14:tracePt t="28713" x="3908425" y="5173663"/>
          <p14:tracePt t="28730" x="3208338" y="5364163"/>
          <p14:tracePt t="28747" x="2873375" y="5470525"/>
          <p14:tracePt t="28764" x="2781300" y="5502275"/>
          <p14:tracePt t="28780" x="2765425" y="5502275"/>
          <p14:tracePt t="28848" x="2743200" y="5502275"/>
          <p14:tracePt t="28856" x="2735263" y="5486400"/>
          <p14:tracePt t="28864" x="2720975" y="5470525"/>
          <p14:tracePt t="28880" x="2689225" y="5432425"/>
          <p14:tracePt t="28897" x="2659063" y="5394325"/>
          <p14:tracePt t="28913" x="2536825" y="5341938"/>
          <p14:tracePt t="28930" x="2378075" y="5287963"/>
          <p14:tracePt t="28947" x="2247900" y="5273675"/>
          <p14:tracePt t="28963" x="2141538" y="5249863"/>
          <p14:tracePt t="28980" x="2087563" y="5241925"/>
          <p14:tracePt t="29013" x="2079625" y="5241925"/>
          <p14:tracePt t="29030" x="2079625" y="5211763"/>
          <p14:tracePt t="29047" x="2095500" y="5159375"/>
          <p14:tracePt t="29063" x="2149475" y="5075238"/>
          <p14:tracePt t="29080" x="2155825" y="5029200"/>
          <p14:tracePt t="29097" x="2171700" y="5013325"/>
          <p14:tracePt t="29113" x="2171700" y="4991100"/>
          <p14:tracePt t="29130" x="2171700" y="4983163"/>
          <p14:tracePt t="29147" x="2179638" y="4975225"/>
          <p14:tracePt t="29240" x="2179638" y="4991100"/>
          <p14:tracePt t="29248" x="2179638" y="5006975"/>
          <p14:tracePt t="29256" x="2179638" y="5013325"/>
          <p14:tracePt t="29271" x="2187575" y="5021263"/>
          <p14:tracePt t="29280" x="2193925" y="5029200"/>
          <p14:tracePt t="29297" x="2225675" y="5029200"/>
          <p14:tracePt t="29313" x="2278063" y="5029200"/>
          <p14:tracePt t="29330" x="2286000" y="5029200"/>
          <p14:tracePt t="29347" x="2293938" y="5029200"/>
          <p14:tracePt t="29380" x="2301875" y="5021263"/>
          <p14:tracePt t="29397" x="2308225" y="5021263"/>
          <p14:tracePt t="29413" x="2308225" y="5013325"/>
          <p14:tracePt t="29488" x="2316163" y="5013325"/>
          <p14:tracePt t="29496" x="2332038" y="5029200"/>
          <p14:tracePt t="29504" x="2378075" y="5051425"/>
          <p14:tracePt t="29513" x="2438400" y="5067300"/>
          <p14:tracePt t="29530" x="2667000" y="5089525"/>
          <p14:tracePt t="29547" x="2941638" y="5089525"/>
          <p14:tracePt t="29563" x="3170238" y="5059363"/>
          <p14:tracePt t="29580" x="3284538" y="4999038"/>
          <p14:tracePt t="29597" x="3330575" y="4922838"/>
          <p14:tracePt t="29600" x="3330575" y="4860925"/>
          <p14:tracePt t="29614" x="3330575" y="4816475"/>
          <p14:tracePt t="29631" x="3032125" y="4473575"/>
          <p14:tracePt t="29647" x="2797175" y="4313238"/>
          <p14:tracePt t="29663" x="2117725" y="3946525"/>
          <p14:tracePt t="29681" x="1790700" y="3810000"/>
          <p14:tracePt t="29697" x="1508125" y="3749675"/>
          <p14:tracePt t="29714" x="1311275" y="3717925"/>
          <p14:tracePt t="29730" x="1158875" y="3717925"/>
          <p14:tracePt t="29747" x="1050925" y="3771900"/>
          <p14:tracePt t="29764" x="930275" y="3848100"/>
          <p14:tracePt t="29780" x="815975" y="3962400"/>
          <p14:tracePt t="29797" x="715963" y="4114800"/>
          <p14:tracePt t="29814" x="625475" y="4313238"/>
          <p14:tracePt t="29831" x="571500" y="4610100"/>
          <p14:tracePt t="29847" x="563563" y="4762500"/>
          <p14:tracePt t="29864" x="587375" y="4899025"/>
          <p14:tracePt t="29880" x="746125" y="5029200"/>
          <p14:tracePt t="29897" x="1227138" y="5165725"/>
          <p14:tracePt t="29914" x="1714500" y="5219700"/>
          <p14:tracePt t="29930" x="2193925" y="5219700"/>
          <p14:tracePt t="29947" x="2781300" y="5203825"/>
          <p14:tracePt t="29964" x="3192463" y="5083175"/>
          <p14:tracePt t="29980" x="3390900" y="4953000"/>
          <p14:tracePt t="29997" x="3451225" y="4822825"/>
          <p14:tracePt t="30014" x="3459163" y="4670425"/>
          <p14:tracePt t="30031" x="3368675" y="4419600"/>
          <p14:tracePt t="30047" x="3222625" y="4283075"/>
          <p14:tracePt t="30064" x="3063875" y="4198938"/>
          <p14:tracePt t="30080" x="2949575" y="4168775"/>
          <p14:tracePt t="30097" x="2797175" y="4168775"/>
          <p14:tracePt t="30114" x="2606675" y="4244975"/>
          <p14:tracePt t="30130" x="2408238" y="4381500"/>
          <p14:tracePt t="30147" x="2171700" y="4625975"/>
          <p14:tracePt t="30164" x="1989138" y="4899025"/>
          <p14:tracePt t="30181" x="1882775" y="5121275"/>
          <p14:tracePt t="30197" x="1858963" y="5227638"/>
          <p14:tracePt t="30214" x="1874838" y="5280025"/>
          <p14:tracePt t="30231" x="2187575" y="5349875"/>
          <p14:tracePt t="30247" x="2560638" y="5349875"/>
          <p14:tracePt t="30264" x="2865438" y="5334000"/>
          <p14:tracePt t="30280" x="3070225" y="5249863"/>
          <p14:tracePt t="30297" x="3162300" y="5143500"/>
          <p14:tracePt t="30314" x="3170238" y="5029200"/>
          <p14:tracePt t="30330" x="3108325" y="4899025"/>
          <p14:tracePt t="30347" x="2797175" y="4724400"/>
          <p14:tracePt t="30364" x="2324100" y="4610100"/>
          <p14:tracePt t="30381" x="1927225" y="4610100"/>
          <p14:tracePt t="30397" x="1684338" y="4716463"/>
          <p14:tracePt t="30414" x="1554163" y="4846638"/>
          <p14:tracePt t="30431" x="1516063" y="5067300"/>
          <p14:tracePt t="30447" x="1516063" y="5135563"/>
          <p14:tracePt t="30464" x="1562100" y="5151438"/>
          <p14:tracePt t="30481" x="1616075" y="5151438"/>
          <p14:tracePt t="30497" x="1654175" y="5151438"/>
          <p14:tracePt t="30514" x="1684338" y="5097463"/>
          <p14:tracePt t="30531" x="1684338" y="5037138"/>
          <p14:tracePt t="30547" x="1684338" y="4937125"/>
          <p14:tracePt t="30564" x="1654175" y="4854575"/>
          <p14:tracePt t="30582" x="1622425" y="4800600"/>
          <p14:tracePt t="30597" x="1616075" y="4792663"/>
          <p14:tracePt t="30688" x="1638300" y="4800600"/>
          <p14:tracePt t="30696" x="1692275" y="4800600"/>
          <p14:tracePt t="30704" x="1768475" y="4800600"/>
          <p14:tracePt t="30714" x="1858963" y="4800600"/>
          <p14:tracePt t="30731" x="1997075" y="4808538"/>
          <p14:tracePt t="30747" x="2111375" y="4822825"/>
          <p14:tracePt t="30764" x="2217738" y="4860925"/>
          <p14:tracePt t="30781" x="2301875" y="4892675"/>
          <p14:tracePt t="30797" x="2316163" y="4914900"/>
          <p14:tracePt t="30815" x="2324100" y="4922838"/>
          <p14:tracePt t="30920" x="2339975" y="4922838"/>
          <p14:tracePt t="30927" x="2362200" y="4937125"/>
          <p14:tracePt t="30935" x="2408238" y="4937125"/>
          <p14:tracePt t="30947" x="2468563" y="4945063"/>
          <p14:tracePt t="30964" x="2590800" y="4960938"/>
          <p14:tracePt t="30981" x="2727325" y="4983163"/>
          <p14:tracePt t="30997" x="2827338" y="5013325"/>
          <p14:tracePt t="31176" x="2827338" y="5021263"/>
          <p14:tracePt t="31192" x="2819400" y="5021263"/>
          <p14:tracePt t="31199" x="2803525" y="5037138"/>
          <p14:tracePt t="31215" x="2781300" y="5045075"/>
          <p14:tracePt t="31231" x="2751138" y="5045075"/>
          <p14:tracePt t="31247" x="2689225" y="5045075"/>
          <p14:tracePt t="31264" x="2651125" y="5045075"/>
          <p14:tracePt t="31282" x="2644775" y="5045075"/>
          <p14:tracePt t="31816" x="2674938" y="5067300"/>
          <p14:tracePt t="31824" x="2689225" y="5075238"/>
          <p14:tracePt t="31832" x="2727325" y="5105400"/>
          <p14:tracePt t="31848" x="2865438" y="5173663"/>
          <p14:tracePt t="31864" x="3101975" y="5249863"/>
          <p14:tracePt t="31881" x="3581400" y="5410200"/>
          <p14:tracePt t="31898" x="4175125" y="5486400"/>
          <p14:tracePt t="31914" x="4816475" y="5554663"/>
          <p14:tracePt t="31931" x="5394325" y="5554663"/>
          <p14:tracePt t="31948" x="5973763" y="5554663"/>
          <p14:tracePt t="31964" x="6400800" y="5540375"/>
          <p14:tracePt t="31981" x="6659563" y="5486400"/>
          <p14:tracePt t="31998" x="6811963" y="5394325"/>
          <p14:tracePt t="32015" x="6926263" y="5311775"/>
          <p14:tracePt t="32031" x="6942138" y="5265738"/>
          <p14:tracePt t="32048" x="6950075" y="5235575"/>
          <p14:tracePt t="32064" x="6956425" y="5197475"/>
          <p14:tracePt t="32081" x="6956425" y="5189538"/>
          <p14:tracePt t="32098" x="6956425" y="5173663"/>
          <p14:tracePt t="32114" x="6956425" y="5165725"/>
          <p14:tracePt t="32131" x="6956425" y="5159375"/>
          <p14:tracePt t="32148" x="6956425" y="5151438"/>
          <p14:tracePt t="32164" x="6956425" y="5143500"/>
          <p14:tracePt t="32181" x="6956425" y="5121275"/>
          <p14:tracePt t="32199" x="6956425" y="5097463"/>
          <p14:tracePt t="32215" x="6956425" y="5089525"/>
          <p14:tracePt t="32231" x="6956425" y="5083175"/>
          <p14:tracePt t="32264" x="6950075" y="5075238"/>
          <p14:tracePt t="32281" x="6896100" y="5067300"/>
          <p14:tracePt t="32298" x="6850063" y="5067300"/>
          <p14:tracePt t="32314" x="6735763" y="5113338"/>
          <p14:tracePt t="32331" x="6621463" y="5159375"/>
          <p14:tracePt t="32348" x="6507163" y="5173663"/>
          <p14:tracePt t="32365" x="6461125" y="5189538"/>
          <p14:tracePt t="32448" x="6446838" y="5189538"/>
          <p14:tracePt t="32456" x="6423025" y="5173663"/>
          <p14:tracePt t="32464" x="6408738" y="5159375"/>
          <p14:tracePt t="32481" x="6354763" y="5135563"/>
          <p14:tracePt t="32499" x="6308725" y="5127625"/>
          <p14:tracePt t="32515" x="6302375" y="5127625"/>
          <p14:tracePt t="32531" x="6294438" y="5127625"/>
          <p14:tracePt t="32576" x="6286500" y="5113338"/>
          <p14:tracePt t="32584" x="6286500" y="5089525"/>
          <p14:tracePt t="32598" x="6286500" y="5067300"/>
          <p14:tracePt t="32616" x="6302375" y="4953000"/>
          <p14:tracePt t="32632" x="6324600" y="4868863"/>
          <p14:tracePt t="32648" x="6332538" y="4816475"/>
          <p14:tracePt t="32665" x="6332538" y="4778375"/>
          <p14:tracePt t="32681" x="6332538" y="4762500"/>
          <p14:tracePt t="32715" x="6340475" y="4762500"/>
          <p14:tracePt t="32736" x="6346825" y="4762500"/>
          <p14:tracePt t="32748" x="6346825" y="4816475"/>
          <p14:tracePt t="32765" x="6346825" y="4953000"/>
          <p14:tracePt t="32781" x="6346825" y="5121275"/>
          <p14:tracePt t="32799" x="6346825" y="5241925"/>
          <p14:tracePt t="32848" x="6354763" y="5211763"/>
          <p14:tracePt t="32856" x="6362700" y="5143500"/>
          <p14:tracePt t="32865" x="6362700" y="5083175"/>
          <p14:tracePt t="32881" x="6384925" y="4922838"/>
          <p14:tracePt t="32898" x="6400800" y="4778375"/>
          <p14:tracePt t="32915" x="6416675" y="4702175"/>
          <p14:tracePt t="32932" x="6416675" y="4694238"/>
          <p14:tracePt t="32965" x="6416675" y="4708525"/>
          <p14:tracePt t="32981" x="6416675" y="4846638"/>
          <p14:tracePt t="33000" x="6408738" y="5006975"/>
          <p14:tracePt t="33015" x="6408738" y="5021263"/>
          <p14:tracePt t="33049" x="6408738" y="5006975"/>
          <p14:tracePt t="33065" x="6408738" y="4892675"/>
          <p14:tracePt t="33081" x="6416675" y="4754563"/>
          <p14:tracePt t="33098" x="6430963" y="4664075"/>
          <p14:tracePt t="33115" x="6430963" y="4656138"/>
          <p14:tracePt t="33149" x="6430963" y="4678363"/>
          <p14:tracePt t="33165" x="6423025" y="4800600"/>
          <p14:tracePt t="33182" x="6408738" y="4884738"/>
          <p14:tracePt t="33198" x="6408738" y="4914900"/>
          <p14:tracePt t="33248" x="6408738" y="4892675"/>
          <p14:tracePt t="33256" x="6408738" y="4876800"/>
          <p14:tracePt t="33265" x="6408738" y="4846638"/>
          <p14:tracePt t="33282" x="6416675" y="4792663"/>
          <p14:tracePt t="33416" x="6423025" y="4784725"/>
          <p14:tracePt t="33439" x="6423025" y="4778375"/>
          <p14:tracePt t="33448" x="6423025" y="4770438"/>
          <p14:tracePt t="33464" x="6423025" y="4754563"/>
          <p14:tracePt t="33472" x="6423025" y="4740275"/>
          <p14:tracePt t="33482" x="6430963" y="4724400"/>
          <p14:tracePt t="33498" x="6430963" y="4702175"/>
          <p14:tracePt t="33515" x="6430963" y="4694238"/>
          <p14:tracePt t="33532" x="6430963" y="4670425"/>
          <p14:tracePt t="33548" x="6430963" y="4664075"/>
          <p14:tracePt t="33565" x="6430963" y="4648200"/>
          <p14:tracePt t="33582" x="6430963" y="4632325"/>
          <p14:tracePt t="33599" x="6430963" y="4610100"/>
          <p14:tracePt t="33615" x="6408738" y="4594225"/>
          <p14:tracePt t="33632" x="6384925" y="4579938"/>
          <p14:tracePt t="33648" x="6378575" y="4572000"/>
          <p14:tracePt t="33665" x="6370638" y="4572000"/>
          <p14:tracePt t="33698" x="6362700" y="4572000"/>
          <p14:tracePt t="33715" x="6346825" y="4572000"/>
          <p14:tracePt t="33732" x="6324600" y="4579938"/>
          <p14:tracePt t="33748" x="6294438" y="4625975"/>
          <p14:tracePt t="33765" x="6278563" y="4664075"/>
          <p14:tracePt t="33782" x="6278563" y="4694238"/>
          <p14:tracePt t="33799" x="6278563" y="4716463"/>
          <p14:tracePt t="33815" x="6278563" y="4732338"/>
          <p14:tracePt t="33832" x="6340475" y="4746625"/>
          <p14:tracePt t="33848" x="6454775" y="4746625"/>
          <p14:tracePt t="33865" x="6537325" y="4746625"/>
          <p14:tracePt t="33882" x="6599238" y="4732338"/>
          <p14:tracePt t="33899" x="6637338" y="4686300"/>
          <p14:tracePt t="33915" x="6637338" y="4640263"/>
          <p14:tracePt t="33932" x="6637338" y="4572000"/>
          <p14:tracePt t="33948" x="6613525" y="4495800"/>
          <p14:tracePt t="33965" x="6561138" y="4441825"/>
          <p14:tracePt t="33984" x="6523038" y="4419600"/>
          <p14:tracePt t="33998" x="6515100" y="4411663"/>
          <p14:tracePt t="34040" x="6499225" y="4411663"/>
          <p14:tracePt t="34064" x="6484938" y="4419600"/>
          <p14:tracePt t="34080" x="6477000" y="4419600"/>
          <p14:tracePt t="34087" x="6461125" y="4427538"/>
          <p14:tracePt t="34103" x="6454775" y="4435475"/>
          <p14:tracePt t="34115" x="6438900" y="4449763"/>
          <p14:tracePt t="34132" x="6423025" y="4465638"/>
          <p14:tracePt t="34149" x="6400800" y="4495800"/>
          <p14:tracePt t="34165" x="6392863" y="4518025"/>
          <p14:tracePt t="34182" x="6378575" y="4564063"/>
          <p14:tracePt t="34199" x="6370638" y="4618038"/>
          <p14:tracePt t="34215" x="6370638" y="4670425"/>
          <p14:tracePt t="34232" x="6370638" y="4694238"/>
          <p14:tracePt t="34249" x="6370638" y="4708525"/>
          <p14:tracePt t="34265" x="6378575" y="4716463"/>
          <p14:tracePt t="34282" x="6384925" y="4716463"/>
          <p14:tracePt t="34299" x="6392863" y="4716463"/>
          <p14:tracePt t="34332" x="6400800" y="4716463"/>
          <p14:tracePt t="34349" x="6400800" y="4694238"/>
          <p14:tracePt t="34365" x="6400800" y="4664075"/>
          <p14:tracePt t="34382" x="6400800" y="4640263"/>
          <p14:tracePt t="34400" x="6332538" y="4610100"/>
          <p14:tracePt t="34415" x="6256338" y="4610100"/>
          <p14:tracePt t="34432" x="6194425" y="4632325"/>
          <p14:tracePt t="34449" x="6142038" y="4694238"/>
          <p14:tracePt t="34465" x="6118225" y="4762500"/>
          <p14:tracePt t="34482" x="6118225" y="4808538"/>
          <p14:tracePt t="34499" x="6118225" y="4838700"/>
          <p14:tracePt t="34515" x="6134100" y="4868863"/>
          <p14:tracePt t="34532" x="6172200" y="4876800"/>
          <p14:tracePt t="34584" x="6172200" y="4868863"/>
          <p14:tracePt t="34592" x="6149975" y="4838700"/>
          <p14:tracePt t="34600" x="6065838" y="4822825"/>
          <p14:tracePt t="34615" x="5616575" y="4770438"/>
          <p14:tracePt t="34632" x="4884738" y="4648200"/>
          <p14:tracePt t="34649" x="4244975" y="4648200"/>
          <p14:tracePt t="34665" x="3787775" y="4648200"/>
          <p14:tracePt t="34682" x="3467100" y="4664075"/>
          <p14:tracePt t="34699" x="3276600" y="4732338"/>
          <p14:tracePt t="34715" x="3230563" y="4754563"/>
          <p14:tracePt t="34732" x="3222625" y="4770438"/>
          <p14:tracePt t="34749" x="3222625" y="4778375"/>
          <p14:tracePt t="34765" x="3216275" y="4784725"/>
          <p14:tracePt t="34783" x="3162300" y="4822825"/>
          <p14:tracePt t="34799" x="3108325" y="4830763"/>
          <p14:tracePt t="34815" x="2895600" y="4868863"/>
          <p14:tracePt t="34832" x="2720975" y="4884738"/>
          <p14:tracePt t="34849" x="2536825" y="4884738"/>
          <p14:tracePt t="34865" x="2384425" y="4884738"/>
          <p14:tracePt t="34882" x="2286000" y="4884738"/>
          <p14:tracePt t="34899" x="2278063" y="4884738"/>
          <p14:tracePt t="34976" x="2270125" y="4892675"/>
          <p14:tracePt t="34983" x="2263775" y="4892675"/>
          <p14:tracePt t="34992" x="2255838" y="4899025"/>
          <p14:tracePt t="35000" x="2247900" y="4906963"/>
          <p14:tracePt t="35016" x="2239963" y="4914900"/>
          <p14:tracePt t="35032" x="2225675" y="4922838"/>
          <p14:tracePt t="35049" x="2217738" y="4922838"/>
          <p14:tracePt t="35376" x="2217738" y="4930775"/>
          <p14:tracePt t="35384" x="2255838" y="4945063"/>
          <p14:tracePt t="35391" x="2400300" y="4975225"/>
          <p14:tracePt t="35401" x="2590800" y="4983163"/>
          <p14:tracePt t="35416" x="3216275" y="4999038"/>
          <p14:tracePt t="35432" x="3984625" y="5013325"/>
          <p14:tracePt t="35449" x="4664075" y="5013325"/>
          <p14:tracePt t="35466" x="5059363" y="5013325"/>
          <p14:tracePt t="35482" x="5280025" y="4991100"/>
          <p14:tracePt t="35499" x="5341938" y="4960938"/>
          <p14:tracePt t="35516" x="5341938" y="4953000"/>
          <p14:tracePt t="35532" x="5341938" y="4922838"/>
          <p14:tracePt t="35549" x="5341938" y="4884738"/>
          <p14:tracePt t="35566" x="5341938" y="4876800"/>
          <p14:tracePt t="35583" x="5349875" y="4854575"/>
          <p14:tracePt t="35599" x="5356225" y="4846638"/>
          <p14:tracePt t="35616" x="5394325" y="4830763"/>
          <p14:tracePt t="35632" x="5464175" y="4830763"/>
          <p14:tracePt t="35649" x="5562600" y="4830763"/>
          <p14:tracePt t="35666" x="5715000" y="4830763"/>
          <p14:tracePt t="35682" x="5837238" y="4830763"/>
          <p14:tracePt t="35699" x="5927725" y="4838700"/>
          <p14:tracePt t="35716" x="5935663" y="4838700"/>
          <p14:tracePt t="35809" x="5935663" y="4830763"/>
          <p14:tracePt t="35824" x="5935663" y="4822825"/>
          <p14:tracePt t="35832" x="5935663" y="4808538"/>
          <p14:tracePt t="35840" x="5935663" y="4784725"/>
          <p14:tracePt t="35849" x="5935663" y="4778375"/>
          <p14:tracePt t="35866" x="5943600" y="4740275"/>
          <p14:tracePt t="35882" x="5965825" y="4716463"/>
          <p14:tracePt t="35899" x="5997575" y="4694238"/>
          <p14:tracePt t="35916" x="6011863" y="4686300"/>
          <p14:tracePt t="35968" x="5997575" y="4678363"/>
          <p14:tracePt t="35976" x="5927725" y="4678363"/>
          <p14:tracePt t="35984" x="5829300" y="4686300"/>
          <p14:tracePt t="35999" x="5486400" y="4784725"/>
          <p14:tracePt t="36016" x="4884738" y="4914900"/>
          <p14:tracePt t="36033" x="4259263" y="4999038"/>
          <p14:tracePt t="36049" x="3649663" y="5067300"/>
          <p14:tracePt t="36066" x="3246438" y="5089525"/>
          <p14:tracePt t="36083" x="2987675" y="5089525"/>
          <p14:tracePt t="36099" x="2819400" y="5067300"/>
          <p14:tracePt t="36116" x="2735263" y="5037138"/>
          <p14:tracePt t="36133" x="2651125" y="4999038"/>
          <p14:tracePt t="36149" x="2613025" y="4983163"/>
          <p14:tracePt t="36166" x="2598738" y="4968875"/>
          <p14:tracePt t="36240" x="2574925" y="4968875"/>
          <p14:tracePt t="36247" x="2544763" y="4968875"/>
          <p14:tracePt t="36256" x="2530475" y="4968875"/>
          <p14:tracePt t="36266" x="2514600" y="4968875"/>
          <p14:tracePt t="36283" x="2484438" y="4968875"/>
          <p14:tracePt t="36301" x="2476500" y="4968875"/>
          <p14:tracePt t="36351" x="2476500" y="4953000"/>
          <p14:tracePt t="36361" x="2476500" y="4945063"/>
          <p14:tracePt t="36368" x="2476500" y="4937125"/>
          <p14:tracePt t="36383" x="2476500" y="4922838"/>
          <p14:tracePt t="36399" x="2476500" y="4906963"/>
          <p14:tracePt t="36416" x="2476500" y="4899025"/>
          <p14:tracePt t="36449" x="2476500" y="4892675"/>
          <p14:tracePt t="36466" x="2476500" y="4884738"/>
          <p14:tracePt t="36483" x="2476500" y="4876800"/>
          <p14:tracePt t="36552" x="2468563" y="4868863"/>
          <p14:tracePt t="36561" x="2460625" y="4868863"/>
          <p14:tracePt t="36567" x="2454275" y="4868863"/>
          <p14:tracePt t="36583" x="2430463" y="4868863"/>
          <p14:tracePt t="36599" x="2286000" y="4868863"/>
          <p14:tracePt t="36616" x="2193925" y="4868863"/>
          <p14:tracePt t="36633" x="2111375" y="4868863"/>
          <p14:tracePt t="36649" x="2087563" y="4868863"/>
          <p14:tracePt t="36683" x="2087563" y="4846638"/>
          <p14:tracePt t="36699" x="2087563" y="4792663"/>
          <p14:tracePt t="36716" x="2087563" y="4746625"/>
          <p14:tracePt t="36733" x="2103438" y="4694238"/>
          <p14:tracePt t="36749" x="2117725" y="4648200"/>
          <p14:tracePt t="36766" x="2125663" y="4632325"/>
          <p14:tracePt t="36816" x="2141538" y="4648200"/>
          <p14:tracePt t="36824" x="2149475" y="4670425"/>
          <p14:tracePt t="36833" x="2163763" y="4694238"/>
          <p14:tracePt t="36850" x="2179638" y="4716463"/>
          <p14:tracePt t="36904" x="2171700" y="4716463"/>
          <p14:tracePt t="36912" x="2149475" y="4716463"/>
          <p14:tracePt t="36919" x="2103438" y="4716463"/>
          <p14:tracePt t="36933" x="2057400" y="4702175"/>
          <p14:tracePt t="36950" x="1965325" y="4694238"/>
          <p14:tracePt t="36967" x="1958975" y="4694238"/>
          <p14:tracePt t="37000" x="1981200" y="4694238"/>
          <p14:tracePt t="37008" x="2035175" y="4702175"/>
          <p14:tracePt t="37017" x="2073275" y="4708525"/>
          <p14:tracePt t="37033" x="2111375" y="4716463"/>
          <p14:tracePt t="37192" x="2111375" y="4724400"/>
          <p14:tracePt t="37208" x="2111375" y="4732338"/>
          <p14:tracePt t="37217" x="2117725" y="4754563"/>
          <p14:tracePt t="37223" x="2187575" y="4778375"/>
          <p14:tracePt t="37233" x="2339975" y="4816475"/>
          <p14:tracePt t="37250" x="2979738" y="4899025"/>
          <p14:tracePt t="37266" x="3924300" y="5006975"/>
          <p14:tracePt t="37283" x="4953000" y="5021263"/>
          <p14:tracePt t="37300" x="5889625" y="5051425"/>
          <p14:tracePt t="37316" x="6446838" y="5051425"/>
          <p14:tracePt t="37333" x="6607175" y="5051425"/>
          <p14:tracePt t="37350" x="6621463" y="5045075"/>
          <p14:tracePt t="37367" x="6621463" y="5006975"/>
          <p14:tracePt t="37383" x="6561138" y="4960938"/>
          <p14:tracePt t="37400" x="6484938" y="4906963"/>
          <p14:tracePt t="37416" x="6454775" y="4884738"/>
          <p14:tracePt t="37433" x="6430963" y="4860925"/>
          <p14:tracePt t="37450" x="6400800" y="4860925"/>
          <p14:tracePt t="37466" x="6308725" y="4846638"/>
          <p14:tracePt t="37483" x="6256338" y="4838700"/>
          <p14:tracePt t="37500" x="6226175" y="4822825"/>
          <p14:tracePt t="37517" x="6210300" y="4808538"/>
          <p14:tracePt t="37533" x="6210300" y="4792663"/>
          <p14:tracePt t="37550" x="6210300" y="4762500"/>
          <p14:tracePt t="37567" x="6210300" y="4702175"/>
          <p14:tracePt t="37583" x="6218238" y="4648200"/>
          <p14:tracePt t="37600" x="6256338" y="4594225"/>
          <p14:tracePt t="37618" x="6294438" y="4549775"/>
          <p14:tracePt t="37633" x="6332538" y="4525963"/>
          <p14:tracePt t="37650" x="6378575" y="4518025"/>
          <p14:tracePt t="37666" x="6523038" y="4511675"/>
          <p14:tracePt t="37683" x="6842125" y="4511675"/>
          <p14:tracePt t="37700" x="7666038" y="4511675"/>
          <p14:tracePt t="37716" x="8694738" y="4511675"/>
          <p14:tracePt t="37734" x="9783763" y="4511675"/>
          <p14:tracePt t="37750" x="10591800" y="4511675"/>
          <p14:tracePt t="37767" x="11056938" y="4479925"/>
          <p14:tracePt t="37783" x="11064875" y="4479925"/>
          <p14:tracePt t="37800" x="11033125" y="4473575"/>
          <p14:tracePt t="37817" x="10393363" y="4449763"/>
          <p14:tracePt t="37833" x="9432925" y="4403725"/>
          <p14:tracePt t="37850" x="8389938" y="4403725"/>
          <p14:tracePt t="37867" x="7559675" y="4403725"/>
          <p14:tracePt t="37883" x="6964363" y="4403725"/>
          <p14:tracePt t="37900" x="6827838" y="4403725"/>
          <p14:tracePt t="37935" x="7056438" y="4403725"/>
          <p14:tracePt t="37950" x="7489825" y="4403725"/>
          <p14:tracePt t="37967" x="8397875" y="4403725"/>
          <p14:tracePt t="37983" x="9296400" y="4305300"/>
          <p14:tracePt t="38000" x="9494838" y="4237038"/>
          <p14:tracePt t="38017" x="9509125" y="4237038"/>
          <p14:tracePt t="38033" x="9494838" y="4237038"/>
          <p14:tracePt t="38050" x="9174163" y="4206875"/>
          <p14:tracePt t="38067" x="8594725" y="4206875"/>
          <p14:tracePt t="38083" x="8328025" y="4213225"/>
          <p14:tracePt t="38100" x="8237538" y="4251325"/>
          <p14:tracePt t="38117" x="8229600" y="4267200"/>
          <p14:tracePt t="38133" x="8275638" y="4283075"/>
          <p14:tracePt t="38136" x="8335963" y="4289425"/>
          <p14:tracePt t="38151" x="8550275" y="4305300"/>
          <p14:tracePt t="38167" x="8632825" y="4305300"/>
          <p14:tracePt t="38183" x="8664575" y="4305300"/>
          <p14:tracePt t="38217" x="8632825" y="4305300"/>
          <p14:tracePt t="38233" x="8526463" y="4305300"/>
          <p14:tracePt t="38250" x="8466138" y="4305300"/>
          <p14:tracePt t="38267" x="8442325" y="4305300"/>
          <p14:tracePt t="38300" x="8442325" y="4313238"/>
          <p14:tracePt t="38317" x="8534400" y="4343400"/>
          <p14:tracePt t="38333" x="8610600" y="4359275"/>
          <p14:tracePt t="38350" x="8618538" y="4365625"/>
          <p14:tracePt t="38376" x="8610600" y="4365625"/>
          <p14:tracePt t="38384" x="8542338" y="4365625"/>
          <p14:tracePt t="38400" x="8328025" y="4365625"/>
          <p14:tracePt t="38417" x="8137525" y="4365625"/>
          <p14:tracePt t="38433" x="7993063" y="4373563"/>
          <p14:tracePt t="38450" x="7954963" y="4381500"/>
          <p14:tracePt t="38504" x="7970838" y="4381500"/>
          <p14:tracePt t="38512" x="7985125" y="4381500"/>
          <p14:tracePt t="38585" x="7993063" y="4381500"/>
          <p14:tracePt t="40752" x="7962900" y="4389438"/>
          <p14:tracePt t="40761" x="7894638" y="4435475"/>
          <p14:tracePt t="40768" x="7818438" y="4495800"/>
          <p14:tracePt t="40784" x="7688263" y="4594225"/>
          <p14:tracePt t="40801" x="7527925" y="4716463"/>
          <p14:tracePt t="40819" x="7361238" y="4822825"/>
          <p14:tracePt t="40834" x="7200900" y="4922838"/>
          <p14:tracePt t="40851" x="7094538" y="4975225"/>
          <p14:tracePt t="40868" x="7078663" y="4983163"/>
          <p14:tracePt t="40884" x="7070725" y="4983163"/>
          <p14:tracePt t="40984" x="7064375" y="4983163"/>
          <p14:tracePt t="41008" x="7056438" y="4983163"/>
          <p14:tracePt t="41017" x="7032625" y="4983163"/>
          <p14:tracePt t="41024" x="6988175" y="4968875"/>
          <p14:tracePt t="41034" x="6926263" y="4960938"/>
          <p14:tracePt t="41051" x="6804025" y="4960938"/>
          <p14:tracePt t="41068" x="6697663" y="4960938"/>
          <p14:tracePt t="41084" x="6621463" y="4968875"/>
          <p14:tracePt t="41101" x="6561138" y="5006975"/>
          <p14:tracePt t="41118" x="6553200" y="5006975"/>
          <p14:tracePt t="41135" x="6545263" y="5021263"/>
          <p14:tracePt t="43616" x="6507163" y="5021263"/>
          <p14:tracePt t="43627" x="6454775" y="5013325"/>
          <p14:tracePt t="43635" x="6384925" y="4975225"/>
          <p14:tracePt t="43652" x="6218238" y="4892675"/>
          <p14:tracePt t="43669" x="6042025" y="4816475"/>
          <p14:tracePt t="43686" x="5875338" y="4762500"/>
          <p14:tracePt t="43703" x="5661025" y="4708525"/>
          <p14:tracePt t="43719" x="5592763" y="4686300"/>
          <p14:tracePt t="43735" x="5280025" y="4594225"/>
          <p14:tracePt t="43752" x="4930775" y="4495800"/>
          <p14:tracePt t="43769" x="4518025" y="4335463"/>
          <p14:tracePt t="43785" x="4206875" y="4175125"/>
          <p14:tracePt t="43802" x="3940175" y="4016375"/>
          <p14:tracePt t="43819" x="3763963" y="3886200"/>
          <p14:tracePt t="43835" x="3717925" y="3825875"/>
          <p14:tracePt t="43852" x="3711575" y="3817938"/>
          <p14:tracePt t="43896" x="3695700" y="3802063"/>
          <p14:tracePt t="43904" x="3673475" y="3779838"/>
          <p14:tracePt t="43919" x="3627438" y="3725863"/>
          <p14:tracePt t="43935" x="3276600" y="3565525"/>
          <p14:tracePt t="43952" x="2765425" y="3421063"/>
          <p14:tracePt t="43969" x="2149475" y="3246438"/>
          <p14:tracePt t="43985" x="1828800" y="3192463"/>
          <p14:tracePt t="44002" x="1668463" y="3184525"/>
          <p14:tracePt t="44019" x="1630363" y="3184525"/>
          <p14:tracePt t="44035" x="1622425" y="3184525"/>
          <p14:tracePt t="44069" x="1622425" y="3200400"/>
          <p14:tracePt t="44086" x="1638300" y="3238500"/>
          <p14:tracePt t="44102" x="1646238" y="3246438"/>
          <p14:tracePt t="44119" x="1646238" y="3254375"/>
          <p14:tracePt t="44137" x="1692275" y="3276600"/>
          <p14:tracePt t="44152" x="1722438" y="3292475"/>
          <p14:tracePt t="44169" x="1782763" y="3298825"/>
          <p14:tracePt t="44186" x="1836738" y="3322638"/>
          <p14:tracePt t="44202" x="1874838" y="3330575"/>
          <p14:tracePt t="44264" x="1882775" y="3336925"/>
          <p14:tracePt t="44272" x="1897063" y="3382963"/>
          <p14:tracePt t="44280" x="1927225" y="3429000"/>
          <p14:tracePt t="44287" x="1951038" y="3467100"/>
          <p14:tracePt t="44303" x="2049463" y="3597275"/>
          <p14:tracePt t="44320" x="2125663" y="3679825"/>
          <p14:tracePt t="44336" x="2193925" y="3733800"/>
          <p14:tracePt t="44352" x="2209800" y="3741738"/>
          <p14:tracePt t="44600" x="2217738" y="3741738"/>
          <p14:tracePt t="44608" x="2217738" y="3717925"/>
          <p14:tracePt t="44619" x="2217738" y="3695700"/>
          <p14:tracePt t="44636" x="2179638" y="3641725"/>
          <p14:tracePt t="44639" x="2179638" y="3635375"/>
          <p14:tracePt t="44652" x="2171700" y="3627438"/>
          <p14:tracePt t="44669" x="2163763" y="3619500"/>
          <p14:tracePt t="44824" x="2163763" y="3611563"/>
          <p14:tracePt t="44832" x="2187575" y="3603625"/>
          <p14:tracePt t="44839" x="2201863" y="3603625"/>
          <p14:tracePt t="44852" x="2232025" y="3597275"/>
          <p14:tracePt t="44880" x="2247900" y="3597275"/>
          <p14:tracePt t="44896" x="2255838" y="3597275"/>
          <p14:tracePt t="44904" x="2270125" y="3597275"/>
          <p14:tracePt t="44919" x="2278063" y="3597275"/>
          <p14:tracePt t="45200" x="2332038" y="3603625"/>
          <p14:tracePt t="45209" x="2446338" y="3635375"/>
          <p14:tracePt t="45219" x="2751138" y="3711575"/>
          <p14:tracePt t="45236" x="3559175" y="3810000"/>
          <p14:tracePt t="45253" x="4525963" y="3940175"/>
          <p14:tracePt t="45269" x="5608638" y="4030663"/>
          <p14:tracePt t="45286" x="6667500" y="4076700"/>
          <p14:tracePt t="45303" x="7467600" y="4076700"/>
          <p14:tracePt t="45319" x="8131175" y="4054475"/>
          <p14:tracePt t="45337" x="8283575" y="4000500"/>
          <p14:tracePt t="45353" x="8328025" y="3970338"/>
          <p14:tracePt t="45369" x="8351838" y="3924300"/>
          <p14:tracePt t="45386" x="8359775" y="3908425"/>
          <p14:tracePt t="45403" x="8382000" y="3870325"/>
          <p14:tracePt t="45419" x="8397875" y="3840163"/>
          <p14:tracePt t="45436" x="8442325" y="3802063"/>
          <p14:tracePt t="45453" x="8526463" y="3771900"/>
          <p14:tracePt t="45469" x="8618538" y="3749675"/>
          <p14:tracePt t="45486" x="8716963" y="3717925"/>
          <p14:tracePt t="45503" x="8915400" y="3673475"/>
          <p14:tracePt t="45519" x="9051925" y="3635375"/>
          <p14:tracePt t="45536" x="9182100" y="3597275"/>
          <p14:tracePt t="45553" x="9250363" y="3565525"/>
          <p14:tracePt t="45569" x="9250363" y="3559175"/>
          <p14:tracePt t="45586" x="9250363" y="3543300"/>
          <p14:tracePt t="45603" x="9250363" y="3497263"/>
          <p14:tracePt t="45619" x="9182100" y="3413125"/>
          <p14:tracePt t="45636" x="9075738" y="3344863"/>
          <p14:tracePt t="45653" x="8991600" y="3292475"/>
          <p14:tracePt t="45655" x="8975725" y="3268663"/>
          <p14:tracePt t="45669" x="8961438" y="3260725"/>
          <p14:tracePt t="45687" x="8937625" y="3230563"/>
          <p14:tracePt t="45703" x="8937625" y="3222625"/>
          <p14:tracePt t="45719" x="8931275" y="3208338"/>
          <p14:tracePt t="45736" x="8923338" y="3208338"/>
          <p14:tracePt t="45776" x="8915400" y="3208338"/>
          <p14:tracePt t="45786" x="8893175" y="3200400"/>
          <p14:tracePt t="45803" x="8847138" y="3200400"/>
          <p14:tracePt t="45819" x="8770938" y="3200400"/>
          <p14:tracePt t="45838" x="8716963" y="3200400"/>
          <p14:tracePt t="45853" x="8709025" y="3200400"/>
          <p14:tracePt t="45928" x="8709025" y="3208338"/>
          <p14:tracePt t="45976" x="8694738" y="3208338"/>
          <p14:tracePt t="45984" x="8686800" y="3216275"/>
          <p14:tracePt t="46016" x="8678863" y="3222625"/>
          <p14:tracePt t="46184" x="8678863" y="3230563"/>
          <p14:tracePt t="46192" x="8670925" y="3238500"/>
          <p14:tracePt t="46304" x="8664575" y="3238500"/>
          <p14:tracePt t="46368" x="8664575" y="3246438"/>
          <p14:tracePt t="46536" x="8656638" y="3246438"/>
          <p14:tracePt t="46552" x="8648700" y="3246438"/>
          <p14:tracePt t="46568" x="8632825" y="3254375"/>
          <p14:tracePt t="46576" x="8618538" y="3276600"/>
          <p14:tracePt t="46586" x="8618538" y="3298825"/>
          <p14:tracePt t="46603" x="8610600" y="3306763"/>
          <p14:tracePt t="46620" x="8610600" y="3322638"/>
          <p14:tracePt t="46636" x="8618538" y="3330575"/>
          <p14:tracePt t="46653" x="8626475" y="3330575"/>
          <p14:tracePt t="46696" x="8626475" y="3322638"/>
          <p14:tracePt t="46704" x="8626475" y="3306763"/>
          <p14:tracePt t="46712" x="8626475" y="3298825"/>
          <p14:tracePt t="46728" x="8626475" y="3292475"/>
          <p14:tracePt t="46736" x="8618538" y="3292475"/>
          <p14:tracePt t="46753" x="8610600" y="3292475"/>
          <p14:tracePt t="46770" x="8602663" y="3292475"/>
          <p14:tracePt t="46786" x="8594725" y="3314700"/>
          <p14:tracePt t="46803" x="8594725" y="3336925"/>
          <p14:tracePt t="46820" x="8594725" y="3360738"/>
          <p14:tracePt t="46837" x="8610600" y="3360738"/>
          <p14:tracePt t="46853" x="8626475" y="3360738"/>
          <p14:tracePt t="46870" x="8640763" y="3330575"/>
          <p14:tracePt t="46887" x="8640763" y="3276600"/>
          <p14:tracePt t="46903" x="8610600" y="3192463"/>
          <p14:tracePt t="46920" x="8580438" y="3170238"/>
          <p14:tracePt t="46937" x="8556625" y="3170238"/>
          <p14:tracePt t="46953" x="8542338" y="3170238"/>
          <p14:tracePt t="46970" x="8512175" y="3230563"/>
          <p14:tracePt t="46987" x="8512175" y="3284538"/>
          <p14:tracePt t="47003" x="8512175" y="3298825"/>
          <p14:tracePt t="47020" x="8512175" y="3314700"/>
          <p14:tracePt t="47037" x="8526463" y="3314700"/>
          <p14:tracePt t="47053" x="8534400" y="3284538"/>
          <p14:tracePt t="47070" x="8534400" y="3222625"/>
          <p14:tracePt t="47087" x="8534400" y="3162300"/>
          <p14:tracePt t="47103" x="8526463" y="3146425"/>
          <p14:tracePt t="47137" x="8518525" y="3178175"/>
          <p14:tracePt t="47153" x="8512175" y="3230563"/>
          <p14:tracePt t="47170" x="8512175" y="3292475"/>
          <p14:tracePt t="47187" x="8526463" y="3322638"/>
          <p14:tracePt t="47203" x="8542338" y="3322638"/>
          <p14:tracePt t="47220" x="8550275" y="3322638"/>
          <p14:tracePt t="47237" x="8556625" y="3322638"/>
          <p14:tracePt t="47253" x="8556625" y="3268663"/>
          <p14:tracePt t="47271" x="8556625" y="3246438"/>
          <p14:tracePt t="47303" x="8550275" y="3246438"/>
          <p14:tracePt t="47320" x="8526463" y="3276600"/>
          <p14:tracePt t="47337" x="8526463" y="3330575"/>
          <p14:tracePt t="47353" x="8526463" y="3352800"/>
          <p14:tracePt t="47370" x="8534400" y="3375025"/>
          <p14:tracePt t="47387" x="8564563" y="3375025"/>
          <p14:tracePt t="47403" x="8594725" y="3360738"/>
          <p14:tracePt t="47420" x="8602663" y="3322638"/>
          <p14:tracePt t="47437" x="8602663" y="3276600"/>
          <p14:tracePt t="47453" x="8602663" y="3260725"/>
          <p14:tracePt t="47470" x="8588375" y="3260725"/>
          <p14:tracePt t="47487" x="8580438" y="3260725"/>
          <p14:tracePt t="47503" x="8556625" y="3260725"/>
          <p14:tracePt t="47520" x="8556625" y="3276600"/>
          <p14:tracePt t="47537" x="8556625" y="3284538"/>
          <p14:tracePt t="47554" x="8556625" y="3292475"/>
          <p14:tracePt t="47592" x="8564563" y="3292475"/>
          <p14:tracePt t="48000" x="8512175" y="3292475"/>
          <p14:tracePt t="48008" x="8404225" y="3344863"/>
          <p14:tracePt t="48016" x="8207375" y="3429000"/>
          <p14:tracePt t="48023" x="7970838" y="3535363"/>
          <p14:tracePt t="48037" x="7635875" y="3687763"/>
          <p14:tracePt t="48054" x="6865938" y="3908425"/>
          <p14:tracePt t="48071" x="5311775" y="4313238"/>
          <p14:tracePt t="48088" x="4237038" y="4457700"/>
          <p14:tracePt t="48104" x="3298825" y="4564063"/>
          <p14:tracePt t="48120" x="2530475" y="4678363"/>
          <p14:tracePt t="48137" x="1905000" y="4778375"/>
          <p14:tracePt t="48156" x="1646238" y="4808538"/>
          <p14:tracePt t="48170" x="1622425" y="4816475"/>
          <p14:tracePt t="48296" x="1638300" y="4816475"/>
          <p14:tracePt t="48328" x="1646238" y="4816475"/>
          <p14:tracePt t="48344" x="1646238" y="4822825"/>
          <p14:tracePt t="48352" x="1654175" y="4822825"/>
          <p14:tracePt t="48360" x="1654175" y="4838700"/>
          <p14:tracePt t="48370" x="1668463" y="4868863"/>
          <p14:tracePt t="48388" x="1684338" y="4953000"/>
          <p14:tracePt t="48404" x="1706563" y="5013325"/>
          <p14:tracePt t="48420" x="1736725" y="5045075"/>
          <p14:tracePt t="48437" x="1812925" y="5067300"/>
          <p14:tracePt t="48454" x="2003425" y="5051425"/>
          <p14:tracePt t="48471" x="2286000" y="4975225"/>
          <p14:tracePt t="48487" x="2392363" y="4937125"/>
          <p14:tracePt t="48504" x="2422525" y="4922838"/>
          <p14:tracePt t="48659" x="2438400" y="4922838"/>
          <p14:tracePt t="48665" x="2446338" y="4922838"/>
          <p14:tracePt t="48680" x="2454275" y="4922838"/>
          <p14:tracePt t="48688" x="2468563" y="4922838"/>
          <p14:tracePt t="48712" x="2468563" y="4914900"/>
          <p14:tracePt t="48800" x="2468563" y="4906963"/>
          <p14:tracePt t="48832" x="2460625" y="4914900"/>
          <p14:tracePt t="48839" x="2454275" y="4914900"/>
          <p14:tracePt t="48854" x="2446338" y="4914900"/>
          <p14:tracePt t="48871" x="2422525" y="4922838"/>
          <p14:tracePt t="49072" x="2422525" y="4930775"/>
          <p14:tracePt t="49080" x="2492375" y="4945063"/>
          <p14:tracePt t="49088" x="2620963" y="4975225"/>
          <p14:tracePt t="49104" x="3246438" y="4999038"/>
          <p14:tracePt t="49121" x="3992563" y="4999038"/>
          <p14:tracePt t="49137" x="4876800" y="4999038"/>
          <p14:tracePt t="49156" x="5699125" y="4999038"/>
          <p14:tracePt t="49171" x="6264275" y="4999038"/>
          <p14:tracePt t="49187" x="6561138" y="4953000"/>
          <p14:tracePt t="49204" x="6697663" y="4906963"/>
          <p14:tracePt t="49221" x="6721475" y="4884738"/>
          <p14:tracePt t="49238" x="6727825" y="4854575"/>
          <p14:tracePt t="49254" x="6727825" y="4778375"/>
          <p14:tracePt t="49271" x="6727825" y="4716463"/>
          <p14:tracePt t="49287" x="6697663" y="4602163"/>
          <p14:tracePt t="49304" x="6675438" y="4579938"/>
          <p14:tracePt t="49321" x="6667500" y="4572000"/>
          <p14:tracePt t="49338" x="6659563" y="4556125"/>
          <p14:tracePt t="49371" x="6651625" y="4556125"/>
          <p14:tracePt t="49387" x="6645275" y="4556125"/>
          <p14:tracePt t="49404" x="6607175" y="4556125"/>
          <p14:tracePt t="49421" x="6599238" y="4564063"/>
          <p14:tracePt t="49438" x="6575425" y="4564063"/>
          <p14:tracePt t="49454" x="6545263" y="4579938"/>
          <p14:tracePt t="49471" x="6537325" y="4579938"/>
          <p14:tracePt t="49553" x="6530975" y="4579938"/>
          <p14:tracePt t="49560" x="6523038" y="4579938"/>
          <p14:tracePt t="49571" x="6507163" y="4579938"/>
          <p14:tracePt t="49588" x="6469063" y="4572000"/>
          <p14:tracePt t="49604" x="6430963" y="4572000"/>
          <p14:tracePt t="49621" x="6392863" y="4572000"/>
          <p14:tracePt t="49638" x="6384925" y="4572000"/>
          <p14:tracePt t="49696" x="6384925" y="4579938"/>
          <p14:tracePt t="49704" x="6400800" y="4587875"/>
          <p14:tracePt t="49752" x="6408738" y="4587875"/>
          <p14:tracePt t="49816" x="6392863" y="4587875"/>
          <p14:tracePt t="49832" x="6384925" y="4594225"/>
          <p14:tracePt t="49841" x="6362700" y="4610100"/>
          <p14:tracePt t="49848" x="6354763" y="4625975"/>
          <p14:tracePt t="49856" x="6340475" y="4656138"/>
          <p14:tracePt t="49871" x="6340475" y="4664075"/>
          <p14:tracePt t="49888" x="6340475" y="4678363"/>
          <p14:tracePt t="51928" x="6324600" y="4678363"/>
          <p14:tracePt t="51936" x="6278563" y="4702175"/>
          <p14:tracePt t="51944" x="6232525" y="4762500"/>
          <p14:tracePt t="51956" x="6188075" y="4822825"/>
          <p14:tracePt t="51972" x="6096000" y="4945063"/>
          <p14:tracePt t="51988" x="6003925" y="5059363"/>
          <p14:tracePt t="52005" x="5889625" y="5143500"/>
          <p14:tracePt t="52022" x="5845175" y="5173663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914525" y="1841500"/>
            <a:ext cx="8534400" cy="7588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>
                <a:latin typeface="+mn-lt"/>
                <a:ea typeface="+mn-ea"/>
                <a:cs typeface="+mn-cs"/>
              </a:rPr>
              <a:t>Examples:</a:t>
            </a:r>
          </a:p>
        </p:txBody>
      </p:sp>
      <p:sp>
        <p:nvSpPr>
          <p:cNvPr id="9" name="Rectangle 8"/>
          <p:cNvSpPr/>
          <p:nvPr/>
        </p:nvSpPr>
        <p:spPr>
          <a:xfrm>
            <a:off x="1466857" y="3003034"/>
            <a:ext cx="976549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≤</a:t>
            </a:r>
            <a:r>
              <a:rPr lang="en-US" altLang="en-US" sz="2800" dirty="0" smtClean="0"/>
              <a:t> -8</a:t>
            </a:r>
            <a:endParaRPr lang="en-US" altLang="en-US" sz="2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225" y="29337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525" y="4445000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2" name="Rectangle 11"/>
          <p:cNvSpPr/>
          <p:nvPr/>
        </p:nvSpPr>
        <p:spPr>
          <a:xfrm>
            <a:off x="1441457" y="4590534"/>
            <a:ext cx="865943" cy="52322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en-US" sz="2800" dirty="0"/>
              <a:t>x ≥ </a:t>
            </a:r>
            <a:r>
              <a:rPr lang="en-US" altLang="en-US" sz="2800" dirty="0" smtClean="0"/>
              <a:t>4</a:t>
            </a:r>
            <a:endParaRPr lang="en-US" altLang="en-US" sz="2800" dirty="0"/>
          </a:p>
        </p:txBody>
      </p:sp>
      <p:sp>
        <p:nvSpPr>
          <p:cNvPr id="13" name="Oval 12"/>
          <p:cNvSpPr/>
          <p:nvPr/>
        </p:nvSpPr>
        <p:spPr>
          <a:xfrm>
            <a:off x="4279900" y="30099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2"/>
          </p:cNvCxnSpPr>
          <p:nvPr/>
        </p:nvCxnSpPr>
        <p:spPr>
          <a:xfrm rot="10800000">
            <a:off x="3261166" y="3111892"/>
            <a:ext cx="1018735" cy="1230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Oval 14"/>
          <p:cNvSpPr/>
          <p:nvPr/>
        </p:nvSpPr>
        <p:spPr>
          <a:xfrm>
            <a:off x="8001000" y="4521200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6" name="Straight Arrow Connector 15"/>
          <p:cNvCxnSpPr>
            <a:stCxn id="15" idx="6"/>
          </p:cNvCxnSpPr>
          <p:nvPr/>
        </p:nvCxnSpPr>
        <p:spPr>
          <a:xfrm flipV="1">
            <a:off x="8229600" y="4618502"/>
            <a:ext cx="2108982" cy="169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7165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0360"/>
    </mc:Choice>
    <mc:Fallback xmlns="">
      <p:transition advTm="60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536" x="5821363" y="5173663"/>
          <p14:tracePt t="1544" x="5775325" y="5165725"/>
          <p14:tracePt t="1552" x="5692775" y="5121275"/>
          <p14:tracePt t="1564" x="5616575" y="5059363"/>
          <p14:tracePt t="1583" x="5241925" y="4816475"/>
          <p14:tracePt t="1597" x="5059363" y="4708525"/>
          <p14:tracePt t="1615" x="4297363" y="4343400"/>
          <p14:tracePt t="1631" x="4022725" y="4229100"/>
          <p14:tracePt t="1647" x="3421063" y="3970338"/>
          <p14:tracePt t="1664" x="3070225" y="3817938"/>
          <p14:tracePt t="1681" x="2781300" y="3687763"/>
          <p14:tracePt t="1697" x="2568575" y="3603625"/>
          <p14:tracePt t="1714" x="2400300" y="3573463"/>
          <p14:tracePt t="1731" x="2263775" y="3559175"/>
          <p14:tracePt t="1747" x="2171700" y="3559175"/>
          <p14:tracePt t="1764" x="2155825" y="3559175"/>
          <p14:tracePt t="1781" x="2141538" y="3559175"/>
          <p14:tracePt t="1797" x="2103438" y="3559175"/>
          <p14:tracePt t="1815" x="1951038" y="3559175"/>
          <p14:tracePt t="1831" x="1736725" y="3505200"/>
          <p14:tracePt t="1847" x="1379538" y="3398838"/>
          <p14:tracePt t="1864" x="1074738" y="3284538"/>
          <p14:tracePt t="1881" x="944563" y="3216275"/>
          <p14:tracePt t="1898" x="906463" y="3192463"/>
          <p14:tracePt t="1914" x="898525" y="3184525"/>
          <p14:tracePt t="1931" x="898525" y="3178175"/>
          <p14:tracePt t="1964" x="906463" y="3170238"/>
          <p14:tracePt t="1981" x="922338" y="3170238"/>
          <p14:tracePt t="1998" x="936625" y="3170238"/>
          <p14:tracePt t="2000" x="952500" y="3170238"/>
          <p14:tracePt t="2015" x="982663" y="3178175"/>
          <p14:tracePt t="2031" x="990600" y="3178175"/>
          <p14:tracePt t="2048" x="998538" y="3178175"/>
          <p14:tracePt t="2064" x="1028700" y="3178175"/>
          <p14:tracePt t="2082" x="1066800" y="3178175"/>
          <p14:tracePt t="2098" x="1150938" y="3162300"/>
          <p14:tracePt t="2114" x="1265238" y="3154363"/>
          <p14:tracePt t="2131" x="1349375" y="3146425"/>
          <p14:tracePt t="2148" x="1393825" y="3146425"/>
          <p14:tracePt t="2164" x="1409700" y="3146425"/>
          <p14:tracePt t="2198" x="1417638" y="3146425"/>
          <p14:tracePt t="2215" x="1417638" y="3208338"/>
          <p14:tracePt t="2231" x="1393825" y="3284538"/>
          <p14:tracePt t="2248" x="1387475" y="3360738"/>
          <p14:tracePt t="2264" x="1379538" y="3421063"/>
          <p14:tracePt t="2281" x="1379538" y="3444875"/>
          <p14:tracePt t="2298" x="1379538" y="3451225"/>
          <p14:tracePt t="2331" x="1387475" y="3451225"/>
          <p14:tracePt t="2348" x="1431925" y="3451225"/>
          <p14:tracePt t="2364" x="1477963" y="3451225"/>
          <p14:tracePt t="2381" x="1516063" y="3406775"/>
          <p14:tracePt t="2398" x="1546225" y="3382963"/>
          <p14:tracePt t="2415" x="1570038" y="3360738"/>
          <p14:tracePt t="2431" x="1570038" y="3344863"/>
          <p14:tracePt t="2560" x="1584325" y="3344863"/>
          <p14:tracePt t="2585" x="1592263" y="3344863"/>
          <p14:tracePt t="2599" x="1600200" y="3344863"/>
          <p14:tracePt t="2912" x="1616075" y="3344863"/>
          <p14:tracePt t="2920" x="1676400" y="3344863"/>
          <p14:tracePt t="2931" x="1736725" y="3344863"/>
          <p14:tracePt t="2948" x="1874838" y="3344863"/>
          <p14:tracePt t="2965" x="1989138" y="3306763"/>
          <p14:tracePt t="2981" x="2035175" y="3276600"/>
          <p14:tracePt t="2998" x="2049463" y="3260725"/>
          <p14:tracePt t="3015" x="2057400" y="3254375"/>
          <p14:tracePt t="3184" x="2057400" y="3246438"/>
          <p14:tracePt t="3224" x="2057400" y="3238500"/>
          <p14:tracePt t="3232" x="2057400" y="3230563"/>
          <p14:tracePt t="3240" x="2057400" y="3222625"/>
          <p14:tracePt t="3256" x="2057400" y="3208338"/>
          <p14:tracePt t="3265" x="2057400" y="3184525"/>
          <p14:tracePt t="3283" x="2049463" y="3170238"/>
          <p14:tracePt t="3298" x="2041525" y="3140075"/>
          <p14:tracePt t="3331" x="2041525" y="3132138"/>
          <p14:tracePt t="3440" x="2041525" y="3124200"/>
          <p14:tracePt t="3464" x="2019300" y="3140075"/>
          <p14:tracePt t="3472" x="1997075" y="3170238"/>
          <p14:tracePt t="3481" x="1981200" y="3192463"/>
          <p14:tracePt t="3498" x="1935163" y="3238500"/>
          <p14:tracePt t="3515" x="1858963" y="3276600"/>
          <p14:tracePt t="3531" x="1798638" y="3306763"/>
          <p14:tracePt t="3548" x="1790700" y="3306763"/>
          <p14:tracePt t="3736" x="1790700" y="3314700"/>
          <p14:tracePt t="3744" x="1790700" y="3322638"/>
          <p14:tracePt t="3751" x="1790700" y="3330575"/>
          <p14:tracePt t="3765" x="1790700" y="3336925"/>
          <p14:tracePt t="3784" x="1844675" y="3368675"/>
          <p14:tracePt t="3799" x="1889125" y="3390900"/>
          <p14:tracePt t="3815" x="1912938" y="3390900"/>
          <p14:tracePt t="3832" x="1920875" y="3398838"/>
          <p14:tracePt t="3928" x="1897063" y="3398838"/>
          <p14:tracePt t="3936" x="1882775" y="3398838"/>
          <p14:tracePt t="3948" x="1858963" y="3398838"/>
          <p14:tracePt t="3965" x="1836738" y="3398838"/>
          <p14:tracePt t="3982" x="1828800" y="3398838"/>
          <p14:tracePt t="4112" x="1836738" y="3406775"/>
          <p14:tracePt t="4120" x="1858963" y="3413125"/>
          <p14:tracePt t="4132" x="1882775" y="3421063"/>
          <p14:tracePt t="4148" x="1927225" y="3421063"/>
          <p14:tracePt t="4165" x="1997075" y="3421063"/>
          <p14:tracePt t="4183" x="2041525" y="3421063"/>
          <p14:tracePt t="4296" x="2049463" y="3421063"/>
          <p14:tracePt t="4312" x="2065338" y="3406775"/>
          <p14:tracePt t="4328" x="2065338" y="3398838"/>
          <p14:tracePt t="4336" x="2073275" y="3398838"/>
          <p14:tracePt t="4348" x="2073275" y="3390900"/>
          <p14:tracePt t="4365" x="2073275" y="3382963"/>
          <p14:tracePt t="4416" x="2073275" y="3375025"/>
          <p14:tracePt t="4464" x="2073275" y="3368675"/>
          <p14:tracePt t="4479" x="2079625" y="3360738"/>
          <p14:tracePt t="4512" x="2079625" y="3352800"/>
          <p14:tracePt t="4528" x="2087563" y="3344863"/>
          <p14:tracePt t="4568" x="2103438" y="3344863"/>
          <p14:tracePt t="4576" x="2111375" y="3344863"/>
          <p14:tracePt t="4583" x="2125663" y="3344863"/>
          <p14:tracePt t="4600" x="2163763" y="3344863"/>
          <p14:tracePt t="4615" x="2239963" y="3344863"/>
          <p14:tracePt t="4632" x="2332038" y="3344863"/>
          <p14:tracePt t="4649" x="2400300" y="3344863"/>
          <p14:tracePt t="4665" x="2430463" y="3344863"/>
          <p14:tracePt t="4976" x="2430463" y="3352800"/>
          <p14:tracePt t="4984" x="2416175" y="3352800"/>
          <p14:tracePt t="4992" x="2416175" y="3360738"/>
          <p14:tracePt t="5002" x="2400300" y="3368675"/>
          <p14:tracePt t="5015" x="2384425" y="3375025"/>
          <p14:tracePt t="5032" x="2384425" y="3382963"/>
          <p14:tracePt t="5432" x="2378075" y="3382963"/>
          <p14:tracePt t="5456" x="2378075" y="3390900"/>
          <p14:tracePt t="5472" x="2362200" y="3398838"/>
          <p14:tracePt t="5505" x="2354263" y="3398838"/>
          <p14:tracePt t="5512" x="2354263" y="3406775"/>
          <p14:tracePt t="5528" x="2346325" y="3406775"/>
          <p14:tracePt t="5576" x="2339975" y="3406775"/>
          <p14:tracePt t="6120" x="2332038" y="3406775"/>
          <p14:tracePt t="6128" x="2332038" y="3413125"/>
          <p14:tracePt t="6144" x="2332038" y="3421063"/>
          <p14:tracePt t="6160" x="2332038" y="3436938"/>
          <p14:tracePt t="6169" x="2332038" y="3451225"/>
          <p14:tracePt t="6183" x="2332038" y="3475038"/>
          <p14:tracePt t="6199" x="2316163" y="3513138"/>
          <p14:tracePt t="6233" x="2316163" y="3521075"/>
          <p14:tracePt t="7448" x="2316163" y="3535363"/>
          <p14:tracePt t="7456" x="2316163" y="3551238"/>
          <p14:tracePt t="7466" x="2324100" y="3573463"/>
          <p14:tracePt t="7483" x="2384425" y="3657600"/>
          <p14:tracePt t="7501" x="2506663" y="3749675"/>
          <p14:tracePt t="7505" x="2590800" y="3787775"/>
          <p14:tracePt t="7516" x="2659063" y="3817938"/>
          <p14:tracePt t="7533" x="2865438" y="3894138"/>
          <p14:tracePt t="7550" x="3048000" y="3924300"/>
          <p14:tracePt t="7567" x="3314700" y="3954463"/>
          <p14:tracePt t="7583" x="3467100" y="3962400"/>
          <p14:tracePt t="7600" x="3597275" y="3962400"/>
          <p14:tracePt t="7616" x="3703638" y="3962400"/>
          <p14:tracePt t="7633" x="3825875" y="3962400"/>
          <p14:tracePt t="7650" x="3962400" y="3932238"/>
          <p14:tracePt t="7666" x="4144963" y="3894138"/>
          <p14:tracePt t="7683" x="4351338" y="3856038"/>
          <p14:tracePt t="7700" x="4594225" y="3817938"/>
          <p14:tracePt t="7716" x="4822825" y="3802063"/>
          <p14:tracePt t="7733" x="5075238" y="3771900"/>
          <p14:tracePt t="7750" x="5372100" y="3763963"/>
          <p14:tracePt t="7767" x="5897563" y="3763963"/>
          <p14:tracePt t="7783" x="6294438" y="3763963"/>
          <p14:tracePt t="7800" x="6667500" y="3763963"/>
          <p14:tracePt t="7816" x="6994525" y="3763963"/>
          <p14:tracePt t="7833" x="7246938" y="3725863"/>
          <p14:tracePt t="7850" x="7413625" y="3703638"/>
          <p14:tracePt t="7866" x="7513638" y="3687763"/>
          <p14:tracePt t="7883" x="7551738" y="3673475"/>
          <p14:tracePt t="7900" x="7566025" y="3673475"/>
          <p14:tracePt t="7916" x="7589838" y="3649663"/>
          <p14:tracePt t="7933" x="7620000" y="3641725"/>
          <p14:tracePt t="7950" x="7688263" y="3619500"/>
          <p14:tracePt t="7967" x="7886700" y="3611563"/>
          <p14:tracePt t="7983" x="8077200" y="3611563"/>
          <p14:tracePt t="8001" x="8305800" y="3611563"/>
          <p14:tracePt t="8016" x="8534400" y="3611563"/>
          <p14:tracePt t="8033" x="8732838" y="3611563"/>
          <p14:tracePt t="8050" x="8907463" y="3611563"/>
          <p14:tracePt t="8066" x="9013825" y="3603625"/>
          <p14:tracePt t="8083" x="9051925" y="3597275"/>
          <p14:tracePt t="8160" x="9059863" y="3597275"/>
          <p14:tracePt t="8168" x="9075738" y="3597275"/>
          <p14:tracePt t="8176" x="9105900" y="3597275"/>
          <p14:tracePt t="8184" x="9159875" y="3597275"/>
          <p14:tracePt t="8200" x="9274175" y="3597275"/>
          <p14:tracePt t="8217" x="9388475" y="3597275"/>
          <p14:tracePt t="8233" x="9494838" y="3597275"/>
          <p14:tracePt t="8250" x="9563100" y="3597275"/>
          <p14:tracePt t="8320" x="9540875" y="3603625"/>
          <p14:tracePt t="8328" x="9471025" y="3627438"/>
          <p14:tracePt t="8335" x="9394825" y="3657600"/>
          <p14:tracePt t="8350" x="9304338" y="3703638"/>
          <p14:tracePt t="8367" x="9021763" y="3787775"/>
          <p14:tracePt t="8383" x="8480425" y="3902075"/>
          <p14:tracePt t="8400" x="8085138" y="3902075"/>
          <p14:tracePt t="8417" x="7650163" y="3902075"/>
          <p14:tracePt t="8433" x="7277100" y="3902075"/>
          <p14:tracePt t="8450" x="7064375" y="3902075"/>
          <p14:tracePt t="8467" x="6904038" y="3902075"/>
          <p14:tracePt t="8483" x="6797675" y="3902075"/>
          <p14:tracePt t="8501" x="6773863" y="3902075"/>
          <p14:tracePt t="8505" x="6765925" y="3902075"/>
          <p14:tracePt t="8520" x="6751638" y="3902075"/>
          <p14:tracePt t="8536" x="6727825" y="3902075"/>
          <p14:tracePt t="8550" x="6713538" y="3902075"/>
          <p14:tracePt t="8567" x="6659563" y="3916363"/>
          <p14:tracePt t="8583" x="6454775" y="3924300"/>
          <p14:tracePt t="8600" x="6264275" y="3924300"/>
          <p14:tracePt t="8617" x="6118225" y="3924300"/>
          <p14:tracePt t="8633" x="5989638" y="3924300"/>
          <p14:tracePt t="8650" x="5943600" y="3916363"/>
          <p14:tracePt t="8667" x="5935663" y="3916363"/>
          <p14:tracePt t="8700" x="5927725" y="3916363"/>
          <p14:tracePt t="8728" x="5921375" y="3902075"/>
          <p14:tracePt t="8736" x="5905500" y="3886200"/>
          <p14:tracePt t="8751" x="5829300" y="3856038"/>
          <p14:tracePt t="8767" x="5745163" y="3817938"/>
          <p14:tracePt t="8783" x="5676900" y="3802063"/>
          <p14:tracePt t="8800" x="5584825" y="3787775"/>
          <p14:tracePt t="8817" x="5456238" y="3763963"/>
          <p14:tracePt t="8833" x="5341938" y="3756025"/>
          <p14:tracePt t="8850" x="5273675" y="3749675"/>
          <p14:tracePt t="8867" x="5235575" y="3749675"/>
          <p14:tracePt t="8883" x="5203825" y="3749675"/>
          <p14:tracePt t="8900" x="5181600" y="3741738"/>
          <p14:tracePt t="8917" x="5127625" y="3725863"/>
          <p14:tracePt t="8933" x="5045075" y="3717925"/>
          <p14:tracePt t="8951" x="4876800" y="3687763"/>
          <p14:tracePt t="8967" x="4778375" y="3679825"/>
          <p14:tracePt t="8983" x="4670425" y="3665538"/>
          <p14:tracePt t="9000" x="4556125" y="3649663"/>
          <p14:tracePt t="9017" x="4441825" y="3635375"/>
          <p14:tracePt t="9033" x="4335463" y="3611563"/>
          <p14:tracePt t="9050" x="4289425" y="3603625"/>
          <p14:tracePt t="9067" x="4267200" y="3603625"/>
          <p14:tracePt t="9184" x="4259263" y="3603625"/>
          <p14:tracePt t="9304" x="4267200" y="3603625"/>
          <p14:tracePt t="9319" x="4275138" y="3603625"/>
          <p14:tracePt t="9328" x="4289425" y="3603625"/>
          <p14:tracePt t="9335" x="4321175" y="3603625"/>
          <p14:tracePt t="9351" x="4373563" y="3603625"/>
          <p14:tracePt t="9367" x="4427538" y="3603625"/>
          <p14:tracePt t="9384" x="4441825" y="3603625"/>
          <p14:tracePt t="9417" x="4441825" y="3611563"/>
          <p14:tracePt t="10176" x="4411663" y="3611563"/>
          <p14:tracePt t="10184" x="4321175" y="3603625"/>
          <p14:tracePt t="10191" x="4198938" y="3603625"/>
          <p14:tracePt t="10201" x="4000500" y="3581400"/>
          <p14:tracePt t="10217" x="3352800" y="3467100"/>
          <p14:tracePt t="10234" x="2713038" y="3382963"/>
          <p14:tracePt t="10251" x="2278063" y="3322638"/>
          <p14:tracePt t="10267" x="2087563" y="3276600"/>
          <p14:tracePt t="10284" x="2003425" y="3260725"/>
          <p14:tracePt t="10432" x="2003425" y="3254375"/>
          <p14:tracePt t="10448" x="1981200" y="3246438"/>
          <p14:tracePt t="10456" x="1951038" y="3246438"/>
          <p14:tracePt t="10467" x="1897063" y="3246438"/>
          <p14:tracePt t="10484" x="1851025" y="3246438"/>
          <p14:tracePt t="10501" x="1828800" y="3246438"/>
          <p14:tracePt t="10503" x="1820863" y="3246438"/>
          <p14:tracePt t="10576" x="1820863" y="3254375"/>
          <p14:tracePt t="10585" x="1812925" y="3254375"/>
          <p14:tracePt t="10591" x="1812925" y="3260725"/>
          <p14:tracePt t="10608" x="1812925" y="3268663"/>
          <p14:tracePt t="10623" x="1812925" y="3276600"/>
          <p14:tracePt t="10639" x="1812925" y="3284538"/>
          <p14:tracePt t="10663" x="1812925" y="3292475"/>
          <p14:tracePt t="10776" x="1812925" y="3298825"/>
          <p14:tracePt t="10928" x="1820863" y="3298825"/>
          <p14:tracePt t="10935" x="1858963" y="3298825"/>
          <p14:tracePt t="10944" x="1951038" y="3298825"/>
          <p14:tracePt t="10952" x="2103438" y="3298825"/>
          <p14:tracePt t="10967" x="2713038" y="3322638"/>
          <p14:tracePt t="10984" x="3436938" y="3322638"/>
          <p14:tracePt t="11001" x="4137025" y="3336925"/>
          <p14:tracePt t="11018" x="4678363" y="3336925"/>
          <p14:tracePt t="11034" x="4854575" y="3336925"/>
          <p14:tracePt t="11068" x="4868863" y="3322638"/>
          <p14:tracePt t="11085" x="4830763" y="3276600"/>
          <p14:tracePt t="11101" x="4708525" y="3192463"/>
          <p14:tracePt t="11119" x="4457700" y="3070225"/>
          <p14:tracePt t="11135" x="4297363" y="3001963"/>
          <p14:tracePt t="11151" x="4152900" y="2963863"/>
          <p14:tracePt t="11168" x="4076700" y="2963863"/>
          <p14:tracePt t="11247" x="4092575" y="2963863"/>
          <p14:tracePt t="11432" x="4022725" y="2971800"/>
          <p14:tracePt t="11440" x="3908425" y="2979738"/>
          <p14:tracePt t="11451" x="3810000" y="3009900"/>
          <p14:tracePt t="11468" x="3505200" y="3040063"/>
          <p14:tracePt t="11484" x="3222625" y="3063875"/>
          <p14:tracePt t="11501" x="3055938" y="3078163"/>
          <p14:tracePt t="11518" x="3009900" y="3078163"/>
          <p14:tracePt t="11552" x="3009900" y="3063875"/>
          <p14:tracePt t="11568" x="3260725" y="3001963"/>
          <p14:tracePt t="11584" x="3817938" y="2941638"/>
          <p14:tracePt t="11601" x="4191000" y="2903538"/>
          <p14:tracePt t="11618" x="4365625" y="2879725"/>
          <p14:tracePt t="11634" x="4373563" y="2879725"/>
          <p14:tracePt t="11668" x="4251325" y="2865438"/>
          <p14:tracePt t="11685" x="3940175" y="2865438"/>
          <p14:tracePt t="11701" x="3603625" y="2865438"/>
          <p14:tracePt t="11718" x="3330575" y="2865438"/>
          <p14:tracePt t="11735" x="3192463" y="2865438"/>
          <p14:tracePt t="11776" x="3246438" y="2865438"/>
          <p14:tracePt t="11784" x="3352800" y="2865438"/>
          <p14:tracePt t="11801" x="3695700" y="2865438"/>
          <p14:tracePt t="11818" x="3856038" y="2865438"/>
          <p14:tracePt t="11864" x="3802063" y="2865438"/>
          <p14:tracePt t="11872" x="3665538" y="2865438"/>
          <p14:tracePt t="11885" x="3475038" y="2865438"/>
          <p14:tracePt t="11901" x="3086100" y="2865438"/>
          <p14:tracePt t="11918" x="2727325" y="2865438"/>
          <p14:tracePt t="11935" x="2574925" y="2879725"/>
          <p14:tracePt t="11951" x="2568575" y="2879725"/>
          <p14:tracePt t="11976" x="2620963" y="2879725"/>
          <p14:tracePt t="11985" x="2727325" y="2879725"/>
          <p14:tracePt t="12001" x="3184525" y="2879725"/>
          <p14:tracePt t="12019" x="3489325" y="2879725"/>
          <p14:tracePt t="12035" x="3521075" y="2879725"/>
          <p14:tracePt t="12064" x="3505200" y="2879725"/>
          <p14:tracePt t="12071" x="3413125" y="2879725"/>
          <p14:tracePt t="12085" x="3254375" y="2903538"/>
          <p14:tracePt t="12101" x="2895600" y="2903538"/>
          <p14:tracePt t="12118" x="2598738" y="2911475"/>
          <p14:tracePt t="12135" x="2484438" y="2917825"/>
          <p14:tracePt t="12151" x="2476500" y="2925763"/>
          <p14:tracePt t="12168" x="2506663" y="2925763"/>
          <p14:tracePt t="12185" x="2797175" y="2925763"/>
          <p14:tracePt t="12201" x="3268663" y="2925763"/>
          <p14:tracePt t="12218" x="3451225" y="2925763"/>
          <p14:tracePt t="12235" x="3459163" y="2925763"/>
          <p14:tracePt t="12268" x="3398838" y="2925763"/>
          <p14:tracePt t="12285" x="3132138" y="2925763"/>
          <p14:tracePt t="12301" x="2797175" y="2925763"/>
          <p14:tracePt t="12319" x="2582863" y="2925763"/>
          <p14:tracePt t="12359" x="2606675" y="2941638"/>
          <p14:tracePt t="12368" x="2689225" y="2941638"/>
          <p14:tracePt t="12385" x="3108325" y="2941638"/>
          <p14:tracePt t="12401" x="3390900" y="2941638"/>
          <p14:tracePt t="12418" x="3436938" y="2941638"/>
          <p14:tracePt t="12451" x="3406775" y="2941638"/>
          <p14:tracePt t="12468" x="3230563" y="2949575"/>
          <p14:tracePt t="12485" x="3032125" y="2949575"/>
          <p14:tracePt t="12501" x="2925763" y="2955925"/>
          <p14:tracePt t="12536" x="2941638" y="2971800"/>
          <p14:tracePt t="12551" x="3116263" y="2979738"/>
          <p14:tracePt t="12568" x="3398838" y="2987675"/>
          <p14:tracePt t="12585" x="3535363" y="2987675"/>
          <p14:tracePt t="12602" x="3543300" y="2987675"/>
          <p14:tracePt t="12635" x="3444875" y="2987675"/>
          <p14:tracePt t="12652" x="3276600" y="2987675"/>
          <p14:tracePt t="12668" x="3154363" y="2987675"/>
          <p14:tracePt t="12685" x="3146425" y="2987675"/>
          <p14:tracePt t="12702" x="3140075" y="2987675"/>
          <p14:tracePt t="12720" x="3162300" y="2987675"/>
          <p14:tracePt t="12735" x="3238500" y="2987675"/>
          <p14:tracePt t="12751" x="3467100" y="2987675"/>
          <p14:tracePt t="12768" x="3475038" y="2987675"/>
          <p14:tracePt t="12808" x="3444875" y="2987675"/>
          <p14:tracePt t="12818" x="3390900" y="2987675"/>
          <p14:tracePt t="12835" x="3322638" y="2987675"/>
          <p14:tracePt t="12852" x="3314700" y="2987675"/>
          <p14:tracePt t="12896" x="3330575" y="2987675"/>
          <p14:tracePt t="12904" x="3375025" y="2987675"/>
          <p14:tracePt t="12919" x="3482975" y="2987675"/>
          <p14:tracePt t="12935" x="3505200" y="2987675"/>
          <p14:tracePt t="12968" x="3459163" y="2987675"/>
          <p14:tracePt t="12985" x="3284538" y="2987675"/>
          <p14:tracePt t="13002" x="3116263" y="2987675"/>
          <p14:tracePt t="13020" x="2963863" y="2987675"/>
          <p14:tracePt t="13035" x="2933700" y="2987675"/>
          <p14:tracePt t="13184" x="2925763" y="2994025"/>
          <p14:tracePt t="13200" x="2925763" y="3001963"/>
          <p14:tracePt t="13209" x="2925763" y="3009900"/>
          <p14:tracePt t="13218" x="2917825" y="3025775"/>
          <p14:tracePt t="13235" x="2879725" y="3063875"/>
          <p14:tracePt t="13252" x="2857500" y="3101975"/>
          <p14:tracePt t="13268" x="2803525" y="3178175"/>
          <p14:tracePt t="13285" x="2765425" y="3238500"/>
          <p14:tracePt t="13302" x="2720975" y="3298825"/>
          <p14:tracePt t="13319" x="2613025" y="3368675"/>
          <p14:tracePt t="13335" x="2552700" y="3398838"/>
          <p14:tracePt t="13352" x="2484438" y="3421063"/>
          <p14:tracePt t="13368" x="2384425" y="3467100"/>
          <p14:tracePt t="13385" x="2301875" y="3489325"/>
          <p14:tracePt t="13402" x="2247900" y="3521075"/>
          <p14:tracePt t="13418" x="2232025" y="3527425"/>
          <p14:tracePt t="13480" x="2225675" y="3527425"/>
          <p14:tracePt t="13487" x="2217738" y="3527425"/>
          <p14:tracePt t="13496" x="2209800" y="3527425"/>
          <p14:tracePt t="13503" x="2193925" y="3527425"/>
          <p14:tracePt t="13520" x="2163763" y="3527425"/>
          <p14:tracePt t="13536" x="2149475" y="3527425"/>
          <p14:tracePt t="13552" x="2141538" y="3527425"/>
          <p14:tracePt t="13576" x="2117725" y="3521075"/>
          <p14:tracePt t="13585" x="2111375" y="3513138"/>
          <p14:tracePt t="13602" x="2087563" y="3505200"/>
          <p14:tracePt t="13619" x="2065338" y="3489325"/>
          <p14:tracePt t="13635" x="2019300" y="3459163"/>
          <p14:tracePt t="13652" x="1989138" y="3451225"/>
          <p14:tracePt t="13668" x="1943100" y="3429000"/>
          <p14:tracePt t="13685" x="1897063" y="3421063"/>
          <p14:tracePt t="13702" x="1851025" y="3413125"/>
          <p14:tracePt t="13719" x="1836738" y="3413125"/>
          <p14:tracePt t="13808" x="1858963" y="3413125"/>
          <p14:tracePt t="13816" x="1927225" y="3413125"/>
          <p14:tracePt t="13824" x="1989138" y="3444875"/>
          <p14:tracePt t="13835" x="2103438" y="3451225"/>
          <p14:tracePt t="13852" x="2468563" y="3482975"/>
          <p14:tracePt t="13868" x="2941638" y="3482975"/>
          <p14:tracePt t="13885" x="3459163" y="3482975"/>
          <p14:tracePt t="13902" x="3916363" y="3482975"/>
          <p14:tracePt t="13919" x="4343400" y="3482975"/>
          <p14:tracePt t="13935" x="4419600" y="3482975"/>
          <p14:tracePt t="13952" x="4419600" y="3475038"/>
          <p14:tracePt t="13968" x="4427538" y="3475038"/>
          <p14:tracePt t="13985" x="4427538" y="3451225"/>
          <p14:tracePt t="14002" x="4427538" y="3413125"/>
          <p14:tracePt t="14018" x="4427538" y="3398838"/>
          <p14:tracePt t="14035" x="4427538" y="3382963"/>
          <p14:tracePt t="14080" x="4427538" y="3375025"/>
          <p14:tracePt t="14095" x="4419600" y="3375025"/>
          <p14:tracePt t="14176" x="4435475" y="3375025"/>
          <p14:tracePt t="14184" x="4479925" y="3375025"/>
          <p14:tracePt t="14192" x="4525963" y="3368675"/>
          <p14:tracePt t="14202" x="4587875" y="3330575"/>
          <p14:tracePt t="14219" x="4640263" y="3268663"/>
          <p14:tracePt t="14235" x="4656138" y="3200400"/>
          <p14:tracePt t="14252" x="4656138" y="3108325"/>
          <p14:tracePt t="14269" x="4594225" y="3025775"/>
          <p14:tracePt t="14285" x="4419600" y="2949575"/>
          <p14:tracePt t="14303" x="3946525" y="2895600"/>
          <p14:tracePt t="14319" x="3717925" y="2903538"/>
          <p14:tracePt t="14335" x="3581400" y="2987675"/>
          <p14:tracePt t="14352" x="3527425" y="3055938"/>
          <p14:tracePt t="14369" x="3521075" y="3124200"/>
          <p14:tracePt t="14385" x="3543300" y="3170238"/>
          <p14:tracePt t="14402" x="3649663" y="3184525"/>
          <p14:tracePt t="14420" x="3848100" y="3184525"/>
          <p14:tracePt t="14435" x="4000500" y="3132138"/>
          <p14:tracePt t="14452" x="4084638" y="3070225"/>
          <p14:tracePt t="14469" x="4098925" y="3009900"/>
          <p14:tracePt t="14486" x="4098925" y="2955925"/>
          <p14:tracePt t="14503" x="4098925" y="2911475"/>
          <p14:tracePt t="14519" x="4092575" y="2911475"/>
          <p14:tracePt t="14536" x="4068763" y="2911475"/>
          <p14:tracePt t="14552" x="4016375" y="2979738"/>
          <p14:tracePt t="14569" x="4000500" y="3063875"/>
          <p14:tracePt t="14586" x="4000500" y="3132138"/>
          <p14:tracePt t="14602" x="4008438" y="3146425"/>
          <p14:tracePt t="14619" x="4016375" y="3146425"/>
          <p14:tracePt t="14636" x="4030663" y="3140075"/>
          <p14:tracePt t="14652" x="4054475" y="3094038"/>
          <p14:tracePt t="14669" x="4054475" y="3048000"/>
          <p14:tracePt t="14686" x="4054475" y="3017838"/>
          <p14:tracePt t="14702" x="4054475" y="3001963"/>
          <p14:tracePt t="14768" x="4054475" y="3009900"/>
          <p14:tracePt t="14776" x="4054475" y="3032125"/>
          <p14:tracePt t="14786" x="4060825" y="3070225"/>
          <p14:tracePt t="14802" x="4098925" y="3154363"/>
          <p14:tracePt t="14819" x="4168775" y="3276600"/>
          <p14:tracePt t="14836" x="4289425" y="3429000"/>
          <p14:tracePt t="14852" x="4441825" y="3597275"/>
          <p14:tracePt t="14869" x="4656138" y="3856038"/>
          <p14:tracePt t="14886" x="4846638" y="4114800"/>
          <p14:tracePt t="14903" x="5045075" y="4525963"/>
          <p14:tracePt t="14919" x="5105400" y="4670425"/>
          <p14:tracePt t="14936" x="5121275" y="4732338"/>
          <p14:tracePt t="15072" x="5121275" y="4740275"/>
          <p14:tracePt t="15080" x="5127625" y="4740275"/>
          <p14:tracePt t="15120" x="5135563" y="4732338"/>
          <p14:tracePt t="16984" x="5135563" y="4724400"/>
          <p14:tracePt t="16992" x="5097463" y="4625975"/>
          <p14:tracePt t="17003" x="5059363" y="4541838"/>
          <p14:tracePt t="17020" x="5006975" y="4449763"/>
          <p14:tracePt t="17038" x="4968875" y="4389438"/>
          <p14:tracePt t="17041" x="4937125" y="4335463"/>
          <p14:tracePt t="17053" x="4906963" y="4297363"/>
          <p14:tracePt t="17070" x="4838700" y="4191000"/>
          <p14:tracePt t="17087" x="4754563" y="4092575"/>
          <p14:tracePt t="17103" x="4724400" y="4054475"/>
          <p14:tracePt t="17120" x="4686300" y="4016375"/>
          <p14:tracePt t="17136" x="4670425" y="3992563"/>
          <p14:tracePt t="17153" x="4640263" y="3970338"/>
          <p14:tracePt t="17170" x="4625975" y="3940175"/>
          <p14:tracePt t="17187" x="4594225" y="3902075"/>
          <p14:tracePt t="17203" x="4549775" y="3848100"/>
          <p14:tracePt t="17220" x="4511675" y="3794125"/>
          <p14:tracePt t="17238" x="4479925" y="3733800"/>
          <p14:tracePt t="17253" x="4449763" y="3679825"/>
          <p14:tracePt t="17270" x="4441825" y="3627438"/>
          <p14:tracePt t="17287" x="4419600" y="3551238"/>
          <p14:tracePt t="17303" x="4411663" y="3429000"/>
          <p14:tracePt t="17320" x="4397375" y="3330575"/>
          <p14:tracePt t="17337" x="4381500" y="3254375"/>
          <p14:tracePt t="17353" x="4373563" y="3184525"/>
          <p14:tracePt t="17370" x="4365625" y="3146425"/>
          <p14:tracePt t="17387" x="4365625" y="3108325"/>
          <p14:tracePt t="17403" x="4359275" y="3086100"/>
          <p14:tracePt t="17420" x="4359275" y="3078163"/>
          <p14:tracePt t="17453" x="4359275" y="3070225"/>
          <p14:tracePt t="17470" x="4359275" y="3063875"/>
          <p14:tracePt t="17487" x="4351338" y="3055938"/>
          <p14:tracePt t="17503" x="4351338" y="3032125"/>
          <p14:tracePt t="17520" x="4351338" y="3025775"/>
          <p14:tracePt t="17537" x="4351338" y="3009900"/>
          <p14:tracePt t="17640" x="4351338" y="3025775"/>
          <p14:tracePt t="17648" x="4359275" y="3040063"/>
          <p14:tracePt t="17655" x="4365625" y="3063875"/>
          <p14:tracePt t="17671" x="4373563" y="3094038"/>
          <p14:tracePt t="17703" x="4381500" y="3108325"/>
          <p14:tracePt t="17824" x="4381500" y="3116263"/>
          <p14:tracePt t="17840" x="4381500" y="3132138"/>
          <p14:tracePt t="17855" x="4381500" y="3140075"/>
          <p14:tracePt t="17864" x="4373563" y="3140075"/>
          <p14:tracePt t="17871" x="4373563" y="3154363"/>
          <p14:tracePt t="17896" x="4373563" y="3162300"/>
          <p14:tracePt t="18296" x="4373563" y="3184525"/>
          <p14:tracePt t="18304" x="4373563" y="3230563"/>
          <p14:tracePt t="18312" x="4373563" y="3292475"/>
          <p14:tracePt t="18320" x="4365625" y="3344863"/>
          <p14:tracePt t="18337" x="4305300" y="3475038"/>
          <p14:tracePt t="18354" x="4251325" y="3535363"/>
          <p14:tracePt t="18370" x="4198938" y="3559175"/>
          <p14:tracePt t="18387" x="4068763" y="3559175"/>
          <p14:tracePt t="18404" x="3878263" y="3559175"/>
          <p14:tracePt t="18420" x="3513138" y="3482975"/>
          <p14:tracePt t="18438" x="2994025" y="3344863"/>
          <p14:tracePt t="18454" x="2514600" y="3246438"/>
          <p14:tracePt t="18471" x="2003425" y="3178175"/>
          <p14:tracePt t="18487" x="1836738" y="3162300"/>
          <p14:tracePt t="18504" x="1774825" y="3162300"/>
          <p14:tracePt t="18520" x="1752600" y="3162300"/>
          <p14:tracePt t="18648" x="1744663" y="3162300"/>
          <p14:tracePt t="18656" x="1730375" y="3162300"/>
          <p14:tracePt t="18664" x="1714500" y="3170238"/>
          <p14:tracePt t="18672" x="1698625" y="3192463"/>
          <p14:tracePt t="18687" x="1654175" y="3222625"/>
          <p14:tracePt t="18703" x="1616075" y="3260725"/>
          <p14:tracePt t="18720" x="1608138" y="3268663"/>
          <p14:tracePt t="18737" x="1608138" y="3276600"/>
          <p14:tracePt t="18754" x="1608138" y="3292475"/>
          <p14:tracePt t="18787" x="1622425" y="3314700"/>
          <p14:tracePt t="18804" x="1668463" y="3322638"/>
          <p14:tracePt t="18820" x="1774825" y="3344863"/>
          <p14:tracePt t="18837" x="1882775" y="3360738"/>
          <p14:tracePt t="18854" x="2003425" y="3398838"/>
          <p14:tracePt t="18871" x="2149475" y="3444875"/>
          <p14:tracePt t="18887" x="2171700" y="3459163"/>
          <p14:tracePt t="18975" x="2163763" y="3459163"/>
          <p14:tracePt t="18983" x="2155825" y="3459163"/>
          <p14:tracePt t="18991" x="2149475" y="3467100"/>
          <p14:tracePt t="19004" x="2133600" y="3475038"/>
          <p14:tracePt t="19020" x="2125663" y="3482975"/>
          <p14:tracePt t="19037" x="2111375" y="3497263"/>
          <p14:tracePt t="19054" x="2103438" y="3497263"/>
          <p14:tracePt t="19111" x="2095500" y="3505200"/>
          <p14:tracePt t="19119" x="2087563" y="3505200"/>
          <p14:tracePt t="19127" x="2079625" y="3505200"/>
          <p14:tracePt t="19138" x="2073275" y="3505200"/>
          <p14:tracePt t="19154" x="2049463" y="3482975"/>
          <p14:tracePt t="19171" x="2019300" y="3451225"/>
          <p14:tracePt t="19187" x="2011363" y="3444875"/>
          <p14:tracePt t="19280" x="2003425" y="3444875"/>
          <p14:tracePt t="19288" x="1989138" y="3444875"/>
          <p14:tracePt t="19296" x="1958975" y="3444875"/>
          <p14:tracePt t="19304" x="1927225" y="3444875"/>
          <p14:tracePt t="19320" x="1866900" y="3444875"/>
          <p14:tracePt t="19337" x="1836738" y="3444875"/>
          <p14:tracePt t="19354" x="1828800" y="3444875"/>
          <p14:tracePt t="19441" x="1844675" y="3444875"/>
          <p14:tracePt t="19448" x="1858963" y="3444875"/>
          <p14:tracePt t="19455" x="1882775" y="3444875"/>
          <p14:tracePt t="19471" x="1935163" y="3444875"/>
          <p14:tracePt t="19487" x="2263775" y="3451225"/>
          <p14:tracePt t="19504" x="2613025" y="3451225"/>
          <p14:tracePt t="19521" x="3055938" y="3451225"/>
          <p14:tracePt t="19537" x="3429000" y="3451225"/>
          <p14:tracePt t="19554" x="3679825" y="3436938"/>
          <p14:tracePt t="19571" x="3817938" y="3398838"/>
          <p14:tracePt t="19587" x="3856038" y="3368675"/>
          <p14:tracePt t="19621" x="3856038" y="3344863"/>
          <p14:tracePt t="19639" x="3856038" y="3330575"/>
          <p14:tracePt t="19655" x="3863975" y="3314700"/>
          <p14:tracePt t="19671" x="3870325" y="3306763"/>
          <p14:tracePt t="19687" x="3894138" y="3292475"/>
          <p14:tracePt t="19704" x="3946525" y="3284538"/>
          <p14:tracePt t="19721" x="4030663" y="3276600"/>
          <p14:tracePt t="19737" x="4160838" y="3276600"/>
          <p14:tracePt t="19754" x="4267200" y="3268663"/>
          <p14:tracePt t="19771" x="4321175" y="3254375"/>
          <p14:tracePt t="19787" x="4327525" y="3254375"/>
          <p14:tracePt t="19821" x="4327525" y="3246438"/>
          <p14:tracePt t="19837" x="4327525" y="3230563"/>
          <p14:tracePt t="19854" x="4327525" y="3216275"/>
          <p14:tracePt t="19968" x="4335463" y="3208338"/>
          <p14:tracePt t="20056" x="4327525" y="3192463"/>
          <p14:tracePt t="20088" x="4321175" y="3192463"/>
          <p14:tracePt t="20096" x="4313238" y="3192463"/>
          <p14:tracePt t="20104" x="4305300" y="3192463"/>
          <p14:tracePt t="20121" x="4275138" y="3184525"/>
          <p14:tracePt t="20138" x="4237038" y="3178175"/>
          <p14:tracePt t="20155" x="4206875" y="3170238"/>
          <p14:tracePt t="20171" x="4144963" y="3170238"/>
          <p14:tracePt t="20188" x="4016375" y="3170238"/>
          <p14:tracePt t="20204" x="3848100" y="3170238"/>
          <p14:tracePt t="20221" x="3665538" y="3170238"/>
          <p14:tracePt t="20238" x="3497263" y="3170238"/>
          <p14:tracePt t="20256" x="3284538" y="3170238"/>
          <p14:tracePt t="20271" x="3230563" y="3170238"/>
          <p14:tracePt t="20288" x="3222625" y="3170238"/>
          <p14:tracePt t="20321" x="3216275" y="3170238"/>
          <p14:tracePt t="20376" x="3208338" y="3162300"/>
          <p14:tracePt t="20448" x="3200400" y="3162300"/>
          <p14:tracePt t="20543" x="3192463" y="3162300"/>
          <p14:tracePt t="20551" x="3192463" y="3154363"/>
          <p14:tracePt t="20559" x="3200400" y="3146425"/>
          <p14:tracePt t="20571" x="3216275" y="3146425"/>
          <p14:tracePt t="20587" x="3284538" y="3116263"/>
          <p14:tracePt t="20604" x="3336925" y="3101975"/>
          <p14:tracePt t="20621" x="3398838" y="3086100"/>
          <p14:tracePt t="20637" x="3429000" y="3078163"/>
          <p14:tracePt t="20654" x="3444875" y="3070225"/>
          <p14:tracePt t="20688" x="3444875" y="3063875"/>
          <p14:tracePt t="20719" x="3451225" y="3055938"/>
          <p14:tracePt t="20743" x="3459163" y="3048000"/>
          <p14:tracePt t="20784" x="3459163" y="3040063"/>
          <p14:tracePt t="20928" x="3444875" y="3063875"/>
          <p14:tracePt t="20936" x="3421063" y="3063875"/>
          <p14:tracePt t="20944" x="3398838" y="3070225"/>
          <p14:tracePt t="20955" x="3352800" y="3094038"/>
          <p14:tracePt t="20971" x="3314700" y="3101975"/>
          <p14:tracePt t="20988" x="3260725" y="3124200"/>
          <p14:tracePt t="21005" x="3254375" y="3132138"/>
          <p14:tracePt t="21021" x="3246438" y="3132138"/>
          <p14:tracePt t="21256" x="3246438" y="3140075"/>
          <p14:tracePt t="21264" x="3246438" y="3146425"/>
          <p14:tracePt t="21272" x="3254375" y="3146425"/>
          <p14:tracePt t="21288" x="3284538" y="3154363"/>
          <p14:tracePt t="21305" x="3314700" y="3162300"/>
          <p14:tracePt t="21322" x="3336925" y="3170238"/>
          <p14:tracePt t="21338" x="3360738" y="3178175"/>
          <p14:tracePt t="21355" x="3368675" y="3178175"/>
          <p14:tracePt t="21544" x="3375025" y="3178175"/>
          <p14:tracePt t="21568" x="3375025" y="3162300"/>
          <p14:tracePt t="21577" x="3375025" y="3154363"/>
          <p14:tracePt t="21592" x="3375025" y="3146425"/>
          <p14:tracePt t="21609" x="3375025" y="3140075"/>
          <p14:tracePt t="21616" x="3375025" y="3132138"/>
          <p14:tracePt t="21632" x="3375025" y="3124200"/>
          <p14:tracePt t="21656" x="3375025" y="3116263"/>
          <p14:tracePt t="21696" x="3375025" y="3108325"/>
          <p14:tracePt t="21976" x="3352800" y="3124200"/>
          <p14:tracePt t="21984" x="3298825" y="3170238"/>
          <p14:tracePt t="21992" x="3200400" y="3216275"/>
          <p14:tracePt t="22005" x="3070225" y="3268663"/>
          <p14:tracePt t="22022" x="2613025" y="3406775"/>
          <p14:tracePt t="22039" x="1882775" y="3565525"/>
          <p14:tracePt t="22055" x="1622425" y="3589338"/>
          <p14:tracePt t="22072" x="1531938" y="3589338"/>
          <p14:tracePt t="22128" x="1531938" y="3581400"/>
          <p14:tracePt t="22136" x="1539875" y="3581400"/>
          <p14:tracePt t="22144" x="1546225" y="3573463"/>
          <p14:tracePt t="22155" x="1546225" y="3565525"/>
          <p14:tracePt t="22172" x="1562100" y="3551238"/>
          <p14:tracePt t="22188" x="1562100" y="3543300"/>
          <p14:tracePt t="22205" x="1570038" y="3521075"/>
          <p14:tracePt t="22222" x="1584325" y="3513138"/>
          <p14:tracePt t="22238" x="1592263" y="3497263"/>
          <p14:tracePt t="22320" x="1592263" y="3489325"/>
          <p14:tracePt t="22336" x="1600200" y="3475038"/>
          <p14:tracePt t="22343" x="1616075" y="3459163"/>
          <p14:tracePt t="22355" x="1616075" y="3451225"/>
          <p14:tracePt t="22372" x="1630363" y="3436938"/>
          <p14:tracePt t="22388" x="1646238" y="3413125"/>
          <p14:tracePt t="22405" x="1660525" y="3398838"/>
          <p14:tracePt t="22422" x="1668463" y="3390900"/>
          <p14:tracePt t="22439" x="1698625" y="3375025"/>
          <p14:tracePt t="22456" x="1714500" y="3368675"/>
          <p14:tracePt t="22472" x="1736725" y="3368675"/>
          <p14:tracePt t="23824" x="1736725" y="3390900"/>
          <p14:tracePt t="23832" x="1736725" y="3429000"/>
          <p14:tracePt t="23840" x="1730375" y="3489325"/>
          <p14:tracePt t="23856" x="1730375" y="3665538"/>
          <p14:tracePt t="23872" x="1730375" y="3886200"/>
          <p14:tracePt t="23889" x="1730375" y="4221163"/>
          <p14:tracePt t="23905" x="1760538" y="4587875"/>
          <p14:tracePt t="23922" x="1858963" y="4846638"/>
          <p14:tracePt t="23939" x="1973263" y="5021263"/>
          <p14:tracePt t="23955" x="2087563" y="5097463"/>
          <p14:tracePt t="23972" x="2193925" y="5121275"/>
          <p14:tracePt t="23989" x="2255838" y="5121275"/>
          <p14:tracePt t="24005" x="2293938" y="5121275"/>
          <p14:tracePt t="24023" x="2339975" y="5083175"/>
          <p14:tracePt t="24039" x="2346325" y="5075238"/>
          <p14:tracePt t="24120" x="2346325" y="5067300"/>
          <p14:tracePt t="24128" x="2332038" y="5067300"/>
          <p14:tracePt t="24139" x="2316163" y="5083175"/>
          <p14:tracePt t="24156" x="2247900" y="5113338"/>
          <p14:tracePt t="24172" x="2193925" y="5143500"/>
          <p14:tracePt t="24189" x="2187575" y="5151438"/>
          <p14:tracePt t="24256" x="2163763" y="5113338"/>
          <p14:tracePt t="24264" x="2155825" y="5097463"/>
          <p14:tracePt t="24272" x="2141538" y="5083175"/>
          <p14:tracePt t="24289" x="2095500" y="5037138"/>
          <p14:tracePt t="24306" x="2035175" y="4983163"/>
          <p14:tracePt t="24323" x="2019300" y="4960938"/>
          <p14:tracePt t="24339" x="2011363" y="4945063"/>
          <p14:tracePt t="24357" x="2003425" y="4937125"/>
          <p14:tracePt t="24373" x="2003425" y="4922838"/>
          <p14:tracePt t="24389" x="2003425" y="4914900"/>
          <p14:tracePt t="24464" x="1989138" y="4914900"/>
          <p14:tracePt t="24472" x="1943100" y="4914900"/>
          <p14:tracePt t="24480" x="1912938" y="4914900"/>
          <p14:tracePt t="24489" x="1858963" y="4914900"/>
          <p14:tracePt t="24506" x="1768475" y="4922838"/>
          <p14:tracePt t="24523" x="1676400" y="4922838"/>
          <p14:tracePt t="24539" x="1630363" y="4922838"/>
          <p14:tracePt t="24556" x="1616075" y="4922838"/>
          <p14:tracePt t="24624" x="1608138" y="4922838"/>
          <p14:tracePt t="24632" x="1600200" y="4922838"/>
          <p14:tracePt t="24640" x="1584325" y="4922838"/>
          <p14:tracePt t="24656" x="1570038" y="4914900"/>
          <p14:tracePt t="24673" x="1562100" y="4906963"/>
          <p14:tracePt t="24689" x="1554163" y="4892675"/>
          <p14:tracePt t="24706" x="1554163" y="4876800"/>
          <p14:tracePt t="24723" x="1539875" y="4860925"/>
          <p14:tracePt t="24760" x="1539875" y="4854575"/>
          <p14:tracePt t="24888" x="1539875" y="4846638"/>
          <p14:tracePt t="24920" x="1539875" y="4838700"/>
          <p14:tracePt t="24928" x="1539875" y="4830763"/>
          <p14:tracePt t="24944" x="1539875" y="4822825"/>
          <p14:tracePt t="24956" x="1554163" y="4808538"/>
          <p14:tracePt t="24973" x="1608138" y="4784725"/>
          <p14:tracePt t="24989" x="1660525" y="4778375"/>
          <p14:tracePt t="25006" x="1760538" y="4762500"/>
          <p14:tracePt t="25023" x="1812925" y="4754563"/>
          <p14:tracePt t="25025" x="1820863" y="4754563"/>
          <p14:tracePt t="25039" x="1836738" y="4754563"/>
          <p14:tracePt t="25073" x="1844675" y="4754563"/>
          <p14:tracePt t="25121" x="1851025" y="4754563"/>
          <p14:tracePt t="25168" x="1858963" y="4754563"/>
          <p14:tracePt t="25191" x="1874838" y="4762500"/>
          <p14:tracePt t="25200" x="1874838" y="4770438"/>
          <p14:tracePt t="25208" x="1882775" y="4778375"/>
          <p14:tracePt t="25224" x="1889125" y="4784725"/>
          <p14:tracePt t="25239" x="1889125" y="4808538"/>
          <p14:tracePt t="25256" x="1889125" y="4846638"/>
          <p14:tracePt t="25273" x="1882775" y="4892675"/>
          <p14:tracePt t="25289" x="1836738" y="4937125"/>
          <p14:tracePt t="25306" x="1774825" y="4968875"/>
          <p14:tracePt t="25323" x="1752600" y="4983163"/>
          <p14:tracePt t="25400" x="1752600" y="4991100"/>
          <p14:tracePt t="25407" x="1774825" y="4991100"/>
          <p14:tracePt t="25416" x="1790700" y="4991100"/>
          <p14:tracePt t="25424" x="1812925" y="4991100"/>
          <p14:tracePt t="25439" x="1836738" y="4991100"/>
          <p14:tracePt t="25456" x="1844675" y="4991100"/>
          <p14:tracePt t="25473" x="1851025" y="4991100"/>
          <p14:tracePt t="25536" x="1858963" y="4999038"/>
          <p14:tracePt t="25561" x="1858963" y="5006975"/>
          <p14:tracePt t="25616" x="1858963" y="5013325"/>
          <p14:tracePt t="25624" x="1897063" y="5013325"/>
          <p14:tracePt t="25632" x="1951038" y="5013325"/>
          <p14:tracePt t="25640" x="1997075" y="5013325"/>
          <p14:tracePt t="25656" x="2073275" y="5013325"/>
          <p14:tracePt t="25673" x="2125663" y="4991100"/>
          <p14:tracePt t="25690" x="2141538" y="4991100"/>
          <p14:tracePt t="25706" x="2149475" y="4975225"/>
          <p14:tracePt t="25740" x="2155825" y="4975225"/>
          <p14:tracePt t="26456" x="2149475" y="4960938"/>
          <p14:tracePt t="26465" x="2103438" y="4953000"/>
          <p14:tracePt t="26473" x="2073275" y="4945063"/>
          <p14:tracePt t="26490" x="1951038" y="4937125"/>
          <p14:tracePt t="26507" x="1812925" y="4899025"/>
          <p14:tracePt t="26523" x="1706563" y="4884738"/>
          <p14:tracePt t="26527" x="1684338" y="4868863"/>
          <p14:tracePt t="26540" x="1676400" y="4860925"/>
          <p14:tracePt t="26560" x="1676400" y="4854575"/>
          <p14:tracePt t="26584" x="1676400" y="4838700"/>
          <p14:tracePt t="26591" x="1676400" y="4830763"/>
          <p14:tracePt t="26608" x="1676400" y="4822825"/>
          <p14:tracePt t="26623" x="1676400" y="4800600"/>
          <p14:tracePt t="26640" x="1676400" y="4792663"/>
          <p14:tracePt t="26657" x="1668463" y="4778375"/>
          <p14:tracePt t="26928" x="1684338" y="4778375"/>
          <p14:tracePt t="26936" x="1714500" y="4784725"/>
          <p14:tracePt t="26943" x="1736725" y="4784725"/>
          <p14:tracePt t="26957" x="1760538" y="4784725"/>
          <p14:tracePt t="26976" x="1768475" y="4792663"/>
          <p14:tracePt t="27007" x="1782763" y="4800600"/>
          <p14:tracePt t="27024" x="1782763" y="4808538"/>
          <p14:tracePt t="27048" x="1782763" y="4822825"/>
          <p14:tracePt t="27057" x="1782763" y="4854575"/>
          <p14:tracePt t="27073" x="1782763" y="4906963"/>
          <p14:tracePt t="27090" x="1782763" y="4968875"/>
          <p14:tracePt t="27107" x="1790700" y="5021263"/>
          <p14:tracePt t="27123" x="1798638" y="5059363"/>
          <p14:tracePt t="27140" x="1798638" y="5067300"/>
          <p14:tracePt t="27318" x="1820863" y="5067300"/>
          <p14:tracePt t="27326" x="1874838" y="5067300"/>
          <p14:tracePt t="27334" x="1958975" y="5059363"/>
          <p14:tracePt t="27342" x="2019300" y="5051425"/>
          <p14:tracePt t="27356" x="2087563" y="5021263"/>
          <p14:tracePt t="27373" x="2201863" y="4983163"/>
          <p14:tracePt t="27390" x="2247900" y="4953000"/>
          <p14:tracePt t="27783" x="2247900" y="4945063"/>
          <p14:tracePt t="27798" x="2239963" y="4945063"/>
          <p14:tracePt t="27806" x="2232025" y="4945063"/>
          <p14:tracePt t="27814" x="2225675" y="4945063"/>
          <p14:tracePt t="28640" x="2239963" y="4945063"/>
          <p14:tracePt t="28648" x="2270125" y="4968875"/>
          <p14:tracePt t="28657" x="2324100" y="4983163"/>
          <p14:tracePt t="28674" x="2446338" y="5021263"/>
          <p14:tracePt t="28691" x="2613025" y="5059363"/>
          <p14:tracePt t="28707" x="2789238" y="5121275"/>
          <p14:tracePt t="28724" x="2979738" y="5165725"/>
          <p14:tracePt t="28741" x="3192463" y="5211763"/>
          <p14:tracePt t="28757" x="3451225" y="5249863"/>
          <p14:tracePt t="28775" x="3924300" y="5318125"/>
          <p14:tracePt t="28791" x="4297363" y="5318125"/>
          <p14:tracePt t="28807" x="4716463" y="5318125"/>
          <p14:tracePt t="28824" x="5127625" y="5318125"/>
          <p14:tracePt t="28841" x="5502275" y="5318125"/>
          <p14:tracePt t="28857" x="5859463" y="5318125"/>
          <p14:tracePt t="28875" x="6096000" y="5318125"/>
          <p14:tracePt t="28891" x="6294438" y="5303838"/>
          <p14:tracePt t="28908" x="6454775" y="5287963"/>
          <p14:tracePt t="28924" x="6583363" y="5265738"/>
          <p14:tracePt t="28941" x="6721475" y="5219700"/>
          <p14:tracePt t="28958" x="6804025" y="5181600"/>
          <p14:tracePt t="28975" x="6934200" y="5113338"/>
          <p14:tracePt t="28991" x="7048500" y="5067300"/>
          <p14:tracePt t="29007" x="7200900" y="4999038"/>
          <p14:tracePt t="29024" x="7361238" y="4960938"/>
          <p14:tracePt t="29041" x="7543800" y="4906963"/>
          <p14:tracePt t="29058" x="7742238" y="4854575"/>
          <p14:tracePt t="29074" x="7916863" y="4808538"/>
          <p14:tracePt t="29091" x="8001000" y="4778375"/>
          <p14:tracePt t="29108" x="8069263" y="4754563"/>
          <p14:tracePt t="29124" x="8107363" y="4746625"/>
          <p14:tracePt t="29141" x="8131175" y="4740275"/>
          <p14:tracePt t="29158" x="8153400" y="4724400"/>
          <p14:tracePt t="29224" x="8161338" y="4724400"/>
          <p14:tracePt t="29377" x="8161338" y="4732338"/>
          <p14:tracePt t="29384" x="8161338" y="4746625"/>
          <p14:tracePt t="29392" x="8161338" y="4754563"/>
          <p14:tracePt t="29408" x="8153400" y="4784725"/>
          <p14:tracePt t="29424" x="8145463" y="4800600"/>
          <p14:tracePt t="29441" x="8137525" y="4822825"/>
          <p14:tracePt t="29458" x="8137525" y="4830763"/>
          <p14:tracePt t="29474" x="8131175" y="4846638"/>
          <p14:tracePt t="29543" x="8123238" y="4846638"/>
          <p14:tracePt t="29560" x="8107363" y="4846638"/>
          <p14:tracePt t="29568" x="8099425" y="4846638"/>
          <p14:tracePt t="29584" x="8093075" y="4854575"/>
          <p14:tracePt t="29592" x="8085138" y="4860925"/>
          <p14:tracePt t="29608" x="8069263" y="4876800"/>
          <p14:tracePt t="29624" x="8069263" y="4892675"/>
          <p14:tracePt t="29641" x="8061325" y="4892675"/>
          <p14:tracePt t="29800" x="8069263" y="4892675"/>
          <p14:tracePt t="29816" x="8085138" y="4876800"/>
          <p14:tracePt t="29824" x="8099425" y="4868863"/>
          <p14:tracePt t="29832" x="8123238" y="4860925"/>
          <p14:tracePt t="29841" x="8131175" y="4854575"/>
          <p14:tracePt t="29858" x="8169275" y="4830763"/>
          <p14:tracePt t="29876" x="8199438" y="4784725"/>
          <p14:tracePt t="29891" x="8207375" y="4770438"/>
          <p14:tracePt t="29908" x="8213725" y="4754563"/>
          <p14:tracePt t="29925" x="8221663" y="4716463"/>
          <p14:tracePt t="29941" x="8237538" y="4686300"/>
          <p14:tracePt t="29958" x="8237538" y="4664075"/>
          <p14:tracePt t="29975" x="8251825" y="4632325"/>
          <p14:tracePt t="29991" x="8251825" y="4625975"/>
          <p14:tracePt t="30048" x="8251825" y="4610100"/>
          <p14:tracePt t="30072" x="8251825" y="4602163"/>
          <p14:tracePt t="30088" x="8245475" y="4602163"/>
          <p14:tracePt t="30096" x="8237538" y="4594225"/>
          <p14:tracePt t="30108" x="8221663" y="4594225"/>
          <p14:tracePt t="30125" x="8191500" y="4579938"/>
          <p14:tracePt t="30141" x="8161338" y="4572000"/>
          <p14:tracePt t="30158" x="8137525" y="4572000"/>
          <p14:tracePt t="30175" x="8131175" y="4572000"/>
          <p14:tracePt t="30191" x="8107363" y="4572000"/>
          <p14:tracePt t="30208" x="8093075" y="4572000"/>
          <p14:tracePt t="30225" x="8061325" y="4587875"/>
          <p14:tracePt t="30241" x="8031163" y="4632325"/>
          <p14:tracePt t="30258" x="8016875" y="4670425"/>
          <p14:tracePt t="30275" x="8016875" y="4724400"/>
          <p14:tracePt t="30291" x="8001000" y="4770438"/>
          <p14:tracePt t="30308" x="8001000" y="4822825"/>
          <p14:tracePt t="30325" x="8001000" y="4846638"/>
          <p14:tracePt t="30341" x="8001000" y="4876800"/>
          <p14:tracePt t="30359" x="8023225" y="4906963"/>
          <p14:tracePt t="30375" x="8031163" y="4914900"/>
          <p14:tracePt t="30391" x="8047038" y="4914900"/>
          <p14:tracePt t="30408" x="8054975" y="4914900"/>
          <p14:tracePt t="30425" x="8069263" y="4914900"/>
          <p14:tracePt t="30441" x="8099425" y="4899025"/>
          <p14:tracePt t="30458" x="8123238" y="4854575"/>
          <p14:tracePt t="30474" x="8137525" y="4816475"/>
          <p14:tracePt t="30491" x="8161338" y="4778375"/>
          <p14:tracePt t="30508" x="8161338" y="4754563"/>
          <p14:tracePt t="30524" x="8161338" y="4740275"/>
          <p14:tracePt t="30526" x="8161338" y="4732338"/>
          <p14:tracePt t="30541" x="8161338" y="4716463"/>
          <p14:tracePt t="30558" x="8153400" y="4702175"/>
          <p14:tracePt t="30574" x="8131175" y="4686300"/>
          <p14:tracePt t="30591" x="8069263" y="4656138"/>
          <p14:tracePt t="30608" x="8054975" y="4648200"/>
          <p14:tracePt t="30625" x="8023225" y="4640263"/>
          <p14:tracePt t="30658" x="8008938" y="4640263"/>
          <p14:tracePt t="30675" x="7985125" y="4648200"/>
          <p14:tracePt t="30693" x="7978775" y="4656138"/>
          <p14:tracePt t="30708" x="7962900" y="4694238"/>
          <p14:tracePt t="30725" x="7962900" y="4732338"/>
          <p14:tracePt t="30742" x="7947025" y="4754563"/>
          <p14:tracePt t="30759" x="7947025" y="4792663"/>
          <p14:tracePt t="30775" x="7947025" y="4808538"/>
          <p14:tracePt t="30791" x="7962900" y="4830763"/>
          <p14:tracePt t="30808" x="7985125" y="4838700"/>
          <p14:tracePt t="30825" x="8016875" y="4846638"/>
          <p14:tracePt t="30842" x="8054975" y="4846638"/>
          <p14:tracePt t="30858" x="8115300" y="4846638"/>
          <p14:tracePt t="30875" x="8183563" y="4816475"/>
          <p14:tracePt t="30892" x="8229600" y="4778375"/>
          <p14:tracePt t="30909" x="8251825" y="4740275"/>
          <p14:tracePt t="30925" x="8259763" y="4716463"/>
          <p14:tracePt t="30942" x="8259763" y="4694238"/>
          <p14:tracePt t="30959" x="8259763" y="4664075"/>
          <p14:tracePt t="30975" x="8245475" y="4648200"/>
          <p14:tracePt t="30992" x="8175625" y="4618038"/>
          <p14:tracePt t="31009" x="8137525" y="4610100"/>
          <p14:tracePt t="31025" x="8107363" y="4610100"/>
          <p14:tracePt t="31041" x="8085138" y="4610100"/>
          <p14:tracePt t="31058" x="8069263" y="4610100"/>
          <p14:tracePt t="31075" x="8047038" y="4610100"/>
          <p14:tracePt t="31092" x="8031163" y="4632325"/>
          <p14:tracePt t="31108" x="8023225" y="4656138"/>
          <p14:tracePt t="31125" x="8023225" y="4686300"/>
          <p14:tracePt t="31142" x="8023225" y="4716463"/>
          <p14:tracePt t="31159" x="8023225" y="4746625"/>
          <p14:tracePt t="31175" x="8023225" y="4762500"/>
          <p14:tracePt t="31192" x="8054975" y="4778375"/>
          <p14:tracePt t="31208" x="8085138" y="4784725"/>
          <p14:tracePt t="31225" x="8115300" y="4792663"/>
          <p14:tracePt t="31242" x="8145463" y="4792663"/>
          <p14:tracePt t="31258" x="8153400" y="4792663"/>
          <p14:tracePt t="31292" x="8161338" y="4770438"/>
          <p14:tracePt t="31308" x="8137525" y="4754563"/>
          <p14:tracePt t="31326" x="8099425" y="4716463"/>
          <p14:tracePt t="31342" x="8069263" y="4716463"/>
          <p14:tracePt t="31375" x="8047038" y="4716463"/>
          <p14:tracePt t="31392" x="8031163" y="4716463"/>
          <p14:tracePt t="31408" x="8023225" y="4746625"/>
          <p14:tracePt t="31425" x="8016875" y="4778375"/>
          <p14:tracePt t="31442" x="8016875" y="4800600"/>
          <p14:tracePt t="31458" x="8016875" y="4816475"/>
          <p14:tracePt t="31475" x="8023225" y="4822825"/>
          <p14:tracePt t="31492" x="8039100" y="4822825"/>
          <p14:tracePt t="31528" x="8047038" y="4822825"/>
          <p14:tracePt t="31544" x="8047038" y="4808538"/>
          <p14:tracePt t="31559" x="8054975" y="4784725"/>
          <p14:tracePt t="31575" x="8054975" y="4762500"/>
          <p14:tracePt t="31592" x="8054975" y="4754563"/>
          <p14:tracePt t="31609" x="8054975" y="4740275"/>
          <p14:tracePt t="31625" x="8047038" y="4732338"/>
          <p14:tracePt t="31642" x="8039100" y="4732338"/>
          <p14:tracePt t="31658" x="8016875" y="4732338"/>
          <p14:tracePt t="31675" x="7993063" y="4746625"/>
          <p14:tracePt t="31692" x="7985125" y="4784725"/>
          <p14:tracePt t="31709" x="7985125" y="4822825"/>
          <p14:tracePt t="31725" x="7993063" y="4854575"/>
          <p14:tracePt t="31743" x="8023225" y="4860925"/>
          <p14:tracePt t="31759" x="8077200" y="4868863"/>
          <p14:tracePt t="31775" x="8107363" y="4868863"/>
          <p14:tracePt t="31793" x="8115300" y="4868863"/>
          <p14:tracePt t="31809" x="8131175" y="4838700"/>
          <p14:tracePt t="31825" x="8131175" y="4800600"/>
          <p14:tracePt t="31842" x="8131175" y="4746625"/>
          <p14:tracePt t="31859" x="8131175" y="4716463"/>
          <p14:tracePt t="31875" x="8115300" y="4702175"/>
          <p14:tracePt t="31920" x="8107363" y="4702175"/>
          <p14:tracePt t="31928" x="8093075" y="4708525"/>
          <p14:tracePt t="31942" x="8085138" y="4740275"/>
          <p14:tracePt t="31960" x="8077200" y="4784725"/>
          <p14:tracePt t="31975" x="8077200" y="4800600"/>
          <p14:tracePt t="31993" x="8077200" y="4808538"/>
          <p14:tracePt t="32009" x="8077200" y="4816475"/>
          <p14:tracePt t="32025" x="8085138" y="4816475"/>
          <p14:tracePt t="32042" x="8093075" y="4816475"/>
          <p14:tracePt t="32060" x="8107363" y="4808538"/>
          <p14:tracePt t="32075" x="8107363" y="4800600"/>
          <p14:tracePt t="32092" x="8093075" y="4778375"/>
          <p14:tracePt t="32109" x="8047038" y="4762500"/>
          <p14:tracePt t="32125" x="7856538" y="4762500"/>
          <p14:tracePt t="32142" x="7285038" y="4784725"/>
          <p14:tracePt t="32159" x="6569075" y="4892675"/>
          <p14:tracePt t="32175" x="5356225" y="5067300"/>
          <p14:tracePt t="32193" x="4648200" y="5113338"/>
          <p14:tracePt t="32209" x="4168775" y="5113338"/>
          <p14:tracePt t="32225" x="3954463" y="5113338"/>
          <p14:tracePt t="32242" x="3878263" y="5097463"/>
          <p14:tracePt t="32276" x="3878263" y="5089525"/>
          <p14:tracePt t="32292" x="3870325" y="5075238"/>
          <p14:tracePt t="32309" x="3825875" y="5051425"/>
          <p14:tracePt t="32325" x="3711575" y="5021263"/>
          <p14:tracePt t="32343" x="3436938" y="4999038"/>
          <p14:tracePt t="32359" x="3336925" y="4999038"/>
          <p14:tracePt t="32376" x="3032125" y="4999038"/>
          <p14:tracePt t="32392" x="2819400" y="5013325"/>
          <p14:tracePt t="32409" x="2674938" y="5075238"/>
          <p14:tracePt t="32425" x="2568575" y="5097463"/>
          <p14:tracePt t="32442" x="2522538" y="5113338"/>
          <p14:tracePt t="32459" x="2492375" y="5121275"/>
          <p14:tracePt t="32475" x="2484438" y="5121275"/>
          <p14:tracePt t="32493" x="2476500" y="5121275"/>
          <p14:tracePt t="32509" x="2422525" y="5121275"/>
          <p14:tracePt t="32525" x="2308225" y="5105400"/>
          <p14:tracePt t="32529" x="2225675" y="5089525"/>
          <p14:tracePt t="32543" x="1973263" y="5045075"/>
          <p14:tracePt t="32559" x="1768475" y="5006975"/>
          <p14:tracePt t="32575" x="1616075" y="4999038"/>
          <p14:tracePt t="32592" x="1570038" y="4999038"/>
          <p14:tracePt t="32784" x="1570038" y="4991100"/>
          <p14:tracePt t="32816" x="1570038" y="4983163"/>
          <p14:tracePt t="32833" x="1584325" y="4983163"/>
          <p14:tracePt t="32840" x="1616075" y="4983163"/>
          <p14:tracePt t="32848" x="1668463" y="4983163"/>
          <p14:tracePt t="32859" x="1730375" y="4983163"/>
          <p14:tracePt t="32875" x="1851025" y="4983163"/>
          <p14:tracePt t="32893" x="1989138" y="4983163"/>
          <p14:tracePt t="32909" x="2057400" y="4983163"/>
          <p14:tracePt t="32925" x="2065338" y="4983163"/>
          <p14:tracePt t="33056" x="2049463" y="4983163"/>
          <p14:tracePt t="33072" x="2049463" y="4991100"/>
          <p14:tracePt t="33081" x="2035175" y="4999038"/>
          <p14:tracePt t="33104" x="2027238" y="4999038"/>
          <p14:tracePt t="33111" x="2027238" y="5006975"/>
          <p14:tracePt t="33126" x="2019300" y="5006975"/>
          <p14:tracePt t="33143" x="2003425" y="5021263"/>
          <p14:tracePt t="33248" x="1997075" y="5021263"/>
          <p14:tracePt t="33456" x="2019300" y="5021263"/>
          <p14:tracePt t="33465" x="2087563" y="5021263"/>
          <p14:tracePt t="33476" x="2209800" y="5021263"/>
          <p14:tracePt t="33493" x="2819400" y="5045075"/>
          <p14:tracePt t="33509" x="3619500" y="5045075"/>
          <p14:tracePt t="33526" x="4511675" y="5045075"/>
          <p14:tracePt t="33529" x="4937125" y="5045075"/>
          <p14:tracePt t="33543" x="5372100" y="5045075"/>
          <p14:tracePt t="33559" x="6164263" y="5045075"/>
          <p14:tracePt t="33576" x="6400800" y="4999038"/>
          <p14:tracePt t="33593" x="6537325" y="4945063"/>
          <p14:tracePt t="33609" x="6607175" y="4906963"/>
          <p14:tracePt t="33626" x="6645275" y="4860925"/>
          <p14:tracePt t="33643" x="6675438" y="4816475"/>
          <p14:tracePt t="33659" x="6713538" y="4770438"/>
          <p14:tracePt t="33676" x="6781800" y="4724400"/>
          <p14:tracePt t="33693" x="6842125" y="4694238"/>
          <p14:tracePt t="33709" x="6956425" y="4664075"/>
          <p14:tracePt t="33726" x="7108825" y="4648200"/>
          <p14:tracePt t="33743" x="7315200" y="4648200"/>
          <p14:tracePt t="33759" x="7581900" y="4648200"/>
          <p14:tracePt t="33776" x="7718425" y="4664075"/>
          <p14:tracePt t="33793" x="7826375" y="4678363"/>
          <p14:tracePt t="33809" x="7864475" y="4678363"/>
          <p14:tracePt t="33871" x="7870825" y="4678363"/>
          <p14:tracePt t="33879" x="7870825" y="4670425"/>
          <p14:tracePt t="33911" x="7870825" y="4664075"/>
          <p14:tracePt t="33943" x="7870825" y="4656138"/>
          <p14:tracePt t="33975" x="7870825" y="4648200"/>
          <p14:tracePt t="34080" x="7878763" y="4648200"/>
          <p14:tracePt t="34087" x="7886700" y="4648200"/>
          <p14:tracePt t="34095" x="7894638" y="4648200"/>
          <p14:tracePt t="34112" x="7902575" y="4648200"/>
          <p14:tracePt t="34127" x="7916863" y="4648200"/>
          <p14:tracePt t="34143" x="7932738" y="4656138"/>
          <p14:tracePt t="34159" x="7940675" y="4656138"/>
          <p14:tracePt t="34176" x="7947025" y="4656138"/>
          <p14:tracePt t="34216" x="7954963" y="4656138"/>
          <p14:tracePt t="34240" x="7962900" y="4656138"/>
          <p14:tracePt t="34256" x="7962900" y="4648200"/>
          <p14:tracePt t="34280" x="7970838" y="4640263"/>
          <p14:tracePt t="34296" x="7970838" y="4618038"/>
          <p14:tracePt t="34312" x="7978775" y="4610100"/>
          <p14:tracePt t="34320" x="7978775" y="4594225"/>
          <p14:tracePt t="34328" x="7985125" y="4587875"/>
          <p14:tracePt t="34343" x="7993063" y="4587875"/>
          <p14:tracePt t="34359" x="8001000" y="4549775"/>
          <p14:tracePt t="34376" x="8008938" y="4533900"/>
          <p14:tracePt t="34464" x="8016875" y="4533900"/>
          <p14:tracePt t="34496" x="8031163" y="4533900"/>
          <p14:tracePt t="34511" x="8039100" y="4533900"/>
          <p14:tracePt t="34520" x="8054975" y="4533900"/>
          <p14:tracePt t="34528" x="8061325" y="4533900"/>
          <p14:tracePt t="34543" x="8077200" y="4541838"/>
          <p14:tracePt t="34992" x="8093075" y="4541838"/>
          <p14:tracePt t="35000" x="8123238" y="4533900"/>
          <p14:tracePt t="35010" x="8183563" y="4533900"/>
          <p14:tracePt t="35026" x="8313738" y="4533900"/>
          <p14:tracePt t="35043" x="8496300" y="4525963"/>
          <p14:tracePt t="35060" x="8678863" y="4525963"/>
          <p14:tracePt t="35076" x="8839200" y="4511675"/>
          <p14:tracePt t="35094" x="8945563" y="4495800"/>
          <p14:tracePt t="35110" x="8991600" y="4495800"/>
          <p14:tracePt t="35126" x="8999538" y="4495800"/>
          <p14:tracePt t="35168" x="9007475" y="4495800"/>
          <p14:tracePt t="35176" x="9021763" y="4495800"/>
          <p14:tracePt t="35184" x="9051925" y="4495800"/>
          <p14:tracePt t="35193" x="9113838" y="4495800"/>
          <p14:tracePt t="35210" x="9266238" y="4473575"/>
          <p14:tracePt t="35227" x="9402763" y="4457700"/>
          <p14:tracePt t="35243" x="9585325" y="4435475"/>
          <p14:tracePt t="35260" x="9769475" y="4411663"/>
          <p14:tracePt t="35277" x="9928225" y="4381500"/>
          <p14:tracePt t="35293" x="10020300" y="4373563"/>
          <p14:tracePt t="35310" x="10058400" y="4373563"/>
          <p14:tracePt t="35327" x="10112375" y="4351338"/>
          <p14:tracePt t="35343" x="10118725" y="4351338"/>
          <p14:tracePt t="35360" x="10142538" y="4343400"/>
          <p14:tracePt t="35377" x="10172700" y="4343400"/>
          <p14:tracePt t="35393" x="10233025" y="4343400"/>
          <p14:tracePt t="35410" x="10355263" y="4343400"/>
          <p14:tracePt t="35427" x="10499725" y="4343400"/>
          <p14:tracePt t="35443" x="10629900" y="4343400"/>
          <p14:tracePt t="35460" x="10728325" y="4343400"/>
          <p14:tracePt t="35477" x="10782300" y="4343400"/>
          <p14:tracePt t="35656" x="10760075" y="4327525"/>
          <p14:tracePt t="35664" x="10744200" y="4327525"/>
          <p14:tracePt t="35672" x="10714038" y="4321175"/>
          <p14:tracePt t="35680" x="10690225" y="4321175"/>
          <p14:tracePt t="35693" x="10660063" y="4297363"/>
          <p14:tracePt t="35711" x="10545763" y="4289425"/>
          <p14:tracePt t="35727" x="10507663" y="4289425"/>
          <p14:tracePt t="35743" x="10485438" y="4289425"/>
          <p14:tracePt t="35824" x="10477500" y="4289425"/>
          <p14:tracePt t="35832" x="10469563" y="4289425"/>
          <p14:tracePt t="35843" x="10461625" y="4289425"/>
          <p14:tracePt t="35860" x="10455275" y="4283075"/>
          <p14:tracePt t="35976" x="10477500" y="4283075"/>
          <p14:tracePt t="35984" x="10493375" y="4283075"/>
          <p14:tracePt t="35993" x="10515600" y="4283075"/>
          <p14:tracePt t="36010" x="10553700" y="4289425"/>
          <p14:tracePt t="36027" x="10591800" y="4297363"/>
          <p14:tracePt t="36043" x="10607675" y="4305300"/>
          <p14:tracePt t="36060" x="10614025" y="4305300"/>
          <p14:tracePt t="36129" x="10621963" y="4305300"/>
          <p14:tracePt t="36136" x="10621963" y="4313238"/>
          <p14:tracePt t="36224" x="10621963" y="4321175"/>
          <p14:tracePt t="36280" x="10637838" y="4327525"/>
          <p14:tracePt t="36288" x="10660063" y="4343400"/>
          <p14:tracePt t="36295" x="10668000" y="4351338"/>
          <p14:tracePt t="36311" x="10698163" y="4359275"/>
          <p14:tracePt t="36327" x="10714038" y="4373563"/>
          <p14:tracePt t="36344" x="10728325" y="4373563"/>
          <p14:tracePt t="36472" x="10721975" y="4373563"/>
          <p14:tracePt t="36479" x="10714038" y="4373563"/>
          <p14:tracePt t="36488" x="10690225" y="4373563"/>
          <p14:tracePt t="36496" x="10675938" y="4373563"/>
          <p14:tracePt t="36511" x="10645775" y="4373563"/>
          <p14:tracePt t="36527" x="10599738" y="4381500"/>
          <p14:tracePt t="36544" x="10545763" y="4403725"/>
          <p14:tracePt t="36560" x="10499725" y="4427538"/>
          <p14:tracePt t="36577" x="10461625" y="4441825"/>
          <p14:tracePt t="36610" x="10455275" y="4441825"/>
          <p14:tracePt t="36760" x="10447338" y="4441825"/>
          <p14:tracePt t="36776" x="10447338" y="4435475"/>
          <p14:tracePt t="36784" x="10447338" y="4411663"/>
          <p14:tracePt t="36794" x="10447338" y="4403725"/>
          <p14:tracePt t="36810" x="10447338" y="4365625"/>
          <p14:tracePt t="36827" x="10447338" y="4359275"/>
          <p14:tracePt t="36844" x="10447338" y="4343400"/>
          <p14:tracePt t="36861" x="10439400" y="4335463"/>
          <p14:tracePt t="36992" x="10439400" y="4343400"/>
          <p14:tracePt t="37001" x="10439400" y="4365625"/>
          <p14:tracePt t="37010" x="10439400" y="4381500"/>
          <p14:tracePt t="37027" x="10439400" y="4397375"/>
          <p14:tracePt t="37044" x="10439400" y="4403725"/>
          <p14:tracePt t="37304" x="10409238" y="4419600"/>
          <p14:tracePt t="37312" x="10333038" y="4449763"/>
          <p14:tracePt t="37320" x="10218738" y="4473575"/>
          <p14:tracePt t="37328" x="10036175" y="4503738"/>
          <p14:tracePt t="37344" x="9478963" y="4587875"/>
          <p14:tracePt t="37361" x="8755063" y="4670425"/>
          <p14:tracePt t="37377" x="7848600" y="4808538"/>
          <p14:tracePt t="37394" x="6956425" y="4945063"/>
          <p14:tracePt t="37411" x="6172200" y="5051425"/>
          <p14:tracePt t="37427" x="5470525" y="5151438"/>
          <p14:tracePt t="37444" x="5029200" y="5173663"/>
          <p14:tracePt t="37461" x="4754563" y="5173663"/>
          <p14:tracePt t="37477" x="4602163" y="5181600"/>
          <p14:tracePt t="37496" x="4495800" y="5203825"/>
          <p14:tracePt t="37511" x="4457700" y="5211763"/>
          <p14:tracePt t="37527" x="4435475" y="5219700"/>
          <p14:tracePt t="37544" x="4403725" y="5219700"/>
          <p14:tracePt t="37561" x="4381500" y="5219700"/>
          <p14:tracePt t="37577" x="4343400" y="5219700"/>
          <p14:tracePt t="37595" x="4297363" y="5219700"/>
          <p14:tracePt t="37611" x="4213225" y="5219700"/>
          <p14:tracePt t="37627" x="4008438" y="5219700"/>
          <p14:tracePt t="37644" x="3673475" y="5219700"/>
          <p14:tracePt t="37661" x="3216275" y="5219700"/>
          <p14:tracePt t="37677" x="2765425" y="5265738"/>
          <p14:tracePt t="37695" x="2446338" y="5273675"/>
          <p14:tracePt t="37711" x="2263775" y="5273675"/>
          <p14:tracePt t="37727" x="2193925" y="5273675"/>
          <p14:tracePt t="37744" x="2187575" y="5273675"/>
          <p14:tracePt t="37784" x="2187575" y="5265738"/>
          <p14:tracePt t="37794" x="2187575" y="5257800"/>
          <p14:tracePt t="37811" x="2171700" y="5235575"/>
          <p14:tracePt t="37827" x="2117725" y="5197475"/>
          <p14:tracePt t="37844" x="1973263" y="5151438"/>
          <p14:tracePt t="37861" x="1812925" y="5097463"/>
          <p14:tracePt t="37877" x="1684338" y="5059363"/>
          <p14:tracePt t="37894" x="1600200" y="5021263"/>
          <p14:tracePt t="37912" x="1546225" y="4991100"/>
          <p14:tracePt t="37944" x="1546225" y="4983163"/>
          <p14:tracePt t="37961" x="1546225" y="4960938"/>
          <p14:tracePt t="37978" x="1546225" y="4922838"/>
          <p14:tracePt t="37994" x="1546225" y="4876800"/>
          <p14:tracePt t="38011" x="1524000" y="4822825"/>
          <p14:tracePt t="38028" x="1524000" y="4800600"/>
          <p14:tracePt t="38044" x="1516063" y="4792663"/>
          <p14:tracePt t="38079" x="1508125" y="4778375"/>
          <p14:tracePt t="38192" x="1531938" y="4778375"/>
          <p14:tracePt t="38200" x="1554163" y="4784725"/>
          <p14:tracePt t="38211" x="1577975" y="4784725"/>
          <p14:tracePt t="38228" x="1660525" y="4808538"/>
          <p14:tracePt t="38244" x="1736725" y="4816475"/>
          <p14:tracePt t="38261" x="1774825" y="4830763"/>
          <p14:tracePt t="38278" x="1774825" y="4838700"/>
          <p14:tracePt t="38304" x="1782763" y="4838700"/>
          <p14:tracePt t="38321" x="1782763" y="4854575"/>
          <p14:tracePt t="38328" x="1782763" y="4876800"/>
          <p14:tracePt t="38344" x="1782763" y="4922838"/>
          <p14:tracePt t="38361" x="1790700" y="5029200"/>
          <p14:tracePt t="38378" x="1820863" y="5105400"/>
          <p14:tracePt t="38394" x="1851025" y="5159375"/>
          <p14:tracePt t="38412" x="1905000" y="5211763"/>
          <p14:tracePt t="38428" x="1981200" y="5241925"/>
          <p14:tracePt t="38444" x="2103438" y="5280025"/>
          <p14:tracePt t="38461" x="2225675" y="5303838"/>
          <p14:tracePt t="38478" x="2422525" y="5326063"/>
          <p14:tracePt t="38495" x="2720975" y="5364163"/>
          <p14:tracePt t="38511" x="2895600" y="5394325"/>
          <p14:tracePt t="38528" x="3070225" y="5432425"/>
          <p14:tracePt t="38544" x="3162300" y="5448300"/>
          <p14:tracePt t="38561" x="3230563" y="5464175"/>
          <p14:tracePt t="38578" x="3246438" y="5470525"/>
          <p14:tracePt t="38648" x="3254375" y="5470525"/>
          <p14:tracePt t="38680" x="3260725" y="5470525"/>
          <p14:tracePt t="38778" x="3268663" y="5470525"/>
          <p14:tracePt t="38828" x="3276600" y="5470525"/>
          <p14:tracePt t="38861" x="3284538" y="5464175"/>
          <p14:tracePt t="54200" x="3276600" y="5470525"/>
          <p14:tracePt t="54208" x="3216275" y="5570538"/>
          <p14:tracePt t="54217" x="3140075" y="5654675"/>
          <p14:tracePt t="54233" x="2955925" y="5897563"/>
          <p14:tracePt t="54250" x="2735263" y="6164263"/>
          <p14:tracePt t="54268" x="2514600" y="6408738"/>
          <p14:tracePt t="54284" x="2354263" y="6607175"/>
          <p14:tracePt t="54300" x="2286000" y="6713538"/>
          <p14:tracePt t="54317" x="2270125" y="6735763"/>
          <p14:tracePt t="55568" x="2293938" y="6735763"/>
          <p14:tracePt t="55576" x="2308225" y="6735763"/>
          <p14:tracePt t="55640" x="2324100" y="6735763"/>
          <p14:tracePt t="55648" x="2392363" y="6689725"/>
          <p14:tracePt t="55656" x="2492375" y="6613525"/>
          <p14:tracePt t="55667" x="2613025" y="6561138"/>
          <p14:tracePt t="55684" x="2743200" y="6484938"/>
          <p14:tracePt t="55701" x="2789238" y="6469063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40788" y="103035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5"/>
          <p:cNvSpPr>
            <a:spLocks noChangeShapeType="1"/>
          </p:cNvSpPr>
          <p:nvPr/>
        </p:nvSpPr>
        <p:spPr bwMode="auto">
          <a:xfrm>
            <a:off x="5575300" y="3835400"/>
            <a:ext cx="1447800" cy="3810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6"/>
          <p:cNvSpPr>
            <a:spLocks noChangeShapeType="1"/>
          </p:cNvSpPr>
          <p:nvPr/>
        </p:nvSpPr>
        <p:spPr bwMode="auto">
          <a:xfrm flipH="1">
            <a:off x="5880100" y="20828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3249059"/>
              </p:ext>
            </p:extLst>
          </p:nvPr>
        </p:nvGraphicFramePr>
        <p:xfrm>
          <a:off x="7431088" y="1562100"/>
          <a:ext cx="2590800" cy="1093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33" name="Equation" r:id="rId5" imgW="507780" imgH="177723" progId="Equation.3">
                  <p:embed/>
                </p:oleObj>
              </mc:Choice>
              <mc:Fallback>
                <p:oleObj name="Equation" r:id="rId5" imgW="507780" imgH="177723" progId="Equation.3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31088" y="1562100"/>
                        <a:ext cx="2590800" cy="10937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9450504"/>
              </p:ext>
            </p:extLst>
          </p:nvPr>
        </p:nvGraphicFramePr>
        <p:xfrm>
          <a:off x="3038475" y="2365375"/>
          <a:ext cx="2743200" cy="203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34" name="Equation" r:id="rId7" imgW="558558" imgH="393529" progId="Equation.3">
                  <p:embed/>
                </p:oleObj>
              </mc:Choice>
              <mc:Fallback>
                <p:oleObj name="Equation" r:id="rId7" imgW="558558" imgH="393529" progId="Equation.3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8475" y="2365375"/>
                        <a:ext cx="2743200" cy="203993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3107004"/>
              </p:ext>
            </p:extLst>
          </p:nvPr>
        </p:nvGraphicFramePr>
        <p:xfrm>
          <a:off x="7175500" y="3683000"/>
          <a:ext cx="25908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35" name="Equation" r:id="rId9" imgW="355138" imgH="177569" progId="Equation.3">
                  <p:embed/>
                </p:oleObj>
              </mc:Choice>
              <mc:Fallback>
                <p:oleObj name="Equation" r:id="rId9" imgW="355138" imgH="177569" progId="Equation.3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0" y="3683000"/>
                        <a:ext cx="2590800" cy="129540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1241425" y="2763838"/>
            <a:ext cx="1747838" cy="1016000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Divide both sides by the coefficient of x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47621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911"/>
    </mc:Choice>
    <mc:Fallback xmlns="">
      <p:transition advTm="56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872" presetClass="entr" presetSubtype="5333644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6485" x="457200" y="5318125"/>
          <p14:tracePt t="36516" x="479425" y="5311775"/>
          <p14:tracePt t="36524" x="525463" y="5303838"/>
          <p14:tracePt t="36535" x="571500" y="5295900"/>
          <p14:tracePt t="36552" x="731838" y="5280025"/>
          <p14:tracePt t="36568" x="998538" y="5280025"/>
          <p14:tracePt t="36585" x="1470025" y="5280025"/>
          <p14:tracePt t="36602" x="2035175" y="5280025"/>
          <p14:tracePt t="36618" x="2530475" y="5203825"/>
          <p14:tracePt t="36635" x="3154363" y="5089525"/>
          <p14:tracePt t="36652" x="3894138" y="5006975"/>
          <p14:tracePt t="36669" x="5037138" y="4770438"/>
          <p14:tracePt t="36685" x="5715000" y="4564063"/>
          <p14:tracePt t="36702" x="6142038" y="4427538"/>
          <p14:tracePt t="36719" x="6340475" y="4327525"/>
          <p14:tracePt t="36735" x="6392863" y="4297363"/>
          <p14:tracePt t="36752" x="6400800" y="4289425"/>
          <p14:tracePt t="36786" x="6400800" y="4283075"/>
          <p14:tracePt t="36802" x="6400800" y="4275138"/>
          <p14:tracePt t="36821" x="6400800" y="4267200"/>
          <p14:tracePt t="36854" x="6408738" y="4251325"/>
          <p14:tracePt t="36862" x="6408738" y="4221163"/>
          <p14:tracePt t="36870" x="6423025" y="4198938"/>
          <p14:tracePt t="36886" x="6423025" y="4144963"/>
          <p14:tracePt t="36903" x="6438900" y="4038600"/>
          <p14:tracePt t="36919" x="6461125" y="3932238"/>
          <p14:tracePt t="36936" x="6461125" y="3787775"/>
          <p14:tracePt t="36952" x="6461125" y="3635375"/>
          <p14:tracePt t="36969" x="6454775" y="3521075"/>
          <p14:tracePt t="36986" x="6430963" y="3390900"/>
          <p14:tracePt t="37003" x="6430963" y="3344863"/>
          <p14:tracePt t="37019" x="6430963" y="3298825"/>
          <p14:tracePt t="37036" x="6430963" y="3260725"/>
          <p14:tracePt t="37053" x="6461125" y="3178175"/>
          <p14:tracePt t="37069" x="6537325" y="3101975"/>
          <p14:tracePt t="37086" x="6689725" y="3017838"/>
          <p14:tracePt t="37103" x="6904038" y="2903538"/>
          <p14:tracePt t="37119" x="7200900" y="2743200"/>
          <p14:tracePt t="37136" x="7483475" y="2628900"/>
          <p14:tracePt t="37166" x="7886700" y="2454275"/>
          <p14:tracePt t="37188" x="7970838" y="2400300"/>
          <p14:tracePt t="37205" x="8085138" y="2339975"/>
          <p14:tracePt t="37223" x="8107363" y="2324100"/>
          <p14:tracePt t="37240" x="8115300" y="2324100"/>
          <p14:tracePt t="37255" x="8131175" y="2316163"/>
          <p14:tracePt t="37309" x="8137525" y="2308225"/>
          <p14:tracePt t="37333" x="8145463" y="2308225"/>
          <p14:tracePt t="37349" x="8145463" y="2293938"/>
          <p14:tracePt t="37357" x="8153400" y="2263775"/>
          <p14:tracePt t="37369" x="8161338" y="2232025"/>
          <p14:tracePt t="37385" x="8169275" y="2201863"/>
          <p14:tracePt t="37402" x="8199438" y="2133600"/>
          <p14:tracePt t="37419" x="8207375" y="2117725"/>
          <p14:tracePt t="37435" x="8213725" y="2095500"/>
          <p14:tracePt t="37452" x="8213725" y="2087563"/>
          <p14:tracePt t="37542" x="8213725" y="2079625"/>
          <p14:tracePt t="37571" x="8191500" y="2079625"/>
          <p14:tracePt t="37597" x="8099425" y="2073275"/>
          <p14:tracePt t="37617" x="7894638" y="2073275"/>
          <p14:tracePt t="37630" x="7673975" y="2073275"/>
          <p14:tracePt t="37641" x="7559675" y="2073275"/>
          <p14:tracePt t="37654" x="7383463" y="2073275"/>
          <p14:tracePt t="37669" x="7307263" y="2073275"/>
          <p14:tracePt t="37724" x="7315200" y="2073275"/>
          <p14:tracePt t="37733" x="7369175" y="2073275"/>
          <p14:tracePt t="37740" x="7467600" y="2087563"/>
          <p14:tracePt t="37752" x="7612063" y="2111375"/>
          <p14:tracePt t="37769" x="7962900" y="2149475"/>
          <p14:tracePt t="37786" x="8343900" y="2209800"/>
          <p14:tracePt t="37802" x="8716963" y="2255838"/>
          <p14:tracePt t="37819" x="8899525" y="2255838"/>
          <p14:tracePt t="37836" x="8945563" y="2255838"/>
          <p14:tracePt t="37884" x="8937625" y="2255838"/>
          <p14:tracePt t="37893" x="8923338" y="2255838"/>
          <p14:tracePt t="37902" x="8885238" y="2255838"/>
          <p14:tracePt t="37919" x="8831263" y="2255838"/>
          <p14:tracePt t="37936" x="8785225" y="2255838"/>
          <p14:tracePt t="37952" x="8732838" y="2247900"/>
          <p14:tracePt t="37986" x="8724900" y="2239963"/>
          <p14:tracePt t="38002" x="8724900" y="2171700"/>
          <p14:tracePt t="38019" x="8724900" y="2133600"/>
          <p14:tracePt t="38036" x="8724900" y="2087563"/>
          <p14:tracePt t="38052" x="8724900" y="2065338"/>
          <p14:tracePt t="38086" x="8724900" y="2057400"/>
          <p14:tracePt t="38124" x="8709025" y="2049463"/>
          <p14:tracePt t="38140" x="8694738" y="2041525"/>
          <p14:tracePt t="38188" x="8702675" y="2041525"/>
          <p14:tracePt t="38202" x="8763000" y="2049463"/>
          <p14:tracePt t="38217" x="8999538" y="2079625"/>
          <p14:tracePt t="38228" x="9228138" y="2117725"/>
          <p14:tracePt t="38238" x="9280525" y="2133600"/>
          <p14:tracePt t="38252" x="9318625" y="2149475"/>
          <p14:tracePt t="38357" x="9326563" y="2149475"/>
          <p14:tracePt t="38381" x="9394825" y="2155825"/>
          <p14:tracePt t="38399" x="9540875" y="2155825"/>
          <p14:tracePt t="38412" x="9601200" y="2149475"/>
          <p14:tracePt t="38425" x="9707563" y="2117725"/>
          <p14:tracePt t="38438" x="9769475" y="2103438"/>
          <p14:tracePt t="38767" x="9699625" y="2103438"/>
          <p14:tracePt t="38795" x="9364663" y="2209800"/>
          <p14:tracePt t="38824" x="8953500" y="2332038"/>
          <p14:tracePt t="38841" x="8823325" y="2346325"/>
          <p14:tracePt t="38853" x="8755063" y="2354263"/>
          <p14:tracePt t="38869" x="8732838" y="2354263"/>
          <p14:tracePt t="38886" x="8716963" y="2354263"/>
          <p14:tracePt t="38903" x="8702675" y="2354263"/>
          <p14:tracePt t="38919" x="8678863" y="2346325"/>
          <p14:tracePt t="38936" x="8670925" y="2339975"/>
          <p14:tracePt t="38953" x="8656638" y="2339975"/>
          <p14:tracePt t="38969" x="8618538" y="2339975"/>
          <p14:tracePt t="38986" x="8504238" y="2339975"/>
          <p14:tracePt t="39003" x="8351838" y="2339975"/>
          <p14:tracePt t="39019" x="8191500" y="2370138"/>
          <p14:tracePt t="39050" x="8047038" y="2446338"/>
          <p14:tracePt t="39062" x="8047038" y="2468563"/>
          <p14:tracePt t="39073" x="8061325" y="2476500"/>
          <p14:tracePt t="39086" x="8199438" y="2484438"/>
          <p14:tracePt t="39103" x="8466138" y="2484438"/>
          <p14:tracePt t="39119" x="8778875" y="2484438"/>
          <p14:tracePt t="39136" x="9067800" y="2454275"/>
          <p14:tracePt t="39153" x="9266238" y="2416175"/>
          <p14:tracePt t="39169" x="9402763" y="2384425"/>
          <p14:tracePt t="39186" x="9448800" y="2378075"/>
          <p14:tracePt t="39203" x="9464675" y="2378075"/>
          <p14:tracePt t="39237" x="9478963" y="2378075"/>
          <p14:tracePt t="39253" x="9547225" y="2384425"/>
          <p14:tracePt t="39270" x="9601200" y="2400300"/>
          <p14:tracePt t="39286" x="9699625" y="2408238"/>
          <p14:tracePt t="39303" x="9813925" y="2430463"/>
          <p14:tracePt t="39319" x="9974263" y="2460625"/>
          <p14:tracePt t="39336" x="10118725" y="2476500"/>
          <p14:tracePt t="39353" x="10202863" y="2476500"/>
          <p14:tracePt t="39370" x="10218738" y="2476500"/>
          <p14:tracePt t="39413" x="10172700" y="2468563"/>
          <p14:tracePt t="39421" x="10042525" y="2430463"/>
          <p14:tracePt t="39438" x="9456738" y="2392363"/>
          <p14:tracePt t="39455" x="8809038" y="2362200"/>
          <p14:tracePt t="39470" x="8328025" y="2362200"/>
          <p14:tracePt t="39486" x="8054975" y="2362200"/>
          <p14:tracePt t="39503" x="7954963" y="2362200"/>
          <p14:tracePt t="39520" x="7947025" y="2362200"/>
          <p14:tracePt t="39565" x="7886700" y="2362200"/>
          <p14:tracePt t="39572" x="7742238" y="2370138"/>
          <p14:tracePt t="39586" x="7559675" y="2370138"/>
          <p14:tracePt t="39603" x="6934200" y="2370138"/>
          <p14:tracePt t="39620" x="6149975" y="2370138"/>
          <p14:tracePt t="39636" x="5241925" y="2370138"/>
          <p14:tracePt t="39653" x="4022725" y="2408238"/>
          <p14:tracePt t="39670" x="3336925" y="2506663"/>
          <p14:tracePt t="39687" x="2773363" y="2590800"/>
          <p14:tracePt t="39703" x="2552700" y="2628900"/>
          <p14:tracePt t="39720" x="2446338" y="2644775"/>
          <p14:tracePt t="39789" x="2468563" y="2644775"/>
          <p14:tracePt t="39797" x="2530475" y="2644775"/>
          <p14:tracePt t="39805" x="2628900" y="2644775"/>
          <p14:tracePt t="39820" x="2789238" y="2644775"/>
          <p14:tracePt t="39837" x="3527425" y="2644775"/>
          <p14:tracePt t="39853" x="3946525" y="2644775"/>
          <p14:tracePt t="39870" x="4221163" y="2644775"/>
          <p14:tracePt t="39887" x="4321175" y="2667000"/>
          <p14:tracePt t="39903" x="4335463" y="2697163"/>
          <p14:tracePt t="39920" x="4327525" y="2803525"/>
          <p14:tracePt t="39937" x="4152900" y="2979738"/>
          <p14:tracePt t="39953" x="3810000" y="3230563"/>
          <p14:tracePt t="39971" x="3535363" y="3429000"/>
          <p14:tracePt t="39987" x="3421063" y="3521075"/>
          <p14:tracePt t="40003" x="3398838" y="3543300"/>
          <p14:tracePt t="40037" x="3429000" y="3551238"/>
          <p14:tracePt t="40054" x="3978275" y="3635375"/>
          <p14:tracePt t="40070" x="4632325" y="3717925"/>
          <p14:tracePt t="40087" x="5173663" y="3733800"/>
          <p14:tracePt t="40104" x="5470525" y="3733800"/>
          <p14:tracePt t="40120" x="5546725" y="3733800"/>
          <p14:tracePt t="40154" x="5554663" y="3741738"/>
          <p14:tracePt t="40170" x="5440363" y="3749675"/>
          <p14:tracePt t="40173" x="5341938" y="3756025"/>
          <p14:tracePt t="40187" x="5219700" y="3787775"/>
          <p14:tracePt t="40204" x="5121275" y="3802063"/>
          <p14:tracePt t="40220" x="5075238" y="3817938"/>
          <p14:tracePt t="40254" x="5083175" y="3817938"/>
          <p14:tracePt t="40270" x="5173663" y="3825875"/>
          <p14:tracePt t="40287" x="5241925" y="3832225"/>
          <p14:tracePt t="40358" x="5219700" y="3832225"/>
          <p14:tracePt t="40366" x="5189538" y="3832225"/>
          <p14:tracePt t="40374" x="5143500" y="3832225"/>
          <p14:tracePt t="40387" x="5089525" y="3832225"/>
          <p14:tracePt t="40404" x="4953000" y="3832225"/>
          <p14:tracePt t="40421" x="4732338" y="3832225"/>
          <p14:tracePt t="40437" x="4632325" y="3832225"/>
          <p14:tracePt t="40454" x="4610100" y="3832225"/>
          <p14:tracePt t="40494" x="4610100" y="3825875"/>
          <p14:tracePt t="40504" x="4610100" y="3794125"/>
          <p14:tracePt t="40520" x="4618038" y="3733800"/>
          <p14:tracePt t="40537" x="4664075" y="3641725"/>
          <p14:tracePt t="40554" x="4686300" y="3597275"/>
          <p14:tracePt t="40614" x="4686300" y="3635375"/>
          <p14:tracePt t="40622" x="4656138" y="3703638"/>
          <p14:tracePt t="40631" x="4610100" y="3802063"/>
          <p14:tracePt t="40638" x="4549775" y="3886200"/>
          <p14:tracePt t="40654" x="4397375" y="4076700"/>
          <p14:tracePt t="40670" x="4259263" y="4144963"/>
          <p14:tracePt t="40687" x="4160838" y="4152900"/>
          <p14:tracePt t="40704" x="4068763" y="4152900"/>
          <p14:tracePt t="40720" x="3970338" y="4068763"/>
          <p14:tracePt t="40737" x="3908425" y="3984625"/>
          <p14:tracePt t="40754" x="3832225" y="3856038"/>
          <p14:tracePt t="40771" x="3763963" y="3717925"/>
          <p14:tracePt t="40787" x="3749675" y="3649663"/>
          <p14:tracePt t="40804" x="3749675" y="3603625"/>
          <p14:tracePt t="40821" x="3749675" y="3573463"/>
          <p14:tracePt t="40837" x="3749675" y="3565525"/>
          <p14:tracePt t="40918" x="3725863" y="3565525"/>
          <p14:tracePt t="40926" x="3695700" y="3565525"/>
          <p14:tracePt t="40937" x="3665538" y="3565525"/>
          <p14:tracePt t="40954" x="3589338" y="3565525"/>
          <p14:tracePt t="40972" x="3543300" y="3551238"/>
          <p14:tracePt t="40987" x="3527425" y="3527425"/>
          <p14:tracePt t="41004" x="3527425" y="3513138"/>
          <p14:tracePt t="41046" x="3527425" y="3505200"/>
          <p14:tracePt t="41063" x="3543300" y="3513138"/>
          <p14:tracePt t="41071" x="3559175" y="3543300"/>
          <p14:tracePt t="41087" x="3573463" y="3589338"/>
          <p14:tracePt t="41104" x="3589338" y="3649663"/>
          <p14:tracePt t="41121" x="3597275" y="3725863"/>
          <p14:tracePt t="41137" x="3603625" y="3810000"/>
          <p14:tracePt t="41154" x="3627438" y="3902075"/>
          <p14:tracePt t="41171" x="3635375" y="3940175"/>
          <p14:tracePt t="41287" x="3635375" y="3946525"/>
          <p14:tracePt t="41366" x="3641725" y="3932238"/>
          <p14:tracePt t="41375" x="3641725" y="3863975"/>
          <p14:tracePt t="41382" x="3649663" y="3810000"/>
          <p14:tracePt t="41389" x="3649663" y="3711575"/>
          <p14:tracePt t="41404" x="3649663" y="3603625"/>
          <p14:tracePt t="41421" x="3649663" y="3382963"/>
          <p14:tracePt t="41437" x="3649663" y="3055938"/>
          <p14:tracePt t="41454" x="3649663" y="2925763"/>
          <p14:tracePt t="41471" x="3673475" y="2827338"/>
          <p14:tracePt t="41487" x="3679825" y="2789238"/>
          <p14:tracePt t="41504" x="3703638" y="2765425"/>
          <p14:tracePt t="41605" x="3695700" y="2743200"/>
          <p14:tracePt t="41613" x="3679825" y="2743200"/>
          <p14:tracePt t="41622" x="3641725" y="2735263"/>
          <p14:tracePt t="41637" x="3565525" y="2713038"/>
          <p14:tracePt t="41654" x="3451225" y="2667000"/>
          <p14:tracePt t="41671" x="3398838" y="2651125"/>
          <p14:tracePt t="41710" x="3398838" y="2644775"/>
          <p14:tracePt t="41719" x="3398838" y="2636838"/>
          <p14:tracePt t="41726" x="3413125" y="2620963"/>
          <p14:tracePt t="41738" x="3421063" y="2620963"/>
          <p14:tracePt t="41754" x="3444875" y="2598738"/>
          <p14:tracePt t="41771" x="3451225" y="2582863"/>
          <p14:tracePt t="41838" x="3451225" y="2590800"/>
          <p14:tracePt t="41846" x="3421063" y="2659063"/>
          <p14:tracePt t="41854" x="3368675" y="2773363"/>
          <p14:tracePt t="41871" x="3230563" y="2994025"/>
          <p14:tracePt t="41888" x="3132138" y="3132138"/>
          <p14:tracePt t="41904" x="3070225" y="3222625"/>
          <p14:tracePt t="41921" x="3040063" y="3276600"/>
          <p14:tracePt t="41938" x="3040063" y="3284538"/>
          <p14:tracePt t="41954" x="3040063" y="3292475"/>
          <p14:tracePt t="41971" x="3040063" y="3306763"/>
          <p14:tracePt t="41988" x="3108325" y="3330575"/>
          <p14:tracePt t="42005" x="3222625" y="3352800"/>
          <p14:tracePt t="42021" x="3352800" y="3352800"/>
          <p14:tracePt t="42038" x="3451225" y="3352800"/>
          <p14:tracePt t="42054" x="3482975" y="3344863"/>
          <p14:tracePt t="42118" x="3482975" y="3382963"/>
          <p14:tracePt t="42126" x="3482975" y="3436938"/>
          <p14:tracePt t="42134" x="3482975" y="3521075"/>
          <p14:tracePt t="42142" x="3482975" y="3611563"/>
          <p14:tracePt t="42154" x="3482975" y="3711575"/>
          <p14:tracePt t="42171" x="3482975" y="3902075"/>
          <p14:tracePt t="42174" x="3482975" y="3970338"/>
          <p14:tracePt t="42189" x="3482975" y="4060825"/>
          <p14:tracePt t="42205" x="3482975" y="4092575"/>
          <p14:tracePt t="42221" x="3482975" y="4098925"/>
          <p14:tracePt t="42398" x="3489325" y="4098925"/>
          <p14:tracePt t="42407" x="3513138" y="4038600"/>
          <p14:tracePt t="42414" x="3559175" y="3946525"/>
          <p14:tracePt t="42422" x="3589338" y="3848100"/>
          <p14:tracePt t="42438" x="3687763" y="3597275"/>
          <p14:tracePt t="42455" x="3825875" y="3268663"/>
          <p14:tracePt t="42471" x="3908425" y="3040063"/>
          <p14:tracePt t="42488" x="3954463" y="2865438"/>
          <p14:tracePt t="42505" x="3978275" y="2743200"/>
          <p14:tracePt t="42521" x="3978275" y="2682875"/>
          <p14:tracePt t="42538" x="3978275" y="2651125"/>
          <p14:tracePt t="42555" x="3978275" y="2644775"/>
          <p14:tracePt t="42571" x="3954463" y="2636838"/>
          <p14:tracePt t="42589" x="3932238" y="2636838"/>
          <p14:tracePt t="42607" x="3916363" y="2636838"/>
          <p14:tracePt t="42621" x="3902075" y="2636838"/>
          <p14:tracePt t="42638" x="3886200" y="2636838"/>
          <p14:tracePt t="42655" x="3870325" y="2636838"/>
          <p14:tracePt t="42671" x="3856038" y="2636838"/>
          <p14:tracePt t="42688" x="3848100" y="2636838"/>
          <p14:tracePt t="42705" x="3825875" y="2636838"/>
          <p14:tracePt t="42722" x="3733800" y="2674938"/>
          <p14:tracePt t="42738" x="3627438" y="2835275"/>
          <p14:tracePt t="42755" x="3475038" y="3154363"/>
          <p14:tracePt t="42771" x="3368675" y="3551238"/>
          <p14:tracePt t="42788" x="3352800" y="3848100"/>
          <p14:tracePt t="42805" x="3429000" y="3946525"/>
          <p14:tracePt t="42821" x="3641725" y="3940175"/>
          <p14:tracePt t="42838" x="3902075" y="3763963"/>
          <p14:tracePt t="42855" x="4054475" y="3513138"/>
          <p14:tracePt t="42871" x="4106863" y="3284538"/>
          <p14:tracePt t="42888" x="4106863" y="3116263"/>
          <p14:tracePt t="42905" x="4060825" y="3055938"/>
          <p14:tracePt t="42922" x="4054475" y="3040063"/>
          <p14:tracePt t="42938" x="4038600" y="3040063"/>
          <p14:tracePt t="42955" x="3962400" y="3140075"/>
          <p14:tracePt t="42971" x="3894138" y="3436938"/>
          <p14:tracePt t="42988" x="3870325" y="3863975"/>
          <p14:tracePt t="43005" x="3946525" y="4267200"/>
          <p14:tracePt t="43021" x="4556125" y="4991100"/>
          <p14:tracePt t="43038" x="5456238" y="5364163"/>
          <p14:tracePt t="43055" x="6499225" y="5478463"/>
          <p14:tracePt t="43071" x="7483475" y="5440363"/>
          <p14:tracePt t="43088" x="8237538" y="5265738"/>
          <p14:tracePt t="43105" x="8785225" y="5075238"/>
          <p14:tracePt t="43121" x="8931275" y="4953000"/>
          <p14:tracePt t="43138" x="8937625" y="4937125"/>
          <p14:tracePt t="43198" x="8937625" y="4945063"/>
          <p14:tracePt t="43206" x="8931275" y="4983163"/>
          <p14:tracePt t="43214" x="8931275" y="4999038"/>
          <p14:tracePt t="43222" x="8931275" y="5013325"/>
          <p14:tracePt t="43239" x="8907463" y="5067300"/>
          <p14:tracePt t="43293" x="8899525" y="5075238"/>
          <p14:tracePt t="43310" x="8893175" y="5051425"/>
          <p14:tracePt t="43318" x="8869363" y="4991100"/>
          <p14:tracePt t="43326" x="8847138" y="4953000"/>
          <p14:tracePt t="43338" x="8809038" y="4876800"/>
          <p14:tracePt t="43355" x="8740775" y="4754563"/>
          <p14:tracePt t="43371" x="8594725" y="4625975"/>
          <p14:tracePt t="43388" x="8382000" y="4533900"/>
          <p14:tracePt t="43405" x="8207375" y="4495800"/>
          <p14:tracePt t="43421" x="8169275" y="4487863"/>
          <p14:tracePt t="43470" x="8161338" y="4487863"/>
          <p14:tracePt t="43478" x="8153400" y="4487863"/>
          <p14:tracePt t="43488" x="8123238" y="4487863"/>
          <p14:tracePt t="43505" x="8039100" y="4495800"/>
          <p14:tracePt t="43522" x="7902575" y="4511675"/>
          <p14:tracePt t="43538" x="7756525" y="4511675"/>
          <p14:tracePt t="43556" x="7666038" y="4511675"/>
          <p14:tracePt t="43572" x="7635875" y="4511675"/>
          <p14:tracePt t="43638" x="7627938" y="4503738"/>
          <p14:tracePt t="43646" x="7612063" y="4465638"/>
          <p14:tracePt t="43655" x="7566025" y="4403725"/>
          <p14:tracePt t="43672" x="7437438" y="4251325"/>
          <p14:tracePt t="43688" x="7086600" y="3946525"/>
          <p14:tracePt t="43705" x="6569075" y="3589338"/>
          <p14:tracePt t="43722" x="5981700" y="3254375"/>
          <p14:tracePt t="43738" x="5532438" y="2994025"/>
          <p14:tracePt t="43755" x="5356225" y="2857500"/>
          <p14:tracePt t="43772" x="5295900" y="2773363"/>
          <p14:tracePt t="43789" x="5280025" y="2713038"/>
          <p14:tracePt t="43805" x="5280025" y="2689225"/>
          <p14:tracePt t="43822" x="5280025" y="2659063"/>
          <p14:tracePt t="43838" x="5280025" y="2651125"/>
          <p14:tracePt t="43855" x="5280025" y="2644775"/>
          <p14:tracePt t="43872" x="5280025" y="2636838"/>
          <p14:tracePt t="43888" x="5257800" y="2613025"/>
          <p14:tracePt t="43905" x="5181600" y="2582863"/>
          <p14:tracePt t="43922" x="5059363" y="2552700"/>
          <p14:tracePt t="43938" x="4906963" y="2522538"/>
          <p14:tracePt t="43955" x="4778375" y="2484438"/>
          <p14:tracePt t="43972" x="4740275" y="2468563"/>
          <p14:tracePt t="43988" x="4740275" y="2460625"/>
          <p14:tracePt t="44111" x="4740275" y="2498725"/>
          <p14:tracePt t="44118" x="4740275" y="2613025"/>
          <p14:tracePt t="44126" x="4740275" y="2735263"/>
          <p14:tracePt t="44138" x="4740275" y="2941638"/>
          <p14:tracePt t="44155" x="4800600" y="3543300"/>
          <p14:tracePt t="44172" x="4876800" y="4000500"/>
          <p14:tracePt t="44176" x="4914900" y="4221163"/>
          <p14:tracePt t="44189" x="4930775" y="4335463"/>
          <p14:tracePt t="44205" x="4975225" y="4495800"/>
          <p14:tracePt t="44222" x="4999038" y="4541838"/>
          <p14:tracePt t="44262" x="5006975" y="4541838"/>
          <p14:tracePt t="44272" x="5013325" y="4541838"/>
          <p14:tracePt t="44289" x="5045075" y="4441825"/>
          <p14:tracePt t="44305" x="5059363" y="4351338"/>
          <p14:tracePt t="44322" x="5097463" y="4206875"/>
          <p14:tracePt t="44338" x="5105400" y="4183063"/>
          <p14:tracePt t="44355" x="5105400" y="4175125"/>
          <p14:tracePt t="44510" x="5113338" y="4175125"/>
          <p14:tracePt t="44518" x="5127625" y="4144963"/>
          <p14:tracePt t="44526" x="5151438" y="4098925"/>
          <p14:tracePt t="44539" x="5159375" y="4092575"/>
          <p14:tracePt t="44555" x="5159375" y="4060825"/>
          <p14:tracePt t="44572" x="5165725" y="4060825"/>
          <p14:tracePt t="44606" x="5181600" y="4060825"/>
          <p14:tracePt t="44622" x="5448300" y="4175125"/>
          <p14:tracePt t="44639" x="6226175" y="4479925"/>
          <p14:tracePt t="44655" x="7269163" y="4784725"/>
          <p14:tracePt t="44672" x="8412163" y="4983163"/>
          <p14:tracePt t="44689" x="9593263" y="5067300"/>
          <p14:tracePt t="44705" x="10499725" y="5067300"/>
          <p14:tracePt t="44722" x="10934700" y="4991100"/>
          <p14:tracePt t="44739" x="11002963" y="4922838"/>
          <p14:tracePt t="44755" x="11002963" y="4854575"/>
          <p14:tracePt t="44772" x="10934700" y="4694238"/>
          <p14:tracePt t="44789" x="10583863" y="4473575"/>
          <p14:tracePt t="44805" x="10287000" y="4381500"/>
          <p14:tracePt t="44822" x="10058400" y="4351338"/>
          <p14:tracePt t="44839" x="9928225" y="4351338"/>
          <p14:tracePt t="44855" x="9813925" y="4427538"/>
          <p14:tracePt t="44872" x="9775825" y="4479925"/>
          <p14:tracePt t="44889" x="9761538" y="4518025"/>
          <p14:tracePt t="44905" x="9761538" y="4533900"/>
          <p14:tracePt t="44922" x="9761538" y="4541838"/>
          <p14:tracePt t="44939" x="9769475" y="4541838"/>
          <p14:tracePt t="44955" x="9775825" y="4541838"/>
          <p14:tracePt t="44972" x="9783763" y="4541838"/>
          <p14:tracePt t="44989" x="9783763" y="4511675"/>
          <p14:tracePt t="45005" x="9655175" y="4441825"/>
          <p14:tracePt t="45022" x="9418638" y="4397375"/>
          <p14:tracePt t="45039" x="9204325" y="4397375"/>
          <p14:tracePt t="45055" x="9097963" y="4419600"/>
          <p14:tracePt t="45072" x="9067800" y="4441825"/>
          <p14:tracePt t="45862" x="9029700" y="4441825"/>
          <p14:tracePt t="45870" x="8861425" y="4457700"/>
          <p14:tracePt t="45878" x="8458200" y="4511675"/>
          <p14:tracePt t="45889" x="7788275" y="4632325"/>
          <p14:tracePt t="45906" x="6202363" y="4838700"/>
          <p14:tracePt t="45922" x="5303838" y="5067300"/>
          <p14:tracePt t="45939" x="5265738" y="5097463"/>
          <p14:tracePt t="45956" x="5219700" y="5121275"/>
          <p14:tracePt t="45973" x="5083175" y="5151438"/>
          <p14:tracePt t="46030" x="5089525" y="5121275"/>
          <p14:tracePt t="46038" x="5113338" y="5045075"/>
          <p14:tracePt t="46046" x="5143500" y="4991100"/>
          <p14:tracePt t="46056" x="5189538" y="4914900"/>
          <p14:tracePt t="46072" x="5257800" y="4792663"/>
          <p14:tracePt t="46089" x="5303838" y="4746625"/>
          <p14:tracePt t="46106" x="5303838" y="4740275"/>
          <p14:tracePt t="46151" x="5341938" y="4740275"/>
          <p14:tracePt t="46157" x="5387975" y="4740275"/>
          <p14:tracePt t="46173" x="5470525" y="4754563"/>
          <p14:tracePt t="46189" x="5889625" y="4784725"/>
          <p14:tracePt t="46206" x="6226175" y="4784725"/>
          <p14:tracePt t="46223" x="6575425" y="4784725"/>
          <p14:tracePt t="46239" x="6804025" y="4784725"/>
          <p14:tracePt t="46256" x="6842125" y="4784725"/>
          <p14:tracePt t="46318" x="6811963" y="4800600"/>
          <p14:tracePt t="46326" x="6773863" y="4830763"/>
          <p14:tracePt t="46335" x="6727825" y="4884738"/>
          <p14:tracePt t="46341" x="6689725" y="4945063"/>
          <p14:tracePt t="46356" x="6651625" y="5006975"/>
          <p14:tracePt t="46373" x="6569075" y="5151438"/>
          <p14:tracePt t="46390" x="6523038" y="5273675"/>
          <p14:tracePt t="46406" x="6523038" y="5303838"/>
          <p14:tracePt t="46558" x="6515100" y="5311775"/>
          <p14:tracePt t="46566" x="6499225" y="5311775"/>
          <p14:tracePt t="46574" x="6454775" y="5311775"/>
          <p14:tracePt t="46589" x="6324600" y="5311775"/>
          <p14:tracePt t="46606" x="6156325" y="5311775"/>
          <p14:tracePt t="46623" x="5973763" y="5311775"/>
          <p14:tracePt t="46639" x="5799138" y="5326063"/>
          <p14:tracePt t="46656" x="5707063" y="5341938"/>
          <p14:tracePt t="46673" x="5692775" y="5349875"/>
          <p14:tracePt t="47142" x="5707063" y="5349875"/>
          <p14:tracePt t="47150" x="5799138" y="5356225"/>
          <p14:tracePt t="47158" x="5921375" y="5356225"/>
          <p14:tracePt t="47173" x="6126163" y="5356225"/>
          <p14:tracePt t="47189" x="6256338" y="5356225"/>
          <p14:tracePt t="47206" x="6370638" y="5341938"/>
          <p14:tracePt t="47223" x="6384925" y="5341938"/>
          <p14:tracePt t="47240" x="6392863" y="5334000"/>
          <p14:tracePt t="47278" x="6384925" y="5364163"/>
          <p14:tracePt t="47290" x="6294438" y="5418138"/>
          <p14:tracePt t="47307" x="5889625" y="5562600"/>
          <p14:tracePt t="47323" x="5554663" y="5661025"/>
          <p14:tracePt t="47340" x="5380038" y="5699125"/>
          <p14:tracePt t="47357" x="5235575" y="5745163"/>
          <p14:tracePt t="47446" x="5197475" y="5722938"/>
          <p14:tracePt t="47454" x="5135563" y="5684838"/>
          <p14:tracePt t="47462" x="5083175" y="5654675"/>
          <p14:tracePt t="47473" x="4999038" y="5630863"/>
          <p14:tracePt t="47490" x="4922838" y="5616575"/>
          <p14:tracePt t="47506" x="4838700" y="5616575"/>
          <p14:tracePt t="47523" x="4762500" y="5616575"/>
          <p14:tracePt t="47540" x="4686300" y="5616575"/>
          <p14:tracePt t="47557" x="4648200" y="5630863"/>
          <p14:tracePt t="47573" x="4594225" y="5684838"/>
          <p14:tracePt t="47589" x="4587875" y="5692775"/>
          <p14:tracePt t="47607" x="4579938" y="5699125"/>
          <p14:tracePt t="47661" x="4579938" y="5707063"/>
          <p14:tracePt t="47726" x="4572000" y="5707063"/>
          <p14:tracePt t="47734" x="4556125" y="5699125"/>
          <p14:tracePt t="47742" x="4525963" y="5668963"/>
          <p14:tracePt t="47757" x="4479925" y="5630863"/>
          <p14:tracePt t="47773" x="4419600" y="5578475"/>
          <p14:tracePt t="47790" x="4359275" y="5532438"/>
          <p14:tracePt t="47807" x="4275138" y="5486400"/>
          <p14:tracePt t="47823" x="4251325" y="5478463"/>
          <p14:tracePt t="47902" x="4221163" y="5478463"/>
          <p14:tracePt t="47910" x="4175125" y="5478463"/>
          <p14:tracePt t="47918" x="4076700" y="5486400"/>
          <p14:tracePt t="47925" x="3962400" y="5508625"/>
          <p14:tracePt t="47940" x="3840163" y="5508625"/>
          <p14:tracePt t="47957" x="3306763" y="5592763"/>
          <p14:tracePt t="47973" x="2941638" y="5622925"/>
          <p14:tracePt t="47990" x="2582863" y="5622925"/>
          <p14:tracePt t="48006" x="2370138" y="5622925"/>
          <p14:tracePt t="48023" x="2247900" y="5622925"/>
          <p14:tracePt t="48040" x="2217738" y="5622925"/>
          <p14:tracePt t="55494" x="2225675" y="5638800"/>
          <p14:tracePt t="55502" x="2270125" y="5646738"/>
          <p14:tracePt t="55510" x="2339975" y="5646738"/>
          <p14:tracePt t="55526" x="2628900" y="5692775"/>
          <p14:tracePt t="55543" x="2941638" y="5737225"/>
          <p14:tracePt t="55559" x="3352800" y="5768975"/>
          <p14:tracePt t="55576" x="3665538" y="5768975"/>
          <p14:tracePt t="55593" x="3878263" y="5768975"/>
          <p14:tracePt t="55609" x="3978275" y="576897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one-step 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3994238"/>
              </p:ext>
            </p:extLst>
          </p:nvPr>
        </p:nvGraphicFramePr>
        <p:xfrm>
          <a:off x="7048500" y="1555750"/>
          <a:ext cx="2133600" cy="174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57" name="Equation" r:id="rId5" imgW="444307" imgH="393529" progId="Equation.3">
                  <p:embed/>
                </p:oleObj>
              </mc:Choice>
              <mc:Fallback>
                <p:oleObj name="Equation" r:id="rId5" imgW="444307" imgH="393529" progId="Equation.3">
                  <p:embed/>
                  <p:pic>
                    <p:nvPicPr>
                      <p:cNvPr id="1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8500" y="1555750"/>
                        <a:ext cx="2133600" cy="1749425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9497257"/>
              </p:ext>
            </p:extLst>
          </p:nvPr>
        </p:nvGraphicFramePr>
        <p:xfrm>
          <a:off x="3543300" y="2971800"/>
          <a:ext cx="2590800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58" name="Equation" r:id="rId7" imgW="812447" imgH="393529" progId="Equation.3">
                  <p:embed/>
                </p:oleObj>
              </mc:Choice>
              <mc:Fallback>
                <p:oleObj name="Equation" r:id="rId7" imgW="812447" imgH="393529" progId="Equation.3">
                  <p:embed/>
                  <p:pic>
                    <p:nvPicPr>
                      <p:cNvPr id="15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43300" y="2971800"/>
                        <a:ext cx="2590800" cy="1512888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Line 10"/>
          <p:cNvSpPr>
            <a:spLocks noChangeShapeType="1"/>
          </p:cNvSpPr>
          <p:nvPr/>
        </p:nvSpPr>
        <p:spPr bwMode="auto">
          <a:xfrm>
            <a:off x="6210300" y="3886200"/>
            <a:ext cx="1828800" cy="4572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11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183143"/>
              </p:ext>
            </p:extLst>
          </p:nvPr>
        </p:nvGraphicFramePr>
        <p:xfrm>
          <a:off x="8039100" y="3886200"/>
          <a:ext cx="2438400" cy="103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59" name="Equation" r:id="rId9" imgW="431425" imgH="177646" progId="Equation.3">
                  <p:embed/>
                </p:oleObj>
              </mc:Choice>
              <mc:Fallback>
                <p:oleObj name="Equation" r:id="rId9" imgW="431425" imgH="177646" progId="Equation.3">
                  <p:embed/>
                  <p:pic>
                    <p:nvPicPr>
                      <p:cNvPr id="17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9100" y="3886200"/>
                        <a:ext cx="2438400" cy="103505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Line 12"/>
          <p:cNvSpPr>
            <a:spLocks noChangeShapeType="1"/>
          </p:cNvSpPr>
          <p:nvPr/>
        </p:nvSpPr>
        <p:spPr bwMode="auto">
          <a:xfrm flipH="1">
            <a:off x="5372100" y="2057400"/>
            <a:ext cx="12954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Text Box 16"/>
          <p:cNvSpPr txBox="1">
            <a:spLocks noChangeArrowheads="1"/>
          </p:cNvSpPr>
          <p:nvPr/>
        </p:nvSpPr>
        <p:spPr bwMode="auto">
          <a:xfrm>
            <a:off x="1447800" y="3035300"/>
            <a:ext cx="1905000" cy="1317625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</a:rPr>
              <a:t>Multiply both sides by the reciprocal of the coefficient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5803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14"/>
    </mc:Choice>
    <mc:Fallback xmlns="">
      <p:transition advTm="210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4495488" presetClass="entr" presetSubtype="7450056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06" x="3984625" y="5768975"/>
          <p14:tracePt t="1231" x="4008438" y="5768975"/>
          <p14:tracePt t="1239" x="4160838" y="5668963"/>
          <p14:tracePt t="1249" x="4365625" y="5524500"/>
          <p14:tracePt t="1266" x="4876800" y="5189538"/>
          <p14:tracePt t="1283" x="5426075" y="4762500"/>
          <p14:tracePt t="1286" x="5668963" y="4533900"/>
          <p14:tracePt t="1299" x="5913438" y="4275138"/>
          <p14:tracePt t="1316" x="6202363" y="3840163"/>
          <p14:tracePt t="1334" x="6477000" y="3322638"/>
          <p14:tracePt t="1350" x="6575425" y="3063875"/>
          <p14:tracePt t="1366" x="6637338" y="2849563"/>
          <p14:tracePt t="1383" x="6683375" y="2689225"/>
          <p14:tracePt t="1399" x="6721475" y="2536825"/>
          <p14:tracePt t="1416" x="6751638" y="2468563"/>
          <p14:tracePt t="1503" x="6751638" y="2460625"/>
          <p14:tracePt t="1511" x="6751638" y="2454275"/>
          <p14:tracePt t="1518" x="6789738" y="2392363"/>
          <p14:tracePt t="1533" x="6835775" y="2308225"/>
          <p14:tracePt t="1550" x="6918325" y="2141538"/>
          <p14:tracePt t="1566" x="6994525" y="1828800"/>
          <p14:tracePt t="1583" x="7064375" y="1660525"/>
          <p14:tracePt t="1600" x="7124700" y="1516063"/>
          <p14:tracePt t="1616" x="7154863" y="1447800"/>
          <p14:tracePt t="1633" x="7162800" y="1431925"/>
          <p14:tracePt t="2207" x="7162800" y="1439863"/>
          <p14:tracePt t="2217" x="7162800" y="1477963"/>
          <p14:tracePt t="2233" x="7162800" y="1660525"/>
          <p14:tracePt t="2249" x="7162800" y="1812925"/>
          <p14:tracePt t="2266" x="7162800" y="1973263"/>
          <p14:tracePt t="2283" x="7162800" y="2125663"/>
          <p14:tracePt t="2299" x="7162800" y="2286000"/>
          <p14:tracePt t="2316" x="7162800" y="2460625"/>
          <p14:tracePt t="2333" x="7162800" y="2689225"/>
          <p14:tracePt t="2349" x="7162800" y="2773363"/>
          <p14:tracePt t="2366" x="7140575" y="2941638"/>
          <p14:tracePt t="2383" x="7108825" y="3032125"/>
          <p14:tracePt t="2399" x="7078663" y="3078163"/>
          <p14:tracePt t="2416" x="7040563" y="3116263"/>
          <p14:tracePt t="2433" x="6994525" y="3146425"/>
          <p14:tracePt t="2449" x="6904038" y="3170238"/>
          <p14:tracePt t="2466" x="6727825" y="3200400"/>
          <p14:tracePt t="2483" x="6423025" y="3230563"/>
          <p14:tracePt t="2500" x="6011863" y="3230563"/>
          <p14:tracePt t="2516" x="5616575" y="3292475"/>
          <p14:tracePt t="2533" x="5326063" y="3322638"/>
          <p14:tracePt t="2550" x="5127625" y="3352800"/>
          <p14:tracePt t="2566" x="5021263" y="3382963"/>
          <p14:tracePt t="2583" x="5021263" y="3390900"/>
          <p14:tracePt t="4743" x="4975225" y="3413125"/>
          <p14:tracePt t="4751" x="4816475" y="3505200"/>
          <p14:tracePt t="4759" x="4579938" y="3627438"/>
          <p14:tracePt t="4767" x="4244975" y="3756025"/>
          <p14:tracePt t="4784" x="3421063" y="4114800"/>
          <p14:tracePt t="4801" x="2530475" y="4594225"/>
          <p14:tracePt t="4817" x="1684338" y="5165725"/>
          <p14:tracePt t="4834" x="1028700" y="5699125"/>
          <p14:tracePt t="4851" x="571500" y="6035675"/>
          <p14:tracePt t="4867" x="350838" y="6172200"/>
          <p14:tracePt t="4884" x="312738" y="6180138"/>
          <p14:tracePt t="4951" x="327025" y="6180138"/>
          <p14:tracePt t="4959" x="327025" y="6188075"/>
          <p14:tracePt t="4975" x="334963" y="6194425"/>
          <p14:tracePt t="4984" x="334963" y="6226175"/>
          <p14:tracePt t="5001" x="296863" y="6256338"/>
          <p14:tracePt t="5017" x="220663" y="6332538"/>
          <p14:tracePt t="5034" x="168275" y="6430963"/>
          <p14:tracePt t="5051" x="106363" y="6645275"/>
          <p14:tracePt t="5287" x="198438" y="6194425"/>
          <p14:tracePt t="5295" x="282575" y="5905500"/>
          <p14:tracePt t="5302" x="350838" y="5562600"/>
          <p14:tracePt t="5318" x="434975" y="4922838"/>
          <p14:tracePt t="5334" x="525463" y="4244975"/>
          <p14:tracePt t="5351" x="593725" y="3603625"/>
          <p14:tracePt t="5367" x="655638" y="3146425"/>
          <p14:tracePt t="5384" x="685800" y="2759075"/>
          <p14:tracePt t="5401" x="701675" y="2400300"/>
          <p14:tracePt t="5417" x="701675" y="2225675"/>
          <p14:tracePt t="5434" x="701675" y="2141538"/>
          <p14:tracePt t="5451" x="701675" y="2133600"/>
          <p14:tracePt t="5467" x="701675" y="2117725"/>
          <p14:tracePt t="5484" x="701675" y="2087563"/>
          <p14:tracePt t="5501" x="701675" y="2057400"/>
          <p14:tracePt t="5518" x="701675" y="2003425"/>
          <p14:tracePt t="5534" x="701675" y="1997075"/>
          <p14:tracePt t="5591" x="701675" y="2003425"/>
          <p14:tracePt t="5600" x="701675" y="2125663"/>
          <p14:tracePt t="5607" x="701675" y="2354263"/>
          <p14:tracePt t="5617" x="701675" y="2582863"/>
          <p14:tracePt t="5634" x="701675" y="3140075"/>
          <p14:tracePt t="5651" x="701675" y="3779838"/>
          <p14:tracePt t="5668" x="701675" y="4321175"/>
          <p14:tracePt t="5684" x="715963" y="4822825"/>
          <p14:tracePt t="5701" x="769938" y="5219700"/>
          <p14:tracePt t="5718" x="808038" y="5456238"/>
          <p14:tracePt t="5734" x="854075" y="5791200"/>
          <p14:tracePt t="5751" x="854075" y="5943600"/>
          <p14:tracePt t="5768" x="854075" y="6065838"/>
          <p14:tracePt t="5784" x="854075" y="6111875"/>
          <p14:tracePt t="5801" x="854075" y="6149975"/>
          <p14:tracePt t="5818" x="854075" y="6164263"/>
          <p14:tracePt t="5834" x="854075" y="6180138"/>
          <p14:tracePt t="5852" x="854075" y="6232525"/>
          <p14:tracePt t="5868" x="838200" y="6354763"/>
          <p14:tracePt t="5884" x="815975" y="6499225"/>
          <p14:tracePt t="7974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400882" y="1527175"/>
            <a:ext cx="8504238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Solving inequalities is the same as solving equations.</a:t>
            </a:r>
          </a:p>
          <a:p>
            <a:r>
              <a:rPr lang="en-US" altLang="en-US" sz="2400" dirty="0"/>
              <a:t>There are only 2 things you need to know…</a:t>
            </a:r>
          </a:p>
          <a:p>
            <a:pPr lvl="1"/>
            <a:r>
              <a:rPr lang="en-US" altLang="en-US" dirty="0"/>
              <a:t>1.) If you multiply or divide by a negative number you must switch the sign.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             -7x   &lt;  21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-7         -7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    x &gt; -3</a:t>
            </a:r>
          </a:p>
          <a:p>
            <a:pPr marL="457200" lvl="1" indent="0">
              <a:buNone/>
            </a:pPr>
            <a:r>
              <a:rPr lang="en-US" altLang="en-US" dirty="0" smtClean="0"/>
              <a:t>2</a:t>
            </a:r>
            <a:r>
              <a:rPr lang="en-US" altLang="en-US" dirty="0"/>
              <a:t>.) You will graph your solutions.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 smtClean="0"/>
              <a:t>			</a:t>
            </a:r>
          </a:p>
        </p:txBody>
      </p:sp>
      <p:sp>
        <p:nvSpPr>
          <p:cNvPr id="9" name="Oval 8"/>
          <p:cNvSpPr/>
          <p:nvPr/>
        </p:nvSpPr>
        <p:spPr>
          <a:xfrm>
            <a:off x="7747000" y="2908300"/>
            <a:ext cx="3617913" cy="12827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US" dirty="0"/>
              <a:t>Dividing by a negative means switch the sign!!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40259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864100" y="3505200"/>
            <a:ext cx="457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4864100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Oval 12"/>
          <p:cNvSpPr/>
          <p:nvPr/>
        </p:nvSpPr>
        <p:spPr>
          <a:xfrm>
            <a:off x="5087938" y="4784828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4" name="Straight Arrow Connector 13"/>
          <p:cNvCxnSpPr>
            <a:stCxn id="13" idx="6"/>
          </p:cNvCxnSpPr>
          <p:nvPr/>
        </p:nvCxnSpPr>
        <p:spPr>
          <a:xfrm flipV="1">
            <a:off x="5316538" y="4861028"/>
            <a:ext cx="4419600" cy="38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80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098"/>
    </mc:Choice>
    <mc:Fallback xmlns="">
      <p:transition advTm="6609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495" x="631825" y="5303838"/>
          <p14:tracePt t="7625" x="631825" y="5287963"/>
          <p14:tracePt t="7633" x="631825" y="5265738"/>
          <p14:tracePt t="7641" x="655638" y="5241925"/>
          <p14:tracePt t="7648" x="677863" y="5219700"/>
          <p14:tracePt t="7662" x="723900" y="5189538"/>
          <p14:tracePt t="7679" x="846138" y="5121275"/>
          <p14:tracePt t="7696" x="1127125" y="4945063"/>
          <p14:tracePt t="7712" x="1211263" y="4884738"/>
          <p14:tracePt t="7729" x="1455738" y="4694238"/>
          <p14:tracePt t="7745" x="1577975" y="4587875"/>
          <p14:tracePt t="7762" x="1698625" y="4473575"/>
          <p14:tracePt t="7779" x="1820863" y="4365625"/>
          <p14:tracePt t="7795" x="1943100" y="4251325"/>
          <p14:tracePt t="7813" x="2035175" y="4160838"/>
          <p14:tracePt t="7829" x="2125663" y="4076700"/>
          <p14:tracePt t="7845" x="2179638" y="4038600"/>
          <p14:tracePt t="7862" x="2193925" y="4022725"/>
          <p14:tracePt t="7879" x="2201863" y="4022725"/>
          <p14:tracePt t="8665" x="2201863" y="4016375"/>
          <p14:tracePt t="8673" x="2239963" y="3984625"/>
          <p14:tracePt t="8681" x="2286000" y="3978275"/>
          <p14:tracePt t="8696" x="2339975" y="3962400"/>
          <p14:tracePt t="8714" x="2560638" y="3908425"/>
          <p14:tracePt t="8729" x="2697163" y="3894138"/>
          <p14:tracePt t="8746" x="2811463" y="3878263"/>
          <p14:tracePt t="8762" x="2895600" y="3863975"/>
          <p14:tracePt t="8779" x="2941638" y="3856038"/>
          <p14:tracePt t="8796" x="3009900" y="3840163"/>
          <p14:tracePt t="8812" x="3070225" y="3832225"/>
          <p14:tracePt t="8829" x="3108325" y="3832225"/>
          <p14:tracePt t="8846" x="3170238" y="3825875"/>
          <p14:tracePt t="8862" x="3246438" y="3810000"/>
          <p14:tracePt t="8879" x="3268663" y="3810000"/>
          <p14:tracePt t="9977" x="3314700" y="3771900"/>
          <p14:tracePt t="9985" x="3368675" y="3741738"/>
          <p14:tracePt t="9996" x="3413125" y="3725863"/>
          <p14:tracePt t="10013" x="3505200" y="3695700"/>
          <p14:tracePt t="10030" x="3619500" y="3649663"/>
          <p14:tracePt t="10046" x="3749675" y="3589338"/>
          <p14:tracePt t="10064" x="3916363" y="3521075"/>
          <p14:tracePt t="10080" x="3946525" y="3505200"/>
          <p14:tracePt t="10096" x="3984625" y="3489325"/>
          <p14:tracePt t="10137" x="3984625" y="3482975"/>
          <p14:tracePt t="10146" x="3992563" y="3482975"/>
          <p14:tracePt t="10164" x="4008438" y="3451225"/>
          <p14:tracePt t="10180" x="4030663" y="3406775"/>
          <p14:tracePt t="10196" x="4054475" y="3368675"/>
          <p14:tracePt t="10213" x="4084638" y="3330575"/>
          <p14:tracePt t="10230" x="4092575" y="3314700"/>
          <p14:tracePt t="10246" x="4106863" y="3306763"/>
          <p14:tracePt t="10263" x="4114800" y="3306763"/>
          <p14:tracePt t="10433" x="4130675" y="3306763"/>
          <p14:tracePt t="10441" x="4152900" y="3306763"/>
          <p14:tracePt t="10448" x="4168775" y="3306763"/>
          <p14:tracePt t="10463" x="4191000" y="3306763"/>
          <p14:tracePt t="10480" x="4229100" y="3306763"/>
          <p14:tracePt t="10497" x="4275138" y="3306763"/>
          <p14:tracePt t="10513" x="4305300" y="3306763"/>
          <p14:tracePt t="10530" x="4321175" y="3306763"/>
          <p14:tracePt t="10546" x="4327525" y="3306763"/>
          <p14:tracePt t="10563" x="4327525" y="3298825"/>
          <p14:tracePt t="10580" x="4335463" y="3284538"/>
          <p14:tracePt t="11545" x="4335463" y="3292475"/>
          <p14:tracePt t="11553" x="4343400" y="3314700"/>
          <p14:tracePt t="11563" x="4343400" y="3330575"/>
          <p14:tracePt t="11580" x="4351338" y="3360738"/>
          <p14:tracePt t="11597" x="4365625" y="3413125"/>
          <p14:tracePt t="11613" x="4373563" y="3444875"/>
          <p14:tracePt t="11631" x="4381500" y="3475038"/>
          <p14:tracePt t="11647" x="4381500" y="3497263"/>
          <p14:tracePt t="11664" x="4381500" y="3521075"/>
          <p14:tracePt t="11680" x="4381500" y="3535363"/>
          <p14:tracePt t="11697" x="4381500" y="3543300"/>
          <p14:tracePt t="11713" x="4389438" y="3559175"/>
          <p14:tracePt t="11730" x="4389438" y="3565525"/>
          <p14:tracePt t="11747" x="4389438" y="3581400"/>
          <p14:tracePt t="11764" x="4389438" y="3603625"/>
          <p14:tracePt t="11780" x="4389438" y="3635375"/>
          <p14:tracePt t="11797" x="4389438" y="3673475"/>
          <p14:tracePt t="11813" x="4389438" y="3679825"/>
          <p14:tracePt t="11830" x="4389438" y="3695700"/>
          <p14:tracePt t="11937" x="4403725" y="3695700"/>
          <p14:tracePt t="11953" x="4403725" y="3679825"/>
          <p14:tracePt t="11961" x="4403725" y="3673475"/>
          <p14:tracePt t="11977" x="4411663" y="3657600"/>
          <p14:tracePt t="11993" x="4411663" y="3649663"/>
          <p14:tracePt t="12001" x="4411663" y="3635375"/>
          <p14:tracePt t="12014" x="4411663" y="3627438"/>
          <p14:tracePt t="12032" x="4435475" y="3597275"/>
          <p14:tracePt t="12064" x="4441825" y="3565525"/>
          <p14:tracePt t="12105" x="4449763" y="3551238"/>
          <p14:tracePt t="12137" x="4457700" y="3543300"/>
          <p14:tracePt t="12153" x="4457700" y="3527425"/>
          <p14:tracePt t="12161" x="4465638" y="3521075"/>
          <p14:tracePt t="12177" x="4465638" y="3497263"/>
          <p14:tracePt t="12201" x="4465638" y="3489325"/>
          <p14:tracePt t="12209" x="4465638" y="3475038"/>
          <p14:tracePt t="12216" x="4479925" y="3467100"/>
          <p14:tracePt t="12265" x="4479925" y="3459163"/>
          <p14:tracePt t="12281" x="4479925" y="3451225"/>
          <p14:tracePt t="12297" x="4479925" y="3444875"/>
          <p14:tracePt t="12304" x="4479925" y="3429000"/>
          <p14:tracePt t="12321" x="4479925" y="3421063"/>
          <p14:tracePt t="12337" x="4487863" y="3406775"/>
          <p14:tracePt t="12348" x="4487863" y="3398838"/>
          <p14:tracePt t="12364" x="4495800" y="3390900"/>
          <p14:tracePt t="12380" x="4495800" y="3382963"/>
          <p14:tracePt t="12397" x="4495800" y="3375025"/>
          <p14:tracePt t="12538" x="4495800" y="3382963"/>
          <p14:tracePt t="12545" x="4495800" y="3406775"/>
          <p14:tracePt t="12552" x="4495800" y="3429000"/>
          <p14:tracePt t="12564" x="4495800" y="3451225"/>
          <p14:tracePt t="12580" x="4479925" y="3497263"/>
          <p14:tracePt t="12597" x="4473575" y="3513138"/>
          <p14:tracePt t="12614" x="4473575" y="3521075"/>
          <p14:tracePt t="12630" x="4473575" y="3527425"/>
          <p14:tracePt t="12647" x="4465638" y="3535363"/>
          <p14:tracePt t="13065" x="4465638" y="3543300"/>
          <p14:tracePt t="13072" x="4465638" y="3559175"/>
          <p14:tracePt t="13081" x="4465638" y="3581400"/>
          <p14:tracePt t="13097" x="4441825" y="3619500"/>
          <p14:tracePt t="13114" x="4411663" y="3665538"/>
          <p14:tracePt t="13131" x="4343400" y="3703638"/>
          <p14:tracePt t="13147" x="4275138" y="3756025"/>
          <p14:tracePt t="13164" x="4229100" y="3763963"/>
          <p14:tracePt t="13181" x="4183063" y="3787775"/>
          <p14:tracePt t="13197" x="4168775" y="3787775"/>
          <p14:tracePt t="13249" x="4160838" y="3787775"/>
          <p14:tracePt t="13273" x="4160838" y="3771900"/>
          <p14:tracePt t="13280" x="4152900" y="3763963"/>
          <p14:tracePt t="13289" x="4152900" y="3749675"/>
          <p14:tracePt t="13297" x="4144963" y="3733800"/>
          <p14:tracePt t="13314" x="4144963" y="3711575"/>
          <p14:tracePt t="13331" x="4144963" y="3657600"/>
          <p14:tracePt t="13347" x="4144963" y="3627438"/>
          <p14:tracePt t="13364" x="4144963" y="3589338"/>
          <p14:tracePt t="13381" x="4144963" y="3573463"/>
          <p14:tracePt t="13397" x="4160838" y="3543300"/>
          <p14:tracePt t="13414" x="4168775" y="3535363"/>
          <p14:tracePt t="13431" x="4175125" y="3527425"/>
          <p14:tracePt t="13447" x="4175125" y="3521075"/>
          <p14:tracePt t="13697" x="4183063" y="3521075"/>
          <p14:tracePt t="13713" x="4191000" y="3521075"/>
          <p14:tracePt t="13746" x="4206875" y="3521075"/>
          <p14:tracePt t="13769" x="4221163" y="3521075"/>
          <p14:tracePt t="14057" x="4229100" y="3521075"/>
          <p14:tracePt t="14105" x="4237038" y="3521075"/>
          <p14:tracePt t="14169" x="4244975" y="3513138"/>
          <p14:tracePt t="14193" x="4251325" y="3505200"/>
          <p14:tracePt t="14457" x="4267200" y="3505200"/>
          <p14:tracePt t="14464" x="4289425" y="3505200"/>
          <p14:tracePt t="14473" x="4305300" y="3505200"/>
          <p14:tracePt t="14481" x="4335463" y="3505200"/>
          <p14:tracePt t="14498" x="4427538" y="3505200"/>
          <p14:tracePt t="14514" x="4518025" y="3505200"/>
          <p14:tracePt t="14531" x="4572000" y="3505200"/>
          <p14:tracePt t="14548" x="4587875" y="3505200"/>
          <p14:tracePt t="14592" x="4587875" y="3497263"/>
          <p14:tracePt t="14649" x="4594225" y="3497263"/>
          <p14:tracePt t="14656" x="4602163" y="3489325"/>
          <p14:tracePt t="14664" x="4610100" y="3489325"/>
          <p14:tracePt t="14681" x="4625975" y="3475038"/>
          <p14:tracePt t="14698" x="4648200" y="3451225"/>
          <p14:tracePt t="14714" x="4656138" y="3444875"/>
          <p14:tracePt t="14731" x="4664075" y="3444875"/>
          <p14:tracePt t="14748" x="4670425" y="3444875"/>
          <p14:tracePt t="14921" x="4670425" y="3451225"/>
          <p14:tracePt t="14930" x="4656138" y="3459163"/>
          <p14:tracePt t="14937" x="4656138" y="3467100"/>
          <p14:tracePt t="14948" x="4656138" y="3482975"/>
          <p14:tracePt t="14965" x="4656138" y="3505200"/>
          <p14:tracePt t="14981" x="4656138" y="3527425"/>
          <p14:tracePt t="14998" x="4656138" y="3543300"/>
          <p14:tracePt t="15015" x="4656138" y="3565525"/>
          <p14:tracePt t="15097" x="4656138" y="3573463"/>
          <p14:tracePt t="15121" x="4678363" y="3573463"/>
          <p14:tracePt t="15129" x="4702175" y="3565525"/>
          <p14:tracePt t="15138" x="4716463" y="3565525"/>
          <p14:tracePt t="15148" x="4746625" y="3543300"/>
          <p14:tracePt t="15165" x="4784725" y="3513138"/>
          <p14:tracePt t="15182" x="4816475" y="3497263"/>
          <p14:tracePt t="15198" x="4822825" y="3489325"/>
          <p14:tracePt t="15215" x="4830763" y="3482975"/>
          <p14:tracePt t="15232" x="4838700" y="3459163"/>
          <p14:tracePt t="15248" x="4846638" y="3436938"/>
          <p14:tracePt t="15281" x="4846638" y="3429000"/>
          <p14:tracePt t="15298" x="4846638" y="3413125"/>
          <p14:tracePt t="15315" x="4854575" y="3406775"/>
          <p14:tracePt t="15331" x="4854575" y="3398838"/>
          <p14:tracePt t="15348" x="4854575" y="3390900"/>
          <p14:tracePt t="15377" x="4860925" y="3382963"/>
          <p14:tracePt t="15393" x="4868863" y="3382963"/>
          <p14:tracePt t="15400" x="4868863" y="3368675"/>
          <p14:tracePt t="15416" x="4876800" y="3368675"/>
          <p14:tracePt t="15432" x="4892675" y="3352800"/>
          <p14:tracePt t="15448" x="4892675" y="3344863"/>
          <p14:tracePt t="15465" x="4906963" y="3314700"/>
          <p14:tracePt t="15482" x="4922838" y="3298825"/>
          <p14:tracePt t="15498" x="4922838" y="3268663"/>
          <p14:tracePt t="15515" x="4930775" y="3246438"/>
          <p14:tracePt t="15532" x="4937125" y="3222625"/>
          <p14:tracePt t="15548" x="4937125" y="3200400"/>
          <p14:tracePt t="15565" x="4937125" y="3184525"/>
          <p14:tracePt t="15582" x="4937125" y="3170238"/>
          <p14:tracePt t="15598" x="4937125" y="3162300"/>
          <p14:tracePt t="15615" x="4937125" y="3146425"/>
          <p14:tracePt t="15632" x="4937125" y="3132138"/>
          <p14:tracePt t="15649" x="4937125" y="3116263"/>
          <p14:tracePt t="15665" x="4914900" y="3101975"/>
          <p14:tracePt t="15682" x="4892675" y="3094038"/>
          <p14:tracePt t="15698" x="4876800" y="3094038"/>
          <p14:tracePt t="15715" x="4854575" y="3094038"/>
          <p14:tracePt t="15731" x="4846638" y="3086100"/>
          <p14:tracePt t="15748" x="4830763" y="3086100"/>
          <p14:tracePt t="15765" x="4822825" y="3086100"/>
          <p14:tracePt t="15781" x="4800600" y="3086100"/>
          <p14:tracePt t="15798" x="4792663" y="3086100"/>
          <p14:tracePt t="15815" x="4762500" y="3101975"/>
          <p14:tracePt t="15832" x="4708525" y="3146425"/>
          <p14:tracePt t="15848" x="4678363" y="3170238"/>
          <p14:tracePt t="15865" x="4664075" y="3192463"/>
          <p14:tracePt t="15882" x="4656138" y="3200400"/>
          <p14:tracePt t="15898" x="4648200" y="3222625"/>
          <p14:tracePt t="15916" x="4640263" y="3230563"/>
          <p14:tracePt t="15932" x="4640263" y="3260725"/>
          <p14:tracePt t="15948" x="4632325" y="3284538"/>
          <p14:tracePt t="15965" x="4632325" y="3330575"/>
          <p14:tracePt t="15982" x="4632325" y="3368675"/>
          <p14:tracePt t="15998" x="4632325" y="3398838"/>
          <p14:tracePt t="16015" x="4632325" y="3421063"/>
          <p14:tracePt t="16032" x="4632325" y="3444875"/>
          <p14:tracePt t="16048" x="4632325" y="3489325"/>
          <p14:tracePt t="16065" x="4632325" y="3521075"/>
          <p14:tracePt t="16082" x="4632325" y="3535363"/>
          <p14:tracePt t="16098" x="4632325" y="3551238"/>
          <p14:tracePt t="16115" x="4640263" y="3565525"/>
          <p14:tracePt t="16132" x="4648200" y="3581400"/>
          <p14:tracePt t="16150" x="4656138" y="3589338"/>
          <p14:tracePt t="16165" x="4670425" y="3611563"/>
          <p14:tracePt t="16182" x="4686300" y="3611563"/>
          <p14:tracePt t="16198" x="4702175" y="3627438"/>
          <p14:tracePt t="16215" x="4716463" y="3627438"/>
          <p14:tracePt t="16233" x="4732338" y="3627438"/>
          <p14:tracePt t="16248" x="4754563" y="3627438"/>
          <p14:tracePt t="16265" x="4792663" y="3627438"/>
          <p14:tracePt t="16282" x="4846638" y="3611563"/>
          <p14:tracePt t="16298" x="4876800" y="3589338"/>
          <p14:tracePt t="16315" x="4914900" y="3565525"/>
          <p14:tracePt t="16332" x="4930775" y="3551238"/>
          <p14:tracePt t="16349" x="4953000" y="3535363"/>
          <p14:tracePt t="16365" x="4953000" y="3521075"/>
          <p14:tracePt t="16368" x="4953000" y="3513138"/>
          <p14:tracePt t="16382" x="4960938" y="3497263"/>
          <p14:tracePt t="16399" x="4975225" y="3459163"/>
          <p14:tracePt t="16416" x="4991100" y="3398838"/>
          <p14:tracePt t="16432" x="4991100" y="3382963"/>
          <p14:tracePt t="16448" x="5013325" y="3330575"/>
          <p14:tracePt t="16465" x="5013325" y="3298825"/>
          <p14:tracePt t="16482" x="5013325" y="3276600"/>
          <p14:tracePt t="16499" x="5013325" y="3246438"/>
          <p14:tracePt t="16515" x="5006975" y="3208338"/>
          <p14:tracePt t="16532" x="4983163" y="3184525"/>
          <p14:tracePt t="16549" x="4968875" y="3170238"/>
          <p14:tracePt t="16565" x="4953000" y="3146425"/>
          <p14:tracePt t="16582" x="4937125" y="3132138"/>
          <p14:tracePt t="16599" x="4930775" y="3132138"/>
          <p14:tracePt t="16616" x="4892675" y="3116263"/>
          <p14:tracePt t="16632" x="4884738" y="3116263"/>
          <p14:tracePt t="16649" x="4860925" y="3116263"/>
          <p14:tracePt t="16665" x="4792663" y="3116263"/>
          <p14:tracePt t="16682" x="4732338" y="3116263"/>
          <p14:tracePt t="16699" x="4664075" y="3124200"/>
          <p14:tracePt t="16715" x="4579938" y="3170238"/>
          <p14:tracePt t="16732" x="4511675" y="3222625"/>
          <p14:tracePt t="16748" x="4487863" y="3254375"/>
          <p14:tracePt t="16765" x="4457700" y="3306763"/>
          <p14:tracePt t="16782" x="4449763" y="3344863"/>
          <p14:tracePt t="16798" x="4449763" y="3421063"/>
          <p14:tracePt t="16815" x="4449763" y="3543300"/>
          <p14:tracePt t="16832" x="4449763" y="3619500"/>
          <p14:tracePt t="16848" x="4457700" y="3649663"/>
          <p14:tracePt t="16865" x="4465638" y="3673475"/>
          <p14:tracePt t="16882" x="4495800" y="3725863"/>
          <p14:tracePt t="16899" x="4503738" y="3756025"/>
          <p14:tracePt t="16915" x="4525963" y="3779838"/>
          <p14:tracePt t="16932" x="4541838" y="3825875"/>
          <p14:tracePt t="16949" x="4556125" y="3832225"/>
          <p14:tracePt t="16965" x="4564063" y="3848100"/>
          <p14:tracePt t="16982" x="4587875" y="3870325"/>
          <p14:tracePt t="16999" x="4625975" y="3894138"/>
          <p14:tracePt t="17016" x="4686300" y="3916363"/>
          <p14:tracePt t="17032" x="4740275" y="3916363"/>
          <p14:tracePt t="17049" x="4808538" y="3916363"/>
          <p14:tracePt t="17065" x="4868863" y="3870325"/>
          <p14:tracePt t="17082" x="4937125" y="3810000"/>
          <p14:tracePt t="17099" x="4999038" y="3749675"/>
          <p14:tracePt t="17115" x="5029200" y="3703638"/>
          <p14:tracePt t="17132" x="5059363" y="3649663"/>
          <p14:tracePt t="17149" x="5089525" y="3589338"/>
          <p14:tracePt t="17165" x="5105400" y="3535363"/>
          <p14:tracePt t="17182" x="5113338" y="3459163"/>
          <p14:tracePt t="17199" x="5121275" y="3375025"/>
          <p14:tracePt t="17216" x="5121275" y="3246438"/>
          <p14:tracePt t="17232" x="5121275" y="3184525"/>
          <p14:tracePt t="17249" x="5089525" y="3101975"/>
          <p14:tracePt t="17266" x="5037138" y="3025775"/>
          <p14:tracePt t="17282" x="4999038" y="2971800"/>
          <p14:tracePt t="17299" x="4953000" y="2925763"/>
          <p14:tracePt t="17316" x="4914900" y="2895600"/>
          <p14:tracePt t="17332" x="4884738" y="2873375"/>
          <p14:tracePt t="17349" x="4868863" y="2865438"/>
          <p14:tracePt t="17366" x="4860925" y="2865438"/>
          <p14:tracePt t="17369" x="4846638" y="2865438"/>
          <p14:tracePt t="17382" x="4838700" y="2865438"/>
          <p14:tracePt t="17401" x="4822825" y="2865438"/>
          <p14:tracePt t="17416" x="4816475" y="2865438"/>
          <p14:tracePt t="17432" x="4694238" y="2865438"/>
          <p14:tracePt t="17449" x="4618038" y="2879725"/>
          <p14:tracePt t="17466" x="4556125" y="2911475"/>
          <p14:tracePt t="17482" x="4495800" y="2933700"/>
          <p14:tracePt t="17499" x="4441825" y="2979738"/>
          <p14:tracePt t="17516" x="4411663" y="3017838"/>
          <p14:tracePt t="17532" x="4381500" y="3086100"/>
          <p14:tracePt t="17549" x="4373563" y="3154363"/>
          <p14:tracePt t="17566" x="4343400" y="3238500"/>
          <p14:tracePt t="17582" x="4335463" y="3292475"/>
          <p14:tracePt t="17599" x="4327525" y="3344863"/>
          <p14:tracePt t="17616" x="4327525" y="3375025"/>
          <p14:tracePt t="17632" x="4327525" y="3421063"/>
          <p14:tracePt t="17649" x="4327525" y="3459163"/>
          <p14:tracePt t="17666" x="4327525" y="3497263"/>
          <p14:tracePt t="17682" x="4327525" y="3535363"/>
          <p14:tracePt t="17699" x="4343400" y="3581400"/>
          <p14:tracePt t="17715" x="4373563" y="3619500"/>
          <p14:tracePt t="17732" x="4397375" y="3657600"/>
          <p14:tracePt t="17749" x="4427538" y="3687763"/>
          <p14:tracePt t="17766" x="4465638" y="3711575"/>
          <p14:tracePt t="17782" x="4511675" y="3725863"/>
          <p14:tracePt t="17799" x="4564063" y="3756025"/>
          <p14:tracePt t="17816" x="4648200" y="3763963"/>
          <p14:tracePt t="17832" x="4808538" y="3779838"/>
          <p14:tracePt t="17849" x="4922838" y="3779838"/>
          <p14:tracePt t="17866" x="5029200" y="3779838"/>
          <p14:tracePt t="17882" x="5121275" y="3749675"/>
          <p14:tracePt t="17899" x="5181600" y="3717925"/>
          <p14:tracePt t="17916" x="5227638" y="3665538"/>
          <p14:tracePt t="17932" x="5265738" y="3603625"/>
          <p14:tracePt t="17949" x="5280025" y="3551238"/>
          <p14:tracePt t="17966" x="5311775" y="3451225"/>
          <p14:tracePt t="17982" x="5341938" y="3352800"/>
          <p14:tracePt t="17999" x="5349875" y="3284538"/>
          <p14:tracePt t="18016" x="5349875" y="3216275"/>
          <p14:tracePt t="18032" x="5349875" y="3101975"/>
          <p14:tracePt t="18049" x="5341938" y="3063875"/>
          <p14:tracePt t="18066" x="5326063" y="3009900"/>
          <p14:tracePt t="18082" x="5303838" y="2949575"/>
          <p14:tracePt t="18099" x="5280025" y="2911475"/>
          <p14:tracePt t="18116" x="5273675" y="2895600"/>
          <p14:tracePt t="18132" x="5257800" y="2879725"/>
          <p14:tracePt t="18149" x="5257800" y="2873375"/>
          <p14:tracePt t="18166" x="5235575" y="2857500"/>
          <p14:tracePt t="18182" x="5227638" y="2857500"/>
          <p14:tracePt t="18199" x="5197475" y="2841625"/>
          <p14:tracePt t="18216" x="5151438" y="2827338"/>
          <p14:tracePt t="18232" x="4999038" y="2797175"/>
          <p14:tracePt t="18249" x="4899025" y="2797175"/>
          <p14:tracePt t="18266" x="4854575" y="2797175"/>
          <p14:tracePt t="18282" x="4792663" y="2797175"/>
          <p14:tracePt t="18299" x="4732338" y="2803525"/>
          <p14:tracePt t="18316" x="4702175" y="2811463"/>
          <p14:tracePt t="18332" x="4648200" y="2857500"/>
          <p14:tracePt t="18349" x="4610100" y="2903538"/>
          <p14:tracePt t="18366" x="4556125" y="2979738"/>
          <p14:tracePt t="18368" x="4533900" y="3009900"/>
          <p14:tracePt t="18382" x="4503738" y="3070225"/>
          <p14:tracePt t="18399" x="4465638" y="3178175"/>
          <p14:tracePt t="18416" x="4457700" y="3216275"/>
          <p14:tracePt t="18432" x="4419600" y="3322638"/>
          <p14:tracePt t="18450" x="4419600" y="3368675"/>
          <p14:tracePt t="18466" x="4419600" y="3421063"/>
          <p14:tracePt t="18482" x="4419600" y="3467100"/>
          <p14:tracePt t="18499" x="4419600" y="3527425"/>
          <p14:tracePt t="18516" x="4427538" y="3597275"/>
          <p14:tracePt t="18532" x="4465638" y="3673475"/>
          <p14:tracePt t="18549" x="4503738" y="3749675"/>
          <p14:tracePt t="18566" x="4541838" y="3802063"/>
          <p14:tracePt t="18582" x="4602163" y="3848100"/>
          <p14:tracePt t="18600" x="4724400" y="3894138"/>
          <p14:tracePt t="18616" x="4808538" y="3908425"/>
          <p14:tracePt t="18632" x="4892675" y="3908425"/>
          <p14:tracePt t="18649" x="4968875" y="3863975"/>
          <p14:tracePt t="18666" x="5006975" y="3802063"/>
          <p14:tracePt t="18682" x="5067300" y="3703638"/>
          <p14:tracePt t="18699" x="5105400" y="3603625"/>
          <p14:tracePt t="18716" x="5121275" y="3497263"/>
          <p14:tracePt t="18733" x="5127625" y="3406775"/>
          <p14:tracePt t="18749" x="5143500" y="3306763"/>
          <p14:tracePt t="18766" x="5143500" y="3208338"/>
          <p14:tracePt t="18783" x="5143500" y="3124200"/>
          <p14:tracePt t="18800" x="5135563" y="3009900"/>
          <p14:tracePt t="18816" x="5113338" y="2949575"/>
          <p14:tracePt t="18833" x="5097463" y="2887663"/>
          <p14:tracePt t="18849" x="5083175" y="2873375"/>
          <p14:tracePt t="18866" x="5075238" y="2857500"/>
          <p14:tracePt t="18883" x="5059363" y="2841625"/>
          <p14:tracePt t="18900" x="5051425" y="2835275"/>
          <p14:tracePt t="18916" x="5045075" y="2827338"/>
          <p14:tracePt t="18933" x="5029200" y="2811463"/>
          <p14:tracePt t="18951" x="5013325" y="2803525"/>
          <p14:tracePt t="18966" x="4999038" y="2803525"/>
          <p14:tracePt t="19000" x="4991100" y="2803525"/>
          <p14:tracePt t="19016" x="4975225" y="2803525"/>
          <p14:tracePt t="19033" x="4968875" y="2803525"/>
          <p14:tracePt t="19050" x="4937125" y="2803525"/>
          <p14:tracePt t="19066" x="4892675" y="2819400"/>
          <p14:tracePt t="19083" x="4854575" y="2849563"/>
          <p14:tracePt t="19100" x="4800600" y="2887663"/>
          <p14:tracePt t="19116" x="4770438" y="2917825"/>
          <p14:tracePt t="19133" x="4746625" y="2941638"/>
          <p14:tracePt t="19150" x="4724400" y="2963863"/>
          <p14:tracePt t="19166" x="4708525" y="2979738"/>
          <p14:tracePt t="19183" x="4702175" y="2994025"/>
          <p14:tracePt t="19200" x="4686300" y="3009900"/>
          <p14:tracePt t="19216" x="4678363" y="3025775"/>
          <p14:tracePt t="19233" x="4664075" y="3032125"/>
          <p14:tracePt t="19249" x="4656138" y="3055938"/>
          <p14:tracePt t="19266" x="4648200" y="3078163"/>
          <p14:tracePt t="19282" x="4640263" y="3094038"/>
          <p14:tracePt t="19299" x="4632325" y="3108325"/>
          <p14:tracePt t="19316" x="4632325" y="3140075"/>
          <p14:tracePt t="19332" x="4632325" y="3162300"/>
          <p14:tracePt t="19349" x="4625975" y="3200400"/>
          <p14:tracePt t="19366" x="4625975" y="3230563"/>
          <p14:tracePt t="19382" x="4618038" y="3260725"/>
          <p14:tracePt t="19399" x="4618038" y="3284538"/>
          <p14:tracePt t="19416" x="4618038" y="3292475"/>
          <p14:tracePt t="19433" x="4618038" y="3306763"/>
          <p14:tracePt t="19450" x="4618038" y="3314700"/>
          <p14:tracePt t="19466" x="4618038" y="3330575"/>
          <p14:tracePt t="19483" x="4618038" y="3352800"/>
          <p14:tracePt t="19499" x="4618038" y="3382963"/>
          <p14:tracePt t="19516" x="4618038" y="3421063"/>
          <p14:tracePt t="19533" x="4618038" y="3451225"/>
          <p14:tracePt t="19549" x="4618038" y="3467100"/>
          <p14:tracePt t="19566" x="4625975" y="3489325"/>
          <p14:tracePt t="19583" x="4632325" y="3505200"/>
          <p14:tracePt t="19600" x="4632325" y="3521075"/>
          <p14:tracePt t="19616" x="4640263" y="3535363"/>
          <p14:tracePt t="19633" x="4648200" y="3543300"/>
          <p14:tracePt t="19666" x="4664075" y="3551238"/>
          <p14:tracePt t="19698" x="4678363" y="3551238"/>
          <p14:tracePt t="19705" x="4686300" y="3551238"/>
          <p14:tracePt t="19716" x="4686300" y="3559175"/>
          <p14:tracePt t="19733" x="4702175" y="3559175"/>
          <p14:tracePt t="19750" x="4724400" y="3559175"/>
          <p14:tracePt t="19766" x="4740275" y="3559175"/>
          <p14:tracePt t="19783" x="4770438" y="3559175"/>
          <p14:tracePt t="19800" x="4784725" y="3559175"/>
          <p14:tracePt t="19816" x="4808538" y="3559175"/>
          <p14:tracePt t="19833" x="4808538" y="3551238"/>
          <p14:tracePt t="19850" x="4830763" y="3543300"/>
          <p14:tracePt t="19867" x="4846638" y="3535363"/>
          <p14:tracePt t="19883" x="4860925" y="3527425"/>
          <p14:tracePt t="19900" x="4884738" y="3513138"/>
          <p14:tracePt t="19936" x="4892675" y="3505200"/>
          <p14:tracePt t="19954" x="4899025" y="3497263"/>
          <p14:tracePt t="19967" x="4906963" y="3489325"/>
          <p14:tracePt t="19984" x="4922838" y="3459163"/>
          <p14:tracePt t="20000" x="4930775" y="3451225"/>
          <p14:tracePt t="20017" x="4953000" y="3421063"/>
          <p14:tracePt t="20033" x="4960938" y="3398838"/>
          <p14:tracePt t="20050" x="4975225" y="3375025"/>
          <p14:tracePt t="20067" x="4983163" y="3368675"/>
          <p14:tracePt t="20083" x="4991100" y="3352800"/>
          <p14:tracePt t="20100" x="4999038" y="3336925"/>
          <p14:tracePt t="20117" x="5006975" y="3322638"/>
          <p14:tracePt t="20133" x="5006975" y="3298825"/>
          <p14:tracePt t="20150" x="5006975" y="3292475"/>
          <p14:tracePt t="20167" x="5006975" y="3268663"/>
          <p14:tracePt t="20184" x="5006975" y="3246438"/>
          <p14:tracePt t="20200" x="5006975" y="3222625"/>
          <p14:tracePt t="20217" x="5006975" y="3216275"/>
          <p14:tracePt t="20233" x="5006975" y="3200400"/>
          <p14:tracePt t="20250" x="5006975" y="3184525"/>
          <p14:tracePt t="20267" x="5006975" y="3170238"/>
          <p14:tracePt t="20283" x="5006975" y="3162300"/>
          <p14:tracePt t="20300" x="5006975" y="3146425"/>
          <p14:tracePt t="20317" x="5006975" y="3124200"/>
          <p14:tracePt t="20333" x="4999038" y="3108325"/>
          <p14:tracePt t="20350" x="4991100" y="3094038"/>
          <p14:tracePt t="20367" x="4975225" y="3078163"/>
          <p14:tracePt t="20417" x="4960938" y="3078163"/>
          <p14:tracePt t="20433" x="4953000" y="3078163"/>
          <p14:tracePt t="20441" x="4953000" y="3070225"/>
          <p14:tracePt t="20457" x="4945063" y="3070225"/>
          <p14:tracePt t="20467" x="4937125" y="3070225"/>
          <p14:tracePt t="20483" x="4930775" y="3070225"/>
          <p14:tracePt t="20505" x="4922838" y="3070225"/>
          <p14:tracePt t="20517" x="4914900" y="3070225"/>
          <p14:tracePt t="20545" x="4899025" y="3070225"/>
          <p14:tracePt t="20552" x="4884738" y="3070225"/>
          <p14:tracePt t="20567" x="4868863" y="3070225"/>
          <p14:tracePt t="20585" x="4816475" y="3086100"/>
          <p14:tracePt t="20600" x="4778375" y="3108325"/>
          <p14:tracePt t="20617" x="4732338" y="3140075"/>
          <p14:tracePt t="20633" x="4716463" y="3154363"/>
          <p14:tracePt t="20650" x="4708525" y="3162300"/>
          <p14:tracePt t="20697" x="4708525" y="3178175"/>
          <p14:tracePt t="20704" x="4694238" y="3200400"/>
          <p14:tracePt t="20717" x="4686300" y="3216275"/>
          <p14:tracePt t="20733" x="4678363" y="3268663"/>
          <p14:tracePt t="20750" x="4656138" y="3336925"/>
          <p14:tracePt t="20767" x="4656138" y="3382963"/>
          <p14:tracePt t="20784" x="4648200" y="3451225"/>
          <p14:tracePt t="20801" x="4648200" y="3489325"/>
          <p14:tracePt t="20817" x="4648200" y="3527425"/>
          <p14:tracePt t="20833" x="4648200" y="3565525"/>
          <p14:tracePt t="20850" x="4664075" y="3597275"/>
          <p14:tracePt t="20867" x="4670425" y="3603625"/>
          <p14:tracePt t="20883" x="4678363" y="3619500"/>
          <p14:tracePt t="20900" x="4694238" y="3635375"/>
          <p14:tracePt t="20917" x="4716463" y="3657600"/>
          <p14:tracePt t="20934" x="4732338" y="3657600"/>
          <p14:tracePt t="20950" x="4770438" y="3665538"/>
          <p14:tracePt t="20967" x="4822825" y="3665538"/>
          <p14:tracePt t="20984" x="4876800" y="3665538"/>
          <p14:tracePt t="21000" x="4953000" y="3665538"/>
          <p14:tracePt t="21018" x="4983163" y="3657600"/>
          <p14:tracePt t="21034" x="4999038" y="3641725"/>
          <p14:tracePt t="21050" x="5013325" y="3619500"/>
          <p14:tracePt t="21067" x="5021263" y="3603625"/>
          <p14:tracePt t="21084" x="5021263" y="3581400"/>
          <p14:tracePt t="21100" x="5029200" y="3559175"/>
          <p14:tracePt t="21117" x="5029200" y="3527425"/>
          <p14:tracePt t="21134" x="5045075" y="3467100"/>
          <p14:tracePt t="21150" x="5045075" y="3436938"/>
          <p14:tracePt t="21167" x="5045075" y="3406775"/>
          <p14:tracePt t="21184" x="5045075" y="3375025"/>
          <p14:tracePt t="21200" x="5037138" y="3330575"/>
          <p14:tracePt t="21217" x="5021263" y="3292475"/>
          <p14:tracePt t="21234" x="5013325" y="3268663"/>
          <p14:tracePt t="21250" x="4991100" y="3222625"/>
          <p14:tracePt t="21267" x="4983163" y="3200400"/>
          <p14:tracePt t="21284" x="4960938" y="3170238"/>
          <p14:tracePt t="21300" x="4953000" y="3154363"/>
          <p14:tracePt t="21317" x="4937125" y="3140075"/>
          <p14:tracePt t="21334" x="4930775" y="3132138"/>
          <p14:tracePt t="21350" x="4922838" y="3116263"/>
          <p14:tracePt t="21369" x="4899025" y="3094038"/>
          <p14:tracePt t="21384" x="4892675" y="3094038"/>
          <p14:tracePt t="21400" x="4868863" y="3086100"/>
          <p14:tracePt t="21434" x="4860925" y="3086100"/>
          <p14:tracePt t="21450" x="4846638" y="3086100"/>
          <p14:tracePt t="21467" x="4808538" y="3086100"/>
          <p14:tracePt t="21484" x="4746625" y="3086100"/>
          <p14:tracePt t="21500" x="4716463" y="3116263"/>
          <p14:tracePt t="21517" x="4686300" y="3162300"/>
          <p14:tracePt t="21534" x="4670425" y="3184525"/>
          <p14:tracePt t="21550" x="4664075" y="3216275"/>
          <p14:tracePt t="21567" x="4656138" y="3254375"/>
          <p14:tracePt t="21584" x="4648200" y="3284538"/>
          <p14:tracePt t="21600" x="4648200" y="3314700"/>
          <p14:tracePt t="21617" x="4648200" y="3336925"/>
          <p14:tracePt t="21634" x="4648200" y="3360738"/>
          <p14:tracePt t="21651" x="4648200" y="3398838"/>
          <p14:tracePt t="21667" x="4648200" y="3421063"/>
          <p14:tracePt t="21684" x="4648200" y="3451225"/>
          <p14:tracePt t="21700" x="4664075" y="3475038"/>
          <p14:tracePt t="21717" x="4670425" y="3482975"/>
          <p14:tracePt t="21734" x="4670425" y="3497263"/>
          <p14:tracePt t="21751" x="4678363" y="3497263"/>
          <p14:tracePt t="21784" x="4686300" y="3497263"/>
          <p14:tracePt t="21800" x="4708525" y="3497263"/>
          <p14:tracePt t="21817" x="4754563" y="3482975"/>
          <p14:tracePt t="21834" x="4792663" y="3451225"/>
          <p14:tracePt t="21851" x="4854575" y="3406775"/>
          <p14:tracePt t="21868" x="4892675" y="3375025"/>
          <p14:tracePt t="21884" x="4906963" y="3344863"/>
          <p14:tracePt t="21901" x="4914900" y="3330575"/>
          <p14:tracePt t="21917" x="4922838" y="3314700"/>
          <p14:tracePt t="21934" x="4922838" y="3284538"/>
          <p14:tracePt t="21950" x="4930775" y="3268663"/>
          <p14:tracePt t="21968" x="4930775" y="3222625"/>
          <p14:tracePt t="21984" x="4930775" y="3208338"/>
          <p14:tracePt t="22001" x="4930775" y="3178175"/>
          <p14:tracePt t="22017" x="4930775" y="3146425"/>
          <p14:tracePt t="22034" x="4922838" y="3132138"/>
          <p14:tracePt t="22051" x="4906963" y="3116263"/>
          <p14:tracePt t="22067" x="4892675" y="3116263"/>
          <p14:tracePt t="22084" x="4876800" y="3108325"/>
          <p14:tracePt t="22101" x="4854575" y="3108325"/>
          <p14:tracePt t="22117" x="4838700" y="3101975"/>
          <p14:tracePt t="22134" x="4830763" y="3094038"/>
          <p14:tracePt t="22151" x="4808538" y="3094038"/>
          <p14:tracePt t="22168" x="4778375" y="3094038"/>
          <p14:tracePt t="22184" x="4740275" y="3108325"/>
          <p14:tracePt t="22201" x="4708525" y="3124200"/>
          <p14:tracePt t="22217" x="4678363" y="3154363"/>
          <p14:tracePt t="22234" x="4664075" y="3178175"/>
          <p14:tracePt t="22251" x="4656138" y="3208338"/>
          <p14:tracePt t="22268" x="4648200" y="3254375"/>
          <p14:tracePt t="22284" x="4640263" y="3284538"/>
          <p14:tracePt t="22301" x="4640263" y="3314700"/>
          <p14:tracePt t="22317" x="4640263" y="3368675"/>
          <p14:tracePt t="22334" x="4640263" y="3421063"/>
          <p14:tracePt t="22351" x="4640263" y="3467100"/>
          <p14:tracePt t="22368" x="4640263" y="3497263"/>
          <p14:tracePt t="22370" x="4640263" y="3505200"/>
          <p14:tracePt t="22384" x="4648200" y="3527425"/>
          <p14:tracePt t="22401" x="4648200" y="3535363"/>
          <p14:tracePt t="22441" x="4656138" y="3535363"/>
          <p14:tracePt t="22451" x="4664075" y="3543300"/>
          <p14:tracePt t="22473" x="4686300" y="3543300"/>
          <p14:tracePt t="22484" x="4708525" y="3543300"/>
          <p14:tracePt t="22501" x="4732338" y="3543300"/>
          <p14:tracePt t="22517" x="4778375" y="3513138"/>
          <p14:tracePt t="22534" x="4808538" y="3482975"/>
          <p14:tracePt t="22551" x="4830763" y="3459163"/>
          <p14:tracePt t="22568" x="4838700" y="3421063"/>
          <p14:tracePt t="22584" x="4854575" y="3398838"/>
          <p14:tracePt t="22601" x="4854575" y="3375025"/>
          <p14:tracePt t="22617" x="4854575" y="3360738"/>
          <p14:tracePt t="22634" x="4854575" y="3344863"/>
          <p14:tracePt t="22651" x="4854575" y="3330575"/>
          <p14:tracePt t="22697" x="4854575" y="3322638"/>
          <p14:tracePt t="22809" x="4854575" y="3344863"/>
          <p14:tracePt t="22816" x="4854575" y="3360738"/>
          <p14:tracePt t="22825" x="4854575" y="3375025"/>
          <p14:tracePt t="22849" x="4854575" y="3382963"/>
          <p14:tracePt t="23217" x="4846638" y="3382963"/>
          <p14:tracePt t="23233" x="4830763" y="3360738"/>
          <p14:tracePt t="23242" x="4822825" y="3360738"/>
          <p14:tracePt t="23251" x="4822825" y="3344863"/>
          <p14:tracePt t="23268" x="4808538" y="3322638"/>
          <p14:tracePt t="23284" x="4792663" y="3306763"/>
          <p14:tracePt t="23301" x="4778375" y="3284538"/>
          <p14:tracePt t="23318" x="4770438" y="3268663"/>
          <p14:tracePt t="23334" x="4746625" y="3246438"/>
          <p14:tracePt t="23351" x="4740275" y="3238500"/>
          <p14:tracePt t="23368" x="4724400" y="3216275"/>
          <p14:tracePt t="23384" x="4656138" y="3200400"/>
          <p14:tracePt t="23401" x="4564063" y="3184525"/>
          <p14:tracePt t="23418" x="4495800" y="3184525"/>
          <p14:tracePt t="23434" x="4411663" y="3184525"/>
          <p14:tracePt t="23451" x="4351338" y="3184525"/>
          <p14:tracePt t="23468" x="4297363" y="3208338"/>
          <p14:tracePt t="23484" x="4244975" y="3238500"/>
          <p14:tracePt t="23501" x="4206875" y="3246438"/>
          <p14:tracePt t="23518" x="4152900" y="3260725"/>
          <p14:tracePt t="23534" x="4122738" y="3260725"/>
          <p14:tracePt t="23551" x="4106863" y="3260725"/>
          <p14:tracePt t="23568" x="4098925" y="3260725"/>
          <p14:tracePt t="23617" x="4092575" y="3260725"/>
          <p14:tracePt t="23625" x="4084638" y="3260725"/>
          <p14:tracePt t="23634" x="4084638" y="3254375"/>
          <p14:tracePt t="23666" x="4076700" y="3246438"/>
          <p14:tracePt t="23905" x="4068763" y="3246438"/>
          <p14:tracePt t="23913" x="4054475" y="3254375"/>
          <p14:tracePt t="23920" x="4022725" y="3254375"/>
          <p14:tracePt t="23935" x="3978275" y="3254375"/>
          <p14:tracePt t="23952" x="3902075" y="3230563"/>
          <p14:tracePt t="23968" x="3894138" y="3230563"/>
          <p14:tracePt t="24346" x="3894138" y="3238500"/>
          <p14:tracePt t="24353" x="3902075" y="3254375"/>
          <p14:tracePt t="24361" x="3902075" y="3246438"/>
          <p14:tracePt t="24369" x="3902075" y="3254375"/>
          <p14:tracePt t="24386" x="3902075" y="3276600"/>
          <p14:tracePt t="24641" x="3908425" y="3276600"/>
          <p14:tracePt t="24713" x="3916363" y="3276600"/>
          <p14:tracePt t="25201" x="3924300" y="3276600"/>
          <p14:tracePt t="25209" x="3954463" y="3284538"/>
          <p14:tracePt t="25218" x="3970338" y="3284538"/>
          <p14:tracePt t="25235" x="4008438" y="3298825"/>
          <p14:tracePt t="25252" x="4030663" y="3298825"/>
          <p14:tracePt t="25268" x="4068763" y="3314700"/>
          <p14:tracePt t="25286" x="4092575" y="3322638"/>
          <p14:tracePt t="25302" x="4106863" y="3322638"/>
          <p14:tracePt t="25387" x="4122738" y="3330575"/>
          <p14:tracePt t="25394" x="4130675" y="3330575"/>
          <p14:tracePt t="25402" x="4152900" y="3344863"/>
          <p14:tracePt t="25419" x="4229100" y="3360738"/>
          <p14:tracePt t="25435" x="4275138" y="3390900"/>
          <p14:tracePt t="25452" x="4283075" y="3398838"/>
          <p14:tracePt t="25469" x="4289425" y="3398838"/>
          <p14:tracePt t="25502" x="4297363" y="3406775"/>
          <p14:tracePt t="26082" x="4305300" y="3413125"/>
          <p14:tracePt t="26090" x="4321175" y="3421063"/>
          <p14:tracePt t="26102" x="4351338" y="3436938"/>
          <p14:tracePt t="26119" x="4473575" y="3436938"/>
          <p14:tracePt t="26137" x="4640263" y="3436938"/>
          <p14:tracePt t="26152" x="4724400" y="3421063"/>
          <p14:tracePt t="26169" x="4732338" y="3413125"/>
          <p14:tracePt t="26185" x="4740275" y="3413125"/>
          <p14:tracePt t="26361" x="4724400" y="3406775"/>
          <p14:tracePt t="26369" x="4702175" y="3406775"/>
          <p14:tracePt t="26377" x="4678363" y="3406775"/>
          <p14:tracePt t="26385" x="4670425" y="3406775"/>
          <p14:tracePt t="26402" x="4618038" y="3413125"/>
          <p14:tracePt t="26419" x="4556125" y="3436938"/>
          <p14:tracePt t="26436" x="4525963" y="3444875"/>
          <p14:tracePt t="26452" x="4518025" y="3444875"/>
          <p14:tracePt t="26545" x="4511675" y="3444875"/>
          <p14:tracePt t="26554" x="4495800" y="3436938"/>
          <p14:tracePt t="26561" x="4495800" y="3429000"/>
          <p14:tracePt t="26586" x="4479925" y="3413125"/>
          <p14:tracePt t="26593" x="4465638" y="3406775"/>
          <p14:tracePt t="26602" x="4441825" y="3390900"/>
          <p14:tracePt t="26619" x="4411663" y="3382963"/>
          <p14:tracePt t="26636" x="4313238" y="3360738"/>
          <p14:tracePt t="26652" x="4275138" y="3360738"/>
          <p14:tracePt t="26669" x="4244975" y="3360738"/>
          <p14:tracePt t="26736" x="4237038" y="3360738"/>
          <p14:tracePt t="26776" x="4229100" y="3352800"/>
          <p14:tracePt t="26825" x="4221163" y="3352800"/>
          <p14:tracePt t="26849" x="4221163" y="3344863"/>
          <p14:tracePt t="27273" x="4229100" y="3344863"/>
          <p14:tracePt t="27281" x="4251325" y="3344863"/>
          <p14:tracePt t="27288" x="4259263" y="3344863"/>
          <p14:tracePt t="27302" x="4289425" y="3344863"/>
          <p14:tracePt t="27319" x="4335463" y="3344863"/>
          <p14:tracePt t="27335" x="4365625" y="3344863"/>
          <p14:tracePt t="27352" x="4381500" y="3336925"/>
          <p14:tracePt t="27545" x="4389438" y="3336925"/>
          <p14:tracePt t="27553" x="4397375" y="3336925"/>
          <p14:tracePt t="27561" x="4419600" y="3336925"/>
          <p14:tracePt t="27569" x="4427538" y="3336925"/>
          <p14:tracePt t="27586" x="4449763" y="3336925"/>
          <p14:tracePt t="27602" x="4479925" y="3336925"/>
          <p14:tracePt t="27619" x="4495800" y="3336925"/>
          <p14:tracePt t="27753" x="4503738" y="3336925"/>
          <p14:tracePt t="27761" x="4511675" y="3336925"/>
          <p14:tracePt t="27769" x="4533900" y="3336925"/>
          <p14:tracePt t="27786" x="4572000" y="3336925"/>
          <p14:tracePt t="27803" x="4610100" y="3336925"/>
          <p14:tracePt t="27819" x="4656138" y="3336925"/>
          <p14:tracePt t="27836" x="4670425" y="3336925"/>
          <p14:tracePt t="27853" x="4678363" y="3336925"/>
          <p14:tracePt t="27937" x="4694238" y="3336925"/>
          <p14:tracePt t="27945" x="4716463" y="3336925"/>
          <p14:tracePt t="27953" x="4732338" y="3330575"/>
          <p14:tracePt t="27970" x="4784725" y="3314700"/>
          <p14:tracePt t="27986" x="4846638" y="3298825"/>
          <p14:tracePt t="28003" x="4884738" y="3276600"/>
          <p14:tracePt t="28020" x="4899025" y="3268663"/>
          <p14:tracePt t="28161" x="4899025" y="3254375"/>
          <p14:tracePt t="28169" x="4899025" y="3246438"/>
          <p14:tracePt t="28186" x="4906963" y="3230563"/>
          <p14:tracePt t="28193" x="4922838" y="3222625"/>
          <p14:tracePt t="28209" x="4922838" y="3216275"/>
          <p14:tracePt t="28353" x="4922838" y="3222625"/>
          <p14:tracePt t="28369" x="4922838" y="3230563"/>
          <p14:tracePt t="28376" x="4899025" y="3230563"/>
          <p14:tracePt t="28386" x="4876800" y="3238500"/>
          <p14:tracePt t="28403" x="4830763" y="3246438"/>
          <p14:tracePt t="28420" x="4784725" y="3260725"/>
          <p14:tracePt t="28436" x="4754563" y="3284538"/>
          <p14:tracePt t="28453" x="4746625" y="3284538"/>
          <p14:tracePt t="28470" x="4732338" y="3292475"/>
          <p14:tracePt t="28503" x="4732338" y="3298825"/>
          <p14:tracePt t="28530" x="4732338" y="3306763"/>
          <p14:tracePt t="28545" x="4732338" y="3322638"/>
          <p14:tracePt t="28569" x="4732338" y="3330575"/>
          <p14:tracePt t="28577" x="4746625" y="3352800"/>
          <p14:tracePt t="28586" x="4754563" y="3352800"/>
          <p14:tracePt t="28603" x="4830763" y="3382963"/>
          <p14:tracePt t="28620" x="4922838" y="3406775"/>
          <p14:tracePt t="28636" x="5051425" y="3421063"/>
          <p14:tracePt t="28653" x="5151438" y="3429000"/>
          <p14:tracePt t="28670" x="5197475" y="3429000"/>
          <p14:tracePt t="28688" x="5203825" y="3429000"/>
          <p14:tracePt t="28729" x="5211763" y="3429000"/>
          <p14:tracePt t="28753" x="5211763" y="3413125"/>
          <p14:tracePt t="28761" x="5219700" y="3406775"/>
          <p14:tracePt t="28770" x="5219700" y="3398838"/>
          <p14:tracePt t="28786" x="5227638" y="3375025"/>
          <p14:tracePt t="28803" x="5241925" y="3360738"/>
          <p14:tracePt t="28820" x="5249863" y="3336925"/>
          <p14:tracePt t="28836" x="5257800" y="3330575"/>
          <p14:tracePt t="28853" x="5265738" y="3322638"/>
          <p14:tracePt t="28969" x="5273675" y="3322638"/>
          <p14:tracePt t="28977" x="5280025" y="3322638"/>
          <p14:tracePt t="28986" x="5280025" y="3330575"/>
          <p14:tracePt t="29003" x="5295900" y="3336925"/>
          <p14:tracePt t="29020" x="5303838" y="3344863"/>
          <p14:tracePt t="29037" x="5303838" y="3352800"/>
          <p14:tracePt t="29441" x="5241925" y="3375025"/>
          <p14:tracePt t="29449" x="5197475" y="3375025"/>
          <p14:tracePt t="29456" x="5121275" y="3382963"/>
          <p14:tracePt t="29470" x="5013325" y="3406775"/>
          <p14:tracePt t="29487" x="4770438" y="3429000"/>
          <p14:tracePt t="29504" x="4397375" y="3429000"/>
          <p14:tracePt t="29520" x="4327525" y="3429000"/>
          <p14:tracePt t="29537" x="4221163" y="3429000"/>
          <p14:tracePt t="29553" x="4213225" y="3429000"/>
          <p14:tracePt t="29602" x="4206875" y="3436938"/>
          <p14:tracePt t="29625" x="4191000" y="3436938"/>
          <p14:tracePt t="29633" x="4175125" y="3436938"/>
          <p14:tracePt t="29641" x="4137025" y="3451225"/>
          <p14:tracePt t="29653" x="4114800" y="3451225"/>
          <p14:tracePt t="29670" x="4092575" y="3459163"/>
          <p14:tracePt t="29687" x="4076700" y="3459163"/>
          <p14:tracePt t="29736" x="4076700" y="3475038"/>
          <p14:tracePt t="29744" x="4084638" y="3497263"/>
          <p14:tracePt t="29753" x="4114800" y="3521075"/>
          <p14:tracePt t="29770" x="4244975" y="3559175"/>
          <p14:tracePt t="29787" x="4487863" y="3597275"/>
          <p14:tracePt t="29803" x="4708525" y="3619500"/>
          <p14:tracePt t="29820" x="4816475" y="3619500"/>
          <p14:tracePt t="29836" x="4838700" y="3619500"/>
          <p14:tracePt t="29880" x="4830763" y="3619500"/>
          <p14:tracePt t="29888" x="4792663" y="3597275"/>
          <p14:tracePt t="29904" x="4664075" y="3565525"/>
          <p14:tracePt t="29920" x="4473575" y="3551238"/>
          <p14:tracePt t="29937" x="4168775" y="3497263"/>
          <p14:tracePt t="29953" x="3856038" y="3459163"/>
          <p14:tracePt t="29970" x="3611563" y="3421063"/>
          <p14:tracePt t="29987" x="3513138" y="3406775"/>
          <p14:tracePt t="30032" x="3551238" y="3406775"/>
          <p14:tracePt t="30040" x="3627438" y="3406775"/>
          <p14:tracePt t="30053" x="3725863" y="3406775"/>
          <p14:tracePt t="30070" x="3940175" y="3406775"/>
          <p14:tracePt t="30088" x="4114800" y="3406775"/>
          <p14:tracePt t="30103" x="4122738" y="3406775"/>
          <p14:tracePt t="30160" x="4114800" y="3406775"/>
          <p14:tracePt t="30168" x="4106863" y="3421063"/>
          <p14:tracePt t="30176" x="4092575" y="3451225"/>
          <p14:tracePt t="30187" x="4076700" y="3475038"/>
          <p14:tracePt t="30203" x="4054475" y="3551238"/>
          <p14:tracePt t="30220" x="4046538" y="3649663"/>
          <p14:tracePt t="30237" x="4046538" y="3711575"/>
          <p14:tracePt t="30253" x="4054475" y="3756025"/>
          <p14:tracePt t="30270" x="4076700" y="3771900"/>
          <p14:tracePt t="30287" x="4092575" y="3771900"/>
          <p14:tracePt t="30303" x="4114800" y="3779838"/>
          <p14:tracePt t="30320" x="4122738" y="3779838"/>
          <p14:tracePt t="30353" x="4137025" y="3749675"/>
          <p14:tracePt t="30370" x="4152900" y="3741738"/>
          <p14:tracePt t="30387" x="4168775" y="3725863"/>
          <p14:tracePt t="30403" x="4175125" y="3717925"/>
          <p14:tracePt t="30480" x="4183063" y="3717925"/>
          <p14:tracePt t="30505" x="4198938" y="3717925"/>
          <p14:tracePt t="30513" x="4198938" y="3725863"/>
          <p14:tracePt t="30585" x="4206875" y="3725863"/>
          <p14:tracePt t="30594" x="4213225" y="3733800"/>
          <p14:tracePt t="30609" x="4221163" y="3733800"/>
          <p14:tracePt t="30673" x="4229100" y="3733800"/>
          <p14:tracePt t="31129" x="4251325" y="3733800"/>
          <p14:tracePt t="31138" x="4275138" y="3733800"/>
          <p14:tracePt t="31145" x="4327525" y="3733800"/>
          <p14:tracePt t="31154" x="4397375" y="3733800"/>
          <p14:tracePt t="31171" x="4541838" y="3733800"/>
          <p14:tracePt t="31187" x="4732338" y="3733800"/>
          <p14:tracePt t="31204" x="4876800" y="3695700"/>
          <p14:tracePt t="31221" x="4975225" y="3627438"/>
          <p14:tracePt t="31238" x="5013325" y="3565525"/>
          <p14:tracePt t="31254" x="5021263" y="3482975"/>
          <p14:tracePt t="31271" x="5021263" y="3421063"/>
          <p14:tracePt t="31288" x="4999038" y="3268663"/>
          <p14:tracePt t="31305" x="4960938" y="3178175"/>
          <p14:tracePt t="31321" x="4906963" y="3070225"/>
          <p14:tracePt t="31337" x="4822825" y="2979738"/>
          <p14:tracePt t="31354" x="4732338" y="2903538"/>
          <p14:tracePt t="31371" x="4632325" y="2835275"/>
          <p14:tracePt t="31387" x="4487863" y="2789238"/>
          <p14:tracePt t="31404" x="4321175" y="2751138"/>
          <p14:tracePt t="31421" x="4168775" y="2727325"/>
          <p14:tracePt t="31425" x="4092575" y="2713038"/>
          <p14:tracePt t="31437" x="4022725" y="2713038"/>
          <p14:tracePt t="31454" x="3886200" y="2713038"/>
          <p14:tracePt t="31471" x="3817938" y="2713038"/>
          <p14:tracePt t="31488" x="3703638" y="2751138"/>
          <p14:tracePt t="31504" x="3635375" y="2797175"/>
          <p14:tracePt t="31521" x="3543300" y="2879725"/>
          <p14:tracePt t="31537" x="3413125" y="3009900"/>
          <p14:tracePt t="31554" x="3330575" y="3124200"/>
          <p14:tracePt t="31571" x="3254375" y="3260725"/>
          <p14:tracePt t="31587" x="3216275" y="3344863"/>
          <p14:tracePt t="31604" x="3208338" y="3421063"/>
          <p14:tracePt t="31621" x="3208338" y="3497263"/>
          <p14:tracePt t="31637" x="3208338" y="3589338"/>
          <p14:tracePt t="31654" x="3208338" y="3703638"/>
          <p14:tracePt t="31671" x="3246438" y="3863975"/>
          <p14:tracePt t="31688" x="3336925" y="4038600"/>
          <p14:tracePt t="31704" x="3513138" y="4251325"/>
          <p14:tracePt t="31721" x="3673475" y="4335463"/>
          <p14:tracePt t="31737" x="3886200" y="4381500"/>
          <p14:tracePt t="31754" x="4130675" y="4389438"/>
          <p14:tracePt t="31771" x="4327525" y="4365625"/>
          <p14:tracePt t="31787" x="4525963" y="4267200"/>
          <p14:tracePt t="31805" x="4648200" y="4144963"/>
          <p14:tracePt t="31821" x="4732338" y="3984625"/>
          <p14:tracePt t="31838" x="4778375" y="3825875"/>
          <p14:tracePt t="31854" x="4792663" y="3703638"/>
          <p14:tracePt t="31871" x="4792663" y="3581400"/>
          <p14:tracePt t="31888" x="4792663" y="3505200"/>
          <p14:tracePt t="31904" x="4784725" y="3436938"/>
          <p14:tracePt t="31921" x="4778375" y="3406775"/>
          <p14:tracePt t="31938" x="4754563" y="3382963"/>
          <p14:tracePt t="31954" x="4740275" y="3375025"/>
          <p14:tracePt t="31971" x="4724400" y="3375025"/>
          <p14:tracePt t="31987" x="4702175" y="3375025"/>
          <p14:tracePt t="32004" x="4656138" y="3375025"/>
          <p14:tracePt t="32021" x="4556125" y="3375025"/>
          <p14:tracePt t="32037" x="4419600" y="3390900"/>
          <p14:tracePt t="32054" x="4275138" y="3436938"/>
          <p14:tracePt t="32072" x="4160838" y="3527425"/>
          <p14:tracePt t="32088" x="4144963" y="3597275"/>
          <p14:tracePt t="32104" x="4144963" y="3665538"/>
          <p14:tracePt t="32121" x="4175125" y="3749675"/>
          <p14:tracePt t="32137" x="4237038" y="3825875"/>
          <p14:tracePt t="32154" x="4251325" y="3840163"/>
          <p14:tracePt t="32187" x="4259263" y="3840163"/>
          <p14:tracePt t="32204" x="4267200" y="3840163"/>
          <p14:tracePt t="32221" x="4283075" y="3817938"/>
          <p14:tracePt t="32237" x="4283075" y="3794125"/>
          <p14:tracePt t="32254" x="4283075" y="3771900"/>
          <p14:tracePt t="32271" x="4259263" y="3749675"/>
          <p14:tracePt t="32288" x="4206875" y="3741738"/>
          <p14:tracePt t="32305" x="4038600" y="3717925"/>
          <p14:tracePt t="32321" x="3970338" y="3717925"/>
          <p14:tracePt t="32338" x="3940175" y="3717925"/>
          <p14:tracePt t="32354" x="3924300" y="3741738"/>
          <p14:tracePt t="32371" x="3924300" y="3771900"/>
          <p14:tracePt t="32388" x="3954463" y="3802063"/>
          <p14:tracePt t="32404" x="4054475" y="3810000"/>
          <p14:tracePt t="32421" x="4175125" y="3810000"/>
          <p14:tracePt t="32438" x="4244975" y="3810000"/>
          <p14:tracePt t="32454" x="4267200" y="3787775"/>
          <p14:tracePt t="32471" x="4267200" y="3779838"/>
          <p14:tracePt t="32488" x="4259263" y="3741738"/>
          <p14:tracePt t="32504" x="4191000" y="3717925"/>
          <p14:tracePt t="32521" x="4092575" y="3695700"/>
          <p14:tracePt t="32538" x="4008438" y="3695700"/>
          <p14:tracePt t="32554" x="3984625" y="3695700"/>
          <p14:tracePt t="32588" x="4008438" y="3749675"/>
          <p14:tracePt t="32604" x="4168775" y="3794125"/>
          <p14:tracePt t="32621" x="4381500" y="3817938"/>
          <p14:tracePt t="32638" x="4541838" y="3817938"/>
          <p14:tracePt t="32654" x="4579938" y="3810000"/>
          <p14:tracePt t="32688" x="4518025" y="3756025"/>
          <p14:tracePt t="32705" x="4275138" y="3695700"/>
          <p14:tracePt t="32721" x="4084638" y="3695700"/>
          <p14:tracePt t="32738" x="3962400" y="3695700"/>
          <p14:tracePt t="32754" x="3946525" y="3703638"/>
          <p14:tracePt t="32771" x="3946525" y="3733800"/>
          <p14:tracePt t="32788" x="4038600" y="3802063"/>
          <p14:tracePt t="32804" x="4313238" y="3840163"/>
          <p14:tracePt t="32821" x="4602163" y="3840163"/>
          <p14:tracePt t="32838" x="4702175" y="3840163"/>
          <p14:tracePt t="32871" x="4648200" y="3794125"/>
          <p14:tracePt t="32888" x="4381500" y="3717925"/>
          <p14:tracePt t="32904" x="3924300" y="3665538"/>
          <p14:tracePt t="32921" x="3856038" y="3665538"/>
          <p14:tracePt t="32960" x="3902075" y="3673475"/>
          <p14:tracePt t="32968" x="4016375" y="3679825"/>
          <p14:tracePt t="32976" x="4160838" y="3711575"/>
          <p14:tracePt t="32988" x="4267200" y="3717925"/>
          <p14:tracePt t="33004" x="4313238" y="3725863"/>
          <p14:tracePt t="33032" x="4259263" y="3725863"/>
          <p14:tracePt t="33040" x="4191000" y="3725863"/>
          <p14:tracePt t="33054" x="4122738" y="3725863"/>
          <p14:tracePt t="33072" x="4008438" y="3741738"/>
          <p14:tracePt t="33088" x="4000500" y="3741738"/>
          <p14:tracePt t="33121" x="4008438" y="3741738"/>
          <p14:tracePt t="33138" x="4054475" y="3756025"/>
          <p14:tracePt t="33769" x="4054475" y="3749675"/>
          <p14:tracePt t="33777" x="4076700" y="3717925"/>
          <p14:tracePt t="33788" x="4114800" y="3703638"/>
          <p14:tracePt t="33805" x="4198938" y="3619500"/>
          <p14:tracePt t="33822" x="4275138" y="3535363"/>
          <p14:tracePt t="33838" x="4313238" y="3482975"/>
          <p14:tracePt t="33855" x="4321175" y="3451225"/>
          <p14:tracePt t="33872" x="4321175" y="3429000"/>
          <p14:tracePt t="33888" x="4335463" y="3398838"/>
          <p14:tracePt t="33905" x="4335463" y="3375025"/>
          <p14:tracePt t="33922" x="4335463" y="3352800"/>
          <p14:tracePt t="33938" x="4351338" y="3306763"/>
          <p14:tracePt t="33955" x="4359275" y="3276600"/>
          <p14:tracePt t="33972" x="4365625" y="3254375"/>
          <p14:tracePt t="33988" x="4365625" y="3208338"/>
          <p14:tracePt t="34005" x="4373563" y="3154363"/>
          <p14:tracePt t="34022" x="4381500" y="3132138"/>
          <p14:tracePt t="34038" x="4397375" y="3101975"/>
          <p14:tracePt t="34055" x="4397375" y="3086100"/>
          <p14:tracePt t="34072" x="4397375" y="3078163"/>
          <p14:tracePt t="34097" x="4397375" y="3070225"/>
          <p14:tracePt t="34105" x="4403725" y="3070225"/>
          <p14:tracePt t="34122" x="4411663" y="3070225"/>
          <p14:tracePt t="34138" x="4419600" y="3070225"/>
          <p14:tracePt t="34155" x="4435475" y="3063875"/>
          <p14:tracePt t="34172" x="4441825" y="3055938"/>
          <p14:tracePt t="34205" x="4449763" y="3055938"/>
          <p14:tracePt t="34234" x="4457700" y="3048000"/>
          <p14:tracePt t="34337" x="4441825" y="3048000"/>
          <p14:tracePt t="34345" x="4419600" y="3108325"/>
          <p14:tracePt t="34355" x="4389438" y="3154363"/>
          <p14:tracePt t="34372" x="4297363" y="3292475"/>
          <p14:tracePt t="34388" x="4168775" y="3444875"/>
          <p14:tracePt t="34406" x="4046538" y="3619500"/>
          <p14:tracePt t="34422" x="3932238" y="3763963"/>
          <p14:tracePt t="34424" x="3902075" y="3810000"/>
          <p14:tracePt t="34438" x="3878263" y="3848100"/>
          <p14:tracePt t="34456" x="3832225" y="3908425"/>
          <p14:tracePt t="34489" x="3832225" y="3916363"/>
          <p14:tracePt t="34553" x="3832225" y="3902075"/>
          <p14:tracePt t="34561" x="3863975" y="3886200"/>
          <p14:tracePt t="34572" x="3940175" y="3863975"/>
          <p14:tracePt t="34589" x="4130675" y="3802063"/>
          <p14:tracePt t="34606" x="4305300" y="3756025"/>
          <p14:tracePt t="34622" x="4473575" y="3711575"/>
          <p14:tracePt t="34639" x="4572000" y="3657600"/>
          <p14:tracePt t="34656" x="4656138" y="3565525"/>
          <p14:tracePt t="34672" x="4664075" y="3535363"/>
          <p14:tracePt t="34689" x="4670425" y="3482975"/>
          <p14:tracePt t="34705" x="4678363" y="3459163"/>
          <p14:tracePt t="34722" x="4678363" y="3451225"/>
          <p14:tracePt t="34739" x="4678363" y="3444875"/>
          <p14:tracePt t="34937" x="4656138" y="3444875"/>
          <p14:tracePt t="34945" x="4587875" y="3489325"/>
          <p14:tracePt t="34955" x="4511675" y="3559175"/>
          <p14:tracePt t="34972" x="4321175" y="3703638"/>
          <p14:tracePt t="34989" x="4046538" y="3902075"/>
          <p14:tracePt t="35005" x="3848100" y="4038600"/>
          <p14:tracePt t="35022" x="3794125" y="4060825"/>
          <p14:tracePt t="35233" x="3802063" y="4054475"/>
          <p14:tracePt t="35241" x="3825875" y="4038600"/>
          <p14:tracePt t="35249" x="3840163" y="4030663"/>
          <p14:tracePt t="35257" x="3870325" y="4000500"/>
          <p14:tracePt t="35272" x="3970338" y="3916363"/>
          <p14:tracePt t="35289" x="4098925" y="3817938"/>
          <p14:tracePt t="35307" x="4191000" y="3733800"/>
          <p14:tracePt t="35322" x="4267200" y="3627438"/>
          <p14:tracePt t="35339" x="4289425" y="3551238"/>
          <p14:tracePt t="35355" x="4321175" y="3475038"/>
          <p14:tracePt t="35372" x="4327525" y="3413125"/>
          <p14:tracePt t="35389" x="4335463" y="3360738"/>
          <p14:tracePt t="35406" x="4343400" y="3314700"/>
          <p14:tracePt t="35422" x="4351338" y="3268663"/>
          <p14:tracePt t="35425" x="4351338" y="3246438"/>
          <p14:tracePt t="35439" x="4359275" y="3222625"/>
          <p14:tracePt t="35456" x="4365625" y="3178175"/>
          <p14:tracePt t="35472" x="4373563" y="3146425"/>
          <p14:tracePt t="35506" x="4381500" y="3132138"/>
          <p14:tracePt t="35673" x="4365625" y="3154363"/>
          <p14:tracePt t="35680" x="4283075" y="3284538"/>
          <p14:tracePt t="35689" x="4213225" y="3406775"/>
          <p14:tracePt t="35705" x="4060825" y="3649663"/>
          <p14:tracePt t="35722" x="3940175" y="3787775"/>
          <p14:tracePt t="35739" x="3916363" y="3817938"/>
          <p14:tracePt t="35817" x="3924300" y="3817938"/>
          <p14:tracePt t="35824" x="3946525" y="3817938"/>
          <p14:tracePt t="35832" x="4000500" y="3794125"/>
          <p14:tracePt t="35840" x="4076700" y="3741738"/>
          <p14:tracePt t="35855" x="4152900" y="3717925"/>
          <p14:tracePt t="35872" x="4403725" y="3603625"/>
          <p14:tracePt t="35889" x="4503738" y="3565525"/>
          <p14:tracePt t="35905" x="4533900" y="3543300"/>
          <p14:tracePt t="36033" x="4533900" y="3551238"/>
          <p14:tracePt t="36041" x="4533900" y="3573463"/>
          <p14:tracePt t="36056" x="4503738" y="3635375"/>
          <p14:tracePt t="36072" x="4449763" y="3749675"/>
          <p14:tracePt t="36089" x="4365625" y="3924300"/>
          <p14:tracePt t="36106" x="4275138" y="4068763"/>
          <p14:tracePt t="36122" x="4191000" y="4168775"/>
          <p14:tracePt t="36139" x="4160838" y="4183063"/>
          <p14:tracePt t="36156" x="4144963" y="4191000"/>
          <p14:tracePt t="36189" x="4152900" y="4191000"/>
          <p14:tracePt t="36206" x="4168775" y="4168775"/>
          <p14:tracePt t="36222" x="4198938" y="4076700"/>
          <p14:tracePt t="36240" x="4275138" y="3902075"/>
          <p14:tracePt t="36257" x="4359275" y="3802063"/>
          <p14:tracePt t="36272" x="4427538" y="3741738"/>
          <p14:tracePt t="36289" x="4473575" y="3711575"/>
          <p14:tracePt t="36353" x="4479925" y="3711575"/>
          <p14:tracePt t="36361" x="4479925" y="3749675"/>
          <p14:tracePt t="36372" x="4479925" y="3817938"/>
          <p14:tracePt t="36389" x="4479925" y="3992563"/>
          <p14:tracePt t="36406" x="4479925" y="4213225"/>
          <p14:tracePt t="36422" x="4479925" y="4373563"/>
          <p14:tracePt t="36439" x="4479925" y="4457700"/>
          <p14:tracePt t="36442" x="4479925" y="4473575"/>
          <p14:tracePt t="36457" x="4487863" y="4473575"/>
          <p14:tracePt t="36504" x="4503738" y="4457700"/>
          <p14:tracePt t="36512" x="4518025" y="4419600"/>
          <p14:tracePt t="36522" x="4533900" y="4373563"/>
          <p14:tracePt t="36539" x="4572000" y="4305300"/>
          <p14:tracePt t="36556" x="4579938" y="4275138"/>
          <p14:tracePt t="36572" x="4579938" y="4267200"/>
          <p14:tracePt t="37226" x="4579938" y="4259263"/>
          <p14:tracePt t="37232" x="4594225" y="4259263"/>
          <p14:tracePt t="37241" x="4618038" y="4237038"/>
          <p14:tracePt t="37256" x="4732338" y="4144963"/>
          <p14:tracePt t="37273" x="4876800" y="3984625"/>
          <p14:tracePt t="37290" x="4983163" y="3810000"/>
          <p14:tracePt t="37306" x="5089525" y="3619500"/>
          <p14:tracePt t="37323" x="5189538" y="3444875"/>
          <p14:tracePt t="37340" x="5235575" y="3322638"/>
          <p14:tracePt t="37356" x="5265738" y="3238500"/>
          <p14:tracePt t="37373" x="5280025" y="3154363"/>
          <p14:tracePt t="37390" x="5295900" y="3116263"/>
          <p14:tracePt t="37407" x="5311775" y="3086100"/>
          <p14:tracePt t="37423" x="5326063" y="3063875"/>
          <p14:tracePt t="37665" x="5326063" y="3078163"/>
          <p14:tracePt t="37673" x="5318125" y="3124200"/>
          <p14:tracePt t="37680" x="5295900" y="3178175"/>
          <p14:tracePt t="37690" x="5287963" y="3208338"/>
          <p14:tracePt t="37706" x="5257800" y="3298825"/>
          <p14:tracePt t="37724" x="5249863" y="3330575"/>
          <p14:tracePt t="38009" x="5249863" y="3344863"/>
          <p14:tracePt t="38016" x="5249863" y="3390900"/>
          <p14:tracePt t="38025" x="5249863" y="3467100"/>
          <p14:tracePt t="38040" x="5249863" y="3565525"/>
          <p14:tracePt t="38056" x="5249863" y="3619500"/>
          <p14:tracePt t="38073" x="5249863" y="3665538"/>
          <p14:tracePt t="38090" x="5249863" y="3695700"/>
          <p14:tracePt t="38107" x="5249863" y="3733800"/>
          <p14:tracePt t="38123" x="5249863" y="3749675"/>
          <p14:tracePt t="38140" x="5249863" y="3763963"/>
          <p14:tracePt t="38157" x="5249863" y="3779838"/>
          <p14:tracePt t="38173" x="5249863" y="3787775"/>
          <p14:tracePt t="38209" x="5249863" y="3794125"/>
          <p14:tracePt t="38226" x="5249863" y="3810000"/>
          <p14:tracePt t="38434" x="5249863" y="3825875"/>
          <p14:tracePt t="38445" x="5241925" y="3878263"/>
          <p14:tracePt t="38457" x="5197475" y="4016375"/>
          <p14:tracePt t="38473" x="5135563" y="4152900"/>
          <p14:tracePt t="38490" x="5097463" y="4229100"/>
          <p14:tracePt t="38506" x="5083175" y="4267200"/>
          <p14:tracePt t="38523" x="5075238" y="4275138"/>
          <p14:tracePt t="38556" x="5075238" y="4283075"/>
          <p14:tracePt t="38573" x="5067300" y="4283075"/>
          <p14:tracePt t="38665" x="5059363" y="4283075"/>
          <p14:tracePt t="38681" x="5051425" y="4289425"/>
          <p14:tracePt t="38697" x="5051425" y="4297363"/>
          <p14:tracePt t="38705" x="5045075" y="4297363"/>
          <p14:tracePt t="38809" x="5045075" y="4305300"/>
          <p14:tracePt t="38825" x="5051425" y="4305300"/>
          <p14:tracePt t="38857" x="5059363" y="4305300"/>
          <p14:tracePt t="38905" x="5067300" y="4289425"/>
          <p14:tracePt t="38912" x="5067300" y="4283075"/>
          <p14:tracePt t="38923" x="5075238" y="4275138"/>
          <p14:tracePt t="38940" x="5075238" y="4259263"/>
          <p14:tracePt t="38957" x="5075238" y="4244975"/>
          <p14:tracePt t="38976" x="5075238" y="4237038"/>
          <p14:tracePt t="38990" x="5075238" y="4229100"/>
          <p14:tracePt t="39007" x="5083175" y="4221163"/>
          <p14:tracePt t="39024" x="5089525" y="4206875"/>
          <p14:tracePt t="39241" x="5089525" y="4198938"/>
          <p14:tracePt t="39249" x="5089525" y="4183063"/>
          <p14:tracePt t="39257" x="5089525" y="4152900"/>
          <p14:tracePt t="39274" x="5083175" y="4054475"/>
          <p14:tracePt t="39290" x="5045075" y="3870325"/>
          <p14:tracePt t="39307" x="5006975" y="3673475"/>
          <p14:tracePt t="39324" x="4983163" y="3543300"/>
          <p14:tracePt t="39340" x="4968875" y="3436938"/>
          <p14:tracePt t="39357" x="4968875" y="3375025"/>
          <p14:tracePt t="39374" x="4968875" y="3344863"/>
          <p14:tracePt t="39390" x="4983163" y="3322638"/>
          <p14:tracePt t="39407" x="4983163" y="3298825"/>
          <p14:tracePt t="39425" x="4999038" y="3292475"/>
          <p14:tracePt t="39440" x="4999038" y="3276600"/>
          <p14:tracePt t="39473" x="4999038" y="3268663"/>
          <p14:tracePt t="39497" x="4999038" y="3260725"/>
          <p14:tracePt t="39504" x="4999038" y="3254375"/>
          <p14:tracePt t="39513" x="4999038" y="3246438"/>
          <p14:tracePt t="39529" x="4999038" y="3230563"/>
          <p14:tracePt t="39540" x="4999038" y="3222625"/>
          <p14:tracePt t="39561" x="4999038" y="3216275"/>
          <p14:tracePt t="39576" x="4999038" y="3208338"/>
          <p14:tracePt t="39601" x="4999038" y="3200400"/>
          <p14:tracePt t="39665" x="4999038" y="3192463"/>
          <p14:tracePt t="39673" x="4999038" y="3184525"/>
          <p14:tracePt t="39689" x="4999038" y="3170238"/>
          <p14:tracePt t="39697" x="4991100" y="3162300"/>
          <p14:tracePt t="39707" x="4991100" y="3154363"/>
          <p14:tracePt t="39724" x="4975225" y="3154363"/>
          <p14:tracePt t="39740" x="4960938" y="3146425"/>
          <p14:tracePt t="39757" x="4945063" y="3140075"/>
          <p14:tracePt t="39774" x="4922838" y="3132138"/>
          <p14:tracePt t="39790" x="4906963" y="3124200"/>
          <p14:tracePt t="39808" x="4899025" y="3124200"/>
          <p14:tracePt t="39824" x="4876800" y="3124200"/>
          <p14:tracePt t="39840" x="4860925" y="3124200"/>
          <p14:tracePt t="39857" x="4816475" y="3124200"/>
          <p14:tracePt t="39874" x="4808538" y="3124200"/>
          <p14:tracePt t="39890" x="4770438" y="3124200"/>
          <p14:tracePt t="39907" x="4702175" y="3124200"/>
          <p14:tracePt t="39924" x="4686300" y="3124200"/>
          <p14:tracePt t="39941" x="4670425" y="3124200"/>
          <p14:tracePt t="39957" x="4664075" y="3124200"/>
          <p14:tracePt t="39976" x="4656138" y="3124200"/>
          <p14:tracePt t="39993" x="4656138" y="3132138"/>
          <p14:tracePt t="40008" x="4640263" y="3162300"/>
          <p14:tracePt t="40024" x="4632325" y="3184525"/>
          <p14:tracePt t="40041" x="4618038" y="3216275"/>
          <p14:tracePt t="40057" x="4610100" y="3260725"/>
          <p14:tracePt t="40074" x="4602163" y="3306763"/>
          <p14:tracePt t="40091" x="4602163" y="3352800"/>
          <p14:tracePt t="40107" x="4602163" y="3390900"/>
          <p14:tracePt t="40124" x="4602163" y="3429000"/>
          <p14:tracePt t="40141" x="4602163" y="3451225"/>
          <p14:tracePt t="40157" x="4618038" y="3489325"/>
          <p14:tracePt t="40174" x="4625975" y="3513138"/>
          <p14:tracePt t="40191" x="4656138" y="3543300"/>
          <p14:tracePt t="40208" x="4678363" y="3573463"/>
          <p14:tracePt t="40224" x="4686300" y="3581400"/>
          <p14:tracePt t="40241" x="4708525" y="3597275"/>
          <p14:tracePt t="40257" x="4716463" y="3597275"/>
          <p14:tracePt t="40274" x="4724400" y="3597275"/>
          <p14:tracePt t="40291" x="4746625" y="3597275"/>
          <p14:tracePt t="40307" x="4784725" y="3597275"/>
          <p14:tracePt t="40325" x="4838700" y="3581400"/>
          <p14:tracePt t="40341" x="4899025" y="3543300"/>
          <p14:tracePt t="40357" x="4937125" y="3505200"/>
          <p14:tracePt t="40374" x="4960938" y="3467100"/>
          <p14:tracePt t="40391" x="4968875" y="3436938"/>
          <p14:tracePt t="40408" x="4991100" y="3360738"/>
          <p14:tracePt t="40424" x="4999038" y="3306763"/>
          <p14:tracePt t="40441" x="4999038" y="3260725"/>
          <p14:tracePt t="40457" x="5013325" y="3230563"/>
          <p14:tracePt t="40474" x="5013325" y="3200400"/>
          <p14:tracePt t="40491" x="5013325" y="3184525"/>
          <p14:tracePt t="40507" x="5013325" y="3162300"/>
          <p14:tracePt t="40525" x="5013325" y="3154363"/>
          <p14:tracePt t="40541" x="5013325" y="3132138"/>
          <p14:tracePt t="40557" x="5013325" y="3116263"/>
          <p14:tracePt t="40574" x="5013325" y="3086100"/>
          <p14:tracePt t="40591" x="5013325" y="3063875"/>
          <p14:tracePt t="40608" x="4960938" y="3017838"/>
          <p14:tracePt t="40624" x="4930775" y="3001963"/>
          <p14:tracePt t="40641" x="4906963" y="2994025"/>
          <p14:tracePt t="40657" x="4868863" y="2979738"/>
          <p14:tracePt t="40691" x="4854575" y="2971800"/>
          <p14:tracePt t="40745" x="4846638" y="2971800"/>
          <p14:tracePt t="40753" x="4838700" y="2971800"/>
          <p14:tracePt t="40769" x="4830763" y="2971800"/>
          <p14:tracePt t="40776" x="4822825" y="2979738"/>
          <p14:tracePt t="40791" x="4792663" y="2987675"/>
          <p14:tracePt t="40808" x="4754563" y="3017838"/>
          <p14:tracePt t="40824" x="4724400" y="3040063"/>
          <p14:tracePt t="40841" x="4702175" y="3063875"/>
          <p14:tracePt t="40858" x="4686300" y="3086100"/>
          <p14:tracePt t="40874" x="4678363" y="3116263"/>
          <p14:tracePt t="40891" x="4664075" y="3140075"/>
          <p14:tracePt t="40908" x="4656138" y="3170238"/>
          <p14:tracePt t="40924" x="4648200" y="3200400"/>
          <p14:tracePt t="40941" x="4632325" y="3254375"/>
          <p14:tracePt t="40958" x="4632325" y="3284538"/>
          <p14:tracePt t="40961" x="4632325" y="3306763"/>
          <p14:tracePt t="40974" x="4632325" y="3330575"/>
          <p14:tracePt t="40991" x="4632325" y="3368675"/>
          <p14:tracePt t="41008" x="4632325" y="3398838"/>
          <p14:tracePt t="41024" x="4632325" y="3436938"/>
          <p14:tracePt t="41042" x="4632325" y="3451225"/>
          <p14:tracePt t="41058" x="4640263" y="3467100"/>
          <p14:tracePt t="41074" x="4640263" y="3475038"/>
          <p14:tracePt t="41091" x="4648200" y="3489325"/>
          <p14:tracePt t="41108" x="4664075" y="3505200"/>
          <p14:tracePt t="41124" x="4686300" y="3521075"/>
          <p14:tracePt t="41142" x="4702175" y="3521075"/>
          <p14:tracePt t="41158" x="4708525" y="3527425"/>
          <p14:tracePt t="41174" x="4724400" y="3527425"/>
          <p14:tracePt t="41191" x="4732338" y="3527425"/>
          <p14:tracePt t="41208" x="4746625" y="3527425"/>
          <p14:tracePt t="41224" x="4808538" y="3527425"/>
          <p14:tracePt t="41241" x="4854575" y="3505200"/>
          <p14:tracePt t="41258" x="4876800" y="3475038"/>
          <p14:tracePt t="41274" x="4906963" y="3429000"/>
          <p14:tracePt t="41291" x="4922838" y="3413125"/>
          <p14:tracePt t="41308" x="4930775" y="3406775"/>
          <p14:tracePt t="41324" x="4930775" y="3382963"/>
          <p14:tracePt t="41341" x="4945063" y="3368675"/>
          <p14:tracePt t="41358" x="4953000" y="3336925"/>
          <p14:tracePt t="41374" x="4960938" y="3306763"/>
          <p14:tracePt t="41391" x="4968875" y="3284538"/>
          <p14:tracePt t="41408" x="4968875" y="3260725"/>
          <p14:tracePt t="41424" x="4968875" y="3216275"/>
          <p14:tracePt t="41441" x="4968875" y="3170238"/>
          <p14:tracePt t="41458" x="4968875" y="3140075"/>
          <p14:tracePt t="41474" x="4960938" y="3116263"/>
          <p14:tracePt t="41491" x="4945063" y="3094038"/>
          <p14:tracePt t="41508" x="4930775" y="3063875"/>
          <p14:tracePt t="41524" x="4922838" y="3048000"/>
          <p14:tracePt t="41542" x="4892675" y="3048000"/>
          <p14:tracePt t="41558" x="4868863" y="3032125"/>
          <p14:tracePt t="41574" x="4846638" y="3032125"/>
          <p14:tracePt t="41591" x="4830763" y="3025775"/>
          <p14:tracePt t="41608" x="4784725" y="3025775"/>
          <p14:tracePt t="41624" x="4740275" y="3025775"/>
          <p14:tracePt t="41641" x="4708525" y="3025775"/>
          <p14:tracePt t="41658" x="4664075" y="3025775"/>
          <p14:tracePt t="41675" x="4625975" y="3055938"/>
          <p14:tracePt t="41691" x="4587875" y="3086100"/>
          <p14:tracePt t="41708" x="4549775" y="3124200"/>
          <p14:tracePt t="41725" x="4525963" y="3162300"/>
          <p14:tracePt t="41742" x="4525963" y="3184525"/>
          <p14:tracePt t="41758" x="4518025" y="3208338"/>
          <p14:tracePt t="41775" x="4518025" y="3238500"/>
          <p14:tracePt t="41792" x="4503738" y="3268663"/>
          <p14:tracePt t="41808" x="4503738" y="3298825"/>
          <p14:tracePt t="41825" x="4503738" y="3382963"/>
          <p14:tracePt t="41841" x="4503738" y="3444875"/>
          <p14:tracePt t="41858" x="4518025" y="3527425"/>
          <p14:tracePt t="41875" x="4556125" y="3611563"/>
          <p14:tracePt t="41891" x="4587875" y="3673475"/>
          <p14:tracePt t="41908" x="4618038" y="3711575"/>
          <p14:tracePt t="41925" x="4648200" y="3725863"/>
          <p14:tracePt t="41941" x="4670425" y="3733800"/>
          <p14:tracePt t="41958" x="4678363" y="3733800"/>
          <p14:tracePt t="41975" x="4708525" y="3733800"/>
          <p14:tracePt t="41979" x="4740275" y="3733800"/>
          <p14:tracePt t="41992" x="4792663" y="3725863"/>
          <p14:tracePt t="42008" x="4846638" y="3695700"/>
          <p14:tracePt t="42025" x="4975225" y="3581400"/>
          <p14:tracePt t="42042" x="5013325" y="3513138"/>
          <p14:tracePt t="42058" x="5037138" y="3451225"/>
          <p14:tracePt t="42075" x="5037138" y="3390900"/>
          <p14:tracePt t="42093" x="5037138" y="3314700"/>
          <p14:tracePt t="42108" x="5037138" y="3246438"/>
          <p14:tracePt t="42125" x="5037138" y="3192463"/>
          <p14:tracePt t="42141" x="5021263" y="3124200"/>
          <p14:tracePt t="42158" x="5006975" y="3086100"/>
          <p14:tracePt t="42175" x="4991100" y="3048000"/>
          <p14:tracePt t="42192" x="4968875" y="3001963"/>
          <p14:tracePt t="42208" x="4960938" y="2987675"/>
          <p14:tracePt t="42225" x="4945063" y="2971800"/>
          <p14:tracePt t="42242" x="4937125" y="2971800"/>
          <p14:tracePt t="42258" x="4930775" y="2955925"/>
          <p14:tracePt t="42275" x="4914900" y="2955925"/>
          <p14:tracePt t="42291" x="4899025" y="2955925"/>
          <p14:tracePt t="42308" x="4876800" y="2955925"/>
          <p14:tracePt t="42325" x="4868863" y="2949575"/>
          <p14:tracePt t="42341" x="4784725" y="2949575"/>
          <p14:tracePt t="42358" x="4708525" y="2971800"/>
          <p14:tracePt t="42375" x="4656138" y="3001963"/>
          <p14:tracePt t="42392" x="4579938" y="3078163"/>
          <p14:tracePt t="42408" x="4564063" y="3116263"/>
          <p14:tracePt t="42425" x="4549775" y="3170238"/>
          <p14:tracePt t="42441" x="4541838" y="3254375"/>
          <p14:tracePt t="42458" x="4541838" y="3314700"/>
          <p14:tracePt t="42475" x="4541838" y="3375025"/>
          <p14:tracePt t="42491" x="4541838" y="3421063"/>
          <p14:tracePt t="42509" x="4541838" y="3467100"/>
          <p14:tracePt t="42525" x="4549775" y="3497263"/>
          <p14:tracePt t="42541" x="4549775" y="3521075"/>
          <p14:tracePt t="42558" x="4556125" y="3535363"/>
          <p14:tracePt t="42575" x="4564063" y="3551238"/>
          <p14:tracePt t="42592" x="4579938" y="3573463"/>
          <p14:tracePt t="42609" x="4594225" y="3597275"/>
          <p14:tracePt t="42625" x="4618038" y="3619500"/>
          <p14:tracePt t="42641" x="4648200" y="3635375"/>
          <p14:tracePt t="42658" x="4694238" y="3657600"/>
          <p14:tracePt t="42675" x="4746625" y="3665538"/>
          <p14:tracePt t="42692" x="4778375" y="3679825"/>
          <p14:tracePt t="42738" x="4800600" y="3679825"/>
          <p14:tracePt t="42748" x="4816475" y="3673475"/>
          <p14:tracePt t="42758" x="4838700" y="3657600"/>
          <p14:tracePt t="42775" x="4906963" y="3597275"/>
          <p14:tracePt t="42792" x="4968875" y="3551238"/>
          <p14:tracePt t="42808" x="5029200" y="3475038"/>
          <p14:tracePt t="42825" x="5045075" y="3421063"/>
          <p14:tracePt t="42842" x="5059363" y="3368675"/>
          <p14:tracePt t="42858" x="5059363" y="3298825"/>
          <p14:tracePt t="42875" x="5059363" y="3254375"/>
          <p14:tracePt t="42892" x="5059363" y="3208338"/>
          <p14:tracePt t="42908" x="5059363" y="3184525"/>
          <p14:tracePt t="42926" x="5059363" y="3154363"/>
          <p14:tracePt t="42942" x="5051425" y="3132138"/>
          <p14:tracePt t="42958" x="5029200" y="3101975"/>
          <p14:tracePt t="42961" x="5021263" y="3101975"/>
          <p14:tracePt t="42975" x="5021263" y="3086100"/>
          <p14:tracePt t="42992" x="4999038" y="3070225"/>
          <p14:tracePt t="43008" x="4968875" y="3055938"/>
          <p14:tracePt t="43025" x="4937125" y="3040063"/>
          <p14:tracePt t="43042" x="4930775" y="3040063"/>
          <p14:tracePt t="43058" x="4914900" y="3040063"/>
          <p14:tracePt t="43075" x="4906963" y="3040063"/>
          <p14:tracePt t="43092" x="4884738" y="3040063"/>
          <p14:tracePt t="43108" x="4838700" y="3048000"/>
          <p14:tracePt t="43125" x="4784725" y="3086100"/>
          <p14:tracePt t="43143" x="4740275" y="3124200"/>
          <p14:tracePt t="43158" x="4694238" y="3170238"/>
          <p14:tracePt t="43175" x="4664075" y="3216275"/>
          <p14:tracePt t="43192" x="4648200" y="3238500"/>
          <p14:tracePt t="43208" x="4632325" y="3330575"/>
          <p14:tracePt t="43225" x="4625975" y="3382963"/>
          <p14:tracePt t="43242" x="4625975" y="3429000"/>
          <p14:tracePt t="43258" x="4625975" y="3475038"/>
          <p14:tracePt t="43275" x="4625975" y="3505200"/>
          <p14:tracePt t="43292" x="4625975" y="3527425"/>
          <p14:tracePt t="43308" x="4632325" y="3551238"/>
          <p14:tracePt t="43325" x="4640263" y="3565525"/>
          <p14:tracePt t="43342" x="4648200" y="3581400"/>
          <p14:tracePt t="43358" x="4664075" y="3581400"/>
          <p14:tracePt t="43375" x="4686300" y="3589338"/>
          <p14:tracePt t="43392" x="4702175" y="3589338"/>
          <p14:tracePt t="43408" x="4724400" y="3589338"/>
          <p14:tracePt t="43425" x="4732338" y="3589338"/>
          <p14:tracePt t="43442" x="4762500" y="3581400"/>
          <p14:tracePt t="43458" x="4816475" y="3535363"/>
          <p14:tracePt t="43475" x="4846638" y="3505200"/>
          <p14:tracePt t="43492" x="4892675" y="3459163"/>
          <p14:tracePt t="43508" x="4914900" y="3421063"/>
          <p14:tracePt t="43525" x="4937125" y="3382963"/>
          <p14:tracePt t="43542" x="4937125" y="3360738"/>
          <p14:tracePt t="43559" x="4945063" y="3336925"/>
          <p14:tracePt t="43576" x="4945063" y="3292475"/>
          <p14:tracePt t="43608" x="4945063" y="3260725"/>
          <p14:tracePt t="43625" x="4937125" y="3238500"/>
          <p14:tracePt t="43642" x="4930775" y="3208338"/>
          <p14:tracePt t="43659" x="4914900" y="3192463"/>
          <p14:tracePt t="43675" x="4906963" y="3184525"/>
          <p14:tracePt t="43692" x="4899025" y="3178175"/>
          <p14:tracePt t="43817" x="4892675" y="3178175"/>
          <p14:tracePt t="43825" x="4884738" y="3178175"/>
          <p14:tracePt t="43833" x="4876800" y="3192463"/>
          <p14:tracePt t="43842" x="4846638" y="3192463"/>
          <p14:tracePt t="43859" x="4808538" y="3200400"/>
          <p14:tracePt t="43875" x="4754563" y="3200400"/>
          <p14:tracePt t="43892" x="4746625" y="3200400"/>
          <p14:tracePt t="43945" x="4740275" y="3208338"/>
          <p14:tracePt t="43961" x="4740275" y="3216275"/>
          <p14:tracePt t="43977" x="4746625" y="3230563"/>
          <p14:tracePt t="43985" x="4762500" y="3230563"/>
          <p14:tracePt t="43993" x="4784725" y="3246438"/>
          <p14:tracePt t="44009" x="4808538" y="3254375"/>
          <p14:tracePt t="44025" x="4822825" y="3254375"/>
          <p14:tracePt t="44059" x="4830763" y="3254375"/>
          <p14:tracePt t="44121" x="4854575" y="3254375"/>
          <p14:tracePt t="44129" x="4868863" y="3246438"/>
          <p14:tracePt t="44142" x="4899025" y="3230563"/>
          <p14:tracePt t="44159" x="4930775" y="3200400"/>
          <p14:tracePt t="44176" x="4975225" y="3170238"/>
          <p14:tracePt t="44192" x="5013325" y="3140075"/>
          <p14:tracePt t="44209" x="5051425" y="3116263"/>
          <p14:tracePt t="44225" x="5089525" y="3078163"/>
          <p14:tracePt t="44242" x="5151438" y="3048000"/>
          <p14:tracePt t="44259" x="5241925" y="2994025"/>
          <p14:tracePt t="44275" x="5326063" y="2949575"/>
          <p14:tracePt t="44292" x="5410200" y="2903538"/>
          <p14:tracePt t="44309" x="5464175" y="2849563"/>
          <p14:tracePt t="44325" x="5494338" y="2811463"/>
          <p14:tracePt t="44344" x="5508625" y="2773363"/>
          <p14:tracePt t="44359" x="5524500" y="2765425"/>
          <p14:tracePt t="44376" x="5540375" y="2765425"/>
          <p14:tracePt t="44521" x="5524500" y="2765425"/>
          <p14:tracePt t="44528" x="5464175" y="2803525"/>
          <p14:tracePt t="44537" x="5410200" y="2835275"/>
          <p14:tracePt t="44545" x="5334000" y="2873375"/>
          <p14:tracePt t="44559" x="5257800" y="2917825"/>
          <p14:tracePt t="44576" x="5083175" y="3017838"/>
          <p14:tracePt t="44592" x="4762500" y="3154363"/>
          <p14:tracePt t="44609" x="4602163" y="3222625"/>
          <p14:tracePt t="44626" x="4511675" y="3260725"/>
          <p14:tracePt t="44643" x="4503738" y="3260725"/>
          <p14:tracePt t="44721" x="4495800" y="3268663"/>
          <p14:tracePt t="44801" x="4479925" y="3268663"/>
          <p14:tracePt t="44824" x="4465638" y="3276600"/>
          <p14:tracePt t="44921" x="4479925" y="3298825"/>
          <p14:tracePt t="44928" x="4495800" y="3314700"/>
          <p14:tracePt t="44942" x="4533900" y="3336925"/>
          <p14:tracePt t="44959" x="4632325" y="3390900"/>
          <p14:tracePt t="44962" x="4724400" y="3429000"/>
          <p14:tracePt t="44976" x="4808538" y="3459163"/>
          <p14:tracePt t="44992" x="5097463" y="3565525"/>
          <p14:tracePt t="45009" x="5227638" y="3603625"/>
          <p14:tracePt t="45026" x="5280025" y="3619500"/>
          <p14:tracePt t="45281" x="5280025" y="3641725"/>
          <p14:tracePt t="45288" x="5159375" y="3641725"/>
          <p14:tracePt t="45296" x="5029200" y="3641725"/>
          <p14:tracePt t="45309" x="4930775" y="3649663"/>
          <p14:tracePt t="45326" x="4762500" y="3695700"/>
          <p14:tracePt t="45343" x="4670425" y="3695700"/>
          <p14:tracePt t="45360" x="4572000" y="3703638"/>
          <p14:tracePt t="45376" x="4525963" y="3703638"/>
          <p14:tracePt t="45392" x="4518025" y="3711575"/>
          <p14:tracePt t="45409" x="4503738" y="3711575"/>
          <p14:tracePt t="45459" x="4495800" y="3711575"/>
          <p14:tracePt t="45466" x="4479925" y="3711575"/>
          <p14:tracePt t="45476" x="4473575" y="3711575"/>
          <p14:tracePt t="45601" x="4457700" y="3711575"/>
          <p14:tracePt t="45609" x="4441825" y="3711575"/>
          <p14:tracePt t="45617" x="4411663" y="3717925"/>
          <p14:tracePt t="45626" x="4365625" y="3733800"/>
          <p14:tracePt t="45642" x="4283075" y="3741738"/>
          <p14:tracePt t="45659" x="4160838" y="3756025"/>
          <p14:tracePt t="45676" x="4084638" y="3756025"/>
          <p14:tracePt t="45692" x="4060825" y="3756025"/>
          <p14:tracePt t="45817" x="4054475" y="3763963"/>
          <p14:tracePt t="45825" x="4060825" y="3771900"/>
          <p14:tracePt t="45833" x="4084638" y="3779838"/>
          <p14:tracePt t="45844" x="4130675" y="3802063"/>
          <p14:tracePt t="45859" x="4259263" y="3848100"/>
          <p14:tracePt t="45876" x="4457700" y="3908425"/>
          <p14:tracePt t="45893" x="4640263" y="3946525"/>
          <p14:tracePt t="45909" x="4800600" y="4008438"/>
          <p14:tracePt t="45926" x="4876800" y="4022725"/>
          <p14:tracePt t="46129" x="4884738" y="4022725"/>
          <p14:tracePt t="46273" x="4892675" y="4030663"/>
          <p14:tracePt t="46289" x="4892675" y="4046538"/>
          <p14:tracePt t="46297" x="4892675" y="4076700"/>
          <p14:tracePt t="46310" x="4868863" y="4122738"/>
          <p14:tracePt t="46326" x="4762500" y="4259263"/>
          <p14:tracePt t="46343" x="4640263" y="4411663"/>
          <p14:tracePt t="46360" x="4465638" y="4594225"/>
          <p14:tracePt t="46376" x="4435475" y="4625975"/>
          <p14:tracePt t="46665" x="4427538" y="4632325"/>
          <p14:tracePt t="46673" x="4427538" y="4656138"/>
          <p14:tracePt t="46681" x="4427538" y="4732338"/>
          <p14:tracePt t="46693" x="4449763" y="4822825"/>
          <p14:tracePt t="46710" x="4503738" y="5097463"/>
          <p14:tracePt t="46726" x="4541838" y="5364163"/>
          <p14:tracePt t="46743" x="4602163" y="5546725"/>
          <p14:tracePt t="46761" x="4664075" y="5654675"/>
          <p14:tracePt t="46777" x="4678363" y="5668963"/>
          <p14:tracePt t="46865" x="4716463" y="5661025"/>
          <p14:tracePt t="46873" x="4754563" y="5638800"/>
          <p14:tracePt t="46881" x="4778375" y="5622925"/>
          <p14:tracePt t="46893" x="4800600" y="5600700"/>
          <p14:tracePt t="46910" x="4854575" y="5562600"/>
          <p14:tracePt t="46926" x="4892675" y="5540375"/>
          <p14:tracePt t="46943" x="4906963" y="5540375"/>
          <p14:tracePt t="46976" x="4930775" y="5540375"/>
          <p14:tracePt t="46993" x="4960938" y="5540375"/>
          <p14:tracePt t="47010" x="4983163" y="5540375"/>
          <p14:tracePt t="47026" x="4999038" y="5540375"/>
          <p14:tracePt t="47043" x="5006975" y="5540375"/>
          <p14:tracePt t="47097" x="5006975" y="5516563"/>
          <p14:tracePt t="47105" x="5013325" y="5502275"/>
          <p14:tracePt t="47112" x="5013325" y="5478463"/>
          <p14:tracePt t="47126" x="5021263" y="5448300"/>
          <p14:tracePt t="47144" x="5051425" y="5334000"/>
          <p14:tracePt t="47160" x="5075238" y="5273675"/>
          <p14:tracePt t="47176" x="5097463" y="5219700"/>
          <p14:tracePt t="47194" x="5121275" y="5189538"/>
          <p14:tracePt t="47210" x="5151438" y="5143500"/>
          <p14:tracePt t="47227" x="5173663" y="5113338"/>
          <p14:tracePt t="47243" x="5189538" y="5089525"/>
          <p14:tracePt t="47261" x="5197475" y="5067300"/>
          <p14:tracePt t="47277" x="5211763" y="5037138"/>
          <p14:tracePt t="47293" x="5219700" y="5021263"/>
          <p14:tracePt t="47310" x="5227638" y="4999038"/>
          <p14:tracePt t="47343" x="5227638" y="4991100"/>
          <p14:tracePt t="47360" x="5227638" y="4960938"/>
          <p14:tracePt t="47377" x="5227638" y="4945063"/>
          <p14:tracePt t="47393" x="5227638" y="4922838"/>
          <p14:tracePt t="47410" x="5227638" y="4914900"/>
          <p14:tracePt t="47737" x="5235575" y="4914900"/>
          <p14:tracePt t="47745" x="5241925" y="4914900"/>
          <p14:tracePt t="47753" x="5249863" y="4914900"/>
          <p14:tracePt t="47761" x="5265738" y="4914900"/>
          <p14:tracePt t="47777" x="5287963" y="4914900"/>
          <p14:tracePt t="47793" x="5334000" y="4930775"/>
          <p14:tracePt t="47810" x="5410200" y="4930775"/>
          <p14:tracePt t="47827" x="5478463" y="4930775"/>
          <p14:tracePt t="47843" x="5546725" y="4930775"/>
          <p14:tracePt t="47860" x="5622925" y="4930775"/>
          <p14:tracePt t="47877" x="5668963" y="4930775"/>
          <p14:tracePt t="47893" x="5707063" y="4930775"/>
          <p14:tracePt t="47910" x="5775325" y="4930775"/>
          <p14:tracePt t="47927" x="5889625" y="4953000"/>
          <p14:tracePt t="47944" x="6134100" y="4968875"/>
          <p14:tracePt t="47961" x="6316663" y="4983163"/>
          <p14:tracePt t="47977" x="6507163" y="4983163"/>
          <p14:tracePt t="47994" x="6629400" y="4983163"/>
          <p14:tracePt t="48010" x="6727825" y="4983163"/>
          <p14:tracePt t="48027" x="6797675" y="4983163"/>
          <p14:tracePt t="48044" x="6835775" y="4983163"/>
          <p14:tracePt t="48060" x="6865938" y="4983163"/>
          <p14:tracePt t="48077" x="6880225" y="4983163"/>
          <p14:tracePt t="48094" x="6904038" y="4983163"/>
          <p14:tracePt t="48110" x="6926263" y="4983163"/>
          <p14:tracePt t="48127" x="6980238" y="4983163"/>
          <p14:tracePt t="48145" x="7116763" y="4983163"/>
          <p14:tracePt t="48160" x="7208838" y="4983163"/>
          <p14:tracePt t="48177" x="7323138" y="4983163"/>
          <p14:tracePt t="48194" x="7413625" y="4983163"/>
          <p14:tracePt t="48210" x="7483475" y="4983163"/>
          <p14:tracePt t="48227" x="7521575" y="4983163"/>
          <p14:tracePt t="48244" x="7566025" y="4983163"/>
          <p14:tracePt t="48260" x="7620000" y="4983163"/>
          <p14:tracePt t="48277" x="7680325" y="4983163"/>
          <p14:tracePt t="48294" x="7756525" y="4983163"/>
          <p14:tracePt t="48310" x="7864475" y="4983163"/>
          <p14:tracePt t="48327" x="7954963" y="4983163"/>
          <p14:tracePt t="48344" x="8047038" y="4983163"/>
          <p14:tracePt t="48360" x="8191500" y="4983163"/>
          <p14:tracePt t="48377" x="8297863" y="4983163"/>
          <p14:tracePt t="48394" x="8404225" y="4983163"/>
          <p14:tracePt t="48410" x="8488363" y="4983163"/>
          <p14:tracePt t="48427" x="8572500" y="4983163"/>
          <p14:tracePt t="48444" x="8640763" y="4983163"/>
          <p14:tracePt t="48461" x="8709025" y="4983163"/>
          <p14:tracePt t="48477" x="8770938" y="4983163"/>
          <p14:tracePt t="48494" x="8839200" y="4983163"/>
          <p14:tracePt t="48496" x="8869363" y="4983163"/>
          <p14:tracePt t="48510" x="8907463" y="4983163"/>
          <p14:tracePt t="48527" x="8983663" y="4983163"/>
          <p14:tracePt t="48544" x="9045575" y="4983163"/>
          <p14:tracePt t="48560" x="9144000" y="4975225"/>
          <p14:tracePt t="48577" x="9220200" y="4960938"/>
          <p14:tracePt t="48594" x="9318625" y="4953000"/>
          <p14:tracePt t="48610" x="9402763" y="4937125"/>
          <p14:tracePt t="48627" x="9471025" y="4930775"/>
          <p14:tracePt t="48644" x="9525000" y="4922838"/>
          <p14:tracePt t="48660" x="9555163" y="4922838"/>
          <p14:tracePt t="48677" x="9585325" y="4906963"/>
          <p14:tracePt t="48694" x="9609138" y="4906963"/>
          <p14:tracePt t="48710" x="9631363" y="4906963"/>
          <p14:tracePt t="48727" x="9661525" y="4899025"/>
          <p14:tracePt t="48744" x="9693275" y="4899025"/>
          <p14:tracePt t="48760" x="9737725" y="4899025"/>
          <p14:tracePt t="48777" x="9761538" y="4899025"/>
          <p14:tracePt t="48794" x="9791700" y="4899025"/>
          <p14:tracePt t="48810" x="9821863" y="4899025"/>
          <p14:tracePt t="48827" x="9845675" y="4899025"/>
          <p14:tracePt t="48844" x="9852025" y="4899025"/>
          <p14:tracePt t="48937" x="9821863" y="4892675"/>
          <p14:tracePt t="48945" x="9769475" y="4876800"/>
          <p14:tracePt t="48953" x="9707563" y="4876800"/>
          <p14:tracePt t="48961" x="9655175" y="4876800"/>
          <p14:tracePt t="48977" x="9440863" y="4892675"/>
          <p14:tracePt t="48994" x="9045575" y="4945063"/>
          <p14:tracePt t="49011" x="8572500" y="5013325"/>
          <p14:tracePt t="49027" x="8001000" y="5051425"/>
          <p14:tracePt t="49044" x="7239000" y="5067300"/>
          <p14:tracePt t="49061" x="6469063" y="5067300"/>
          <p14:tracePt t="49077" x="5707063" y="5067300"/>
          <p14:tracePt t="49094" x="5113338" y="5067300"/>
          <p14:tracePt t="49111" x="4716463" y="5067300"/>
          <p14:tracePt t="49128" x="4403725" y="5067300"/>
          <p14:tracePt t="49144" x="4365625" y="5059363"/>
          <p14:tracePt t="49161" x="4327525" y="5045075"/>
          <p14:tracePt t="49257" x="4321175" y="5045075"/>
          <p14:tracePt t="49265" x="4313238" y="5037138"/>
          <p14:tracePt t="49281" x="4313238" y="5029200"/>
          <p14:tracePt t="49289" x="4305300" y="5029200"/>
          <p14:tracePt t="49296" x="4289425" y="5013325"/>
          <p14:tracePt t="49311" x="4267200" y="4999038"/>
          <p14:tracePt t="49328" x="4106863" y="4922838"/>
          <p14:tracePt t="49344" x="4054475" y="4899025"/>
          <p14:tracePt t="49362" x="3992563" y="4854575"/>
          <p14:tracePt t="49377" x="3978275" y="4838700"/>
          <p14:tracePt t="49394" x="3970338" y="4816475"/>
          <p14:tracePt t="49411" x="3970338" y="4808538"/>
          <p14:tracePt t="49427" x="3962400" y="4784725"/>
          <p14:tracePt t="49444" x="3962400" y="4778375"/>
          <p14:tracePt t="49461" x="3962400" y="4770438"/>
          <p14:tracePt t="49477" x="3962400" y="4762500"/>
          <p14:tracePt t="49494" x="3978275" y="4740275"/>
          <p14:tracePt t="49511" x="3984625" y="4740275"/>
          <p14:tracePt t="49529" x="3992563" y="4732338"/>
          <p14:tracePt t="53178" x="4084638" y="4702175"/>
          <p14:tracePt t="53185" x="4435475" y="4618038"/>
          <p14:tracePt t="53195" x="5006975" y="4533900"/>
          <p14:tracePt t="53212" x="6042025" y="4457700"/>
          <p14:tracePt t="53229" x="6896100" y="4411663"/>
          <p14:tracePt t="53245" x="7489825" y="4275138"/>
          <p14:tracePt t="53263" x="7985125" y="4130675"/>
          <p14:tracePt t="53279" x="8251825" y="4030663"/>
          <p14:tracePt t="53296" x="8313738" y="3984625"/>
          <p14:tracePt t="53312" x="8321675" y="3954463"/>
          <p14:tracePt t="53329" x="8321675" y="3902075"/>
          <p14:tracePt t="53345" x="8321675" y="3817938"/>
          <p14:tracePt t="53362" x="8321675" y="3749675"/>
          <p14:tracePt t="53379" x="8321675" y="3665538"/>
          <p14:tracePt t="53395" x="8321675" y="3627438"/>
          <p14:tracePt t="53412" x="8321675" y="3619500"/>
          <p14:tracePt t="53429" x="8321675" y="3611563"/>
          <p14:tracePt t="53465" x="8321675" y="3603625"/>
          <p14:tracePt t="53479" x="8335963" y="3581400"/>
          <p14:tracePt t="53496" x="8435975" y="3535363"/>
          <p14:tracePt t="53512" x="8512175" y="3521075"/>
          <p14:tracePt t="53529" x="8580438" y="3497263"/>
          <p14:tracePt t="53546" x="8632825" y="3497263"/>
          <p14:tracePt t="53562" x="8686800" y="3497263"/>
          <p14:tracePt t="53580" x="8740775" y="3497263"/>
          <p14:tracePt t="53596" x="8778875" y="3489325"/>
          <p14:tracePt t="53612" x="8793163" y="3475038"/>
          <p14:tracePt t="53629" x="8801100" y="3475038"/>
          <p14:tracePt t="53873" x="8816975" y="3475038"/>
          <p14:tracePt t="53881" x="8831263" y="3475038"/>
          <p14:tracePt t="53889" x="8855075" y="3475038"/>
          <p14:tracePt t="53897" x="8899525" y="3489325"/>
          <p14:tracePt t="53912" x="9007475" y="3521075"/>
          <p14:tracePt t="53929" x="9136063" y="3559175"/>
          <p14:tracePt t="53946" x="9220200" y="3565525"/>
          <p14:tracePt t="53962" x="9312275" y="3573463"/>
          <p14:tracePt t="53979" x="9342438" y="3573463"/>
          <p14:tracePt t="54041" x="9350375" y="3573463"/>
          <p14:tracePt t="54049" x="9372600" y="3573463"/>
          <p14:tracePt t="54062" x="9402763" y="3559175"/>
          <p14:tracePt t="54080" x="9563100" y="3521075"/>
          <p14:tracePt t="54096" x="9623425" y="3521075"/>
          <p14:tracePt t="54112" x="9829800" y="3497263"/>
          <p14:tracePt t="54129" x="9944100" y="3475038"/>
          <p14:tracePt t="54146" x="10050463" y="3459163"/>
          <p14:tracePt t="54162" x="10104438" y="3444875"/>
          <p14:tracePt t="54179" x="10142538" y="3444875"/>
          <p14:tracePt t="54196" x="10180638" y="3444875"/>
          <p14:tracePt t="54212" x="10256838" y="3444875"/>
          <p14:tracePt t="54229" x="10347325" y="3444875"/>
          <p14:tracePt t="54246" x="10455275" y="3444875"/>
          <p14:tracePt t="54262" x="10569575" y="3459163"/>
          <p14:tracePt t="54280" x="10721975" y="3497263"/>
          <p14:tracePt t="54296" x="10752138" y="3513138"/>
          <p14:tracePt t="54312" x="10820400" y="3527425"/>
          <p14:tracePt t="54457" x="10820400" y="3535363"/>
          <p14:tracePt t="54481" x="10804525" y="3573463"/>
          <p14:tracePt t="54489" x="10752138" y="3635375"/>
          <p14:tracePt t="54497" x="10675938" y="3673475"/>
          <p14:tracePt t="54512" x="10401300" y="3779838"/>
          <p14:tracePt t="54529" x="10080625" y="3832225"/>
          <p14:tracePt t="54546" x="9791700" y="3832225"/>
          <p14:tracePt t="54563" x="9517063" y="3832225"/>
          <p14:tracePt t="54580" x="9274175" y="3802063"/>
          <p14:tracePt t="54596" x="9151938" y="3787775"/>
          <p14:tracePt t="54613" x="9128125" y="3787775"/>
          <p14:tracePt t="54689" x="9121775" y="3779838"/>
          <p14:tracePt t="54705" x="9113838" y="3779838"/>
          <p14:tracePt t="54712" x="9105900" y="3779838"/>
          <p14:tracePt t="54721" x="9083675" y="3779838"/>
          <p14:tracePt t="54729" x="9075738" y="3779838"/>
          <p14:tracePt t="54746" x="9045575" y="3787775"/>
          <p14:tracePt t="54763" x="9007475" y="3802063"/>
          <p14:tracePt t="54779" x="8969375" y="3802063"/>
          <p14:tracePt t="54796" x="8953500" y="3802063"/>
          <p14:tracePt t="54813" x="8945563" y="3802063"/>
          <p14:tracePt t="54846" x="8937625" y="3802063"/>
          <p14:tracePt t="54889" x="8923338" y="3802063"/>
          <p14:tracePt t="54897" x="8893175" y="3802063"/>
          <p14:tracePt t="54905" x="8861425" y="3810000"/>
          <p14:tracePt t="54913" x="8831263" y="3810000"/>
          <p14:tracePt t="54929" x="8793163" y="3817938"/>
          <p14:tracePt t="54963" x="8778875" y="3825875"/>
          <p14:tracePt t="55082" x="8778875" y="3832225"/>
          <p14:tracePt t="55105" x="8793163" y="3832225"/>
          <p14:tracePt t="55113" x="8816975" y="3832225"/>
          <p14:tracePt t="55121" x="8831263" y="3840163"/>
          <p14:tracePt t="55129" x="8847138" y="3840163"/>
          <p14:tracePt t="55146" x="8877300" y="3840163"/>
          <p14:tracePt t="55163" x="8945563" y="3840163"/>
          <p14:tracePt t="55180" x="9037638" y="3840163"/>
          <p14:tracePt t="55196" x="9097963" y="3840163"/>
          <p14:tracePt t="55213" x="9144000" y="3840163"/>
          <p14:tracePt t="55230" x="9174163" y="3840163"/>
          <p14:tracePt t="55246" x="9182100" y="3832225"/>
          <p14:tracePt t="55280" x="9190038" y="3832225"/>
          <p14:tracePt t="55297" x="9212263" y="3825875"/>
          <p14:tracePt t="55313" x="9242425" y="3817938"/>
          <p14:tracePt t="55330" x="9288463" y="3810000"/>
          <p14:tracePt t="55346" x="9342438" y="3802063"/>
          <p14:tracePt t="55363" x="9388475" y="3802063"/>
          <p14:tracePt t="55380" x="9418638" y="3794125"/>
          <p14:tracePt t="55396" x="9432925" y="3794125"/>
          <p14:tracePt t="56074" x="9372600" y="3779838"/>
          <p14:tracePt t="56081" x="9280525" y="3749675"/>
          <p14:tracePt t="56089" x="9151938" y="3733800"/>
          <p14:tracePt t="56096" x="9037638" y="3717925"/>
          <p14:tracePt t="56113" x="8747125" y="3673475"/>
          <p14:tracePt t="56130" x="8229600" y="3619500"/>
          <p14:tracePt t="56146" x="7551738" y="3551238"/>
          <p14:tracePt t="56163" x="6896100" y="3482975"/>
          <p14:tracePt t="56181" x="6537325" y="3467100"/>
          <p14:tracePt t="56196" x="6378575" y="3467100"/>
          <p14:tracePt t="56213" x="6370638" y="3467100"/>
          <p14:tracePt t="56449" x="6378575" y="3497263"/>
          <p14:tracePt t="56457" x="6408738" y="3521075"/>
          <p14:tracePt t="56465" x="6408738" y="3527425"/>
          <p14:tracePt t="56480" x="6423025" y="3535363"/>
          <p14:tracePt t="56497" x="6461125" y="3573463"/>
          <p14:tracePt t="56513" x="6484938" y="3589338"/>
          <p14:tracePt t="56530" x="6507163" y="3611563"/>
          <p14:tracePt t="56547" x="6530975" y="3627438"/>
          <p14:tracePt t="56563" x="6545263" y="3635375"/>
          <p14:tracePt t="56937" x="6545263" y="3641725"/>
          <p14:tracePt t="56953" x="6545263" y="3649663"/>
          <p14:tracePt t="56962" x="6537325" y="3657600"/>
          <p14:tracePt t="56968" x="6530975" y="3673475"/>
          <p14:tracePt t="56980" x="6515100" y="3679825"/>
          <p14:tracePt t="56997" x="6469063" y="3711575"/>
          <p14:tracePt t="57014" x="6430963" y="3741738"/>
          <p14:tracePt t="57017" x="6408738" y="3763963"/>
          <p14:tracePt t="57030" x="6384925" y="3779838"/>
          <p14:tracePt t="57047" x="6362700" y="3802063"/>
          <p14:tracePt t="57063" x="6340475" y="3810000"/>
          <p14:tracePt t="57105" x="6340475" y="3817938"/>
          <p14:tracePt t="57233" x="6332538" y="38179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1685924" y="1558221"/>
            <a:ext cx="9972675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/>
              <a:t>When solving inequalities, if you multiply or divide by a negative you must switch the signs. </a:t>
            </a:r>
            <a:endParaRPr lang="en-US" altLang="en-US" sz="2400" dirty="0" smtClean="0"/>
          </a:p>
          <a:p>
            <a:pPr marL="0" indent="0">
              <a:buNone/>
            </a:pPr>
            <a:endParaRPr lang="en-US" altLang="en-US" sz="2400" dirty="0"/>
          </a:p>
          <a:p>
            <a:r>
              <a:rPr lang="en-US" altLang="en-US" sz="2400" b="1" dirty="0" smtClean="0"/>
              <a:t>Switching </a:t>
            </a:r>
            <a:r>
              <a:rPr lang="en-US" altLang="en-US" sz="2400" b="1" dirty="0"/>
              <a:t>the signs:</a:t>
            </a:r>
          </a:p>
          <a:p>
            <a:pPr lvl="1"/>
            <a:r>
              <a:rPr lang="en-US" altLang="en-US" dirty="0"/>
              <a:t>Less than becomes Greater </a:t>
            </a:r>
            <a:r>
              <a:rPr lang="en-US" altLang="en-US" dirty="0" smtClean="0"/>
              <a:t>than</a:t>
            </a:r>
            <a:r>
              <a:rPr lang="en-US" altLang="en-US" dirty="0"/>
              <a:t>	</a:t>
            </a:r>
            <a:r>
              <a:rPr lang="en-US" altLang="en-US" b="1" dirty="0"/>
              <a:t>&lt;    switches to    &gt;</a:t>
            </a:r>
          </a:p>
          <a:p>
            <a:pPr lvl="1"/>
            <a:r>
              <a:rPr lang="en-US" altLang="en-US" dirty="0"/>
              <a:t>Greater than becomes Less than	</a:t>
            </a:r>
            <a:r>
              <a:rPr lang="en-US" altLang="en-US" b="1" dirty="0" smtClean="0"/>
              <a:t>&gt;    </a:t>
            </a:r>
            <a:r>
              <a:rPr lang="en-US" altLang="en-US" b="1" dirty="0"/>
              <a:t>switches to    &lt;</a:t>
            </a:r>
          </a:p>
          <a:p>
            <a:pPr lvl="1"/>
            <a:r>
              <a:rPr lang="en-US" altLang="en-US" dirty="0"/>
              <a:t>Less than or equal to becomes Greater than or equal to   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≤    switches to    ≥</a:t>
            </a:r>
          </a:p>
          <a:p>
            <a:pPr lvl="1"/>
            <a:r>
              <a:rPr lang="en-US" altLang="en-US" dirty="0"/>
              <a:t>Greater than or equal to becomes Less than or equal to</a:t>
            </a:r>
          </a:p>
          <a:p>
            <a:pPr lvl="1">
              <a:buFont typeface="Wingdings" panose="05000000000000000000" pitchFamily="2" charset="2"/>
              <a:buNone/>
            </a:pPr>
            <a:r>
              <a:rPr lang="en-US" altLang="en-US" dirty="0"/>
              <a:t>							</a:t>
            </a:r>
            <a:r>
              <a:rPr lang="en-US" altLang="en-US" b="1" dirty="0"/>
              <a:t>≥    switches to    ≤</a:t>
            </a:r>
          </a:p>
        </p:txBody>
      </p:sp>
    </p:spTree>
    <p:extLst>
      <p:ext uri="{BB962C8B-B14F-4D97-AF65-F5344CB8AC3E}">
        <p14:creationId xmlns:p14="http://schemas.microsoft.com/office/powerpoint/2010/main" val="96216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783"/>
    </mc:Choice>
    <mc:Fallback xmlns="">
      <p:transition advTm="517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22" x="6408738" y="3794125"/>
          <p14:tracePt t="630" x="6530975" y="3779838"/>
          <p14:tracePt t="638" x="6637338" y="3763963"/>
          <p14:tracePt t="652" x="6765925" y="3756025"/>
          <p14:tracePt t="669" x="7200900" y="3635375"/>
          <p14:tracePt t="686" x="7788275" y="3421063"/>
          <p14:tracePt t="702" x="8435975" y="3048000"/>
          <p14:tracePt t="719" x="8702675" y="2811463"/>
          <p14:tracePt t="736" x="8785225" y="2651125"/>
          <p14:tracePt t="752" x="8816975" y="2544763"/>
          <p14:tracePt t="769" x="8823325" y="2522538"/>
          <p14:tracePt t="786" x="8823325" y="2514600"/>
          <p14:tracePt t="802" x="8785225" y="2484438"/>
          <p14:tracePt t="819" x="8632825" y="2468563"/>
          <p14:tracePt t="837" x="8237538" y="2498725"/>
          <p14:tracePt t="853" x="7704138" y="2720975"/>
          <p14:tracePt t="869" x="7146925" y="3094038"/>
          <p14:tracePt t="886" x="6621463" y="3521075"/>
          <p14:tracePt t="902" x="5875338" y="4137025"/>
          <p14:tracePt t="919" x="5387975" y="4449763"/>
          <p14:tracePt t="936" x="4914900" y="4632325"/>
          <p14:tracePt t="953" x="4556125" y="4694238"/>
          <p14:tracePt t="969" x="4365625" y="4694238"/>
          <p14:tracePt t="986" x="4237038" y="4670425"/>
          <p14:tracePt t="1002" x="4160838" y="4640263"/>
          <p14:tracePt t="1019" x="4122738" y="4602163"/>
          <p14:tracePt t="1036" x="4068763" y="4525963"/>
          <p14:tracePt t="1053" x="3992563" y="4457700"/>
          <p14:tracePt t="1070" x="3840163" y="4327525"/>
          <p14:tracePt t="1086" x="3733800" y="4259263"/>
          <p14:tracePt t="1102" x="3360738" y="4137025"/>
          <p14:tracePt t="1119" x="2925763" y="4016375"/>
          <p14:tracePt t="1136" x="2492375" y="3940175"/>
          <p14:tracePt t="1153" x="2117725" y="3894138"/>
          <p14:tracePt t="1170" x="1820863" y="3848100"/>
          <p14:tracePt t="1186" x="1646238" y="3817938"/>
          <p14:tracePt t="1203" x="1600200" y="3810000"/>
          <p14:tracePt t="1271" x="1592263" y="3810000"/>
          <p14:tracePt t="1287" x="1592263" y="3802063"/>
          <p14:tracePt t="1295" x="1600200" y="3787775"/>
          <p14:tracePt t="1303" x="1608138" y="3787775"/>
          <p14:tracePt t="1319" x="1630363" y="3749675"/>
          <p14:tracePt t="1336" x="1654175" y="3703638"/>
          <p14:tracePt t="1353" x="1698625" y="3635375"/>
          <p14:tracePt t="1370" x="1744663" y="3559175"/>
          <p14:tracePt t="1386" x="1768475" y="3527425"/>
          <p14:tracePt t="1403" x="1782763" y="3505200"/>
          <p14:tracePt t="1439" x="1790700" y="3497263"/>
          <p14:tracePt t="2344" x="1820863" y="3467100"/>
          <p14:tracePt t="2351" x="1882775" y="3429000"/>
          <p14:tracePt t="2359" x="1912938" y="3406775"/>
          <p14:tracePt t="2370" x="1965325" y="3368675"/>
          <p14:tracePt t="2386" x="2073275" y="3276600"/>
          <p14:tracePt t="2403" x="2201863" y="3162300"/>
          <p14:tracePt t="2421" x="2301875" y="3048000"/>
          <p14:tracePt t="2437" x="2422525" y="2887663"/>
          <p14:tracePt t="2453" x="2522538" y="2743200"/>
          <p14:tracePt t="2455" x="2582863" y="2659063"/>
          <p14:tracePt t="2470" x="2697163" y="2544763"/>
          <p14:tracePt t="2486" x="2789238" y="2476500"/>
          <p14:tracePt t="2503" x="2911475" y="2400300"/>
          <p14:tracePt t="2520" x="3070225" y="2362200"/>
          <p14:tracePt t="2536" x="3306763" y="2354263"/>
          <p14:tracePt t="2553" x="3619500" y="2354263"/>
          <p14:tracePt t="2570" x="4030663" y="2354263"/>
          <p14:tracePt t="2586" x="4533900" y="2362200"/>
          <p14:tracePt t="2603" x="5113338" y="2422525"/>
          <p14:tracePt t="2620" x="5592763" y="2530475"/>
          <p14:tracePt t="2636" x="5997575" y="2598738"/>
          <p14:tracePt t="2654" x="6384925" y="2682875"/>
          <p14:tracePt t="2670" x="6759575" y="2765425"/>
          <p14:tracePt t="2686" x="6926263" y="2811463"/>
          <p14:tracePt t="2703" x="7032625" y="2849563"/>
          <p14:tracePt t="2720" x="7116763" y="2879725"/>
          <p14:tracePt t="2736" x="7192963" y="2911475"/>
          <p14:tracePt t="2753" x="7223125" y="2925763"/>
          <p14:tracePt t="2770" x="7246938" y="2949575"/>
          <p14:tracePt t="2787" x="7254875" y="2987675"/>
          <p14:tracePt t="2803" x="7254875" y="3040063"/>
          <p14:tracePt t="2820" x="7239000" y="3146425"/>
          <p14:tracePt t="2837" x="7140575" y="3284538"/>
          <p14:tracePt t="2854" x="6811963" y="3459163"/>
          <p14:tracePt t="2870" x="6523038" y="3559175"/>
          <p14:tracePt t="2886" x="6180138" y="3611563"/>
          <p14:tracePt t="2903" x="5897563" y="3641725"/>
          <p14:tracePt t="2920" x="5722938" y="3641725"/>
          <p14:tracePt t="2937" x="5646738" y="3641725"/>
          <p14:tracePt t="2953" x="5622925" y="3641725"/>
          <p14:tracePt t="2970" x="5608638" y="3641725"/>
          <p14:tracePt t="2987" x="5584825" y="3641725"/>
          <p14:tracePt t="3003" x="5570538" y="3641725"/>
          <p14:tracePt t="3020" x="5502275" y="3635375"/>
          <p14:tracePt t="3037" x="5303838" y="3635375"/>
          <p14:tracePt t="3054" x="4854575" y="3635375"/>
          <p14:tracePt t="3070" x="4419600" y="3635375"/>
          <p14:tracePt t="3087" x="3978275" y="3627438"/>
          <p14:tracePt t="3103" x="3559175" y="3603625"/>
          <p14:tracePt t="3120" x="3140075" y="3543300"/>
          <p14:tracePt t="3138" x="2865438" y="3513138"/>
          <p14:tracePt t="3153" x="2713038" y="3513138"/>
          <p14:tracePt t="3170" x="2674938" y="3513138"/>
          <p14:tracePt t="3187" x="2667000" y="3513138"/>
          <p14:tracePt t="3407" x="2644775" y="3513138"/>
          <p14:tracePt t="3415" x="2628900" y="3513138"/>
          <p14:tracePt t="3591" x="2620963" y="3513138"/>
          <p14:tracePt t="3975" x="2620963" y="3505200"/>
          <p14:tracePt t="3983" x="2628900" y="3505200"/>
          <p14:tracePt t="3991" x="2651125" y="3527425"/>
          <p14:tracePt t="4004" x="2689225" y="3543300"/>
          <p14:tracePt t="4020" x="2841625" y="3589338"/>
          <p14:tracePt t="4037" x="3216275" y="3717925"/>
          <p14:tracePt t="4054" x="3840163" y="3802063"/>
          <p14:tracePt t="4070" x="5089525" y="3863975"/>
          <p14:tracePt t="4087" x="5927725" y="3863975"/>
          <p14:tracePt t="4104" x="6697663" y="3863975"/>
          <p14:tracePt t="4120" x="7285038" y="3832225"/>
          <p14:tracePt t="4138" x="7505700" y="3794125"/>
          <p14:tracePt t="4154" x="7597775" y="3771900"/>
          <p14:tracePt t="4170" x="7612063" y="3771900"/>
          <p14:tracePt t="4187" x="7620000" y="3771900"/>
          <p14:tracePt t="4220" x="7620000" y="3763963"/>
          <p14:tracePt t="4239" x="7627938" y="3756025"/>
          <p14:tracePt t="4254" x="7627938" y="3749675"/>
          <p14:tracePt t="4270" x="7627938" y="3725863"/>
          <p14:tracePt t="4287" x="7635875" y="3703638"/>
          <p14:tracePt t="4304" x="7635875" y="3695700"/>
          <p14:tracePt t="4320" x="7642225" y="3665538"/>
          <p14:tracePt t="4337" x="7650163" y="3619500"/>
          <p14:tracePt t="4354" x="7680325" y="3573463"/>
          <p14:tracePt t="4370" x="7696200" y="3513138"/>
          <p14:tracePt t="4387" x="7704138" y="3489325"/>
          <p14:tracePt t="4404" x="7712075" y="3459163"/>
          <p14:tracePt t="4420" x="7712075" y="3444875"/>
          <p14:tracePt t="4437" x="7712075" y="3429000"/>
          <p14:tracePt t="4454" x="7712075" y="3421063"/>
          <p14:tracePt t="4456" x="7712075" y="3406775"/>
          <p14:tracePt t="4470" x="7680325" y="3390900"/>
          <p14:tracePt t="4487" x="7650163" y="3382963"/>
          <p14:tracePt t="4504" x="7627938" y="3382963"/>
          <p14:tracePt t="4520" x="7620000" y="3382963"/>
          <p14:tracePt t="4538" x="7604125" y="3368675"/>
          <p14:tracePt t="4554" x="7597775" y="3368675"/>
          <p14:tracePt t="4570" x="7581900" y="3368675"/>
          <p14:tracePt t="4587" x="7573963" y="3368675"/>
          <p14:tracePt t="4604" x="7551738" y="3360738"/>
          <p14:tracePt t="4621" x="7497763" y="3360738"/>
          <p14:tracePt t="4638" x="7361238" y="3360738"/>
          <p14:tracePt t="4654" x="7331075" y="3360738"/>
          <p14:tracePt t="4671" x="7292975" y="3375025"/>
          <p14:tracePt t="4687" x="7246938" y="3398838"/>
          <p14:tracePt t="4721" x="7239000" y="3413125"/>
          <p14:tracePt t="4737" x="7239000" y="3429000"/>
          <p14:tracePt t="5143" x="7216775" y="3429000"/>
          <p14:tracePt t="5151" x="7026275" y="3436938"/>
          <p14:tracePt t="5158" x="6659563" y="3482975"/>
          <p14:tracePt t="5171" x="6308725" y="3497263"/>
          <p14:tracePt t="5187" x="5524500" y="3497263"/>
          <p14:tracePt t="5204" x="4656138" y="3497263"/>
          <p14:tracePt t="5221" x="3870325" y="3475038"/>
          <p14:tracePt t="5238" x="3467100" y="3398838"/>
          <p14:tracePt t="5254" x="3322638" y="3360738"/>
          <p14:tracePt t="5271" x="3314700" y="3352800"/>
          <p14:tracePt t="5344" x="3298825" y="3352800"/>
          <p14:tracePt t="5350" x="3254375" y="3336925"/>
          <p14:tracePt t="5359" x="3216275" y="3336925"/>
          <p14:tracePt t="5371" x="3116263" y="3336925"/>
          <p14:tracePt t="5387" x="2933700" y="3336925"/>
          <p14:tracePt t="5404" x="2705100" y="3336925"/>
          <p14:tracePt t="5421" x="2454275" y="3336925"/>
          <p14:tracePt t="5438" x="2171700" y="3336925"/>
          <p14:tracePt t="5455" x="2087563" y="3336925"/>
          <p14:tracePt t="5471" x="2073275" y="3336925"/>
          <p14:tracePt t="5503" x="2087563" y="3344863"/>
          <p14:tracePt t="5511" x="2111375" y="3360738"/>
          <p14:tracePt t="5521" x="2141538" y="3368675"/>
          <p14:tracePt t="5538" x="2171700" y="3375025"/>
          <p14:tracePt t="5583" x="2179638" y="3375025"/>
          <p14:tracePt t="5623" x="2209800" y="3375025"/>
          <p14:tracePt t="5631" x="2255838" y="3375025"/>
          <p14:tracePt t="5639" x="2316163" y="3375025"/>
          <p14:tracePt t="5654" x="2484438" y="3375025"/>
          <p14:tracePt t="5671" x="2674938" y="3375025"/>
          <p14:tracePt t="5688" x="2895600" y="3375025"/>
          <p14:tracePt t="5704" x="3116263" y="3390900"/>
          <p14:tracePt t="5721" x="3276600" y="3406775"/>
          <p14:tracePt t="5738" x="3398838" y="3413125"/>
          <p14:tracePt t="5754" x="3513138" y="3421063"/>
          <p14:tracePt t="5771" x="3603625" y="3421063"/>
          <p14:tracePt t="5788" x="3673475" y="3421063"/>
          <p14:tracePt t="5804" x="3725863" y="3421063"/>
          <p14:tracePt t="5821" x="3756025" y="3421063"/>
          <p14:tracePt t="5838" x="3787775" y="3421063"/>
          <p14:tracePt t="5854" x="3886200" y="3406775"/>
          <p14:tracePt t="5871" x="4000500" y="3390900"/>
          <p14:tracePt t="5888" x="4152900" y="3368675"/>
          <p14:tracePt t="5904" x="4327525" y="3352800"/>
          <p14:tracePt t="5921" x="4518025" y="3322638"/>
          <p14:tracePt t="5938" x="4656138" y="3322638"/>
          <p14:tracePt t="5954" x="4724400" y="3322638"/>
          <p14:tracePt t="5971" x="4740275" y="3322638"/>
          <p14:tracePt t="6023" x="4746625" y="3322638"/>
          <p14:tracePt t="6031" x="4770438" y="3322638"/>
          <p14:tracePt t="6039" x="4800600" y="3322638"/>
          <p14:tracePt t="6054" x="4884738" y="3330575"/>
          <p14:tracePt t="6071" x="5075238" y="3368675"/>
          <p14:tracePt t="6088" x="5211763" y="3382963"/>
          <p14:tracePt t="6104" x="5364163" y="3406775"/>
          <p14:tracePt t="6121" x="5486400" y="3421063"/>
          <p14:tracePt t="6138" x="5592763" y="3436938"/>
          <p14:tracePt t="6154" x="5630863" y="3444875"/>
          <p14:tracePt t="6343" x="5654675" y="3451225"/>
          <p14:tracePt t="6351" x="5676900" y="3451225"/>
          <p14:tracePt t="6367" x="5707063" y="3459163"/>
          <p14:tracePt t="6375" x="5745163" y="3475038"/>
          <p14:tracePt t="6389" x="5768975" y="3482975"/>
          <p14:tracePt t="6407" x="5775325" y="3482975"/>
          <p14:tracePt t="6752" x="5821363" y="3482975"/>
          <p14:tracePt t="6759" x="5875338" y="3482975"/>
          <p14:tracePt t="6771" x="5935663" y="3482975"/>
          <p14:tracePt t="6788" x="6019800" y="3482975"/>
          <p14:tracePt t="6806" x="6080125" y="3482975"/>
          <p14:tracePt t="7135" x="6027738" y="3497263"/>
          <p14:tracePt t="7143" x="5959475" y="3513138"/>
          <p14:tracePt t="7155" x="5875338" y="3543300"/>
          <p14:tracePt t="7171" x="5661025" y="3565525"/>
          <p14:tracePt t="7188" x="5394325" y="3597275"/>
          <p14:tracePt t="7205" x="5059363" y="3603625"/>
          <p14:tracePt t="7222" x="4518025" y="3603625"/>
          <p14:tracePt t="7239" x="4275138" y="3581400"/>
          <p14:tracePt t="7255" x="4114800" y="3559175"/>
          <p14:tracePt t="7271" x="3970338" y="3543300"/>
          <p14:tracePt t="7288" x="3794125" y="3513138"/>
          <p14:tracePt t="7305" x="3603625" y="3513138"/>
          <p14:tracePt t="7321" x="3436938" y="3513138"/>
          <p14:tracePt t="7339" x="3260725" y="3513138"/>
          <p14:tracePt t="7355" x="3055938" y="3513138"/>
          <p14:tracePt t="7372" x="2895600" y="3513138"/>
          <p14:tracePt t="7388" x="2827338" y="3505200"/>
          <p14:tracePt t="7935" x="2865438" y="3505200"/>
          <p14:tracePt t="7943" x="2933700" y="3505200"/>
          <p14:tracePt t="7955" x="3032125" y="3505200"/>
          <p14:tracePt t="7972" x="3322638" y="3505200"/>
          <p14:tracePt t="7988" x="3779838" y="3505200"/>
          <p14:tracePt t="7992" x="4068763" y="3505200"/>
          <p14:tracePt t="8005" x="4403725" y="3505200"/>
          <p14:tracePt t="8022" x="4937125" y="3505200"/>
          <p14:tracePt t="8038" x="5562600" y="3505200"/>
          <p14:tracePt t="8055" x="5829300" y="3505200"/>
          <p14:tracePt t="8072" x="5943600" y="3489325"/>
          <p14:tracePt t="8088" x="5951538" y="3482975"/>
          <p14:tracePt t="8122" x="5959475" y="3482975"/>
          <p14:tracePt t="8159" x="6003925" y="3482975"/>
          <p14:tracePt t="8167" x="6080125" y="3482975"/>
          <p14:tracePt t="8174" x="6172200" y="3482975"/>
          <p14:tracePt t="8188" x="6256338" y="3482975"/>
          <p14:tracePt t="8206" x="6477000" y="3482975"/>
          <p14:tracePt t="8222" x="6530975" y="3482975"/>
          <p14:tracePt t="8238" x="6613525" y="3489325"/>
          <p14:tracePt t="8664" x="6599238" y="3489325"/>
          <p14:tracePt t="8670" x="6553200" y="3489325"/>
          <p14:tracePt t="8679" x="6477000" y="3489325"/>
          <p14:tracePt t="8689" x="6370638" y="3513138"/>
          <p14:tracePt t="8705" x="6126163" y="3535363"/>
          <p14:tracePt t="8722" x="5821363" y="3559175"/>
          <p14:tracePt t="8739" x="5448300" y="3573463"/>
          <p14:tracePt t="8755" x="5105400" y="3581400"/>
          <p14:tracePt t="8772" x="4830763" y="3581400"/>
          <p14:tracePt t="8789" x="4625975" y="3581400"/>
          <p14:tracePt t="8806" x="4419600" y="3581400"/>
          <p14:tracePt t="8822" x="4275138" y="3603625"/>
          <p14:tracePt t="8839" x="4152900" y="3627438"/>
          <p14:tracePt t="8855" x="4022725" y="3649663"/>
          <p14:tracePt t="8872" x="3932238" y="3665538"/>
          <p14:tracePt t="8889" x="3848100" y="3679825"/>
          <p14:tracePt t="8905" x="3741738" y="3703638"/>
          <p14:tracePt t="8922" x="3619500" y="3725863"/>
          <p14:tracePt t="8939" x="3459163" y="3741738"/>
          <p14:tracePt t="8955" x="3284538" y="3771900"/>
          <p14:tracePt t="8972" x="3094038" y="3802063"/>
          <p14:tracePt t="8989" x="2933700" y="3817938"/>
          <p14:tracePt t="8992" x="2887663" y="3825875"/>
          <p14:tracePt t="9006" x="2827338" y="3840163"/>
          <p14:tracePt t="9022" x="2789238" y="3840163"/>
          <p14:tracePt t="9039" x="2789238" y="3848100"/>
          <p14:tracePt t="9927" x="2827338" y="3848100"/>
          <p14:tracePt t="9934" x="2887663" y="3848100"/>
          <p14:tracePt t="9942" x="2963863" y="3848100"/>
          <p14:tracePt t="9956" x="3048000" y="3848100"/>
          <p14:tracePt t="9972" x="3268663" y="3848100"/>
          <p14:tracePt t="9989" x="3521075" y="3848100"/>
          <p14:tracePt t="9992" x="3673475" y="3848100"/>
          <p14:tracePt t="10006" x="3924300" y="3848100"/>
          <p14:tracePt t="10022" x="4175125" y="3863975"/>
          <p14:tracePt t="10039" x="4381500" y="3886200"/>
          <p14:tracePt t="10057" x="4610100" y="3894138"/>
          <p14:tracePt t="10073" x="4800600" y="3902075"/>
          <p14:tracePt t="10089" x="5021263" y="3902075"/>
          <p14:tracePt t="10106" x="5249863" y="3902075"/>
          <p14:tracePt t="10123" x="5426075" y="3902075"/>
          <p14:tracePt t="10139" x="5570538" y="3902075"/>
          <p14:tracePt t="10156" x="5630863" y="3902075"/>
          <p14:tracePt t="10173" x="5661025" y="3902075"/>
          <p14:tracePt t="10223" x="5668963" y="3902075"/>
          <p14:tracePt t="10272" x="5684838" y="3902075"/>
          <p14:tracePt t="10279" x="5707063" y="3902075"/>
          <p14:tracePt t="10289" x="5722938" y="3902075"/>
          <p14:tracePt t="10306" x="5775325" y="3902075"/>
          <p14:tracePt t="10323" x="5829300" y="3902075"/>
          <p14:tracePt t="10339" x="5859463" y="3902075"/>
          <p14:tracePt t="10356" x="5875338" y="3902075"/>
          <p14:tracePt t="10373" x="5883275" y="3902075"/>
          <p14:tracePt t="10415" x="5889625" y="3902075"/>
          <p14:tracePt t="10647" x="5897563" y="3902075"/>
          <p14:tracePt t="10855" x="5905500" y="3902075"/>
          <p14:tracePt t="10991" x="5875338" y="3902075"/>
          <p14:tracePt t="10999" x="5791200" y="3886200"/>
          <p14:tracePt t="11007" x="5676900" y="3886200"/>
          <p14:tracePt t="11023" x="5432425" y="3932238"/>
          <p14:tracePt t="11040" x="5013325" y="4054475"/>
          <p14:tracePt t="11056" x="4441825" y="4191000"/>
          <p14:tracePt t="11073" x="3946525" y="4267200"/>
          <p14:tracePt t="11090" x="3527425" y="4321175"/>
          <p14:tracePt t="11106" x="3306763" y="4359275"/>
          <p14:tracePt t="11123" x="3140075" y="4365625"/>
          <p14:tracePt t="11140" x="3070225" y="4373563"/>
          <p14:tracePt t="11156" x="3048000" y="4373563"/>
          <p14:tracePt t="11272" x="3040063" y="4373563"/>
          <p14:tracePt t="11279" x="3025775" y="4373563"/>
          <p14:tracePt t="11290" x="3001963" y="4373563"/>
          <p14:tracePt t="11306" x="2941638" y="4373563"/>
          <p14:tracePt t="11323" x="2835275" y="4397375"/>
          <p14:tracePt t="11340" x="2765425" y="4403725"/>
          <p14:tracePt t="11356" x="2743200" y="4403725"/>
          <p14:tracePt t="11373" x="2735263" y="4403725"/>
          <p14:tracePt t="11839" x="2751138" y="4411663"/>
          <p14:tracePt t="11847" x="2789238" y="4411663"/>
          <p14:tracePt t="11856" x="2827338" y="4411663"/>
          <p14:tracePt t="11873" x="3009900" y="4411663"/>
          <p14:tracePt t="11890" x="3246438" y="4411663"/>
          <p14:tracePt t="11907" x="3467100" y="4411663"/>
          <p14:tracePt t="11923" x="3725863" y="4411663"/>
          <p14:tracePt t="11940" x="3886200" y="4411663"/>
          <p14:tracePt t="11957" x="3962400" y="4411663"/>
          <p14:tracePt t="12071" x="3970338" y="4411663"/>
          <p14:tracePt t="12095" x="3978275" y="4411663"/>
          <p14:tracePt t="12119" x="3984625" y="4411663"/>
          <p14:tracePt t="12143" x="3992563" y="4411663"/>
          <p14:tracePt t="12151" x="4008438" y="4411663"/>
          <p14:tracePt t="12159" x="4016375" y="4411663"/>
          <p14:tracePt t="12174" x="4076700" y="4411663"/>
          <p14:tracePt t="12190" x="4130675" y="4411663"/>
          <p14:tracePt t="12206" x="4359275" y="4411663"/>
          <p14:tracePt t="12223" x="4564063" y="4411663"/>
          <p14:tracePt t="12240" x="4784725" y="4389438"/>
          <p14:tracePt t="12256" x="4975225" y="4351338"/>
          <p14:tracePt t="12273" x="5135563" y="4335463"/>
          <p14:tracePt t="12290" x="5227638" y="4313238"/>
          <p14:tracePt t="12306" x="5273675" y="4305300"/>
          <p14:tracePt t="12323" x="5287963" y="4297363"/>
          <p14:tracePt t="12340" x="5295900" y="4297363"/>
          <p14:tracePt t="12357" x="5326063" y="4283075"/>
          <p14:tracePt t="12374" x="5426075" y="4275138"/>
          <p14:tracePt t="12390" x="5546725" y="4275138"/>
          <p14:tracePt t="12406" x="5715000" y="4275138"/>
          <p14:tracePt t="12423" x="5875338" y="4275138"/>
          <p14:tracePt t="12440" x="6027738" y="4275138"/>
          <p14:tracePt t="12457" x="6180138" y="4275138"/>
          <p14:tracePt t="12473" x="6302375" y="4283075"/>
          <p14:tracePt t="12490" x="6378575" y="4289425"/>
          <p14:tracePt t="12507" x="6392863" y="4297363"/>
          <p14:tracePt t="12559" x="6400800" y="4297363"/>
          <p14:tracePt t="12574" x="6408738" y="4297363"/>
          <p14:tracePt t="12582" x="6430963" y="4297363"/>
          <p14:tracePt t="12590" x="6461125" y="4297363"/>
          <p14:tracePt t="12607" x="6545263" y="4297363"/>
          <p14:tracePt t="12623" x="6607175" y="4289425"/>
          <p14:tracePt t="12640" x="6651625" y="4283075"/>
          <p14:tracePt t="12657" x="6675438" y="4283075"/>
          <p14:tracePt t="12673" x="6697663" y="4283075"/>
          <p14:tracePt t="12690" x="6705600" y="4275138"/>
          <p14:tracePt t="12723" x="6721475" y="4275138"/>
          <p14:tracePt t="12740" x="6759575" y="4275138"/>
          <p14:tracePt t="12757" x="6819900" y="4275138"/>
          <p14:tracePt t="12774" x="6994525" y="4275138"/>
          <p14:tracePt t="12790" x="7102475" y="4275138"/>
          <p14:tracePt t="12807" x="7185025" y="4275138"/>
          <p14:tracePt t="12823" x="7269163" y="4275138"/>
          <p14:tracePt t="12840" x="7315200" y="4267200"/>
          <p14:tracePt t="12857" x="7331075" y="4259263"/>
          <p14:tracePt t="12951" x="7337425" y="4259263"/>
          <p14:tracePt t="12975" x="7369175" y="4259263"/>
          <p14:tracePt t="12983" x="7399338" y="4259263"/>
          <p14:tracePt t="12991" x="7459663" y="4251325"/>
          <p14:tracePt t="13007" x="7551738" y="4237038"/>
          <p14:tracePt t="13024" x="7704138" y="4237038"/>
          <p14:tracePt t="13040" x="7908925" y="4237038"/>
          <p14:tracePt t="13057" x="8099425" y="4237038"/>
          <p14:tracePt t="13074" x="8229600" y="4237038"/>
          <p14:tracePt t="13090" x="8343900" y="4237038"/>
          <p14:tracePt t="13107" x="8397875" y="4237038"/>
          <p14:tracePt t="13124" x="8404225" y="4237038"/>
          <p14:tracePt t="13140" x="8420100" y="4237038"/>
          <p14:tracePt t="13157" x="8442325" y="4237038"/>
          <p14:tracePt t="13175" x="8556625" y="4221163"/>
          <p14:tracePt t="13190" x="8632825" y="4213225"/>
          <p14:tracePt t="13207" x="8716963" y="4191000"/>
          <p14:tracePt t="13224" x="8778875" y="4191000"/>
          <p14:tracePt t="13240" x="8823325" y="4191000"/>
          <p14:tracePt t="13257" x="8877300" y="4191000"/>
          <p14:tracePt t="13274" x="8931275" y="4191000"/>
          <p14:tracePt t="13290" x="8969375" y="4191000"/>
          <p14:tracePt t="13307" x="9013825" y="4191000"/>
          <p14:tracePt t="13324" x="9045575" y="4191000"/>
          <p14:tracePt t="13340" x="9067800" y="4191000"/>
          <p14:tracePt t="13639" x="9029700" y="4206875"/>
          <p14:tracePt t="13646" x="8953500" y="4244975"/>
          <p14:tracePt t="13657" x="8861425" y="4283075"/>
          <p14:tracePt t="13673" x="8458200" y="4389438"/>
          <p14:tracePt t="13690" x="7840663" y="4473575"/>
          <p14:tracePt t="13707" x="7108825" y="4487863"/>
          <p14:tracePt t="13723" x="6346825" y="4487863"/>
          <p14:tracePt t="13740" x="5646738" y="4487863"/>
          <p14:tracePt t="13757" x="5067300" y="4487863"/>
          <p14:tracePt t="13773" x="4525963" y="4594225"/>
          <p14:tracePt t="13790" x="3733800" y="4740275"/>
          <p14:tracePt t="13807" x="3284538" y="4860925"/>
          <p14:tracePt t="13824" x="2911475" y="4960938"/>
          <p14:tracePt t="13840" x="2667000" y="5013325"/>
          <p14:tracePt t="13857" x="2484438" y="5029200"/>
          <p14:tracePt t="13874" x="2354263" y="5045075"/>
          <p14:tracePt t="13890" x="2286000" y="5045075"/>
          <p14:tracePt t="13907" x="2278063" y="5045075"/>
          <p14:tracePt t="13967" x="2270125" y="5045075"/>
          <p14:tracePt t="13975" x="2255838" y="5045075"/>
          <p14:tracePt t="13983" x="2232025" y="5045075"/>
          <p14:tracePt t="13991" x="2209800" y="5045075"/>
          <p14:tracePt t="14007" x="2133600" y="5045075"/>
          <p14:tracePt t="14024" x="2079625" y="5045075"/>
          <p14:tracePt t="14041" x="2049463" y="5045075"/>
          <p14:tracePt t="14057" x="2041525" y="5045075"/>
          <p14:tracePt t="14135" x="2057400" y="5045075"/>
          <p14:tracePt t="14143" x="2057400" y="5051425"/>
          <p14:tracePt t="14151" x="2073275" y="5059363"/>
          <p14:tracePt t="14159" x="2095500" y="5075238"/>
          <p14:tracePt t="14174" x="2133600" y="5089525"/>
          <p14:tracePt t="14191" x="2187575" y="5113338"/>
          <p14:tracePt t="14207" x="2247900" y="5121275"/>
          <p14:tracePt t="14224" x="2308225" y="5135563"/>
          <p14:tracePt t="14241" x="2384425" y="5143500"/>
          <p14:tracePt t="14257" x="2438400" y="5143500"/>
          <p14:tracePt t="14275" x="2492375" y="5143500"/>
          <p14:tracePt t="14291" x="2522538" y="5143500"/>
          <p14:tracePt t="14307" x="2552700" y="5143500"/>
          <p14:tracePt t="14324" x="2568575" y="5143500"/>
          <p14:tracePt t="14341" x="2598738" y="5143500"/>
          <p14:tracePt t="14358" x="2636838" y="5143500"/>
          <p14:tracePt t="14374" x="2682875" y="5143500"/>
          <p14:tracePt t="14391" x="2735263" y="5143500"/>
          <p14:tracePt t="14407" x="2857500" y="5143500"/>
          <p14:tracePt t="14424" x="3032125" y="5143500"/>
          <p14:tracePt t="14441" x="3260725" y="5159375"/>
          <p14:tracePt t="14457" x="3551238" y="5189538"/>
          <p14:tracePt t="14474" x="3817938" y="5189538"/>
          <p14:tracePt t="14491" x="4022725" y="5189538"/>
          <p14:tracePt t="14507" x="4137025" y="5189538"/>
          <p14:tracePt t="14524" x="4183063" y="5189538"/>
          <p14:tracePt t="14541" x="4198938" y="5189538"/>
          <p14:tracePt t="14558" x="4221163" y="5189538"/>
          <p14:tracePt t="14574" x="4283075" y="5189538"/>
          <p14:tracePt t="14591" x="4403725" y="5189538"/>
          <p14:tracePt t="14608" x="4556125" y="5189538"/>
          <p14:tracePt t="14624" x="4740275" y="5189538"/>
          <p14:tracePt t="14641" x="4937125" y="5189538"/>
          <p14:tracePt t="14657" x="5121275" y="5173663"/>
          <p14:tracePt t="14674" x="5227638" y="5165725"/>
          <p14:tracePt t="14691" x="5280025" y="5151438"/>
          <p14:tracePt t="14708" x="5303838" y="5143500"/>
          <p14:tracePt t="14807" x="5334000" y="5135563"/>
          <p14:tracePt t="14815" x="5380038" y="5135563"/>
          <p14:tracePt t="14824" x="5432425" y="5135563"/>
          <p14:tracePt t="14841" x="5546725" y="5121275"/>
          <p14:tracePt t="14858" x="5684838" y="5113338"/>
          <p14:tracePt t="14874" x="5837238" y="5113338"/>
          <p14:tracePt t="14891" x="5959475" y="5105400"/>
          <p14:tracePt t="14908" x="6073775" y="5097463"/>
          <p14:tracePt t="14924" x="6126163" y="5075238"/>
          <p14:tracePt t="14941" x="6149975" y="5075238"/>
          <p14:tracePt t="14958" x="6164263" y="5075238"/>
          <p14:tracePt t="14975" x="6194425" y="5067300"/>
          <p14:tracePt t="14991" x="6240463" y="5059363"/>
          <p14:tracePt t="15008" x="6346825" y="5059363"/>
          <p14:tracePt t="15024" x="6454775" y="5059363"/>
          <p14:tracePt t="15041" x="6599238" y="5059363"/>
          <p14:tracePt t="15058" x="6743700" y="5059363"/>
          <p14:tracePt t="15074" x="6904038" y="5059363"/>
          <p14:tracePt t="15091" x="7064375" y="5059363"/>
          <p14:tracePt t="15108" x="7208838" y="5059363"/>
          <p14:tracePt t="15124" x="7331075" y="5059363"/>
          <p14:tracePt t="15141" x="7399338" y="5059363"/>
          <p14:tracePt t="15158" x="7451725" y="5059363"/>
          <p14:tracePt t="15174" x="7459663" y="5059363"/>
          <p14:tracePt t="15783" x="7451725" y="5059363"/>
          <p14:tracePt t="15799" x="7429500" y="5051425"/>
          <p14:tracePt t="15807" x="7399338" y="5045075"/>
          <p14:tracePt t="15814" x="7375525" y="5045075"/>
          <p14:tracePt t="15825" x="7331075" y="5029200"/>
          <p14:tracePt t="15841" x="7254875" y="5006975"/>
          <p14:tracePt t="15858" x="7185025" y="4983163"/>
          <p14:tracePt t="15875" x="7132638" y="4975225"/>
          <p14:tracePt t="15893" x="7108825" y="4960938"/>
          <p14:tracePt t="16127" x="7102475" y="4960938"/>
          <p14:tracePt t="17151" x="7102475" y="4953000"/>
          <p14:tracePt t="17175" x="7086600" y="4945063"/>
          <p14:tracePt t="17184" x="7064375" y="4906963"/>
          <p14:tracePt t="17192" x="7032625" y="4860925"/>
          <p14:tracePt t="17208" x="6988175" y="4816475"/>
          <p14:tracePt t="17225" x="6980238" y="4800600"/>
          <p14:tracePt t="17242" x="6972300" y="4800600"/>
          <p14:tracePt t="17275" x="6964363" y="4746625"/>
          <p14:tracePt t="17292" x="6934200" y="4632325"/>
          <p14:tracePt t="17309" x="6904038" y="4541838"/>
          <p14:tracePt t="17326" x="6896100" y="4511675"/>
          <p14:tracePt t="17342" x="6880225" y="4441825"/>
          <p14:tracePt t="17358" x="6873875" y="4419600"/>
          <p14:tracePt t="17375" x="6873875" y="4389438"/>
          <p14:tracePt t="17392" x="6873875" y="4351338"/>
          <p14:tracePt t="17425" x="6873875" y="4343400"/>
          <p14:tracePt t="17442" x="6880225" y="4327525"/>
          <p14:tracePt t="17459" x="6911975" y="4327525"/>
          <p14:tracePt t="17475" x="6956425" y="4327525"/>
          <p14:tracePt t="17492" x="7002463" y="4327525"/>
          <p14:tracePt t="17509" x="7040563" y="4327525"/>
          <p14:tracePt t="17511" x="7056438" y="4335463"/>
          <p14:tracePt t="17526" x="7086600" y="4351338"/>
          <p14:tracePt t="17542" x="7094538" y="4351338"/>
          <p14:tracePt t="17559" x="7094538" y="4359275"/>
          <p14:tracePt t="17600" x="7094538" y="4373563"/>
          <p14:tracePt t="17607" x="7094538" y="4403725"/>
          <p14:tracePt t="17615" x="7094538" y="4435475"/>
          <p14:tracePt t="17625" x="7094538" y="4465638"/>
          <p14:tracePt t="17642" x="7094538" y="4549775"/>
          <p14:tracePt t="17659" x="7094538" y="4640263"/>
          <p14:tracePt t="17675" x="7094538" y="4702175"/>
          <p14:tracePt t="17692" x="7102475" y="4716463"/>
          <p14:tracePt t="17735" x="7116763" y="4716463"/>
          <p14:tracePt t="17743" x="7124700" y="4702175"/>
          <p14:tracePt t="17759" x="7124700" y="4678363"/>
          <p14:tracePt t="17775" x="7124700" y="4670425"/>
          <p14:tracePt t="18607" x="7124700" y="4664075"/>
          <p14:tracePt t="18639" x="7116763" y="4664075"/>
          <p14:tracePt t="18647" x="7094538" y="4648200"/>
          <p14:tracePt t="18659" x="7070725" y="4640263"/>
          <p14:tracePt t="18676" x="7056438" y="4632325"/>
          <p14:tracePt t="18692" x="7048500" y="4632325"/>
          <p14:tracePt t="46343" x="7040563" y="4625975"/>
          <p14:tracePt t="48248" x="7026275" y="4625975"/>
          <p14:tracePt t="48254" x="7010400" y="4625975"/>
          <p14:tracePt t="48270" x="6994525" y="4625975"/>
          <p14:tracePt t="48303" x="6988175" y="4625975"/>
          <p14:tracePt t="48319" x="6972300" y="4625975"/>
          <p14:tracePt t="48327" x="6964363" y="4625975"/>
          <p14:tracePt t="48337" x="6956425" y="4625975"/>
          <p14:tracePt t="48353" x="6950075" y="4625975"/>
          <p14:tracePt t="48370" x="6934200" y="4618038"/>
          <p14:tracePt t="48391" x="6918325" y="4618038"/>
          <p14:tracePt t="48407" x="6896100" y="4594225"/>
          <p14:tracePt t="48420" x="6888163" y="4594225"/>
          <p14:tracePt t="48437" x="6873875" y="4587875"/>
          <p14:tracePt t="48471" x="6865938" y="4579938"/>
          <p14:tracePt t="48607" x="6865938" y="4572000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Line 7"/>
          <p:cNvSpPr>
            <a:spLocks noChangeShapeType="1"/>
          </p:cNvSpPr>
          <p:nvPr/>
        </p:nvSpPr>
        <p:spPr bwMode="auto">
          <a:xfrm flipV="1">
            <a:off x="5664200" y="5283200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" name="Line 9"/>
          <p:cNvSpPr>
            <a:spLocks noChangeShapeType="1"/>
          </p:cNvSpPr>
          <p:nvPr/>
        </p:nvSpPr>
        <p:spPr bwMode="auto">
          <a:xfrm flipH="1">
            <a:off x="4140200" y="3302000"/>
            <a:ext cx="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Text Box 14"/>
          <p:cNvSpPr txBox="1">
            <a:spLocks noChangeArrowheads="1"/>
          </p:cNvSpPr>
          <p:nvPr/>
        </p:nvSpPr>
        <p:spPr bwMode="auto">
          <a:xfrm>
            <a:off x="6896100" y="1346200"/>
            <a:ext cx="3340100" cy="95410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Dividing by a negative number</a:t>
            </a:r>
          </a:p>
        </p:txBody>
      </p:sp>
      <p:graphicFrame>
        <p:nvGraphicFramePr>
          <p:cNvPr id="11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033855"/>
              </p:ext>
            </p:extLst>
          </p:nvPr>
        </p:nvGraphicFramePr>
        <p:xfrm>
          <a:off x="2628900" y="2295261"/>
          <a:ext cx="2806700" cy="789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81" name="Equation" r:id="rId5" imgW="609336" imgH="177723" progId="Equation.3">
                  <p:embed/>
                </p:oleObj>
              </mc:Choice>
              <mc:Fallback>
                <p:oleObj name="Equation" r:id="rId5" imgW="609336" imgH="177723" progId="Equation.3">
                  <p:embed/>
                  <p:pic>
                    <p:nvPicPr>
                      <p:cNvPr id="9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8900" y="2295261"/>
                        <a:ext cx="2806700" cy="789384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4359993"/>
              </p:ext>
            </p:extLst>
          </p:nvPr>
        </p:nvGraphicFramePr>
        <p:xfrm>
          <a:off x="2776500" y="4292600"/>
          <a:ext cx="2659100" cy="15007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82" name="Equation" r:id="rId7" imgW="685800" imgH="393700" progId="Equation.DSMT4">
                  <p:embed/>
                </p:oleObj>
              </mc:Choice>
              <mc:Fallback>
                <p:oleObj name="Equation" r:id="rId7" imgW="685800" imgH="393700" progId="Equation.DSMT4">
                  <p:embed/>
                  <p:pic>
                    <p:nvPicPr>
                      <p:cNvPr id="1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6500" y="4292600"/>
                        <a:ext cx="2659100" cy="150078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2884327"/>
              </p:ext>
            </p:extLst>
          </p:nvPr>
        </p:nvGraphicFramePr>
        <p:xfrm>
          <a:off x="6796274" y="4694876"/>
          <a:ext cx="2374900" cy="9784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483" name="Equation" r:id="rId9" imgW="431425" imgH="177646" progId="Equation.3">
                  <p:embed/>
                </p:oleObj>
              </mc:Choice>
              <mc:Fallback>
                <p:oleObj name="Equation" r:id="rId9" imgW="431425" imgH="177646" progId="Equation.3">
                  <p:embed/>
                  <p:pic>
                    <p:nvPicPr>
                      <p:cNvPr id="11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6274" y="4694876"/>
                        <a:ext cx="2374900" cy="978410"/>
                      </a:xfrm>
                      <a:prstGeom prst="rect">
                        <a:avLst/>
                      </a:prstGeom>
                      <a:solidFill>
                        <a:schemeClr val="bg2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4" name="Group 22"/>
          <p:cNvGrpSpPr>
            <a:grpSpLocks/>
          </p:cNvGrpSpPr>
          <p:nvPr/>
        </p:nvGrpSpPr>
        <p:grpSpPr bwMode="auto">
          <a:xfrm>
            <a:off x="6767688" y="3193344"/>
            <a:ext cx="3468511" cy="1295246"/>
            <a:chOff x="2928" y="1776"/>
            <a:chExt cx="2400" cy="1157"/>
          </a:xfrm>
        </p:grpSpPr>
        <p:sp>
          <p:nvSpPr>
            <p:cNvPr id="15" name="Oval 2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auto">
            <a:xfrm>
              <a:off x="3360" y="2064"/>
              <a:ext cx="1728" cy="8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28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Notice:  Sign CHANGED</a:t>
              </a:r>
            </a:p>
          </p:txBody>
        </p:sp>
      </p:grp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6654800" y="2374900"/>
            <a:ext cx="3886200" cy="582613"/>
          </a:xfrm>
          <a:prstGeom prst="rect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solidFill>
                  <a:srgbClr val="FFFF00"/>
                </a:solidFill>
                <a:latin typeface="Times New Roman" panose="02020603050405020304" pitchFamily="18" charset="0"/>
              </a:rPr>
              <a:t>Same if multiplying?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62260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679"/>
    </mc:Choice>
    <mc:Fallback xmlns="">
      <p:transition advTm="57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75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 autoUpdateAnimBg="0"/>
      <p:bldP spid="17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2463" x="6880225" y="4572000"/>
          <p14:tracePt t="2470" x="6888163" y="4572000"/>
          <p14:tracePt t="2487" x="6888163" y="4564063"/>
          <p14:tracePt t="2495" x="6850063" y="4541838"/>
          <p14:tracePt t="2505" x="6705600" y="4449763"/>
          <p14:tracePt t="2521" x="5989638" y="3978275"/>
          <p14:tracePt t="2538" x="5326063" y="3559175"/>
          <p14:tracePt t="2555" x="4906963" y="3254375"/>
          <p14:tracePt t="2572" x="4564063" y="2987675"/>
          <p14:tracePt t="2588" x="4283075" y="2735263"/>
          <p14:tracePt t="2605" x="3984625" y="2530475"/>
          <p14:tracePt t="2622" x="3749675" y="2384425"/>
          <p14:tracePt t="2638" x="3679825" y="2339975"/>
          <p14:tracePt t="2655" x="3673475" y="2332038"/>
          <p14:tracePt t="2775" x="3649663" y="2332038"/>
          <p14:tracePt t="2783" x="3603625" y="2339975"/>
          <p14:tracePt t="2791" x="3551238" y="2370138"/>
          <p14:tracePt t="2805" x="3505200" y="2384425"/>
          <p14:tracePt t="2822" x="3467100" y="2400300"/>
          <p14:tracePt t="2838" x="3398838" y="2460625"/>
          <p14:tracePt t="2855" x="3336925" y="2530475"/>
          <p14:tracePt t="2872" x="3254375" y="2674938"/>
          <p14:tracePt t="2888" x="3200400" y="2789238"/>
          <p14:tracePt t="2905" x="3170238" y="2841625"/>
          <p14:tracePt t="3015" x="3170238" y="2835275"/>
          <p14:tracePt t="3031" x="3170238" y="2827338"/>
          <p14:tracePt t="3079" x="3178175" y="2827338"/>
          <p14:tracePt t="3095" x="3184525" y="2827338"/>
          <p14:tracePt t="3103" x="3192463" y="2827338"/>
          <p14:tracePt t="3111" x="3230563" y="2827338"/>
          <p14:tracePt t="3122" x="3284538" y="2827338"/>
          <p14:tracePt t="3138" x="3444875" y="2827338"/>
          <p14:tracePt t="3155" x="3597275" y="2803525"/>
          <p14:tracePt t="3172" x="3673475" y="2789238"/>
          <p14:tracePt t="3188" x="3695700" y="2773363"/>
          <p14:tracePt t="3239" x="3703638" y="2773363"/>
          <p14:tracePt t="3304" x="3703638" y="2765425"/>
          <p14:tracePt t="3319" x="3711575" y="2765425"/>
          <p14:tracePt t="3327" x="3733800" y="2765425"/>
          <p14:tracePt t="3338" x="3787775" y="2759075"/>
          <p14:tracePt t="3355" x="3886200" y="2735263"/>
          <p14:tracePt t="3358" x="3940175" y="2727325"/>
          <p14:tracePt t="3372" x="4000500" y="2713038"/>
          <p14:tracePt t="3388" x="4068763" y="2674938"/>
          <p14:tracePt t="3405" x="4144963" y="2620963"/>
          <p14:tracePt t="3422" x="4175125" y="2606675"/>
          <p14:tracePt t="3438" x="4206875" y="2582863"/>
          <p14:tracePt t="3455" x="4221163" y="2568575"/>
          <p14:tracePt t="3473" x="4229100" y="2560638"/>
          <p14:tracePt t="3489" x="4259263" y="2530475"/>
          <p14:tracePt t="3505" x="4297363" y="2506663"/>
          <p14:tracePt t="3522" x="4359275" y="2476500"/>
          <p14:tracePt t="3539" x="4419600" y="2468563"/>
          <p14:tracePt t="3555" x="4465638" y="2454275"/>
          <p14:tracePt t="3572" x="4487863" y="2446338"/>
          <p14:tracePt t="3589" x="4495800" y="2438400"/>
          <p14:tracePt t="3727" x="4511675" y="2446338"/>
          <p14:tracePt t="3735" x="4511675" y="2476500"/>
          <p14:tracePt t="3743" x="4503738" y="2514600"/>
          <p14:tracePt t="3755" x="4465638" y="2568575"/>
          <p14:tracePt t="3772" x="4403725" y="2636838"/>
          <p14:tracePt t="3789" x="4335463" y="2697163"/>
          <p14:tracePt t="3806" x="4275138" y="2743200"/>
          <p14:tracePt t="3822" x="4251325" y="2759075"/>
          <p14:tracePt t="3839" x="4244975" y="2765425"/>
          <p14:tracePt t="3872" x="4237038" y="2781300"/>
          <p14:tracePt t="3889" x="4229100" y="2789238"/>
          <p14:tracePt t="3905" x="4221163" y="2819400"/>
          <p14:tracePt t="3922" x="4206875" y="2849563"/>
          <p14:tracePt t="3939" x="4206875" y="2857500"/>
          <p14:tracePt t="3955" x="4206875" y="2887663"/>
          <p14:tracePt t="3972" x="4206875" y="2911475"/>
          <p14:tracePt t="3989" x="4206875" y="2949575"/>
          <p14:tracePt t="4006" x="4251325" y="3032125"/>
          <p14:tracePt t="4022" x="4289425" y="3048000"/>
          <p14:tracePt t="4039" x="4503738" y="3094038"/>
          <p14:tracePt t="4055" x="4694238" y="3094038"/>
          <p14:tracePt t="4072" x="4868863" y="3094038"/>
          <p14:tracePt t="4089" x="5059363" y="3078163"/>
          <p14:tracePt t="4105" x="5165725" y="3063875"/>
          <p14:tracePt t="4122" x="5181600" y="3048000"/>
          <p14:tracePt t="4155" x="5181600" y="3040063"/>
          <p14:tracePt t="4172" x="5181600" y="3032125"/>
          <p14:tracePt t="4189" x="5189538" y="3025775"/>
          <p14:tracePt t="5439" x="5173663" y="3032125"/>
          <p14:tracePt t="5447" x="5121275" y="3063875"/>
          <p14:tracePt t="5456" x="5051425" y="3094038"/>
          <p14:tracePt t="5473" x="4914900" y="3132138"/>
          <p14:tracePt t="5489" x="4754563" y="3154363"/>
          <p14:tracePt t="5506" x="4533900" y="3178175"/>
          <p14:tracePt t="5523" x="4343400" y="3178175"/>
          <p14:tracePt t="5539" x="4206875" y="3178175"/>
          <p14:tracePt t="5556" x="4122738" y="3178175"/>
          <p14:tracePt t="5573" x="4084638" y="3178175"/>
          <p14:tracePt t="5631" x="4060825" y="3178175"/>
          <p14:tracePt t="5639" x="4022725" y="3170238"/>
          <p14:tracePt t="5647" x="3962400" y="3170238"/>
          <p14:tracePt t="5656" x="3886200" y="3170238"/>
          <p14:tracePt t="5673" x="3741738" y="3170238"/>
          <p14:tracePt t="5689" x="3589338" y="3170238"/>
          <p14:tracePt t="5706" x="3467100" y="3170238"/>
          <p14:tracePt t="5723" x="3390900" y="3162300"/>
          <p14:tracePt t="5739" x="3382963" y="3162300"/>
          <p14:tracePt t="5911" x="3360738" y="3162300"/>
          <p14:tracePt t="5919" x="3330575" y="3162300"/>
          <p14:tracePt t="5927" x="3276600" y="3146425"/>
          <p14:tracePt t="5939" x="3238500" y="3146425"/>
          <p14:tracePt t="5956" x="3124200" y="3132138"/>
          <p14:tracePt t="5973" x="2911475" y="3094038"/>
          <p14:tracePt t="5990" x="2620963" y="3048000"/>
          <p14:tracePt t="6006" x="2544763" y="3040063"/>
          <p14:tracePt t="6143" x="2590800" y="3040063"/>
          <p14:tracePt t="6151" x="2674938" y="3040063"/>
          <p14:tracePt t="6160" x="2773363" y="3040063"/>
          <p14:tracePt t="6173" x="2925763" y="3040063"/>
          <p14:tracePt t="6190" x="3505200" y="3040063"/>
          <p14:tracePt t="6206" x="3863975" y="3040063"/>
          <p14:tracePt t="6223" x="4122738" y="3040063"/>
          <p14:tracePt t="6240" x="4289425" y="3040063"/>
          <p14:tracePt t="6256" x="4327525" y="3040063"/>
          <p14:tracePt t="6311" x="4327525" y="3048000"/>
          <p14:tracePt t="6319" x="4283075" y="3094038"/>
          <p14:tracePt t="6326" x="4152900" y="3162300"/>
          <p14:tracePt t="6340" x="4008438" y="3200400"/>
          <p14:tracePt t="6356" x="3635375" y="3322638"/>
          <p14:tracePt t="6373" x="3336925" y="3398838"/>
          <p14:tracePt t="6390" x="3040063" y="3521075"/>
          <p14:tracePt t="6406" x="2994025" y="3559175"/>
          <p14:tracePt t="6423" x="2979738" y="3603625"/>
          <p14:tracePt t="6440" x="2979738" y="3749675"/>
          <p14:tracePt t="6456" x="2994025" y="3984625"/>
          <p14:tracePt t="6473" x="3070225" y="4335463"/>
          <p14:tracePt t="6490" x="3154363" y="4754563"/>
          <p14:tracePt t="6506" x="3268663" y="5189538"/>
          <p14:tracePt t="6523" x="3406775" y="5661025"/>
          <p14:tracePt t="6540" x="3505200" y="6049963"/>
          <p14:tracePt t="6556" x="3527425" y="6278563"/>
          <p14:tracePt t="6573" x="3527425" y="6430963"/>
          <p14:tracePt t="6590" x="3527425" y="6438900"/>
          <p14:tracePt t="6655" x="3535363" y="6423025"/>
          <p14:tracePt t="6663" x="3559175" y="6362700"/>
          <p14:tracePt t="6673" x="3565525" y="6286500"/>
          <p14:tracePt t="6690" x="3589338" y="6156325"/>
          <p14:tracePt t="6706" x="3611563" y="6096000"/>
          <p14:tracePt t="6723" x="3627438" y="6049963"/>
          <p14:tracePt t="6740" x="3641725" y="6027738"/>
          <p14:tracePt t="6784" x="3641725" y="6011863"/>
          <p14:tracePt t="6831" x="3649663" y="6003925"/>
          <p14:tracePt t="6839" x="3649663" y="5981700"/>
          <p14:tracePt t="6849" x="3649663" y="5921375"/>
          <p14:tracePt t="6856" x="3649663" y="5867400"/>
          <p14:tracePt t="6873" x="3641725" y="5753100"/>
          <p14:tracePt t="6890" x="3635375" y="5676900"/>
          <p14:tracePt t="6907" x="3619500" y="5608638"/>
          <p14:tracePt t="6923" x="3619500" y="5562600"/>
          <p14:tracePt t="6940" x="3619500" y="5540375"/>
          <p14:tracePt t="6975" x="3619500" y="5532438"/>
          <p14:tracePt t="7423" x="3619500" y="5540375"/>
          <p14:tracePt t="7431" x="3687763" y="5562600"/>
          <p14:tracePt t="7440" x="3787775" y="5578475"/>
          <p14:tracePt t="7457" x="4152900" y="5616575"/>
          <p14:tracePt t="7473" x="4754563" y="5616575"/>
          <p14:tracePt t="7491" x="5394325" y="5532438"/>
          <p14:tracePt t="7507" x="6134100" y="5318125"/>
          <p14:tracePt t="7523" x="6751638" y="5083175"/>
          <p14:tracePt t="7540" x="7216775" y="4800600"/>
          <p14:tracePt t="7557" x="7543800" y="4525963"/>
          <p14:tracePt t="7574" x="7718425" y="4244975"/>
          <p14:tracePt t="7590" x="7726363" y="4183063"/>
          <p14:tracePt t="7607" x="7734300" y="3978275"/>
          <p14:tracePt t="7623" x="7734300" y="3794125"/>
          <p14:tracePt t="7640" x="7666038" y="3597275"/>
          <p14:tracePt t="7657" x="7566025" y="3390900"/>
          <p14:tracePt t="7673" x="7421563" y="3162300"/>
          <p14:tracePt t="7690" x="7208838" y="2917825"/>
          <p14:tracePt t="7707" x="6942138" y="2682875"/>
          <p14:tracePt t="7723" x="6523038" y="2408238"/>
          <p14:tracePt t="7740" x="6096000" y="2163763"/>
          <p14:tracePt t="7757" x="5692775" y="2019300"/>
          <p14:tracePt t="7774" x="5059363" y="1912938"/>
          <p14:tracePt t="7790" x="4664075" y="1912938"/>
          <p14:tracePt t="7807" x="4267200" y="1951038"/>
          <p14:tracePt t="7823" x="3733800" y="2217738"/>
          <p14:tracePt t="7840" x="3146425" y="2651125"/>
          <p14:tracePt t="7857" x="2644775" y="3140075"/>
          <p14:tracePt t="7873" x="2255838" y="3573463"/>
          <p14:tracePt t="7890" x="1912938" y="3932238"/>
          <p14:tracePt t="7907" x="1812925" y="4106863"/>
          <p14:tracePt t="7923" x="1790700" y="4191000"/>
          <p14:tracePt t="7940" x="1790700" y="4251325"/>
          <p14:tracePt t="7957" x="1935163" y="4321175"/>
          <p14:tracePt t="7974" x="2514600" y="4373563"/>
          <p14:tracePt t="7991" x="3078163" y="4275138"/>
          <p14:tracePt t="8007" x="3527425" y="4016375"/>
          <p14:tracePt t="8024" x="3817938" y="3756025"/>
          <p14:tracePt t="8040" x="3924300" y="3527425"/>
          <p14:tracePt t="8057" x="3946525" y="3344863"/>
          <p14:tracePt t="8074" x="3886200" y="3140075"/>
          <p14:tracePt t="8090" x="3559175" y="2895600"/>
          <p14:tracePt t="8107" x="3078163" y="2735263"/>
          <p14:tracePt t="8124" x="2552700" y="2697163"/>
          <p14:tracePt t="8140" x="2155825" y="2827338"/>
          <p14:tracePt t="8157" x="1912938" y="3208338"/>
          <p14:tracePt t="8174" x="1874838" y="4122738"/>
          <p14:tracePt t="8190" x="2163763" y="4754563"/>
          <p14:tracePt t="8207" x="2530475" y="5295900"/>
          <p14:tracePt t="8224" x="2895600" y="5584825"/>
          <p14:tracePt t="8240" x="3094038" y="5646738"/>
          <p14:tracePt t="8257" x="3140075" y="5646738"/>
          <p14:tracePt t="8303" x="3132138" y="5646738"/>
          <p14:tracePt t="8310" x="3063875" y="5654675"/>
          <p14:tracePt t="8324" x="2925763" y="5692775"/>
          <p14:tracePt t="8340" x="2765425" y="5807075"/>
          <p14:tracePt t="8357" x="2697163" y="5935663"/>
          <p14:tracePt t="8374" x="2667000" y="6027738"/>
          <p14:tracePt t="8376" x="2667000" y="6049963"/>
          <p14:tracePt t="8390" x="2667000" y="6065838"/>
          <p14:tracePt t="8407" x="2713038" y="6088063"/>
          <p14:tracePt t="8424" x="2835275" y="6149975"/>
          <p14:tracePt t="8440" x="2971800" y="6156325"/>
          <p14:tracePt t="8457" x="3048000" y="6149975"/>
          <p14:tracePt t="8474" x="3116263" y="6073775"/>
          <p14:tracePt t="8492" x="3178175" y="5905500"/>
          <p14:tracePt t="8507" x="3184525" y="5707063"/>
          <p14:tracePt t="8524" x="3184525" y="5570538"/>
          <p14:tracePt t="8540" x="3184525" y="5516563"/>
          <p14:tracePt t="8663" x="3184525" y="5508625"/>
          <p14:tracePt t="8679" x="3192463" y="5508625"/>
          <p14:tracePt t="8687" x="3200400" y="5508625"/>
          <p14:tracePt t="8703" x="3208338" y="5508625"/>
          <p14:tracePt t="8710" x="3222625" y="5508625"/>
          <p14:tracePt t="8724" x="3246438" y="5508625"/>
          <p14:tracePt t="8740" x="3306763" y="5508625"/>
          <p14:tracePt t="8757" x="3375025" y="5486400"/>
          <p14:tracePt t="8774" x="3398838" y="5470525"/>
          <p14:tracePt t="9223" x="3406775" y="5470525"/>
          <p14:tracePt t="9455" x="3406775" y="5464175"/>
          <p14:tracePt t="9463" x="3406775" y="5448300"/>
          <p14:tracePt t="9474" x="3406775" y="5410200"/>
          <p14:tracePt t="9491" x="3406775" y="5273675"/>
          <p14:tracePt t="9507" x="3406775" y="5113338"/>
          <p14:tracePt t="9524" x="3406775" y="4930775"/>
          <p14:tracePt t="9541" x="3406775" y="4740275"/>
          <p14:tracePt t="9558" x="3421063" y="4503738"/>
          <p14:tracePt t="9574" x="3429000" y="4419600"/>
          <p14:tracePt t="9591" x="3451225" y="4343400"/>
          <p14:tracePt t="9607" x="3451225" y="4327525"/>
          <p14:tracePt t="9624" x="3451225" y="4321175"/>
          <p14:tracePt t="9657" x="3451225" y="4313238"/>
          <p14:tracePt t="9674" x="3459163" y="4305300"/>
          <p14:tracePt t="9863" x="3475038" y="4305300"/>
          <p14:tracePt t="9871" x="3505200" y="4335463"/>
          <p14:tracePt t="9878" x="3535363" y="4389438"/>
          <p14:tracePt t="9891" x="3581400" y="4441825"/>
          <p14:tracePt t="9908" x="3649663" y="4549775"/>
          <p14:tracePt t="9924" x="3695700" y="4602163"/>
          <p14:tracePt t="9941" x="3717925" y="4632325"/>
          <p14:tracePt t="10023" x="3717925" y="4640263"/>
          <p14:tracePt t="10071" x="3717925" y="4648200"/>
          <p14:tracePt t="10079" x="3711575" y="4656138"/>
          <p14:tracePt t="10087" x="3703638" y="4664075"/>
          <p14:tracePt t="10112" x="3703638" y="4670425"/>
          <p14:tracePt t="10127" x="3703638" y="4678363"/>
          <p14:tracePt t="10215" x="3711575" y="4656138"/>
          <p14:tracePt t="10223" x="3717925" y="4602163"/>
          <p14:tracePt t="10231" x="3725863" y="4556125"/>
          <p14:tracePt t="10241" x="3733800" y="4503738"/>
          <p14:tracePt t="10258" x="3733800" y="4427538"/>
          <p14:tracePt t="10274" x="3725863" y="4381500"/>
          <p14:tracePt t="10291" x="3703638" y="4359275"/>
          <p14:tracePt t="10471" x="3687763" y="4359275"/>
          <p14:tracePt t="10478" x="3665538" y="4373563"/>
          <p14:tracePt t="10487" x="3603625" y="4411663"/>
          <p14:tracePt t="10494" x="3551238" y="4465638"/>
          <p14:tracePt t="10508" x="3475038" y="4533900"/>
          <p14:tracePt t="10524" x="3306763" y="4724400"/>
          <p14:tracePt t="10541" x="3108325" y="4953000"/>
          <p14:tracePt t="10558" x="2887663" y="5203825"/>
          <p14:tracePt t="10574" x="2636838" y="5432425"/>
          <p14:tracePt t="10591" x="2606675" y="5456238"/>
          <p14:tracePt t="10687" x="2636838" y="5456238"/>
          <p14:tracePt t="10695" x="2705100" y="5426075"/>
          <p14:tracePt t="10703" x="2797175" y="5402263"/>
          <p14:tracePt t="10710" x="2895600" y="5380038"/>
          <p14:tracePt t="10724" x="3001963" y="5341938"/>
          <p14:tracePt t="10741" x="3162300" y="5303838"/>
          <p14:tracePt t="10758" x="3368675" y="5241925"/>
          <p14:tracePt t="10774" x="3429000" y="5235575"/>
          <p14:tracePt t="10792" x="3436938" y="5235575"/>
          <p14:tracePt t="10903" x="3444875" y="5249863"/>
          <p14:tracePt t="10911" x="3444875" y="5303838"/>
          <p14:tracePt t="10919" x="3429000" y="5387975"/>
          <p14:tracePt t="10927" x="3413125" y="5502275"/>
          <p14:tracePt t="10942" x="3390900" y="5715000"/>
          <p14:tracePt t="10958" x="3375025" y="5799138"/>
          <p14:tracePt t="10975" x="3360738" y="5943600"/>
          <p14:tracePt t="10991" x="3360738" y="5959475"/>
          <p14:tracePt t="11071" x="3360738" y="5951538"/>
          <p14:tracePt t="11079" x="3360738" y="5927725"/>
          <p14:tracePt t="11087" x="3382963" y="5875338"/>
          <p14:tracePt t="11094" x="3421063" y="5829300"/>
          <p14:tracePt t="11108" x="3451225" y="5799138"/>
          <p14:tracePt t="11125" x="3497263" y="5753100"/>
          <p14:tracePt t="11142" x="3551238" y="5715000"/>
          <p14:tracePt t="11663" x="3597275" y="5715000"/>
          <p14:tracePt t="11671" x="3657600" y="5715000"/>
          <p14:tracePt t="11679" x="3741738" y="5745163"/>
          <p14:tracePt t="11692" x="3848100" y="5775325"/>
          <p14:tracePt t="11708" x="4191000" y="5845175"/>
          <p14:tracePt t="11725" x="4427538" y="5883275"/>
          <p14:tracePt t="11742" x="4625975" y="5897563"/>
          <p14:tracePt t="11758" x="4648200" y="5905500"/>
          <p14:tracePt t="12567" x="4716463" y="5905500"/>
          <p14:tracePt t="12575" x="4868863" y="5905500"/>
          <p14:tracePt t="12584" x="5121275" y="5905500"/>
          <p14:tracePt t="12592" x="5418138" y="5867400"/>
          <p14:tracePt t="12609" x="5959475" y="5791200"/>
          <p14:tracePt t="12625" x="6561138" y="5622925"/>
          <p14:tracePt t="12642" x="6934200" y="5440363"/>
          <p14:tracePt t="12659" x="7223125" y="5311775"/>
          <p14:tracePt t="12675" x="7413625" y="5211763"/>
          <p14:tracePt t="12692" x="7459663" y="5165725"/>
          <p14:tracePt t="12710" x="7475538" y="5151438"/>
          <p14:tracePt t="12742" x="7483475" y="5127625"/>
          <p14:tracePt t="12759" x="7489825" y="5113338"/>
          <p14:tracePt t="12775" x="7497763" y="5097463"/>
          <p14:tracePt t="12792" x="7505700" y="5097463"/>
          <p14:tracePt t="13383" x="7483475" y="5097463"/>
          <p14:tracePt t="13391" x="7391400" y="5113338"/>
          <p14:tracePt t="13399" x="7223125" y="5197475"/>
          <p14:tracePt t="13410" x="6934200" y="5372100"/>
          <p14:tracePt t="13426" x="6134100" y="5707063"/>
          <p14:tracePt t="13442" x="4999038" y="6088063"/>
          <p14:tracePt t="13459" x="3695700" y="6354763"/>
          <p14:tracePt t="13476" x="2560638" y="6499225"/>
          <p14:tracePt t="13492" x="1920875" y="6599238"/>
          <p14:tracePt t="13592" x="1287463" y="6492875"/>
          <p14:tracePt t="13609" x="1265238" y="6461125"/>
          <p14:tracePt t="13626" x="1241425" y="6423025"/>
          <p14:tracePt t="13642" x="1219200" y="6400800"/>
          <p14:tracePt t="13659" x="1203325" y="6384925"/>
          <p14:tracePt t="13676" x="1196975" y="6384925"/>
          <p14:tracePt t="13692" x="1158875" y="6384925"/>
          <p14:tracePt t="13709" x="1012825" y="6430963"/>
          <p14:tracePt t="13726" x="838200" y="6545263"/>
          <p14:tracePt t="14676" x="746125" y="6384925"/>
          <p14:tracePt t="14692" x="746125" y="6278563"/>
          <p14:tracePt t="14709" x="754063" y="6149975"/>
          <p14:tracePt t="14726" x="754063" y="5921375"/>
          <p14:tracePt t="14742" x="754063" y="5768975"/>
          <p14:tracePt t="14759" x="754063" y="5616575"/>
          <p14:tracePt t="14776" x="754063" y="5440363"/>
          <p14:tracePt t="14792" x="754063" y="5257800"/>
          <p14:tracePt t="14809" x="754063" y="5083175"/>
          <p14:tracePt t="14826" x="754063" y="4945063"/>
          <p14:tracePt t="14842" x="754063" y="4860925"/>
          <p14:tracePt t="14859" x="754063" y="4800600"/>
          <p14:tracePt t="14883" x="746125" y="4754563"/>
          <p14:tracePt t="14990" x="723900" y="4808538"/>
          <p14:tracePt t="15009" x="708025" y="4892675"/>
          <p14:tracePt t="15026" x="685800" y="4991100"/>
          <p14:tracePt t="15043" x="677863" y="5037138"/>
          <p14:tracePt t="15059" x="677863" y="5089525"/>
          <p14:tracePt t="15076" x="669925" y="5151438"/>
          <p14:tracePt t="15814" x="0" y="0"/>
        </p14:tracePtLst>
        <p14:tracePtLst>
          <p14:tracePt t="23086" x="655638" y="5235575"/>
          <p14:tracePt t="23161" x="663575" y="5235575"/>
          <p14:tracePt t="23176" x="669925" y="5235575"/>
          <p14:tracePt t="23182" x="685800" y="5235575"/>
          <p14:tracePt t="23196" x="708025" y="5235575"/>
          <p14:tracePt t="23212" x="784225" y="5257800"/>
          <p14:tracePt t="23229" x="990600" y="5303838"/>
          <p14:tracePt t="23247" x="1622425" y="5387975"/>
          <p14:tracePt t="23262" x="2232025" y="5440363"/>
          <p14:tracePt t="23279" x="2903538" y="5470525"/>
          <p14:tracePt t="23296" x="3527425" y="5508625"/>
          <p14:tracePt t="23312" x="4175125" y="5524500"/>
          <p14:tracePt t="23329" x="4838700" y="5524500"/>
          <p14:tracePt t="23346" x="5418138" y="5524500"/>
          <p14:tracePt t="23362" x="5807075" y="5524500"/>
          <p14:tracePt t="23379" x="6142038" y="5524500"/>
          <p14:tracePt t="23396" x="6370638" y="5524500"/>
          <p14:tracePt t="23412" x="6561138" y="5494338"/>
          <p14:tracePt t="23430" x="6727825" y="5470525"/>
          <p14:tracePt t="23446" x="6850063" y="5456238"/>
          <p14:tracePt t="23462" x="6988175" y="5432425"/>
          <p14:tracePt t="23479" x="7064375" y="5426075"/>
          <p14:tracePt t="23496" x="7116763" y="5426075"/>
          <p14:tracePt t="23513" x="7140575" y="5426075"/>
          <p14:tracePt t="23546" x="7146925" y="5426075"/>
          <p14:tracePt t="23563" x="7162800" y="5426075"/>
          <p14:tracePt t="23579" x="7254875" y="5426075"/>
          <p14:tracePt t="23596" x="7375525" y="5426075"/>
          <p14:tracePt t="23613" x="7483475" y="5426075"/>
          <p14:tracePt t="23630" x="7604125" y="5418138"/>
          <p14:tracePt t="23647" x="7658100" y="5418138"/>
          <p14:tracePt t="23663" x="7666038" y="5402263"/>
          <p14:tracePt t="23679" x="7673975" y="5394325"/>
          <p14:tracePt t="23696" x="7680325" y="5394325"/>
          <p14:tracePt t="24224" x="7688263" y="5394325"/>
          <p14:tracePt t="24239" x="7688263" y="5402263"/>
          <p14:tracePt t="24247" x="7680325" y="5418138"/>
          <p14:tracePt t="24255" x="7650163" y="5456238"/>
          <p14:tracePt t="24263" x="7642225" y="5470525"/>
          <p14:tracePt t="24279" x="7612063" y="5524500"/>
          <p14:tracePt t="24296" x="7581900" y="5584825"/>
          <p14:tracePt t="24313" x="7581900" y="5654675"/>
          <p14:tracePt t="24330" x="7573963" y="5668963"/>
          <p14:tracePt t="24363" x="7566025" y="5676900"/>
          <p14:tracePt t="24415" x="7566025" y="5684838"/>
          <p14:tracePt t="24423" x="7559675" y="5684838"/>
          <p14:tracePt t="24431" x="7559675" y="5692775"/>
          <p14:tracePt t="24446" x="7559675" y="5707063"/>
          <p14:tracePt t="24463" x="7559675" y="5715000"/>
          <p14:tracePt t="24551" x="7551738" y="5715000"/>
          <p14:tracePt t="24631" x="7535863" y="5715000"/>
          <p14:tracePt t="24639" x="7521575" y="5715000"/>
          <p14:tracePt t="24647" x="7505700" y="5722938"/>
          <p14:tracePt t="24663" x="7475538" y="5722938"/>
          <p14:tracePt t="24680" x="7459663" y="5722938"/>
          <p14:tracePt t="24911" x="7421563" y="5722938"/>
          <p14:tracePt t="24919" x="7337425" y="5699125"/>
          <p14:tracePt t="24930" x="7254875" y="5676900"/>
          <p14:tracePt t="24946" x="7048500" y="5630863"/>
          <p14:tracePt t="24963" x="6797675" y="5584825"/>
          <p14:tracePt t="24980" x="6446838" y="5540375"/>
          <p14:tracePt t="24996" x="6156325" y="5508625"/>
          <p14:tracePt t="25013" x="5959475" y="5494338"/>
          <p14:tracePt t="25030" x="5813425" y="5486400"/>
          <p14:tracePt t="25046" x="5707063" y="5470525"/>
          <p14:tracePt t="25063" x="5684838" y="5464175"/>
          <p14:tracePt t="25080" x="5676900" y="5456238"/>
          <p14:tracePt t="25096" x="5630863" y="5432425"/>
          <p14:tracePt t="25113" x="5546725" y="5387975"/>
          <p14:tracePt t="25130" x="5432425" y="5341938"/>
          <p14:tracePt t="25147" x="5273675" y="5273675"/>
          <p14:tracePt t="25163" x="5113338" y="5211763"/>
          <p14:tracePt t="25180" x="4914900" y="5151438"/>
          <p14:tracePt t="25197" x="4708525" y="5097463"/>
          <p14:tracePt t="25213" x="4572000" y="5059363"/>
          <p14:tracePt t="25230" x="4495800" y="5051425"/>
          <p14:tracePt t="25246" x="4457700" y="5045075"/>
          <p14:tracePt t="25263" x="4449763" y="5037138"/>
          <p14:tracePt t="25297" x="4449763" y="5029200"/>
          <p14:tracePt t="25313" x="4449763" y="5013325"/>
          <p14:tracePt t="25330" x="4449763" y="4991100"/>
          <p14:tracePt t="25347" x="4411663" y="4945063"/>
          <p14:tracePt t="25363" x="4359275" y="4876800"/>
          <p14:tracePt t="25380" x="4289425" y="4808538"/>
          <p14:tracePt t="25383" x="4275138" y="4800600"/>
          <p14:tracePt t="25397" x="4244975" y="4778375"/>
          <p14:tracePt t="25413" x="4221163" y="4770438"/>
          <p14:tracePt t="25519" x="4237038" y="4770438"/>
          <p14:tracePt t="25528" x="4244975" y="4770438"/>
          <p14:tracePt t="25543" x="4251325" y="4770438"/>
          <p14:tracePt t="25552" x="4259263" y="4770438"/>
          <p14:tracePt t="25563" x="4259263" y="4762500"/>
          <p14:tracePt t="25580" x="4267200" y="4762500"/>
          <p14:tracePt t="25597" x="4283075" y="4754563"/>
          <p14:tracePt t="25614" x="4297363" y="4740275"/>
          <p14:tracePt t="25630" x="4297363" y="4732338"/>
          <p14:tracePt t="25647" x="4305300" y="4724400"/>
          <p14:tracePt t="25663" x="4305300" y="4708525"/>
          <p14:tracePt t="25697" x="4305300" y="4702175"/>
          <p14:tracePt t="25713" x="4297363" y="4694238"/>
          <p14:tracePt t="25730" x="4251325" y="4678363"/>
          <p14:tracePt t="25747" x="4144963" y="4678363"/>
          <p14:tracePt t="25763" x="4030663" y="4678363"/>
          <p14:tracePt t="25780" x="3940175" y="4678363"/>
          <p14:tracePt t="25798" x="3840163" y="4686300"/>
          <p14:tracePt t="25814" x="3802063" y="4716463"/>
          <p14:tracePt t="25830" x="3787775" y="4740275"/>
          <p14:tracePt t="25847" x="3771900" y="4784725"/>
          <p14:tracePt t="25863" x="3771900" y="4838700"/>
          <p14:tracePt t="25880" x="3771900" y="4899025"/>
          <p14:tracePt t="25897" x="3771900" y="4983163"/>
          <p14:tracePt t="25913" x="3794125" y="5059363"/>
          <p14:tracePt t="25930" x="3856038" y="5135563"/>
          <p14:tracePt t="25947" x="3962400" y="5219700"/>
          <p14:tracePt t="25963" x="4060825" y="5280025"/>
          <p14:tracePt t="25980" x="4175125" y="5341938"/>
          <p14:tracePt t="25997" x="4259263" y="5356225"/>
          <p14:tracePt t="26014" x="4351338" y="5356225"/>
          <p14:tracePt t="26030" x="4403725" y="5334000"/>
          <p14:tracePt t="26047" x="4441825" y="5280025"/>
          <p14:tracePt t="26065" x="4503738" y="5151438"/>
          <p14:tracePt t="26080" x="4549775" y="5037138"/>
          <p14:tracePt t="26097" x="4556125" y="4930775"/>
          <p14:tracePt t="26115" x="4564063" y="4860925"/>
          <p14:tracePt t="26130" x="4564063" y="4792663"/>
          <p14:tracePt t="26147" x="4564063" y="4770438"/>
          <p14:tracePt t="26164" x="4541838" y="4732338"/>
          <p14:tracePt t="26180" x="4525963" y="4708525"/>
          <p14:tracePt t="26197" x="4503738" y="4702175"/>
          <p14:tracePt t="26215" x="4411663" y="4678363"/>
          <p14:tracePt t="26230" x="4275138" y="4678363"/>
          <p14:tracePt t="26247" x="4122738" y="4732338"/>
          <p14:tracePt t="26264" x="3940175" y="4822825"/>
          <p14:tracePt t="26280" x="3763963" y="4953000"/>
          <p14:tracePt t="26297" x="3679825" y="5067300"/>
          <p14:tracePt t="26314" x="3619500" y="5235575"/>
          <p14:tracePt t="26330" x="3603625" y="5380038"/>
          <p14:tracePt t="26347" x="3603625" y="5540375"/>
          <p14:tracePt t="26364" x="3649663" y="5668963"/>
          <p14:tracePt t="26380" x="3711575" y="5753100"/>
          <p14:tracePt t="26384" x="3733800" y="5768975"/>
          <p14:tracePt t="26397" x="3771900" y="5791200"/>
          <p14:tracePt t="26414" x="3848100" y="5791200"/>
          <p14:tracePt t="26432" x="4054475" y="5737225"/>
          <p14:tracePt t="26447" x="4198938" y="5608638"/>
          <p14:tracePt t="26464" x="4289425" y="5448300"/>
          <p14:tracePt t="26480" x="4373563" y="5303838"/>
          <p14:tracePt t="26497" x="4411663" y="5159375"/>
          <p14:tracePt t="26514" x="4411663" y="5021263"/>
          <p14:tracePt t="26530" x="4389438" y="4906963"/>
          <p14:tracePt t="26547" x="4327525" y="4808538"/>
          <p14:tracePt t="26565" x="4237038" y="4716463"/>
          <p14:tracePt t="26580" x="4114800" y="4670425"/>
          <p14:tracePt t="26597" x="4016375" y="4664075"/>
          <p14:tracePt t="26614" x="3940175" y="4664075"/>
          <p14:tracePt t="26630" x="3802063" y="4770438"/>
          <p14:tracePt t="26647" x="3749675" y="4906963"/>
          <p14:tracePt t="26664" x="3717925" y="5045075"/>
          <p14:tracePt t="26680" x="3717925" y="5151438"/>
          <p14:tracePt t="26697" x="3717925" y="5189538"/>
          <p14:tracePt t="26714" x="3733800" y="5211763"/>
          <p14:tracePt t="26730" x="3756025" y="5211763"/>
          <p14:tracePt t="26748" x="3817938" y="5211763"/>
          <p14:tracePt t="26764" x="3902075" y="5211763"/>
          <p14:tracePt t="26780" x="4046538" y="5143500"/>
          <p14:tracePt t="26797" x="4152900" y="5051425"/>
          <p14:tracePt t="26814" x="4251325" y="4953000"/>
          <p14:tracePt t="26830" x="4283075" y="4876800"/>
          <p14:tracePt t="26847" x="4283075" y="4846638"/>
          <p14:tracePt t="26864" x="4283075" y="4816475"/>
          <p14:tracePt t="26880" x="4259263" y="4784725"/>
          <p14:tracePt t="26897" x="4229100" y="4778375"/>
          <p14:tracePt t="26914" x="4198938" y="4770438"/>
          <p14:tracePt t="26930" x="4137025" y="4770438"/>
          <p14:tracePt t="26947" x="4038600" y="4800600"/>
          <p14:tracePt t="26964" x="3924300" y="4906963"/>
          <p14:tracePt t="26980" x="3863975" y="5051425"/>
          <p14:tracePt t="26998" x="3817938" y="5265738"/>
          <p14:tracePt t="27014" x="3817938" y="5318125"/>
          <p14:tracePt t="27030" x="3984625" y="5470525"/>
          <p14:tracePt t="27047" x="4160838" y="5516563"/>
          <p14:tracePt t="27064" x="4321175" y="5524500"/>
          <p14:tracePt t="27081" x="4441825" y="5464175"/>
          <p14:tracePt t="27097" x="4533900" y="5326063"/>
          <p14:tracePt t="27114" x="4549775" y="5143500"/>
          <p14:tracePt t="27131" x="4533900" y="4937125"/>
          <p14:tracePt t="27147" x="4427538" y="4762500"/>
          <p14:tracePt t="27164" x="4305300" y="4625975"/>
          <p14:tracePt t="27181" x="4160838" y="4572000"/>
          <p14:tracePt t="27197" x="4084638" y="4556125"/>
          <p14:tracePt t="27214" x="3984625" y="4572000"/>
          <p14:tracePt t="27231" x="3856038" y="4808538"/>
          <p14:tracePt t="27247" x="3825875" y="5021263"/>
          <p14:tracePt t="27264" x="3825875" y="5197475"/>
          <p14:tracePt t="27281" x="3856038" y="5303838"/>
          <p14:tracePt t="27297" x="3908425" y="5334000"/>
          <p14:tracePt t="27314" x="3992563" y="5334000"/>
          <p14:tracePt t="27331" x="4144963" y="5295900"/>
          <p14:tracePt t="27347" x="4237038" y="5159375"/>
          <p14:tracePt t="27364" x="4289425" y="4975225"/>
          <p14:tracePt t="27381" x="4305300" y="4830763"/>
          <p14:tracePt t="27384" x="4305300" y="4792663"/>
          <p14:tracePt t="27398" x="4297363" y="4740275"/>
          <p14:tracePt t="27414" x="4289425" y="4740275"/>
          <p14:tracePt t="27431" x="4251325" y="4746625"/>
          <p14:tracePt t="27447" x="4183063" y="4838700"/>
          <p14:tracePt t="27465" x="4098925" y="5006975"/>
          <p14:tracePt t="27481" x="4046538" y="5181600"/>
          <p14:tracePt t="27497" x="4038600" y="5326063"/>
          <p14:tracePt t="27514" x="4054475" y="5372100"/>
          <p14:tracePt t="27531" x="4137025" y="5372100"/>
          <p14:tracePt t="27547" x="4289425" y="5303838"/>
          <p14:tracePt t="27564" x="4441825" y="5143500"/>
          <p14:tracePt t="27581" x="4511675" y="4960938"/>
          <p14:tracePt t="27598" x="4533900" y="4784725"/>
          <p14:tracePt t="27614" x="4487863" y="4732338"/>
          <p14:tracePt t="27631" x="4403725" y="4694238"/>
          <p14:tracePt t="27647" x="4267200" y="4694238"/>
          <p14:tracePt t="27664" x="4114800" y="4784725"/>
          <p14:tracePt t="27681" x="3992563" y="4991100"/>
          <p14:tracePt t="27697" x="3924300" y="5203825"/>
          <p14:tracePt t="27714" x="3916363" y="5349875"/>
          <p14:tracePt t="27731" x="3970338" y="5410200"/>
          <p14:tracePt t="27747" x="4106863" y="5410200"/>
          <p14:tracePt t="27764" x="4359275" y="5349875"/>
          <p14:tracePt t="27781" x="4556125" y="5189538"/>
          <p14:tracePt t="27798" x="4594225" y="4975225"/>
          <p14:tracePt t="27814" x="4587875" y="4892675"/>
          <p14:tracePt t="27831" x="4511675" y="4854575"/>
          <p14:tracePt t="27847" x="4419600" y="4838700"/>
          <p14:tracePt t="27864" x="4305300" y="4884738"/>
          <p14:tracePt t="27881" x="4206875" y="5021263"/>
          <p14:tracePt t="27897" x="4160838" y="5211763"/>
          <p14:tracePt t="27914" x="4160838" y="5341938"/>
          <p14:tracePt t="27931" x="4206875" y="5394325"/>
          <p14:tracePt t="27947" x="4267200" y="5394325"/>
          <p14:tracePt t="27965" x="4389438" y="5295900"/>
          <p14:tracePt t="27981" x="4441825" y="5159375"/>
          <p14:tracePt t="27998" x="4441825" y="4945063"/>
          <p14:tracePt t="28014" x="4381500" y="4860925"/>
          <p14:tracePt t="28031" x="4313238" y="4838700"/>
          <p14:tracePt t="28048" x="4259263" y="4838700"/>
          <p14:tracePt t="28064" x="4198938" y="4906963"/>
          <p14:tracePt t="28081" x="4168775" y="5013325"/>
          <p14:tracePt t="28098" x="4168775" y="5127625"/>
          <p14:tracePt t="28114" x="4191000" y="5203825"/>
          <p14:tracePt t="28131" x="4237038" y="5211763"/>
          <p14:tracePt t="28148" x="4305300" y="5211763"/>
          <p14:tracePt t="28164" x="4351338" y="5151438"/>
          <p14:tracePt t="28181" x="4359275" y="5067300"/>
          <p14:tracePt t="28198" x="4359275" y="4983163"/>
          <p14:tracePt t="28214" x="4313238" y="4876800"/>
          <p14:tracePt t="28231" x="4297363" y="4860925"/>
          <p14:tracePt t="28295" x="4297363" y="4876800"/>
          <p14:tracePt t="28303" x="4321175" y="4884738"/>
          <p14:tracePt t="28319" x="4335463" y="4884738"/>
          <p14:tracePt t="28331" x="4343400" y="4884738"/>
          <p14:tracePt t="28348" x="4365625" y="4884738"/>
          <p14:tracePt t="28364" x="4389438" y="4884738"/>
          <p14:tracePt t="28381" x="4389438" y="4860925"/>
          <p14:tracePt t="28384" x="4389438" y="4846638"/>
          <p14:tracePt t="28399" x="4389438" y="4838700"/>
          <p14:tracePt t="28472" x="4389438" y="4846638"/>
          <p14:tracePt t="28479" x="4389438" y="4876800"/>
          <p14:tracePt t="28487" x="4365625" y="4906963"/>
          <p14:tracePt t="28498" x="4313238" y="4960938"/>
          <p14:tracePt t="28514" x="4191000" y="5045075"/>
          <p14:tracePt t="28531" x="4076700" y="5089525"/>
          <p14:tracePt t="28548" x="4000500" y="5097463"/>
          <p14:tracePt t="28564" x="3978275" y="5097463"/>
          <p14:tracePt t="28581" x="3970338" y="5097463"/>
          <p14:tracePt t="28639" x="3962400" y="5105400"/>
          <p14:tracePt t="28656" x="3962400" y="5113338"/>
          <p14:tracePt t="28663" x="3978275" y="5127625"/>
          <p14:tracePt t="28671" x="3992563" y="5127625"/>
          <p14:tracePt t="28681" x="4016375" y="5143500"/>
          <p14:tracePt t="28698" x="4068763" y="5159375"/>
          <p14:tracePt t="28714" x="4137025" y="5173663"/>
          <p14:tracePt t="28731" x="4160838" y="5173663"/>
          <p14:tracePt t="28823" x="4168775" y="5173663"/>
          <p14:tracePt t="28831" x="4191000" y="5189538"/>
          <p14:tracePt t="28839" x="4221163" y="5227638"/>
          <p14:tracePt t="28848" x="4244975" y="5257800"/>
          <p14:tracePt t="28866" x="4465638" y="5349875"/>
          <p14:tracePt t="28881" x="4968875" y="5432425"/>
          <p14:tracePt t="28898" x="5799138" y="5554663"/>
          <p14:tracePt t="28915" x="6804025" y="5570538"/>
          <p14:tracePt t="28931" x="7772400" y="5570538"/>
          <p14:tracePt t="28948" x="8474075" y="5570538"/>
          <p14:tracePt t="28965" x="8793163" y="5570538"/>
          <p14:tracePt t="28982" x="8931275" y="5562600"/>
          <p14:tracePt t="28998" x="8937625" y="5554663"/>
          <p14:tracePt t="29014" x="8937625" y="5524500"/>
          <p14:tracePt t="29031" x="8893175" y="5464175"/>
          <p14:tracePt t="29048" x="8823325" y="5402263"/>
          <p14:tracePt t="29065" x="8702675" y="5326063"/>
          <p14:tracePt t="29081" x="8550275" y="5265738"/>
          <p14:tracePt t="29098" x="8480425" y="5241925"/>
          <p14:tracePt t="29115" x="8466138" y="5227638"/>
          <p14:tracePt t="29131" x="8458200" y="5219700"/>
          <p14:tracePt t="29148" x="8450263" y="5203825"/>
          <p14:tracePt t="29165" x="8450263" y="5189538"/>
          <p14:tracePt t="29182" x="8435975" y="5143500"/>
          <p14:tracePt t="29198" x="8389938" y="5097463"/>
          <p14:tracePt t="29215" x="8245475" y="5037138"/>
          <p14:tracePt t="29231" x="8069263" y="4991100"/>
          <p14:tracePt t="29248" x="7940675" y="4983163"/>
          <p14:tracePt t="29265" x="7848600" y="4983163"/>
          <p14:tracePt t="29281" x="7794625" y="4983163"/>
          <p14:tracePt t="29298" x="7780338" y="4983163"/>
          <p14:tracePt t="29315" x="7726363" y="4991100"/>
          <p14:tracePt t="29331" x="7680325" y="4999038"/>
          <p14:tracePt t="29348" x="7597775" y="5013325"/>
          <p14:tracePt t="29366" x="7399338" y="5021263"/>
          <p14:tracePt t="29382" x="7246938" y="5021263"/>
          <p14:tracePt t="29398" x="7208838" y="5021263"/>
          <p14:tracePt t="29415" x="7162800" y="4999038"/>
          <p14:tracePt t="29496" x="7162800" y="4991100"/>
          <p14:tracePt t="29512" x="7170738" y="4991100"/>
          <p14:tracePt t="29519" x="7185025" y="4991100"/>
          <p14:tracePt t="29531" x="7200900" y="4991100"/>
          <p14:tracePt t="29548" x="7269163" y="5013325"/>
          <p14:tracePt t="29565" x="7429500" y="5075238"/>
          <p14:tracePt t="29582" x="7627938" y="5151438"/>
          <p14:tracePt t="29598" x="7756525" y="5189538"/>
          <p14:tracePt t="29615" x="7826375" y="5203825"/>
          <p14:tracePt t="29631" x="7848600" y="5203825"/>
          <p14:tracePt t="29807" x="7864475" y="5219700"/>
          <p14:tracePt t="29815" x="7870825" y="5227638"/>
          <p14:tracePt t="29823" x="7870825" y="5235575"/>
          <p14:tracePt t="29839" x="7886700" y="5235575"/>
          <p14:tracePt t="29983" x="7886700" y="5241925"/>
          <p14:tracePt t="30023" x="7886700" y="5249863"/>
          <p14:tracePt t="30031" x="7864475" y="5257800"/>
          <p14:tracePt t="30039" x="7832725" y="5280025"/>
          <p14:tracePt t="30048" x="7788275" y="5318125"/>
          <p14:tracePt t="30065" x="7627938" y="5402263"/>
          <p14:tracePt t="30082" x="7399338" y="5516563"/>
          <p14:tracePt t="30098" x="7192963" y="5608638"/>
          <p14:tracePt t="30115" x="7078663" y="5668963"/>
          <p14:tracePt t="30132" x="7064375" y="5668963"/>
          <p14:tracePt t="30399" x="7064375" y="5661025"/>
          <p14:tracePt t="30407" x="7094538" y="5638800"/>
          <p14:tracePt t="30416" x="7132638" y="5600700"/>
          <p14:tracePt t="30432" x="7185025" y="5554663"/>
          <p14:tracePt t="30448" x="7307263" y="5478463"/>
          <p14:tracePt t="30465" x="7375525" y="5426075"/>
          <p14:tracePt t="30482" x="7407275" y="5402263"/>
          <p14:tracePt t="30499" x="7413625" y="5394325"/>
          <p14:tracePt t="30515" x="7413625" y="5380038"/>
          <p14:tracePt t="30532" x="7413625" y="5372100"/>
          <p14:tracePt t="30548" x="7413625" y="5349875"/>
          <p14:tracePt t="30565" x="7413625" y="5341938"/>
          <p14:tracePt t="30582" x="7413625" y="5318125"/>
          <p14:tracePt t="30599" x="7413625" y="5287963"/>
          <p14:tracePt t="30727" x="7413625" y="5295900"/>
          <p14:tracePt t="30735" x="7445375" y="5326063"/>
          <p14:tracePt t="30743" x="7467600" y="5356225"/>
          <p14:tracePt t="30751" x="7505700" y="5372100"/>
          <p14:tracePt t="30765" x="7604125" y="5426075"/>
          <p14:tracePt t="30782" x="7848600" y="5540375"/>
          <p14:tracePt t="30798" x="8283575" y="5608638"/>
          <p14:tracePt t="30816" x="8518525" y="5616575"/>
          <p14:tracePt t="30832" x="8632825" y="5616575"/>
          <p14:tracePt t="30894" x="8626475" y="5584825"/>
          <p14:tracePt t="30903" x="8594725" y="5562600"/>
          <p14:tracePt t="30911" x="8588375" y="5554663"/>
          <p14:tracePt t="30942" x="8580438" y="5554663"/>
          <p14:tracePt t="31215" x="8572500" y="5554663"/>
          <p14:tracePt t="31239" x="8556625" y="5554663"/>
          <p14:tracePt t="31295" x="8556625" y="5562600"/>
          <p14:tracePt t="31343" x="8556625" y="5570538"/>
          <p14:tracePt t="31463" x="8556625" y="5584825"/>
          <p14:tracePt t="31471" x="8556625" y="5600700"/>
          <p14:tracePt t="31482" x="8556625" y="5630863"/>
          <p14:tracePt t="31499" x="8556625" y="5692775"/>
          <p14:tracePt t="31515" x="8556625" y="5761038"/>
          <p14:tracePt t="31532" x="8556625" y="5807075"/>
          <p14:tracePt t="31549" x="8556625" y="5829300"/>
          <p14:tracePt t="31566" x="8556625" y="5845175"/>
          <p14:tracePt t="31639" x="8572500" y="5845175"/>
          <p14:tracePt t="31647" x="8618538" y="5807075"/>
          <p14:tracePt t="31655" x="8694738" y="5768975"/>
          <p14:tracePt t="31666" x="8770938" y="5722938"/>
          <p14:tracePt t="31682" x="8975725" y="5638800"/>
          <p14:tracePt t="31699" x="9242425" y="5508625"/>
          <p14:tracePt t="31716" x="9440863" y="5418138"/>
          <p14:tracePt t="31732" x="9578975" y="5326063"/>
          <p14:tracePt t="31749" x="9639300" y="5249863"/>
          <p14:tracePt t="31767" x="9647238" y="5159375"/>
          <p14:tracePt t="31782" x="9639300" y="5089525"/>
          <p14:tracePt t="31799" x="9578975" y="5006975"/>
          <p14:tracePt t="31816" x="9471025" y="4899025"/>
          <p14:tracePt t="31832" x="9312275" y="4808538"/>
          <p14:tracePt t="31849" x="9083675" y="4724400"/>
          <p14:tracePt t="31866" x="8656638" y="4640263"/>
          <p14:tracePt t="31882" x="8093075" y="4549775"/>
          <p14:tracePt t="31899" x="7612063" y="4487863"/>
          <p14:tracePt t="31916" x="7239000" y="4473575"/>
          <p14:tracePt t="31932" x="6926263" y="4473575"/>
          <p14:tracePt t="31949" x="6727825" y="4503738"/>
          <p14:tracePt t="31966" x="6591300" y="4579938"/>
          <p14:tracePt t="31982" x="6430963" y="4716463"/>
          <p14:tracePt t="31999" x="6340475" y="4816475"/>
          <p14:tracePt t="32016" x="6226175" y="4937125"/>
          <p14:tracePt t="32032" x="6103938" y="5045075"/>
          <p14:tracePt t="32049" x="5981700" y="5159375"/>
          <p14:tracePt t="32066" x="5889625" y="5257800"/>
          <p14:tracePt t="32082" x="5829300" y="5356225"/>
          <p14:tracePt t="32099" x="5807075" y="5432425"/>
          <p14:tracePt t="32116" x="5791200" y="5508625"/>
          <p14:tracePt t="32132" x="5807075" y="5616575"/>
          <p14:tracePt t="32149" x="5897563" y="5775325"/>
          <p14:tracePt t="32166" x="6096000" y="5997575"/>
          <p14:tracePt t="32182" x="6629400" y="6316663"/>
          <p14:tracePt t="32199" x="7261225" y="6438900"/>
          <p14:tracePt t="32216" x="8031163" y="6484938"/>
          <p14:tracePt t="32232" x="8877300" y="6484938"/>
          <p14:tracePt t="32249" x="9685338" y="6340475"/>
          <p14:tracePt t="32266" x="10363200" y="6080125"/>
          <p14:tracePt t="32282" x="10760075" y="5768975"/>
          <p14:tracePt t="32299" x="10912475" y="5508625"/>
          <p14:tracePt t="32316" x="10934700" y="5295900"/>
          <p14:tracePt t="32332" x="10912475" y="5083175"/>
          <p14:tracePt t="32349" x="10766425" y="4892675"/>
          <p14:tracePt t="32366" x="10569575" y="4740275"/>
          <p14:tracePt t="32382" x="9921875" y="4556125"/>
          <p14:tracePt t="32399" x="9274175" y="4518025"/>
          <p14:tracePt t="32416" x="8632825" y="4518025"/>
          <p14:tracePt t="32432" x="7886700" y="4640263"/>
          <p14:tracePt t="32449" x="7162800" y="4860925"/>
          <p14:tracePt t="32466" x="6675438" y="5121275"/>
          <p14:tracePt t="32483" x="6446838" y="5265738"/>
          <p14:tracePt t="32499" x="6362700" y="5334000"/>
          <p14:tracePt t="32516" x="6362700" y="5341938"/>
          <p14:tracePt t="32687" x="6362700" y="5334000"/>
          <p14:tracePt t="32695" x="6332538" y="5334000"/>
          <p14:tracePt t="32702" x="6286500" y="5334000"/>
          <p14:tracePt t="32716" x="6240463" y="5334000"/>
          <p14:tracePt t="32733" x="6164263" y="5341938"/>
          <p14:tracePt t="32750" x="6049963" y="5478463"/>
          <p14:tracePt t="32766" x="6042025" y="5532438"/>
          <p14:tracePt t="32783" x="6057900" y="5829300"/>
          <p14:tracePt t="32799" x="6232525" y="6164263"/>
          <p14:tracePt t="32816" x="6446838" y="6416675"/>
          <p14:tracePt t="32833" x="6842125" y="6537325"/>
          <p14:tracePt t="32849" x="7383463" y="6537325"/>
          <p14:tracePt t="32866" x="8093075" y="6423025"/>
          <p14:tracePt t="32884" x="8847138" y="6126163"/>
          <p14:tracePt t="32886" x="9151938" y="5935663"/>
          <p14:tracePt t="32899" x="9334500" y="5737225"/>
          <p14:tracePt t="32916" x="9601200" y="5341938"/>
          <p14:tracePt t="32933" x="9693275" y="5045075"/>
          <p14:tracePt t="32950" x="9661525" y="4740275"/>
          <p14:tracePt t="32966" x="9563100" y="4610100"/>
          <p14:tracePt t="32983" x="9258300" y="4343400"/>
          <p14:tracePt t="32999" x="8893175" y="4221163"/>
          <p14:tracePt t="33016" x="8335963" y="4152900"/>
          <p14:tracePt t="33033" x="7734300" y="4122738"/>
          <p14:tracePt t="33049" x="7162800" y="4144963"/>
          <p14:tracePt t="33066" x="6667500" y="4289425"/>
          <p14:tracePt t="33083" x="6270625" y="4487863"/>
          <p14:tracePt t="33099" x="5973763" y="4686300"/>
          <p14:tracePt t="33116" x="5813425" y="4860925"/>
          <p14:tracePt t="33133" x="5745163" y="5021263"/>
          <p14:tracePt t="33150" x="5730875" y="5227638"/>
          <p14:tracePt t="33166" x="5829300" y="5380038"/>
          <p14:tracePt t="33183" x="6088063" y="5532438"/>
          <p14:tracePt t="33199" x="6659563" y="5638800"/>
          <p14:tracePt t="33216" x="7383463" y="5668963"/>
          <p14:tracePt t="33233" x="8016875" y="5646738"/>
          <p14:tracePt t="33249" x="8526463" y="5448300"/>
          <p14:tracePt t="33266" x="8785225" y="5273675"/>
          <p14:tracePt t="33283" x="8823325" y="5173663"/>
          <p14:tracePt t="33299" x="8801100" y="5045075"/>
          <p14:tracePt t="33316" x="8594725" y="4892675"/>
          <p14:tracePt t="33333" x="8131175" y="4740275"/>
          <p14:tracePt t="33350" x="7505700" y="4664075"/>
          <p14:tracePt t="33366" x="7299325" y="4664075"/>
          <p14:tracePt t="33384" x="7162800" y="4778375"/>
          <p14:tracePt t="33400" x="7102475" y="4945063"/>
          <p14:tracePt t="33416" x="7094538" y="5181600"/>
          <p14:tracePt t="33433" x="7140575" y="5432425"/>
          <p14:tracePt t="33450" x="7361238" y="5753100"/>
          <p14:tracePt t="33466" x="7734300" y="5921375"/>
          <p14:tracePt t="33483" x="8289925" y="5921375"/>
          <p14:tracePt t="33500" x="8724900" y="5813425"/>
          <p14:tracePt t="33516" x="9159875" y="5524500"/>
          <p14:tracePt t="33533" x="9296400" y="5334000"/>
          <p14:tracePt t="33550" x="9312275" y="5127625"/>
          <p14:tracePt t="33566" x="9197975" y="4983163"/>
          <p14:tracePt t="33583" x="8907463" y="4838700"/>
          <p14:tracePt t="33600" x="8632825" y="4754563"/>
          <p14:tracePt t="33616" x="8450263" y="4746625"/>
          <p14:tracePt t="33633" x="8343900" y="4754563"/>
          <p14:tracePt t="33650" x="8251825" y="4800600"/>
          <p14:tracePt t="33666" x="8213725" y="4830763"/>
          <p14:tracePt t="33683" x="8199438" y="4876800"/>
          <p14:tracePt t="33700" x="8199438" y="4892675"/>
          <p14:tracePt t="33716" x="8199438" y="4899025"/>
          <p14:tracePt t="33733" x="8199438" y="4906963"/>
          <p14:tracePt t="33807" x="8199438" y="4914900"/>
          <p14:tracePt t="33823" x="8183563" y="4930775"/>
          <p14:tracePt t="33831" x="8153400" y="4937125"/>
          <p14:tracePt t="33839" x="8107363" y="4960938"/>
          <p14:tracePt t="33850" x="8047038" y="4991100"/>
          <p14:tracePt t="33866" x="7886700" y="5089525"/>
          <p14:tracePt t="33884" x="7635875" y="5227638"/>
          <p14:tracePt t="33887" x="7497763" y="5295900"/>
          <p14:tracePt t="33900" x="7353300" y="5364163"/>
          <p14:tracePt t="33916" x="7040563" y="5508625"/>
          <p14:tracePt t="33933" x="6827838" y="5570538"/>
          <p14:tracePt t="33949" x="6713538" y="5578475"/>
          <p14:tracePt t="33966" x="6645275" y="5578475"/>
          <p14:tracePt t="34343" x="6637338" y="5578475"/>
          <p14:tracePt t="34407" x="6637338" y="5570538"/>
          <p14:tracePt t="34431" x="6645275" y="5570538"/>
          <p14:tracePt t="34447" x="6645275" y="5562600"/>
          <p14:tracePt t="34495" x="6651625" y="5562600"/>
          <p14:tracePt t="34511" x="6683375" y="5562600"/>
          <p14:tracePt t="34518" x="6713538" y="5562600"/>
          <p14:tracePt t="34527" x="6743700" y="5562600"/>
          <p14:tracePt t="34535" x="6811963" y="5570538"/>
          <p14:tracePt t="34550" x="6896100" y="5578475"/>
          <p14:tracePt t="34567" x="7154863" y="5616575"/>
          <p14:tracePt t="34585" x="7345363" y="5616575"/>
          <p14:tracePt t="34600" x="7445375" y="5616575"/>
          <p14:tracePt t="34617" x="7475538" y="5616575"/>
          <p14:tracePt t="34695" x="7475538" y="5608638"/>
          <p14:tracePt t="34702" x="7475538" y="5592763"/>
          <p14:tracePt t="34711" x="7467600" y="5584825"/>
          <p14:tracePt t="34718" x="7459663" y="5584825"/>
          <p14:tracePt t="34734" x="7429500" y="5584825"/>
          <p14:tracePt t="34750" x="7391400" y="5584825"/>
          <p14:tracePt t="34767" x="7192963" y="5592763"/>
          <p14:tracePt t="34783" x="6980238" y="5654675"/>
          <p14:tracePt t="34800" x="6675438" y="5737225"/>
          <p14:tracePt t="34817" x="6354763" y="5851525"/>
          <p14:tracePt t="34833" x="6156325" y="5905500"/>
          <p14:tracePt t="34850" x="5997575" y="5943600"/>
          <p14:tracePt t="34867" x="5965825" y="5943600"/>
          <p14:tracePt t="34883" x="5959475" y="5943600"/>
          <p14:tracePt t="34999" x="5951538" y="5943600"/>
          <p14:tracePt t="35007" x="5943600" y="5951538"/>
          <p14:tracePt t="35017" x="5897563" y="5965825"/>
          <p14:tracePt t="35033" x="5707063" y="5989638"/>
          <p14:tracePt t="35050" x="5410200" y="6019800"/>
          <p14:tracePt t="35067" x="5151438" y="6019800"/>
          <p14:tracePt t="35084" x="5029200" y="6019800"/>
          <p14:tracePt t="35100" x="4983163" y="6011863"/>
          <p14:tracePt t="35117" x="4953000" y="6011863"/>
          <p14:tracePt t="35134" x="4945063" y="6011863"/>
          <p14:tracePt t="35199" x="4922838" y="6011863"/>
          <p14:tracePt t="35207" x="4884738" y="6035675"/>
          <p14:tracePt t="35217" x="4876800" y="6035675"/>
          <p14:tracePt t="35233" x="4830763" y="6035675"/>
          <p14:tracePt t="35250" x="4770438" y="6042025"/>
          <p14:tracePt t="35267" x="4754563" y="6049963"/>
          <p14:tracePt t="35423" x="4746625" y="6049963"/>
          <p14:tracePt t="35431" x="4724400" y="6057900"/>
          <p14:tracePt t="35439" x="4716463" y="6080125"/>
          <p14:tracePt t="35450" x="4686300" y="6142038"/>
          <p14:tracePt t="35467" x="4632325" y="6270625"/>
          <p14:tracePt t="35484" x="4579938" y="6354763"/>
          <p14:tracePt t="35500" x="4556125" y="6392863"/>
          <p14:tracePt t="35543" x="4556125" y="6384925"/>
          <p14:tracePt t="35551" x="4556125" y="6324600"/>
          <p14:tracePt t="35567" x="4564063" y="6210300"/>
          <p14:tracePt t="35584" x="4564063" y="6180138"/>
          <p14:tracePt t="35600" x="4564063" y="6172200"/>
          <p14:tracePt t="35634" x="4572000" y="6172200"/>
          <p14:tracePt t="35650" x="4572000" y="6210300"/>
          <p14:tracePt t="35667" x="4572000" y="6324600"/>
          <p14:tracePt t="35684" x="4572000" y="6400800"/>
          <p14:tracePt t="35751" x="4572000" y="6392863"/>
          <p14:tracePt t="35831" x="4579938" y="6400800"/>
          <p14:tracePt t="35839" x="4579938" y="6423025"/>
          <p14:tracePt t="35850" x="4579938" y="6430963"/>
          <p14:tracePt t="35919" x="4579938" y="6416675"/>
          <p14:tracePt t="35927" x="4579938" y="6400800"/>
          <p14:tracePt t="36119" x="4579938" y="6392863"/>
          <p14:tracePt t="36192" x="4579938" y="6378575"/>
          <p14:tracePt t="36199" x="4579938" y="6362700"/>
          <p14:tracePt t="36207" x="4579938" y="6316663"/>
          <p14:tracePt t="36217" x="4579938" y="6286500"/>
          <p14:tracePt t="36234" x="4579938" y="6232525"/>
          <p14:tracePt t="36251" x="4579938" y="6180138"/>
          <p14:tracePt t="36267" x="4579938" y="6172200"/>
          <p14:tracePt t="36487" x="4579938" y="6164263"/>
          <p14:tracePt t="36502" x="4579938" y="6156325"/>
          <p14:tracePt t="36527" x="4579938" y="6149975"/>
          <p14:tracePt t="36551" x="4579938" y="6134100"/>
          <p14:tracePt t="36559" x="4579938" y="6126163"/>
          <p14:tracePt t="36575" x="4579938" y="6118225"/>
          <p14:tracePt t="36911" x="4594225" y="6126163"/>
          <p14:tracePt t="36919" x="4610100" y="6134100"/>
          <p14:tracePt t="36927" x="4618038" y="6134100"/>
          <p14:tracePt t="36935" x="4625975" y="6134100"/>
          <p14:tracePt t="36951" x="4640263" y="6134100"/>
          <p14:tracePt t="36967" x="4664075" y="6134100"/>
          <p14:tracePt t="36984" x="4678363" y="6111875"/>
          <p14:tracePt t="37001" x="4686300" y="6073775"/>
          <p14:tracePt t="37018" x="4686300" y="6035675"/>
          <p14:tracePt t="37034" x="4686300" y="6003925"/>
          <p14:tracePt t="37051" x="4686300" y="5973763"/>
          <p14:tracePt t="37067" x="4686300" y="5943600"/>
          <p14:tracePt t="37084" x="4632325" y="5913438"/>
          <p14:tracePt t="37101" x="4549775" y="5889625"/>
          <p14:tracePt t="37118" x="4305300" y="5889625"/>
          <p14:tracePt t="37134" x="4160838" y="5905500"/>
          <p14:tracePt t="37151" x="4068763" y="5951538"/>
          <p14:tracePt t="37168" x="4008438" y="5997575"/>
          <p14:tracePt t="37184" x="3992563" y="6065838"/>
          <p14:tracePt t="37201" x="3992563" y="6126163"/>
          <p14:tracePt t="37218" x="3992563" y="6210300"/>
          <p14:tracePt t="37234" x="4022725" y="6346825"/>
          <p14:tracePt t="37251" x="4068763" y="6438900"/>
          <p14:tracePt t="37268" x="4144963" y="6537325"/>
          <p14:tracePt t="37284" x="4305300" y="6607175"/>
          <p14:tracePt t="37301" x="4511675" y="6645275"/>
          <p14:tracePt t="37318" x="4762500" y="6645275"/>
          <p14:tracePt t="37334" x="5097463" y="6607175"/>
          <p14:tracePt t="37351" x="5249863" y="6537325"/>
          <p14:tracePt t="37368" x="5318125" y="6461125"/>
          <p14:tracePt t="37384" x="5341938" y="6346825"/>
          <p14:tracePt t="37402" x="5341938" y="6202363"/>
          <p14:tracePt t="37418" x="5318125" y="6080125"/>
          <p14:tracePt t="37434" x="5249863" y="5951538"/>
          <p14:tracePt t="37451" x="5173663" y="5875338"/>
          <p14:tracePt t="37468" x="5029200" y="5807075"/>
          <p14:tracePt t="37484" x="4838700" y="5783263"/>
          <p14:tracePt t="37501" x="4625975" y="5783263"/>
          <p14:tracePt t="37518" x="4449763" y="5807075"/>
          <p14:tracePt t="37534" x="4198938" y="5913438"/>
          <p14:tracePt t="37551" x="4084638" y="5997575"/>
          <p14:tracePt t="37568" x="4038600" y="6057900"/>
          <p14:tracePt t="37584" x="4030663" y="6142038"/>
          <p14:tracePt t="37601" x="4030663" y="6210300"/>
          <p14:tracePt t="37618" x="4068763" y="6294438"/>
          <p14:tracePt t="37634" x="4152900" y="6384925"/>
          <p14:tracePt t="37651" x="4289425" y="6423025"/>
          <p14:tracePt t="37668" x="4449763" y="6423025"/>
          <p14:tracePt t="37684" x="4602163" y="6408738"/>
          <p14:tracePt t="37701" x="4702175" y="6332538"/>
          <p14:tracePt t="37718" x="4724400" y="6264275"/>
          <p14:tracePt t="37734" x="4724400" y="6142038"/>
          <p14:tracePt t="37751" x="4694238" y="6080125"/>
          <p14:tracePt t="37768" x="4678363" y="6073775"/>
          <p14:tracePt t="37951" x="4724400" y="6073775"/>
          <p14:tracePt t="37959" x="4830763" y="6088063"/>
          <p14:tracePt t="37968" x="5029200" y="6088063"/>
          <p14:tracePt t="37985" x="5692775" y="6088063"/>
          <p14:tracePt t="38001" x="6408738" y="6088063"/>
          <p14:tracePt t="38018" x="7040563" y="6042025"/>
          <p14:tracePt t="38035" x="7459663" y="5921375"/>
          <p14:tracePt t="38051" x="7650163" y="5829300"/>
          <p14:tracePt t="38068" x="7704138" y="5783263"/>
          <p14:tracePt t="38085" x="7712075" y="5761038"/>
          <p14:tracePt t="38103" x="7718425" y="5737225"/>
          <p14:tracePt t="38118" x="7734300" y="5707063"/>
          <p14:tracePt t="38135" x="7764463" y="5676900"/>
          <p14:tracePt t="38151" x="7788275" y="5661025"/>
          <p14:tracePt t="38168" x="7802563" y="5646738"/>
          <p14:tracePt t="38185" x="7848600" y="5622925"/>
          <p14:tracePt t="38201" x="7954963" y="5592763"/>
          <p14:tracePt t="38218" x="8131175" y="5540375"/>
          <p14:tracePt t="38235" x="8382000" y="5470525"/>
          <p14:tracePt t="38251" x="8702675" y="5418138"/>
          <p14:tracePt t="38268" x="8855075" y="5356225"/>
          <p14:tracePt t="38285" x="8869363" y="5341938"/>
          <p14:tracePt t="38302" x="8877300" y="5334000"/>
          <p14:tracePt t="38318" x="8877300" y="5318125"/>
          <p14:tracePt t="38335" x="8778875" y="5295900"/>
          <p14:tracePt t="38351" x="8716963" y="5287963"/>
          <p14:tracePt t="38368" x="8602663" y="5334000"/>
          <p14:tracePt t="38385" x="8512175" y="5402263"/>
          <p14:tracePt t="38401" x="8450263" y="5494338"/>
          <p14:tracePt t="38418" x="8420100" y="5562600"/>
          <p14:tracePt t="38435" x="8412163" y="5570538"/>
          <p14:tracePt t="38487" x="8397875" y="5570538"/>
          <p14:tracePt t="38495" x="8382000" y="5546725"/>
          <p14:tracePt t="38503" x="8366125" y="5532438"/>
          <p14:tracePt t="38518" x="8289925" y="5486400"/>
          <p14:tracePt t="38535" x="8207375" y="5464175"/>
          <p14:tracePt t="38551" x="8107363" y="5448300"/>
          <p14:tracePt t="38568" x="7985125" y="5448300"/>
          <p14:tracePt t="38585" x="7818438" y="5448300"/>
          <p14:tracePt t="38603" x="7573963" y="5532438"/>
          <p14:tracePt t="38618" x="7124700" y="5722938"/>
          <p14:tracePt t="38635" x="6569075" y="6003925"/>
          <p14:tracePt t="38651" x="6027738" y="6256338"/>
          <p14:tracePt t="38668" x="5562600" y="6340475"/>
          <p14:tracePt t="38685" x="5249863" y="6354763"/>
          <p14:tracePt t="38702" x="5045075" y="6354763"/>
          <p14:tracePt t="38718" x="4975225" y="6324600"/>
          <p14:tracePt t="38735" x="4930775" y="6302375"/>
          <p14:tracePt t="38751" x="4892675" y="6270625"/>
          <p14:tracePt t="38768" x="4830763" y="6232525"/>
          <p14:tracePt t="38785" x="4708525" y="6164263"/>
          <p14:tracePt t="38801" x="4572000" y="6118225"/>
          <p14:tracePt t="38818" x="4427538" y="6080125"/>
          <p14:tracePt t="38835" x="4313238" y="6049963"/>
          <p14:tracePt t="38852" x="4213225" y="6035675"/>
          <p14:tracePt t="38868" x="4175125" y="6027738"/>
          <p14:tracePt t="38885" x="4160838" y="6027738"/>
          <p14:tracePt t="38959" x="4152900" y="6019800"/>
          <p14:tracePt t="38967" x="4152900" y="6011863"/>
          <p14:tracePt t="38975" x="4152900" y="6003925"/>
          <p14:tracePt t="38985" x="4152900" y="5997575"/>
          <p14:tracePt t="39002" x="4152900" y="5965825"/>
          <p14:tracePt t="39018" x="4168775" y="5927725"/>
          <p14:tracePt t="39035" x="4191000" y="5889625"/>
          <p14:tracePt t="39052" x="4221163" y="5859463"/>
          <p14:tracePt t="39068" x="4244975" y="5837238"/>
          <p14:tracePt t="39085" x="4259263" y="5829300"/>
          <p14:tracePt t="39103" x="4267200" y="5829300"/>
          <p14:tracePt t="39135" x="4283075" y="5829300"/>
          <p14:tracePt t="39143" x="4297363" y="5829300"/>
          <p14:tracePt t="39152" x="4327525" y="5851525"/>
          <p14:tracePt t="39168" x="4381500" y="5889625"/>
          <p14:tracePt t="39185" x="4457700" y="5927725"/>
          <p14:tracePt t="39202" x="4495800" y="5935663"/>
          <p14:tracePt t="39218" x="4518025" y="5951538"/>
          <p14:tracePt t="39335" x="4525963" y="5951538"/>
          <p14:tracePt t="39535" x="4525963" y="5943600"/>
          <p14:tracePt t="39551" x="4525963" y="5935663"/>
          <p14:tracePt t="39567" x="4525963" y="5927725"/>
          <p14:tracePt t="39575" x="4518025" y="5921375"/>
          <p14:tracePt t="39608" x="4511675" y="5913438"/>
          <p14:tracePt t="40367" x="4533900" y="5913438"/>
          <p14:tracePt t="40375" x="4564063" y="5913438"/>
          <p14:tracePt t="40385" x="4610100" y="5913438"/>
          <p14:tracePt t="40402" x="4694238" y="5913438"/>
          <p14:tracePt t="40420" x="4754563" y="5913438"/>
          <p14:tracePt t="40423" x="4784725" y="5913438"/>
          <p14:tracePt t="40435" x="4808538" y="5913438"/>
          <p14:tracePt t="40452" x="4838700" y="5913438"/>
          <p14:tracePt t="40469" x="4854575" y="5913438"/>
          <p14:tracePt t="40512" x="4854575" y="5905500"/>
          <p14:tracePt t="40519" x="4868863" y="5905500"/>
          <p14:tracePt t="40527" x="4884738" y="5905500"/>
          <p14:tracePt t="40536" x="4906963" y="5905500"/>
          <p14:tracePt t="40552" x="4968875" y="5905500"/>
          <p14:tracePt t="40569" x="5013325" y="5905500"/>
          <p14:tracePt t="40585" x="5045075" y="5905500"/>
          <p14:tracePt t="40602" x="5051425" y="5905500"/>
          <p14:tracePt t="40655" x="5059363" y="5897563"/>
          <p14:tracePt t="40663" x="5083175" y="5897563"/>
          <p14:tracePt t="40671" x="5105400" y="5897563"/>
          <p14:tracePt t="40686" x="5135563" y="5897563"/>
          <p14:tracePt t="40702" x="5241925" y="5897563"/>
          <p14:tracePt t="40719" x="5303838" y="5897563"/>
          <p14:tracePt t="40736" x="5349875" y="5897563"/>
          <p14:tracePt t="40752" x="5356225" y="5897563"/>
          <p14:tracePt t="40807" x="5364163" y="5889625"/>
          <p14:tracePt t="40815" x="5380038" y="5889625"/>
          <p14:tracePt t="40823" x="5402263" y="5889625"/>
          <p14:tracePt t="40836" x="5432425" y="5889625"/>
          <p14:tracePt t="40853" x="5508625" y="5889625"/>
          <p14:tracePt t="40869" x="5578475" y="5889625"/>
          <p14:tracePt t="40886" x="5638800" y="5889625"/>
          <p14:tracePt t="40902" x="5661025" y="5889625"/>
          <p14:tracePt t="40951" x="5676900" y="5889625"/>
          <p14:tracePt t="40959" x="5684838" y="5889625"/>
          <p14:tracePt t="40969" x="5699125" y="5889625"/>
          <p14:tracePt t="40986" x="5722938" y="5889625"/>
          <p14:tracePt t="41002" x="5753100" y="5889625"/>
          <p14:tracePt t="41020" x="5768975" y="5889625"/>
          <p14:tracePt t="41036" x="5783263" y="5889625"/>
          <p14:tracePt t="41052" x="5791200" y="5889625"/>
          <p14:tracePt t="41069" x="5807075" y="5889625"/>
          <p14:tracePt t="41086" x="5821363" y="5889625"/>
          <p14:tracePt t="41102" x="5829300" y="5889625"/>
          <p14:tracePt t="41183" x="5867400" y="5883275"/>
          <p14:tracePt t="41191" x="5913438" y="5883275"/>
          <p14:tracePt t="41202" x="5959475" y="5883275"/>
          <p14:tracePt t="41219" x="6073775" y="5883275"/>
          <p14:tracePt t="41236" x="6194425" y="5883275"/>
          <p14:tracePt t="41252" x="6302375" y="5883275"/>
          <p14:tracePt t="41269" x="6370638" y="5883275"/>
          <p14:tracePt t="41286" x="6400800" y="5883275"/>
          <p14:tracePt t="41302" x="6438900" y="5883275"/>
          <p14:tracePt t="41319" x="6454775" y="5883275"/>
          <p14:tracePt t="41336" x="6477000" y="5883275"/>
          <p14:tracePt t="41352" x="6530975" y="5883275"/>
          <p14:tracePt t="41369" x="6591300" y="5883275"/>
          <p14:tracePt t="41386" x="6645275" y="5883275"/>
          <p14:tracePt t="41402" x="6705600" y="5883275"/>
          <p14:tracePt t="41420" x="6765925" y="5883275"/>
          <p14:tracePt t="41424" x="6789738" y="5883275"/>
          <p14:tracePt t="41436" x="6804025" y="5883275"/>
          <p14:tracePt t="41452" x="6827838" y="5883275"/>
          <p14:tracePt t="41470" x="6835775" y="5883275"/>
          <p14:tracePt t="41486" x="6842125" y="5883275"/>
          <p14:tracePt t="41502" x="6873875" y="5875338"/>
          <p14:tracePt t="41519" x="6956425" y="5859463"/>
          <p14:tracePt t="41536" x="7064375" y="5859463"/>
          <p14:tracePt t="41553" x="7178675" y="5859463"/>
          <p14:tracePt t="41569" x="7285038" y="5859463"/>
          <p14:tracePt t="41586" x="7353300" y="5859463"/>
          <p14:tracePt t="41603" x="7399338" y="5859463"/>
          <p14:tracePt t="41619" x="7451725" y="5851525"/>
          <p14:tracePt t="41636" x="7505700" y="5845175"/>
          <p14:tracePt t="41653" x="7566025" y="5829300"/>
          <p14:tracePt t="41670" x="7627938" y="5829300"/>
          <p14:tracePt t="41686" x="7712075" y="5829300"/>
          <p14:tracePt t="41703" x="7810500" y="5829300"/>
          <p14:tracePt t="41719" x="7894638" y="5829300"/>
          <p14:tracePt t="41736" x="7940675" y="5821363"/>
          <p14:tracePt t="41753" x="7970838" y="5821363"/>
          <p14:tracePt t="41769" x="7978775" y="5821363"/>
          <p14:tracePt t="41803" x="7985125" y="5821363"/>
          <p14:tracePt t="41819" x="8001000" y="5821363"/>
          <p14:tracePt t="41836" x="8061325" y="5821363"/>
          <p14:tracePt t="41853" x="8169275" y="5821363"/>
          <p14:tracePt t="41870" x="8351838" y="5821363"/>
          <p14:tracePt t="41886" x="8404225" y="5821363"/>
          <p14:tracePt t="41903" x="8572500" y="5821363"/>
          <p14:tracePt t="41919" x="8686800" y="5821363"/>
          <p14:tracePt t="41936" x="8755063" y="5821363"/>
          <p14:tracePt t="41952" x="8823325" y="5821363"/>
          <p14:tracePt t="41969" x="8869363" y="5821363"/>
          <p14:tracePt t="41986" x="8907463" y="5821363"/>
          <p14:tracePt t="42003" x="8953500" y="5821363"/>
          <p14:tracePt t="42019" x="8975725" y="5821363"/>
          <p14:tracePt t="42036" x="9007475" y="5821363"/>
          <p14:tracePt t="42052" x="9051925" y="5821363"/>
          <p14:tracePt t="42069" x="9174163" y="5821363"/>
          <p14:tracePt t="42086" x="9236075" y="5821363"/>
          <p14:tracePt t="42103" x="9312275" y="5813425"/>
          <p14:tracePt t="42119" x="9380538" y="5813425"/>
          <p14:tracePt t="42136" x="9486900" y="5813425"/>
          <p14:tracePt t="42152" x="9593263" y="5799138"/>
          <p14:tracePt t="42169" x="9715500" y="5799138"/>
          <p14:tracePt t="42186" x="9813925" y="5791200"/>
          <p14:tracePt t="42202" x="9890125" y="5791200"/>
          <p14:tracePt t="42219" x="9936163" y="5783263"/>
          <p14:tracePt t="42236" x="9966325" y="5775325"/>
          <p14:tracePt t="42253" x="9982200" y="5775325"/>
          <p14:tracePt t="42270" x="10004425" y="5761038"/>
          <p14:tracePt t="42286" x="10050463" y="5761038"/>
          <p14:tracePt t="42303" x="10126663" y="5737225"/>
          <p14:tracePt t="42319" x="10194925" y="5730875"/>
          <p14:tracePt t="42336" x="10302875" y="5722938"/>
          <p14:tracePt t="42353" x="10423525" y="5699125"/>
          <p14:tracePt t="42369" x="10569575" y="5684838"/>
          <p14:tracePt t="42386" x="10706100" y="5676900"/>
          <p14:tracePt t="42403" x="10820400" y="5654675"/>
          <p14:tracePt t="42421" x="10888663" y="5646738"/>
          <p14:tracePt t="42424" x="10918825" y="5638800"/>
          <p14:tracePt t="42436" x="10942638" y="5638800"/>
          <p14:tracePt t="42453" x="10988675" y="5622925"/>
          <p14:tracePt t="42470" x="10995025" y="5622925"/>
          <p14:tracePt t="42567" x="10988675" y="5616575"/>
          <p14:tracePt t="42576" x="10950575" y="5608638"/>
          <p14:tracePt t="42586" x="10926763" y="5600700"/>
          <p14:tracePt t="42603" x="10866438" y="5584825"/>
          <p14:tracePt t="42620" x="10798175" y="5562600"/>
          <p14:tracePt t="42636" x="10714038" y="5554663"/>
          <p14:tracePt t="42653" x="10621963" y="5540375"/>
          <p14:tracePt t="42670" x="10469563" y="5508625"/>
          <p14:tracePt t="42686" x="10385425" y="5502275"/>
          <p14:tracePt t="42703" x="10309225" y="5494338"/>
          <p14:tracePt t="42720" x="10279063" y="5486400"/>
          <p14:tracePt t="42823" x="10294938" y="5486400"/>
          <p14:tracePt t="42831" x="10340975" y="5494338"/>
          <p14:tracePt t="42838" x="10355263" y="5494338"/>
          <p14:tracePt t="42853" x="10371138" y="5494338"/>
          <p14:tracePt t="42870" x="10439400" y="5516563"/>
          <p14:tracePt t="42886" x="10569575" y="5532438"/>
          <p14:tracePt t="42903" x="10668000" y="5540375"/>
          <p14:tracePt t="42921" x="10744200" y="5562600"/>
          <p14:tracePt t="42936" x="10836275" y="5578475"/>
          <p14:tracePt t="42953" x="10926763" y="5600700"/>
          <p14:tracePt t="42970" x="10956925" y="5608638"/>
          <p14:tracePt t="42986" x="10972800" y="5622925"/>
          <p14:tracePt t="43127" x="10980738" y="5622925"/>
          <p14:tracePt t="43135" x="10995025" y="5630863"/>
          <p14:tracePt t="43287" x="10980738" y="5661025"/>
          <p14:tracePt t="43295" x="10942638" y="5676900"/>
          <p14:tracePt t="43303" x="10896600" y="5707063"/>
          <p14:tracePt t="43321" x="10760075" y="5783263"/>
          <p14:tracePt t="43337" x="10545763" y="5889625"/>
          <p14:tracePt t="43353" x="10347325" y="5973763"/>
          <p14:tracePt t="43370" x="10188575" y="6027738"/>
          <p14:tracePt t="43387" x="10112375" y="6049963"/>
          <p14:tracePt t="43403" x="10104438" y="6049963"/>
          <p14:tracePt t="43511" x="10104438" y="6035675"/>
          <p14:tracePt t="43519" x="10104438" y="6003925"/>
          <p14:tracePt t="43527" x="10104438" y="5965825"/>
          <p14:tracePt t="43537" x="10104438" y="5927725"/>
          <p14:tracePt t="43553" x="10104438" y="5845175"/>
          <p14:tracePt t="43570" x="10104438" y="5791200"/>
          <p14:tracePt t="43587" x="10104438" y="5768975"/>
          <p14:tracePt t="43603" x="10104438" y="5761038"/>
          <p14:tracePt t="43832" x="10104438" y="5753100"/>
          <p14:tracePt t="43848" x="10104438" y="5745163"/>
          <p14:tracePt t="43975" x="10096500" y="5745163"/>
          <p14:tracePt t="43983" x="10066338" y="5768975"/>
          <p14:tracePt t="43991" x="10028238" y="5807075"/>
          <p14:tracePt t="44003" x="9966325" y="5859463"/>
          <p14:tracePt t="44020" x="9647238" y="5973763"/>
          <p14:tracePt t="44037" x="9067800" y="6080125"/>
          <p14:tracePt t="44053" x="9067800" y="6088063"/>
          <p14:tracePt t="44159" x="9045575" y="6088063"/>
          <p14:tracePt t="44167" x="8983663" y="6088063"/>
          <p14:tracePt t="44199" x="8983663" y="6080125"/>
          <p14:tracePt t="44239" x="8991600" y="6073775"/>
          <p14:tracePt t="44287" x="8953500" y="6080125"/>
          <p14:tracePt t="44295" x="8793163" y="6096000"/>
          <p14:tracePt t="44303" x="8518525" y="6111875"/>
          <p14:tracePt t="44321" x="7696200" y="6111875"/>
          <p14:tracePt t="44337" x="6705600" y="6111875"/>
          <p14:tracePt t="44354" x="5661025" y="5973763"/>
          <p14:tracePt t="44370" x="4702175" y="5791200"/>
          <p14:tracePt t="44387" x="4000500" y="5494338"/>
          <p14:tracePt t="44404" x="3756025" y="5235575"/>
          <p14:tracePt t="44420" x="3717925" y="4999038"/>
          <p14:tracePt t="44423" x="3717925" y="4906963"/>
          <p14:tracePt t="44437" x="3717925" y="4830763"/>
          <p14:tracePt t="44454" x="3779838" y="4678363"/>
          <p14:tracePt t="44470" x="3940175" y="4465638"/>
          <p14:tracePt t="44487" x="4022725" y="4343400"/>
          <p14:tracePt t="44504" x="4098925" y="4229100"/>
          <p14:tracePt t="44520" x="4175125" y="4137025"/>
          <p14:tracePt t="44537" x="4206875" y="4092575"/>
          <p14:tracePt t="45815" x="4206875" y="4106863"/>
          <p14:tracePt t="45823" x="4213225" y="4144963"/>
          <p14:tracePt t="45831" x="4229100" y="4168775"/>
          <p14:tracePt t="45839" x="4237038" y="4206875"/>
          <p14:tracePt t="45854" x="4267200" y="4283075"/>
          <p14:tracePt t="45871" x="4321175" y="4389438"/>
          <p14:tracePt t="45887" x="4351338" y="4495800"/>
          <p14:tracePt t="45904" x="4359275" y="4579938"/>
          <p14:tracePt t="45921" x="4359275" y="4640263"/>
          <p14:tracePt t="45939" x="4359275" y="4670425"/>
          <p14:tracePt t="45954" x="4359275" y="4702175"/>
          <p14:tracePt t="45971" x="4359275" y="4740275"/>
          <p14:tracePt t="45987" x="4351338" y="4762500"/>
          <p14:tracePt t="46004" x="4321175" y="4792663"/>
          <p14:tracePt t="46021" x="4267200" y="4830763"/>
          <p14:tracePt t="46038" x="4229100" y="4868863"/>
          <p14:tracePt t="46054" x="4206875" y="4892675"/>
          <p14:tracePt t="46071" x="4198938" y="4906963"/>
          <p14:tracePt t="46088" x="4191000" y="4922838"/>
          <p14:tracePt t="46104" x="4191000" y="4945063"/>
          <p14:tracePt t="46121" x="4191000" y="4953000"/>
          <p14:tracePt t="46137" x="4191000" y="4968875"/>
          <p14:tracePt t="46154" x="4198938" y="4975225"/>
          <p14:tracePt t="46171" x="4229100" y="4983163"/>
          <p14:tracePt t="46188" x="4244975" y="4999038"/>
          <p14:tracePt t="46204" x="4275138" y="4999038"/>
          <p14:tracePt t="46221" x="4283075" y="5006975"/>
          <p14:tracePt t="46238" x="4335463" y="5006975"/>
          <p14:tracePt t="46254" x="4365625" y="5013325"/>
          <p14:tracePt t="46272" x="4389438" y="5013325"/>
          <p14:tracePt t="46288" x="4427538" y="5013325"/>
          <p14:tracePt t="46304" x="4479925" y="5013325"/>
          <p14:tracePt t="46321" x="4533900" y="5013325"/>
          <p14:tracePt t="46338" x="4610100" y="5013325"/>
          <p14:tracePt t="46354" x="4678363" y="4983163"/>
          <p14:tracePt t="46371" x="4716463" y="4975225"/>
          <p14:tracePt t="46388" x="4746625" y="4960938"/>
          <p14:tracePt t="46404" x="4778375" y="4960938"/>
          <p14:tracePt t="46421" x="4808538" y="4953000"/>
          <p14:tracePt t="46439" x="4816475" y="4953000"/>
          <p14:tracePt t="46454" x="4822825" y="4953000"/>
          <p14:tracePt t="46471" x="4830763" y="4953000"/>
          <p14:tracePt t="46488" x="4838700" y="4953000"/>
          <p14:tracePt t="46504" x="4884738" y="4953000"/>
          <p14:tracePt t="46521" x="5021263" y="5051425"/>
          <p14:tracePt t="46538" x="5241925" y="5219700"/>
          <p14:tracePt t="46554" x="5486400" y="5426075"/>
          <p14:tracePt t="46571" x="5761038" y="5630863"/>
          <p14:tracePt t="46588" x="5921375" y="5745163"/>
          <p14:tracePt t="46604" x="6042025" y="5829300"/>
          <p14:tracePt t="46622" x="6210300" y="5905500"/>
          <p14:tracePt t="46638" x="6248400" y="5927725"/>
          <p14:tracePt t="46654" x="6370638" y="5973763"/>
          <p14:tracePt t="46671" x="6446838" y="6003925"/>
          <p14:tracePt t="46688" x="6477000" y="6019800"/>
          <p14:tracePt t="46704" x="6484938" y="6035675"/>
          <p14:tracePt t="46721" x="6492875" y="6035675"/>
          <p14:tracePt t="50103" x="6507163" y="5959475"/>
          <p14:tracePt t="50111" x="6507163" y="5859463"/>
          <p14:tracePt t="50122" x="6492875" y="5768975"/>
          <p14:tracePt t="50139" x="6294438" y="5592763"/>
          <p14:tracePt t="50156" x="6134100" y="5494338"/>
          <p14:tracePt t="50172" x="6003925" y="5440363"/>
          <p14:tracePt t="50189" x="5851525" y="5410200"/>
          <p14:tracePt t="50206" x="5676900" y="5410200"/>
          <p14:tracePt t="50222" x="5402263" y="5410200"/>
          <p14:tracePt t="50240" x="5189538" y="5440363"/>
          <p14:tracePt t="50256" x="4983163" y="5464175"/>
          <p14:tracePt t="50272" x="4868863" y="5464175"/>
          <p14:tracePt t="50289" x="4854575" y="5464175"/>
          <p14:tracePt t="50306" x="4846638" y="5464175"/>
          <p14:tracePt t="50339" x="4830763" y="5456238"/>
          <p14:tracePt t="50356" x="4808538" y="5448300"/>
          <p14:tracePt t="50372" x="4792663" y="5440363"/>
          <p14:tracePt t="50389" x="4732338" y="5372100"/>
          <p14:tracePt t="50406" x="4656138" y="5265738"/>
          <p14:tracePt t="50422" x="4579938" y="5135563"/>
          <p14:tracePt t="50439" x="4533900" y="5037138"/>
          <p14:tracePt t="50456" x="4518025" y="5006975"/>
          <p14:tracePt t="50472" x="4487863" y="4968875"/>
          <p14:tracePt t="50489" x="4479925" y="4960938"/>
          <p14:tracePt t="50506" x="4465638" y="4945063"/>
          <p14:tracePt t="50522" x="4449763" y="4945063"/>
          <p14:tracePt t="50539" x="4441825" y="4945063"/>
          <p14:tracePt t="50599" x="4435475" y="4945063"/>
          <p14:tracePt t="50775" x="4427538" y="4945063"/>
          <p14:tracePt t="50783" x="4411663" y="4953000"/>
          <p14:tracePt t="50791" x="4397375" y="4960938"/>
          <p14:tracePt t="50806" x="4365625" y="4975225"/>
          <p14:tracePt t="53407" x="4359275" y="4983163"/>
          <p14:tracePt t="53415" x="4359275" y="4999038"/>
          <p14:tracePt t="53423" x="4321175" y="5045075"/>
          <p14:tracePt t="53440" x="4221163" y="5121275"/>
          <p14:tracePt t="53457" x="4106863" y="5197475"/>
          <p14:tracePt t="53474" x="4008438" y="5249863"/>
          <p14:tracePt t="53490" x="3940175" y="5287963"/>
          <p14:tracePt t="53507" x="3908425" y="5311775"/>
          <p14:tracePt t="53524" x="3894138" y="5318125"/>
          <p14:tracePt t="53558" x="3870325" y="5349875"/>
          <p14:tracePt t="53574" x="3856038" y="5364163"/>
          <p14:tracePt t="53590" x="3779838" y="5426075"/>
          <p14:tracePt t="53607" x="3725863" y="5448300"/>
          <p14:tracePt t="53624" x="3679825" y="5464175"/>
          <p14:tracePt t="53640" x="3649663" y="5464175"/>
          <p14:tracePt t="53657" x="3641725" y="5478463"/>
          <p14:tracePt t="53674" x="3627438" y="5478463"/>
          <p14:tracePt t="53690" x="3597275" y="5486400"/>
          <p14:tracePt t="53707" x="3559175" y="5508625"/>
          <p14:tracePt t="53724" x="3497263" y="5546725"/>
          <p14:tracePt t="53740" x="3436938" y="5578475"/>
          <p14:tracePt t="53757" x="3421063" y="5584825"/>
          <p14:tracePt t="53774" x="3413125" y="5592763"/>
          <p14:tracePt t="53790" x="3406775" y="560070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  <p:sp>
        <p:nvSpPr>
          <p:cNvPr id="12" name="Text Box 14"/>
          <p:cNvSpPr txBox="1">
            <a:spLocks noChangeArrowheads="1"/>
          </p:cNvSpPr>
          <p:nvPr/>
        </p:nvSpPr>
        <p:spPr bwMode="auto">
          <a:xfrm>
            <a:off x="2510014" y="2387603"/>
            <a:ext cx="1235075" cy="830997"/>
          </a:xfrm>
          <a:prstGeom prst="rect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chemeClr val="bg1"/>
                </a:solidFill>
                <a:latin typeface="Stone Sans OS ITC TT-Semi" charset="0"/>
              </a:rPr>
              <a:t>YES</a:t>
            </a:r>
            <a:r>
              <a:rPr lang="en-US" altLang="en-US" sz="4800" b="1" i="1" dirty="0">
                <a:solidFill>
                  <a:srgbClr val="FF0000"/>
                </a:solidFill>
                <a:latin typeface="Stone Sans OS ITC TT-Semi" charset="0"/>
              </a:rPr>
              <a:t>!</a:t>
            </a:r>
            <a:endParaRPr lang="en-US" altLang="en-US" sz="4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Text Box 18"/>
          <p:cNvSpPr txBox="1">
            <a:spLocks noChangeArrowheads="1"/>
          </p:cNvSpPr>
          <p:nvPr/>
        </p:nvSpPr>
        <p:spPr bwMode="auto">
          <a:xfrm>
            <a:off x="2052814" y="3378203"/>
            <a:ext cx="1692275" cy="95410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-</a:t>
            </a:r>
            <a:r>
              <a:rPr lang="en-US" altLang="en-US" sz="28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5</a:t>
            </a:r>
            <a:r>
              <a:rPr lang="en-US" altLang="en-US" sz="28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476802" y="4965703"/>
            <a:ext cx="2422487" cy="830997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(-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5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)-</a:t>
            </a:r>
            <a:r>
              <a:rPr lang="en-US" altLang="en-US" sz="2400" b="1" i="1" u="sng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&gt; 2(-5)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1     5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3104654" y="4343460"/>
            <a:ext cx="304800" cy="6858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" name="Line 22"/>
          <p:cNvSpPr>
            <a:spLocks noChangeShapeType="1"/>
          </p:cNvSpPr>
          <p:nvPr/>
        </p:nvSpPr>
        <p:spPr bwMode="auto">
          <a:xfrm>
            <a:off x="6056846" y="5381201"/>
            <a:ext cx="9906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" name="Text Box 20"/>
          <p:cNvSpPr txBox="1">
            <a:spLocks noChangeArrowheads="1"/>
          </p:cNvSpPr>
          <p:nvPr/>
        </p:nvSpPr>
        <p:spPr bwMode="auto">
          <a:xfrm>
            <a:off x="7472836" y="5153858"/>
            <a:ext cx="2102686" cy="113877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x </a:t>
            </a:r>
            <a:r>
              <a:rPr lang="en-US" altLang="en-US" sz="2400" b="1" i="1" dirty="0">
                <a:solidFill>
                  <a:srgbClr val="FF0000"/>
                </a:solidFill>
                <a:latin typeface="Lucida Calligraphy" panose="03010101010101010101" pitchFamily="66" charset="0"/>
              </a:rPr>
              <a:t>&lt;</a:t>
            </a:r>
            <a:r>
              <a:rPr lang="en-US" altLang="en-US" sz="2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-10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4400" b="1" i="1" dirty="0">
                <a:solidFill>
                  <a:srgbClr val="000000"/>
                </a:solidFill>
                <a:latin typeface="Lucida Calligraphy" panose="03010101010101010101" pitchFamily="66" charset="0"/>
              </a:rPr>
              <a:t> 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85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264"/>
    </mc:Choice>
    <mc:Fallback xmlns="">
      <p:transition advTm="89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12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999" x="3413125" y="5600700"/>
          <p14:tracePt t="2013" x="3521075" y="5470525"/>
          <p14:tracePt t="2030" x="3763963" y="5165725"/>
          <p14:tracePt t="2046" x="3954463" y="4930775"/>
          <p14:tracePt t="2063" x="4092575" y="4762500"/>
          <p14:tracePt t="2080" x="4168775" y="4610100"/>
          <p14:tracePt t="2096" x="4213225" y="4473575"/>
          <p14:tracePt t="2113" x="4221163" y="4343400"/>
          <p14:tracePt t="2130" x="4221163" y="4251325"/>
          <p14:tracePt t="2147" x="4221163" y="4229100"/>
          <p14:tracePt t="2180" x="4221163" y="4213225"/>
          <p14:tracePt t="2197" x="4152900" y="4191000"/>
          <p14:tracePt t="2213" x="3940175" y="4160838"/>
          <p14:tracePt t="2230" x="3505200" y="4114800"/>
          <p14:tracePt t="2247" x="2925763" y="4114800"/>
          <p14:tracePt t="2264" x="2582863" y="4114800"/>
          <p14:tracePt t="2280" x="2422525" y="4183063"/>
          <p14:tracePt t="2297" x="2362200" y="4244975"/>
          <p14:tracePt t="2314" x="2339975" y="4343400"/>
          <p14:tracePt t="2330" x="2354263" y="4441825"/>
          <p14:tracePt t="2347" x="2430463" y="4541838"/>
          <p14:tracePt t="2364" x="2506663" y="4632325"/>
          <p14:tracePt t="2380" x="2530475" y="4648200"/>
          <p14:tracePt t="2458" x="2536825" y="4648200"/>
          <p14:tracePt t="2464" x="2568575" y="4602163"/>
          <p14:tracePt t="2480" x="2613025" y="4495800"/>
          <p14:tracePt t="2497" x="2628900" y="4465638"/>
          <p14:tracePt t="2513" x="2636838" y="4449763"/>
          <p14:tracePt t="2530" x="2636838" y="4441825"/>
          <p14:tracePt t="2931" x="2644775" y="4427538"/>
          <p14:tracePt t="2947" x="2651125" y="4389438"/>
          <p14:tracePt t="2964" x="2651125" y="4381500"/>
          <p14:tracePt t="2997" x="2659063" y="4381500"/>
          <p14:tracePt t="3014" x="2659063" y="4365625"/>
          <p14:tracePt t="3776" x="2659063" y="4359275"/>
          <p14:tracePt t="3783" x="2659063" y="4267200"/>
          <p14:tracePt t="3797" x="2628900" y="4160838"/>
          <p14:tracePt t="3814" x="2598738" y="4060825"/>
          <p14:tracePt t="3831" x="2582863" y="3962400"/>
          <p14:tracePt t="3848" x="2582863" y="3878263"/>
          <p14:tracePt t="3864" x="2582863" y="3771900"/>
          <p14:tracePt t="3881" x="2582863" y="3657600"/>
          <p14:tracePt t="3898" x="2582863" y="3543300"/>
          <p14:tracePt t="3915" x="2582863" y="3451225"/>
          <p14:tracePt t="3931" x="2582863" y="3375025"/>
          <p14:tracePt t="3948" x="2582863" y="3298825"/>
          <p14:tracePt t="3964" x="2568575" y="3216275"/>
          <p14:tracePt t="3981" x="2560638" y="3170238"/>
          <p14:tracePt t="3998" x="2560638" y="3154363"/>
          <p14:tracePt t="4064" x="2552700" y="3146425"/>
          <p14:tracePt t="4072" x="2536825" y="3162300"/>
          <p14:tracePt t="4081" x="2506663" y="3238500"/>
          <p14:tracePt t="4098" x="2492375" y="3352800"/>
          <p14:tracePt t="4114" x="2468563" y="3429000"/>
          <p14:tracePt t="4131" x="2468563" y="3459163"/>
          <p14:tracePt t="4148" x="2468563" y="3467100"/>
          <p14:tracePt t="4209" x="2460625" y="3467100"/>
          <p14:tracePt t="4216" x="2446338" y="3482975"/>
          <p14:tracePt t="4223" x="2438400" y="3489325"/>
          <p14:tracePt t="4232" x="2422525" y="3497263"/>
          <p14:tracePt t="4248" x="2408238" y="3505200"/>
          <p14:tracePt t="4264" x="2392363" y="3527425"/>
          <p14:tracePt t="4281" x="2378075" y="3543300"/>
          <p14:tracePt t="4298" x="2370138" y="3559175"/>
          <p14:tracePt t="4314" x="2370138" y="3565525"/>
          <p14:tracePt t="4512" x="2370138" y="3581400"/>
          <p14:tracePt t="4521" x="2370138" y="3589338"/>
          <p14:tracePt t="4553" x="2370138" y="3603625"/>
          <p14:tracePt t="4568" x="2384425" y="3603625"/>
          <p14:tracePt t="4576" x="2392363" y="3603625"/>
          <p14:tracePt t="4583" x="2416175" y="3611563"/>
          <p14:tracePt t="4598" x="2430463" y="3611563"/>
          <p14:tracePt t="4616" x="2454275" y="3611563"/>
          <p14:tracePt t="4631" x="2460625" y="3603625"/>
          <p14:tracePt t="4648" x="2476500" y="3597275"/>
          <p14:tracePt t="4681" x="2498725" y="3589338"/>
          <p14:tracePt t="4698" x="2522538" y="3589338"/>
          <p14:tracePt t="4715" x="2544763" y="3589338"/>
          <p14:tracePt t="4731" x="2560638" y="3589338"/>
          <p14:tracePt t="4748" x="2574925" y="3597275"/>
          <p14:tracePt t="4765" x="2574925" y="3603625"/>
          <p14:tracePt t="4781" x="2574925" y="3649663"/>
          <p14:tracePt t="4800" x="2574925" y="3763963"/>
          <p14:tracePt t="4815" x="2574925" y="3810000"/>
          <p14:tracePt t="4831" x="2514600" y="3946525"/>
          <p14:tracePt t="4848" x="2468563" y="4000500"/>
          <p14:tracePt t="4865" x="2392363" y="4038600"/>
          <p14:tracePt t="4881" x="2384425" y="4046538"/>
          <p14:tracePt t="4898" x="2378075" y="4054475"/>
          <p14:tracePt t="5056" x="2378075" y="4046538"/>
          <p14:tracePt t="5064" x="2378075" y="4038600"/>
          <p14:tracePt t="5072" x="2384425" y="4030663"/>
          <p14:tracePt t="5088" x="2384425" y="4022725"/>
          <p14:tracePt t="5098" x="2392363" y="4016375"/>
          <p14:tracePt t="5115" x="2392363" y="4008438"/>
          <p14:tracePt t="5131" x="2392363" y="4000500"/>
          <p14:tracePt t="5148" x="2392363" y="3992563"/>
          <p14:tracePt t="5240" x="2392363" y="4008438"/>
          <p14:tracePt t="5248" x="2392363" y="4046538"/>
          <p14:tracePt t="5255" x="2392363" y="4076700"/>
          <p14:tracePt t="5264" x="2400300" y="4122738"/>
          <p14:tracePt t="5281" x="2408238" y="4175125"/>
          <p14:tracePt t="5298" x="2416175" y="4183063"/>
          <p14:tracePt t="5331" x="2438400" y="4183063"/>
          <p14:tracePt t="5348" x="2522538" y="4144963"/>
          <p14:tracePt t="5365" x="2636838" y="4038600"/>
          <p14:tracePt t="5381" x="2735263" y="3940175"/>
          <p14:tracePt t="5398" x="2803525" y="3840163"/>
          <p14:tracePt t="5415" x="2849563" y="3771900"/>
          <p14:tracePt t="5431" x="2879725" y="3695700"/>
          <p14:tracePt t="5448" x="2879725" y="3673475"/>
          <p14:tracePt t="5465" x="2879725" y="3665538"/>
          <p14:tracePt t="5481" x="2879725" y="3657600"/>
          <p14:tracePt t="5498" x="2879725" y="3649663"/>
          <p14:tracePt t="5531" x="2879725" y="3641725"/>
          <p14:tracePt t="5548" x="2873375" y="3641725"/>
          <p14:tracePt t="5664" x="2895600" y="3641725"/>
          <p14:tracePt t="5672" x="2949575" y="3649663"/>
          <p14:tracePt t="5681" x="3001963" y="3665538"/>
          <p14:tracePt t="5698" x="3132138" y="3695700"/>
          <p14:tracePt t="5715" x="3246438" y="3717925"/>
          <p14:tracePt t="5732" x="3276600" y="3725863"/>
          <p14:tracePt t="5832" x="3284538" y="3725863"/>
          <p14:tracePt t="5857" x="3276600" y="3749675"/>
          <p14:tracePt t="5880" x="3276600" y="3756025"/>
          <p14:tracePt t="5889" x="3276600" y="3763963"/>
          <p14:tracePt t="6168" x="3268663" y="3779838"/>
          <p14:tracePt t="6176" x="3222625" y="3810000"/>
          <p14:tracePt t="6184" x="3170238" y="3856038"/>
          <p14:tracePt t="6199" x="3032125" y="3932238"/>
          <p14:tracePt t="6215" x="2949575" y="3978275"/>
          <p14:tracePt t="6232" x="2667000" y="4106863"/>
          <p14:tracePt t="6248" x="2536825" y="4152900"/>
          <p14:tracePt t="6265" x="2460625" y="4191000"/>
          <p14:tracePt t="6282" x="2446338" y="4206875"/>
          <p14:tracePt t="6376" x="2438400" y="4198938"/>
          <p14:tracePt t="6383" x="2438400" y="4168775"/>
          <p14:tracePt t="6392" x="2430463" y="4114800"/>
          <p14:tracePt t="6400" x="2422525" y="4060825"/>
          <p14:tracePt t="6415" x="2408238" y="4030663"/>
          <p14:tracePt t="6432" x="2392363" y="3962400"/>
          <p14:tracePt t="6448" x="2378075" y="3916363"/>
          <p14:tracePt t="6465" x="2362200" y="3878263"/>
          <p14:tracePt t="6568" x="2362200" y="3870325"/>
          <p14:tracePt t="6761" x="2362200" y="3856038"/>
          <p14:tracePt t="6768" x="2362200" y="3840163"/>
          <p14:tracePt t="6782" x="2362200" y="3825875"/>
          <p14:tracePt t="6799" x="2362200" y="3779838"/>
          <p14:tracePt t="6816" x="2362200" y="3725863"/>
          <p14:tracePt t="6832" x="2362200" y="3717925"/>
          <p14:tracePt t="6849" x="2354263" y="3703638"/>
          <p14:tracePt t="6920" x="2339975" y="3711575"/>
          <p14:tracePt t="6928" x="2316163" y="3733800"/>
          <p14:tracePt t="6936" x="2308225" y="3763963"/>
          <p14:tracePt t="6949" x="2293938" y="3817938"/>
          <p14:tracePt t="6965" x="2247900" y="3916363"/>
          <p14:tracePt t="6982" x="2217738" y="3984625"/>
          <p14:tracePt t="6998" x="2209800" y="4008438"/>
          <p14:tracePt t="7087" x="2225675" y="4000500"/>
          <p14:tracePt t="7095" x="2278063" y="3992563"/>
          <p14:tracePt t="7103" x="2332038" y="3978275"/>
          <p14:tracePt t="7115" x="2362200" y="3962400"/>
          <p14:tracePt t="7132" x="2438400" y="3940175"/>
          <p14:tracePt t="7149" x="2468563" y="3932238"/>
          <p14:tracePt t="7165" x="2476500" y="3932238"/>
          <p14:tracePt t="7199" x="2484438" y="3932238"/>
          <p14:tracePt t="7216" x="2522538" y="3932238"/>
          <p14:tracePt t="7232" x="2636838" y="3932238"/>
          <p14:tracePt t="7249" x="2811463" y="3932238"/>
          <p14:tracePt t="7265" x="2941638" y="3932238"/>
          <p14:tracePt t="7282" x="3055938" y="3924300"/>
          <p14:tracePt t="7299" x="3124200" y="3924300"/>
          <p14:tracePt t="7315" x="3146425" y="3924300"/>
          <p14:tracePt t="7400" x="3154363" y="3932238"/>
          <p14:tracePt t="7409" x="3162300" y="3962400"/>
          <p14:tracePt t="7416" x="3170238" y="4008438"/>
          <p14:tracePt t="7432" x="3170238" y="4137025"/>
          <p14:tracePt t="7449" x="3170238" y="4321175"/>
          <p14:tracePt t="7466" x="3170238" y="4541838"/>
          <p14:tracePt t="7482" x="3170238" y="4792663"/>
          <p14:tracePt t="7499" x="3170238" y="5013325"/>
          <p14:tracePt t="7516" x="3170238" y="5173663"/>
          <p14:tracePt t="7532" x="3184525" y="5311775"/>
          <p14:tracePt t="7549" x="3216275" y="5410200"/>
          <p14:tracePt t="7566" x="3260725" y="5478463"/>
          <p14:tracePt t="7583" x="3344863" y="5562600"/>
          <p14:tracePt t="7599" x="3375025" y="5570538"/>
          <p14:tracePt t="7616" x="3421063" y="5570538"/>
          <p14:tracePt t="7632" x="3467100" y="5570538"/>
          <p14:tracePt t="7649" x="3513138" y="5570538"/>
          <p14:tracePt t="7666" x="3565525" y="5546725"/>
          <p14:tracePt t="7682" x="3611563" y="5540375"/>
          <p14:tracePt t="7699" x="3641725" y="5524500"/>
          <p14:tracePt t="7717" x="3665538" y="5516563"/>
          <p14:tracePt t="7732" x="3679825" y="5516563"/>
          <p14:tracePt t="7749" x="3687763" y="5516563"/>
          <p14:tracePt t="7880" x="3695700" y="5516563"/>
          <p14:tracePt t="7888" x="3711575" y="5516563"/>
          <p14:tracePt t="7899" x="3717925" y="5516563"/>
          <p14:tracePt t="7916" x="3756025" y="5516563"/>
          <p14:tracePt t="7932" x="3787775" y="5516563"/>
          <p14:tracePt t="7949" x="3794125" y="5516563"/>
          <p14:tracePt t="7966" x="3810000" y="5516563"/>
          <p14:tracePt t="7984" x="3817938" y="5516563"/>
          <p14:tracePt t="8728" x="3817938" y="5508625"/>
          <p14:tracePt t="8737" x="3794125" y="5478463"/>
          <p14:tracePt t="8749" x="3756025" y="5448300"/>
          <p14:tracePt t="8768" x="3573463" y="5241925"/>
          <p14:tracePt t="8783" x="3467100" y="5135563"/>
          <p14:tracePt t="8799" x="3124200" y="4754563"/>
          <p14:tracePt t="8816" x="2933700" y="4495800"/>
          <p14:tracePt t="8833" x="2797175" y="4275138"/>
          <p14:tracePt t="8849" x="2735263" y="4152900"/>
          <p14:tracePt t="8867" x="2705100" y="4098925"/>
          <p14:tracePt t="8883" x="2697163" y="4076700"/>
          <p14:tracePt t="8899" x="2689225" y="4060825"/>
          <p14:tracePt t="8936" x="2682875" y="4054475"/>
          <p14:tracePt t="8953" x="2682875" y="4046538"/>
          <p14:tracePt t="8966" x="2667000" y="4038600"/>
          <p14:tracePt t="8983" x="2628900" y="4000500"/>
          <p14:tracePt t="8999" x="2560638" y="3946525"/>
          <p14:tracePt t="9016" x="2430463" y="3810000"/>
          <p14:tracePt t="9033" x="2293938" y="3687763"/>
          <p14:tracePt t="9049" x="2179638" y="3565525"/>
          <p14:tracePt t="9066" x="2133600" y="3467100"/>
          <p14:tracePt t="9083" x="2117725" y="3429000"/>
          <p14:tracePt t="9152" x="2125663" y="3429000"/>
          <p14:tracePt t="9168" x="2125663" y="3459163"/>
          <p14:tracePt t="9176" x="2141538" y="3489325"/>
          <p14:tracePt t="9184" x="2141538" y="3527425"/>
          <p14:tracePt t="9200" x="2155825" y="3581400"/>
          <p14:tracePt t="9216" x="2163763" y="3611563"/>
          <p14:tracePt t="9233" x="2171700" y="3619500"/>
          <p14:tracePt t="9250" x="2171700" y="3627438"/>
          <p14:tracePt t="9328" x="2179638" y="3627438"/>
          <p14:tracePt t="9336" x="2187575" y="3627438"/>
          <p14:tracePt t="9349" x="2201863" y="3635375"/>
          <p14:tracePt t="9367" x="2217738" y="3641725"/>
          <p14:tracePt t="9383" x="2225675" y="3641725"/>
          <p14:tracePt t="9648" x="2232025" y="3649663"/>
          <p14:tracePt t="9664" x="2232025" y="3657600"/>
          <p14:tracePt t="9672" x="2232025" y="3665538"/>
          <p14:tracePt t="9683" x="2232025" y="3687763"/>
          <p14:tracePt t="9700" x="2232025" y="3741738"/>
          <p14:tracePt t="9717" x="2232025" y="3856038"/>
          <p14:tracePt t="9733" x="2232025" y="3978275"/>
          <p14:tracePt t="9750" x="2239963" y="4122738"/>
          <p14:tracePt t="9767" x="2270125" y="4321175"/>
          <p14:tracePt t="9783" x="2293938" y="4441825"/>
          <p14:tracePt t="9800" x="2316163" y="4564063"/>
          <p14:tracePt t="9817" x="2354263" y="4670425"/>
          <p14:tracePt t="9834" x="2408238" y="4770438"/>
          <p14:tracePt t="9850" x="2460625" y="4854575"/>
          <p14:tracePt t="9866" x="2514600" y="4914900"/>
          <p14:tracePt t="9883" x="2582863" y="4968875"/>
          <p14:tracePt t="9900" x="2674938" y="4991100"/>
          <p14:tracePt t="9917" x="2811463" y="5006975"/>
          <p14:tracePt t="9933" x="2971800" y="5006975"/>
          <p14:tracePt t="9950" x="3132138" y="4945063"/>
          <p14:tracePt t="9967" x="3344863" y="4838700"/>
          <p14:tracePt t="9983" x="3421063" y="4792663"/>
          <p14:tracePt t="10000" x="3436938" y="4784725"/>
          <p14:tracePt t="10057" x="3451225" y="4792663"/>
          <p14:tracePt t="10064" x="3459163" y="4846638"/>
          <p14:tracePt t="10072" x="3505200" y="4953000"/>
          <p14:tracePt t="10083" x="3573463" y="5105400"/>
          <p14:tracePt t="10100" x="3673475" y="5440363"/>
          <p14:tracePt t="10116" x="3733800" y="5661025"/>
          <p14:tracePt t="10133" x="3756025" y="5730875"/>
          <p14:tracePt t="10175" x="3763963" y="5715000"/>
          <p14:tracePt t="10183" x="3787775" y="5630863"/>
          <p14:tracePt t="10200" x="3840163" y="5432425"/>
          <p14:tracePt t="10216" x="3870325" y="5287963"/>
          <p14:tracePt t="10233" x="3886200" y="5219700"/>
          <p14:tracePt t="10250" x="3902075" y="5203825"/>
          <p14:tracePt t="10319" x="3908425" y="5235575"/>
          <p14:tracePt t="10328" x="3924300" y="5295900"/>
          <p14:tracePt t="10335" x="3924300" y="5334000"/>
          <p14:tracePt t="10350" x="3932238" y="5380038"/>
          <p14:tracePt t="10366" x="3932238" y="5418138"/>
          <p14:tracePt t="10415" x="3940175" y="5364163"/>
          <p14:tracePt t="10423" x="3940175" y="5295900"/>
          <p14:tracePt t="10433" x="3940175" y="5219700"/>
          <p14:tracePt t="10450" x="3940175" y="5113338"/>
          <p14:tracePt t="10466" x="3940175" y="5067300"/>
          <p14:tracePt t="10527" x="3940175" y="5075238"/>
          <p14:tracePt t="10535" x="3924300" y="5113338"/>
          <p14:tracePt t="10543" x="3894138" y="5159375"/>
          <p14:tracePt t="10551" x="3856038" y="5203825"/>
          <p14:tracePt t="10567" x="3832225" y="5235575"/>
          <p14:tracePt t="10583" x="3817938" y="5241925"/>
          <p14:tracePt t="10615" x="3817938" y="5211763"/>
          <p14:tracePt t="10623" x="3817938" y="5151438"/>
          <p14:tracePt t="10633" x="3810000" y="5089525"/>
          <p14:tracePt t="10650" x="3756025" y="4937125"/>
          <p14:tracePt t="10666" x="3597275" y="4708525"/>
          <p14:tracePt t="10683" x="3230563" y="4411663"/>
          <p14:tracePt t="10700" x="2751138" y="4098925"/>
          <p14:tracePt t="10716" x="2209800" y="3802063"/>
          <p14:tracePt t="10733" x="1927225" y="3641725"/>
          <p14:tracePt t="10750" x="1851025" y="3589338"/>
          <p14:tracePt t="10799" x="1851025" y="3581400"/>
          <p14:tracePt t="10872" x="1858963" y="3581400"/>
          <p14:tracePt t="10880" x="1866900" y="3581400"/>
          <p14:tracePt t="10888" x="1866900" y="3573463"/>
          <p14:tracePt t="10900" x="1874838" y="3559175"/>
          <p14:tracePt t="10917" x="1882775" y="3505200"/>
          <p14:tracePt t="10933" x="1882775" y="3459163"/>
          <p14:tracePt t="10951" x="1882775" y="3421063"/>
          <p14:tracePt t="10967" x="1882775" y="3413125"/>
          <p14:tracePt t="11016" x="1882775" y="3459163"/>
          <p14:tracePt t="11024" x="1920875" y="3513138"/>
          <p14:tracePt t="11033" x="1958975" y="3589338"/>
          <p14:tracePt t="11050" x="2049463" y="3749675"/>
          <p14:tracePt t="11067" x="2155825" y="3848100"/>
          <p14:tracePt t="11084" x="2193925" y="3863975"/>
          <p14:tracePt t="11117" x="2209800" y="3856038"/>
          <p14:tracePt t="11134" x="2209800" y="3802063"/>
          <p14:tracePt t="11151" x="2209800" y="3711575"/>
          <p14:tracePt t="11167" x="2209800" y="3679825"/>
          <p14:tracePt t="11368" x="2209800" y="3673475"/>
          <p14:tracePt t="11656" x="2209800" y="3695700"/>
          <p14:tracePt t="11663" x="2209800" y="3741738"/>
          <p14:tracePt t="11672" x="2209800" y="3817938"/>
          <p14:tracePt t="11684" x="2209800" y="3908425"/>
          <p14:tracePt t="11700" x="2247900" y="4114800"/>
          <p14:tracePt t="11717" x="2346325" y="4435475"/>
          <p14:tracePt t="11735" x="2498725" y="4784725"/>
          <p14:tracePt t="11751" x="2613025" y="4953000"/>
          <p14:tracePt t="11767" x="2789238" y="5105400"/>
          <p14:tracePt t="11784" x="2979738" y="5219700"/>
          <p14:tracePt t="11800" x="3192463" y="5273675"/>
          <p14:tracePt t="11817" x="3390900" y="5280025"/>
          <p14:tracePt t="11834" x="3565525" y="5265738"/>
          <p14:tracePt t="11850" x="3711575" y="5181600"/>
          <p14:tracePt t="11867" x="3794125" y="5105400"/>
          <p14:tracePt t="11884" x="3825875" y="5037138"/>
          <p14:tracePt t="11900" x="3863975" y="4975225"/>
          <p14:tracePt t="11934" x="3863975" y="4968875"/>
          <p14:tracePt t="11951" x="3870325" y="4960938"/>
          <p14:tracePt t="11967" x="3924300" y="4960938"/>
          <p14:tracePt t="11984" x="4016375" y="4999038"/>
          <p14:tracePt t="12001" x="4137025" y="5067300"/>
          <p14:tracePt t="12017" x="4275138" y="5151438"/>
          <p14:tracePt t="12034" x="4365625" y="5197475"/>
          <p14:tracePt t="12051" x="4427538" y="5211763"/>
          <p14:tracePt t="12067" x="4441825" y="5211763"/>
          <p14:tracePt t="12101" x="4457700" y="5211763"/>
          <p14:tracePt t="12117" x="4473575" y="5197475"/>
          <p14:tracePt t="12134" x="4495800" y="5113338"/>
          <p14:tracePt t="12151" x="4503738" y="5067300"/>
          <p14:tracePt t="12167" x="4503738" y="5045075"/>
          <p14:tracePt t="12184" x="4503738" y="5037138"/>
          <p14:tracePt t="12201" x="4503738" y="5029200"/>
          <p14:tracePt t="12235" x="4487863" y="5051425"/>
          <p14:tracePt t="12251" x="4449763" y="5151438"/>
          <p14:tracePt t="12267" x="4427538" y="5265738"/>
          <p14:tracePt t="12284" x="4419600" y="5364163"/>
          <p14:tracePt t="12301" x="4419600" y="5402263"/>
          <p14:tracePt t="12317" x="4435475" y="5432425"/>
          <p14:tracePt t="12334" x="4518025" y="5448300"/>
          <p14:tracePt t="12351" x="4640263" y="5456238"/>
          <p14:tracePt t="12353" x="4702175" y="5456238"/>
          <p14:tracePt t="12367" x="4762500" y="5440363"/>
          <p14:tracePt t="12384" x="4784725" y="5426075"/>
          <p14:tracePt t="12401" x="4792663" y="5402263"/>
          <p14:tracePt t="12417" x="4792663" y="5380038"/>
          <p14:tracePt t="12434" x="4792663" y="5349875"/>
          <p14:tracePt t="12512" x="4784725" y="5349875"/>
          <p14:tracePt t="12528" x="4784725" y="5356225"/>
          <p14:tracePt t="12535" x="4784725" y="5364163"/>
          <p14:tracePt t="12696" x="4784725" y="5356225"/>
          <p14:tracePt t="12704" x="4784725" y="5349875"/>
          <p14:tracePt t="12717" x="4784725" y="5334000"/>
          <p14:tracePt t="12735" x="4784725" y="5295900"/>
          <p14:tracePt t="12751" x="4784725" y="5280025"/>
          <p14:tracePt t="12767" x="4770438" y="5227638"/>
          <p14:tracePt t="12784" x="4746625" y="5189538"/>
          <p14:tracePt t="12801" x="4724400" y="5143500"/>
          <p14:tracePt t="12817" x="4708525" y="5113338"/>
          <p14:tracePt t="12834" x="4678363" y="5083175"/>
          <p14:tracePt t="12851" x="4640263" y="5067300"/>
          <p14:tracePt t="12867" x="4610100" y="5067300"/>
          <p14:tracePt t="12884" x="4533900" y="5067300"/>
          <p14:tracePt t="12901" x="4441825" y="5067300"/>
          <p14:tracePt t="12917" x="4365625" y="5037138"/>
          <p14:tracePt t="12934" x="4198938" y="4983163"/>
          <p14:tracePt t="12951" x="3725863" y="4770438"/>
          <p14:tracePt t="12967" x="3390900" y="4556125"/>
          <p14:tracePt t="12984" x="3108325" y="4305300"/>
          <p14:tracePt t="13001" x="2979738" y="4160838"/>
          <p14:tracePt t="13017" x="2911475" y="4038600"/>
          <p14:tracePt t="13034" x="2903538" y="3984625"/>
          <p14:tracePt t="13051" x="2903538" y="3970338"/>
          <p14:tracePt t="13067" x="2903538" y="3962400"/>
          <p14:tracePt t="13101" x="2903538" y="3940175"/>
          <p14:tracePt t="13117" x="2887663" y="3886200"/>
          <p14:tracePt t="13134" x="2849563" y="3810000"/>
          <p14:tracePt t="13151" x="2751138" y="3649663"/>
          <p14:tracePt t="13168" x="2674938" y="3527425"/>
          <p14:tracePt t="13184" x="2613025" y="3436938"/>
          <p14:tracePt t="13201" x="2590800" y="3382963"/>
          <p14:tracePt t="13272" x="2590800" y="3375025"/>
          <p14:tracePt t="13408" x="2598738" y="3375025"/>
          <p14:tracePt t="13416" x="2598738" y="3390900"/>
          <p14:tracePt t="13424" x="2598738" y="3406775"/>
          <p14:tracePt t="13434" x="2598738" y="3429000"/>
          <p14:tracePt t="13451" x="2606675" y="3505200"/>
          <p14:tracePt t="13468" x="2644775" y="3597275"/>
          <p14:tracePt t="13484" x="2689225" y="3673475"/>
          <p14:tracePt t="13501" x="2751138" y="3763963"/>
          <p14:tracePt t="13518" x="2773363" y="3810000"/>
          <p14:tracePt t="13535" x="2803525" y="3832225"/>
          <p14:tracePt t="13551" x="2803525" y="3840163"/>
          <p14:tracePt t="13568" x="2819400" y="3840163"/>
          <p14:tracePt t="13584" x="2857500" y="3863975"/>
          <p14:tracePt t="13601" x="2994025" y="3902075"/>
          <p14:tracePt t="13618" x="3154363" y="3946525"/>
          <p14:tracePt t="13635" x="3368675" y="4008438"/>
          <p14:tracePt t="13652" x="3565525" y="4092575"/>
          <p14:tracePt t="13669" x="3848100" y="4213225"/>
          <p14:tracePt t="13685" x="4114800" y="4373563"/>
          <p14:tracePt t="13701" x="4327525" y="4541838"/>
          <p14:tracePt t="13718" x="4503738" y="4702175"/>
          <p14:tracePt t="13735" x="4656138" y="4854575"/>
          <p14:tracePt t="13751" x="4686300" y="4884738"/>
          <p14:tracePt t="13792" x="4686300" y="4892675"/>
          <p14:tracePt t="13801" x="4686300" y="4899025"/>
          <p14:tracePt t="13818" x="4694238" y="4930775"/>
          <p14:tracePt t="13835" x="4694238" y="4960938"/>
          <p14:tracePt t="13851" x="4694238" y="4975225"/>
          <p14:tracePt t="13912" x="4694238" y="4983163"/>
          <p14:tracePt t="13920" x="4686300" y="4983163"/>
          <p14:tracePt t="13935" x="4664075" y="4983163"/>
          <p14:tracePt t="13951" x="4381500" y="4778375"/>
          <p14:tracePt t="13968" x="4022725" y="4518025"/>
          <p14:tracePt t="13985" x="3527425" y="4168775"/>
          <p14:tracePt t="14001" x="3108325" y="3870325"/>
          <p14:tracePt t="14018" x="2903538" y="3711575"/>
          <p14:tracePt t="14035" x="2819400" y="3619500"/>
          <p14:tracePt t="14051" x="2797175" y="3597275"/>
          <p14:tracePt t="14068" x="2797175" y="3589338"/>
          <p14:tracePt t="14101" x="2789238" y="3581400"/>
          <p14:tracePt t="14118" x="2781300" y="3573463"/>
          <p14:tracePt t="14135" x="2765425" y="3573463"/>
          <p14:tracePt t="14152" x="2759075" y="3573463"/>
          <p14:tracePt t="14168" x="2751138" y="3573463"/>
          <p14:tracePt t="14201" x="2727325" y="3559175"/>
          <p14:tracePt t="14218" x="2682875" y="3551238"/>
          <p14:tracePt t="14235" x="2606675" y="3513138"/>
          <p14:tracePt t="14251" x="2574925" y="3497263"/>
          <p14:tracePt t="14268" x="2574925" y="3489325"/>
          <p14:tracePt t="14344" x="2582863" y="3489325"/>
          <p14:tracePt t="14352" x="2582863" y="3497263"/>
          <p14:tracePt t="14362" x="2582863" y="3513138"/>
          <p14:tracePt t="14368" x="2590800" y="3543300"/>
          <p14:tracePt t="14385" x="2613025" y="3589338"/>
          <p14:tracePt t="14402" x="2628900" y="3611563"/>
          <p14:tracePt t="14418" x="2644775" y="3635375"/>
          <p14:tracePt t="14435" x="2651125" y="3641725"/>
          <p14:tracePt t="14451" x="2667000" y="3649663"/>
          <p14:tracePt t="14468" x="2674938" y="3657600"/>
          <p14:tracePt t="14485" x="2689225" y="3665538"/>
          <p14:tracePt t="14501" x="2697163" y="3665538"/>
          <p14:tracePt t="15072" x="2713038" y="3679825"/>
          <p14:tracePt t="15079" x="2735263" y="3725863"/>
          <p14:tracePt t="15087" x="2789238" y="3810000"/>
          <p14:tracePt t="15102" x="2841625" y="3916363"/>
          <p14:tracePt t="15119" x="3260725" y="4435475"/>
          <p14:tracePt t="15135" x="3597275" y="4732338"/>
          <p14:tracePt t="15152" x="3984625" y="4999038"/>
          <p14:tracePt t="15168" x="4411663" y="5143500"/>
          <p14:tracePt t="15185" x="4808538" y="5203825"/>
          <p14:tracePt t="15202" x="5203825" y="5265738"/>
          <p14:tracePt t="15218" x="5616575" y="5318125"/>
          <p14:tracePt t="15235" x="6011863" y="5318125"/>
          <p14:tracePt t="15252" x="6713538" y="5318125"/>
          <p14:tracePt t="15268" x="7315200" y="5318125"/>
          <p14:tracePt t="15285" x="7978775" y="5318125"/>
          <p14:tracePt t="15302" x="8512175" y="5318125"/>
          <p14:tracePt t="15319" x="8991600" y="5318125"/>
          <p14:tracePt t="15335" x="9083675" y="5318125"/>
          <p14:tracePt t="15352" x="9242425" y="5341938"/>
          <p14:tracePt t="15368" x="9288463" y="5349875"/>
          <p14:tracePt t="15385" x="9318625" y="5364163"/>
          <p14:tracePt t="15402" x="9326563" y="5364163"/>
          <p14:tracePt t="15432" x="9334500" y="5364163"/>
          <p14:tracePt t="15552" x="9318625" y="5364163"/>
          <p14:tracePt t="15561" x="9228138" y="5372100"/>
          <p14:tracePt t="15568" x="9128125" y="5402263"/>
          <p14:tracePt t="15585" x="8809038" y="5486400"/>
          <p14:tracePt t="15602" x="8412163" y="5532438"/>
          <p14:tracePt t="15619" x="8115300" y="5540375"/>
          <p14:tracePt t="15635" x="7985125" y="5540375"/>
          <p14:tracePt t="15652" x="7954963" y="5540375"/>
          <p14:tracePt t="15936" x="7954963" y="5532438"/>
          <p14:tracePt t="15944" x="7954963" y="5516563"/>
          <p14:tracePt t="15968" x="7962900" y="5508625"/>
          <p14:tracePt t="15992" x="7970838" y="5508625"/>
          <p14:tracePt t="16025" x="7978775" y="5508625"/>
          <p14:tracePt t="16096" x="7985125" y="5508625"/>
          <p14:tracePt t="16104" x="7993063" y="5508625"/>
          <p14:tracePt t="16112" x="8001000" y="5508625"/>
          <p14:tracePt t="16120" x="8031163" y="5508625"/>
          <p14:tracePt t="16135" x="8085138" y="5502275"/>
          <p14:tracePt t="16152" x="8107363" y="5502275"/>
          <p14:tracePt t="16169" x="8115300" y="5502275"/>
          <p14:tracePt t="16279" x="8115300" y="5508625"/>
          <p14:tracePt t="16288" x="8115300" y="5532438"/>
          <p14:tracePt t="16302" x="8115300" y="5546725"/>
          <p14:tracePt t="16319" x="8099425" y="5562600"/>
          <p14:tracePt t="16335" x="8099425" y="5570538"/>
          <p14:tracePt t="16440" x="8093075" y="5570538"/>
          <p14:tracePt t="16600" x="8093075" y="5562600"/>
          <p14:tracePt t="16768" x="8077200" y="5570538"/>
          <p14:tracePt t="16776" x="8061325" y="5584825"/>
          <p14:tracePt t="16786" x="8016875" y="5616575"/>
          <p14:tracePt t="16802" x="7856538" y="5692775"/>
          <p14:tracePt t="16819" x="7620000" y="5737225"/>
          <p14:tracePt t="16835" x="7261225" y="5745163"/>
          <p14:tracePt t="16852" x="6751638" y="5730875"/>
          <p14:tracePt t="16869" x="6218238" y="5646738"/>
          <p14:tracePt t="16885" x="5935663" y="5600700"/>
          <p14:tracePt t="16903" x="5821363" y="5554663"/>
          <p14:tracePt t="16919" x="5813425" y="5540375"/>
          <p14:tracePt t="16935" x="5813425" y="5532438"/>
          <p14:tracePt t="16953" x="5813425" y="5516563"/>
          <p14:tracePt t="16969" x="5813425" y="5494338"/>
          <p14:tracePt t="16985" x="5813425" y="5478463"/>
          <p14:tracePt t="17002" x="5813425" y="5448300"/>
          <p14:tracePt t="17019" x="5813425" y="5426075"/>
          <p14:tracePt t="17035" x="5761038" y="5402263"/>
          <p14:tracePt t="17052" x="5616575" y="5341938"/>
          <p14:tracePt t="17069" x="5364163" y="5326063"/>
          <p14:tracePt t="17086" x="5037138" y="5287963"/>
          <p14:tracePt t="17103" x="4678363" y="5287963"/>
          <p14:tracePt t="17119" x="4556125" y="5287963"/>
          <p14:tracePt t="17136" x="4541838" y="5287963"/>
          <p14:tracePt t="17169" x="4533900" y="5287963"/>
          <p14:tracePt t="17186" x="4533900" y="5273675"/>
          <p14:tracePt t="17202" x="4541838" y="5241925"/>
          <p14:tracePt t="17219" x="4549775" y="5203825"/>
          <p14:tracePt t="17235" x="4549775" y="5151438"/>
          <p14:tracePt t="17252" x="4549775" y="5089525"/>
          <p14:tracePt t="17269" x="4556125" y="5045075"/>
          <p14:tracePt t="17286" x="4572000" y="5006975"/>
          <p14:tracePt t="17303" x="4610100" y="4945063"/>
          <p14:tracePt t="17319" x="4686300" y="4906963"/>
          <p14:tracePt t="17336" x="4808538" y="4906963"/>
          <p14:tracePt t="17352" x="4991100" y="4906963"/>
          <p14:tracePt t="17369" x="5203825" y="4922838"/>
          <p14:tracePt t="17386" x="5456238" y="4999038"/>
          <p14:tracePt t="17402" x="5638800" y="5083175"/>
          <p14:tracePt t="17419" x="5737225" y="5143500"/>
          <p14:tracePt t="17436" x="5761038" y="5189538"/>
          <p14:tracePt t="17453" x="5761038" y="5241925"/>
          <p14:tracePt t="17469" x="5761038" y="5356225"/>
          <p14:tracePt t="17486" x="5737225" y="5470525"/>
          <p14:tracePt t="17503" x="5622925" y="5638800"/>
          <p14:tracePt t="17519" x="5508625" y="5722938"/>
          <p14:tracePt t="17536" x="5380038" y="5761038"/>
          <p14:tracePt t="17552" x="5197475" y="5761038"/>
          <p14:tracePt t="17569" x="4975225" y="5715000"/>
          <p14:tracePt t="17586" x="4808538" y="5622925"/>
          <p14:tracePt t="17602" x="4678363" y="5486400"/>
          <p14:tracePt t="17619" x="4618038" y="5334000"/>
          <p14:tracePt t="17636" x="4610100" y="5173663"/>
          <p14:tracePt t="17653" x="4610100" y="4991100"/>
          <p14:tracePt t="17669" x="4724400" y="4830763"/>
          <p14:tracePt t="17686" x="4899025" y="4724400"/>
          <p14:tracePt t="17703" x="5075238" y="4670425"/>
          <p14:tracePt t="17719" x="5311775" y="4670425"/>
          <p14:tracePt t="17736" x="5470525" y="4762500"/>
          <p14:tracePt t="17752" x="5616575" y="4899025"/>
          <p14:tracePt t="17769" x="5699125" y="5089525"/>
          <p14:tracePt t="17786" x="5745163" y="5326063"/>
          <p14:tracePt t="17802" x="5745163" y="5486400"/>
          <p14:tracePt t="17819" x="5722938" y="5608638"/>
          <p14:tracePt t="17836" x="5646738" y="5646738"/>
          <p14:tracePt t="17852" x="5540375" y="5646738"/>
          <p14:tracePt t="17869" x="5334000" y="5592763"/>
          <p14:tracePt t="17886" x="4930775" y="5380038"/>
          <p14:tracePt t="17903" x="4495800" y="5105400"/>
          <p14:tracePt t="17904" x="4389438" y="5013325"/>
          <p14:tracePt t="17919" x="4289425" y="4892675"/>
          <p14:tracePt t="17936" x="4289425" y="4808538"/>
          <p14:tracePt t="17953" x="4327525" y="4724400"/>
          <p14:tracePt t="17969" x="4487863" y="4686300"/>
          <p14:tracePt t="17986" x="4740275" y="4678363"/>
          <p14:tracePt t="18003" x="5013325" y="4708525"/>
          <p14:tracePt t="18019" x="5165725" y="4800600"/>
          <p14:tracePt t="18036" x="5235575" y="4892675"/>
          <p14:tracePt t="18053" x="5241925" y="5029200"/>
          <p14:tracePt t="18069" x="5227638" y="5181600"/>
          <p14:tracePt t="18086" x="5127625" y="5295900"/>
          <p14:tracePt t="18103" x="4991100" y="5341938"/>
          <p14:tracePt t="18119" x="4816475" y="5318125"/>
          <p14:tracePt t="18136" x="4694238" y="5211763"/>
          <p14:tracePt t="18154" x="4664075" y="5121275"/>
          <p14:tracePt t="18169" x="4664075" y="5013325"/>
          <p14:tracePt t="18186" x="4670425" y="4876800"/>
          <p14:tracePt t="18203" x="4778375" y="4762500"/>
          <p14:tracePt t="18219" x="4922838" y="4702175"/>
          <p14:tracePt t="18236" x="5037138" y="4702175"/>
          <p14:tracePt t="18253" x="5097463" y="4716463"/>
          <p14:tracePt t="18269" x="5127625" y="4754563"/>
          <p14:tracePt t="18286" x="5127625" y="4830763"/>
          <p14:tracePt t="18303" x="5105400" y="4922838"/>
          <p14:tracePt t="18319" x="5059363" y="4960938"/>
          <p14:tracePt t="18336" x="5037138" y="4968875"/>
          <p14:tracePt t="18353" x="5029200" y="4968875"/>
          <p14:tracePt t="18448" x="5075238" y="4991100"/>
          <p14:tracePt t="18455" x="5143500" y="5013325"/>
          <p14:tracePt t="18469" x="5227638" y="5051425"/>
          <p14:tracePt t="18486" x="5699125" y="5203825"/>
          <p14:tracePt t="18503" x="6477000" y="5387975"/>
          <p14:tracePt t="18519" x="7794625" y="5524500"/>
          <p14:tracePt t="18536" x="8556625" y="5524500"/>
          <p14:tracePt t="18553" x="8931275" y="5524500"/>
          <p14:tracePt t="18570" x="9059863" y="5494338"/>
          <p14:tracePt t="18586" x="9067800" y="5486400"/>
          <p14:tracePt t="18619" x="9067800" y="5478463"/>
          <p14:tracePt t="18636" x="9067800" y="5470525"/>
          <p14:tracePt t="18653" x="9059863" y="5464175"/>
          <p14:tracePt t="18703" x="9051925" y="5470525"/>
          <p14:tracePt t="18719" x="9051925" y="5478463"/>
          <p14:tracePt t="18727" x="9029700" y="5508625"/>
          <p14:tracePt t="18743" x="9021763" y="5516563"/>
          <p14:tracePt t="18753" x="9007475" y="5524500"/>
          <p14:tracePt t="18770" x="8937625" y="5546725"/>
          <p14:tracePt t="18786" x="8778875" y="5570538"/>
          <p14:tracePt t="18803" x="8556625" y="5570538"/>
          <p14:tracePt t="18819" x="8267700" y="5570538"/>
          <p14:tracePt t="18836" x="8047038" y="5562600"/>
          <p14:tracePt t="18853" x="7932738" y="5540375"/>
          <p14:tracePt t="18895" x="7924800" y="5532438"/>
          <p14:tracePt t="18919" x="7932738" y="5524500"/>
          <p14:tracePt t="18935" x="7940675" y="5524500"/>
          <p14:tracePt t="18951" x="7940675" y="5516563"/>
          <p14:tracePt t="18975" x="7940675" y="5508625"/>
          <p14:tracePt t="19007" x="7940675" y="5494338"/>
          <p14:tracePt t="19023" x="7940675" y="5486400"/>
          <p14:tracePt t="19031" x="7932738" y="5478463"/>
          <p14:tracePt t="19039" x="7924800" y="5470525"/>
          <p14:tracePt t="19053" x="7908925" y="5464175"/>
          <p14:tracePt t="19070" x="7864475" y="5432425"/>
          <p14:tracePt t="19087" x="7826375" y="5394325"/>
          <p14:tracePt t="19103" x="7826375" y="5356225"/>
          <p14:tracePt t="19120" x="7826375" y="5287963"/>
          <p14:tracePt t="19136" x="7878763" y="5203825"/>
          <p14:tracePt t="19153" x="7978775" y="5135563"/>
          <p14:tracePt t="19171" x="8099425" y="5089525"/>
          <p14:tracePt t="19186" x="8259763" y="5051425"/>
          <p14:tracePt t="19203" x="8420100" y="5051425"/>
          <p14:tracePt t="19220" x="8602663" y="5051425"/>
          <p14:tracePt t="19236" x="8755063" y="5089525"/>
          <p14:tracePt t="19253" x="8869363" y="5143500"/>
          <p14:tracePt t="19270" x="8945563" y="5211763"/>
          <p14:tracePt t="19287" x="8991600" y="5364163"/>
          <p14:tracePt t="19303" x="8999538" y="5516563"/>
          <p14:tracePt t="19320" x="8999538" y="5676900"/>
          <p14:tracePt t="19337" x="8937625" y="5791200"/>
          <p14:tracePt t="19353" x="8831263" y="5859463"/>
          <p14:tracePt t="19370" x="8686800" y="5889625"/>
          <p14:tracePt t="19386" x="8526463" y="5889625"/>
          <p14:tracePt t="19403" x="8283575" y="5845175"/>
          <p14:tracePt t="19420" x="8001000" y="5722938"/>
          <p14:tracePt t="19436" x="7886700" y="5661025"/>
          <p14:tracePt t="19453" x="7886700" y="5654675"/>
          <p14:tracePt t="19470" x="7886700" y="5622925"/>
          <p14:tracePt t="19487" x="7902575" y="5570538"/>
          <p14:tracePt t="19503" x="7947025" y="5554663"/>
          <p14:tracePt t="19568" x="7954963" y="5554663"/>
          <p14:tracePt t="19576" x="7954963" y="5592763"/>
          <p14:tracePt t="19587" x="7954963" y="5630863"/>
          <p14:tracePt t="19603" x="7840663" y="5799138"/>
          <p14:tracePt t="19620" x="7704138" y="5951538"/>
          <p14:tracePt t="19637" x="7497763" y="6065838"/>
          <p14:tracePt t="19653" x="7323138" y="6103938"/>
          <p14:tracePt t="19670" x="7223125" y="6103938"/>
          <p14:tracePt t="19687" x="7178675" y="6103938"/>
          <p14:tracePt t="19704" x="7178675" y="6096000"/>
          <p14:tracePt t="19720" x="7178675" y="6088063"/>
          <p14:tracePt t="19737" x="7170738" y="6080125"/>
          <p14:tracePt t="19776" x="7162800" y="6073775"/>
          <p14:tracePt t="19848" x="7162800" y="6057900"/>
          <p14:tracePt t="19856" x="7200900" y="6049963"/>
          <p14:tracePt t="19864" x="7285038" y="6035675"/>
          <p14:tracePt t="19872" x="7399338" y="6035675"/>
          <p14:tracePt t="19887" x="7535863" y="6035675"/>
          <p14:tracePt t="19904" x="8077200" y="6035675"/>
          <p14:tracePt t="19920" x="8366125" y="6035675"/>
          <p14:tracePt t="19937" x="8572500" y="6035675"/>
          <p14:tracePt t="19953" x="8648700" y="6019800"/>
          <p14:tracePt t="19970" x="8656638" y="6019800"/>
          <p14:tracePt t="20048" x="8664575" y="6019800"/>
          <p14:tracePt t="20056" x="8686800" y="6019800"/>
          <p14:tracePt t="20064" x="8694738" y="6019800"/>
          <p14:tracePt t="20072" x="8724900" y="6027738"/>
          <p14:tracePt t="20087" x="8763000" y="6035675"/>
          <p14:tracePt t="20103" x="8915400" y="6065838"/>
          <p14:tracePt t="20120" x="9051925" y="6065838"/>
          <p14:tracePt t="20137" x="9190038" y="6065838"/>
          <p14:tracePt t="20153" x="9326563" y="6065838"/>
          <p14:tracePt t="20170" x="9402763" y="6065838"/>
          <p14:tracePt t="20187" x="9410700" y="6065838"/>
          <p14:tracePt t="20272" x="9380538" y="6080125"/>
          <p14:tracePt t="20280" x="9288463" y="6111875"/>
          <p14:tracePt t="20288" x="9182100" y="6142038"/>
          <p14:tracePt t="20303" x="8785225" y="6194425"/>
          <p14:tracePt t="20320" x="8207375" y="6264275"/>
          <p14:tracePt t="20337" x="7483475" y="6294438"/>
          <p14:tracePt t="20354" x="6781800" y="6294438"/>
          <p14:tracePt t="20371" x="6180138" y="6294438"/>
          <p14:tracePt t="20387" x="5699125" y="6294438"/>
          <p14:tracePt t="20404" x="5287963" y="6294438"/>
          <p14:tracePt t="20408" x="5083175" y="6294438"/>
          <p14:tracePt t="20420" x="4868863" y="6294438"/>
          <p14:tracePt t="20437" x="4479925" y="6294438"/>
          <p14:tracePt t="20454" x="4022725" y="6294438"/>
          <p14:tracePt t="20471" x="3238500" y="6294438"/>
          <p14:tracePt t="20487" x="2994025" y="6264275"/>
          <p14:tracePt t="20504" x="2613025" y="6202363"/>
          <p14:tracePt t="20520" x="2568575" y="6194425"/>
          <p14:tracePt t="20554" x="2560638" y="6194425"/>
          <p14:tracePt t="20632" x="2568575" y="6188075"/>
          <p14:tracePt t="20640" x="2636838" y="6188075"/>
          <p14:tracePt t="20648" x="2727325" y="6202363"/>
          <p14:tracePt t="20656" x="2887663" y="6232525"/>
          <p14:tracePt t="20671" x="3505200" y="6302375"/>
          <p14:tracePt t="20687" x="4191000" y="6332538"/>
          <p14:tracePt t="20704" x="4792663" y="6332538"/>
          <p14:tracePt t="20720" x="5127625" y="6332538"/>
          <p14:tracePt t="20737" x="5326063" y="6332538"/>
          <p14:tracePt t="20754" x="5410200" y="6332538"/>
          <p14:tracePt t="20771" x="5418138" y="6324600"/>
          <p14:tracePt t="20787" x="5418138" y="6316663"/>
          <p14:tracePt t="20804" x="5418138" y="6278563"/>
          <p14:tracePt t="20820" x="5418138" y="6264275"/>
          <p14:tracePt t="20837" x="5418138" y="6256338"/>
          <p14:tracePt t="20896" x="5426075" y="6264275"/>
          <p14:tracePt t="20904" x="5426075" y="6302375"/>
          <p14:tracePt t="20912" x="5464175" y="6378575"/>
          <p14:tracePt t="20920" x="5478463" y="6438900"/>
          <p14:tracePt t="20937" x="5502275" y="6499225"/>
          <p14:tracePt t="20970" x="5508625" y="6499225"/>
          <p14:tracePt t="20992" x="5508625" y="6461125"/>
          <p14:tracePt t="21004" x="5508625" y="6378575"/>
          <p14:tracePt t="21020" x="5486400" y="6256338"/>
          <p14:tracePt t="21037" x="5464175" y="6156325"/>
          <p14:tracePt t="21054" x="5464175" y="6149975"/>
          <p14:tracePt t="21112" x="5456238" y="6188075"/>
          <p14:tracePt t="21120" x="5448300" y="6226175"/>
          <p14:tracePt t="21128" x="5448300" y="6240463"/>
          <p14:tracePt t="21137" x="5448300" y="6248400"/>
          <p14:tracePt t="21200" x="5448300" y="6240463"/>
          <p14:tracePt t="21208" x="5448300" y="6210300"/>
          <p14:tracePt t="21216" x="5448300" y="6202363"/>
          <p14:tracePt t="21224" x="5448300" y="6194425"/>
          <p14:tracePt t="21273" x="5440363" y="6202363"/>
          <p14:tracePt t="21280" x="5440363" y="6256338"/>
          <p14:tracePt t="21288" x="5432425" y="6302375"/>
          <p14:tracePt t="21304" x="5432425" y="6370638"/>
          <p14:tracePt t="21321" x="5432425" y="6384925"/>
          <p14:tracePt t="21384" x="5426075" y="6354763"/>
          <p14:tracePt t="21391" x="5426075" y="6340475"/>
          <p14:tracePt t="21400" x="5426075" y="6332538"/>
          <p14:tracePt t="21408" x="5418138" y="6316663"/>
          <p14:tracePt t="21576" x="5418138" y="6308725"/>
          <p14:tracePt t="21696" x="5418138" y="6302375"/>
          <p14:tracePt t="21713" x="5426075" y="6302375"/>
          <p14:tracePt t="21720" x="5448300" y="6302375"/>
          <p14:tracePt t="21728" x="5470525" y="6302375"/>
          <p14:tracePt t="21737" x="5508625" y="6278563"/>
          <p14:tracePt t="21754" x="5562600" y="6240463"/>
          <p14:tracePt t="21771" x="5608638" y="6202363"/>
          <p14:tracePt t="21787" x="5616575" y="6164263"/>
          <p14:tracePt t="21804" x="5622925" y="6134100"/>
          <p14:tracePt t="21821" x="5622925" y="6111875"/>
          <p14:tracePt t="21837" x="5622925" y="6088063"/>
          <p14:tracePt t="21854" x="5622925" y="6073775"/>
          <p14:tracePt t="21871" x="5600700" y="6057900"/>
          <p14:tracePt t="21887" x="5508625" y="6027738"/>
          <p14:tracePt t="21904" x="5456238" y="6011863"/>
          <p14:tracePt t="21921" x="5349875" y="6011863"/>
          <p14:tracePt t="21938" x="5280025" y="6011863"/>
          <p14:tracePt t="21954" x="5211763" y="6019800"/>
          <p14:tracePt t="21971" x="5165725" y="6049963"/>
          <p14:tracePt t="21988" x="5135563" y="6096000"/>
          <p14:tracePt t="22004" x="5105400" y="6156325"/>
          <p14:tracePt t="22021" x="5083175" y="6226175"/>
          <p14:tracePt t="22038" x="5083175" y="6332538"/>
          <p14:tracePt t="22055" x="5083175" y="6446838"/>
          <p14:tracePt t="22071" x="5135563" y="6569075"/>
          <p14:tracePt t="22087" x="5241925" y="6651625"/>
          <p14:tracePt t="22104" x="5372100" y="6697663"/>
          <p14:tracePt t="22121" x="5486400" y="6713538"/>
          <p14:tracePt t="22138" x="5616575" y="6713538"/>
          <p14:tracePt t="22154" x="5715000" y="6667500"/>
          <p14:tracePt t="22172" x="5813425" y="6599238"/>
          <p14:tracePt t="22188" x="5859463" y="6523038"/>
          <p14:tracePt t="22204" x="5875338" y="6423025"/>
          <p14:tracePt t="22221" x="5889625" y="6332538"/>
          <p14:tracePt t="22238" x="5889625" y="6270625"/>
          <p14:tracePt t="22255" x="5845175" y="6156325"/>
          <p14:tracePt t="22271" x="5813425" y="6118225"/>
          <p14:tracePt t="22288" x="5654675" y="6049963"/>
          <p14:tracePt t="22304" x="5540375" y="6011863"/>
          <p14:tracePt t="22321" x="5486400" y="6003925"/>
          <p14:tracePt t="22512" x="5448300" y="6003925"/>
          <p14:tracePt t="22520" x="5394325" y="6003925"/>
          <p14:tracePt t="22528" x="5356225" y="6003925"/>
          <p14:tracePt t="22538" x="5341938" y="6003925"/>
          <p14:tracePt t="22632" x="5341938" y="5989638"/>
          <p14:tracePt t="22640" x="5349875" y="5965825"/>
          <p14:tracePt t="22648" x="5356225" y="5959475"/>
          <p14:tracePt t="22656" x="5356225" y="5935663"/>
          <p14:tracePt t="22673" x="5356225" y="5927725"/>
          <p14:tracePt t="22688" x="5356225" y="5921375"/>
          <p14:tracePt t="22704" x="5372100" y="5913438"/>
          <p14:tracePt t="22904" x="5372100" y="5905500"/>
          <p14:tracePt t="22912" x="5356225" y="5897563"/>
          <p14:tracePt t="22921" x="5349875" y="5897563"/>
          <p14:tracePt t="22938" x="5295900" y="5897563"/>
          <p14:tracePt t="22955" x="5197475" y="5897563"/>
          <p14:tracePt t="22971" x="5051425" y="5897563"/>
          <p14:tracePt t="22988" x="4899025" y="5897563"/>
          <p14:tracePt t="23005" x="4716463" y="5897563"/>
          <p14:tracePt t="23021" x="4518025" y="5897563"/>
          <p14:tracePt t="23038" x="4313238" y="5897563"/>
          <p14:tracePt t="23055" x="4106863" y="5897563"/>
          <p14:tracePt t="23071" x="3749675" y="5875338"/>
          <p14:tracePt t="23088" x="3581400" y="5845175"/>
          <p14:tracePt t="23105" x="3436938" y="5837238"/>
          <p14:tracePt t="23121" x="3298825" y="5807075"/>
          <p14:tracePt t="23138" x="3208338" y="5799138"/>
          <p14:tracePt t="23155" x="3124200" y="5791200"/>
          <p14:tracePt t="23173" x="2987675" y="5791200"/>
          <p14:tracePt t="23188" x="2827338" y="5768975"/>
          <p14:tracePt t="23205" x="2636838" y="5730875"/>
          <p14:tracePt t="23221" x="2484438" y="5715000"/>
          <p14:tracePt t="23238" x="2346325" y="5692775"/>
          <p14:tracePt t="23255" x="2255838" y="5676900"/>
          <p14:tracePt t="23271" x="2225675" y="5668963"/>
          <p14:tracePt t="23408" x="2247900" y="5654675"/>
          <p14:tracePt t="23416" x="2278063" y="5646738"/>
          <p14:tracePt t="23423" x="2339975" y="5616575"/>
          <p14:tracePt t="23438" x="2370138" y="5608638"/>
          <p14:tracePt t="23455" x="2454275" y="5578475"/>
          <p14:tracePt t="23471" x="2498725" y="5570538"/>
          <p14:tracePt t="23488" x="2506663" y="5570538"/>
          <p14:tracePt t="23664" x="2498725" y="5584825"/>
          <p14:tracePt t="23673" x="2454275" y="5630863"/>
          <p14:tracePt t="23680" x="2392363" y="5684838"/>
          <p14:tracePt t="23688" x="2316163" y="5730875"/>
          <p14:tracePt t="23705" x="2155825" y="5851525"/>
          <p14:tracePt t="23721" x="2027238" y="5927725"/>
          <p14:tracePt t="23738" x="1943100" y="5973763"/>
          <p14:tracePt t="23772" x="1943100" y="5981700"/>
          <p14:tracePt t="23800" x="1973263" y="6011863"/>
          <p14:tracePt t="23807" x="2035175" y="6027738"/>
          <p14:tracePt t="23822" x="2155825" y="6057900"/>
          <p14:tracePt t="23838" x="2674938" y="6134100"/>
          <p14:tracePt t="23855" x="3946525" y="6240463"/>
          <p14:tracePt t="23872" x="4800600" y="6270625"/>
          <p14:tracePt t="23888" x="5668963" y="6270625"/>
          <p14:tracePt t="23905" x="6408738" y="6270625"/>
          <p14:tracePt t="23922" x="6964363" y="6270625"/>
          <p14:tracePt t="23938" x="7369175" y="6256338"/>
          <p14:tracePt t="23955" x="7650163" y="6156325"/>
          <p14:tracePt t="23972" x="7856538" y="6073775"/>
          <p14:tracePt t="23988" x="7993063" y="6011863"/>
          <p14:tracePt t="24005" x="8093075" y="5951538"/>
          <p14:tracePt t="24022" x="8145463" y="5905500"/>
          <p14:tracePt t="24039" x="8169275" y="5883275"/>
          <p14:tracePt t="24055" x="8169275" y="5867400"/>
          <p14:tracePt t="24072" x="8183563" y="5845175"/>
          <p14:tracePt t="24088" x="8207375" y="5821363"/>
          <p14:tracePt t="24105" x="8229600" y="5791200"/>
          <p14:tracePt t="24122" x="8251825" y="5768975"/>
          <p14:tracePt t="24138" x="8275638" y="5753100"/>
          <p14:tracePt t="24155" x="8275638" y="5745163"/>
          <p14:tracePt t="24172" x="8283575" y="5737225"/>
          <p14:tracePt t="24188" x="8289925" y="5715000"/>
          <p14:tracePt t="24205" x="8305800" y="5676900"/>
          <p14:tracePt t="24222" x="8313738" y="5654675"/>
          <p14:tracePt t="24264" x="8305800" y="5654675"/>
          <p14:tracePt t="24272" x="8259763" y="5646738"/>
          <p14:tracePt t="24289" x="8054975" y="5638800"/>
          <p14:tracePt t="24305" x="7704138" y="5638800"/>
          <p14:tracePt t="24322" x="7307263" y="5638800"/>
          <p14:tracePt t="24338" x="7048500" y="5638800"/>
          <p14:tracePt t="24355" x="7026275" y="5638800"/>
          <p14:tracePt t="24388" x="7154863" y="5630863"/>
          <p14:tracePt t="24393" x="7269163" y="5616575"/>
          <p14:tracePt t="24405" x="7421563" y="5600700"/>
          <p14:tracePt t="24422" x="7756525" y="5600700"/>
          <p14:tracePt t="24439" x="7894638" y="5600700"/>
          <p14:tracePt t="24480" x="7864475" y="5600700"/>
          <p14:tracePt t="24488" x="7826375" y="5600700"/>
          <p14:tracePt t="24505" x="7780338" y="5600700"/>
          <p14:tracePt t="24568" x="7788275" y="5608638"/>
          <p14:tracePt t="24577" x="7832725" y="5630863"/>
          <p14:tracePt t="24588" x="7864475" y="5630863"/>
          <p14:tracePt t="24607" x="7916863" y="5638800"/>
          <p14:tracePt t="24920" x="7894638" y="5646738"/>
          <p14:tracePt t="24928" x="7840663" y="5692775"/>
          <p14:tracePt t="24939" x="7788275" y="5722938"/>
          <p14:tracePt t="24955" x="7612063" y="5799138"/>
          <p14:tracePt t="24972" x="7391400" y="5883275"/>
          <p14:tracePt t="24989" x="7102475" y="5951538"/>
          <p14:tracePt t="25005" x="6888163" y="6003925"/>
          <p14:tracePt t="25023" x="6751638" y="6027738"/>
          <p14:tracePt t="25039" x="6721475" y="6035675"/>
          <p14:tracePt t="25200" x="6697663" y="6035675"/>
          <p14:tracePt t="25208" x="6667500" y="6035675"/>
          <p14:tracePt t="25216" x="6591300" y="6035675"/>
          <p14:tracePt t="25224" x="6484938" y="6042025"/>
          <p14:tracePt t="25241" x="6202363" y="6042025"/>
          <p14:tracePt t="25256" x="5913438" y="6042025"/>
          <p14:tracePt t="25272" x="5684838" y="6073775"/>
          <p14:tracePt t="25289" x="5532438" y="6073775"/>
          <p14:tracePt t="25305" x="5440363" y="6073775"/>
          <p14:tracePt t="25322" x="5402263" y="6073775"/>
          <p14:tracePt t="35216" x="5387975" y="6103938"/>
          <p14:tracePt t="35223" x="5356225" y="6202363"/>
          <p14:tracePt t="35233" x="5265738" y="6384925"/>
          <p14:tracePt t="35243" x="5165725" y="6583363"/>
          <p14:tracePt t="35259" x="4770438" y="6850063"/>
          <p14:tracePt t="35276" x="4275138" y="6850063"/>
          <p14:tracePt t="35292" x="3733800" y="6850063"/>
          <p14:tracePt t="35309" x="3184525" y="6850063"/>
          <p14:tracePt t="35326" x="2781300" y="6850063"/>
          <p14:tracePt t="35343" x="2522538" y="6850063"/>
          <p14:tracePt t="35359" x="2506663" y="6850063"/>
          <p14:tracePt t="36024" x="2492375" y="6850063"/>
          <p14:tracePt t="36032" x="2460625" y="6850063"/>
          <p14:tracePt t="36043" x="2416175" y="6850063"/>
          <p14:tracePt t="36059" x="2286000" y="6827838"/>
          <p14:tracePt t="36076" x="2201863" y="6797675"/>
          <p14:tracePt t="36093" x="2193925" y="6797675"/>
          <p14:tracePt t="36184" x="2193925" y="6781800"/>
          <p14:tracePt t="36192" x="2193925" y="6751638"/>
          <p14:tracePt t="36200" x="2179638" y="6713538"/>
          <p14:tracePt t="36209" x="2155825" y="6667500"/>
          <p14:tracePt t="36226" x="2141538" y="6599238"/>
          <p14:tracePt t="36243" x="2141538" y="6583363"/>
          <p14:tracePt t="36259" x="2141538" y="6575425"/>
          <p14:tracePt t="36276" x="2141538" y="6569075"/>
          <p14:tracePt t="36293" x="2141538" y="6561138"/>
          <p14:tracePt t="36309" x="2141538" y="6553200"/>
          <p14:tracePt t="36326" x="2141538" y="6537325"/>
          <p14:tracePt t="36343" x="2155825" y="6515100"/>
          <p14:tracePt t="36359" x="2163763" y="6492875"/>
          <p14:tracePt t="36408" x="2179638" y="6477000"/>
          <p14:tracePt t="36416" x="2217738" y="6438900"/>
          <p14:tracePt t="36426" x="2255838" y="6392863"/>
          <p14:tracePt t="36443" x="2332038" y="6294438"/>
          <p14:tracePt t="36460" x="2430463" y="6210300"/>
          <p14:tracePt t="36476" x="2514600" y="6096000"/>
          <p14:tracePt t="36493" x="2651125" y="5965825"/>
          <p14:tracePt t="36510" x="2797175" y="5829300"/>
          <p14:tracePt t="36526" x="2949575" y="5707063"/>
          <p14:tracePt t="36543" x="3108325" y="5600700"/>
          <p14:tracePt t="36559" x="3154363" y="5554663"/>
          <p14:tracePt t="36576" x="3162300" y="5554663"/>
          <p14:tracePt t="86120" x="3178175" y="5554663"/>
          <p14:tracePt t="86128" x="3230563" y="5554663"/>
          <p14:tracePt t="86136" x="3344863" y="5592763"/>
          <p14:tracePt t="86144" x="3551238" y="5668963"/>
          <p14:tracePt t="86161" x="4022725" y="5768975"/>
          <p14:tracePt t="86178" x="4618038" y="5845175"/>
          <p14:tracePt t="86195" x="5037138" y="5845175"/>
          <p14:tracePt t="86211" x="5303838" y="5821363"/>
          <p14:tracePt t="86228" x="5448300" y="5775325"/>
          <p14:tracePt t="86245" x="5532438" y="5730875"/>
          <p14:tracePt t="86261" x="5562600" y="5707063"/>
          <p14:tracePt t="86294" x="5562600" y="5699125"/>
          <p14:tracePt t="86312" x="5562600" y="5630863"/>
          <p14:tracePt t="86328" x="5524500" y="5486400"/>
          <p14:tracePt t="86345" x="5494338" y="5394325"/>
          <p14:tracePt t="86361" x="5486400" y="5356225"/>
          <p14:tracePt t="86378" x="5486400" y="5349875"/>
          <p14:tracePt t="86395" x="5486400" y="5334000"/>
          <p14:tracePt t="86411" x="5486400" y="5303838"/>
          <p14:tracePt t="86428" x="5508625" y="5265738"/>
          <p14:tracePt t="86445" x="5524500" y="5241925"/>
          <p14:tracePt t="86461" x="5532438" y="5235575"/>
          <p14:tracePt t="87904" x="5532438" y="5203825"/>
          <p14:tracePt t="87912" x="5570538" y="5083175"/>
          <p14:tracePt t="87920" x="5616575" y="4991100"/>
          <p14:tracePt t="87928" x="5638800" y="4930775"/>
          <p14:tracePt t="87945" x="5646738" y="4906963"/>
          <p14:tracePt t="87962" x="5646738" y="4884738"/>
          <p14:tracePt t="87979" x="5654675" y="4838700"/>
          <p14:tracePt t="87995" x="5661025" y="4822825"/>
          <p14:tracePt t="88012" x="5661025" y="4792663"/>
          <p14:tracePt t="88028" x="5661025" y="4732338"/>
          <p14:tracePt t="88045" x="5661025" y="4694238"/>
          <p14:tracePt t="88079" x="5661025" y="468630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35595" y="81834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247899" y="1485901"/>
            <a:ext cx="8509001" cy="30226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/>
              <a:t>Follow same steps used to solve equations: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	3x + 4 &lt; 13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			                  - 4     -4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3x &lt; 9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3      3</a:t>
            </a:r>
          </a:p>
          <a:p>
            <a:pPr>
              <a:buFont typeface="Wingdings 2" panose="05020102010507070707" pitchFamily="18" charset="2"/>
              <a:buNone/>
            </a:pPr>
            <a:r>
              <a:rPr lang="en-US" altLang="en-US" dirty="0" smtClean="0"/>
              <a:t>                                           x &lt; 3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en-US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225" y="4975582"/>
            <a:ext cx="7534275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/>
          <p:cNvSpPr/>
          <p:nvPr/>
        </p:nvSpPr>
        <p:spPr>
          <a:xfrm>
            <a:off x="7175500" y="4889503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3365500" y="5032028"/>
            <a:ext cx="3810000" cy="282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50501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617"/>
    </mc:Choice>
    <mc:Fallback xmlns="">
      <p:transition advTm="157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  <p:bldP spid="10" grpId="0" animBg="1"/>
    </p:bldLst>
  </p:timing>
  <p:extLst mod="1">
    <p:ext uri="{3A86A75C-4F4B-4683-9AE1-C65F6400EC91}">
      <p14:laserTraceLst xmlns:p14="http://schemas.microsoft.com/office/powerpoint/2010/main">
        <p14:tracePtLst>
          <p14:tracePt t="5712" x="5661025" y="4618038"/>
          <p14:tracePt t="5720" x="5676900" y="4449763"/>
          <p14:tracePt t="5728" x="5692775" y="4335463"/>
          <p14:tracePt t="5735" x="5715000" y="4198938"/>
          <p14:tracePt t="5751" x="5737225" y="3992563"/>
          <p14:tracePt t="5767" x="5775325" y="3756025"/>
          <p14:tracePt t="5784" x="5799138" y="3611563"/>
          <p14:tracePt t="5801" x="5799138" y="3527425"/>
          <p14:tracePt t="5817" x="5799138" y="3459163"/>
          <p14:tracePt t="5834" x="5799138" y="3436938"/>
          <p14:tracePt t="5850" x="5783263" y="3421063"/>
          <p14:tracePt t="5867" x="5761038" y="3413125"/>
          <p14:tracePt t="5884" x="5737225" y="3406775"/>
          <p14:tracePt t="5900" x="5730875" y="3406775"/>
          <p14:tracePt t="5917" x="5722938" y="3406775"/>
          <p14:tracePt t="6072" x="5722938" y="3382963"/>
          <p14:tracePt t="6080" x="5722938" y="3306763"/>
          <p14:tracePt t="6088" x="5722938" y="3178175"/>
          <p14:tracePt t="6101" x="5722938" y="3101975"/>
          <p14:tracePt t="6117" x="5699125" y="2987675"/>
          <p14:tracePt t="6134" x="5654675" y="2865438"/>
          <p14:tracePt t="6151" x="5622925" y="2789238"/>
          <p14:tracePt t="6167" x="5600700" y="2759075"/>
          <p14:tracePt t="6184" x="5562600" y="2735263"/>
          <p14:tracePt t="6201" x="5508625" y="2720975"/>
          <p14:tracePt t="6218" x="5486400" y="2713038"/>
          <p14:tracePt t="6234" x="5478463" y="2705100"/>
          <p14:tracePt t="6272" x="5470525" y="2697163"/>
          <p14:tracePt t="6284" x="5470525" y="2674938"/>
          <p14:tracePt t="6301" x="5470525" y="2651125"/>
          <p14:tracePt t="6317" x="5464175" y="2644775"/>
          <p14:tracePt t="6672" x="5456238" y="2574925"/>
          <p14:tracePt t="6680" x="5410200" y="2484438"/>
          <p14:tracePt t="6688" x="5356225" y="2370138"/>
          <p14:tracePt t="6701" x="5287963" y="2293938"/>
          <p14:tracePt t="6717" x="5197475" y="2209800"/>
          <p14:tracePt t="6734" x="5151438" y="2171700"/>
          <p14:tracePt t="6751" x="5143500" y="2163763"/>
          <p14:tracePt t="6816" x="5121275" y="2155825"/>
          <p14:tracePt t="6824" x="5097463" y="2133600"/>
          <p14:tracePt t="6834" x="5051425" y="2103438"/>
          <p14:tracePt t="6852" x="4953000" y="2027238"/>
          <p14:tracePt t="6868" x="4906963" y="1981200"/>
          <p14:tracePt t="6884" x="4892675" y="1958975"/>
          <p14:tracePt t="6901" x="4884738" y="1943100"/>
          <p14:tracePt t="6944" x="4884738" y="1935163"/>
          <p14:tracePt t="6952" x="4914900" y="1920875"/>
          <p14:tracePt t="6968" x="5029200" y="1905000"/>
          <p14:tracePt t="6984" x="5203825" y="1905000"/>
          <p14:tracePt t="7001" x="5426075" y="1882775"/>
          <p14:tracePt t="7018" x="5654675" y="1844675"/>
          <p14:tracePt t="7034" x="5935663" y="1806575"/>
          <p14:tracePt t="7051" x="6156325" y="1760538"/>
          <p14:tracePt t="7068" x="6392863" y="1722438"/>
          <p14:tracePt t="7084" x="6637338" y="1698625"/>
          <p14:tracePt t="7103" x="6842125" y="1660525"/>
          <p14:tracePt t="7118" x="6994525" y="1660525"/>
          <p14:tracePt t="7135" x="7086600" y="1660525"/>
          <p14:tracePt t="7151" x="7116763" y="1660525"/>
          <p14:tracePt t="7168" x="7162800" y="1714500"/>
          <p14:tracePt t="7184" x="7254875" y="1882775"/>
          <p14:tracePt t="7201" x="7345363" y="2117725"/>
          <p14:tracePt t="7218" x="7451725" y="2506663"/>
          <p14:tracePt t="7234" x="7513638" y="2903538"/>
          <p14:tracePt t="7251" x="7559675" y="3184525"/>
          <p14:tracePt t="7268" x="7573963" y="3284538"/>
          <p14:tracePt t="7301" x="7559675" y="3306763"/>
          <p14:tracePt t="7318" x="7475538" y="3314700"/>
          <p14:tracePt t="7335" x="7178675" y="3292475"/>
          <p14:tracePt t="7351" x="6956425" y="3260725"/>
          <p14:tracePt t="7368" x="6057900" y="3124200"/>
          <p14:tracePt t="7385" x="5516563" y="3055938"/>
          <p14:tracePt t="7401" x="5121275" y="3048000"/>
          <p14:tracePt t="7418" x="4906963" y="3048000"/>
          <p14:tracePt t="7434" x="4792663" y="3048000"/>
          <p14:tracePt t="7451" x="4778375" y="3048000"/>
          <p14:tracePt t="7488" x="4778375" y="3040063"/>
          <p14:tracePt t="7504" x="4778375" y="3032125"/>
          <p14:tracePt t="7512" x="4778375" y="3025775"/>
          <p14:tracePt t="7520" x="4778375" y="3009900"/>
          <p14:tracePt t="7535" x="4778375" y="2941638"/>
          <p14:tracePt t="7551" x="4778375" y="2925763"/>
          <p14:tracePt t="7568" x="4778375" y="2879725"/>
          <p14:tracePt t="7584" x="4770438" y="2841625"/>
          <p14:tracePt t="7602" x="4754563" y="2797175"/>
          <p14:tracePt t="7618" x="4740275" y="2759075"/>
          <p14:tracePt t="7634" x="4732338" y="2735263"/>
          <p14:tracePt t="7651" x="4732338" y="2705100"/>
          <p14:tracePt t="7668" x="4732338" y="2674938"/>
          <p14:tracePt t="7684" x="4732338" y="2659063"/>
          <p14:tracePt t="7701" x="4746625" y="2613025"/>
          <p14:tracePt t="7718" x="4778375" y="2574925"/>
          <p14:tracePt t="7735" x="4838700" y="2506663"/>
          <p14:tracePt t="7751" x="4884738" y="2468563"/>
          <p14:tracePt t="7768" x="4922838" y="2430463"/>
          <p14:tracePt t="7784" x="4937125" y="2416175"/>
          <p14:tracePt t="7832" x="4945063" y="2416175"/>
          <p14:tracePt t="7848" x="4960938" y="2416175"/>
          <p14:tracePt t="7856" x="4975225" y="2416175"/>
          <p14:tracePt t="7868" x="4983163" y="2416175"/>
          <p14:tracePt t="7885" x="5045075" y="2392363"/>
          <p14:tracePt t="7901" x="5083175" y="2370138"/>
          <p14:tracePt t="7918" x="5151438" y="2339975"/>
          <p14:tracePt t="7935" x="5227638" y="2293938"/>
          <p14:tracePt t="7951" x="5265738" y="2278063"/>
          <p14:tracePt t="7968" x="5265738" y="2270125"/>
          <p14:tracePt t="8024" x="5273675" y="2270125"/>
          <p14:tracePt t="8032" x="5280025" y="2270125"/>
          <p14:tracePt t="8041" x="5287963" y="2270125"/>
          <p14:tracePt t="8051" x="5311775" y="2270125"/>
          <p14:tracePt t="8068" x="5372100" y="2270125"/>
          <p14:tracePt t="8084" x="5426075" y="2286000"/>
          <p14:tracePt t="8103" x="5470525" y="2293938"/>
          <p14:tracePt t="8118" x="5478463" y="2293938"/>
          <p14:tracePt t="8135" x="5486400" y="2293938"/>
          <p14:tracePt t="8208" x="5494338" y="2293938"/>
          <p14:tracePt t="8280" x="5508625" y="2293938"/>
          <p14:tracePt t="8289" x="5532438" y="2293938"/>
          <p14:tracePt t="8296" x="5578475" y="2286000"/>
          <p14:tracePt t="8303" x="5630863" y="2286000"/>
          <p14:tracePt t="8318" x="5699125" y="2278063"/>
          <p14:tracePt t="8335" x="5959475" y="2255838"/>
          <p14:tracePt t="8351" x="6164263" y="2255838"/>
          <p14:tracePt t="8368" x="6392863" y="2255838"/>
          <p14:tracePt t="8385" x="6575425" y="2255838"/>
          <p14:tracePt t="8401" x="6659563" y="2255838"/>
          <p14:tracePt t="8418" x="6675438" y="2255838"/>
          <p14:tracePt t="8544" x="6689725" y="2255838"/>
          <p14:tracePt t="8552" x="6705600" y="2255838"/>
          <p14:tracePt t="8560" x="6713538" y="2255838"/>
          <p14:tracePt t="8568" x="6743700" y="2255838"/>
          <p14:tracePt t="8585" x="6773863" y="2255838"/>
          <p14:tracePt t="8603" x="6804025" y="2270125"/>
          <p14:tracePt t="8618" x="6811963" y="2278063"/>
          <p14:tracePt t="8651" x="6811963" y="2324100"/>
          <p14:tracePt t="8668" x="6781800" y="2378075"/>
          <p14:tracePt t="8685" x="6683375" y="2438400"/>
          <p14:tracePt t="8702" x="6561138" y="2468563"/>
          <p14:tracePt t="8718" x="6484938" y="2468563"/>
          <p14:tracePt t="8735" x="6446838" y="2468563"/>
          <p14:tracePt t="8784" x="6438900" y="2468563"/>
          <p14:tracePt t="8832" x="6430963" y="2468563"/>
          <p14:tracePt t="8848" x="6423025" y="2454275"/>
          <p14:tracePt t="8856" x="6423025" y="2446338"/>
          <p14:tracePt t="8864" x="6423025" y="2438400"/>
          <p14:tracePt t="8872" x="6416675" y="2422525"/>
          <p14:tracePt t="8887" x="6416675" y="2408238"/>
          <p14:tracePt t="8904" x="6416675" y="2400300"/>
          <p14:tracePt t="8920" x="6416675" y="2392363"/>
          <p14:tracePt t="8935" x="6416675" y="2378075"/>
          <p14:tracePt t="8952" x="6416675" y="2354263"/>
          <p14:tracePt t="8968" x="6423025" y="2316163"/>
          <p14:tracePt t="8985" x="6430963" y="2301875"/>
          <p14:tracePt t="9002" x="6438900" y="2270125"/>
          <p14:tracePt t="9018" x="6454775" y="2247900"/>
          <p14:tracePt t="9035" x="6461125" y="2232025"/>
          <p14:tracePt t="9052" x="6461125" y="2225675"/>
          <p14:tracePt t="9096" x="6461125" y="2217738"/>
          <p14:tracePt t="9161" x="6461125" y="2209800"/>
          <p14:tracePt t="9240" x="6469063" y="2201863"/>
          <p14:tracePt t="9352" x="6469063" y="2209800"/>
          <p14:tracePt t="9360" x="6469063" y="2255838"/>
          <p14:tracePt t="9368" x="6430963" y="2316163"/>
          <p14:tracePt t="9385" x="6316663" y="2514600"/>
          <p14:tracePt t="9402" x="6232525" y="2667000"/>
          <p14:tracePt t="9418" x="6180138" y="2765425"/>
          <p14:tracePt t="9435" x="6156325" y="2803525"/>
          <p14:tracePt t="9452" x="6149975" y="2811463"/>
          <p14:tracePt t="9468" x="6149975" y="2819400"/>
          <p14:tracePt t="9496" x="6149975" y="2835275"/>
          <p14:tracePt t="9504" x="6156325" y="2865438"/>
          <p14:tracePt t="9519" x="6194425" y="2895600"/>
          <p14:tracePt t="9535" x="6286500" y="2941638"/>
          <p14:tracePt t="9552" x="6384925" y="2971800"/>
          <p14:tracePt t="9568" x="6492875" y="3001963"/>
          <p14:tracePt t="9585" x="6599238" y="3032125"/>
          <p14:tracePt t="9602" x="6675438" y="3040063"/>
          <p14:tracePt t="9618" x="6689725" y="3040063"/>
          <p14:tracePt t="9984" x="6689725" y="3055938"/>
          <p14:tracePt t="9992" x="6689725" y="3063875"/>
          <p14:tracePt t="10003" x="6689725" y="3101975"/>
          <p14:tracePt t="10019" x="6689725" y="3208338"/>
          <p14:tracePt t="10035" x="6689725" y="3336925"/>
          <p14:tracePt t="10052" x="6689725" y="3482975"/>
          <p14:tracePt t="10069" x="6689725" y="3603625"/>
          <p14:tracePt t="10085" x="6689725" y="3703638"/>
          <p14:tracePt t="10102" x="6689725" y="3749675"/>
          <p14:tracePt t="18714" x="6713538" y="3687763"/>
          <p14:tracePt t="18720" x="6804025" y="3543300"/>
          <p14:tracePt t="18728" x="6865938" y="3314700"/>
          <p14:tracePt t="18739" x="6918325" y="3048000"/>
          <p14:tracePt t="18755" x="6926263" y="2506663"/>
          <p14:tracePt t="18772" x="6773863" y="2065338"/>
          <p14:tracePt t="18789" x="6583363" y="1706563"/>
          <p14:tracePt t="18805" x="6461125" y="1516063"/>
          <p14:tracePt t="18968" x="6454775" y="1508125"/>
          <p14:tracePt t="19008" x="6430963" y="1508125"/>
          <p14:tracePt t="19016" x="6392863" y="1508125"/>
          <p14:tracePt t="19023" x="6332538" y="1531938"/>
          <p14:tracePt t="19039" x="6232525" y="1684338"/>
          <p14:tracePt t="19055" x="6073775" y="1958975"/>
          <p14:tracePt t="19072" x="5913438" y="2270125"/>
          <p14:tracePt t="19089" x="5783263" y="2468563"/>
          <p14:tracePt t="19105" x="5730875" y="2544763"/>
          <p14:tracePt t="19176" x="5715000" y="2536825"/>
          <p14:tracePt t="19184" x="5707063" y="2498725"/>
          <p14:tracePt t="19192" x="5699125" y="2476500"/>
          <p14:tracePt t="19208" x="5699125" y="2468563"/>
          <p14:tracePt t="19222" x="5699125" y="2460625"/>
          <p14:tracePt t="19240" x="5699125" y="2422525"/>
          <p14:tracePt t="19255" x="5699125" y="2408238"/>
          <p14:tracePt t="19416" x="5699125" y="2400300"/>
          <p14:tracePt t="19424" x="5715000" y="2332038"/>
          <p14:tracePt t="19432" x="5722938" y="2247900"/>
          <p14:tracePt t="19440" x="5730875" y="2217738"/>
          <p14:tracePt t="19455" x="5745163" y="2171700"/>
          <p14:tracePt t="19472" x="5745163" y="2163763"/>
          <p14:tracePt t="19553" x="5753100" y="2179638"/>
          <p14:tracePt t="19560" x="5761038" y="2201863"/>
          <p14:tracePt t="19572" x="5783263" y="2209800"/>
          <p14:tracePt t="19589" x="5821363" y="2217738"/>
          <p14:tracePt t="19632" x="5829300" y="2217738"/>
          <p14:tracePt t="19704" x="5829300" y="2209800"/>
          <p14:tracePt t="19712" x="5813425" y="2217738"/>
          <p14:tracePt t="19722" x="5791200" y="2263775"/>
          <p14:tracePt t="19739" x="5753100" y="2362200"/>
          <p14:tracePt t="19756" x="5722938" y="2422525"/>
          <p14:tracePt t="19772" x="5722938" y="2430463"/>
          <p14:tracePt t="19808" x="5737225" y="2392363"/>
          <p14:tracePt t="19823" x="5768975" y="2324100"/>
          <p14:tracePt t="19839" x="5775325" y="2301875"/>
          <p14:tracePt t="19856" x="5775325" y="2293938"/>
          <p14:tracePt t="20017" x="5775325" y="2270125"/>
          <p14:tracePt t="20104" x="5775325" y="2278063"/>
          <p14:tracePt t="20128" x="5783263" y="2278063"/>
          <p14:tracePt t="20136" x="5791200" y="2278063"/>
          <p14:tracePt t="20144" x="5799138" y="2278063"/>
          <p14:tracePt t="20160" x="5807075" y="2278063"/>
          <p14:tracePt t="20172" x="5813425" y="2270125"/>
          <p14:tracePt t="20189" x="5813425" y="2239963"/>
          <p14:tracePt t="20206" x="5813425" y="2232025"/>
          <p14:tracePt t="20223" x="5791200" y="2225675"/>
          <p14:tracePt t="20239" x="5768975" y="2225675"/>
          <p14:tracePt t="20256" x="5699125" y="2301875"/>
          <p14:tracePt t="20272" x="5684838" y="2354263"/>
          <p14:tracePt t="20289" x="5676900" y="2384425"/>
          <p14:tracePt t="20306" x="5676900" y="2392363"/>
          <p14:tracePt t="20322" x="5707063" y="2400300"/>
          <p14:tracePt t="20339" x="5775325" y="2378075"/>
          <p14:tracePt t="20356" x="5807075" y="2354263"/>
          <p14:tracePt t="20372" x="5813425" y="2346325"/>
          <p14:tracePt t="20406" x="5730875" y="2316163"/>
          <p14:tracePt t="20423" x="5494338" y="2346325"/>
          <p14:tracePt t="20439" x="5387975" y="2422525"/>
          <p14:tracePt t="20456" x="5372100" y="2454275"/>
          <p14:tracePt t="20472" x="5394325" y="2492375"/>
          <p14:tracePt t="20489" x="5546725" y="2506663"/>
          <p14:tracePt t="20506" x="5959475" y="2506663"/>
          <p14:tracePt t="20522" x="6248400" y="2506663"/>
          <p14:tracePt t="20539" x="6278563" y="2506663"/>
          <p14:tracePt t="20556" x="6286500" y="2506663"/>
          <p14:tracePt t="20572" x="6134100" y="2476500"/>
          <p14:tracePt t="20589" x="5546725" y="2438400"/>
          <p14:tracePt t="20606" x="5037138" y="2416175"/>
          <p14:tracePt t="20623" x="4899025" y="2416175"/>
          <p14:tracePt t="20639" x="4906963" y="2416175"/>
          <p14:tracePt t="20656" x="5045075" y="2454275"/>
          <p14:tracePt t="20673" x="5440363" y="2492375"/>
          <p14:tracePt t="20689" x="5783263" y="2530475"/>
          <p14:tracePt t="20706" x="5807075" y="2536825"/>
          <p14:tracePt t="20739" x="5707063" y="2530475"/>
          <p14:tracePt t="20756" x="5486400" y="2514600"/>
          <p14:tracePt t="20773" x="5394325" y="2498725"/>
          <p14:tracePt t="20816" x="5418138" y="2498725"/>
          <p14:tracePt t="20824" x="5464175" y="2498725"/>
          <p14:tracePt t="20839" x="5562600" y="2506663"/>
          <p14:tracePt t="21112" x="5578475" y="2498725"/>
          <p14:tracePt t="21121" x="5592763" y="2492375"/>
          <p14:tracePt t="21128" x="5608638" y="2476500"/>
          <p14:tracePt t="21139" x="5622925" y="2468563"/>
          <p14:tracePt t="21156" x="5630863" y="2460625"/>
          <p14:tracePt t="21736" x="5646738" y="2460625"/>
          <p14:tracePt t="21744" x="5722938" y="2460625"/>
          <p14:tracePt t="21752" x="5799138" y="2460625"/>
          <p14:tracePt t="21760" x="5859463" y="2460625"/>
          <p14:tracePt t="21773" x="5875338" y="2460625"/>
          <p14:tracePt t="21993" x="5867400" y="2460625"/>
          <p14:tracePt t="22000" x="5845175" y="2446338"/>
          <p14:tracePt t="22008" x="5813425" y="2438400"/>
          <p14:tracePt t="22024" x="5783263" y="2438400"/>
          <p14:tracePt t="22672" x="5775325" y="2438400"/>
          <p14:tracePt t="22680" x="5761038" y="2438400"/>
          <p14:tracePt t="23008" x="5753100" y="2438400"/>
          <p14:tracePt t="23016" x="5737225" y="2438400"/>
          <p14:tracePt t="23024" x="5699125" y="2430463"/>
          <p14:tracePt t="23040" x="5692775" y="2416175"/>
          <p14:tracePt t="23265" x="5699125" y="2416175"/>
          <p14:tracePt t="24672" x="5661025" y="2408238"/>
          <p14:tracePt t="24680" x="5630863" y="2408238"/>
          <p14:tracePt t="24691" x="5600700" y="2408238"/>
          <p14:tracePt t="24707" x="5532438" y="2408238"/>
          <p14:tracePt t="24724" x="5432425" y="2408238"/>
          <p14:tracePt t="24741" x="5372100" y="2408238"/>
          <p14:tracePt t="24757" x="5334000" y="2408238"/>
          <p14:tracePt t="24774" x="5273675" y="2416175"/>
          <p14:tracePt t="24791" x="5265738" y="2416175"/>
          <p14:tracePt t="24848" x="5257800" y="2416175"/>
          <p14:tracePt t="24873" x="5249863" y="2408238"/>
          <p14:tracePt t="24880" x="5211763" y="2384425"/>
          <p14:tracePt t="24891" x="5189538" y="2362200"/>
          <p14:tracePt t="24907" x="5135563" y="2324100"/>
          <p14:tracePt t="24924" x="5075238" y="2293938"/>
          <p14:tracePt t="24941" x="5029200" y="2278063"/>
          <p14:tracePt t="24957" x="5013325" y="2270125"/>
          <p14:tracePt t="24974" x="5006975" y="2270125"/>
          <p14:tracePt t="24992" x="4999038" y="2270125"/>
          <p14:tracePt t="25032" x="4999038" y="2263775"/>
          <p14:tracePt t="25040" x="4999038" y="2247900"/>
          <p14:tracePt t="25048" x="4991100" y="2217738"/>
          <p14:tracePt t="25057" x="4991100" y="2179638"/>
          <p14:tracePt t="25074" x="4991100" y="2111375"/>
          <p14:tracePt t="25091" x="4991100" y="2027238"/>
          <p14:tracePt t="25108" x="4991100" y="1965325"/>
          <p14:tracePt t="25124" x="5045075" y="1889125"/>
          <p14:tracePt t="25141" x="5151438" y="1828800"/>
          <p14:tracePt t="25159" x="5318125" y="1768475"/>
          <p14:tracePt t="25174" x="5372100" y="1744663"/>
          <p14:tracePt t="25191" x="5470525" y="1730375"/>
          <p14:tracePt t="25208" x="5532438" y="1730375"/>
          <p14:tracePt t="25224" x="5592763" y="1730375"/>
          <p14:tracePt t="25241" x="5661025" y="1714500"/>
          <p14:tracePt t="25258" x="5722938" y="1714500"/>
          <p14:tracePt t="25274" x="5761038" y="1714500"/>
          <p14:tracePt t="25291" x="5775325" y="1714500"/>
          <p14:tracePt t="25308" x="5791200" y="1714500"/>
          <p14:tracePt t="25324" x="5791200" y="1722438"/>
          <p14:tracePt t="25341" x="5799138" y="1722438"/>
          <p14:tracePt t="25358" x="5813425" y="1760538"/>
          <p14:tracePt t="25375" x="5837238" y="1858963"/>
          <p14:tracePt t="25391" x="5851525" y="1997075"/>
          <p14:tracePt t="25408" x="5845175" y="2125663"/>
          <p14:tracePt t="25424" x="5807075" y="2225675"/>
          <p14:tracePt t="25441" x="5730875" y="2324100"/>
          <p14:tracePt t="25458" x="5668963" y="2370138"/>
          <p14:tracePt t="25474" x="5570538" y="2384425"/>
          <p14:tracePt t="25491" x="5456238" y="2384425"/>
          <p14:tracePt t="25508" x="5318125" y="2384425"/>
          <p14:tracePt t="25524" x="5181600" y="2384425"/>
          <p14:tracePt t="25541" x="5051425" y="2362200"/>
          <p14:tracePt t="25558" x="4975225" y="2332038"/>
          <p14:tracePt t="25575" x="4953000" y="2301875"/>
          <p14:tracePt t="25591" x="4953000" y="2278063"/>
          <p14:tracePt t="25608" x="4953000" y="2247900"/>
          <p14:tracePt t="25624" x="4953000" y="2193925"/>
          <p14:tracePt t="25641" x="4953000" y="2133600"/>
          <p14:tracePt t="25658" x="4968875" y="2073275"/>
          <p14:tracePt t="25675" x="5021263" y="2019300"/>
          <p14:tracePt t="25691" x="5089525" y="2003425"/>
          <p14:tracePt t="25708" x="5135563" y="1997075"/>
          <p14:tracePt t="25724" x="5173663" y="1997075"/>
          <p14:tracePt t="25741" x="5197475" y="2003425"/>
          <p14:tracePt t="25758" x="5211763" y="2049463"/>
          <p14:tracePt t="25776" x="5257800" y="2286000"/>
          <p14:tracePt t="25792" x="5273675" y="2468563"/>
          <p14:tracePt t="25808" x="5257800" y="2628900"/>
          <p14:tracePt t="25824" x="5189538" y="2697163"/>
          <p14:tracePt t="25841" x="5143500" y="2720975"/>
          <p14:tracePt t="25858" x="5113338" y="2720975"/>
          <p14:tracePt t="25874" x="5083175" y="2659063"/>
          <p14:tracePt t="25891" x="5067300" y="2560638"/>
          <p14:tracePt t="25908" x="5067300" y="2416175"/>
          <p14:tracePt t="25924" x="5083175" y="2247900"/>
          <p14:tracePt t="25941" x="5165725" y="2141538"/>
          <p14:tracePt t="25958" x="5287963" y="2079625"/>
          <p14:tracePt t="25975" x="5448300" y="2087563"/>
          <p14:tracePt t="25991" x="5524500" y="2163763"/>
          <p14:tracePt t="26008" x="5562600" y="2308225"/>
          <p14:tracePt t="26025" x="5562600" y="2460625"/>
          <p14:tracePt t="26041" x="5540375" y="2568575"/>
          <p14:tracePt t="26058" x="5470525" y="2628900"/>
          <p14:tracePt t="26076" x="5387975" y="2628900"/>
          <p14:tracePt t="26091" x="5295900" y="2568575"/>
          <p14:tracePt t="26108" x="5257800" y="2506663"/>
          <p14:tracePt t="26125" x="5257800" y="2454275"/>
          <p14:tracePt t="26141" x="5273675" y="2378075"/>
          <p14:tracePt t="26158" x="5380038" y="2301875"/>
          <p14:tracePt t="26175" x="5584825" y="2270125"/>
          <p14:tracePt t="26191" x="5630863" y="2278063"/>
          <p14:tracePt t="26208" x="5654675" y="2339975"/>
          <p14:tracePt t="26225" x="5654675" y="2460625"/>
          <p14:tracePt t="26241" x="5622925" y="2552700"/>
          <p14:tracePt t="26258" x="5532438" y="2606675"/>
          <p14:tracePt t="26275" x="5502275" y="2606675"/>
          <p14:tracePt t="26309" x="5494338" y="2606675"/>
          <p14:tracePt t="26325" x="5494338" y="2582863"/>
          <p14:tracePt t="26341" x="5502275" y="2544763"/>
          <p14:tracePt t="26358" x="5532438" y="2492375"/>
          <p14:tracePt t="26375" x="5562600" y="2454275"/>
          <p14:tracePt t="26632" x="5554663" y="2454275"/>
          <p14:tracePt t="26641" x="5546725" y="2454275"/>
          <p14:tracePt t="26656" x="5540375" y="2454275"/>
          <p14:tracePt t="26672" x="5524500" y="2454275"/>
          <p14:tracePt t="26688" x="5516563" y="2454275"/>
          <p14:tracePt t="26712" x="5508625" y="2454275"/>
          <p14:tracePt t="26720" x="5494338" y="2454275"/>
          <p14:tracePt t="26728" x="5486400" y="2454275"/>
          <p14:tracePt t="26741" x="5478463" y="2446338"/>
          <p14:tracePt t="26777" x="5470525" y="2446338"/>
          <p14:tracePt t="26792" x="5464175" y="2438400"/>
          <p14:tracePt t="26800" x="5456238" y="2438400"/>
          <p14:tracePt t="26808" x="5440363" y="2430463"/>
          <p14:tracePt t="26825" x="5418138" y="2422525"/>
          <p14:tracePt t="26842" x="5380038" y="2400300"/>
          <p14:tracePt t="26858" x="5349875" y="2392363"/>
          <p14:tracePt t="26875" x="5334000" y="2384425"/>
          <p14:tracePt t="26892" x="5311775" y="2370138"/>
          <p14:tracePt t="26908" x="5280025" y="2362200"/>
          <p14:tracePt t="26925" x="5257800" y="2346325"/>
          <p14:tracePt t="26942" x="5249863" y="2339975"/>
          <p14:tracePt t="26959" x="5227638" y="2316163"/>
          <p14:tracePt t="26975" x="5219700" y="2316163"/>
          <p14:tracePt t="26992" x="5203825" y="2293938"/>
          <p14:tracePt t="27008" x="5197475" y="2278063"/>
          <p14:tracePt t="27025" x="5181600" y="2255838"/>
          <p14:tracePt t="27042" x="5165725" y="2232025"/>
          <p14:tracePt t="27058" x="5143500" y="2187575"/>
          <p14:tracePt t="27075" x="5121275" y="2155825"/>
          <p14:tracePt t="27092" x="5089525" y="2095500"/>
          <p14:tracePt t="27108" x="5075238" y="2049463"/>
          <p14:tracePt t="27125" x="5067300" y="2011363"/>
          <p14:tracePt t="27142" x="5059363" y="1981200"/>
          <p14:tracePt t="27159" x="5059363" y="1965325"/>
          <p14:tracePt t="27175" x="5059363" y="1951038"/>
          <p14:tracePt t="27192" x="5083175" y="1935163"/>
          <p14:tracePt t="27208" x="5135563" y="1935163"/>
          <p14:tracePt t="27225" x="5235575" y="1935163"/>
          <p14:tracePt t="27242" x="5303838" y="1935163"/>
          <p14:tracePt t="27258" x="5326063" y="1935163"/>
          <p14:tracePt t="27276" x="5341938" y="1935163"/>
          <p14:tracePt t="27292" x="5349875" y="1943100"/>
          <p14:tracePt t="27308" x="5356225" y="1951038"/>
          <p14:tracePt t="27325" x="5356225" y="2019300"/>
          <p14:tracePt t="27342" x="5356225" y="2149475"/>
          <p14:tracePt t="27360" x="5356225" y="2430463"/>
          <p14:tracePt t="27375" x="5356225" y="2522538"/>
          <p14:tracePt t="27392" x="5326063" y="2759075"/>
          <p14:tracePt t="27408" x="5287963" y="2819400"/>
          <p14:tracePt t="27425" x="5249863" y="2849563"/>
          <p14:tracePt t="27442" x="5181600" y="2849563"/>
          <p14:tracePt t="27458" x="5037138" y="2841625"/>
          <p14:tracePt t="27475" x="4899025" y="2797175"/>
          <p14:tracePt t="27492" x="4754563" y="2697163"/>
          <p14:tracePt t="27495" x="4702175" y="2644775"/>
          <p14:tracePt t="27508" x="4670425" y="2598738"/>
          <p14:tracePt t="27525" x="4625975" y="2498725"/>
          <p14:tracePt t="27542" x="4610100" y="2392363"/>
          <p14:tracePt t="27558" x="4610100" y="2301875"/>
          <p14:tracePt t="27575" x="4648200" y="2155825"/>
          <p14:tracePt t="27591" x="4770438" y="2065338"/>
          <p14:tracePt t="27608" x="4906963" y="1997075"/>
          <p14:tracePt t="27625" x="5051425" y="1951038"/>
          <p14:tracePt t="27642" x="5151438" y="1927225"/>
          <p14:tracePt t="27658" x="5227638" y="1920875"/>
          <p14:tracePt t="27675" x="5280025" y="1920875"/>
          <p14:tracePt t="27692" x="5318125" y="1927225"/>
          <p14:tracePt t="27708" x="5341938" y="1973263"/>
          <p14:tracePt t="27725" x="5372100" y="2117725"/>
          <p14:tracePt t="27742" x="5402263" y="2362200"/>
          <p14:tracePt t="27759" x="5426075" y="2697163"/>
          <p14:tracePt t="27775" x="5410200" y="2811463"/>
          <p14:tracePt t="27792" x="5364163" y="2887663"/>
          <p14:tracePt t="27809" x="5318125" y="2911475"/>
          <p14:tracePt t="27825" x="5287963" y="2911475"/>
          <p14:tracePt t="27842" x="5235575" y="2873375"/>
          <p14:tracePt t="27859" x="5189538" y="2743200"/>
          <p14:tracePt t="27875" x="5127625" y="2544763"/>
          <p14:tracePt t="27892" x="5089525" y="2362200"/>
          <p14:tracePt t="27909" x="5089525" y="2201863"/>
          <p14:tracePt t="27925" x="5089525" y="2095500"/>
          <p14:tracePt t="27942" x="5121275" y="2035175"/>
          <p14:tracePt t="27959" x="5203825" y="2027238"/>
          <p14:tracePt t="27975" x="5311775" y="2035175"/>
          <p14:tracePt t="27992" x="5387975" y="2079625"/>
          <p14:tracePt t="28009" x="5486400" y="2201863"/>
          <p14:tracePt t="28025" x="5532438" y="2362200"/>
          <p14:tracePt t="28042" x="5546725" y="2476500"/>
          <p14:tracePt t="28059" x="5546725" y="2568575"/>
          <p14:tracePt t="28075" x="5502275" y="2636838"/>
          <p14:tracePt t="28092" x="5364163" y="2659063"/>
          <p14:tracePt t="28109" x="5189538" y="2651125"/>
          <p14:tracePt t="28125" x="4945063" y="2506663"/>
          <p14:tracePt t="28142" x="4784725" y="2362200"/>
          <p14:tracePt t="28159" x="4732338" y="2232025"/>
          <p14:tracePt t="28176" x="4716463" y="2027238"/>
          <p14:tracePt t="28192" x="4808538" y="1920875"/>
          <p14:tracePt t="28209" x="4960938" y="1882775"/>
          <p14:tracePt t="28225" x="5105400" y="1882775"/>
          <p14:tracePt t="28242" x="5143500" y="1882775"/>
          <p14:tracePt t="28259" x="5173663" y="1951038"/>
          <p14:tracePt t="28275" x="5189538" y="2087563"/>
          <p14:tracePt t="28292" x="5189538" y="2239963"/>
          <p14:tracePt t="28309" x="5151438" y="2378075"/>
          <p14:tracePt t="28325" x="5051425" y="2468563"/>
          <p14:tracePt t="28342" x="4914900" y="2514600"/>
          <p14:tracePt t="28359" x="4792663" y="2514600"/>
          <p14:tracePt t="28375" x="4708525" y="2454275"/>
          <p14:tracePt t="28392" x="4702175" y="2370138"/>
          <p14:tracePt t="28409" x="4716463" y="2239963"/>
          <p14:tracePt t="28425" x="4846638" y="2079625"/>
          <p14:tracePt t="28442" x="5067300" y="1981200"/>
          <p14:tracePt t="28459" x="5287963" y="1935163"/>
          <p14:tracePt t="28475" x="5410200" y="1935163"/>
          <p14:tracePt t="28492" x="5486400" y="2011363"/>
          <p14:tracePt t="28495" x="5524500" y="2111375"/>
          <p14:tracePt t="28509" x="5540375" y="2201863"/>
          <p14:tracePt t="28525" x="5554663" y="2438400"/>
          <p14:tracePt t="28542" x="5546725" y="2636838"/>
          <p14:tracePt t="28559" x="5470525" y="2759075"/>
          <p14:tracePt t="28575" x="5326063" y="2803525"/>
          <p14:tracePt t="28592" x="5241925" y="2781300"/>
          <p14:tracePt t="28609" x="5127625" y="2667000"/>
          <p14:tracePt t="28625" x="5037138" y="2498725"/>
          <p14:tracePt t="28642" x="5006975" y="2316163"/>
          <p14:tracePt t="28659" x="5006975" y="2155825"/>
          <p14:tracePt t="28676" x="5045075" y="2041525"/>
          <p14:tracePt t="28692" x="5121275" y="2003425"/>
          <p14:tracePt t="28709" x="5227638" y="2003425"/>
          <p14:tracePt t="28726" x="5280025" y="2049463"/>
          <p14:tracePt t="28742" x="5341938" y="2225675"/>
          <p14:tracePt t="28759" x="5349875" y="2430463"/>
          <p14:tracePt t="28775" x="5303838" y="2659063"/>
          <p14:tracePt t="28792" x="5235575" y="2705100"/>
          <p14:tracePt t="28809" x="5151438" y="2705100"/>
          <p14:tracePt t="28826" x="5059363" y="2651125"/>
          <p14:tracePt t="28842" x="5006975" y="2560638"/>
          <p14:tracePt t="28859" x="4999038" y="2446338"/>
          <p14:tracePt t="28876" x="4999038" y="2316163"/>
          <p14:tracePt t="28892" x="5067300" y="2193925"/>
          <p14:tracePt t="28909" x="5151438" y="2141538"/>
          <p14:tracePt t="28926" x="5227638" y="2141538"/>
          <p14:tracePt t="28943" x="5265738" y="2193925"/>
          <p14:tracePt t="28959" x="5280025" y="2263775"/>
          <p14:tracePt t="28976" x="5303838" y="2468563"/>
          <p14:tracePt t="28992" x="5303838" y="2552700"/>
          <p14:tracePt t="29009" x="5287963" y="2574925"/>
          <p14:tracePt t="29026" x="5280025" y="2574925"/>
          <p14:tracePt t="29042" x="5273675" y="2574925"/>
          <p14:tracePt t="29059" x="5273675" y="2560638"/>
          <p14:tracePt t="29076" x="5273675" y="2522538"/>
          <p14:tracePt t="29092" x="5273675" y="2506663"/>
          <p14:tracePt t="29109" x="5273675" y="2498725"/>
          <p14:tracePt t="29377" x="5273675" y="2492375"/>
          <p14:tracePt t="29384" x="5311775" y="2498725"/>
          <p14:tracePt t="29392" x="5341938" y="2506663"/>
          <p14:tracePt t="29409" x="5456238" y="2530475"/>
          <p14:tracePt t="29426" x="5638800" y="2560638"/>
          <p14:tracePt t="29442" x="5791200" y="2560638"/>
          <p14:tracePt t="29459" x="5897563" y="2560638"/>
          <p14:tracePt t="29476" x="5913438" y="2560638"/>
          <p14:tracePt t="29509" x="5921375" y="2552700"/>
          <p14:tracePt t="29526" x="5921375" y="2522538"/>
          <p14:tracePt t="29543" x="5913438" y="2454275"/>
          <p14:tracePt t="29559" x="5913438" y="2430463"/>
          <p14:tracePt t="29577" x="5905500" y="2430463"/>
          <p14:tracePt t="29609" x="5905500" y="2422525"/>
          <p14:tracePt t="29656" x="5905500" y="2416175"/>
          <p14:tracePt t="29672" x="5905500" y="2408238"/>
          <p14:tracePt t="29688" x="5905500" y="2400300"/>
          <p14:tracePt t="29712" x="5905500" y="2392363"/>
          <p14:tracePt t="29720" x="5905500" y="2384425"/>
          <p14:tracePt t="29736" x="5905500" y="2370138"/>
          <p14:tracePt t="29744" x="5905500" y="2362200"/>
          <p14:tracePt t="29759" x="5921375" y="2332038"/>
          <p14:tracePt t="29776" x="5951538" y="2293938"/>
          <p14:tracePt t="29793" x="5959475" y="2278063"/>
          <p14:tracePt t="29809" x="5965825" y="2255838"/>
          <p14:tracePt t="29843" x="5965825" y="2247900"/>
          <p14:tracePt t="29859" x="5965825" y="2239963"/>
          <p14:tracePt t="29877" x="5965825" y="2225675"/>
          <p14:tracePt t="29893" x="5965825" y="2209800"/>
          <p14:tracePt t="29909" x="5959475" y="2179638"/>
          <p14:tracePt t="29926" x="5921375" y="2125663"/>
          <p14:tracePt t="29943" x="5867400" y="2073275"/>
          <p14:tracePt t="29959" x="5761038" y="1989138"/>
          <p14:tracePt t="29976" x="5737225" y="1973263"/>
          <p14:tracePt t="30016" x="5722938" y="1973263"/>
          <p14:tracePt t="30026" x="5715000" y="1973263"/>
          <p14:tracePt t="30043" x="5676900" y="1973263"/>
          <p14:tracePt t="30059" x="5570538" y="2049463"/>
          <p14:tracePt t="30076" x="5456238" y="2155825"/>
          <p14:tracePt t="30092" x="5380038" y="2247900"/>
          <p14:tracePt t="30109" x="5356225" y="2324100"/>
          <p14:tracePt t="30126" x="5349875" y="2354263"/>
          <p14:tracePt t="30143" x="5349875" y="2408238"/>
          <p14:tracePt t="30159" x="5418138" y="2438400"/>
          <p14:tracePt t="30176" x="5570538" y="2484438"/>
          <p14:tracePt t="30192" x="5737225" y="2484438"/>
          <p14:tracePt t="30209" x="5883275" y="2468563"/>
          <p14:tracePt t="30226" x="6003925" y="2400300"/>
          <p14:tracePt t="30243" x="6073775" y="2316163"/>
          <p14:tracePt t="30259" x="6096000" y="2247900"/>
          <p14:tracePt t="30276" x="6096000" y="2163763"/>
          <p14:tracePt t="30293" x="6096000" y="2087563"/>
          <p14:tracePt t="30309" x="6003925" y="1965325"/>
          <p14:tracePt t="30326" x="5889625" y="1905000"/>
          <p14:tracePt t="30343" x="5783263" y="1874838"/>
          <p14:tracePt t="30359" x="5638800" y="1866900"/>
          <p14:tracePt t="30377" x="5540375" y="1889125"/>
          <p14:tracePt t="30393" x="5486400" y="1927225"/>
          <p14:tracePt t="30409" x="5440363" y="1997075"/>
          <p14:tracePt t="30426" x="5432425" y="2057400"/>
          <p14:tracePt t="30443" x="5432425" y="2133600"/>
          <p14:tracePt t="30460" x="5440363" y="2171700"/>
          <p14:tracePt t="30476" x="5478463" y="2193925"/>
          <p14:tracePt t="30493" x="5502275" y="2193925"/>
          <p14:tracePt t="30496" x="5532438" y="2193925"/>
          <p14:tracePt t="30510" x="5562600" y="2193925"/>
          <p14:tracePt t="30526" x="5646738" y="2141538"/>
          <p14:tracePt t="30543" x="5676900" y="2079625"/>
          <p14:tracePt t="30560" x="5676900" y="1989138"/>
          <p14:tracePt t="30576" x="5668963" y="1951038"/>
          <p14:tracePt t="30593" x="5646738" y="1920875"/>
          <p14:tracePt t="30626" x="5630863" y="1920875"/>
          <p14:tracePt t="30643" x="5592763" y="1927225"/>
          <p14:tracePt t="30660" x="5546725" y="2079625"/>
          <p14:tracePt t="30676" x="5546725" y="2201863"/>
          <p14:tracePt t="30693" x="5546725" y="2324100"/>
          <p14:tracePt t="30710" x="5600700" y="2408238"/>
          <p14:tracePt t="30727" x="5684838" y="2422525"/>
          <p14:tracePt t="30743" x="5745163" y="2422525"/>
          <p14:tracePt t="30760" x="5913438" y="2362200"/>
          <p14:tracePt t="30776" x="5935663" y="2286000"/>
          <p14:tracePt t="30793" x="5935663" y="2209800"/>
          <p14:tracePt t="30810" x="5921375" y="2133600"/>
          <p14:tracePt t="30826" x="5867400" y="2095500"/>
          <p14:tracePt t="30843" x="5829300" y="2087563"/>
          <p14:tracePt t="30860" x="5791200" y="2087563"/>
          <p14:tracePt t="30876" x="5699125" y="2149475"/>
          <p14:tracePt t="30895" x="5608638" y="2316163"/>
          <p14:tracePt t="30910" x="5592763" y="2362200"/>
          <p14:tracePt t="30927" x="5592763" y="2416175"/>
          <p14:tracePt t="30943" x="5592763" y="2430463"/>
          <p14:tracePt t="30960" x="5646738" y="2430463"/>
          <p14:tracePt t="30976" x="5715000" y="2362200"/>
          <p14:tracePt t="30993" x="5737225" y="2278063"/>
          <p14:tracePt t="31010" x="5737225" y="2209800"/>
          <p14:tracePt t="31026" x="5737225" y="2171700"/>
          <p14:tracePt t="31043" x="5730875" y="2163763"/>
          <p14:tracePt t="31060" x="5699125" y="2163763"/>
          <p14:tracePt t="31076" x="5646738" y="2193925"/>
          <p14:tracePt t="31095" x="5592763" y="2339975"/>
          <p14:tracePt t="31110" x="5578475" y="2378075"/>
          <p14:tracePt t="31127" x="5578475" y="2422525"/>
          <p14:tracePt t="31143" x="5578475" y="2438400"/>
          <p14:tracePt t="31160" x="5600700" y="2438400"/>
          <p14:tracePt t="31176" x="5622925" y="2438400"/>
          <p14:tracePt t="31193" x="5646738" y="2416175"/>
          <p14:tracePt t="31210" x="5646738" y="2384425"/>
          <p14:tracePt t="31226" x="5646738" y="2362200"/>
          <p14:tracePt t="31328" x="5646738" y="2384425"/>
          <p14:tracePt t="31336" x="5646738" y="2416175"/>
          <p14:tracePt t="31344" x="5646738" y="2454275"/>
          <p14:tracePt t="31360" x="5668963" y="2574925"/>
          <p14:tracePt t="31376" x="5707063" y="2713038"/>
          <p14:tracePt t="31393" x="5799138" y="2849563"/>
          <p14:tracePt t="31410" x="5897563" y="2949575"/>
          <p14:tracePt t="31427" x="5959475" y="3009900"/>
          <p14:tracePt t="31443" x="5981700" y="3017838"/>
          <p14:tracePt t="38024" x="5981700" y="3009900"/>
          <p14:tracePt t="38040" x="5981700" y="2994025"/>
          <p14:tracePt t="38047" x="5981700" y="2963863"/>
          <p14:tracePt t="38056" x="5973763" y="2911475"/>
          <p14:tracePt t="38064" x="5951538" y="2865438"/>
          <p14:tracePt t="38079" x="5935663" y="2819400"/>
          <p14:tracePt t="38096" x="5921375" y="2781300"/>
          <p14:tracePt t="38113" x="5883275" y="2720975"/>
          <p14:tracePt t="38129" x="5875338" y="2689225"/>
          <p14:tracePt t="38146" x="5859463" y="2659063"/>
          <p14:tracePt t="38162" x="5859463" y="2636838"/>
          <p14:tracePt t="38179" x="5859463" y="2598738"/>
          <p14:tracePt t="38196" x="5859463" y="2552700"/>
          <p14:tracePt t="38212" x="5859463" y="2498725"/>
          <p14:tracePt t="38229" x="5851525" y="2416175"/>
          <p14:tracePt t="38246" x="5829300" y="2362200"/>
          <p14:tracePt t="38263" x="5821363" y="2316163"/>
          <p14:tracePt t="38279" x="5821363" y="2308225"/>
          <p14:tracePt t="38312" x="5813425" y="2301875"/>
          <p14:tracePt t="38440" x="5813425" y="2286000"/>
          <p14:tracePt t="38448" x="5813425" y="2278063"/>
          <p14:tracePt t="38552" x="5813425" y="2308225"/>
          <p14:tracePt t="38560" x="5813425" y="2332038"/>
          <p14:tracePt t="38568" x="5813425" y="2339975"/>
          <p14:tracePt t="38579" x="5813425" y="2362200"/>
          <p14:tracePt t="38596" x="5813425" y="2384425"/>
          <p14:tracePt t="38688" x="5807075" y="2362200"/>
          <p14:tracePt t="38768" x="5807075" y="2384425"/>
          <p14:tracePt t="38776" x="5807075" y="2400300"/>
          <p14:tracePt t="38783" x="5807075" y="2416175"/>
          <p14:tracePt t="38796" x="5807075" y="2422525"/>
          <p14:tracePt t="38857" x="5807075" y="2392363"/>
          <p14:tracePt t="38864" x="5807075" y="2354263"/>
          <p14:tracePt t="38872" x="5807075" y="2324100"/>
          <p14:tracePt t="38880" x="5807075" y="2301875"/>
          <p14:tracePt t="38896" x="5807075" y="2278063"/>
          <p14:tracePt t="39272" x="5799138" y="2278063"/>
          <p14:tracePt t="39280" x="5799138" y="2293938"/>
          <p14:tracePt t="39289" x="5791200" y="2316163"/>
          <p14:tracePt t="39296" x="5783263" y="2332038"/>
          <p14:tracePt t="39314" x="5775325" y="2354263"/>
          <p14:tracePt t="39329" x="5761038" y="2384425"/>
          <p14:tracePt t="39346" x="5753100" y="2408238"/>
          <p14:tracePt t="39363" x="5745163" y="2430463"/>
          <p14:tracePt t="40080" x="5745163" y="2416175"/>
          <p14:tracePt t="40088" x="5745163" y="2400300"/>
          <p14:tracePt t="40096" x="5761038" y="2370138"/>
          <p14:tracePt t="40113" x="5775325" y="2346325"/>
          <p14:tracePt t="40130" x="5783263" y="2316163"/>
          <p14:tracePt t="40146" x="5807075" y="2278063"/>
          <p14:tracePt t="40163" x="5813425" y="2255838"/>
          <p14:tracePt t="40180" x="5837238" y="2225675"/>
          <p14:tracePt t="40196" x="5837238" y="2209800"/>
          <p14:tracePt t="40213" x="5837238" y="2201863"/>
          <p14:tracePt t="40230" x="5845175" y="2193925"/>
          <p14:tracePt t="40263" x="5845175" y="2187575"/>
          <p14:tracePt t="40521" x="5845175" y="2193925"/>
          <p14:tracePt t="40528" x="5845175" y="2201863"/>
          <p14:tracePt t="40536" x="5845175" y="2209800"/>
          <p14:tracePt t="40547" x="5845175" y="2225675"/>
          <p14:tracePt t="40563" x="5829300" y="2239963"/>
          <p14:tracePt t="40580" x="5829300" y="2255838"/>
          <p14:tracePt t="40597" x="5829300" y="2263775"/>
          <p14:tracePt t="40613" x="5807075" y="2293938"/>
          <p14:tracePt t="40630" x="5807075" y="2308225"/>
          <p14:tracePt t="40647" x="5807075" y="2339975"/>
          <p14:tracePt t="40663" x="5807075" y="2362200"/>
          <p14:tracePt t="40680" x="5807075" y="2370138"/>
          <p14:tracePt t="41944" x="5807075" y="2308225"/>
          <p14:tracePt t="41952" x="5807075" y="2217738"/>
          <p14:tracePt t="41960" x="5807075" y="2163763"/>
          <p14:tracePt t="41968" x="5799138" y="2141538"/>
          <p14:tracePt t="41980" x="5791200" y="2133600"/>
          <p14:tracePt t="41998" x="5783263" y="2117725"/>
          <p14:tracePt t="42014" x="5775325" y="2079625"/>
          <p14:tracePt t="42208" x="5783263" y="2087563"/>
          <p14:tracePt t="42216" x="5791200" y="2133600"/>
          <p14:tracePt t="42224" x="5807075" y="2149475"/>
          <p14:tracePt t="42232" x="5807075" y="2179638"/>
          <p14:tracePt t="42247" x="5829300" y="2239963"/>
          <p14:tracePt t="42264" x="5845175" y="2270125"/>
          <p14:tracePt t="42344" x="5845175" y="2278063"/>
          <p14:tracePt t="42360" x="5845175" y="2270125"/>
          <p14:tracePt t="42369" x="5837238" y="2263775"/>
          <p14:tracePt t="42376" x="5837238" y="2247900"/>
          <p14:tracePt t="42384" x="5829300" y="2239963"/>
          <p14:tracePt t="42397" x="5829300" y="2232025"/>
          <p14:tracePt t="42414" x="5821363" y="2217738"/>
          <p14:tracePt t="42544" x="5821363" y="2209800"/>
          <p14:tracePt t="42656" x="5821363" y="2201863"/>
          <p14:tracePt t="42736" x="5821363" y="2193925"/>
          <p14:tracePt t="42792" x="5821363" y="2187575"/>
          <p14:tracePt t="42800" x="5821363" y="2179638"/>
          <p14:tracePt t="42808" x="5821363" y="2171700"/>
          <p14:tracePt t="42816" x="5821363" y="2163763"/>
          <p14:tracePt t="42831" x="5821363" y="2155825"/>
          <p14:tracePt t="42847" x="5837238" y="2111375"/>
          <p14:tracePt t="42864" x="5845175" y="2095500"/>
          <p14:tracePt t="42881" x="5851525" y="2079625"/>
          <p14:tracePt t="42897" x="5851525" y="2073275"/>
          <p14:tracePt t="42914" x="5867400" y="2057400"/>
          <p14:tracePt t="42931" x="5867400" y="2049463"/>
          <p14:tracePt t="42947" x="5883275" y="2027238"/>
          <p14:tracePt t="42964" x="5897563" y="2011363"/>
          <p14:tracePt t="42981" x="5905500" y="2003425"/>
          <p14:tracePt t="42997" x="5921375" y="1989138"/>
          <p14:tracePt t="43014" x="5943600" y="1973263"/>
          <p14:tracePt t="43031" x="5965825" y="1958975"/>
          <p14:tracePt t="43048" x="5997575" y="1943100"/>
          <p14:tracePt t="43064" x="6003925" y="1927225"/>
          <p14:tracePt t="43081" x="6019800" y="1920875"/>
          <p14:tracePt t="43097" x="6042025" y="1912938"/>
          <p14:tracePt t="43114" x="6065838" y="1897063"/>
          <p14:tracePt t="43131" x="6080125" y="1897063"/>
          <p14:tracePt t="43148" x="6096000" y="1889125"/>
          <p14:tracePt t="43164" x="6111875" y="1889125"/>
          <p14:tracePt t="43181" x="6134100" y="1882775"/>
          <p14:tracePt t="43198" x="6156325" y="1874838"/>
          <p14:tracePt t="43214" x="6202363" y="1874838"/>
          <p14:tracePt t="43231" x="6270625" y="1866900"/>
          <p14:tracePt t="43247" x="6384925" y="1866900"/>
          <p14:tracePt t="43264" x="6423025" y="1866900"/>
          <p14:tracePt t="43281" x="6469063" y="1866900"/>
          <p14:tracePt t="43298" x="6484938" y="1866900"/>
          <p14:tracePt t="43314" x="6499225" y="1866900"/>
          <p14:tracePt t="43332" x="6515100" y="1866900"/>
          <p14:tracePt t="43348" x="6530975" y="1866900"/>
          <p14:tracePt t="43364" x="6553200" y="1866900"/>
          <p14:tracePt t="43381" x="6599238" y="1866900"/>
          <p14:tracePt t="43398" x="6675438" y="1866900"/>
          <p14:tracePt t="43415" x="6781800" y="1889125"/>
          <p14:tracePt t="43431" x="6811963" y="1897063"/>
          <p14:tracePt t="43448" x="6896100" y="1920875"/>
          <p14:tracePt t="43464" x="6904038" y="1927225"/>
          <p14:tracePt t="43528" x="6934200" y="1935163"/>
          <p14:tracePt t="43544" x="6942138" y="1943100"/>
          <p14:tracePt t="43552" x="6950075" y="1951038"/>
          <p14:tracePt t="43560" x="6988175" y="1989138"/>
          <p14:tracePt t="43568" x="7002463" y="2011363"/>
          <p14:tracePt t="43581" x="7018338" y="2027238"/>
          <p14:tracePt t="43598" x="7064375" y="2079625"/>
          <p14:tracePt t="43615" x="7124700" y="2155825"/>
          <p14:tracePt t="43631" x="7132638" y="2171700"/>
          <p14:tracePt t="43648" x="7146925" y="2193925"/>
          <p14:tracePt t="43768" x="7162800" y="2201863"/>
          <p14:tracePt t="43776" x="7170738" y="2201863"/>
          <p14:tracePt t="43792" x="7185025" y="2201863"/>
          <p14:tracePt t="43800" x="7192963" y="2201863"/>
          <p14:tracePt t="43815" x="7216775" y="2217738"/>
          <p14:tracePt t="43832" x="7216775" y="2225675"/>
          <p14:tracePt t="43936" x="7223125" y="2232025"/>
          <p14:tracePt t="43992" x="7208838" y="2232025"/>
          <p14:tracePt t="44000" x="7178675" y="2232025"/>
          <p14:tracePt t="44008" x="7154863" y="2217738"/>
          <p14:tracePt t="44016" x="7116763" y="2201863"/>
          <p14:tracePt t="44031" x="7086600" y="2187575"/>
          <p14:tracePt t="44048" x="7064375" y="2187575"/>
          <p14:tracePt t="44232" x="7048500" y="2179638"/>
          <p14:tracePt t="44240" x="7032625" y="2163763"/>
          <p14:tracePt t="44248" x="7026275" y="2155825"/>
          <p14:tracePt t="44265" x="7010400" y="2149475"/>
          <p14:tracePt t="44281" x="6994525" y="2141538"/>
          <p14:tracePt t="44298" x="6988175" y="2141538"/>
          <p14:tracePt t="44545" x="6988175" y="2133600"/>
          <p14:tracePt t="44584" x="6988175" y="2125663"/>
          <p14:tracePt t="44608" x="6988175" y="2117725"/>
          <p14:tracePt t="44625" x="6988175" y="2111375"/>
          <p14:tracePt t="44632" x="6988175" y="2103438"/>
          <p14:tracePt t="44648" x="6988175" y="2095500"/>
          <p14:tracePt t="44664" x="6988175" y="2087563"/>
          <p14:tracePt t="44672" x="6980238" y="2079625"/>
          <p14:tracePt t="44688" x="6964363" y="2065338"/>
          <p14:tracePt t="44720" x="6956425" y="2057400"/>
          <p14:tracePt t="44736" x="6942138" y="2057400"/>
          <p14:tracePt t="44880" x="6950075" y="2057400"/>
          <p14:tracePt t="44888" x="6964363" y="2057400"/>
          <p14:tracePt t="44898" x="6980238" y="2057400"/>
          <p14:tracePt t="44915" x="7002463" y="2057400"/>
          <p14:tracePt t="44932" x="7018338" y="2065338"/>
          <p14:tracePt t="44948" x="7032625" y="2065338"/>
          <p14:tracePt t="44965" x="7070725" y="2079625"/>
          <p14:tracePt t="44982" x="7086600" y="2087563"/>
          <p14:tracePt t="45050" x="7102475" y="2095500"/>
          <p14:tracePt t="45064" x="7116763" y="2103438"/>
          <p14:tracePt t="45072" x="7140575" y="2133600"/>
          <p14:tracePt t="45082" x="7154863" y="2133600"/>
          <p14:tracePt t="45098" x="7178675" y="2171700"/>
          <p14:tracePt t="45115" x="7192963" y="2187575"/>
          <p14:tracePt t="45132" x="7208838" y="2193925"/>
          <p14:tracePt t="45148" x="7208838" y="2201863"/>
          <p14:tracePt t="45272" x="7192963" y="2201863"/>
          <p14:tracePt t="45281" x="7185025" y="2201863"/>
          <p14:tracePt t="45288" x="7170738" y="2201863"/>
          <p14:tracePt t="45298" x="7154863" y="2201863"/>
          <p14:tracePt t="45315" x="7102475" y="2193925"/>
          <p14:tracePt t="45332" x="7064375" y="2187575"/>
          <p14:tracePt t="45348" x="7026275" y="2171700"/>
          <p14:tracePt t="45365" x="7018338" y="2171700"/>
          <p14:tracePt t="45488" x="7010400" y="2171700"/>
          <p14:tracePt t="45496" x="7010400" y="2179638"/>
          <p14:tracePt t="45504" x="7018338" y="2187575"/>
          <p14:tracePt t="45515" x="7018338" y="2193925"/>
          <p14:tracePt t="45537" x="7026275" y="2201863"/>
          <p14:tracePt t="45856" x="6994525" y="2225675"/>
          <p14:tracePt t="45864" x="6956425" y="2263775"/>
          <p14:tracePt t="45872" x="6918325" y="2308225"/>
          <p14:tracePt t="45882" x="6858000" y="2346325"/>
          <p14:tracePt t="45899" x="6735763" y="2422525"/>
          <p14:tracePt t="45915" x="6613525" y="2460625"/>
          <p14:tracePt t="45932" x="6492875" y="2498725"/>
          <p14:tracePt t="45950" x="6378575" y="2530475"/>
          <p14:tracePt t="45966" x="6294438" y="2536825"/>
          <p14:tracePt t="45982" x="6210300" y="2536825"/>
          <p14:tracePt t="45999" x="6118225" y="2536825"/>
          <p14:tracePt t="46015" x="6065838" y="2522538"/>
          <p14:tracePt t="46032" x="6019800" y="2498725"/>
          <p14:tracePt t="46049" x="5959475" y="2468563"/>
          <p14:tracePt t="46066" x="5921375" y="2460625"/>
          <p14:tracePt t="46082" x="5867400" y="2430463"/>
          <p14:tracePt t="46099" x="5821363" y="2416175"/>
          <p14:tracePt t="46115" x="5799138" y="2408238"/>
          <p14:tracePt t="46149" x="5791200" y="2408238"/>
          <p14:tracePt t="46165" x="5783263" y="2408238"/>
          <p14:tracePt t="46182" x="5775325" y="2408238"/>
          <p14:tracePt t="46199" x="5768975" y="2416175"/>
          <p14:tracePt t="46215" x="5737225" y="2416175"/>
          <p14:tracePt t="46232" x="5692775" y="2430463"/>
          <p14:tracePt t="46249" x="5638800" y="2438400"/>
          <p14:tracePt t="46265" x="5622925" y="2446338"/>
          <p14:tracePt t="46304" x="5630863" y="2454275"/>
          <p14:tracePt t="46315" x="5646738" y="2454275"/>
          <p14:tracePt t="46332" x="5699125" y="2454275"/>
          <p14:tracePt t="46349" x="5768975" y="2454275"/>
          <p14:tracePt t="46365" x="5821363" y="2454275"/>
          <p14:tracePt t="46383" x="5845175" y="2454275"/>
          <p14:tracePt t="46496" x="5829300" y="2454275"/>
          <p14:tracePt t="46504" x="5821363" y="2454275"/>
          <p14:tracePt t="46515" x="5807075" y="2454275"/>
          <p14:tracePt t="46532" x="5791200" y="2446338"/>
          <p14:tracePt t="46549" x="5775325" y="2446338"/>
          <p14:tracePt t="46632" x="5791200" y="2446338"/>
          <p14:tracePt t="46641" x="5799138" y="2446338"/>
          <p14:tracePt t="46649" x="5821363" y="2454275"/>
          <p14:tracePt t="46665" x="5829300" y="2454275"/>
          <p14:tracePt t="46682" x="5845175" y="2454275"/>
          <p14:tracePt t="46752" x="5829300" y="2454275"/>
          <p14:tracePt t="46760" x="5807075" y="2454275"/>
          <p14:tracePt t="46768" x="5791200" y="2454275"/>
          <p14:tracePt t="46782" x="5768975" y="2454275"/>
          <p14:tracePt t="46800" x="5668963" y="2454275"/>
          <p14:tracePt t="46816" x="5661025" y="2454275"/>
          <p14:tracePt t="46864" x="5668963" y="2454275"/>
          <p14:tracePt t="46872" x="5699125" y="2454275"/>
          <p14:tracePt t="46882" x="5730875" y="2454275"/>
          <p14:tracePt t="46899" x="5783263" y="2454275"/>
          <p14:tracePt t="46916" x="5799138" y="2454275"/>
          <p14:tracePt t="46976" x="5791200" y="2454275"/>
          <p14:tracePt t="46984" x="5775325" y="2446338"/>
          <p14:tracePt t="46992" x="5768975" y="2446338"/>
          <p14:tracePt t="47079" x="5783263" y="2446338"/>
          <p14:tracePt t="47087" x="5813425" y="2446338"/>
          <p14:tracePt t="47095" x="5859463" y="2446338"/>
          <p14:tracePt t="47103" x="5921375" y="2446338"/>
          <p14:tracePt t="47115" x="5989638" y="2446338"/>
          <p14:tracePt t="47132" x="6202363" y="2446338"/>
          <p14:tracePt t="47150" x="6515100" y="2446338"/>
          <p14:tracePt t="47165" x="6865938" y="2446338"/>
          <p14:tracePt t="47182" x="7216775" y="2446338"/>
          <p14:tracePt t="47199" x="7399338" y="2446338"/>
          <p14:tracePt t="47215" x="7497763" y="2446338"/>
          <p14:tracePt t="47271" x="7489825" y="2446338"/>
          <p14:tracePt t="47279" x="7437438" y="2446338"/>
          <p14:tracePt t="47287" x="7353300" y="2446338"/>
          <p14:tracePt t="47299" x="7254875" y="2446338"/>
          <p14:tracePt t="47315" x="6988175" y="2446338"/>
          <p14:tracePt t="47333" x="6569075" y="2446338"/>
          <p14:tracePt t="47349" x="5989638" y="2446338"/>
          <p14:tracePt t="47365" x="5532438" y="2446338"/>
          <p14:tracePt t="47382" x="5173663" y="2446338"/>
          <p14:tracePt t="47399" x="4838700" y="2446338"/>
          <p14:tracePt t="47415" x="4800600" y="2438400"/>
          <p14:tracePt t="47496" x="4822825" y="2438400"/>
          <p14:tracePt t="47504" x="4884738" y="2438400"/>
          <p14:tracePt t="47512" x="4991100" y="2438400"/>
          <p14:tracePt t="47520" x="5143500" y="2438400"/>
          <p14:tracePt t="47532" x="5364163" y="2460625"/>
          <p14:tracePt t="47549" x="5783263" y="2484438"/>
          <p14:tracePt t="47566" x="6180138" y="2484438"/>
          <p14:tracePt t="47569" x="6340475" y="2498725"/>
          <p14:tracePt t="47583" x="6454775" y="2514600"/>
          <p14:tracePt t="47624" x="6446838" y="2514600"/>
          <p14:tracePt t="47632" x="6362700" y="2514600"/>
          <p14:tracePt t="47650" x="6003925" y="2514600"/>
          <p14:tracePt t="47666" x="5570538" y="2514600"/>
          <p14:tracePt t="47682" x="5197475" y="2514600"/>
          <p14:tracePt t="47699" x="4906963" y="2514600"/>
          <p14:tracePt t="47716" x="4816475" y="2514600"/>
          <p14:tracePt t="47760" x="4838700" y="2514600"/>
          <p14:tracePt t="47767" x="4930775" y="2514600"/>
          <p14:tracePt t="47783" x="5311775" y="2514600"/>
          <p14:tracePt t="47799" x="5692775" y="2514600"/>
          <p14:tracePt t="47816" x="6003925" y="2514600"/>
          <p14:tracePt t="47833" x="6156325" y="2514600"/>
          <p14:tracePt t="47849" x="6164263" y="2514600"/>
          <p14:tracePt t="47889" x="6080125" y="2514600"/>
          <p14:tracePt t="47899" x="5897563" y="2514600"/>
          <p14:tracePt t="47916" x="5516563" y="2498725"/>
          <p14:tracePt t="47933" x="5257800" y="2498725"/>
          <p14:tracePt t="47949" x="5173663" y="2498725"/>
          <p14:tracePt t="47984" x="5181600" y="2498725"/>
          <p14:tracePt t="47999" x="5326063" y="2498725"/>
          <p14:tracePt t="48016" x="5578475" y="2498725"/>
          <p14:tracePt t="48033" x="5745163" y="2498725"/>
          <p14:tracePt t="48049" x="5845175" y="2498725"/>
          <p14:tracePt t="48784" x="5851525" y="2506663"/>
          <p14:tracePt t="48832" x="5859463" y="2530475"/>
          <p14:tracePt t="48840" x="5883275" y="2568575"/>
          <p14:tracePt t="48850" x="5905500" y="2613025"/>
          <p14:tracePt t="48866" x="5951538" y="2689225"/>
          <p14:tracePt t="48883" x="5989638" y="2743200"/>
          <p14:tracePt t="48900" x="6003925" y="2773363"/>
          <p14:tracePt t="48916" x="6019800" y="2781300"/>
          <p14:tracePt t="48976" x="6019800" y="2789238"/>
          <p14:tracePt t="49600" x="6019800" y="2797175"/>
          <p14:tracePt t="49665" x="6027738" y="2797175"/>
          <p14:tracePt t="49688" x="6035675" y="2797175"/>
          <p14:tracePt t="49744" x="6035675" y="2789238"/>
          <p14:tracePt t="49856" x="6042025" y="2789238"/>
          <p14:tracePt t="52064" x="6042025" y="2781300"/>
          <p14:tracePt t="52072" x="6042025" y="2743200"/>
          <p14:tracePt t="52080" x="6042025" y="2713038"/>
          <p14:tracePt t="52088" x="6042025" y="2697163"/>
          <p14:tracePt t="52101" x="6042025" y="2689225"/>
          <p14:tracePt t="52117" x="6035675" y="2667000"/>
          <p14:tracePt t="52134" x="6019800" y="2613025"/>
          <p14:tracePt t="52151" x="6003925" y="2582863"/>
          <p14:tracePt t="52168" x="5989638" y="2544763"/>
          <p14:tracePt t="52184" x="5981700" y="2530475"/>
          <p14:tracePt t="52201" x="5973763" y="2530475"/>
          <p14:tracePt t="52218" x="5973763" y="2514600"/>
          <p14:tracePt t="52234" x="5965825" y="2506663"/>
          <p14:tracePt t="52252" x="5959475" y="2492375"/>
          <p14:tracePt t="52268" x="5951538" y="2476500"/>
          <p14:tracePt t="52284" x="5935663" y="2460625"/>
          <p14:tracePt t="52301" x="5927725" y="2446338"/>
          <p14:tracePt t="52318" x="5921375" y="2438400"/>
          <p14:tracePt t="52334" x="5905500" y="2422525"/>
          <p14:tracePt t="52352" x="5897563" y="2416175"/>
          <p14:tracePt t="52368" x="5883275" y="2400300"/>
          <p14:tracePt t="52384" x="5875338" y="2384425"/>
          <p14:tracePt t="52401" x="5859463" y="2370138"/>
          <p14:tracePt t="52418" x="5837238" y="2339975"/>
          <p14:tracePt t="52434" x="5799138" y="2308225"/>
          <p14:tracePt t="52451" x="5768975" y="2286000"/>
          <p14:tracePt t="52896" x="5775325" y="2286000"/>
          <p14:tracePt t="52904" x="5813425" y="2301875"/>
          <p14:tracePt t="52912" x="5897563" y="2316163"/>
          <p14:tracePt t="52920" x="5981700" y="2324100"/>
          <p14:tracePt t="52935" x="6248400" y="2324100"/>
          <p14:tracePt t="52951" x="6523038" y="2324100"/>
          <p14:tracePt t="52968" x="6697663" y="2324100"/>
          <p14:tracePt t="52984" x="6858000" y="2316163"/>
          <p14:tracePt t="53001" x="6942138" y="2301875"/>
          <p14:tracePt t="53018" x="6950075" y="2293938"/>
          <p14:tracePt t="53296" x="6934200" y="2293938"/>
          <p14:tracePt t="53304" x="6904038" y="2293938"/>
          <p14:tracePt t="53312" x="6873875" y="2286000"/>
          <p14:tracePt t="53320" x="6842125" y="2286000"/>
          <p14:tracePt t="53335" x="6759575" y="2286000"/>
          <p14:tracePt t="53351" x="6613525" y="2293938"/>
          <p14:tracePt t="53368" x="6477000" y="2308225"/>
          <p14:tracePt t="53385" x="6346825" y="2332038"/>
          <p14:tracePt t="53401" x="6256338" y="2339975"/>
          <p14:tracePt t="53418" x="6226175" y="2339975"/>
          <p14:tracePt t="53435" x="6218238" y="2339975"/>
          <p14:tracePt t="53468" x="6210300" y="2339975"/>
          <p14:tracePt t="53528" x="6194425" y="2339975"/>
          <p14:tracePt t="53536" x="6188075" y="2339975"/>
          <p14:tracePt t="53544" x="6164263" y="2339975"/>
          <p14:tracePt t="53552" x="6142038" y="2339975"/>
          <p14:tracePt t="53569" x="6019800" y="2339975"/>
          <p14:tracePt t="53585" x="5851525" y="2339975"/>
          <p14:tracePt t="53601" x="5699125" y="2339975"/>
          <p14:tracePt t="53618" x="5622925" y="2339975"/>
          <p14:tracePt t="53635" x="5584825" y="2354263"/>
          <p14:tracePt t="53840" x="5592763" y="2354263"/>
          <p14:tracePt t="53848" x="5600700" y="2362200"/>
          <p14:tracePt t="53856" x="5616575" y="2362200"/>
          <p14:tracePt t="53868" x="5638800" y="2362200"/>
          <p14:tracePt t="53885" x="5668963" y="2362200"/>
          <p14:tracePt t="53901" x="5692775" y="2339975"/>
          <p14:tracePt t="53918" x="5730875" y="2308225"/>
          <p14:tracePt t="53935" x="5745163" y="2278063"/>
          <p14:tracePt t="53951" x="5761038" y="2232025"/>
          <p14:tracePt t="53969" x="5768975" y="2209800"/>
          <p14:tracePt t="53985" x="5768975" y="2193925"/>
          <p14:tracePt t="54002" x="5768975" y="2187575"/>
          <p14:tracePt t="54018" x="5768975" y="2179638"/>
          <p14:tracePt t="54035" x="5768975" y="2171700"/>
          <p14:tracePt t="54052" x="5783263" y="2155825"/>
          <p14:tracePt t="54068" x="5791200" y="2125663"/>
          <p14:tracePt t="54085" x="5807075" y="2095500"/>
          <p14:tracePt t="54088" x="5821363" y="2065338"/>
          <p14:tracePt t="54102" x="5845175" y="2035175"/>
          <p14:tracePt t="54118" x="5889625" y="1965325"/>
          <p14:tracePt t="54135" x="5921375" y="1927225"/>
          <p14:tracePt t="54151" x="5951538" y="1874838"/>
          <p14:tracePt t="54168" x="5951538" y="1866900"/>
          <p14:tracePt t="54248" x="5943600" y="1935163"/>
          <p14:tracePt t="54256" x="5905500" y="2027238"/>
          <p14:tracePt t="54264" x="5859463" y="2125663"/>
          <p14:tracePt t="54272" x="5799138" y="2201863"/>
          <p14:tracePt t="54285" x="5737225" y="2301875"/>
          <p14:tracePt t="54302" x="5630863" y="2422525"/>
          <p14:tracePt t="54319" x="5524500" y="2544763"/>
          <p14:tracePt t="54376" x="5524500" y="2536825"/>
          <p14:tracePt t="54384" x="5554663" y="2492375"/>
          <p14:tracePt t="54392" x="5638800" y="2400300"/>
          <p14:tracePt t="54402" x="5737225" y="2286000"/>
          <p14:tracePt t="54418" x="5943600" y="2041525"/>
          <p14:tracePt t="54435" x="6111875" y="1774825"/>
          <p14:tracePt t="54452" x="6202363" y="1600200"/>
          <p14:tracePt t="54468" x="6264275" y="1477963"/>
          <p14:tracePt t="54485" x="6264275" y="1470025"/>
          <p14:tracePt t="54519" x="6248400" y="1562100"/>
          <p14:tracePt t="54535" x="6142038" y="1889125"/>
          <p14:tracePt t="54552" x="6035675" y="2301875"/>
          <p14:tracePt t="54568" x="5913438" y="2582863"/>
          <p14:tracePt t="54585" x="5837238" y="2759075"/>
          <p14:tracePt t="54602" x="5821363" y="2811463"/>
          <p14:tracePt t="54635" x="5837238" y="2811463"/>
          <p14:tracePt t="54652" x="5913438" y="2636838"/>
          <p14:tracePt t="54668" x="5943600" y="2468563"/>
          <p14:tracePt t="54685" x="5965825" y="2293938"/>
          <p14:tracePt t="54702" x="5973763" y="2247900"/>
          <p14:tracePt t="54744" x="5973763" y="2255838"/>
          <p14:tracePt t="54752" x="5959475" y="2316163"/>
          <p14:tracePt t="54768" x="5883275" y="2468563"/>
          <p14:tracePt t="54785" x="5829300" y="2568575"/>
          <p14:tracePt t="54802" x="5807075" y="2620963"/>
          <p14:tracePt t="54818" x="5807075" y="2628900"/>
          <p14:tracePt t="54852" x="5807075" y="2620963"/>
          <p14:tracePt t="54868" x="5821363" y="2484438"/>
          <p14:tracePt t="54885" x="5845175" y="2384425"/>
          <p14:tracePt t="54902" x="5845175" y="2316163"/>
          <p14:tracePt t="54919" x="5851525" y="2308225"/>
          <p14:tracePt t="55240" x="5851525" y="2301875"/>
          <p14:tracePt t="55481" x="5851525" y="2316163"/>
          <p14:tracePt t="55487" x="5859463" y="2339975"/>
          <p14:tracePt t="55496" x="5913438" y="2378075"/>
          <p14:tracePt t="55504" x="5973763" y="2416175"/>
          <p14:tracePt t="55519" x="6049963" y="2438400"/>
          <p14:tracePt t="55535" x="6362700" y="2498725"/>
          <p14:tracePt t="55552" x="6553200" y="2498725"/>
          <p14:tracePt t="55569" x="6751638" y="2460625"/>
          <p14:tracePt t="55586" x="6858000" y="2416175"/>
          <p14:tracePt t="55602" x="6896100" y="2354263"/>
          <p14:tracePt t="55619" x="6911975" y="2286000"/>
          <p14:tracePt t="55635" x="6911975" y="2232025"/>
          <p14:tracePt t="55652" x="6911975" y="2193925"/>
          <p14:tracePt t="55669" x="6904038" y="2179638"/>
          <p14:tracePt t="55864" x="6896100" y="2171700"/>
          <p14:tracePt t="55882" x="6888163" y="2171700"/>
          <p14:tracePt t="55888" x="6865938" y="2171700"/>
          <p14:tracePt t="55904" x="6842125" y="2171700"/>
          <p14:tracePt t="55920" x="6835775" y="2171700"/>
          <p14:tracePt t="55928" x="6819900" y="2171700"/>
          <p14:tracePt t="55936" x="6811963" y="2171700"/>
          <p14:tracePt t="55952" x="6713538" y="2171700"/>
          <p14:tracePt t="55969" x="6683375" y="2171700"/>
          <p14:tracePt t="55986" x="6651625" y="2171700"/>
          <p14:tracePt t="56003" x="6637338" y="2171700"/>
          <p14:tracePt t="56019" x="6637338" y="2179638"/>
          <p14:tracePt t="56200" x="6629400" y="2179638"/>
          <p14:tracePt t="56424" x="6629400" y="2187575"/>
          <p14:tracePt t="57368" x="6629400" y="2209800"/>
          <p14:tracePt t="57376" x="6607175" y="2239963"/>
          <p14:tracePt t="57386" x="6591300" y="2293938"/>
          <p14:tracePt t="57403" x="6553200" y="2454275"/>
          <p14:tracePt t="57419" x="6499225" y="2651125"/>
          <p14:tracePt t="57436" x="6461125" y="2827338"/>
          <p14:tracePt t="57453" x="6423025" y="2963863"/>
          <p14:tracePt t="57470" x="6400800" y="3055938"/>
          <p14:tracePt t="57486" x="6392863" y="3086100"/>
          <p14:tracePt t="57503" x="6384925" y="3094038"/>
          <p14:tracePt t="59848" x="6346825" y="3101975"/>
          <p14:tracePt t="59856" x="6248400" y="3216275"/>
          <p14:tracePt t="59864" x="6088063" y="3429000"/>
          <p14:tracePt t="59872" x="5943600" y="3581400"/>
          <p14:tracePt t="59888" x="5448300" y="4137025"/>
          <p14:tracePt t="59904" x="4846638" y="4838700"/>
          <p14:tracePt t="59920" x="4016375" y="5646738"/>
          <p14:tracePt t="59937" x="3132138" y="6416675"/>
          <p14:tracePt t="59954" x="2522538" y="6850063"/>
          <p14:tracePt t="59970" x="2133600" y="6850063"/>
          <p14:tracePt t="59987" x="1927225" y="6850063"/>
          <p14:tracePt t="60004" x="1828800" y="6850063"/>
          <p14:tracePt t="60020" x="1820863" y="6850063"/>
          <p14:tracePt t="60088" x="1828800" y="6850063"/>
          <p14:tracePt t="60106" x="1820863" y="6835775"/>
          <p14:tracePt t="60112" x="1744663" y="6827838"/>
          <p14:tracePt t="61654" x="701675" y="6515100"/>
          <p14:tracePt t="61671" x="701675" y="6461125"/>
          <p14:tracePt t="61687" x="701675" y="6423025"/>
          <p14:tracePt t="61704" x="701675" y="6370638"/>
          <p14:tracePt t="61721" x="701675" y="6324600"/>
          <p14:tracePt t="61737" x="701675" y="6278563"/>
          <p14:tracePt t="61754" x="701675" y="6218238"/>
          <p14:tracePt t="61771" x="701675" y="6164263"/>
          <p14:tracePt t="61787" x="701675" y="6134100"/>
          <p14:tracePt t="61804" x="701675" y="6088063"/>
          <p14:tracePt t="61821" x="701675" y="6065838"/>
          <p14:tracePt t="62831" x="0" y="0"/>
        </p14:tracePtLst>
        <p14:tracePtLst>
          <p14:tracePt t="73918" x="587375" y="5257800"/>
          <p14:tracePt t="74376" x="609600" y="5235575"/>
          <p14:tracePt t="74384" x="677863" y="5219700"/>
          <p14:tracePt t="74392" x="822325" y="5203825"/>
          <p14:tracePt t="74409" x="1241425" y="5127625"/>
          <p14:tracePt t="74426" x="1943100" y="5045075"/>
          <p14:tracePt t="74442" x="2705100" y="4937125"/>
          <p14:tracePt t="74459" x="3390900" y="4808538"/>
          <p14:tracePt t="74476" x="3856038" y="4670425"/>
          <p14:tracePt t="74492" x="4152900" y="4564063"/>
          <p14:tracePt t="74509" x="4343400" y="4457700"/>
          <p14:tracePt t="74526" x="4435475" y="4373563"/>
          <p14:tracePt t="74543" x="4495800" y="4251325"/>
          <p14:tracePt t="74559" x="4503738" y="4206875"/>
          <p14:tracePt t="74576" x="4511675" y="4144963"/>
          <p14:tracePt t="74592" x="4533900" y="4092575"/>
          <p14:tracePt t="74609" x="4533900" y="4054475"/>
          <p14:tracePt t="74626" x="4572000" y="4008438"/>
          <p14:tracePt t="74643" x="4640263" y="3946525"/>
          <p14:tracePt t="74659" x="4770438" y="3886200"/>
          <p14:tracePt t="74676" x="4930775" y="3817938"/>
          <p14:tracePt t="74692" x="5135563" y="3725863"/>
          <p14:tracePt t="74709" x="5287963" y="3649663"/>
          <p14:tracePt t="74726" x="5418138" y="3603625"/>
          <p14:tracePt t="74743" x="5502275" y="3559175"/>
          <p14:tracePt t="74759" x="5516563" y="3535363"/>
          <p14:tracePt t="74800" x="5516563" y="3527425"/>
          <p14:tracePt t="74816" x="5524500" y="3521075"/>
          <p14:tracePt t="74826" x="5524500" y="3505200"/>
          <p14:tracePt t="74842" x="5546725" y="3475038"/>
          <p14:tracePt t="74859" x="5570538" y="3444875"/>
          <p14:tracePt t="74876" x="5592763" y="3406775"/>
          <p14:tracePt t="74893" x="5616575" y="3375025"/>
          <p14:tracePt t="74909" x="5638800" y="3352800"/>
          <p14:tracePt t="74926" x="5654675" y="3336925"/>
          <p14:tracePt t="74943" x="5661025" y="3322638"/>
          <p14:tracePt t="75024" x="5676900" y="3322638"/>
          <p14:tracePt t="75032" x="5684838" y="3322638"/>
          <p14:tracePt t="75044" x="5692775" y="3322638"/>
          <p14:tracePt t="75059" x="5707063" y="3330575"/>
          <p14:tracePt t="75076" x="5715000" y="3330575"/>
          <p14:tracePt t="75093" x="5730875" y="3330575"/>
          <p14:tracePt t="75424" x="5737225" y="3344863"/>
          <p14:tracePt t="75448" x="5753100" y="3360738"/>
          <p14:tracePt t="75456" x="5761038" y="3360738"/>
          <p14:tracePt t="75464" x="5775325" y="3360738"/>
          <p14:tracePt t="75476" x="5783263" y="3360738"/>
          <p14:tracePt t="75553" x="5761038" y="3360738"/>
          <p14:tracePt t="75560" x="5737225" y="3360738"/>
          <p14:tracePt t="75568" x="5722938" y="3360738"/>
          <p14:tracePt t="75720" x="5715000" y="3360738"/>
          <p14:tracePt t="75728" x="5707063" y="3352800"/>
          <p14:tracePt t="75784" x="5745163" y="3360738"/>
          <p14:tracePt t="75792" x="5783263" y="3368675"/>
          <p14:tracePt t="75800" x="5829300" y="3375025"/>
          <p14:tracePt t="75810" x="5859463" y="3375025"/>
          <p14:tracePt t="75826" x="5897563" y="3375025"/>
          <p14:tracePt t="75864" x="5875338" y="3375025"/>
          <p14:tracePt t="75876" x="5821363" y="3375025"/>
          <p14:tracePt t="75893" x="5730875" y="3375025"/>
          <p14:tracePt t="75910" x="5692775" y="3375025"/>
          <p14:tracePt t="75926" x="5684838" y="3375025"/>
          <p14:tracePt t="75943" x="5676900" y="3382963"/>
          <p14:tracePt t="75960" x="5707063" y="3390900"/>
          <p14:tracePt t="75976" x="5730875" y="3390900"/>
          <p14:tracePt t="75993" x="5745163" y="3390900"/>
          <p14:tracePt t="76032" x="5730875" y="3390900"/>
          <p14:tracePt t="76043" x="5699125" y="3406775"/>
          <p14:tracePt t="76060" x="5692775" y="3413125"/>
          <p14:tracePt t="76076" x="5692775" y="3421063"/>
          <p14:tracePt t="76093" x="5692775" y="3429000"/>
          <p14:tracePt t="76110" x="5722938" y="3444875"/>
          <p14:tracePt t="76127" x="5783263" y="3459163"/>
          <p14:tracePt t="76143" x="5807075" y="3459163"/>
          <p14:tracePt t="76184" x="5799138" y="3459163"/>
          <p14:tracePt t="76193" x="5783263" y="3459163"/>
          <p14:tracePt t="76210" x="5753100" y="3459163"/>
          <p14:tracePt t="76226" x="5745163" y="3459163"/>
          <p14:tracePt t="76296" x="5753100" y="3459163"/>
          <p14:tracePt t="77569" x="5761038" y="3459163"/>
          <p14:tracePt t="77576" x="5791200" y="3459163"/>
          <p14:tracePt t="77584" x="5813425" y="3459163"/>
          <p14:tracePt t="77593" x="5859463" y="3459163"/>
          <p14:tracePt t="77610" x="5913438" y="3459163"/>
          <p14:tracePt t="77627" x="5935663" y="3451225"/>
          <p14:tracePt t="78001" x="5943600" y="3451225"/>
          <p14:tracePt t="78008" x="5951538" y="3451225"/>
          <p14:tracePt t="78016" x="5997575" y="3451225"/>
          <p14:tracePt t="78027" x="6019800" y="3451225"/>
          <p14:tracePt t="78044" x="6080125" y="3451225"/>
          <p14:tracePt t="78060" x="6149975" y="3451225"/>
          <p14:tracePt t="78077" x="6156325" y="3451225"/>
          <p14:tracePt t="78416" x="6134100" y="3451225"/>
          <p14:tracePt t="78424" x="6096000" y="3436938"/>
          <p14:tracePt t="78432" x="6080125" y="3429000"/>
          <p14:tracePt t="78444" x="6065838" y="3429000"/>
          <p14:tracePt t="78460" x="6035675" y="3421063"/>
          <p14:tracePt t="78477" x="5965825" y="3421063"/>
          <p14:tracePt t="78494" x="5927725" y="3406775"/>
          <p14:tracePt t="78511" x="5875338" y="3398838"/>
          <p14:tracePt t="78527" x="5867400" y="3398838"/>
          <p14:tracePt t="78696" x="5913438" y="3398838"/>
          <p14:tracePt t="78704" x="5959475" y="3398838"/>
          <p14:tracePt t="78712" x="6019800" y="3406775"/>
          <p14:tracePt t="78727" x="6164263" y="3406775"/>
          <p14:tracePt t="78744" x="6324600" y="3406775"/>
          <p14:tracePt t="78761" x="6469063" y="3406775"/>
          <p14:tracePt t="78777" x="6537325" y="3406775"/>
          <p14:tracePt t="78794" x="6561138" y="3406775"/>
          <p14:tracePt t="78880" x="6569075" y="3406775"/>
          <p14:tracePt t="78888" x="6583363" y="3406775"/>
          <p14:tracePt t="78895" x="6591300" y="3406775"/>
          <p14:tracePt t="78911" x="6599238" y="3406775"/>
          <p14:tracePt t="79048" x="6561138" y="3406775"/>
          <p14:tracePt t="79055" x="6499225" y="3406775"/>
          <p14:tracePt t="79064" x="6423025" y="3406775"/>
          <p14:tracePt t="79077" x="6332538" y="3406775"/>
          <p14:tracePt t="79094" x="6096000" y="3444875"/>
          <p14:tracePt t="79111" x="5859463" y="3459163"/>
          <p14:tracePt t="79127" x="5508625" y="3459163"/>
          <p14:tracePt t="79144" x="5364163" y="3459163"/>
          <p14:tracePt t="79161" x="5356225" y="3459163"/>
          <p14:tracePt t="79224" x="5387975" y="3467100"/>
          <p14:tracePt t="79232" x="5426075" y="3467100"/>
          <p14:tracePt t="79240" x="5508625" y="3467100"/>
          <p14:tracePt t="79248" x="5622925" y="3467100"/>
          <p14:tracePt t="79261" x="5722938" y="3467100"/>
          <p14:tracePt t="79277" x="6003925" y="3467100"/>
          <p14:tracePt t="79294" x="6316663" y="3467100"/>
          <p14:tracePt t="79311" x="6499225" y="3467100"/>
          <p14:tracePt t="79328" x="6545263" y="3467100"/>
          <p14:tracePt t="79376" x="6507163" y="3467100"/>
          <p14:tracePt t="79384" x="6438900" y="3467100"/>
          <p14:tracePt t="79394" x="6346825" y="3467100"/>
          <p14:tracePt t="79411" x="6126163" y="3467100"/>
          <p14:tracePt t="79428" x="5875338" y="3467100"/>
          <p14:tracePt t="79444" x="5692775" y="3467100"/>
          <p14:tracePt t="79461" x="5654675" y="3467100"/>
          <p14:tracePt t="79504" x="5707063" y="3467100"/>
          <p14:tracePt t="79512" x="5799138" y="3467100"/>
          <p14:tracePt t="79528" x="6103938" y="3467100"/>
          <p14:tracePt t="79544" x="6378575" y="3467100"/>
          <p14:tracePt t="79561" x="6530975" y="3467100"/>
          <p14:tracePt t="79616" x="6477000" y="3467100"/>
          <p14:tracePt t="79624" x="6392863" y="3451225"/>
          <p14:tracePt t="79632" x="6286500" y="3451225"/>
          <p14:tracePt t="79644" x="6164263" y="3451225"/>
          <p14:tracePt t="79661" x="5951538" y="3451225"/>
          <p14:tracePt t="79678" x="5837238" y="3451225"/>
          <p14:tracePt t="79712" x="5845175" y="3451225"/>
          <p14:tracePt t="79720" x="5883275" y="3451225"/>
          <p14:tracePt t="79728" x="5959475" y="3459163"/>
          <p14:tracePt t="79744" x="6248400" y="3459163"/>
          <p14:tracePt t="79761" x="6515100" y="3475038"/>
          <p14:tracePt t="79778" x="6599238" y="3475038"/>
          <p14:tracePt t="79816" x="6569075" y="3475038"/>
          <p14:tracePt t="79828" x="6507163" y="3475038"/>
          <p14:tracePt t="79844" x="6302375" y="3475038"/>
          <p14:tracePt t="79861" x="6096000" y="3475038"/>
          <p14:tracePt t="79878" x="5997575" y="3475038"/>
          <p14:tracePt t="79912" x="6027738" y="3475038"/>
          <p14:tracePt t="79928" x="6248400" y="3489325"/>
          <p14:tracePt t="79944" x="6621463" y="3489325"/>
          <p14:tracePt t="79961" x="6827838" y="3489325"/>
          <p14:tracePt t="79978" x="6858000" y="3489325"/>
          <p14:tracePt t="80011" x="6743700" y="3489325"/>
          <p14:tracePt t="80028" x="6354763" y="3482975"/>
          <p14:tracePt t="80044" x="5761038" y="3429000"/>
          <p14:tracePt t="80062" x="5410200" y="3429000"/>
          <p14:tracePt t="80078" x="5318125" y="3429000"/>
          <p14:tracePt t="80094" x="5311775" y="3429000"/>
          <p14:tracePt t="80111" x="5410200" y="3451225"/>
          <p14:tracePt t="80127" x="5676900" y="3467100"/>
          <p14:tracePt t="80144" x="6049963" y="3505200"/>
          <p14:tracePt t="80161" x="6156325" y="3521075"/>
          <p14:tracePt t="80177" x="6164263" y="3521075"/>
          <p14:tracePt t="80194" x="6149975" y="3521075"/>
          <p14:tracePt t="80211" x="6003925" y="3521075"/>
          <p14:tracePt t="80227" x="5676900" y="3521075"/>
          <p14:tracePt t="80244" x="5189538" y="3505200"/>
          <p14:tracePt t="80261" x="4754563" y="3505200"/>
          <p14:tracePt t="80277" x="4518025" y="3505200"/>
          <p14:tracePt t="80294" x="4411663" y="3527425"/>
          <p14:tracePt t="80311" x="4381500" y="3559175"/>
          <p14:tracePt t="80327" x="4351338" y="3603625"/>
          <p14:tracePt t="80344" x="4321175" y="3665538"/>
          <p14:tracePt t="80361" x="4267200" y="3817938"/>
          <p14:tracePt t="80377" x="4137025" y="4030663"/>
          <p14:tracePt t="80394" x="3886200" y="4419600"/>
          <p14:tracePt t="80411" x="3497263" y="4892675"/>
          <p14:tracePt t="80428" x="3017838" y="5372100"/>
          <p14:tracePt t="80444" x="2636838" y="5730875"/>
          <p14:tracePt t="80461" x="2378075" y="6003925"/>
          <p14:tracePt t="80477" x="2239963" y="6142038"/>
          <p14:tracePt t="80495" x="2133600" y="6302375"/>
          <p14:tracePt t="80511" x="2087563" y="6378575"/>
          <p14:tracePt t="80528" x="2057400" y="6423025"/>
          <p14:tracePt t="80545" x="2011363" y="6469063"/>
          <p14:tracePt t="80561" x="1920875" y="6523038"/>
          <p14:tracePt t="80578" x="1790700" y="6575425"/>
          <p14:tracePt t="80595" x="1654175" y="6637338"/>
          <p14:tracePt t="85279" x="0" y="0"/>
        </p14:tracePtLst>
        <p14:tracePtLst>
          <p14:tracePt t="106015" x="617538" y="5273675"/>
          <p14:tracePt t="106137" x="685800" y="5241925"/>
          <p14:tracePt t="106144" x="808038" y="5189538"/>
          <p14:tracePt t="106154" x="944563" y="5127625"/>
          <p14:tracePt t="106171" x="1371600" y="4937125"/>
          <p14:tracePt t="106187" x="2049463" y="4640263"/>
          <p14:tracePt t="106204" x="2727325" y="4351338"/>
          <p14:tracePt t="106221" x="3527425" y="4046538"/>
          <p14:tracePt t="106237" x="4221163" y="3733800"/>
          <p14:tracePt t="106254" x="4724400" y="3382963"/>
          <p14:tracePt t="106271" x="5075238" y="3070225"/>
          <p14:tracePt t="106287" x="5402263" y="2674938"/>
          <p14:tracePt t="106304" x="5532438" y="2498725"/>
          <p14:tracePt t="106321" x="5592763" y="2384425"/>
          <p14:tracePt t="106337" x="5630863" y="2316163"/>
          <p14:tracePt t="106354" x="5630863" y="2293938"/>
          <p14:tracePt t="106371" x="5638800" y="2293938"/>
          <p14:tracePt t="106752" x="5646738" y="2293938"/>
          <p14:tracePt t="106760" x="5661025" y="2293938"/>
          <p14:tracePt t="106771" x="5668963" y="2293938"/>
          <p14:tracePt t="106788" x="5684838" y="2293938"/>
          <p14:tracePt t="106804" x="5692775" y="2293938"/>
          <p14:tracePt t="106838" x="5707063" y="2286000"/>
          <p14:tracePt t="106855" x="5722938" y="2270125"/>
          <p14:tracePt t="106872" x="5745163" y="2255838"/>
          <p14:tracePt t="106888" x="5775325" y="2239963"/>
          <p14:tracePt t="106904" x="5791200" y="2225675"/>
          <p14:tracePt t="106938" x="5813425" y="2217738"/>
          <p14:tracePt t="106955" x="5851525" y="2217738"/>
          <p14:tracePt t="106971" x="5867400" y="2217738"/>
          <p14:tracePt t="107032" x="5875338" y="2217738"/>
          <p14:tracePt t="107048" x="5875338" y="2232025"/>
          <p14:tracePt t="107056" x="5889625" y="2255838"/>
          <p14:tracePt t="107064" x="5897563" y="2270125"/>
          <p14:tracePt t="107072" x="5905500" y="2278063"/>
          <p14:tracePt t="107088" x="5913438" y="2293938"/>
          <p14:tracePt t="107104" x="5921375" y="2293938"/>
          <p14:tracePt t="107121" x="5927725" y="2293938"/>
          <p14:tracePt t="107138" x="5935663" y="2293938"/>
          <p14:tracePt t="107224" x="5943600" y="2301875"/>
          <p14:tracePt t="107232" x="5927725" y="2324100"/>
          <p14:tracePt t="107240" x="5905500" y="2354263"/>
          <p14:tracePt t="107255" x="5875338" y="2378075"/>
          <p14:tracePt t="107344" x="5875338" y="2370138"/>
          <p14:tracePt t="107352" x="5875338" y="2362200"/>
          <p14:tracePt t="107368" x="5875338" y="2346325"/>
          <p14:tracePt t="107512" x="5875338" y="2339975"/>
          <p14:tracePt t="107520" x="5905500" y="2301875"/>
          <p14:tracePt t="107528" x="5905500" y="2278063"/>
          <p14:tracePt t="107538" x="5913438" y="2263775"/>
          <p14:tracePt t="107555" x="5935663" y="2209800"/>
          <p14:tracePt t="107616" x="5935663" y="2225675"/>
          <p14:tracePt t="107624" x="5935663" y="2278063"/>
          <p14:tracePt t="107632" x="5935663" y="2324100"/>
          <p14:tracePt t="107639" x="5935663" y="2384425"/>
          <p14:tracePt t="107655" x="5935663" y="2422525"/>
          <p14:tracePt t="107720" x="5943600" y="2392363"/>
          <p14:tracePt t="107728" x="5943600" y="2316163"/>
          <p14:tracePt t="107738" x="5943600" y="2278063"/>
          <p14:tracePt t="107755" x="5943600" y="2163763"/>
          <p14:tracePt t="107773" x="5943600" y="2117725"/>
          <p14:tracePt t="107816" x="5943600" y="2133600"/>
          <p14:tracePt t="107823" x="5943600" y="2193925"/>
          <p14:tracePt t="107838" x="5935663" y="2263775"/>
          <p14:tracePt t="107855" x="5913438" y="2446338"/>
          <p14:tracePt t="107871" x="5913438" y="2484438"/>
          <p14:tracePt t="107912" x="5913438" y="2422525"/>
          <p14:tracePt t="107921" x="5913438" y="2378075"/>
          <p14:tracePt t="107938" x="5913438" y="2263775"/>
          <p14:tracePt t="107955" x="5913438" y="2149475"/>
          <p14:tracePt t="107971" x="5913438" y="2141538"/>
          <p14:tracePt t="108008" x="5897563" y="2193925"/>
          <p14:tracePt t="108021" x="5875338" y="2278063"/>
          <p14:tracePt t="108038" x="5851525" y="2446338"/>
          <p14:tracePt t="108055" x="5845175" y="2544763"/>
          <p14:tracePt t="108071" x="5845175" y="2560638"/>
          <p14:tracePt t="108088" x="5845175" y="2544763"/>
          <p14:tracePt t="108105" x="5845175" y="2422525"/>
          <p14:tracePt t="108121" x="5845175" y="2270125"/>
          <p14:tracePt t="108138" x="5845175" y="2133600"/>
          <p14:tracePt t="108155" x="5845175" y="2057400"/>
          <p14:tracePt t="108171" x="5845175" y="2049463"/>
          <p14:tracePt t="108205" x="5845175" y="2073275"/>
          <p14:tracePt t="108221" x="5837238" y="2201863"/>
          <p14:tracePt t="108238" x="5821363" y="2324100"/>
          <p14:tracePt t="108255" x="5821363" y="2370138"/>
          <p14:tracePt t="108296" x="5845175" y="2339975"/>
          <p14:tracePt t="108305" x="5845175" y="2301875"/>
          <p14:tracePt t="108321" x="5859463" y="2201863"/>
          <p14:tracePt t="108338" x="5867400" y="2149475"/>
          <p14:tracePt t="108400" x="5867400" y="2163763"/>
          <p14:tracePt t="108408" x="5867400" y="2187575"/>
          <p14:tracePt t="108768" x="5867400" y="2209800"/>
          <p14:tracePt t="108776" x="5867400" y="2239963"/>
          <p14:tracePt t="108785" x="5867400" y="2293938"/>
          <p14:tracePt t="108792" x="5867400" y="2339975"/>
          <p14:tracePt t="108805" x="5851525" y="2392363"/>
          <p14:tracePt t="108822" x="5851525" y="2484438"/>
          <p14:tracePt t="108839" x="5851525" y="2606675"/>
          <p14:tracePt t="108855" x="5851525" y="2644775"/>
          <p14:tracePt t="108872" x="5851525" y="2667000"/>
          <p14:tracePt t="108889" x="5851525" y="2674938"/>
          <p14:tracePt t="109040" x="5845175" y="2674938"/>
          <p14:tracePt t="109048" x="5837238" y="2682875"/>
          <p14:tracePt t="109056" x="5821363" y="2713038"/>
          <p14:tracePt t="109072" x="5821363" y="2751138"/>
          <p14:tracePt t="109088" x="5813425" y="2773363"/>
          <p14:tracePt t="109105" x="5813425" y="2781300"/>
          <p14:tracePt t="109144" x="5807075" y="2781300"/>
          <p14:tracePt t="109256" x="5791200" y="2797175"/>
          <p14:tracePt t="109432" x="5799138" y="2797175"/>
          <p14:tracePt t="109440" x="5829300" y="2789238"/>
          <p14:tracePt t="109449" x="5883275" y="2773363"/>
          <p14:tracePt t="109456" x="5951538" y="2773363"/>
          <p14:tracePt t="109473" x="6103938" y="2773363"/>
          <p14:tracePt t="109489" x="6248400" y="2759075"/>
          <p14:tracePt t="109505" x="6354763" y="2751138"/>
          <p14:tracePt t="109522" x="6423025" y="2727325"/>
          <p14:tracePt t="109539" x="6430963" y="2727325"/>
          <p14:tracePt t="109572" x="6438900" y="2720975"/>
          <p14:tracePt t="109624" x="6454775" y="2720975"/>
          <p14:tracePt t="109632" x="6477000" y="2720975"/>
          <p14:tracePt t="109640" x="6515100" y="2720975"/>
          <p14:tracePt t="109655" x="6583363" y="2720975"/>
          <p14:tracePt t="109672" x="6667500" y="2727325"/>
          <p14:tracePt t="109689" x="6759575" y="2743200"/>
          <p14:tracePt t="109705" x="6804025" y="2751138"/>
          <p14:tracePt t="109808" x="6789738" y="2751138"/>
          <p14:tracePt t="109816" x="6759575" y="2751138"/>
          <p14:tracePt t="109823" x="6735763" y="2759075"/>
          <p14:tracePt t="109839" x="6713538" y="2765425"/>
          <p14:tracePt t="109855" x="6553200" y="2797175"/>
          <p14:tracePt t="109873" x="6430963" y="2811463"/>
          <p14:tracePt t="109889" x="6316663" y="2819400"/>
          <p14:tracePt t="109905" x="6194425" y="2819400"/>
          <p14:tracePt t="109922" x="6049963" y="2819400"/>
          <p14:tracePt t="109939" x="5935663" y="2819400"/>
          <p14:tracePt t="109955" x="5851525" y="2819400"/>
          <p14:tracePt t="109972" x="5829300" y="2819400"/>
          <p14:tracePt t="110137" x="5821363" y="2819400"/>
          <p14:tracePt t="110144" x="5821363" y="2811463"/>
          <p14:tracePt t="110155" x="5821363" y="2773363"/>
          <p14:tracePt t="110172" x="5851525" y="2682875"/>
          <p14:tracePt t="110189" x="5867400" y="2536825"/>
          <p14:tracePt t="110206" x="5889625" y="2392363"/>
          <p14:tracePt t="110223" x="5897563" y="2263775"/>
          <p14:tracePt t="110239" x="5921375" y="2171700"/>
          <p14:tracePt t="110255" x="5927725" y="2111375"/>
          <p14:tracePt t="110289" x="5927725" y="2103438"/>
          <p14:tracePt t="110560" x="5921375" y="2103438"/>
          <p14:tracePt t="110568" x="5905500" y="2103438"/>
          <p14:tracePt t="110577" x="5897563" y="2111375"/>
          <p14:tracePt t="110589" x="5883275" y="2117725"/>
          <p14:tracePt t="110606" x="5867400" y="2133600"/>
          <p14:tracePt t="110623" x="5867400" y="2149475"/>
          <p14:tracePt t="110639" x="5867400" y="2155825"/>
          <p14:tracePt t="111392" x="5867400" y="2149475"/>
          <p14:tracePt t="111457" x="5867400" y="2141538"/>
          <p14:tracePt t="111512" x="5875338" y="2133600"/>
          <p14:tracePt t="111536" x="5875338" y="2117725"/>
          <p14:tracePt t="111543" x="5875338" y="2111375"/>
          <p14:tracePt t="111560" x="5889625" y="2103438"/>
          <p14:tracePt t="111568" x="5889625" y="2095500"/>
          <p14:tracePt t="111641" x="5889625" y="2079625"/>
          <p14:tracePt t="111664" x="5889625" y="2073275"/>
          <p14:tracePt t="111673" x="5897563" y="2073275"/>
          <p14:tracePt t="111680" x="5897563" y="2065338"/>
          <p14:tracePt t="111689" x="5897563" y="2057400"/>
          <p14:tracePt t="111706" x="5905500" y="2049463"/>
          <p14:tracePt t="111723" x="5913438" y="2035175"/>
          <p14:tracePt t="111744" x="5921375" y="2027238"/>
          <p14:tracePt t="111760" x="5921375" y="2019300"/>
          <p14:tracePt t="111776" x="5921375" y="2011363"/>
          <p14:tracePt t="111789" x="5921375" y="2003425"/>
          <p14:tracePt t="111806" x="5927725" y="1997075"/>
          <p14:tracePt t="111823" x="5935663" y="1973263"/>
          <p14:tracePt t="111839" x="5943600" y="1965325"/>
          <p14:tracePt t="111857" x="5951538" y="1951038"/>
          <p14:tracePt t="111873" x="5965825" y="1935163"/>
          <p14:tracePt t="111889" x="5965825" y="1927225"/>
          <p14:tracePt t="111906" x="5973763" y="1920875"/>
          <p14:tracePt t="111940" x="5981700" y="1920875"/>
          <p14:tracePt t="111956" x="5989638" y="1912938"/>
          <p14:tracePt t="111973" x="5997575" y="1905000"/>
          <p14:tracePt t="111989" x="6003925" y="1897063"/>
          <p14:tracePt t="112006" x="6011863" y="1889125"/>
          <p14:tracePt t="112023" x="6027738" y="1882775"/>
          <p14:tracePt t="112040" x="6035675" y="1874838"/>
          <p14:tracePt t="112120" x="6057900" y="1874838"/>
          <p14:tracePt t="112128" x="6065838" y="1874838"/>
          <p14:tracePt t="112136" x="6073775" y="1874838"/>
          <p14:tracePt t="112144" x="6088063" y="1874838"/>
          <p14:tracePt t="112156" x="6111875" y="1874838"/>
          <p14:tracePt t="112174" x="6134100" y="1866900"/>
          <p14:tracePt t="112190" x="6142038" y="1866900"/>
          <p14:tracePt t="112240" x="6149975" y="1858963"/>
          <p14:tracePt t="112256" x="6164263" y="1858963"/>
          <p14:tracePt t="112264" x="6188075" y="1858963"/>
          <p14:tracePt t="112273" x="6194425" y="1858963"/>
          <p14:tracePt t="112290" x="6232525" y="1858963"/>
          <p14:tracePt t="112306" x="6248400" y="1858963"/>
          <p14:tracePt t="112400" x="6256338" y="1851025"/>
          <p14:tracePt t="112408" x="6264275" y="1851025"/>
          <p14:tracePt t="112416" x="6286500" y="1851025"/>
          <p14:tracePt t="112424" x="6308725" y="1851025"/>
          <p14:tracePt t="112440" x="6378575" y="1851025"/>
          <p14:tracePt t="112456" x="6384925" y="1851025"/>
          <p14:tracePt t="112504" x="6400800" y="1851025"/>
          <p14:tracePt t="112513" x="6408738" y="1851025"/>
          <p14:tracePt t="112523" x="6430963" y="1851025"/>
          <p14:tracePt t="112540" x="6469063" y="1851025"/>
          <p14:tracePt t="112556" x="6515100" y="1851025"/>
          <p14:tracePt t="112573" x="6553200" y="1858963"/>
          <p14:tracePt t="112590" x="6607175" y="1866900"/>
          <p14:tracePt t="112607" x="6651625" y="1882775"/>
          <p14:tracePt t="112656" x="6659563" y="1889125"/>
          <p14:tracePt t="112672" x="6675438" y="1897063"/>
          <p14:tracePt t="112680" x="6697663" y="1905000"/>
          <p14:tracePt t="112690" x="6713538" y="1920875"/>
          <p14:tracePt t="112706" x="6773863" y="1958975"/>
          <p14:tracePt t="112723" x="6835775" y="2003425"/>
          <p14:tracePt t="112740" x="6911975" y="2057400"/>
          <p14:tracePt t="112756" x="6942138" y="2087563"/>
          <p14:tracePt t="112773" x="6972300" y="2117725"/>
          <p14:tracePt t="112790" x="6980238" y="2125663"/>
          <p14:tracePt t="112807" x="6988175" y="2133600"/>
          <p14:tracePt t="112823" x="6994525" y="2149475"/>
          <p14:tracePt t="112840" x="7002463" y="2155825"/>
          <p14:tracePt t="112888" x="7002463" y="2163763"/>
          <p14:tracePt t="112896" x="7002463" y="2179638"/>
          <p14:tracePt t="112912" x="7002463" y="2193925"/>
          <p14:tracePt t="112923" x="7002463" y="2201863"/>
          <p14:tracePt t="112940" x="7002463" y="2209800"/>
          <p14:tracePt t="112957" x="7010400" y="2225675"/>
          <p14:tracePt t="113024" x="7010400" y="2209800"/>
          <p14:tracePt t="113032" x="7010400" y="2171700"/>
          <p14:tracePt t="113040" x="7010400" y="2141538"/>
          <p14:tracePt t="113057" x="7010400" y="2087563"/>
          <p14:tracePt t="113073" x="7002463" y="2049463"/>
          <p14:tracePt t="113216" x="7002463" y="2041525"/>
          <p14:tracePt t="113224" x="7018338" y="2041525"/>
          <p14:tracePt t="113233" x="7040563" y="2041525"/>
          <p14:tracePt t="113240" x="7064375" y="2079625"/>
          <p14:tracePt t="113257" x="7108825" y="2179638"/>
          <p14:tracePt t="113273" x="7146925" y="2286000"/>
          <p14:tracePt t="113290" x="7178675" y="2339975"/>
          <p14:tracePt t="113307" x="7178675" y="2346325"/>
          <p14:tracePt t="113323" x="7178675" y="2354263"/>
          <p14:tracePt t="113340" x="7178675" y="2362200"/>
          <p14:tracePt t="113357" x="7178675" y="2370138"/>
          <p14:tracePt t="113373" x="7140575" y="2370138"/>
          <p14:tracePt t="113390" x="7108825" y="2370138"/>
          <p14:tracePt t="113407" x="7094538" y="2370138"/>
          <p14:tracePt t="113423" x="7056438" y="2400300"/>
          <p14:tracePt t="113440" x="6994525" y="2498725"/>
          <p14:tracePt t="113457" x="6926263" y="2628900"/>
          <p14:tracePt t="113473" x="6873875" y="2743200"/>
          <p14:tracePt t="113491" x="6842125" y="2865438"/>
          <p14:tracePt t="113507" x="6819900" y="2941638"/>
          <p14:tracePt t="113523" x="6811963" y="2979738"/>
          <p14:tracePt t="113540" x="6811963" y="2987675"/>
          <p14:tracePt t="113573" x="6804025" y="2987675"/>
          <p14:tracePt t="113590" x="6789738" y="3001963"/>
          <p14:tracePt t="113607" x="6759575" y="3001963"/>
          <p14:tracePt t="113623" x="6705600" y="3001963"/>
          <p14:tracePt t="113640" x="6675438" y="3001963"/>
          <p14:tracePt t="113657" x="6651625" y="3001963"/>
          <p14:tracePt t="113673" x="6645275" y="3001963"/>
          <p14:tracePt t="113690" x="6645275" y="2987675"/>
          <p14:tracePt t="113707" x="6637338" y="2925763"/>
          <p14:tracePt t="113723" x="6621463" y="2835275"/>
          <p14:tracePt t="113740" x="6607175" y="2697163"/>
          <p14:tracePt t="113757" x="6569075" y="2590800"/>
          <p14:tracePt t="113773" x="6561138" y="2514600"/>
          <p14:tracePt t="113790" x="6545263" y="2468563"/>
          <p14:tracePt t="113807" x="6545263" y="2460625"/>
          <p14:tracePt t="113897" x="6545263" y="2530475"/>
          <p14:tracePt t="113904" x="6545263" y="2620963"/>
          <p14:tracePt t="113912" x="6545263" y="2705100"/>
          <p14:tracePt t="113924" x="6545263" y="2751138"/>
          <p14:tracePt t="113940" x="6545263" y="2789238"/>
          <p14:tracePt t="113992" x="6545263" y="2735263"/>
          <p14:tracePt t="114000" x="6545263" y="2644775"/>
          <p14:tracePt t="114008" x="6545263" y="2552700"/>
          <p14:tracePt t="114024" x="6545263" y="2346325"/>
          <p14:tracePt t="114040" x="6530975" y="2187575"/>
          <p14:tracePt t="114057" x="6523038" y="2141538"/>
          <p14:tracePt t="114112" x="6523038" y="2149475"/>
          <p14:tracePt t="114120" x="6523038" y="2193925"/>
          <p14:tracePt t="114128" x="6523038" y="2255838"/>
          <p14:tracePt t="114140" x="6523038" y="2316163"/>
          <p14:tracePt t="114157" x="6537325" y="2430463"/>
          <p14:tracePt t="114173" x="6545263" y="2484438"/>
          <p14:tracePt t="114215" x="6553200" y="2484438"/>
          <p14:tracePt t="114223" x="6561138" y="2454275"/>
          <p14:tracePt t="114240" x="6561138" y="2362200"/>
          <p14:tracePt t="114256" x="6561138" y="2286000"/>
          <p14:tracePt t="114273" x="6561138" y="2263775"/>
          <p14:tracePt t="114335" x="6561138" y="2270125"/>
          <p14:tracePt t="114343" x="6561138" y="2278063"/>
          <p14:tracePt t="114350" x="6561138" y="2286000"/>
          <p14:tracePt t="114359" x="6561138" y="2293938"/>
          <p14:tracePt t="114568" x="6553200" y="2293938"/>
          <p14:tracePt t="114576" x="6545263" y="2293938"/>
          <p14:tracePt t="114983" x="6545263" y="2301875"/>
          <p14:tracePt t="114998" x="6545263" y="2316163"/>
          <p14:tracePt t="115007" x="6545263" y="2332038"/>
          <p14:tracePt t="115015" x="6545263" y="2346325"/>
          <p14:tracePt t="115024" x="6545263" y="2354263"/>
          <p14:tracePt t="115040" x="6545263" y="2384425"/>
          <p14:tracePt t="115057" x="6545263" y="2422525"/>
          <p14:tracePt t="115073" x="6545263" y="2454275"/>
          <p14:tracePt t="115090" x="6545263" y="2476500"/>
          <p14:tracePt t="115107" x="6545263" y="2514600"/>
          <p14:tracePt t="115124" x="6545263" y="2552700"/>
          <p14:tracePt t="115140" x="6545263" y="2613025"/>
          <p14:tracePt t="115157" x="6545263" y="2674938"/>
          <p14:tracePt t="115174" x="6545263" y="2727325"/>
          <p14:tracePt t="115191" x="6553200" y="2789238"/>
          <p14:tracePt t="115207" x="6553200" y="2835275"/>
          <p14:tracePt t="115224" x="6553200" y="2865438"/>
          <p14:tracePt t="115240" x="6553200" y="2917825"/>
          <p14:tracePt t="115257" x="6553200" y="2963863"/>
          <p14:tracePt t="115273" x="6553200" y="3009900"/>
          <p14:tracePt t="115290" x="6553200" y="3055938"/>
          <p14:tracePt t="115307" x="6545263" y="3101975"/>
          <p14:tracePt t="115324" x="6530975" y="3154363"/>
          <p14:tracePt t="115341" x="6515100" y="3200400"/>
          <p14:tracePt t="115357" x="6484938" y="3260725"/>
          <p14:tracePt t="115374" x="6484938" y="3298825"/>
          <p14:tracePt t="115391" x="6477000" y="3344863"/>
          <p14:tracePt t="115407" x="6469063" y="3406775"/>
          <p14:tracePt t="115424" x="6454775" y="3459163"/>
          <p14:tracePt t="115440" x="6454775" y="3467100"/>
          <p14:tracePt t="115457" x="6454775" y="3482975"/>
          <p14:tracePt t="115490" x="6454775" y="3489325"/>
          <p14:tracePt t="115518" x="6454775" y="3497263"/>
          <p14:tracePt t="115600" x="6454775" y="3505200"/>
          <p14:tracePt t="115608" x="6461125" y="3505200"/>
          <p14:tracePt t="115615" x="6469063" y="3475038"/>
          <p14:tracePt t="115624" x="6469063" y="3413125"/>
          <p14:tracePt t="115641" x="6469063" y="3292475"/>
          <p14:tracePt t="115657" x="6469063" y="3184525"/>
          <p14:tracePt t="115674" x="6469063" y="3101975"/>
          <p14:tracePt t="115691" x="6469063" y="3070225"/>
          <p14:tracePt t="115776" x="6469063" y="3101975"/>
          <p14:tracePt t="115784" x="6469063" y="3132138"/>
          <p14:tracePt t="115794" x="6469063" y="3178175"/>
          <p14:tracePt t="115808" x="6469063" y="3238500"/>
          <p14:tracePt t="115824" x="6469063" y="3254375"/>
          <p14:tracePt t="115858" x="6469063" y="3260725"/>
          <p14:tracePt t="115874" x="6477000" y="3260725"/>
          <p14:tracePt t="115891" x="6477000" y="3254375"/>
          <p14:tracePt t="115908" x="6484938" y="3246438"/>
          <p14:tracePt t="115984" x="6484938" y="3254375"/>
          <p14:tracePt t="115992" x="6484938" y="3268663"/>
          <p14:tracePt t="116000" x="6477000" y="3298825"/>
          <p14:tracePt t="116016" x="6477000" y="3306763"/>
          <p14:tracePt t="116288" x="6454775" y="3306763"/>
          <p14:tracePt t="116299" x="6370638" y="3284538"/>
          <p14:tracePt t="116304" x="6270625" y="3276600"/>
          <p14:tracePt t="116312" x="6134100" y="3238500"/>
          <p14:tracePt t="116324" x="5989638" y="3184525"/>
          <p14:tracePt t="116341" x="5676900" y="3055938"/>
          <p14:tracePt t="116358" x="5349875" y="2911475"/>
          <p14:tracePt t="116375" x="5067300" y="2713038"/>
          <p14:tracePt t="116391" x="5051425" y="2659063"/>
          <p14:tracePt t="116408" x="5051425" y="2582863"/>
          <p14:tracePt t="116424" x="5067300" y="2506663"/>
          <p14:tracePt t="116441" x="5113338" y="2422525"/>
          <p14:tracePt t="116458" x="5143500" y="2362200"/>
          <p14:tracePt t="116474" x="5151438" y="2332038"/>
          <p14:tracePt t="116491" x="5151438" y="2316163"/>
          <p14:tracePt t="116508" x="5151438" y="2301875"/>
          <p14:tracePt t="116524" x="5151438" y="2293938"/>
          <p14:tracePt t="116584" x="5151438" y="2278063"/>
          <p14:tracePt t="116600" x="5159375" y="2255838"/>
          <p14:tracePt t="116608" x="5159375" y="2239963"/>
          <p14:tracePt t="116616" x="5159375" y="2225675"/>
          <p14:tracePt t="116624" x="5165725" y="2209800"/>
          <p14:tracePt t="116641" x="5181600" y="2155825"/>
          <p14:tracePt t="116658" x="5197475" y="2111375"/>
          <p14:tracePt t="116675" x="5211763" y="2065338"/>
          <p14:tracePt t="116691" x="5227638" y="2035175"/>
          <p14:tracePt t="116728" x="5235575" y="2027238"/>
          <p14:tracePt t="116768" x="5235575" y="2035175"/>
          <p14:tracePt t="116776" x="5235575" y="2057400"/>
          <p14:tracePt t="116784" x="5235575" y="2073275"/>
          <p14:tracePt t="116792" x="5241925" y="2103438"/>
          <p14:tracePt t="116808" x="5249863" y="2163763"/>
          <p14:tracePt t="116825" x="5257800" y="2225675"/>
          <p14:tracePt t="116841" x="5265738" y="2278063"/>
          <p14:tracePt t="116859" x="5295900" y="2346325"/>
          <p14:tracePt t="116875" x="5311775" y="2422525"/>
          <p14:tracePt t="116891" x="5326063" y="2514600"/>
          <p14:tracePt t="116908" x="5356225" y="2620963"/>
          <p14:tracePt t="116925" x="5402263" y="2759075"/>
          <p14:tracePt t="116941" x="5440363" y="2925763"/>
          <p14:tracePt t="116958" x="5494338" y="3101975"/>
          <p14:tracePt t="116975" x="5578475" y="3368675"/>
          <p14:tracePt t="116991" x="5616575" y="3497263"/>
          <p14:tracePt t="117008" x="5638800" y="3551238"/>
          <p14:tracePt t="117025" x="5654675" y="3565525"/>
          <p14:tracePt t="117041" x="5654675" y="3573463"/>
          <p14:tracePt t="117058" x="5661025" y="3573463"/>
          <p14:tracePt t="117075" x="5699125" y="3565525"/>
          <p14:tracePt t="117091" x="5783263" y="3475038"/>
          <p14:tracePt t="117108" x="5845175" y="3368675"/>
          <p14:tracePt t="117125" x="5867400" y="3314700"/>
          <p14:tracePt t="117141" x="5867400" y="3298825"/>
          <p14:tracePt t="117176" x="5867400" y="3292475"/>
          <p14:tracePt t="117191" x="5851525" y="3306763"/>
          <p14:tracePt t="117208" x="5813425" y="3398838"/>
          <p14:tracePt t="117225" x="5807075" y="3489325"/>
          <p14:tracePt t="117241" x="5807075" y="3551238"/>
          <p14:tracePt t="117258" x="5837238" y="3565525"/>
          <p14:tracePt t="117275" x="5889625" y="3565525"/>
          <p14:tracePt t="117291" x="5959475" y="3505200"/>
          <p14:tracePt t="117308" x="5965825" y="3444875"/>
          <p14:tracePt t="117311" x="5965825" y="3398838"/>
          <p14:tracePt t="117325" x="5965825" y="3375025"/>
          <p14:tracePt t="117341" x="5951538" y="3336925"/>
          <p14:tracePt t="117358" x="5927725" y="3314700"/>
          <p14:tracePt t="117424" x="5927725" y="3322638"/>
          <p14:tracePt t="117432" x="5927725" y="3330575"/>
          <p14:tracePt t="117441" x="5927725" y="3336925"/>
          <p14:tracePt t="118049" x="5935663" y="3336925"/>
          <p14:tracePt t="118056" x="5965825" y="3336925"/>
          <p14:tracePt t="118064" x="6011863" y="3336925"/>
          <p14:tracePt t="118075" x="6073775" y="3336925"/>
          <p14:tracePt t="118092" x="6202363" y="3336925"/>
          <p14:tracePt t="118108" x="6316663" y="3336925"/>
          <p14:tracePt t="118125" x="6408738" y="3336925"/>
          <p14:tracePt t="118142" x="6461125" y="3344863"/>
          <p14:tracePt t="118159" x="6507163" y="3360738"/>
          <p14:tracePt t="118175" x="6515100" y="3368675"/>
          <p14:tracePt t="118192" x="6583363" y="3406775"/>
          <p14:tracePt t="118209" x="6645275" y="3436938"/>
          <p14:tracePt t="118225" x="6705600" y="3467100"/>
          <p14:tracePt t="118242" x="6765925" y="3489325"/>
          <p14:tracePt t="118258" x="6797675" y="3497263"/>
          <p14:tracePt t="118360" x="6804025" y="3497263"/>
          <p14:tracePt t="118416" x="6804025" y="3489325"/>
          <p14:tracePt t="118424" x="6773863" y="3482975"/>
          <p14:tracePt t="118432" x="6727825" y="3467100"/>
          <p14:tracePt t="118442" x="6667500" y="3467100"/>
          <p14:tracePt t="118459" x="6530975" y="3467100"/>
          <p14:tracePt t="118475" x="6346825" y="3467100"/>
          <p14:tracePt t="118492" x="6164263" y="3459163"/>
          <p14:tracePt t="118509" x="5989638" y="3459163"/>
          <p14:tracePt t="118525" x="5829300" y="3444875"/>
          <p14:tracePt t="118542" x="5715000" y="3421063"/>
          <p14:tracePt t="118559" x="5630863" y="3406775"/>
          <p14:tracePt t="118575" x="5622925" y="3406775"/>
          <p14:tracePt t="118696" x="5630863" y="3398838"/>
          <p14:tracePt t="118705" x="5692775" y="3390900"/>
          <p14:tracePt t="118712" x="5783263" y="3390900"/>
          <p14:tracePt t="118725" x="5889625" y="3390900"/>
          <p14:tracePt t="118742" x="6134100" y="3390900"/>
          <p14:tracePt t="118759" x="6575425" y="3390900"/>
          <p14:tracePt t="118775" x="6773863" y="3390900"/>
          <p14:tracePt t="118792" x="6865938" y="3390900"/>
          <p14:tracePt t="118864" x="6850063" y="3398838"/>
          <p14:tracePt t="118872" x="6789738" y="3413125"/>
          <p14:tracePt t="118880" x="6713538" y="3413125"/>
          <p14:tracePt t="118892" x="6613525" y="3436938"/>
          <p14:tracePt t="118909" x="6264275" y="3444875"/>
          <p14:tracePt t="118925" x="5807075" y="3444875"/>
          <p14:tracePt t="118942" x="5349875" y="3444875"/>
          <p14:tracePt t="118959" x="5083175" y="3444875"/>
          <p14:tracePt t="118975" x="5075238" y="3444875"/>
          <p14:tracePt t="119032" x="5135563" y="3429000"/>
          <p14:tracePt t="119040" x="5227638" y="3429000"/>
          <p14:tracePt t="119048" x="5349875" y="3429000"/>
          <p14:tracePt t="119059" x="5516563" y="3429000"/>
          <p14:tracePt t="119075" x="5973763" y="3429000"/>
          <p14:tracePt t="119092" x="6530975" y="3429000"/>
          <p14:tracePt t="119109" x="7040563" y="3444875"/>
          <p14:tracePt t="119125" x="7315200" y="3489325"/>
          <p14:tracePt t="119142" x="7375525" y="3497263"/>
          <p14:tracePt t="119185" x="7369175" y="3497263"/>
          <p14:tracePt t="119192" x="7307263" y="3497263"/>
          <p14:tracePt t="119200" x="7200900" y="3497263"/>
          <p14:tracePt t="119209" x="7108825" y="3497263"/>
          <p14:tracePt t="119225" x="6842125" y="3497263"/>
          <p14:tracePt t="119242" x="6446838" y="3497263"/>
          <p14:tracePt t="119259" x="5997575" y="3467100"/>
          <p14:tracePt t="119276" x="5600700" y="3406775"/>
          <p14:tracePt t="119292" x="5486400" y="3398838"/>
          <p14:tracePt t="119336" x="5508625" y="3382963"/>
          <p14:tracePt t="119344" x="5608638" y="3375025"/>
          <p14:tracePt t="119359" x="5775325" y="3375025"/>
          <p14:tracePt t="119375" x="6523038" y="3375025"/>
          <p14:tracePt t="119392" x="6980238" y="3375025"/>
          <p14:tracePt t="119409" x="7246938" y="3375025"/>
          <p14:tracePt t="119426" x="7307263" y="3375025"/>
          <p14:tracePt t="119464" x="7285038" y="3375025"/>
          <p14:tracePt t="119476" x="7200900" y="3382963"/>
          <p14:tracePt t="119492" x="6942138" y="3382963"/>
          <p14:tracePt t="119509" x="6583363" y="3382963"/>
          <p14:tracePt t="119526" x="6270625" y="3382963"/>
          <p14:tracePt t="119543" x="5997575" y="3382963"/>
          <p14:tracePt t="119559" x="5981700" y="3382963"/>
          <p14:tracePt t="119609" x="6019800" y="3382963"/>
          <p14:tracePt t="119616" x="6134100" y="3382963"/>
          <p14:tracePt t="119626" x="6256338" y="3382963"/>
          <p14:tracePt t="119642" x="6477000" y="3382963"/>
          <p14:tracePt t="119659" x="6613525" y="3382963"/>
          <p14:tracePt t="119676" x="6621463" y="3382963"/>
          <p14:tracePt t="119712" x="6607175" y="3382963"/>
          <p14:tracePt t="119726" x="6545263" y="3390900"/>
          <p14:tracePt t="119743" x="6286500" y="3413125"/>
          <p14:tracePt t="119759" x="6194425" y="3413125"/>
          <p14:tracePt t="119776" x="5973763" y="3413125"/>
          <p14:tracePt t="119792" x="5943600" y="3413125"/>
          <p14:tracePt t="119840" x="5965825" y="3413125"/>
          <p14:tracePt t="119848" x="6057900" y="3413125"/>
          <p14:tracePt t="119859" x="6188075" y="3413125"/>
          <p14:tracePt t="119876" x="6438900" y="3413125"/>
          <p14:tracePt t="119892" x="6613525" y="3413125"/>
          <p14:tracePt t="119909" x="6675438" y="3413125"/>
          <p14:tracePt t="119943" x="6667500" y="3421063"/>
          <p14:tracePt t="119959" x="6507163" y="3429000"/>
          <p14:tracePt t="119976" x="6202363" y="3429000"/>
          <p14:tracePt t="119992" x="5889625" y="3429000"/>
          <p14:tracePt t="120009" x="5638800" y="3429000"/>
          <p14:tracePt t="120026" x="5562600" y="3429000"/>
          <p14:tracePt t="120064" x="5570538" y="3429000"/>
          <p14:tracePt t="120076" x="5646738" y="3429000"/>
          <p14:tracePt t="120092" x="6080125" y="3482975"/>
          <p14:tracePt t="120111" x="6637338" y="3551238"/>
          <p14:tracePt t="120126" x="7032625" y="3603625"/>
          <p14:tracePt t="120143" x="7239000" y="3635375"/>
          <p14:tracePt t="120159" x="7246938" y="3641725"/>
          <p14:tracePt t="120176" x="7239000" y="3641725"/>
          <p14:tracePt t="120193" x="7018338" y="3649663"/>
          <p14:tracePt t="120209" x="6537325" y="3649663"/>
          <p14:tracePt t="120226" x="6073775" y="3619500"/>
          <p14:tracePt t="120243" x="5791200" y="3597275"/>
          <p14:tracePt t="120259" x="5722938" y="3589338"/>
          <p14:tracePt t="120293" x="5753100" y="3589338"/>
          <p14:tracePt t="120309" x="6011863" y="3589338"/>
          <p14:tracePt t="120312" x="6278563" y="3589338"/>
          <p14:tracePt t="120326" x="6591300" y="3589338"/>
          <p14:tracePt t="120343" x="7254875" y="3589338"/>
          <p14:tracePt t="120359" x="7399338" y="3589338"/>
          <p14:tracePt t="120392" x="7361238" y="3589338"/>
          <p14:tracePt t="120409" x="7040563" y="3589338"/>
          <p14:tracePt t="120426" x="6354763" y="3589338"/>
          <p14:tracePt t="120443" x="5676900" y="3489325"/>
          <p14:tracePt t="120459" x="5219700" y="3429000"/>
          <p14:tracePt t="120476" x="5083175" y="3413125"/>
          <p14:tracePt t="120509" x="5105400" y="3398838"/>
          <p14:tracePt t="120526" x="5341938" y="3390900"/>
          <p14:tracePt t="120543" x="6210300" y="3390900"/>
          <p14:tracePt t="120559" x="6545263" y="3390900"/>
          <p14:tracePt t="120576" x="6637338" y="3390900"/>
          <p14:tracePt t="120616" x="6583363" y="3390900"/>
          <p14:tracePt t="120626" x="6446838" y="3390900"/>
          <p14:tracePt t="120643" x="5973763" y="3390900"/>
          <p14:tracePt t="120659" x="5562600" y="3336925"/>
          <p14:tracePt t="120676" x="5326063" y="3322638"/>
          <p14:tracePt t="120693" x="5257800" y="3322638"/>
          <p14:tracePt t="120726" x="5311775" y="3322638"/>
          <p14:tracePt t="120743" x="6065838" y="3322638"/>
          <p14:tracePt t="120759" x="6751638" y="3322638"/>
          <p14:tracePt t="120776" x="7185025" y="3322638"/>
          <p14:tracePt t="120793" x="7345363" y="3330575"/>
          <p14:tracePt t="120809" x="7369175" y="3336925"/>
          <p14:tracePt t="120827" x="7353300" y="3336925"/>
          <p14:tracePt t="120843" x="7108825" y="3336925"/>
          <p14:tracePt t="120859" x="6492875" y="3336925"/>
          <p14:tracePt t="120876" x="5951538" y="3336925"/>
          <p14:tracePt t="120893" x="5622925" y="3330575"/>
          <p14:tracePt t="120910" x="5532438" y="3322638"/>
          <p14:tracePt t="120952" x="5578475" y="3322638"/>
          <p14:tracePt t="120960" x="5668963" y="3322638"/>
          <p14:tracePt t="120976" x="6049963" y="3360738"/>
          <p14:tracePt t="120993" x="6256338" y="3360738"/>
          <p14:tracePt t="121010" x="6324600" y="3360738"/>
          <p14:tracePt t="121063" x="6294438" y="3360738"/>
          <p14:tracePt t="121071" x="6240463" y="3375025"/>
          <p14:tracePt t="121079" x="6210300" y="3375025"/>
          <p14:tracePt t="121093" x="6188075" y="3375025"/>
          <p14:tracePt t="121110" x="6149975" y="3398838"/>
          <p14:tracePt t="121126" x="6118225" y="3421063"/>
          <p14:tracePt t="121144" x="6080125" y="3451225"/>
          <p14:tracePt t="121160" x="6057900" y="3482975"/>
          <p14:tracePt t="121176" x="6027738" y="3543300"/>
          <p14:tracePt t="121193" x="6019800" y="3635375"/>
          <p14:tracePt t="121210" x="6003925" y="3741738"/>
          <p14:tracePt t="121226" x="5981700" y="3848100"/>
          <p14:tracePt t="121244" x="5981700" y="3908425"/>
          <p14:tracePt t="121260" x="5981700" y="3916363"/>
          <p14:tracePt t="121376" x="5973763" y="3908425"/>
          <p14:tracePt t="121383" x="5965825" y="3902075"/>
          <p14:tracePt t="121393" x="5951538" y="3902075"/>
          <p14:tracePt t="121410" x="5943600" y="3894138"/>
          <p14:tracePt t="121443" x="5935663" y="3894138"/>
          <p14:tracePt t="121460" x="5921375" y="3894138"/>
          <p14:tracePt t="121488" x="5913438" y="3894138"/>
          <p14:tracePt t="121503" x="5897563" y="3878263"/>
          <p14:tracePt t="121512" x="5889625" y="3863975"/>
          <p14:tracePt t="121526" x="5883275" y="3856038"/>
          <p14:tracePt t="121543" x="5867400" y="3825875"/>
          <p14:tracePt t="121560" x="5859463" y="3763963"/>
          <p14:tracePt t="121576" x="5859463" y="3733800"/>
          <p14:tracePt t="121593" x="5859463" y="3695700"/>
          <p14:tracePt t="121610" x="5859463" y="3649663"/>
          <p14:tracePt t="121626" x="5859463" y="3611563"/>
          <p14:tracePt t="121643" x="5859463" y="3573463"/>
          <p14:tracePt t="121660" x="5859463" y="3535363"/>
          <p14:tracePt t="121676" x="5859463" y="3497263"/>
          <p14:tracePt t="121693" x="5859463" y="3459163"/>
          <p14:tracePt t="121710" x="5851525" y="3429000"/>
          <p14:tracePt t="121726" x="5837238" y="3398838"/>
          <p14:tracePt t="121743" x="5837238" y="3360738"/>
          <p14:tracePt t="121760" x="5837238" y="3336925"/>
          <p14:tracePt t="121776" x="5837238" y="3314700"/>
          <p14:tracePt t="121793" x="5845175" y="3284538"/>
          <p14:tracePt t="121810" x="5845175" y="3254375"/>
          <p14:tracePt t="121826" x="5851525" y="3222625"/>
          <p14:tracePt t="121843" x="5867400" y="3192463"/>
          <p14:tracePt t="121860" x="5867400" y="3154363"/>
          <p14:tracePt t="121877" x="5875338" y="3132138"/>
          <p14:tracePt t="121893" x="5875338" y="3101975"/>
          <p14:tracePt t="121910" x="5875338" y="3094038"/>
          <p14:tracePt t="121927" x="5875338" y="3086100"/>
          <p14:tracePt t="122040" x="5875338" y="3078163"/>
          <p14:tracePt t="122048" x="5845175" y="3101975"/>
          <p14:tracePt t="122056" x="5807075" y="3146425"/>
          <p14:tracePt t="122064" x="5768975" y="3184525"/>
          <p14:tracePt t="122077" x="5715000" y="3254375"/>
          <p14:tracePt t="122093" x="5608638" y="3352800"/>
          <p14:tracePt t="122110" x="5502275" y="3444875"/>
          <p14:tracePt t="122127" x="5426075" y="3513138"/>
          <p14:tracePt t="122143" x="5410200" y="3521075"/>
          <p14:tracePt t="122160" x="5402263" y="3527425"/>
          <p14:tracePt t="122208" x="5418138" y="3535363"/>
          <p14:tracePt t="122217" x="5448300" y="3535363"/>
          <p14:tracePt t="122227" x="5502275" y="3535363"/>
          <p14:tracePt t="122243" x="5592763" y="3535363"/>
          <p14:tracePt t="122260" x="5707063" y="3535363"/>
          <p14:tracePt t="122277" x="5845175" y="3535363"/>
          <p14:tracePt t="122294" x="5927725" y="3535363"/>
          <p14:tracePt t="122297" x="5959475" y="3535363"/>
          <p14:tracePt t="122310" x="5981700" y="3535363"/>
          <p14:tracePt t="122327" x="5997575" y="3535363"/>
          <p14:tracePt t="122384" x="5997575" y="3543300"/>
          <p14:tracePt t="122392" x="5997575" y="3573463"/>
          <p14:tracePt t="122400" x="5973763" y="3611563"/>
          <p14:tracePt t="122410" x="5959475" y="3657600"/>
          <p14:tracePt t="122427" x="5889625" y="3787775"/>
          <p14:tracePt t="122443" x="5837238" y="3916363"/>
          <p14:tracePt t="122460" x="5783263" y="3992563"/>
          <p14:tracePt t="122477" x="5753100" y="4022725"/>
          <p14:tracePt t="122544" x="5745163" y="4030663"/>
          <p14:tracePt t="122616" x="5745163" y="4022725"/>
          <p14:tracePt t="122697" x="5753100" y="4022725"/>
          <p14:tracePt t="122704" x="5775325" y="4022725"/>
          <p14:tracePt t="122712" x="5807075" y="4030663"/>
          <p14:tracePt t="122727" x="5837238" y="4030663"/>
          <p14:tracePt t="122743" x="6088063" y="4016375"/>
          <p14:tracePt t="122760" x="6354763" y="3870325"/>
          <p14:tracePt t="122777" x="6607175" y="3703638"/>
          <p14:tracePt t="122793" x="6735763" y="3559175"/>
          <p14:tracePt t="122810" x="6773863" y="3421063"/>
          <p14:tracePt t="122827" x="6781800" y="3330575"/>
          <p14:tracePt t="122843" x="6781800" y="3238500"/>
          <p14:tracePt t="122860" x="6727825" y="3154363"/>
          <p14:tracePt t="122877" x="6705600" y="3116263"/>
          <p14:tracePt t="122894" x="6697663" y="3101975"/>
          <p14:tracePt t="123024" x="6689725" y="3094038"/>
          <p14:tracePt t="123032" x="6675438" y="3094038"/>
          <p14:tracePt t="123048" x="6659563" y="3094038"/>
          <p14:tracePt t="123055" x="6637338" y="3094038"/>
          <p14:tracePt t="123064" x="6599238" y="3094038"/>
          <p14:tracePt t="123077" x="6545263" y="3101975"/>
          <p14:tracePt t="123094" x="6438900" y="3132138"/>
          <p14:tracePt t="123110" x="6416675" y="3140075"/>
          <p14:tracePt t="123192" x="6408738" y="3140075"/>
          <p14:tracePt t="123208" x="6408738" y="3132138"/>
          <p14:tracePt t="123248" x="6408738" y="3116263"/>
          <p14:tracePt t="123336" x="6408738" y="3124200"/>
          <p14:tracePt t="123344" x="6408738" y="3170238"/>
          <p14:tracePt t="123353" x="6408738" y="3238500"/>
          <p14:tracePt t="123360" x="6416675" y="3336925"/>
          <p14:tracePt t="123377" x="6438900" y="3559175"/>
          <p14:tracePt t="123394" x="6469063" y="3725863"/>
          <p14:tracePt t="123410" x="6499225" y="3817938"/>
          <p14:tracePt t="123428" x="6507163" y="3825875"/>
          <p14:tracePt t="123632" x="6507163" y="3840163"/>
          <p14:tracePt t="123640" x="6515100" y="3886200"/>
          <p14:tracePt t="123648" x="6530975" y="3954463"/>
          <p14:tracePt t="123660" x="6537325" y="4016375"/>
          <p14:tracePt t="123677" x="6537325" y="4130675"/>
          <p14:tracePt t="123694" x="6537325" y="4213225"/>
          <p14:tracePt t="123710" x="6537325" y="4221163"/>
          <p14:tracePt t="123744" x="6537325" y="4237038"/>
          <p14:tracePt t="123752" x="6530975" y="4251325"/>
          <p14:tracePt t="123760" x="6523038" y="4283075"/>
          <p14:tracePt t="123777" x="6499225" y="4343400"/>
          <p14:tracePt t="123794" x="6492875" y="4397375"/>
          <p14:tracePt t="123811" x="6469063" y="4427538"/>
          <p14:tracePt t="123827" x="6461125" y="4457700"/>
          <p14:tracePt t="123844" x="6461125" y="4465638"/>
          <p14:tracePt t="123968" x="6461125" y="4457700"/>
          <p14:tracePt t="124048" x="6461125" y="4449763"/>
          <p14:tracePt t="124056" x="6461125" y="4441825"/>
          <p14:tracePt t="124063" x="6461125" y="4435475"/>
          <p14:tracePt t="124077" x="6461125" y="4427538"/>
          <p14:tracePt t="124094" x="6454775" y="4411663"/>
          <p14:tracePt t="124111" x="6446838" y="4389438"/>
          <p14:tracePt t="124128" x="6446838" y="4373563"/>
          <p14:tracePt t="124144" x="6438900" y="4359275"/>
          <p14:tracePt t="124177" x="6438900" y="4351338"/>
          <p14:tracePt t="124194" x="6438900" y="4343400"/>
          <p14:tracePt t="124408" x="6430963" y="4343400"/>
          <p14:tracePt t="124480" x="6423025" y="4343400"/>
          <p14:tracePt t="124488" x="6400800" y="4343400"/>
          <p14:tracePt t="124495" x="6378575" y="4327525"/>
          <p14:tracePt t="124511" x="6324600" y="4297363"/>
          <p14:tracePt t="124527" x="6126163" y="4168775"/>
          <p14:tracePt t="124544" x="6049963" y="4084638"/>
          <p14:tracePt t="124561" x="6042025" y="3984625"/>
          <p14:tracePt t="124577" x="6042025" y="3886200"/>
          <p14:tracePt t="124594" x="6096000" y="3771900"/>
          <p14:tracePt t="124611" x="6202363" y="3695700"/>
          <p14:tracePt t="124629" x="6340475" y="3627438"/>
          <p14:tracePt t="124644" x="6469063" y="3565525"/>
          <p14:tracePt t="124661" x="6569075" y="3527425"/>
          <p14:tracePt t="124677" x="6621463" y="3489325"/>
          <p14:tracePt t="124694" x="6659563" y="3451225"/>
          <p14:tracePt t="124711" x="6675438" y="3413125"/>
          <p14:tracePt t="124727" x="6705600" y="3344863"/>
          <p14:tracePt t="124744" x="6721475" y="3322638"/>
          <p14:tracePt t="124761" x="6721475" y="3314700"/>
          <p14:tracePt t="124778" x="6721475" y="3284538"/>
          <p14:tracePt t="124794" x="6721475" y="3238500"/>
          <p14:tracePt t="124811" x="6721475" y="3200400"/>
          <p14:tracePt t="124828" x="6705600" y="3154363"/>
          <p14:tracePt t="124844" x="6667500" y="3116263"/>
          <p14:tracePt t="124861" x="6613525" y="3078163"/>
          <p14:tracePt t="124878" x="6561138" y="3055938"/>
          <p14:tracePt t="124894" x="6492875" y="3032125"/>
          <p14:tracePt t="124911" x="6400800" y="3032125"/>
          <p14:tracePt t="124928" x="6194425" y="3055938"/>
          <p14:tracePt t="124944" x="5943600" y="3184525"/>
          <p14:tracePt t="124961" x="5699125" y="3398838"/>
          <p14:tracePt t="124978" x="5478463" y="3665538"/>
          <p14:tracePt t="124994" x="5303838" y="3932238"/>
          <p14:tracePt t="125011" x="5235575" y="4098925"/>
          <p14:tracePt t="125028" x="5227638" y="4251325"/>
          <p14:tracePt t="125044" x="5227638" y="4411663"/>
          <p14:tracePt t="125061" x="5295900" y="4572000"/>
          <p14:tracePt t="125078" x="5432425" y="4708525"/>
          <p14:tracePt t="125095" x="5737225" y="4800600"/>
          <p14:tracePt t="125111" x="6035675" y="4800600"/>
          <p14:tracePt t="125129" x="6286500" y="4770438"/>
          <p14:tracePt t="125144" x="6438900" y="4686300"/>
          <p14:tracePt t="125161" x="6477000" y="4594225"/>
          <p14:tracePt t="125178" x="6492875" y="4503738"/>
          <p14:tracePt t="125194" x="6477000" y="4389438"/>
          <p14:tracePt t="125211" x="6384925" y="4275138"/>
          <p14:tracePt t="125228" x="6210300" y="4191000"/>
          <p14:tracePt t="125244" x="6027738" y="4137025"/>
          <p14:tracePt t="125261" x="5883275" y="4130675"/>
          <p14:tracePt t="125277" x="5775325" y="4152900"/>
          <p14:tracePt t="125294" x="5722938" y="4213225"/>
          <p14:tracePt t="125310" x="5692775" y="4335463"/>
          <p14:tracePt t="125327" x="5715000" y="4441825"/>
          <p14:tracePt t="125344" x="5867400" y="4533900"/>
          <p14:tracePt t="125360" x="6149975" y="4594225"/>
          <p14:tracePt t="125377" x="6484938" y="4594225"/>
          <p14:tracePt t="125394" x="6789738" y="4572000"/>
          <p14:tracePt t="125410" x="6994525" y="4479925"/>
          <p14:tracePt t="125427" x="7032625" y="4389438"/>
          <p14:tracePt t="125444" x="7032625" y="4244975"/>
          <p14:tracePt t="125461" x="6858000" y="4084638"/>
          <p14:tracePt t="125478" x="6392863" y="3848100"/>
          <p14:tracePt t="125494" x="5753100" y="3641725"/>
          <p14:tracePt t="125511" x="5089525" y="3573463"/>
          <p14:tracePt t="125529" x="4884738" y="3611563"/>
          <p14:tracePt t="125544" x="4746625" y="3733800"/>
          <p14:tracePt t="125561" x="4716463" y="3908425"/>
          <p14:tracePt t="125578" x="4716463" y="4106863"/>
          <p14:tracePt t="125595" x="4876800" y="4335463"/>
          <p14:tracePt t="125611" x="5127625" y="4487863"/>
          <p14:tracePt t="125628" x="5410200" y="4549775"/>
          <p14:tracePt t="125644" x="5699125" y="4549775"/>
          <p14:tracePt t="125661" x="5935663" y="4479925"/>
          <p14:tracePt t="125678" x="6088063" y="4373563"/>
          <p14:tracePt t="125695" x="6126163" y="4160838"/>
          <p14:tracePt t="125711" x="6065838" y="3992563"/>
          <p14:tracePt t="125728" x="5875338" y="3863975"/>
          <p14:tracePt t="125745" x="5554663" y="3763963"/>
          <p14:tracePt t="125761" x="5211763" y="3741738"/>
          <p14:tracePt t="125778" x="5029200" y="3794125"/>
          <p14:tracePt t="125795" x="4899025" y="3932238"/>
          <p14:tracePt t="125811" x="4860925" y="4122738"/>
          <p14:tracePt t="125828" x="4876800" y="4343400"/>
          <p14:tracePt t="125845" x="5189538" y="4664075"/>
          <p14:tracePt t="125861" x="5791200" y="4854575"/>
          <p14:tracePt t="125878" x="6384925" y="4906963"/>
          <p14:tracePt t="125895" x="7277100" y="4822825"/>
          <p14:tracePt t="125911" x="7620000" y="4648200"/>
          <p14:tracePt t="125928" x="7673975" y="4495800"/>
          <p14:tracePt t="125946" x="7650163" y="4305300"/>
          <p14:tracePt t="125961" x="7407275" y="4046538"/>
          <p14:tracePt t="125978" x="6727825" y="3749675"/>
          <p14:tracePt t="125995" x="5951538" y="3573463"/>
          <p14:tracePt t="126011" x="5349875" y="3559175"/>
          <p14:tracePt t="126028" x="4983163" y="3679825"/>
          <p14:tracePt t="126045" x="4822825" y="3863975"/>
          <p14:tracePt t="126061" x="4800600" y="4068763"/>
          <p14:tracePt t="126078" x="4868863" y="4283075"/>
          <p14:tracePt t="126095" x="5287963" y="4487863"/>
          <p14:tracePt t="126111" x="6134100" y="4564063"/>
          <p14:tracePt t="126128" x="6523038" y="4541838"/>
          <p14:tracePt t="126145" x="6735763" y="4427538"/>
          <p14:tracePt t="126162" x="6797675" y="4327525"/>
          <p14:tracePt t="126178" x="6751638" y="4221163"/>
          <p14:tracePt t="126195" x="6561138" y="4076700"/>
          <p14:tracePt t="126211" x="6049963" y="3962400"/>
          <p14:tracePt t="126228" x="5584825" y="3932238"/>
          <p14:tracePt t="126245" x="5273675" y="4008438"/>
          <p14:tracePt t="126262" x="5097463" y="4160838"/>
          <p14:tracePt t="126278" x="5051425" y="4343400"/>
          <p14:tracePt t="126295" x="5075238" y="4564063"/>
          <p14:tracePt t="126298" x="5173663" y="4664075"/>
          <p14:tracePt t="126311" x="5799138" y="4876800"/>
          <p14:tracePt t="126328" x="6492875" y="4930775"/>
          <p14:tracePt t="126345" x="7192963" y="4930775"/>
          <p14:tracePt t="126362" x="7635875" y="4784725"/>
          <p14:tracePt t="126378" x="7794625" y="4648200"/>
          <p14:tracePt t="126395" x="7794625" y="4511675"/>
          <p14:tracePt t="126411" x="7581900" y="4305300"/>
          <p14:tracePt t="126428" x="6880225" y="4008438"/>
          <p14:tracePt t="126445" x="6049963" y="3825875"/>
          <p14:tracePt t="126462" x="5334000" y="3779838"/>
          <p14:tracePt t="126478" x="4930775" y="3870325"/>
          <p14:tracePt t="126495" x="4732338" y="4030663"/>
          <p14:tracePt t="126512" x="4724400" y="4237038"/>
          <p14:tracePt t="126528" x="5037138" y="4487863"/>
          <p14:tracePt t="126545" x="5783263" y="4708525"/>
          <p14:tracePt t="126562" x="6545263" y="4816475"/>
          <p14:tracePt t="126578" x="7064375" y="4816475"/>
          <p14:tracePt t="126595" x="7277100" y="4716463"/>
          <p14:tracePt t="126612" x="7323138" y="4618038"/>
          <p14:tracePt t="126628" x="7292975" y="4487863"/>
          <p14:tracePt t="126645" x="6888163" y="4191000"/>
          <p14:tracePt t="126662" x="5997575" y="3908425"/>
          <p14:tracePt t="126679" x="4860925" y="3787775"/>
          <p14:tracePt t="126695" x="4686300" y="3802063"/>
          <p14:tracePt t="126712" x="4351338" y="4038600"/>
          <p14:tracePt t="126728" x="4321175" y="4221163"/>
          <p14:tracePt t="126745" x="4427538" y="4419600"/>
          <p14:tracePt t="126762" x="4860925" y="4625975"/>
          <p14:tracePt t="126779" x="5554663" y="4770438"/>
          <p14:tracePt t="126795" x="6164263" y="4792663"/>
          <p14:tracePt t="126812" x="6629400" y="4708525"/>
          <p14:tracePt t="126828" x="6873875" y="4525963"/>
          <p14:tracePt t="126845" x="6904038" y="4359275"/>
          <p14:tracePt t="126862" x="6827838" y="4175125"/>
          <p14:tracePt t="126880" x="6149975" y="3756025"/>
          <p14:tracePt t="126895" x="5486400" y="3641725"/>
          <p14:tracePt t="126912" x="5021263" y="3665538"/>
          <p14:tracePt t="126928" x="4784725" y="3840163"/>
          <p14:tracePt t="126946" x="4694238" y="4114800"/>
          <p14:tracePt t="126962" x="4708525" y="4525963"/>
          <p14:tracePt t="126978" x="5075238" y="4945063"/>
          <p14:tracePt t="126996" x="5745163" y="5203825"/>
          <p14:tracePt t="127012" x="6423025" y="5273675"/>
          <p14:tracePt t="127028" x="6988175" y="5189538"/>
          <p14:tracePt t="127045" x="7307263" y="4945063"/>
          <p14:tracePt t="127062" x="7353300" y="4732338"/>
          <p14:tracePt t="127079" x="7078663" y="4221163"/>
          <p14:tracePt t="127096" x="6408738" y="3878263"/>
          <p14:tracePt t="127112" x="5761038" y="3741738"/>
          <p14:tracePt t="127128" x="5410200" y="3763963"/>
          <p14:tracePt t="127145" x="5219700" y="3886200"/>
          <p14:tracePt t="127162" x="5165725" y="4030663"/>
          <p14:tracePt t="127178" x="5165725" y="4213225"/>
          <p14:tracePt t="127195" x="5394325" y="4449763"/>
          <p14:tracePt t="127212" x="5821363" y="4610100"/>
          <p14:tracePt t="127228" x="6332538" y="4648200"/>
          <p14:tracePt t="127245" x="6743700" y="4594225"/>
          <p14:tracePt t="127262" x="6988175" y="4473575"/>
          <p14:tracePt t="127279" x="7064375" y="4244975"/>
          <p14:tracePt t="127295" x="6988175" y="4030663"/>
          <p14:tracePt t="127313" x="6607175" y="3749675"/>
          <p14:tracePt t="127328" x="6042025" y="3559175"/>
          <p14:tracePt t="127345" x="5584825" y="3497263"/>
          <p14:tracePt t="127362" x="5349875" y="3521075"/>
          <p14:tracePt t="127379" x="5211763" y="3641725"/>
          <p14:tracePt t="127395" x="5143500" y="3840163"/>
          <p14:tracePt t="127413" x="5127625" y="4046538"/>
          <p14:tracePt t="127428" x="5189538" y="4267200"/>
          <p14:tracePt t="127447" x="5502275" y="4495800"/>
          <p14:tracePt t="127462" x="5646738" y="4541838"/>
          <p14:tracePt t="127479" x="6088063" y="4525963"/>
          <p14:tracePt t="127495" x="6400800" y="4381500"/>
          <p14:tracePt t="127512" x="6569075" y="4237038"/>
          <p14:tracePt t="127529" x="6599238" y="4114800"/>
          <p14:tracePt t="127545" x="6599238" y="3992563"/>
          <p14:tracePt t="127562" x="6492875" y="3878263"/>
          <p14:tracePt t="127579" x="6286500" y="3832225"/>
          <p14:tracePt t="127595" x="6126163" y="3832225"/>
          <p14:tracePt t="127612" x="5965825" y="3932238"/>
          <p14:tracePt t="127629" x="5851525" y="4106863"/>
          <p14:tracePt t="127645" x="5791200" y="4289425"/>
          <p14:tracePt t="127662" x="5783263" y="4473575"/>
          <p14:tracePt t="127679" x="5913438" y="4686300"/>
          <p14:tracePt t="127695" x="6156325" y="4762500"/>
          <p14:tracePt t="127712" x="6515100" y="4762500"/>
          <p14:tracePt t="127729" x="6911975" y="4640263"/>
          <p14:tracePt t="127745" x="7162800" y="4473575"/>
          <p14:tracePt t="127762" x="7216775" y="4351338"/>
          <p14:tracePt t="127779" x="7216775" y="4229100"/>
          <p14:tracePt t="127795" x="7018338" y="4060825"/>
          <p14:tracePt t="127812" x="6530975" y="3908425"/>
          <p14:tracePt t="127816" x="6210300" y="3863975"/>
          <p14:tracePt t="127829" x="5959475" y="3856038"/>
          <p14:tracePt t="127845" x="5608638" y="3886200"/>
          <p14:tracePt t="127862" x="5356225" y="4054475"/>
          <p14:tracePt t="127879" x="5265738" y="4213225"/>
          <p14:tracePt t="127895" x="5257800" y="4449763"/>
          <p14:tracePt t="127912" x="5410200" y="4587875"/>
          <p14:tracePt t="127929" x="5730875" y="4678363"/>
          <p14:tracePt t="127947" x="6096000" y="4702175"/>
          <p14:tracePt t="127962" x="6278563" y="4702175"/>
          <p14:tracePt t="127979" x="6392863" y="4594225"/>
          <p14:tracePt t="127995" x="6408738" y="4487863"/>
          <p14:tracePt t="128012" x="6392863" y="4321175"/>
          <p14:tracePt t="128029" x="6210300" y="4122738"/>
          <p14:tracePt t="128045" x="5813425" y="3924300"/>
          <p14:tracePt t="128062" x="5410200" y="3825875"/>
          <p14:tracePt t="128079" x="5083175" y="3832225"/>
          <p14:tracePt t="128095" x="4991100" y="3902075"/>
          <p14:tracePt t="128112" x="4953000" y="4008438"/>
          <p14:tracePt t="128129" x="4953000" y="4137025"/>
          <p14:tracePt t="128145" x="4999038" y="4297363"/>
          <p14:tracePt t="128162" x="5211763" y="4457700"/>
          <p14:tracePt t="128179" x="5432425" y="4533900"/>
          <p14:tracePt t="128195" x="5638800" y="4541838"/>
          <p14:tracePt t="128212" x="5761038" y="4533900"/>
          <p14:tracePt t="128229" x="5837238" y="4465638"/>
          <p14:tracePt t="128245" x="5851525" y="4359275"/>
          <p14:tracePt t="128262" x="5851525" y="4275138"/>
          <p14:tracePt t="128279" x="5791200" y="4168775"/>
          <p14:tracePt t="128295" x="5646738" y="4084638"/>
          <p14:tracePt t="128312" x="5622925" y="4084638"/>
          <p14:tracePt t="128329" x="5608638" y="4084638"/>
          <p14:tracePt t="128346" x="5592763" y="4092575"/>
          <p14:tracePt t="128362" x="5592763" y="4106863"/>
          <p14:tracePt t="128379" x="5592763" y="4130675"/>
          <p14:tracePt t="128396" x="5592763" y="4144963"/>
          <p14:tracePt t="128412" x="5592763" y="4152900"/>
          <p14:tracePt t="128429" x="5592763" y="4168775"/>
          <p14:tracePt t="128447" x="5592763" y="4183063"/>
          <p14:tracePt t="128462" x="5608638" y="4191000"/>
          <p14:tracePt t="128479" x="5646738" y="4206875"/>
          <p14:tracePt t="128496" x="5699125" y="4206875"/>
          <p14:tracePt t="128512" x="5722938" y="4206875"/>
          <p14:tracePt t="128529" x="5737225" y="4206875"/>
          <p14:tracePt t="128960" x="5737225" y="4198938"/>
          <p14:tracePt t="128968" x="5730875" y="4198938"/>
          <p14:tracePt t="128984" x="5722938" y="4198938"/>
          <p14:tracePt t="129016" x="5715000" y="4198938"/>
          <p14:tracePt t="129024" x="5707063" y="4198938"/>
          <p14:tracePt t="129031" x="5699125" y="4191000"/>
          <p14:tracePt t="129088" x="5699125" y="4183063"/>
          <p14:tracePt t="130480" x="5737225" y="4183063"/>
          <p14:tracePt t="130488" x="5845175" y="4206875"/>
          <p14:tracePt t="130496" x="5989638" y="4251325"/>
          <p14:tracePt t="130513" x="6354763" y="4403725"/>
          <p14:tracePt t="130530" x="6530975" y="4495800"/>
          <p14:tracePt t="130547" x="6621463" y="4556125"/>
          <p14:tracePt t="130563" x="6713538" y="4625975"/>
          <p14:tracePt t="130580" x="6765925" y="4694238"/>
          <p14:tracePt t="130596" x="6804025" y="4792663"/>
          <p14:tracePt t="130613" x="6858000" y="4884738"/>
          <p14:tracePt t="130630" x="6956425" y="4999038"/>
          <p14:tracePt t="130647" x="7056438" y="5083175"/>
          <p14:tracePt t="130663" x="7078663" y="5113338"/>
          <p14:tracePt t="130680" x="7146925" y="5165725"/>
          <p14:tracePt t="130696" x="7178675" y="5189538"/>
          <p14:tracePt t="130713" x="7185025" y="5197475"/>
          <p14:tracePt t="130760" x="7200900" y="5197475"/>
          <p14:tracePt t="130768" x="7231063" y="5197475"/>
          <p14:tracePt t="130780" x="7269163" y="5181600"/>
          <p14:tracePt t="130796" x="7345363" y="5143500"/>
          <p14:tracePt t="130799" x="7399338" y="5121275"/>
          <p14:tracePt t="130813" x="7475538" y="5113338"/>
          <p14:tracePt t="130830" x="7642225" y="5113338"/>
          <p14:tracePt t="130847" x="7826375" y="5127625"/>
          <p14:tracePt t="130864" x="7932738" y="5173663"/>
          <p14:tracePt t="130880" x="7985125" y="5219700"/>
          <p14:tracePt t="130896" x="8047038" y="5273675"/>
          <p14:tracePt t="130913" x="8115300" y="5318125"/>
          <p14:tracePt t="130930" x="8183563" y="5364163"/>
          <p14:tracePt t="130946" x="8297863" y="5402263"/>
          <p14:tracePt t="130964" x="8458200" y="5418138"/>
          <p14:tracePt t="130980" x="8618538" y="5418138"/>
          <p14:tracePt t="130997" x="8770938" y="5418138"/>
          <p14:tracePt t="131013" x="8869363" y="5418138"/>
          <p14:tracePt t="131030" x="8885238" y="5418138"/>
          <p14:tracePt t="131120" x="8877300" y="5418138"/>
          <p14:tracePt t="131128" x="8847138" y="5432425"/>
          <p14:tracePt t="131136" x="8816975" y="5440363"/>
          <p14:tracePt t="131147" x="8770938" y="5456238"/>
          <p14:tracePt t="131164" x="8618538" y="5516563"/>
          <p14:tracePt t="131180" x="8428038" y="5540375"/>
          <p14:tracePt t="131197" x="8169275" y="5562600"/>
          <p14:tracePt t="131213" x="7894638" y="5562600"/>
          <p14:tracePt t="131230" x="7620000" y="5562600"/>
          <p14:tracePt t="131247" x="7239000" y="5562600"/>
          <p14:tracePt t="131263" x="7032625" y="5562600"/>
          <p14:tracePt t="131280" x="6819900" y="5584825"/>
          <p14:tracePt t="131297" x="6613525" y="5616575"/>
          <p14:tracePt t="131313" x="6408738" y="5646738"/>
          <p14:tracePt t="131330" x="6188075" y="5661025"/>
          <p14:tracePt t="131347" x="5943600" y="5668963"/>
          <p14:tracePt t="131363" x="5608638" y="5668963"/>
          <p14:tracePt t="131380" x="5189538" y="5668963"/>
          <p14:tracePt t="131397" x="4732338" y="5668963"/>
          <p14:tracePt t="131413" x="4297363" y="5668963"/>
          <p14:tracePt t="131430" x="3916363" y="5668963"/>
          <p14:tracePt t="131447" x="3687763" y="5630863"/>
          <p14:tracePt t="131464" x="3559175" y="5608638"/>
          <p14:tracePt t="137711" x="3535363" y="5622925"/>
          <p14:tracePt t="137718" x="3513138" y="5668963"/>
          <p14:tracePt t="137727" x="3489325" y="5707063"/>
          <p14:tracePt t="137735" x="3475038" y="5761038"/>
          <p14:tracePt t="137748" x="3459163" y="5821363"/>
          <p14:tracePt t="137765" x="3406775" y="6035675"/>
          <p14:tracePt t="137782" x="3336925" y="6302375"/>
          <p14:tracePt t="137798" x="3178175" y="6827838"/>
          <p14:tracePt t="137815" x="3094038" y="6850063"/>
          <p14:tracePt t="137832" x="3001963" y="6850063"/>
          <p14:tracePt t="137849" x="2933700" y="6850063"/>
          <p14:tracePt t="137865" x="2903538" y="6850063"/>
          <p14:tracePt t="137882" x="2873375" y="6850063"/>
          <p14:tracePt t="137898" x="2849563" y="6850063"/>
          <p14:tracePt t="137915" x="2811463" y="6850063"/>
          <p14:tracePt t="137932" x="2743200" y="6850063"/>
          <p14:tracePt t="137949" x="2689225" y="6850063"/>
          <p14:tracePt t="137965" x="2582863" y="6850063"/>
          <p14:tracePt t="137982" x="2476500" y="6850063"/>
          <p14:tracePt t="137998" x="2239963" y="6850063"/>
          <p14:tracePt t="138015" x="2079625" y="6850063"/>
          <p14:tracePt t="138032" x="1973263" y="6850063"/>
          <p14:tracePt t="138049" x="1927225" y="6850063"/>
          <p14:tracePt t="138127" x="1927225" y="6842125"/>
          <p14:tracePt t="138135" x="1927225" y="6819900"/>
          <p14:tracePt t="138142" x="1951038" y="6773863"/>
          <p14:tracePt t="138151" x="1981200" y="6735763"/>
          <p14:tracePt t="138165" x="1997075" y="6713538"/>
          <p14:tracePt t="138182" x="2049463" y="6659563"/>
          <p14:tracePt t="138199" x="2065338" y="6651625"/>
          <p14:tracePt t="138280" x="2073275" y="6651625"/>
          <p14:tracePt t="138288" x="2087563" y="6651625"/>
          <p14:tracePt t="138296" x="2095500" y="6651625"/>
          <p14:tracePt t="138304" x="2117725" y="6651625"/>
          <p14:tracePt t="138316" x="2133600" y="6659563"/>
          <p14:tracePt t="138332" x="2171700" y="6659563"/>
          <p14:tracePt t="138349" x="2187575" y="6675438"/>
          <p14:tracePt t="138416" x="2179638" y="6675438"/>
          <p14:tracePt t="138423" x="2163763" y="6675438"/>
          <p14:tracePt t="138432" x="2149475" y="6675438"/>
          <p14:tracePt t="138449" x="2087563" y="6675438"/>
          <p14:tracePt t="138466" x="1973263" y="6675438"/>
          <p14:tracePt t="138482" x="1782763" y="6735763"/>
          <p14:tracePt t="138499" x="1646238" y="6811963"/>
          <p14:tracePt t="139599" x="739775" y="6423025"/>
          <p14:tracePt t="139616" x="731838" y="6384925"/>
          <p14:tracePt t="139633" x="731838" y="6362700"/>
          <p14:tracePt t="139649" x="715963" y="6308725"/>
          <p14:tracePt t="139666" x="708025" y="6256338"/>
          <p14:tracePt t="139683" x="701675" y="6218238"/>
          <p14:tracePt t="139700" x="701675" y="6180138"/>
          <p14:tracePt t="139717" x="685800" y="6134100"/>
          <p14:tracePt t="139733" x="685800" y="6096000"/>
          <p14:tracePt t="139750" x="677863" y="6049963"/>
          <p14:tracePt t="139767" x="677863" y="5997575"/>
          <p14:tracePt t="140495" x="0" y="0"/>
        </p14:tracePtLst>
        <p14:tracePtLst>
          <p14:tracePt t="145423" x="449263" y="5257800"/>
          <p14:tracePt t="145536" x="457200" y="5265738"/>
          <p14:tracePt t="145544" x="473075" y="5265738"/>
          <p14:tracePt t="145560" x="479425" y="5265738"/>
          <p14:tracePt t="145568" x="503238" y="5280025"/>
          <p14:tracePt t="145585" x="525463" y="5287963"/>
          <p14:tracePt t="145624" x="533400" y="5287963"/>
          <p14:tracePt t="145635" x="549275" y="5287963"/>
          <p14:tracePt t="145652" x="571500" y="5287963"/>
          <p14:tracePt t="145669" x="579438" y="5295900"/>
          <p14:tracePt t="145705" x="587375" y="5303838"/>
          <p14:tracePt t="145712" x="639763" y="5311775"/>
          <p14:tracePt t="145720" x="777875" y="5364163"/>
          <p14:tracePt t="145735" x="1303338" y="5478463"/>
          <p14:tracePt t="145752" x="1782763" y="5554663"/>
          <p14:tracePt t="145769" x="2498725" y="5646738"/>
          <p14:tracePt t="145785" x="3246438" y="5761038"/>
          <p14:tracePt t="145802" x="3970338" y="5845175"/>
          <p14:tracePt t="145819" x="4610100" y="5859463"/>
          <p14:tracePt t="145835" x="5127625" y="5859463"/>
          <p14:tracePt t="145852" x="5464175" y="5859463"/>
          <p14:tracePt t="145869" x="5646738" y="5859463"/>
          <p14:tracePt t="145885" x="5722938" y="5859463"/>
          <p14:tracePt t="145902" x="5737225" y="5859463"/>
          <p14:tracePt t="145952" x="5753100" y="5859463"/>
          <p14:tracePt t="145960" x="5807075" y="5859463"/>
          <p14:tracePt t="145969" x="5897563" y="5859463"/>
          <p14:tracePt t="145985" x="6096000" y="5859463"/>
          <p14:tracePt t="146002" x="6362700" y="5859463"/>
          <p14:tracePt t="146019" x="6621463" y="5859463"/>
          <p14:tracePt t="146035" x="6911975" y="5859463"/>
          <p14:tracePt t="146052" x="7108825" y="5859463"/>
          <p14:tracePt t="146069" x="7269163" y="5859463"/>
          <p14:tracePt t="146085" x="7375525" y="5837238"/>
          <p14:tracePt t="146102" x="7429500" y="5821363"/>
          <p14:tracePt t="146119" x="7489825" y="5783263"/>
          <p14:tracePt t="146135" x="7505700" y="5768975"/>
          <p14:tracePt t="146152" x="7513638" y="5753100"/>
          <p14:tracePt t="146169" x="7513638" y="5737225"/>
          <p14:tracePt t="146185" x="7527925" y="5722938"/>
          <p14:tracePt t="146203" x="7527925" y="5715000"/>
          <p14:tracePt t="146344" x="7527925" y="5707063"/>
          <p14:tracePt t="146368" x="7527925" y="5692775"/>
          <p14:tracePt t="146376" x="7505700" y="5684838"/>
          <p14:tracePt t="146385" x="7489825" y="5684838"/>
          <p14:tracePt t="146402" x="7451725" y="5676900"/>
          <p14:tracePt t="146419" x="7407275" y="5661025"/>
          <p14:tracePt t="146436" x="7353300" y="5661025"/>
          <p14:tracePt t="146452" x="7337425" y="5661025"/>
          <p14:tracePt t="146560" x="7337425" y="5646738"/>
          <p14:tracePt t="146568" x="7337425" y="5622925"/>
          <p14:tracePt t="146576" x="7353300" y="5592763"/>
          <p14:tracePt t="146586" x="7361238" y="5570538"/>
          <p14:tracePt t="146602" x="7375525" y="5502275"/>
          <p14:tracePt t="146619" x="7399338" y="5410200"/>
          <p14:tracePt t="146636" x="7429500" y="5326063"/>
          <p14:tracePt t="146652" x="7437438" y="5257800"/>
          <p14:tracePt t="146669" x="7445375" y="5181600"/>
          <p14:tracePt t="146686" x="7445375" y="5127625"/>
          <p14:tracePt t="146702" x="7445375" y="5089525"/>
          <p14:tracePt t="146719" x="7445375" y="5051425"/>
          <p14:tracePt t="146736" x="7445375" y="5045075"/>
          <p14:tracePt t="146832" x="7445375" y="5029200"/>
          <p14:tracePt t="146840" x="7445375" y="5021263"/>
          <p14:tracePt t="146848" x="7445375" y="5006975"/>
          <p14:tracePt t="146864" x="7437438" y="4991100"/>
          <p14:tracePt t="146888" x="7437438" y="4983163"/>
          <p14:tracePt t="146896" x="7429500" y="4975225"/>
          <p14:tracePt t="146928" x="7429500" y="4968875"/>
          <p14:tracePt t="146944" x="7429500" y="4960938"/>
          <p14:tracePt t="146960" x="7421563" y="4953000"/>
          <p14:tracePt t="146976" x="7413625" y="4953000"/>
          <p14:tracePt t="146985" x="7413625" y="4945063"/>
          <p14:tracePt t="146992" x="7407275" y="4945063"/>
          <p14:tracePt t="147002" x="7391400" y="4945063"/>
          <p14:tracePt t="147019" x="7375525" y="4945063"/>
          <p14:tracePt t="147064" x="7369175" y="4945063"/>
          <p14:tracePt t="147072" x="7361238" y="4945063"/>
          <p14:tracePt t="147104" x="7353300" y="4945063"/>
          <p14:tracePt t="147112" x="7337425" y="4945063"/>
          <p14:tracePt t="147120" x="7323138" y="4953000"/>
          <p14:tracePt t="147136" x="7307263" y="4968875"/>
          <p14:tracePt t="147153" x="7285038" y="4983163"/>
          <p14:tracePt t="147169" x="7269163" y="5021263"/>
          <p14:tracePt t="147186" x="7261225" y="5037138"/>
          <p14:tracePt t="147202" x="7254875" y="5059363"/>
          <p14:tracePt t="147219" x="7254875" y="5083175"/>
          <p14:tracePt t="147236" x="7254875" y="5097463"/>
          <p14:tracePt t="147253" x="7254875" y="5105400"/>
          <p14:tracePt t="147269" x="7277100" y="5127625"/>
          <p14:tracePt t="147286" x="7345363" y="5135563"/>
          <p14:tracePt t="147303" x="7451725" y="5135563"/>
          <p14:tracePt t="147319" x="7475538" y="5135563"/>
          <p14:tracePt t="147336" x="7489825" y="5127625"/>
          <p14:tracePt t="147353" x="7505700" y="5113338"/>
          <p14:tracePt t="147369" x="7505700" y="5083175"/>
          <p14:tracePt t="147386" x="7505700" y="5037138"/>
          <p14:tracePt t="147403" x="7445375" y="4968875"/>
          <p14:tracePt t="147419" x="7353300" y="4906963"/>
          <p14:tracePt t="147436" x="7231063" y="4854575"/>
          <p14:tracePt t="147453" x="7108825" y="4816475"/>
          <p14:tracePt t="147469" x="7086600" y="4816475"/>
          <p14:tracePt t="147488" x="7070725" y="4816475"/>
          <p14:tracePt t="147503" x="7056438" y="4830763"/>
          <p14:tracePt t="147519" x="7040563" y="4892675"/>
          <p14:tracePt t="147536" x="7040563" y="4937125"/>
          <p14:tracePt t="147553" x="7040563" y="4960938"/>
          <p14:tracePt t="147569" x="7040563" y="4983163"/>
          <p14:tracePt t="147586" x="7048500" y="4983163"/>
          <p14:tracePt t="147603" x="7064375" y="4991100"/>
          <p14:tracePt t="147620" x="7102475" y="4983163"/>
          <p14:tracePt t="147636" x="7116763" y="4968875"/>
          <p14:tracePt t="147653" x="7116763" y="4937125"/>
          <p14:tracePt t="147670" x="7116763" y="4914900"/>
          <p14:tracePt t="147704" x="7116763" y="4906963"/>
          <p14:tracePt t="147720" x="7108825" y="4906963"/>
          <p14:tracePt t="147736" x="7078663" y="4922838"/>
          <p14:tracePt t="147753" x="7064375" y="4968875"/>
          <p14:tracePt t="147769" x="7064375" y="4999038"/>
          <p14:tracePt t="147786" x="7064375" y="5021263"/>
          <p14:tracePt t="147803" x="7086600" y="5029200"/>
          <p14:tracePt t="147819" x="7178675" y="5029200"/>
          <p14:tracePt t="147836" x="7231063" y="5029200"/>
          <p14:tracePt t="147853" x="7231063" y="5021263"/>
          <p14:tracePt t="147984" x="7223125" y="5021263"/>
          <p14:tracePt t="148000" x="7216775" y="5021263"/>
          <p14:tracePt t="148008" x="7200900" y="5021263"/>
          <p14:tracePt t="148019" x="7192963" y="5021263"/>
          <p14:tracePt t="148036" x="7162800" y="5021263"/>
          <p14:tracePt t="148053" x="7116763" y="5013325"/>
          <p14:tracePt t="148069" x="7040563" y="4937125"/>
          <p14:tracePt t="148086" x="6964363" y="4854575"/>
          <p14:tracePt t="148103" x="6918325" y="4694238"/>
          <p14:tracePt t="148120" x="6911975" y="4610100"/>
          <p14:tracePt t="148136" x="6896100" y="4541838"/>
          <p14:tracePt t="148153" x="6888163" y="4479925"/>
          <p14:tracePt t="148170" x="6880225" y="4449763"/>
          <p14:tracePt t="148186" x="6858000" y="4427538"/>
          <p14:tracePt t="148204" x="6811963" y="4403725"/>
          <p14:tracePt t="148220" x="6765925" y="4397375"/>
          <p14:tracePt t="148236" x="6659563" y="4397375"/>
          <p14:tracePt t="148253" x="6469063" y="4397375"/>
          <p14:tracePt t="148270" x="6362700" y="4397375"/>
          <p14:tracePt t="148286" x="6354763" y="4397375"/>
          <p14:tracePt t="148384" x="6346825" y="4397375"/>
          <p14:tracePt t="148424" x="6332538" y="4389438"/>
          <p14:tracePt t="148432" x="6324600" y="4389438"/>
          <p14:tracePt t="148440" x="6308725" y="4389438"/>
          <p14:tracePt t="148453" x="6294438" y="4373563"/>
          <p14:tracePt t="148470" x="6194425" y="4365625"/>
          <p14:tracePt t="148486" x="6156325" y="4359275"/>
          <p14:tracePt t="148544" x="6156325" y="4351338"/>
          <p14:tracePt t="148568" x="6156325" y="4343400"/>
          <p14:tracePt t="148904" x="6156325" y="4373563"/>
          <p14:tracePt t="148912" x="6156325" y="4411663"/>
          <p14:tracePt t="148920" x="6156325" y="4487863"/>
          <p14:tracePt t="148936" x="6218238" y="4640263"/>
          <p14:tracePt t="148953" x="6332538" y="4778375"/>
          <p14:tracePt t="148970" x="6507163" y="4876800"/>
          <p14:tracePt t="148986" x="6751638" y="4953000"/>
          <p14:tracePt t="149003" x="6988175" y="4960938"/>
          <p14:tracePt t="149021" x="7116763" y="4960938"/>
          <p14:tracePt t="149036" x="7146925" y="4960938"/>
          <p14:tracePt t="149053" x="7154863" y="4960938"/>
          <p14:tracePt t="149088" x="7154863" y="4953000"/>
          <p14:tracePt t="149177" x="7170738" y="4960938"/>
          <p14:tracePt t="149184" x="7178675" y="4968875"/>
          <p14:tracePt t="149192" x="7185025" y="4983163"/>
          <p14:tracePt t="149203" x="7200900" y="5006975"/>
          <p14:tracePt t="149220" x="7208838" y="5013325"/>
          <p14:tracePt t="149272" x="7208838" y="5021263"/>
          <p14:tracePt t="149296" x="7208838" y="5029200"/>
          <p14:tracePt t="149312" x="7208838" y="5045075"/>
          <p14:tracePt t="149328" x="7208838" y="5059363"/>
          <p14:tracePt t="149336" x="7200900" y="5067300"/>
          <p14:tracePt t="149360" x="7200900" y="5083175"/>
          <p14:tracePt t="149384" x="7192963" y="5089525"/>
          <p14:tracePt t="149656" x="7192963" y="5083175"/>
          <p14:tracePt t="149664" x="7192963" y="5075238"/>
          <p14:tracePt t="149672" x="7192963" y="5067300"/>
          <p14:tracePt t="149687" x="7192963" y="5059363"/>
          <p14:tracePt t="149703" x="7146925" y="5021263"/>
          <p14:tracePt t="149721" x="7078663" y="4953000"/>
          <p14:tracePt t="149737" x="6972300" y="4884738"/>
          <p14:tracePt t="149753" x="6842125" y="4784725"/>
          <p14:tracePt t="149770" x="6727825" y="4686300"/>
          <p14:tracePt t="149787" x="6621463" y="4610100"/>
          <p14:tracePt t="149803" x="6553200" y="4541838"/>
          <p14:tracePt t="149820" x="6523038" y="4525963"/>
          <p14:tracePt t="149837" x="6507163" y="4511675"/>
          <p14:tracePt t="149839" x="6499225" y="4503738"/>
          <p14:tracePt t="149854" x="6484938" y="4495800"/>
          <p14:tracePt t="149870" x="6469063" y="4495800"/>
          <p14:tracePt t="149887" x="6461125" y="4487863"/>
          <p14:tracePt t="149920" x="6454775" y="4487863"/>
          <p14:tracePt t="149952" x="6446838" y="4473575"/>
          <p14:tracePt t="149960" x="6438900" y="4465638"/>
          <p14:tracePt t="149976" x="6416675" y="4457700"/>
          <p14:tracePt t="149987" x="6408738" y="4457700"/>
          <p14:tracePt t="150003" x="6384925" y="4449763"/>
          <p14:tracePt t="150160" x="6378575" y="4449763"/>
          <p14:tracePt t="150168" x="6346825" y="4441825"/>
          <p14:tracePt t="150176" x="6286500" y="4435475"/>
          <p14:tracePt t="150187" x="6218238" y="4427538"/>
          <p14:tracePt t="150203" x="6126163" y="4419600"/>
          <p14:tracePt t="150221" x="6088063" y="4411663"/>
          <p14:tracePt t="150288" x="6088063" y="4403725"/>
          <p14:tracePt t="150296" x="6103938" y="4403725"/>
          <p14:tracePt t="150304" x="6134100" y="4403725"/>
          <p14:tracePt t="150320" x="6180138" y="4403725"/>
          <p14:tracePt t="150400" x="6180138" y="4397375"/>
          <p14:tracePt t="150408" x="6172200" y="4389438"/>
          <p14:tracePt t="150600" x="6164263" y="4397375"/>
          <p14:tracePt t="150608" x="6164263" y="4427538"/>
          <p14:tracePt t="150616" x="6164263" y="4487863"/>
          <p14:tracePt t="150624" x="6172200" y="4549775"/>
          <p14:tracePt t="150637" x="6218238" y="4648200"/>
          <p14:tracePt t="150654" x="6346825" y="4830763"/>
          <p14:tracePt t="150671" x="6713538" y="5127625"/>
          <p14:tracePt t="150687" x="6850063" y="5189538"/>
          <p14:tracePt t="150704" x="7124700" y="5280025"/>
          <p14:tracePt t="150722" x="7185025" y="5280025"/>
          <p14:tracePt t="150754" x="7192963" y="5280025"/>
          <p14:tracePt t="150770" x="7200900" y="5280025"/>
          <p14:tracePt t="150787" x="7208838" y="5265738"/>
          <p14:tracePt t="150804" x="7208838" y="5257800"/>
          <p14:tracePt t="150820" x="7216775" y="5235575"/>
          <p14:tracePt t="150837" x="7223125" y="5227638"/>
          <p14:tracePt t="150864" x="7223125" y="5219700"/>
          <p14:tracePt t="150896" x="7231063" y="5211763"/>
          <p14:tracePt t="150904" x="7239000" y="5211763"/>
          <p14:tracePt t="150920" x="7246938" y="5211763"/>
          <p14:tracePt t="150952" x="7261225" y="5203825"/>
          <p14:tracePt t="150984" x="7261225" y="5189538"/>
          <p14:tracePt t="150992" x="7261225" y="5181600"/>
          <p14:tracePt t="151000" x="7261225" y="5165725"/>
          <p14:tracePt t="151008" x="7261225" y="5151438"/>
          <p14:tracePt t="151020" x="7261225" y="5135563"/>
          <p14:tracePt t="151037" x="7254875" y="5113338"/>
          <p14:tracePt t="151054" x="7246938" y="5105400"/>
          <p14:tracePt t="151185" x="7239000" y="5097463"/>
          <p14:tracePt t="151192" x="7231063" y="5083175"/>
          <p14:tracePt t="151216" x="7223125" y="5075238"/>
          <p14:tracePt t="151232" x="7223125" y="5067300"/>
          <p14:tracePt t="151401" x="7216775" y="5067300"/>
          <p14:tracePt t="151408" x="7208838" y="5067300"/>
          <p14:tracePt t="151417" x="7192963" y="5067300"/>
          <p14:tracePt t="151424" x="7185025" y="5067300"/>
          <p14:tracePt t="151437" x="7178675" y="5059363"/>
          <p14:tracePt t="151454" x="7140575" y="5059363"/>
          <p14:tracePt t="151471" x="7078663" y="5059363"/>
          <p14:tracePt t="151487" x="6964363" y="5059363"/>
          <p14:tracePt t="151504" x="6850063" y="5059363"/>
          <p14:tracePt t="151521" x="6721475" y="5059363"/>
          <p14:tracePt t="151538" x="6569075" y="5059363"/>
          <p14:tracePt t="151554" x="6408738" y="5059363"/>
          <p14:tracePt t="151571" x="6264275" y="5045075"/>
          <p14:tracePt t="151587" x="6126163" y="5045075"/>
          <p14:tracePt t="151604" x="6019800" y="5045075"/>
          <p14:tracePt t="151621" x="5921375" y="5045075"/>
          <p14:tracePt t="151638" x="5813425" y="5045075"/>
          <p14:tracePt t="151654" x="5707063" y="5045075"/>
          <p14:tracePt t="151671" x="5532438" y="5045075"/>
          <p14:tracePt t="151687" x="5402263" y="5045075"/>
          <p14:tracePt t="151704" x="5287963" y="5045075"/>
          <p14:tracePt t="151721" x="5197475" y="5045075"/>
          <p14:tracePt t="151738" x="5097463" y="5045075"/>
          <p14:tracePt t="151754" x="4991100" y="5029200"/>
          <p14:tracePt t="151771" x="4914900" y="5029200"/>
          <p14:tracePt t="151787" x="4822825" y="5029200"/>
          <p14:tracePt t="151804" x="4724400" y="5029200"/>
          <p14:tracePt t="151821" x="4594225" y="5029200"/>
          <p14:tracePt t="151837" x="4435475" y="5013325"/>
          <p14:tracePt t="151855" x="4229100" y="4983163"/>
          <p14:tracePt t="151871" x="4168775" y="4975225"/>
          <p14:tracePt t="151887" x="4030663" y="4968875"/>
          <p14:tracePt t="151904" x="3940175" y="4968875"/>
          <p14:tracePt t="151921" x="3856038" y="4968875"/>
          <p14:tracePt t="151938" x="3779838" y="4968875"/>
          <p14:tracePt t="151954" x="3679825" y="4968875"/>
          <p14:tracePt t="151971" x="3581400" y="4968875"/>
          <p14:tracePt t="151988" x="3505200" y="4968875"/>
          <p14:tracePt t="152004" x="3406775" y="4968875"/>
          <p14:tracePt t="152021" x="3352800" y="4968875"/>
          <p14:tracePt t="152038" x="3322638" y="4968875"/>
          <p14:tracePt t="152055" x="3268663" y="4968875"/>
          <p14:tracePt t="152071" x="3260725" y="4968875"/>
          <p14:tracePt t="152088" x="3208338" y="4968875"/>
          <p14:tracePt t="152104" x="3184525" y="4968875"/>
          <p14:tracePt t="152121" x="3178175" y="4968875"/>
          <p14:tracePt t="152256" x="3216275" y="4968875"/>
          <p14:tracePt t="152264" x="3268663" y="4953000"/>
          <p14:tracePt t="152273" x="3330575" y="4945063"/>
          <p14:tracePt t="152288" x="3467100" y="4892675"/>
          <p14:tracePt t="152304" x="3611563" y="4860925"/>
          <p14:tracePt t="152321" x="3687763" y="4830763"/>
          <p14:tracePt t="152338" x="3717925" y="4822825"/>
          <p14:tracePt t="152520" x="3695700" y="4846638"/>
          <p14:tracePt t="152528" x="3657600" y="4884738"/>
          <p14:tracePt t="152538" x="3627438" y="4906963"/>
          <p14:tracePt t="152554" x="3535363" y="4975225"/>
          <p14:tracePt t="152571" x="3467100" y="5021263"/>
          <p14:tracePt t="152588" x="3390900" y="5059363"/>
          <p14:tracePt t="152604" x="3344863" y="5075238"/>
          <p14:tracePt t="152621" x="3330575" y="5083175"/>
          <p14:tracePt t="152696" x="3322638" y="5089525"/>
          <p14:tracePt t="152704" x="3306763" y="5097463"/>
          <p14:tracePt t="152728" x="3298825" y="5105400"/>
          <p14:tracePt t="152736" x="3292475" y="5105400"/>
          <p14:tracePt t="152824" x="3292475" y="5113338"/>
          <p14:tracePt t="152832" x="3292475" y="5121275"/>
          <p14:tracePt t="152840" x="3298825" y="5127625"/>
          <p14:tracePt t="152855" x="3398838" y="5165725"/>
          <p14:tracePt t="152871" x="3597275" y="5203825"/>
          <p14:tracePt t="152888" x="3771900" y="5227638"/>
          <p14:tracePt t="152905" x="3932238" y="5249863"/>
          <p14:tracePt t="152921" x="4030663" y="5249863"/>
          <p14:tracePt t="153016" x="4038600" y="5249863"/>
          <p14:tracePt t="153056" x="4038600" y="5241925"/>
          <p14:tracePt t="153064" x="4038600" y="5219700"/>
          <p14:tracePt t="153072" x="4038600" y="5197475"/>
          <p14:tracePt t="153088" x="4022725" y="5165725"/>
          <p14:tracePt t="153105" x="4000500" y="5127625"/>
          <p14:tracePt t="153121" x="4000500" y="5105400"/>
          <p14:tracePt t="153138" x="3992563" y="5083175"/>
          <p14:tracePt t="153303" x="3984625" y="5075238"/>
          <p14:tracePt t="153312" x="3978275" y="5075238"/>
          <p14:tracePt t="153319" x="3978275" y="5083175"/>
          <p14:tracePt t="153328" x="3978275" y="5135563"/>
          <p14:tracePt t="153338" x="3978275" y="5211763"/>
          <p14:tracePt t="153355" x="3978275" y="5387975"/>
          <p14:tracePt t="153371" x="3978275" y="5622925"/>
          <p14:tracePt t="153388" x="3978275" y="5837238"/>
          <p14:tracePt t="153405" x="3978275" y="5951538"/>
          <p14:tracePt t="153422" x="3992563" y="6073775"/>
          <p14:tracePt t="153438" x="4000500" y="6111875"/>
          <p14:tracePt t="153455" x="4000500" y="6126163"/>
          <p14:tracePt t="153856" x="4054475" y="6126163"/>
          <p14:tracePt t="153864" x="4191000" y="6073775"/>
          <p14:tracePt t="153872" x="4343400" y="6011863"/>
          <p14:tracePt t="153888" x="4572000" y="5935663"/>
          <p14:tracePt t="153905" x="4716463" y="5867400"/>
          <p14:tracePt t="153922" x="4860925" y="5813425"/>
          <p14:tracePt t="153938" x="4991100" y="5753100"/>
          <p14:tracePt t="153955" x="5051425" y="5737225"/>
          <p14:tracePt t="153972" x="5067300" y="5722938"/>
          <p14:tracePt t="154104" x="5059363" y="5722938"/>
          <p14:tracePt t="154112" x="5051425" y="5722938"/>
          <p14:tracePt t="154122" x="5037138" y="5722938"/>
          <p14:tracePt t="154184" x="5029200" y="5722938"/>
          <p14:tracePt t="154192" x="5021263" y="5722938"/>
          <p14:tracePt t="154200" x="5013325" y="5722938"/>
          <p14:tracePt t="154208" x="5006975" y="5730875"/>
          <p14:tracePt t="154222" x="5006975" y="5737225"/>
          <p14:tracePt t="154240" x="4930775" y="5775325"/>
          <p14:tracePt t="154255" x="4884738" y="5807075"/>
          <p14:tracePt t="154272" x="4792663" y="5875338"/>
          <p14:tracePt t="154288" x="4746625" y="5913438"/>
          <p14:tracePt t="154305" x="4708525" y="5943600"/>
          <p14:tracePt t="154322" x="4678363" y="5973763"/>
          <p14:tracePt t="154338" x="4632325" y="6011863"/>
          <p14:tracePt t="154355" x="4594225" y="6042025"/>
          <p14:tracePt t="154372" x="4572000" y="6057900"/>
          <p14:tracePt t="154388" x="4564063" y="6065838"/>
          <p14:tracePt t="154405" x="4549775" y="6073775"/>
          <p14:tracePt t="154422" x="4518025" y="6088063"/>
          <p14:tracePt t="154439" x="4487863" y="6096000"/>
          <p14:tracePt t="154455" x="4479925" y="6096000"/>
          <p14:tracePt t="154520" x="4473575" y="6096000"/>
          <p14:tracePt t="154528" x="4465638" y="6096000"/>
          <p14:tracePt t="154538" x="4435475" y="6096000"/>
          <p14:tracePt t="154555" x="4321175" y="6134100"/>
          <p14:tracePt t="154572" x="4206875" y="6194425"/>
          <p14:tracePt t="154589" x="4114800" y="6278563"/>
          <p14:tracePt t="154605" x="4016375" y="6378575"/>
          <p14:tracePt t="154622" x="3946525" y="6477000"/>
          <p14:tracePt t="154639" x="3825875" y="6607175"/>
          <p14:tracePt t="154655" x="3749675" y="6675438"/>
          <p14:tracePt t="154672" x="3741738" y="6683375"/>
          <p14:tracePt t="155136" x="3779838" y="6683375"/>
          <p14:tracePt t="155144" x="3870325" y="6645275"/>
          <p14:tracePt t="155155" x="3946525" y="6621463"/>
          <p14:tracePt t="155172" x="4030663" y="6599238"/>
          <p14:tracePt t="155189" x="4068763" y="6583363"/>
          <p14:tracePt t="155205" x="4084638" y="6583363"/>
          <p14:tracePt t="155222" x="4160838" y="6575425"/>
          <p14:tracePt t="155240" x="4335463" y="6569075"/>
          <p14:tracePt t="155255" x="4441825" y="6569075"/>
          <p14:tracePt t="155272" x="4579938" y="6569075"/>
          <p14:tracePt t="155289" x="4708525" y="6569075"/>
          <p14:tracePt t="155305" x="4846638" y="6569075"/>
          <p14:tracePt t="155322" x="4945063" y="6569075"/>
          <p14:tracePt t="155339" x="5006975" y="6569075"/>
          <p14:tracePt t="155355" x="5037138" y="6569075"/>
          <p14:tracePt t="155389" x="5045075" y="6569075"/>
          <p14:tracePt t="155600" x="5051425" y="6569075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31900" t="39806" r="29659" b="54516"/>
          <a:stretch/>
        </p:blipFill>
        <p:spPr>
          <a:xfrm>
            <a:off x="2335595" y="1526268"/>
            <a:ext cx="6612433" cy="492372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254900"/>
              </p:ext>
            </p:extLst>
          </p:nvPr>
        </p:nvGraphicFramePr>
        <p:xfrm>
          <a:off x="5255581" y="1533614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49" name="Equation" r:id="rId6" imgW="888840" imgH="177480" progId="Equation.DSMT4">
                  <p:embed/>
                </p:oleObj>
              </mc:Choice>
              <mc:Fallback>
                <p:oleObj name="Equation" r:id="rId6" imgW="888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255581" y="1533614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35595" y="81834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1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635"/>
    </mc:Choice>
    <mc:Fallback xmlns="">
      <p:transition advTm="48635"/>
    </mc:Fallback>
  </mc:AlternateContent>
  <p:timing>
    <p:tnLst>
      <p:par>
        <p:cTn id="1" dur="indefinite" restart="never" nodeType="tmRoot"/>
      </p:par>
    </p:tnLst>
  </p:timing>
  <p:extLst mod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3625570"/>
              </p:ext>
            </p:extLst>
          </p:nvPr>
        </p:nvGraphicFramePr>
        <p:xfrm>
          <a:off x="3663950" y="1533448"/>
          <a:ext cx="1728788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8" name="Equation" r:id="rId5" imgW="888840" imgH="1955520" progId="Equation.DSMT4">
                  <p:embed/>
                </p:oleObj>
              </mc:Choice>
              <mc:Fallback>
                <p:oleObj name="Equation" r:id="rId5" imgW="88884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663950" y="1533448"/>
                        <a:ext cx="1728788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132504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2650916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/>
          <a:srcRect l="31900" t="39806" r="29659" b="54516"/>
          <a:stretch/>
        </p:blipFill>
        <p:spPr>
          <a:xfrm>
            <a:off x="888534" y="931464"/>
            <a:ext cx="6612433" cy="492372"/>
          </a:xfrm>
          <a:prstGeom prst="rect">
            <a:avLst/>
          </a:prstGeom>
        </p:spPr>
      </p:pic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3578492"/>
              </p:ext>
            </p:extLst>
          </p:nvPr>
        </p:nvGraphicFramePr>
        <p:xfrm>
          <a:off x="3808520" y="938810"/>
          <a:ext cx="2380132" cy="4760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9" name="Equation" r:id="rId8" imgW="888840" imgH="177480" progId="Equation.DSMT4">
                  <p:embed/>
                </p:oleObj>
              </mc:Choice>
              <mc:Fallback>
                <p:oleObj name="Equation" r:id="rId8" imgW="888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808520" y="938810"/>
                        <a:ext cx="2380132" cy="47602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085" y="5508229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6" name="Oval 15"/>
          <p:cNvSpPr/>
          <p:nvPr/>
        </p:nvSpPr>
        <p:spPr>
          <a:xfrm>
            <a:off x="6721271" y="5540039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2187971" y="5619563"/>
            <a:ext cx="4551056" cy="2589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2"/>
    </p:custDataLst>
    <p:extLst>
      <p:ext uri="{BB962C8B-B14F-4D97-AF65-F5344CB8AC3E}">
        <p14:creationId xmlns:p14="http://schemas.microsoft.com/office/powerpoint/2010/main" val="118917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4251"/>
    </mc:Choice>
    <mc:Fallback xmlns="">
      <p:transition advTm="144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  <p:extLst mod="1">
    <p:ext uri="{3A86A75C-4F4B-4683-9AE1-C65F6400EC91}">
      <p14:laserTraceLst xmlns:p14="http://schemas.microsoft.com/office/powerpoint/2010/main">
        <p14:tracePtLst>
          <p14:tracePt t="9170" x="228600" y="5588000"/>
          <p14:tracePt t="9523" x="247650" y="5594350"/>
          <p14:tracePt t="9531" x="381000" y="5594350"/>
          <p14:tracePt t="9539" x="704850" y="5594350"/>
          <p14:tracePt t="9553" x="1168400" y="5492750"/>
          <p14:tracePt t="9570" x="2590800" y="5099050"/>
          <p14:tracePt t="9586" x="2736850" y="4984750"/>
          <p14:tracePt t="9603" x="2857500" y="4705350"/>
          <p14:tracePt t="9620" x="3105150" y="3949700"/>
          <p14:tracePt t="9636" x="3378200" y="2940050"/>
          <p14:tracePt t="9653" x="3505200" y="2178050"/>
          <p14:tracePt t="9670" x="3581400" y="1593850"/>
          <p14:tracePt t="9688" x="3632200" y="1314450"/>
          <p14:tracePt t="9703" x="3632200" y="1200150"/>
          <p14:tracePt t="9719" x="3632200" y="1143000"/>
          <p14:tracePt t="9736" x="3644900" y="1111250"/>
          <p14:tracePt t="9753" x="3651250" y="1098550"/>
          <p14:tracePt t="9770" x="3657600" y="1085850"/>
          <p14:tracePt t="9786" x="3663950" y="1079500"/>
          <p14:tracePt t="9803" x="3689350" y="1066800"/>
          <p14:tracePt t="9820" x="3727450" y="1066800"/>
          <p14:tracePt t="9836" x="3810000" y="1054100"/>
          <p14:tracePt t="9853" x="3949700" y="1028700"/>
          <p14:tracePt t="9870" x="4146550" y="984250"/>
          <p14:tracePt t="9886" x="4298950" y="939800"/>
          <p14:tracePt t="9903" x="4406900" y="914400"/>
          <p14:tracePt t="9920" x="4432300" y="901700"/>
          <p14:tracePt t="9962" x="4438650" y="901700"/>
          <p14:tracePt t="9970" x="4464050" y="920750"/>
          <p14:tracePt t="9986" x="4521200" y="1035050"/>
          <p14:tracePt t="10003" x="4610100" y="1162050"/>
          <p14:tracePt t="10020" x="4679950" y="1263650"/>
          <p14:tracePt t="10036" x="4743450" y="1314450"/>
          <p14:tracePt t="10053" x="4768850" y="1320800"/>
          <p14:tracePt t="10107" x="4768850" y="1308100"/>
          <p14:tracePt t="10117" x="4775200" y="1289050"/>
          <p14:tracePt t="10126" x="4781550" y="1289050"/>
          <p14:tracePt t="10137" x="4781550" y="1282700"/>
          <p14:tracePt t="10211" x="4806950" y="1276350"/>
          <p14:tracePt t="10222" x="4838700" y="1276350"/>
          <p14:tracePt t="10237" x="4908550" y="1276350"/>
          <p14:tracePt t="10253" x="4946650" y="1276350"/>
          <p14:tracePt t="10270" x="4972050" y="1276350"/>
          <p14:tracePt t="10330" x="4984750" y="1276350"/>
          <p14:tracePt t="10346" x="4991100" y="1276350"/>
          <p14:tracePt t="10354" x="4997450" y="1276350"/>
          <p14:tracePt t="10642" x="5016500" y="1276350"/>
          <p14:tracePt t="10650" x="5099050" y="1276350"/>
          <p14:tracePt t="10658" x="5187950" y="1276350"/>
          <p14:tracePt t="10670" x="5264150" y="1276350"/>
          <p14:tracePt t="10686" x="5410200" y="1276350"/>
          <p14:tracePt t="10703" x="5480050" y="1276350"/>
          <p14:tracePt t="10719" x="5505450" y="1276350"/>
          <p14:tracePt t="10736" x="5530850" y="1263650"/>
          <p14:tracePt t="10753" x="5537200" y="1263650"/>
          <p14:tracePt t="10794" x="5543550" y="1244600"/>
          <p14:tracePt t="10803" x="5556250" y="1225550"/>
          <p14:tracePt t="10820" x="5568950" y="1206500"/>
          <p14:tracePt t="10836" x="5575300" y="1174750"/>
          <p14:tracePt t="10853" x="5575300" y="1162050"/>
          <p14:tracePt t="10870" x="5575300" y="1155700"/>
          <p14:tracePt t="10887" x="5575300" y="1143000"/>
          <p14:tracePt t="11037" x="5575300" y="1149350"/>
          <p14:tracePt t="11047" x="5575300" y="1168400"/>
          <p14:tracePt t="11059" x="5594350" y="1187450"/>
          <p14:tracePt t="11070" x="5607050" y="1193800"/>
          <p14:tracePt t="11086" x="5638800" y="1206500"/>
          <p14:tracePt t="11103" x="5645150" y="1206500"/>
          <p14:tracePt t="11120" x="5664200" y="1206500"/>
          <p14:tracePt t="11137" x="5670550" y="1206500"/>
          <p14:tracePt t="11153" x="5676900" y="1206500"/>
          <p14:tracePt t="11194" x="5689600" y="1206500"/>
          <p14:tracePt t="11627" x="5715000" y="1206500"/>
          <p14:tracePt t="11637" x="5734050" y="1206500"/>
          <p14:tracePt t="11646" x="5778500" y="1206500"/>
          <p14:tracePt t="11655" x="5797550" y="1206500"/>
          <p14:tracePt t="11670" x="5886450" y="1219200"/>
          <p14:tracePt t="11687" x="5949950" y="1225550"/>
          <p14:tracePt t="11704" x="5975350" y="1231900"/>
          <p14:tracePt t="11720" x="6007100" y="1231900"/>
          <p14:tracePt t="11737" x="6013450" y="1244600"/>
          <p14:tracePt t="11754" x="6032500" y="1244600"/>
          <p14:tracePt t="11787" x="6038850" y="1244600"/>
          <p14:tracePt t="11810" x="6045200" y="1244600"/>
          <p14:tracePt t="11820" x="6051550" y="1244600"/>
          <p14:tracePt t="11837" x="6064250" y="1238250"/>
          <p14:tracePt t="11874" x="6070600" y="1238250"/>
          <p14:tracePt t="12010" x="6076950" y="1238250"/>
          <p14:tracePt t="12018" x="6089650" y="1238250"/>
          <p14:tracePt t="12026" x="6096000" y="1238250"/>
          <p14:tracePt t="12131" x="6064250" y="1238250"/>
          <p14:tracePt t="12141" x="6007100" y="1244600"/>
          <p14:tracePt t="12154" x="5899150" y="1263650"/>
          <p14:tracePt t="12170" x="5321300" y="1346200"/>
          <p14:tracePt t="12187" x="4946650" y="1390650"/>
          <p14:tracePt t="12204" x="4679950" y="1441450"/>
          <p14:tracePt t="12229" x="4451350" y="1485900"/>
          <p14:tracePt t="12253" x="4387850" y="1492250"/>
          <p14:tracePt t="12270" x="4381500" y="1492250"/>
          <p14:tracePt t="12287" x="4362450" y="1492250"/>
          <p14:tracePt t="12311" x="4324350" y="1466850"/>
          <p14:tracePt t="12334" x="4260850" y="1371600"/>
          <p14:tracePt t="12347" x="4197350" y="1308100"/>
          <p14:tracePt t="12357" x="4171950" y="1289050"/>
          <p14:tracePt t="12370" x="4127500" y="1257300"/>
          <p14:tracePt t="12387" x="4108450" y="1244600"/>
          <p14:tracePt t="12403" x="4102100" y="1244600"/>
          <p14:tracePt t="12437" x="4089400" y="1244600"/>
          <p14:tracePt t="12507" x="4089400" y="1238250"/>
          <p14:tracePt t="12517" x="4089400" y="1231900"/>
          <p14:tracePt t="12526" x="4076700" y="1219200"/>
          <p14:tracePt t="12537" x="4051300" y="1206500"/>
          <p14:tracePt t="12554" x="4019550" y="1193800"/>
          <p14:tracePt t="12570" x="3987800" y="1181100"/>
          <p14:tracePt t="12587" x="3981450" y="1174750"/>
          <p14:tracePt t="12604" x="3981450" y="1168400"/>
          <p14:tracePt t="12635" x="3981450" y="1162050"/>
          <p14:tracePt t="12651" x="3975100" y="1162050"/>
          <p14:tracePt t="12661" x="3975100" y="1155700"/>
          <p14:tracePt t="12670" x="3968750" y="1143000"/>
          <p14:tracePt t="12687" x="3968750" y="1136650"/>
          <p14:tracePt t="12704" x="3968750" y="1130300"/>
          <p14:tracePt t="12720" x="3968750" y="1117600"/>
          <p14:tracePt t="12795" x="3968750" y="1155700"/>
          <p14:tracePt t="12805" x="3968750" y="1193800"/>
          <p14:tracePt t="12821" x="3968750" y="1282700"/>
          <p14:tracePt t="12837" x="3981450" y="1339850"/>
          <p14:tracePt t="12854" x="3994150" y="1346200"/>
          <p14:tracePt t="12871" x="3994150" y="1352550"/>
          <p14:tracePt t="12904" x="4000500" y="1352550"/>
          <p14:tracePt t="12921" x="4013200" y="1358900"/>
          <p14:tracePt t="12937" x="4025900" y="1358900"/>
          <p14:tracePt t="12954" x="4057650" y="1358900"/>
          <p14:tracePt t="12970" x="4102100" y="1352550"/>
          <p14:tracePt t="12987" x="4140200" y="1320800"/>
          <p14:tracePt t="13004" x="4159250" y="1276350"/>
          <p14:tracePt t="13020" x="4178300" y="1231900"/>
          <p14:tracePt t="13037" x="4197350" y="1200150"/>
          <p14:tracePt t="13054" x="4210050" y="1187450"/>
          <p14:tracePt t="13123" x="4210050" y="1181100"/>
          <p14:tracePt t="13133" x="4216400" y="1181100"/>
          <p14:tracePt t="13142" x="4229100" y="1181100"/>
          <p14:tracePt t="13154" x="4248150" y="1181100"/>
          <p14:tracePt t="13171" x="4343400" y="1250950"/>
          <p14:tracePt t="13187" x="4400550" y="1270000"/>
          <p14:tracePt t="13204" x="4445000" y="1282700"/>
          <p14:tracePt t="13221" x="4457700" y="1282700"/>
          <p14:tracePt t="13254" x="4464050" y="1282700"/>
          <p14:tracePt t="13271" x="4489450" y="1276350"/>
          <p14:tracePt t="13287" x="4502150" y="1238250"/>
          <p14:tracePt t="13304" x="4521200" y="1200150"/>
          <p14:tracePt t="13321" x="4527550" y="1181100"/>
          <p14:tracePt t="13337" x="4540250" y="1168400"/>
          <p14:tracePt t="13371" x="4546600" y="1155700"/>
          <p14:tracePt t="13388" x="4546600" y="1149350"/>
          <p14:tracePt t="13459" x="4552950" y="1143000"/>
          <p14:tracePt t="13469" x="4559300" y="1143000"/>
          <p14:tracePt t="13477" x="4565650" y="1143000"/>
          <p14:tracePt t="13487" x="4584700" y="1143000"/>
          <p14:tracePt t="13504" x="4622800" y="1162050"/>
          <p14:tracePt t="13521" x="4679950" y="1193800"/>
          <p14:tracePt t="13538" x="4775200" y="1231900"/>
          <p14:tracePt t="13554" x="4845050" y="1257300"/>
          <p14:tracePt t="13571" x="4908550" y="1270000"/>
          <p14:tracePt t="13587" x="4946650" y="1270000"/>
          <p14:tracePt t="13604" x="4991100" y="1257300"/>
          <p14:tracePt t="13621" x="5035550" y="1206500"/>
          <p14:tracePt t="13638" x="5092700" y="1168400"/>
          <p14:tracePt t="13654" x="5143500" y="1130300"/>
          <p14:tracePt t="13671" x="5168900" y="1104900"/>
          <p14:tracePt t="13688" x="5200650" y="1085850"/>
          <p14:tracePt t="13704" x="5219700" y="1079500"/>
          <p14:tracePt t="13721" x="5232400" y="1073150"/>
          <p14:tracePt t="13738" x="5238750" y="1060450"/>
          <p14:tracePt t="13754" x="5270500" y="1060450"/>
          <p14:tracePt t="13771" x="5295900" y="1054100"/>
          <p14:tracePt t="13788" x="5321300" y="1054100"/>
          <p14:tracePt t="13804" x="5340350" y="1054100"/>
          <p14:tracePt t="13947" x="5321300" y="1054100"/>
          <p14:tracePt t="13956" x="5302250" y="1054100"/>
          <p14:tracePt t="13970" x="5270500" y="1054100"/>
          <p14:tracePt t="13987" x="5232400" y="1054100"/>
          <p14:tracePt t="14004" x="5194300" y="1066800"/>
          <p14:tracePt t="14021" x="5149850" y="1085850"/>
          <p14:tracePt t="14038" x="5099050" y="1117600"/>
          <p14:tracePt t="14054" x="5035550" y="1181100"/>
          <p14:tracePt t="14071" x="4997450" y="1212850"/>
          <p14:tracePt t="14088" x="4972050" y="1257300"/>
          <p14:tracePt t="14105" x="4965700" y="1270000"/>
          <p14:tracePt t="14163" x="4965700" y="1282700"/>
          <p14:tracePt t="14173" x="4965700" y="1289050"/>
          <p14:tracePt t="14188" x="4965700" y="1295400"/>
          <p14:tracePt t="14204" x="5010150" y="1320800"/>
          <p14:tracePt t="14221" x="5035550" y="1320800"/>
          <p14:tracePt t="14238" x="5092700" y="1333500"/>
          <p14:tracePt t="14254" x="5130800" y="1333500"/>
          <p14:tracePt t="14271" x="5149850" y="1346200"/>
          <p14:tracePt t="14288" x="5156200" y="1346200"/>
          <p14:tracePt t="14339" x="5162550" y="1346200"/>
          <p14:tracePt t="14349" x="5162550" y="1352550"/>
          <p14:tracePt t="14363" x="5162550" y="1365250"/>
          <p14:tracePt t="14373" x="5162550" y="1371600"/>
          <p14:tracePt t="14388" x="5162550" y="1377950"/>
          <p14:tracePt t="14405" x="5118100" y="1384300"/>
          <p14:tracePt t="14421" x="5060950" y="1384300"/>
          <p14:tracePt t="14438" x="4991100" y="1384300"/>
          <p14:tracePt t="14455" x="4953000" y="1384300"/>
          <p14:tracePt t="14471" x="4946650" y="1384300"/>
          <p14:tracePt t="14563" x="4965700" y="1397000"/>
          <p14:tracePt t="14573" x="4984750" y="1397000"/>
          <p14:tracePt t="14588" x="5022850" y="1397000"/>
          <p14:tracePt t="14604" x="5041900" y="1397000"/>
          <p14:tracePt t="14621" x="5048250" y="1397000"/>
          <p14:tracePt t="14638" x="5067300" y="1397000"/>
          <p14:tracePt t="14655" x="5080000" y="1397000"/>
          <p14:tracePt t="14671" x="5086350" y="1397000"/>
          <p14:tracePt t="14688" x="5105400" y="1397000"/>
          <p14:tracePt t="14705" x="5111750" y="1397000"/>
          <p14:tracePt t="14721" x="5118100" y="1397000"/>
          <p14:tracePt t="14763" x="5118100" y="1390650"/>
          <p14:tracePt t="14773" x="5130800" y="1390650"/>
          <p14:tracePt t="14788" x="5149850" y="1377950"/>
          <p14:tracePt t="14804" x="5187950" y="1352550"/>
          <p14:tracePt t="14821" x="5226050" y="1333500"/>
          <p14:tracePt t="14838" x="5283200" y="1301750"/>
          <p14:tracePt t="14854" x="5334000" y="1263650"/>
          <p14:tracePt t="14871" x="5359400" y="1238250"/>
          <p14:tracePt t="14888" x="5365750" y="1219200"/>
          <p14:tracePt t="14904" x="5378450" y="1206500"/>
          <p14:tracePt t="14921" x="5378450" y="1200150"/>
          <p14:tracePt t="14938" x="5384800" y="1187450"/>
          <p14:tracePt t="14994" x="5384800" y="1174750"/>
          <p14:tracePt t="15107" x="5384800" y="1181100"/>
          <p14:tracePt t="15117" x="5384800" y="1187450"/>
          <p14:tracePt t="15128" x="5384800" y="1206500"/>
          <p14:tracePt t="15140" x="5384800" y="1238250"/>
          <p14:tracePt t="15155" x="5378450" y="1263650"/>
          <p14:tracePt t="15171" x="5365750" y="1289050"/>
          <p14:tracePt t="15188" x="5353050" y="1314450"/>
          <p14:tracePt t="15205" x="5346700" y="1314450"/>
          <p14:tracePt t="15221" x="5346700" y="1320800"/>
          <p14:tracePt t="15307" x="5346700" y="1314450"/>
          <p14:tracePt t="15317" x="5359400" y="1301750"/>
          <p14:tracePt t="15326" x="5391150" y="1270000"/>
          <p14:tracePt t="15338" x="5410200" y="1263650"/>
          <p14:tracePt t="15355" x="5518150" y="1206500"/>
          <p14:tracePt t="15371" x="5607050" y="1162050"/>
          <p14:tracePt t="15388" x="5689600" y="1136650"/>
          <p14:tracePt t="15404" x="5746750" y="1111250"/>
          <p14:tracePt t="15421" x="5803900" y="1085850"/>
          <p14:tracePt t="15438" x="5810250" y="1079500"/>
          <p14:tracePt t="15455" x="5822950" y="1079500"/>
          <p14:tracePt t="15499" x="5829300" y="1079500"/>
          <p14:tracePt t="15508" x="5835650" y="1079500"/>
          <p14:tracePt t="15522" x="5848350" y="1079500"/>
          <p14:tracePt t="15538" x="5880100" y="1130300"/>
          <p14:tracePt t="15555" x="5924550" y="1250950"/>
          <p14:tracePt t="15572" x="5956300" y="1295400"/>
          <p14:tracePt t="15588" x="5969000" y="1333500"/>
          <p14:tracePt t="15605" x="5975350" y="1339850"/>
          <p14:tracePt t="15691" x="5969000" y="1339850"/>
          <p14:tracePt t="15731" x="5969000" y="1327150"/>
          <p14:tracePt t="15741" x="5969000" y="1320800"/>
          <p14:tracePt t="15755" x="5969000" y="1314450"/>
          <p14:tracePt t="15772" x="5994400" y="1289050"/>
          <p14:tracePt t="15788" x="6051550" y="1263650"/>
          <p14:tracePt t="15805" x="6108700" y="1250950"/>
          <p14:tracePt t="15822" x="6134100" y="1244600"/>
          <p14:tracePt t="15838" x="6140450" y="1238250"/>
          <p14:tracePt t="16692" x="6134100" y="1238250"/>
          <p14:tracePt t="16701" x="6115050" y="1238250"/>
          <p14:tracePt t="16710" x="6096000" y="1238250"/>
          <p14:tracePt t="16722" x="6089650" y="1238250"/>
          <p14:tracePt t="16738" x="6064250" y="1238250"/>
          <p14:tracePt t="16755" x="6038850" y="1238250"/>
          <p14:tracePt t="16772" x="6019800" y="1238250"/>
          <p14:tracePt t="16789" x="5994400" y="1238250"/>
          <p14:tracePt t="16805" x="5949950" y="1238250"/>
          <p14:tracePt t="16822" x="5911850" y="1238250"/>
          <p14:tracePt t="16839" x="5873750" y="1238250"/>
          <p14:tracePt t="16855" x="5822950" y="1250950"/>
          <p14:tracePt t="16872" x="5759450" y="1257300"/>
          <p14:tracePt t="16889" x="5695950" y="1276350"/>
          <p14:tracePt t="16905" x="5638800" y="1282700"/>
          <p14:tracePt t="16923" x="5607050" y="1282700"/>
          <p14:tracePt t="16939" x="5600700" y="1289050"/>
          <p14:tracePt t="16972" x="5594350" y="1289050"/>
          <p14:tracePt t="16988" x="5581650" y="1289050"/>
          <p14:tracePt t="17005" x="5575300" y="1289050"/>
          <p14:tracePt t="17021" x="5562600" y="1301750"/>
          <p14:tracePt t="17038" x="5556250" y="1301750"/>
          <p14:tracePt t="17055" x="5549900" y="1308100"/>
          <p14:tracePt t="17072" x="5537200" y="1314450"/>
          <p14:tracePt t="17088" x="5505450" y="1327150"/>
          <p14:tracePt t="17105" x="5480050" y="1346200"/>
          <p14:tracePt t="17106" x="5441950" y="1358900"/>
          <p14:tracePt t="17122" x="5422900" y="1365250"/>
          <p14:tracePt t="17138" x="5359400" y="1390650"/>
          <p14:tracePt t="17155" x="5346700" y="1397000"/>
          <p14:tracePt t="17172" x="5340350" y="1403350"/>
          <p14:tracePt t="17282" x="5334000" y="1403350"/>
          <p14:tracePt t="18123" x="5327650" y="1403350"/>
          <p14:tracePt t="18139" x="5321300" y="1403350"/>
          <p14:tracePt t="18149" x="5302250" y="1403350"/>
          <p14:tracePt t="18157" x="5295900" y="1384300"/>
          <p14:tracePt t="18172" x="5289550" y="1365250"/>
          <p14:tracePt t="18190" x="5283200" y="1352550"/>
          <p14:tracePt t="18206" x="5283200" y="1346200"/>
          <p14:tracePt t="18222" x="5276850" y="1327150"/>
          <p14:tracePt t="18239" x="5276850" y="1308100"/>
          <p14:tracePt t="18256" x="5276850" y="1295400"/>
          <p14:tracePt t="18272" x="5276850" y="1289050"/>
          <p14:tracePt t="18339" x="5283200" y="1282700"/>
          <p14:tracePt t="18349" x="5295900" y="1282700"/>
          <p14:tracePt t="18357" x="5308600" y="1289050"/>
          <p14:tracePt t="18372" x="5321300" y="1314450"/>
          <p14:tracePt t="18389" x="5327650" y="1314450"/>
          <p14:tracePt t="18443" x="5321300" y="1320800"/>
          <p14:tracePt t="18453" x="5276850" y="1320800"/>
          <p14:tracePt t="18462" x="5226050" y="1320800"/>
          <p14:tracePt t="18472" x="5168900" y="1320800"/>
          <p14:tracePt t="18489" x="5048250" y="1320800"/>
          <p14:tracePt t="18506" x="4902200" y="1320800"/>
          <p14:tracePt t="18522" x="4711700" y="1346200"/>
          <p14:tracePt t="18544" x="4686300" y="1346200"/>
          <p14:tracePt t="18627" x="4686300" y="1339850"/>
          <p14:tracePt t="18637" x="4692650" y="1339850"/>
          <p14:tracePt t="18646" x="4705350" y="1333500"/>
          <p14:tracePt t="18656" x="4705350" y="1327150"/>
          <p14:tracePt t="18672" x="4737100" y="1327150"/>
          <p14:tracePt t="18689" x="4743450" y="1327150"/>
          <p14:tracePt t="18755" x="4737100" y="1327150"/>
          <p14:tracePt t="18765" x="4718050" y="1339850"/>
          <p14:tracePt t="18773" x="4711700" y="1339850"/>
          <p14:tracePt t="18789" x="4699000" y="1346200"/>
          <p14:tracePt t="18842" x="4699000" y="1352550"/>
          <p14:tracePt t="18852" x="4711700" y="1352550"/>
          <p14:tracePt t="18861" x="4730750" y="1352550"/>
          <p14:tracePt t="18873" x="4756150" y="1346200"/>
          <p14:tracePt t="18891" x="4800600" y="1333500"/>
          <p14:tracePt t="18931" x="4800600" y="1327150"/>
          <p14:tracePt t="18941" x="4775200" y="1327150"/>
          <p14:tracePt t="18956" x="4724400" y="1327150"/>
          <p14:tracePt t="18972" x="4660900" y="1327150"/>
          <p14:tracePt t="18989" x="4648200" y="1327150"/>
          <p14:tracePt t="19005" x="4635500" y="1327150"/>
          <p14:tracePt t="19039" x="4654550" y="1289050"/>
          <p14:tracePt t="19055" x="4692650" y="1282700"/>
          <p14:tracePt t="19072" x="4756150" y="1270000"/>
          <p14:tracePt t="19089" x="4800600" y="1270000"/>
          <p14:tracePt t="19106" x="4806950" y="1270000"/>
          <p14:tracePt t="19131" x="4813300" y="1270000"/>
          <p14:tracePt t="19140" x="4813300" y="1282700"/>
          <p14:tracePt t="19156" x="4775200" y="1333500"/>
          <p14:tracePt t="19173" x="4730750" y="1371600"/>
          <p14:tracePt t="19189" x="4724400" y="1377950"/>
          <p14:tracePt t="19259" x="4730750" y="1371600"/>
          <p14:tracePt t="19269" x="4749800" y="1358900"/>
          <p14:tracePt t="19278" x="4768850" y="1352550"/>
          <p14:tracePt t="19289" x="4800600" y="1346200"/>
          <p14:tracePt t="19306" x="4826000" y="1346200"/>
          <p14:tracePt t="19339" x="4832350" y="1352550"/>
          <p14:tracePt t="19356" x="4806950" y="1384300"/>
          <p14:tracePt t="19372" x="4756150" y="1390650"/>
          <p14:tracePt t="19390" x="4730750" y="1390650"/>
          <p14:tracePt t="19451" x="4756150" y="1390650"/>
          <p14:tracePt t="19461" x="4794250" y="1390650"/>
          <p14:tracePt t="19473" x="4845050" y="1390650"/>
          <p14:tracePt t="19490" x="4997450" y="1390650"/>
          <p14:tracePt t="19506" x="5207000" y="1416050"/>
          <p14:tracePt t="19522" x="5257800" y="1428750"/>
          <p14:tracePt t="19578" x="5257800" y="1435100"/>
          <p14:tracePt t="19635" x="5257800" y="1428750"/>
          <p14:tracePt t="19651" x="5257800" y="1422400"/>
          <p14:tracePt t="19664" x="5264150" y="1409700"/>
          <p14:tracePt t="19672" x="5276850" y="1403350"/>
          <p14:tracePt t="19689" x="5295900" y="1390650"/>
          <p14:tracePt t="19705" x="5334000" y="1377950"/>
          <p14:tracePt t="19723" x="5353050" y="1377950"/>
          <p14:tracePt t="19739" x="5359400" y="1377950"/>
          <p14:tracePt t="19795" x="5365750" y="1377950"/>
          <p14:tracePt t="19811" x="5365750" y="1365250"/>
          <p14:tracePt t="20139" x="5372100" y="1365250"/>
          <p14:tracePt t="20149" x="5384800" y="1365250"/>
          <p14:tracePt t="20158" x="5403850" y="1365250"/>
          <p14:tracePt t="20173" x="5454650" y="1365250"/>
          <p14:tracePt t="20189" x="5537200" y="1365250"/>
          <p14:tracePt t="20206" x="5556250" y="1365250"/>
          <p14:tracePt t="20250" x="5543550" y="1365250"/>
          <p14:tracePt t="20258" x="5518150" y="1365250"/>
          <p14:tracePt t="20273" x="5492750" y="1371600"/>
          <p14:tracePt t="20290" x="5454650" y="1377950"/>
          <p14:tracePt t="20354" x="5467350" y="1377950"/>
          <p14:tracePt t="20362" x="5473700" y="1377950"/>
          <p14:tracePt t="20372" x="5480050" y="1377950"/>
          <p14:tracePt t="20390" x="5486400" y="1377950"/>
          <p14:tracePt t="20419" x="5473700" y="1384300"/>
          <p14:tracePt t="20428" x="5454650" y="1384300"/>
          <p14:tracePt t="20440" x="5448300" y="1397000"/>
          <p14:tracePt t="20456" x="5422900" y="1397000"/>
          <p14:tracePt t="20579" x="5416550" y="1397000"/>
          <p14:tracePt t="20603" x="5410200" y="1403350"/>
          <p14:tracePt t="20683" x="5416550" y="1403350"/>
          <p14:tracePt t="24196" x="5416550" y="1397000"/>
          <p14:tracePt t="24211" x="5416550" y="1384300"/>
          <p14:tracePt t="24234" x="5416550" y="1377950"/>
          <p14:tracePt t="24267" x="5416550" y="1371600"/>
          <p14:tracePt t="24282" x="5416550" y="1365250"/>
          <p14:tracePt t="24298" x="5416550" y="1358900"/>
          <p14:tracePt t="24314" x="5416550" y="1346200"/>
          <p14:tracePt t="27563" x="5410200" y="1346200"/>
          <p14:tracePt t="34099" x="5410200" y="1339850"/>
          <p14:tracePt t="34108" x="5410200" y="1301750"/>
          <p14:tracePt t="34116" x="5410200" y="1270000"/>
          <p14:tracePt t="34127" x="5410200" y="1231900"/>
          <p14:tracePt t="34144" x="5397500" y="1212850"/>
          <p14:tracePt t="34160" x="5397500" y="1187450"/>
          <p14:tracePt t="34177" x="5391150" y="1174750"/>
          <p14:tracePt t="34194" x="5391150" y="1162050"/>
          <p14:tracePt t="34210" x="5391150" y="1155700"/>
          <p14:tracePt t="34787" x="5384800" y="1174750"/>
          <p14:tracePt t="34797" x="5384800" y="1181100"/>
          <p14:tracePt t="34811" x="5384800" y="1200150"/>
          <p14:tracePt t="34827" x="5384800" y="1231900"/>
          <p14:tracePt t="34844" x="5372100" y="1250950"/>
          <p14:tracePt t="34861" x="5372100" y="1276350"/>
          <p14:tracePt t="34877" x="5365750" y="1301750"/>
          <p14:tracePt t="34894" x="5365750" y="1320800"/>
          <p14:tracePt t="34911" x="5359400" y="1339850"/>
          <p14:tracePt t="34927" x="5353050" y="1352550"/>
          <p14:tracePt t="34944" x="5353050" y="1371600"/>
          <p14:tracePt t="34961" x="5346700" y="1377950"/>
          <p14:tracePt t="34977" x="5346700" y="1397000"/>
          <p14:tracePt t="34993" x="5346700" y="1409700"/>
          <p14:tracePt t="35010" x="5340350" y="1428750"/>
          <p14:tracePt t="35027" x="5340350" y="1435100"/>
          <p14:tracePt t="35044" x="5334000" y="1447800"/>
          <p14:tracePt t="35060" x="5327650" y="1460500"/>
          <p14:tracePt t="35077" x="5321300" y="1473200"/>
          <p14:tracePt t="35094" x="5321300" y="1492250"/>
          <p14:tracePt t="35110" x="5314950" y="1511300"/>
          <p14:tracePt t="35127" x="5302250" y="1536700"/>
          <p14:tracePt t="35144" x="5302250" y="1555750"/>
          <p14:tracePt t="35160" x="5289550" y="1593850"/>
          <p14:tracePt t="35177" x="5276850" y="1619250"/>
          <p14:tracePt t="35194" x="5257800" y="1657350"/>
          <p14:tracePt t="35211" x="5251450" y="1676400"/>
          <p14:tracePt t="35229" x="5251450" y="1682750"/>
          <p14:tracePt t="35244" x="5232400" y="1708150"/>
          <p14:tracePt t="35260" x="5232400" y="1720850"/>
          <p14:tracePt t="35277" x="5219700" y="1733550"/>
          <p14:tracePt t="35294" x="5213350" y="1739900"/>
          <p14:tracePt t="35310" x="5213350" y="1746250"/>
          <p14:tracePt t="35328" x="5207000" y="1758950"/>
          <p14:tracePt t="35347" x="5175250" y="1778000"/>
          <p14:tracePt t="35365" x="5168900" y="1790700"/>
          <p14:tracePt t="35382" x="5156200" y="1816100"/>
          <p14:tracePt t="35394" x="5143500" y="1822450"/>
          <p14:tracePt t="35411" x="5124450" y="1828800"/>
          <p14:tracePt t="35429" x="5111750" y="1841500"/>
          <p14:tracePt t="35447" x="5092700" y="1847850"/>
          <p14:tracePt t="35465" x="5054600" y="1873250"/>
          <p14:tracePt t="35477" x="5048250" y="1885950"/>
          <p14:tracePt t="35494" x="5029200" y="1892300"/>
          <p14:tracePt t="35511" x="4997450" y="1905000"/>
          <p14:tracePt t="35527" x="4984750" y="1911350"/>
          <p14:tracePt t="35544" x="4959350" y="1930400"/>
          <p14:tracePt t="35560" x="4927600" y="1936750"/>
          <p14:tracePt t="35577" x="4857750" y="1962150"/>
          <p14:tracePt t="35594" x="4813300" y="1993900"/>
          <p14:tracePt t="35610" x="4775200" y="2006600"/>
          <p14:tracePt t="35627" x="4743450" y="2019300"/>
          <p14:tracePt t="35644" x="4724400" y="2032000"/>
          <p14:tracePt t="35661" x="4692650" y="2051050"/>
          <p14:tracePt t="35677" x="4673600" y="2051050"/>
          <p14:tracePt t="35694" x="4660900" y="2051050"/>
          <p14:tracePt t="35711" x="4622800" y="2063750"/>
          <p14:tracePt t="35727" x="4603750" y="2070100"/>
          <p14:tracePt t="35744" x="4565650" y="2070100"/>
          <p14:tracePt t="35761" x="4540250" y="2070100"/>
          <p14:tracePt t="35778" x="4514850" y="2076450"/>
          <p14:tracePt t="35794" x="4495800" y="2076450"/>
          <p14:tracePt t="35811" x="4470400" y="2076450"/>
          <p14:tracePt t="35827" x="4438650" y="2076450"/>
          <p14:tracePt t="35844" x="4406900" y="2076450"/>
          <p14:tracePt t="35861" x="4394200" y="2070100"/>
          <p14:tracePt t="35877" x="4375150" y="2063750"/>
          <p14:tracePt t="35894" x="4343400" y="2044700"/>
          <p14:tracePt t="35911" x="4324350" y="2032000"/>
          <p14:tracePt t="35927" x="4305300" y="2019300"/>
          <p14:tracePt t="35944" x="4279900" y="2006600"/>
          <p14:tracePt t="35961" x="4267200" y="1993900"/>
          <p14:tracePt t="35977" x="4254500" y="1981200"/>
          <p14:tracePt t="35994" x="4235450" y="1936750"/>
          <p14:tracePt t="36011" x="4210050" y="1917700"/>
          <p14:tracePt t="36027" x="4197350" y="1879600"/>
          <p14:tracePt t="36044" x="4171950" y="1860550"/>
          <p14:tracePt t="36061" x="4146550" y="1835150"/>
          <p14:tracePt t="36077" x="4140200" y="1816100"/>
          <p14:tracePt t="36094" x="4121150" y="1797050"/>
          <p14:tracePt t="36111" x="4114800" y="1790700"/>
          <p14:tracePt t="36127" x="4102100" y="1778000"/>
          <p14:tracePt t="36144" x="4083050" y="1752600"/>
          <p14:tracePt t="36161" x="4076700" y="1739900"/>
          <p14:tracePt t="36177" x="4057650" y="1714500"/>
          <p14:tracePt t="36194" x="4057650" y="1695450"/>
          <p14:tracePt t="36211" x="4051300" y="1689100"/>
          <p14:tracePt t="36227" x="4051300" y="1682750"/>
          <p14:tracePt t="36244" x="4044950" y="1676400"/>
          <p14:tracePt t="36261" x="4038600" y="1670050"/>
          <p14:tracePt t="37795" x="4044950" y="1670050"/>
          <p14:tracePt t="37813" x="4133850" y="1682750"/>
          <p14:tracePt t="37831" x="4191000" y="1682750"/>
          <p14:tracePt t="37847" x="4210050" y="1638300"/>
          <p14:tracePt t="38195" x="4210050" y="1651000"/>
          <p14:tracePt t="38213" x="4216400" y="1663700"/>
          <p14:tracePt t="38230" x="4235450" y="1676400"/>
          <p14:tracePt t="38245" x="4248150" y="1708150"/>
          <p14:tracePt t="38261" x="4254500" y="1720850"/>
          <p14:tracePt t="38331" x="4248150" y="1727200"/>
          <p14:tracePt t="38395" x="4241800" y="1733550"/>
          <p14:tracePt t="39347" x="4235450" y="1771650"/>
          <p14:tracePt t="39364" x="4286250" y="1885950"/>
          <p14:tracePt t="39378" x="4343400" y="1987550"/>
          <p14:tracePt t="39395" x="4406900" y="2108200"/>
          <p14:tracePt t="39412" x="4527550" y="2324100"/>
          <p14:tracePt t="39428" x="4616450" y="2495550"/>
          <p14:tracePt t="39445" x="4686300" y="2616200"/>
          <p14:tracePt t="39465" x="4737100" y="2711450"/>
          <p14:tracePt t="39479" x="4756150" y="2743200"/>
          <p14:tracePt t="39495" x="4756150" y="2749550"/>
          <p14:tracePt t="39528" x="4756150" y="2755900"/>
          <p14:tracePt t="39545" x="4756150" y="2768600"/>
          <p14:tracePt t="39562" x="4756150" y="2787650"/>
          <p14:tracePt t="39579" x="4756150" y="2813050"/>
          <p14:tracePt t="39595" x="4737100" y="2838450"/>
          <p14:tracePt t="39612" x="4705350" y="2882900"/>
          <p14:tracePt t="39629" x="4679950" y="2940050"/>
          <p14:tracePt t="39646" x="4660900" y="2965450"/>
          <p14:tracePt t="39666" x="4635500" y="3022600"/>
          <p14:tracePt t="39679" x="4622800" y="3054350"/>
          <p14:tracePt t="39695" x="4597400" y="3098800"/>
          <p14:tracePt t="39712" x="4578350" y="3136900"/>
          <p14:tracePt t="39729" x="4572000" y="3168650"/>
          <p14:tracePt t="39746" x="4552950" y="3194050"/>
          <p14:tracePt t="39762" x="4546600" y="3200400"/>
          <p14:tracePt t="39779" x="4527550" y="3200400"/>
          <p14:tracePt t="39795" x="4527550" y="3206750"/>
          <p14:tracePt t="39812" x="4514850" y="3206750"/>
          <p14:tracePt t="39828" x="4502150" y="3206750"/>
          <p14:tracePt t="39845" x="4489450" y="3206750"/>
          <p14:tracePt t="39862" x="4457700" y="3162300"/>
          <p14:tracePt t="39879" x="4432300" y="3124200"/>
          <p14:tracePt t="39895" x="4419600" y="3067050"/>
          <p14:tracePt t="39913" x="4413250" y="3041650"/>
          <p14:tracePt t="39932" x="4413250" y="2984500"/>
          <p14:tracePt t="39945" x="4413250" y="2965450"/>
          <p14:tracePt t="39962" x="4413250" y="2908300"/>
          <p14:tracePt t="39978" x="4419600" y="2851150"/>
          <p14:tracePt t="39995" x="4445000" y="2762250"/>
          <p14:tracePt t="40012" x="4483100" y="2654300"/>
          <p14:tracePt t="40028" x="4508500" y="2584450"/>
          <p14:tracePt t="40045" x="4527550" y="2540000"/>
          <p14:tracePt t="40062" x="4527550" y="2527300"/>
          <p14:tracePt t="40299" x="4514850" y="2527300"/>
          <p14:tracePt t="40318" x="4032250" y="2438400"/>
          <p14:tracePt t="40329" x="3829050" y="2324100"/>
          <p14:tracePt t="40345" x="3778250" y="2222500"/>
          <p14:tracePt t="40362" x="3740150" y="2076450"/>
          <p14:tracePt t="40379" x="3714750" y="1930400"/>
          <p14:tracePt t="40395" x="3714750" y="1803400"/>
          <p14:tracePt t="40412" x="3714750" y="1714500"/>
          <p14:tracePt t="40429" x="3721100" y="1651000"/>
          <p14:tracePt t="40445" x="3727450" y="1600200"/>
          <p14:tracePt t="40462" x="3727450" y="1574800"/>
          <p14:tracePt t="40479" x="3733800" y="1574800"/>
          <p14:tracePt t="40495" x="3740150" y="1568450"/>
          <p14:tracePt t="40512" x="3746500" y="1562100"/>
          <p14:tracePt t="40529" x="3746500" y="1555750"/>
          <p14:tracePt t="40545" x="3759200" y="1555750"/>
          <p14:tracePt t="40562" x="3790950" y="1536700"/>
          <p14:tracePt t="40579" x="3835400" y="1530350"/>
          <p14:tracePt t="40595" x="3930650" y="1530350"/>
          <p14:tracePt t="40612" x="4089400" y="1530350"/>
          <p14:tracePt t="40629" x="4305300" y="1536700"/>
          <p14:tracePt t="40645" x="4521200" y="1555750"/>
          <p14:tracePt t="40662" x="4660900" y="1555750"/>
          <p14:tracePt t="40679" x="4711700" y="1549400"/>
          <p14:tracePt t="40695" x="4737100" y="1549400"/>
          <p14:tracePt t="40712" x="4743450" y="1530350"/>
          <p14:tracePt t="40729" x="4756150" y="1479550"/>
          <p14:tracePt t="40745" x="4762500" y="1441450"/>
          <p14:tracePt t="40762" x="4762500" y="1377950"/>
          <p14:tracePt t="40779" x="4762500" y="1339850"/>
          <p14:tracePt t="40795" x="4762500" y="1314450"/>
          <p14:tracePt t="40812" x="4749800" y="1282700"/>
          <p14:tracePt t="40829" x="4718050" y="1270000"/>
          <p14:tracePt t="40845" x="4686300" y="1257300"/>
          <p14:tracePt t="40862" x="4679950" y="1257300"/>
          <p14:tracePt t="40879" x="4667250" y="1257300"/>
          <p14:tracePt t="40895" x="4648200" y="1263650"/>
          <p14:tracePt t="40912" x="4603750" y="1282700"/>
          <p14:tracePt t="40930" x="4546600" y="1333500"/>
          <p14:tracePt t="40946" x="4527550" y="1339850"/>
          <p14:tracePt t="40963" x="4470400" y="1390650"/>
          <p14:tracePt t="40979" x="4425950" y="1428750"/>
          <p14:tracePt t="40995" x="4406900" y="1447800"/>
          <p14:tracePt t="41012" x="4387850" y="1447800"/>
          <p14:tracePt t="41029" x="4381500" y="1447800"/>
          <p14:tracePt t="41046" x="4362450" y="1447800"/>
          <p14:tracePt t="41062" x="4337050" y="1447800"/>
          <p14:tracePt t="41079" x="4311650" y="1447800"/>
          <p14:tracePt t="41096" x="4292600" y="1447800"/>
          <p14:tracePt t="41112" x="4273550" y="1435100"/>
          <p14:tracePt t="41146" x="4267200" y="1435100"/>
          <p14:tracePt t="41170" x="4254500" y="1435100"/>
          <p14:tracePt t="41184" x="4222750" y="1485900"/>
          <p14:tracePt t="41197" x="4127500" y="1765300"/>
          <p14:tracePt t="41212" x="3962400" y="2298700"/>
          <p14:tracePt t="41229" x="3816350" y="2851150"/>
          <p14:tracePt t="41245" x="3702050" y="3378200"/>
          <p14:tracePt t="41262" x="3663950" y="3632200"/>
          <p14:tracePt t="41279" x="3663950" y="3708400"/>
          <p14:tracePt t="41371" x="3651250" y="3683000"/>
          <p14:tracePt t="41389" x="3625850" y="3594100"/>
          <p14:tracePt t="41407" x="3600450" y="3517900"/>
          <p14:tracePt t="41426" x="3594100" y="3454400"/>
          <p14:tracePt t="41449" x="3594100" y="3448050"/>
          <p14:tracePt t="41462" x="3594100" y="3441700"/>
          <p14:tracePt t="41479" x="3594100" y="3435350"/>
          <p14:tracePt t="41497" x="3619500" y="3416300"/>
          <p14:tracePt t="41515" x="3803650" y="3403600"/>
          <p14:tracePt t="41529" x="3892550" y="3390900"/>
          <p14:tracePt t="41546" x="4114800" y="3346450"/>
          <p14:tracePt t="41562" x="4229100" y="3308350"/>
          <p14:tracePt t="41579" x="4279900" y="3282950"/>
          <p14:tracePt t="41596" x="4305300" y="3251200"/>
          <p14:tracePt t="41612" x="4330700" y="3149600"/>
          <p14:tracePt t="41629" x="4343400" y="3048000"/>
          <p14:tracePt t="41646" x="4356100" y="2978150"/>
          <p14:tracePt t="41667" x="4356100" y="2940050"/>
          <p14:tracePt t="41687" x="4356100" y="2927350"/>
          <p14:tracePt t="41703" x="4356100" y="2914650"/>
          <p14:tracePt t="41779" x="4375150" y="2914650"/>
          <p14:tracePt t="41797" x="4425950" y="2914650"/>
          <p14:tracePt t="41813" x="4483100" y="2901950"/>
          <p14:tracePt t="41829" x="4546600" y="2882900"/>
          <p14:tracePt t="41846" x="4565650" y="2876550"/>
          <p14:tracePt t="41863" x="4565650" y="2870200"/>
          <p14:tracePt t="41906" x="4572000" y="2870200"/>
          <p14:tracePt t="41922" x="4572000" y="2863850"/>
          <p14:tracePt t="42027" x="4584700" y="2857500"/>
          <p14:tracePt t="42040" x="4591050" y="2857500"/>
          <p14:tracePt t="42052" x="4610100" y="2857500"/>
          <p14:tracePt t="42064" x="4629150" y="2857500"/>
          <p14:tracePt t="42079" x="4667250" y="2870200"/>
          <p14:tracePt t="42096" x="4686300" y="2876550"/>
          <p14:tracePt t="42146" x="4686300" y="2882900"/>
          <p14:tracePt t="42154" x="4686300" y="2901950"/>
          <p14:tracePt t="42162" x="4686300" y="2908300"/>
          <p14:tracePt t="42179" x="4667250" y="2959100"/>
          <p14:tracePt t="42196" x="4565650" y="3016250"/>
          <p14:tracePt t="42213" x="4464050" y="3079750"/>
          <p14:tracePt t="42229" x="4375150" y="3117850"/>
          <p14:tracePt t="42246" x="4318000" y="3136900"/>
          <p14:tracePt t="42263" x="4273550" y="3136900"/>
          <p14:tracePt t="42279" x="4222750" y="3136900"/>
          <p14:tracePt t="42296" x="4184650" y="3136900"/>
          <p14:tracePt t="42313" x="4171950" y="3136900"/>
          <p14:tracePt t="42329" x="4140200" y="3136900"/>
          <p14:tracePt t="42346" x="4114800" y="3136900"/>
          <p14:tracePt t="42363" x="4102100" y="3136900"/>
          <p14:tracePt t="42379" x="4070350" y="3149600"/>
          <p14:tracePt t="42396" x="4044950" y="3155950"/>
          <p14:tracePt t="42413" x="4006850" y="3181350"/>
          <p14:tracePt t="42429" x="3968750" y="3194050"/>
          <p14:tracePt t="42446" x="3905250" y="3238500"/>
          <p14:tracePt t="42463" x="3860800" y="3257550"/>
          <p14:tracePt t="42479" x="3784600" y="3282950"/>
          <p14:tracePt t="42496" x="3746500" y="3282950"/>
          <p14:tracePt t="42515" x="3714750" y="3289300"/>
          <p14:tracePt t="42546" x="3683000" y="3276600"/>
          <p14:tracePt t="42563" x="3670300" y="3244850"/>
          <p14:tracePt t="42579" x="3663950" y="3206750"/>
          <p14:tracePt t="42596" x="3663950" y="3181350"/>
          <p14:tracePt t="42613" x="3663950" y="3143250"/>
          <p14:tracePt t="42629" x="3663950" y="3124200"/>
          <p14:tracePt t="42646" x="3663950" y="3098800"/>
          <p14:tracePt t="42663" x="3663950" y="3092450"/>
          <p14:tracePt t="42679" x="3663950" y="3067050"/>
          <p14:tracePt t="42696" x="3676650" y="3060700"/>
          <p14:tracePt t="42713" x="3676650" y="3054350"/>
          <p14:tracePt t="42746" x="3676650" y="3048000"/>
          <p14:tracePt t="42763" x="3702050" y="3048000"/>
          <p14:tracePt t="42779" x="3714750" y="3060700"/>
          <p14:tracePt t="42796" x="3727450" y="3067050"/>
          <p14:tracePt t="42813" x="3740150" y="3079750"/>
          <p14:tracePt t="42830" x="3740150" y="3086100"/>
          <p14:tracePt t="42867" x="3740150" y="3098800"/>
          <p14:tracePt t="42923" x="3740150" y="3105150"/>
          <p14:tracePt t="42947" x="3740150" y="3111500"/>
          <p14:tracePt t="43027" x="3740150" y="3117850"/>
          <p14:tracePt t="43045" x="3733800" y="3117850"/>
          <p14:tracePt t="43061" x="3727450" y="3117850"/>
          <p14:tracePt t="43547" x="3740150" y="3117850"/>
          <p14:tracePt t="43566" x="3765550" y="3117850"/>
          <p14:tracePt t="43584" x="3797300" y="3117850"/>
          <p14:tracePt t="43598" x="3829050" y="3117850"/>
          <p14:tracePt t="43613" x="3860800" y="3117850"/>
          <p14:tracePt t="43630" x="3898900" y="3117850"/>
          <p14:tracePt t="43646" x="3924300" y="3117850"/>
          <p14:tracePt t="43666" x="3937000" y="3117850"/>
          <p14:tracePt t="43731" x="3943350" y="3124200"/>
          <p14:tracePt t="43747" x="3949700" y="3130550"/>
          <p14:tracePt t="43763" x="3962400" y="3143250"/>
          <p14:tracePt t="43780" x="3968750" y="3149600"/>
          <p14:tracePt t="43796" x="3981450" y="3162300"/>
          <p14:tracePt t="43813" x="3987800" y="3162300"/>
          <p14:tracePt t="43830" x="4000500" y="3168650"/>
          <p14:tracePt t="43846" x="4013200" y="3175000"/>
          <p14:tracePt t="43880" x="4019550" y="3175000"/>
          <p14:tracePt t="43899" x="4032250" y="3175000"/>
          <p14:tracePt t="43955" x="4044950" y="3175000"/>
          <p14:tracePt t="43967" x="4051300" y="3168650"/>
          <p14:tracePt t="43980" x="4057650" y="3162300"/>
          <p14:tracePt t="43996" x="4070350" y="3155950"/>
          <p14:tracePt t="44014" x="4076700" y="3155950"/>
          <p14:tracePt t="44032" x="4089400" y="3143250"/>
          <p14:tracePt t="44048" x="4095750" y="3143250"/>
          <p14:tracePt t="44063" x="4108450" y="3143250"/>
          <p14:tracePt t="44097" x="4121150" y="3136900"/>
          <p14:tracePt t="44114" x="4127500" y="3136900"/>
          <p14:tracePt t="44132" x="4146550" y="3136900"/>
          <p14:tracePt t="44163" x="4152900" y="3136900"/>
          <p14:tracePt t="44490" x="4165600" y="3136900"/>
          <p14:tracePt t="44501" x="4171950" y="3130550"/>
          <p14:tracePt t="44518" x="4184650" y="3124200"/>
          <p14:tracePt t="44532" x="4222750" y="3124200"/>
          <p14:tracePt t="44547" x="4273550" y="3111500"/>
          <p14:tracePt t="44563" x="4318000" y="3111500"/>
          <p14:tracePt t="44580" x="4356100" y="3111500"/>
          <p14:tracePt t="44597" x="4362450" y="3111500"/>
          <p14:tracePt t="44613" x="4375150" y="3111500"/>
          <p14:tracePt t="45203" x="4381500" y="3111500"/>
          <p14:tracePt t="45221" x="4387850" y="3111500"/>
          <p14:tracePt t="45239" x="4406900" y="3111500"/>
          <p14:tracePt t="45255" x="4419600" y="3111500"/>
          <p14:tracePt t="45266" x="4451350" y="3111500"/>
          <p14:tracePt t="45280" x="4464050" y="3111500"/>
          <p14:tracePt t="45297" x="4483100" y="3111500"/>
          <p14:tracePt t="45314" x="4502150" y="3130550"/>
          <p14:tracePt t="45330" x="4514850" y="3136900"/>
          <p14:tracePt t="45371" x="4521200" y="3136900"/>
          <p14:tracePt t="45389" x="4533900" y="3136900"/>
          <p14:tracePt t="45407" x="4546600" y="3149600"/>
          <p14:tracePt t="45426" x="4584700" y="3155950"/>
          <p14:tracePt t="45436" x="4597400" y="3162300"/>
          <p14:tracePt t="45447" x="4603750" y="3168650"/>
          <p14:tracePt t="45464" x="4616450" y="3168650"/>
          <p14:tracePt t="45480" x="4629150" y="3168650"/>
          <p14:tracePt t="45497" x="4635500" y="3168650"/>
          <p14:tracePt t="45514" x="4641850" y="3168650"/>
          <p14:tracePt t="45731" x="4648200" y="3168650"/>
          <p14:tracePt t="45762" x="4654550" y="3168650"/>
          <p14:tracePt t="45786" x="4654550" y="3155950"/>
          <p14:tracePt t="45794" x="4660900" y="3155950"/>
          <p14:tracePt t="45802" x="4667250" y="3155950"/>
          <p14:tracePt t="45814" x="4673600" y="3149600"/>
          <p14:tracePt t="45830" x="4679950" y="3136900"/>
          <p14:tracePt t="45847" x="4699000" y="3130550"/>
          <p14:tracePt t="45864" x="4711700" y="3124200"/>
          <p14:tracePt t="45880" x="4718050" y="3117850"/>
          <p14:tracePt t="45897" x="4724400" y="3117850"/>
          <p14:tracePt t="45930" x="4730750" y="3105150"/>
          <p14:tracePt t="46307" x="4737100" y="3105150"/>
          <p14:tracePt t="46325" x="4775200" y="3092450"/>
          <p14:tracePt t="46339" x="4826000" y="3060700"/>
          <p14:tracePt t="46349" x="4845050" y="3054350"/>
          <p14:tracePt t="46364" x="4895850" y="3016250"/>
          <p14:tracePt t="46380" x="4933950" y="2984500"/>
          <p14:tracePt t="46397" x="4946650" y="2978150"/>
          <p14:tracePt t="46414" x="4953000" y="2965450"/>
          <p14:tracePt t="46431" x="4965700" y="2959100"/>
          <p14:tracePt t="46448" x="4984750" y="2946400"/>
          <p14:tracePt t="46467" x="5010150" y="2940050"/>
          <p14:tracePt t="46481" x="5016500" y="2940050"/>
          <p14:tracePt t="46497" x="5041900" y="2940050"/>
          <p14:tracePt t="46514" x="5080000" y="2940050"/>
          <p14:tracePt t="46531" x="5092700" y="2940050"/>
          <p14:tracePt t="46594" x="5099050" y="2940050"/>
          <p14:tracePt t="46602" x="5099050" y="2946400"/>
          <p14:tracePt t="46614" x="5067300" y="2971800"/>
          <p14:tracePt t="46631" x="5010150" y="2997200"/>
          <p14:tracePt t="46647" x="4933950" y="3016250"/>
          <p14:tracePt t="46664" x="4895850" y="3041650"/>
          <p14:tracePt t="46739" x="4895850" y="3048000"/>
          <p14:tracePt t="46754" x="4933950" y="3060700"/>
          <p14:tracePt t="46769" x="4959350" y="3060700"/>
          <p14:tracePt t="46781" x="4997450" y="3079750"/>
          <p14:tracePt t="46797" x="5003800" y="3079750"/>
          <p14:tracePt t="46814" x="5010150" y="3079750"/>
          <p14:tracePt t="46907" x="5022850" y="3086100"/>
          <p14:tracePt t="46921" x="5029200" y="3105150"/>
          <p14:tracePt t="46935" x="5054600" y="3117850"/>
          <p14:tracePt t="46947" x="5086350" y="3136900"/>
          <p14:tracePt t="46964" x="5143500" y="3155950"/>
          <p14:tracePt t="46981" x="5200650" y="3168650"/>
          <p14:tracePt t="46997" x="5238750" y="3168650"/>
          <p14:tracePt t="47014" x="5257800" y="3168650"/>
          <p14:tracePt t="47090" x="5264150" y="3168650"/>
          <p14:tracePt t="47107" x="5270500" y="3168650"/>
          <p14:tracePt t="47125" x="5289550" y="3168650"/>
          <p14:tracePt t="47140" x="5327650" y="3162300"/>
          <p14:tracePt t="47150" x="5346700" y="3162300"/>
          <p14:tracePt t="47164" x="5365750" y="3162300"/>
          <p14:tracePt t="47181" x="5391150" y="3162300"/>
          <p14:tracePt t="47197" x="5397500" y="3162300"/>
          <p14:tracePt t="47755" x="5372100" y="3162300"/>
          <p14:tracePt t="47773" x="5283200" y="3194050"/>
          <p14:tracePt t="47791" x="5124450" y="3270250"/>
          <p14:tracePt t="47800" x="5054600" y="3282950"/>
          <p14:tracePt t="47814" x="4933950" y="3308350"/>
          <p14:tracePt t="47831" x="4876800" y="3333750"/>
          <p14:tracePt t="47848" x="4857750" y="3333750"/>
          <p14:tracePt t="47906" x="4845050" y="3327400"/>
          <p14:tracePt t="47917" x="4832350" y="3302000"/>
          <p14:tracePt t="47931" x="4787900" y="3263900"/>
          <p14:tracePt t="47948" x="4737100" y="3225800"/>
          <p14:tracePt t="47967" x="4699000" y="3213100"/>
          <p14:tracePt t="47981" x="4673600" y="3206750"/>
          <p14:tracePt t="48059" x="4667250" y="3200400"/>
          <p14:tracePt t="48077" x="4667250" y="3194050"/>
          <p14:tracePt t="48093" x="4667250" y="3175000"/>
          <p14:tracePt t="48122" x="4679950" y="3162300"/>
          <p14:tracePt t="48267" x="4673600" y="3155950"/>
          <p14:tracePt t="48285" x="4660900" y="3143250"/>
          <p14:tracePt t="48303" x="4654550" y="3117850"/>
          <p14:tracePt t="48316" x="4654550" y="3086100"/>
          <p14:tracePt t="48331" x="4654550" y="3060700"/>
          <p14:tracePt t="48348" x="4654550" y="3035300"/>
          <p14:tracePt t="48365" x="4667250" y="3003550"/>
          <p14:tracePt t="48383" x="4679950" y="2978150"/>
          <p14:tracePt t="48399" x="4705350" y="2959100"/>
          <p14:tracePt t="48414" x="4730750" y="2940050"/>
          <p14:tracePt t="48431" x="4781550" y="2921000"/>
          <p14:tracePt t="48448" x="4832350" y="2921000"/>
          <p14:tracePt t="48464" x="4870450" y="2921000"/>
          <p14:tracePt t="48481" x="4908550" y="2921000"/>
          <p14:tracePt t="48498" x="4959350" y="2921000"/>
          <p14:tracePt t="48514" x="4972050" y="2933700"/>
          <p14:tracePt t="48531" x="4984750" y="2971800"/>
          <p14:tracePt t="48548" x="5003800" y="3035300"/>
          <p14:tracePt t="48564" x="5003800" y="3130550"/>
          <p14:tracePt t="48581" x="5003800" y="3244850"/>
          <p14:tracePt t="48598" x="5003800" y="3359150"/>
          <p14:tracePt t="48614" x="4984750" y="3416300"/>
          <p14:tracePt t="48631" x="4965700" y="3454400"/>
          <p14:tracePt t="48648" x="4927600" y="3467100"/>
          <p14:tracePt t="48664" x="4864100" y="3473450"/>
          <p14:tracePt t="48681" x="4806950" y="3441700"/>
          <p14:tracePt t="48682" x="4775200" y="3397250"/>
          <p14:tracePt t="48698" x="4730750" y="3263900"/>
          <p14:tracePt t="48717" x="4699000" y="3181350"/>
          <p14:tracePt t="48736" x="4699000" y="3130550"/>
          <p14:tracePt t="48754" x="4699000" y="3073400"/>
          <p14:tracePt t="48772" x="4699000" y="3054350"/>
          <p14:tracePt t="48790" x="4730750" y="3028950"/>
          <p14:tracePt t="48801" x="4775200" y="3016250"/>
          <p14:tracePt t="48814" x="4845050" y="3003550"/>
          <p14:tracePt t="48831" x="4927600" y="3003550"/>
          <p14:tracePt t="48848" x="4984750" y="3003550"/>
          <p14:tracePt t="48867" x="5016500" y="3003550"/>
          <p14:tracePt t="48882" x="5016500" y="3035300"/>
          <p14:tracePt t="48898" x="5016500" y="3092450"/>
          <p14:tracePt t="48914" x="4959350" y="3181350"/>
          <p14:tracePt t="48931" x="4870450" y="3219450"/>
          <p14:tracePt t="48948" x="4781550" y="3244850"/>
          <p14:tracePt t="48964" x="4699000" y="3244850"/>
          <p14:tracePt t="48981" x="4648200" y="3244850"/>
          <p14:tracePt t="48998" x="4572000" y="3181350"/>
          <p14:tracePt t="49015" x="4565650" y="3105150"/>
          <p14:tracePt t="49031" x="4552950" y="3054350"/>
          <p14:tracePt t="49048" x="4552950" y="3022600"/>
          <p14:tracePt t="49065" x="4572000" y="2990850"/>
          <p14:tracePt t="49081" x="4622800" y="2990850"/>
          <p14:tracePt t="49098" x="4775200" y="2990850"/>
          <p14:tracePt t="49115" x="4876800" y="2990850"/>
          <p14:tracePt t="49131" x="4946650" y="3022600"/>
          <p14:tracePt t="49148" x="4965700" y="3086100"/>
          <p14:tracePt t="49165" x="4965700" y="3149600"/>
          <p14:tracePt t="49181" x="4953000" y="3232150"/>
          <p14:tracePt t="49198" x="4857750" y="3295650"/>
          <p14:tracePt t="49215" x="4775200" y="3308350"/>
          <p14:tracePt t="49231" x="4686300" y="3308350"/>
          <p14:tracePt t="49248" x="4635500" y="3276600"/>
          <p14:tracePt t="49265" x="4584700" y="3181350"/>
          <p14:tracePt t="49281" x="4565650" y="3111500"/>
          <p14:tracePt t="49299" x="4565650" y="3067050"/>
          <p14:tracePt t="49317" x="4565650" y="3035300"/>
          <p14:tracePt t="49331" x="4572000" y="3022600"/>
          <p14:tracePt t="49348" x="4597400" y="3016250"/>
          <p14:tracePt t="49365" x="4635500" y="3016250"/>
          <p14:tracePt t="49381" x="4673600" y="3016250"/>
          <p14:tracePt t="49398" x="4686300" y="3016250"/>
          <p14:tracePt t="49415" x="4686300" y="3028950"/>
          <p14:tracePt t="49432" x="4686300" y="3041650"/>
          <p14:tracePt t="49448" x="4679950" y="3054350"/>
          <p14:tracePt t="49465" x="4654550" y="3067050"/>
          <p14:tracePt t="49481" x="4629150" y="3067050"/>
          <p14:tracePt t="49498" x="4616450" y="3067050"/>
          <p14:tracePt t="49515" x="4603750" y="3067050"/>
          <p14:tracePt t="54275" x="4603750" y="3060700"/>
          <p14:tracePt t="54411" x="4610100" y="3054350"/>
          <p14:tracePt t="54429" x="4648200" y="3060700"/>
          <p14:tracePt t="54447" x="4667250" y="3067050"/>
          <p14:tracePt t="54763" x="4673600" y="3073400"/>
          <p14:tracePt t="54781" x="4660900" y="3079750"/>
          <p14:tracePt t="54791" x="4660900" y="3086100"/>
          <p14:tracePt t="54800" x="4648200" y="3086100"/>
          <p14:tracePt t="54816" x="4635500" y="3086100"/>
          <p14:tracePt t="54833" x="4629150" y="3092450"/>
          <p14:tracePt t="54890" x="4622800" y="3098800"/>
          <p14:tracePt t="55123" x="4622800" y="3111500"/>
          <p14:tracePt t="55141" x="4622800" y="3136900"/>
          <p14:tracePt t="55547" x="4629150" y="3124200"/>
          <p14:tracePt t="55565" x="4635500" y="3111500"/>
          <p14:tracePt t="55583" x="4635500" y="3092450"/>
          <p14:tracePt t="55602" x="4635500" y="3067050"/>
          <p14:tracePt t="55617" x="4641850" y="3054350"/>
          <p14:tracePt t="55633" x="4641850" y="3041650"/>
          <p14:tracePt t="55650" x="4654550" y="3016250"/>
          <p14:tracePt t="55667" x="4660900" y="3003550"/>
          <p14:tracePt t="55683" x="4660900" y="2990850"/>
          <p14:tracePt t="55701" x="4673600" y="2978150"/>
          <p14:tracePt t="55720" x="4673600" y="2965450"/>
          <p14:tracePt t="55725" x="4673600" y="2952750"/>
          <p14:tracePt t="55746" x="4686300" y="2927350"/>
          <p14:tracePt t="55758" x="4686300" y="2921000"/>
          <p14:tracePt t="55770" x="4699000" y="2908300"/>
          <p14:tracePt t="55783" x="4699000" y="2889250"/>
          <p14:tracePt t="55800" x="4705350" y="2876550"/>
          <p14:tracePt t="55818" x="4711700" y="2863850"/>
          <p14:tracePt t="55836" x="4730750" y="2838450"/>
          <p14:tracePt t="55850" x="4737100" y="2819400"/>
          <p14:tracePt t="55867" x="4749800" y="2813050"/>
          <p14:tracePt t="55886" x="4762500" y="2806700"/>
          <p14:tracePt t="55906" x="4794250" y="2768600"/>
          <p14:tracePt t="55922" x="4819650" y="2749550"/>
          <p14:tracePt t="55934" x="4838700" y="2749550"/>
          <p14:tracePt t="55950" x="4870450" y="2743200"/>
          <p14:tracePt t="55967" x="4889500" y="2730500"/>
          <p14:tracePt t="55984" x="4927600" y="2717800"/>
          <p14:tracePt t="56000" x="4953000" y="2698750"/>
          <p14:tracePt t="56017" x="4991100" y="2692400"/>
          <p14:tracePt t="56033" x="5029200" y="2679700"/>
          <p14:tracePt t="56050" x="5060950" y="2667000"/>
          <p14:tracePt t="56067" x="5092700" y="2654300"/>
          <p14:tracePt t="56083" x="5143500" y="2647950"/>
          <p14:tracePt t="56100" x="5181600" y="2647950"/>
          <p14:tracePt t="56117" x="5219700" y="2635250"/>
          <p14:tracePt t="56133" x="5251450" y="2635250"/>
          <p14:tracePt t="56150" x="5283200" y="2635250"/>
          <p14:tracePt t="56167" x="5314950" y="2622550"/>
          <p14:tracePt t="56187" x="5334000" y="2622550"/>
          <p14:tracePt t="56200" x="5346700" y="2622550"/>
          <p14:tracePt t="56217" x="5365750" y="2622550"/>
          <p14:tracePt t="56234" x="5384800" y="2622550"/>
          <p14:tracePt t="56250" x="5403850" y="2622550"/>
          <p14:tracePt t="56267" x="5410200" y="2622550"/>
          <p14:tracePt t="56284" x="5422900" y="2622550"/>
          <p14:tracePt t="56300" x="5435600" y="2628900"/>
          <p14:tracePt t="56317" x="5441950" y="2641600"/>
          <p14:tracePt t="56334" x="5448300" y="2647950"/>
          <p14:tracePt t="56350" x="5461000" y="2660650"/>
          <p14:tracePt t="56367" x="5473700" y="2705100"/>
          <p14:tracePt t="56384" x="5486400" y="2730500"/>
          <p14:tracePt t="56400" x="5499100" y="2762250"/>
          <p14:tracePt t="56418" x="5499100" y="2774950"/>
          <p14:tracePt t="56436" x="5505450" y="2813050"/>
          <p14:tracePt t="56454" x="5505450" y="2819400"/>
          <p14:tracePt t="56470" x="5518150" y="2838450"/>
          <p14:tracePt t="56484" x="5518150" y="2857500"/>
          <p14:tracePt t="56500" x="5518150" y="2882900"/>
          <p14:tracePt t="56517" x="5518150" y="2908300"/>
          <p14:tracePt t="56534" x="5524500" y="2933700"/>
          <p14:tracePt t="56551" x="5524500" y="2965450"/>
          <p14:tracePt t="56567" x="5524500" y="3003550"/>
          <p14:tracePt t="56584" x="5537200" y="3028950"/>
          <p14:tracePt t="56601" x="5543550" y="3054350"/>
          <p14:tracePt t="56618" x="5543550" y="3073400"/>
          <p14:tracePt t="56651" x="5543550" y="3079750"/>
          <p14:tracePt t="57034" x="5537200" y="3079750"/>
          <p14:tracePt t="57042" x="5505450" y="3079750"/>
          <p14:tracePt t="57050" x="5454650" y="3079750"/>
          <p14:tracePt t="57067" x="5353050" y="3079750"/>
          <p14:tracePt t="57084" x="5232400" y="3098800"/>
          <p14:tracePt t="57102" x="5149850" y="3098800"/>
          <p14:tracePt t="57120" x="5022850" y="3111500"/>
          <p14:tracePt t="57134" x="4908550" y="3136900"/>
          <p14:tracePt t="57151" x="4819650" y="3175000"/>
          <p14:tracePt t="57168" x="4743450" y="3200400"/>
          <p14:tracePt t="57187" x="4705350" y="3206750"/>
          <p14:tracePt t="57206" x="4699000" y="3206750"/>
          <p14:tracePt t="57403" x="4692650" y="3206750"/>
          <p14:tracePt t="63531" x="4673600" y="3206750"/>
          <p14:tracePt t="63549" x="4622800" y="3206750"/>
          <p14:tracePt t="63567" x="4565650" y="3206750"/>
          <p14:tracePt t="63583" x="4514850" y="3206750"/>
          <p14:tracePt t="63594" x="4476750" y="3206750"/>
          <p14:tracePt t="63603" x="4464050" y="3206750"/>
          <p14:tracePt t="63619" x="4457700" y="3206750"/>
          <p14:tracePt t="63636" x="4457700" y="3200400"/>
          <p14:tracePt t="63706" x="4445000" y="3200400"/>
          <p14:tracePt t="63717" x="4445000" y="3206750"/>
          <p14:tracePt t="63728" x="4425950" y="3225800"/>
          <p14:tracePt t="63738" x="4413250" y="3244850"/>
          <p14:tracePt t="63753" x="4400550" y="3270250"/>
          <p14:tracePt t="63769" x="4362450" y="3340100"/>
          <p14:tracePt t="63786" x="4349750" y="3416300"/>
          <p14:tracePt t="63802" x="4337050" y="3479800"/>
          <p14:tracePt t="63819" x="4337050" y="3517900"/>
          <p14:tracePt t="63836" x="4337050" y="3556000"/>
          <p14:tracePt t="63853" x="4337050" y="3562350"/>
          <p14:tracePt t="63886" x="4337050" y="3581400"/>
          <p14:tracePt t="63903" x="4337050" y="3587750"/>
          <p14:tracePt t="63919" x="4330700" y="3594100"/>
          <p14:tracePt t="63936" x="4318000" y="3625850"/>
          <p14:tracePt t="63953" x="4305300" y="3657600"/>
          <p14:tracePt t="63970" x="4298950" y="3663950"/>
          <p14:tracePt t="63995" x="4286250" y="3663950"/>
          <p14:tracePt t="64014" x="4279900" y="3663950"/>
          <p14:tracePt t="64032" x="4273550" y="3663950"/>
          <p14:tracePt t="64039" x="4267200" y="3670300"/>
          <p14:tracePt t="64053" x="4267200" y="3676650"/>
          <p14:tracePt t="64363" x="4222750" y="3683000"/>
          <p14:tracePt t="64381" x="3886200" y="3810000"/>
          <p14:tracePt t="64400" x="3587750" y="3873500"/>
          <p14:tracePt t="64419" x="3359150" y="3867150"/>
          <p14:tracePt t="64436" x="3175000" y="3816350"/>
          <p14:tracePt t="64453" x="3067050" y="3810000"/>
          <p14:tracePt t="64470" x="3041650" y="3797300"/>
          <p14:tracePt t="64531" x="3035300" y="3790950"/>
          <p14:tracePt t="64579" x="3035300" y="3784600"/>
          <p14:tracePt t="64587" x="3035300" y="3765550"/>
          <p14:tracePt t="64595" x="3035300" y="3759200"/>
          <p14:tracePt t="64604" x="3035300" y="3733800"/>
          <p14:tracePt t="64620" x="3060700" y="3708400"/>
          <p14:tracePt t="64637" x="3073400" y="3676650"/>
          <p14:tracePt t="64653" x="3105150" y="3644900"/>
          <p14:tracePt t="64670" x="3130550" y="3625850"/>
          <p14:tracePt t="64687" x="3175000" y="3594100"/>
          <p14:tracePt t="64703" x="3232150" y="3556000"/>
          <p14:tracePt t="64720" x="3282950" y="3524250"/>
          <p14:tracePt t="64723" x="3308350" y="3505200"/>
          <p14:tracePt t="64737" x="3327400" y="3492500"/>
          <p14:tracePt t="64754" x="3403600" y="3429000"/>
          <p14:tracePt t="64770" x="3429000" y="3409950"/>
          <p14:tracePt t="64787" x="3492500" y="3346450"/>
          <p14:tracePt t="64803" x="3524250" y="3302000"/>
          <p14:tracePt t="64820" x="3556000" y="3270250"/>
          <p14:tracePt t="64838" x="3587750" y="3213100"/>
          <p14:tracePt t="64856" x="3644900" y="3136900"/>
          <p14:tracePt t="64870" x="3708400" y="3041650"/>
          <p14:tracePt t="64887" x="3759200" y="2952750"/>
          <p14:tracePt t="64903" x="3803650" y="2870200"/>
          <p14:tracePt t="64920" x="3835400" y="2819400"/>
          <p14:tracePt t="64936" x="3860800" y="2787650"/>
          <p14:tracePt t="64953" x="3867150" y="2781300"/>
          <p14:tracePt t="64970" x="3917950" y="2774950"/>
          <p14:tracePt t="64986" x="3949700" y="2774950"/>
          <p14:tracePt t="65003" x="3994150" y="2787650"/>
          <p14:tracePt t="65020" x="4070350" y="2851150"/>
          <p14:tracePt t="65036" x="4140200" y="2895600"/>
          <p14:tracePt t="65053" x="4191000" y="2952750"/>
          <p14:tracePt t="65069" x="4222750" y="2971800"/>
          <p14:tracePt t="65086" x="4229100" y="2978150"/>
          <p14:tracePt t="65154" x="4216400" y="2978150"/>
          <p14:tracePt t="65162" x="4197350" y="2978150"/>
          <p14:tracePt t="65170" x="4165600" y="2978150"/>
          <p14:tracePt t="65186" x="4127500" y="2978150"/>
          <p14:tracePt t="65203" x="4089400" y="2978150"/>
          <p14:tracePt t="65220" x="4070350" y="2978150"/>
          <p14:tracePt t="65236" x="4051300" y="2978150"/>
          <p14:tracePt t="65253" x="4032250" y="2978150"/>
          <p14:tracePt t="65270" x="4025900" y="2978150"/>
          <p14:tracePt t="65287" x="4019550" y="2978150"/>
          <p14:tracePt t="65305" x="4000500" y="2984500"/>
          <p14:tracePt t="65324" x="3981450" y="2984500"/>
          <p14:tracePt t="65343" x="3943350" y="3009900"/>
          <p14:tracePt t="65357" x="3886200" y="3028950"/>
          <p14:tracePt t="65370" x="3816350" y="3060700"/>
          <p14:tracePt t="65387" x="3771900" y="3086100"/>
          <p14:tracePt t="65403" x="3765550" y="3086100"/>
          <p14:tracePt t="65739" x="3778250" y="3086100"/>
          <p14:tracePt t="65757" x="3816350" y="3086100"/>
          <p14:tracePt t="65773" x="3867150" y="3086100"/>
          <p14:tracePt t="65787" x="3905250" y="3086100"/>
          <p14:tracePt t="65803" x="3956050" y="3073400"/>
          <p14:tracePt t="65820" x="3987800" y="3060700"/>
          <p14:tracePt t="65836" x="4000500" y="3054350"/>
          <p14:tracePt t="65853" x="4019550" y="3054350"/>
          <p14:tracePt t="65870" x="4025900" y="3054350"/>
          <p14:tracePt t="65890" x="4044950" y="3054350"/>
          <p14:tracePt t="65910" x="4057650" y="3054350"/>
          <p14:tracePt t="65926" x="4102100" y="3054350"/>
          <p14:tracePt t="65936" x="4114800" y="3054350"/>
          <p14:tracePt t="65953" x="4171950" y="3054350"/>
          <p14:tracePt t="65970" x="4235450" y="3079750"/>
          <p14:tracePt t="65986" x="4267200" y="3079750"/>
          <p14:tracePt t="66003" x="4279900" y="3086100"/>
          <p14:tracePt t="66020" x="4286250" y="3086100"/>
          <p14:tracePt t="66115" x="4292600" y="3086100"/>
          <p14:tracePt t="66139" x="4305300" y="3086100"/>
          <p14:tracePt t="66170" x="4311650" y="3086100"/>
          <p14:tracePt t="66186" x="4318000" y="3086100"/>
          <p14:tracePt t="66204" x="4356100" y="3092450"/>
          <p14:tracePt t="66222" x="4400550" y="3117850"/>
          <p14:tracePt t="66240" x="4432300" y="3124200"/>
          <p14:tracePt t="66253" x="4445000" y="3136900"/>
          <p14:tracePt t="66555" x="4438650" y="3136900"/>
          <p14:tracePt t="66574" x="4419600" y="3136900"/>
          <p14:tracePt t="66592" x="4406900" y="3136900"/>
          <p14:tracePt t="66607" x="4387850" y="3143250"/>
          <p14:tracePt t="66620" x="4356100" y="3155950"/>
          <p14:tracePt t="66637" x="4318000" y="3175000"/>
          <p14:tracePt t="66653" x="4286250" y="3200400"/>
          <p14:tracePt t="66670" x="4229100" y="3257550"/>
          <p14:tracePt t="66687" x="4184650" y="3321050"/>
          <p14:tracePt t="66704" x="4133850" y="3384550"/>
          <p14:tracePt t="66721" x="4089400" y="3454400"/>
          <p14:tracePt t="66737" x="4057650" y="3498850"/>
          <p14:tracePt t="66753" x="4013200" y="3556000"/>
          <p14:tracePt t="66770" x="3987800" y="3581400"/>
          <p14:tracePt t="66787" x="3917950" y="3613150"/>
          <p14:tracePt t="66804" x="3841750" y="3638550"/>
          <p14:tracePt t="66820" x="3771900" y="3663950"/>
          <p14:tracePt t="66837" x="3689350" y="3670300"/>
          <p14:tracePt t="66854" x="3632200" y="3670300"/>
          <p14:tracePt t="66872" x="3606800" y="3670300"/>
          <p14:tracePt t="66887" x="3587750" y="3670300"/>
          <p14:tracePt t="66962" x="3581400" y="3670300"/>
          <p14:tracePt t="66978" x="3581400" y="3657600"/>
          <p14:tracePt t="66986" x="3581400" y="3651250"/>
          <p14:tracePt t="66994" x="3581400" y="3638550"/>
          <p14:tracePt t="67003" x="3587750" y="3638550"/>
          <p14:tracePt t="67020" x="3594100" y="3632200"/>
          <p14:tracePt t="67037" x="3606800" y="3619500"/>
          <p14:tracePt t="67053" x="3625850" y="3613150"/>
          <p14:tracePt t="67070" x="3644900" y="3600450"/>
          <p14:tracePt t="67087" x="3657600" y="3587750"/>
          <p14:tracePt t="67103" x="3670300" y="3575050"/>
          <p14:tracePt t="67120" x="3683000" y="3562350"/>
          <p14:tracePt t="67137" x="3708400" y="3549650"/>
          <p14:tracePt t="67154" x="3714750" y="3543300"/>
          <p14:tracePt t="67170" x="3721100" y="3536950"/>
          <p14:tracePt t="67187" x="3733800" y="3536950"/>
          <p14:tracePt t="67206" x="3740150" y="3536950"/>
          <p14:tracePt t="67224" x="3752850" y="3536950"/>
          <p14:tracePt t="67243" x="3765550" y="3536950"/>
          <p14:tracePt t="67261" x="3771900" y="3536950"/>
          <p14:tracePt t="67281" x="3790950" y="3549650"/>
          <p14:tracePt t="67295" x="3803650" y="3575050"/>
          <p14:tracePt t="67304" x="3816350" y="3606800"/>
          <p14:tracePt t="67320" x="3822700" y="3625850"/>
          <p14:tracePt t="67337" x="3822700" y="3632200"/>
          <p14:tracePt t="67354" x="3822700" y="3638550"/>
          <p14:tracePt t="67955" x="3835400" y="3644900"/>
          <p14:tracePt t="67973" x="3854450" y="3644900"/>
          <p14:tracePt t="67992" x="3873500" y="3644900"/>
          <p14:tracePt t="68004" x="3930650" y="3613150"/>
          <p14:tracePt t="68020" x="4051300" y="3549650"/>
          <p14:tracePt t="68037" x="4191000" y="3467100"/>
          <p14:tracePt t="68054" x="4305300" y="3384550"/>
          <p14:tracePt t="68070" x="4432300" y="3314700"/>
          <p14:tracePt t="68087" x="4540250" y="3232150"/>
          <p14:tracePt t="68104" x="4616450" y="3162300"/>
          <p14:tracePt t="68121" x="4673600" y="3124200"/>
          <p14:tracePt t="68137" x="4705350" y="3092450"/>
          <p14:tracePt t="68154" x="4737100" y="3073400"/>
          <p14:tracePt t="68171" x="4749800" y="3067050"/>
          <p14:tracePt t="68187" x="4749800" y="3060700"/>
          <p14:tracePt t="68204" x="4762500" y="3060700"/>
          <p14:tracePt t="68443" x="4762500" y="3048000"/>
          <p14:tracePt t="68461" x="4762500" y="2997200"/>
          <p14:tracePt t="68472" x="4762500" y="2965450"/>
          <p14:tracePt t="68487" x="4787900" y="2876550"/>
          <p14:tracePt t="68504" x="4838700" y="2806700"/>
          <p14:tracePt t="68521" x="4927600" y="2730500"/>
          <p14:tracePt t="68537" x="5092700" y="2679700"/>
          <p14:tracePt t="68554" x="5321300" y="2641600"/>
          <p14:tracePt t="68571" x="5441950" y="2641600"/>
          <p14:tracePt t="68587" x="5511800" y="2647950"/>
          <p14:tracePt t="68604" x="5543550" y="2692400"/>
          <p14:tracePt t="68621" x="5575300" y="2800350"/>
          <p14:tracePt t="68638" x="5588000" y="2946400"/>
          <p14:tracePt t="68655" x="5588000" y="3130550"/>
          <p14:tracePt t="68671" x="5537200" y="3270250"/>
          <p14:tracePt t="68688" x="5416550" y="3409950"/>
          <p14:tracePt t="68707" x="5086350" y="3543300"/>
          <p14:tracePt t="68727" x="4851400" y="3562350"/>
          <p14:tracePt t="68739" x="4648200" y="3556000"/>
          <p14:tracePt t="68754" x="4502150" y="3460750"/>
          <p14:tracePt t="68771" x="4470400" y="3429000"/>
          <p14:tracePt t="68792" x="4464050" y="3429000"/>
          <p14:tracePt t="68810" x="4464050" y="3409950"/>
          <p14:tracePt t="68828" x="4464050" y="3403600"/>
          <p14:tracePt t="68847" x="4476750" y="3397250"/>
          <p14:tracePt t="68864" x="4508500" y="3397250"/>
          <p14:tracePt t="68874" x="4533900" y="3409950"/>
          <p14:tracePt t="68887" x="4552950" y="3429000"/>
          <p14:tracePt t="68904" x="4552950" y="3441700"/>
          <p14:tracePt t="68921" x="4552950" y="3479800"/>
          <p14:tracePt t="68937" x="4533900" y="3530600"/>
          <p14:tracePt t="68954" x="4521200" y="3543300"/>
          <p14:tracePt t="68971" x="4495800" y="3562350"/>
          <p14:tracePt t="68987" x="4464050" y="3568700"/>
          <p14:tracePt t="69004" x="4457700" y="3568700"/>
          <p14:tracePt t="69091" x="4476750" y="3568700"/>
          <p14:tracePt t="69109" x="4489450" y="3568700"/>
          <p14:tracePt t="69127" x="4502150" y="3568700"/>
          <p14:tracePt t="69140" x="4514850" y="3562350"/>
          <p14:tracePt t="69210" x="4508500" y="3562350"/>
          <p14:tracePt t="69218" x="4464050" y="3556000"/>
          <p14:tracePt t="69226" x="4432300" y="3536950"/>
          <p14:tracePt t="69237" x="4400550" y="3536950"/>
          <p14:tracePt t="69254" x="4375150" y="3536950"/>
          <p14:tracePt t="69363" x="4394200" y="3536950"/>
          <p14:tracePt t="69381" x="4413250" y="3536950"/>
          <p14:tracePt t="69442" x="4413250" y="3549650"/>
          <p14:tracePt t="69458" x="4413250" y="3556000"/>
          <p14:tracePt t="69474" x="4406900" y="3556000"/>
          <p14:tracePt t="69482" x="4406900" y="3562350"/>
          <p14:tracePt t="69643" x="4413250" y="3556000"/>
          <p14:tracePt t="69661" x="4413250" y="3549650"/>
          <p14:tracePt t="69674" x="4413250" y="3543300"/>
          <p14:tracePt t="69688" x="4419600" y="3543300"/>
          <p14:tracePt t="69763" x="4419600" y="3536950"/>
          <p14:tracePt t="69781" x="4413250" y="3536950"/>
          <p14:tracePt t="70131" x="4413250" y="3543300"/>
          <p14:tracePt t="70149" x="4445000" y="3549650"/>
          <p14:tracePt t="70167" x="4470400" y="3562350"/>
          <p14:tracePt t="70185" x="4502150" y="3562350"/>
          <p14:tracePt t="70192" x="4521200" y="3562350"/>
          <p14:tracePt t="70204" x="4546600" y="3562350"/>
          <p14:tracePt t="70221" x="4565650" y="3562350"/>
          <p14:tracePt t="70238" x="4578350" y="3549650"/>
          <p14:tracePt t="70256" x="4584700" y="3549650"/>
          <p14:tracePt t="70274" x="4597400" y="3543300"/>
          <p14:tracePt t="70293" x="4603750" y="3543300"/>
          <p14:tracePt t="70305" x="4610100" y="3543300"/>
          <p14:tracePt t="70321" x="4629150" y="3543300"/>
          <p14:tracePt t="70338" x="4654550" y="3543300"/>
          <p14:tracePt t="70354" x="4679950" y="3543300"/>
          <p14:tracePt t="70371" x="4692650" y="3543300"/>
          <p14:tracePt t="70388" x="4699000" y="3543300"/>
          <p14:tracePt t="70426" x="4705350" y="3549650"/>
          <p14:tracePt t="70571" x="4724400" y="3549650"/>
          <p14:tracePt t="70589" x="4737100" y="3549650"/>
          <p14:tracePt t="70605" x="4749800" y="3549650"/>
          <p14:tracePt t="70638" x="4756150" y="3549650"/>
          <p14:tracePt t="70674" x="4762500" y="3549650"/>
          <p14:tracePt t="70685" x="4775200" y="3549650"/>
          <p14:tracePt t="70695" x="4787900" y="3556000"/>
          <p14:tracePt t="70706" x="4806950" y="3568700"/>
          <p14:tracePt t="70721" x="4819650" y="3581400"/>
          <p14:tracePt t="70738" x="4857750" y="3594100"/>
          <p14:tracePt t="70859" x="4845050" y="3594100"/>
          <p14:tracePt t="70877" x="4743450" y="3606800"/>
          <p14:tracePt t="70895" x="4629150" y="3619500"/>
          <p14:tracePt t="70908" x="4508500" y="3638550"/>
          <p14:tracePt t="70921" x="4470400" y="3644900"/>
          <p14:tracePt t="70938" x="4356100" y="3670300"/>
          <p14:tracePt t="70955" x="4330700" y="3670300"/>
          <p14:tracePt t="70971" x="4318000" y="3670300"/>
          <p14:tracePt t="70989" x="4298950" y="3670300"/>
          <p14:tracePt t="71008" x="4292600" y="3670300"/>
          <p14:tracePt t="71022" x="4279900" y="3663950"/>
          <p14:tracePt t="71038" x="4267200" y="3638550"/>
          <p14:tracePt t="71055" x="4260850" y="3613150"/>
          <p14:tracePt t="71071" x="4260850" y="3587750"/>
          <p14:tracePt t="71088" x="4260850" y="3562350"/>
          <p14:tracePt t="71105" x="4260850" y="3524250"/>
          <p14:tracePt t="71121" x="4260850" y="3467100"/>
          <p14:tracePt t="71138" x="4260850" y="3435350"/>
          <p14:tracePt t="71155" x="4260850" y="3409950"/>
          <p14:tracePt t="71172" x="4260850" y="3384550"/>
          <p14:tracePt t="71190" x="4260850" y="3378200"/>
          <p14:tracePt t="71205" x="4260850" y="3365500"/>
          <p14:tracePt t="71259" x="4254500" y="3365500"/>
          <p14:tracePt t="71277" x="4254500" y="3371850"/>
          <p14:tracePt t="71291" x="4254500" y="3384550"/>
          <p14:tracePt t="71305" x="4254500" y="3390900"/>
          <p14:tracePt t="71321" x="4254500" y="3409950"/>
          <p14:tracePt t="71667" x="4254500" y="3416300"/>
          <p14:tracePt t="71685" x="4229100" y="3441700"/>
          <p14:tracePt t="71703" x="4216400" y="3448050"/>
          <p14:tracePt t="71712" x="4203700" y="3454400"/>
          <p14:tracePt t="71722" x="4178300" y="3467100"/>
          <p14:tracePt t="71739" x="4159250" y="3473450"/>
          <p14:tracePt t="71755" x="4152900" y="3473450"/>
          <p14:tracePt t="71772" x="4133850" y="3473450"/>
          <p14:tracePt t="71788" x="4121150" y="3473450"/>
          <p14:tracePt t="71805" x="4108450" y="3473450"/>
          <p14:tracePt t="71822" x="4102100" y="3473450"/>
          <p14:tracePt t="71838" x="4095750" y="3473450"/>
          <p14:tracePt t="71872" x="4083050" y="3473450"/>
          <p14:tracePt t="71888" x="4076700" y="3473450"/>
          <p14:tracePt t="72003" x="4076700" y="3479800"/>
          <p14:tracePt t="72022" x="4076700" y="3498850"/>
          <p14:tracePt t="72042" x="4114800" y="3543300"/>
          <p14:tracePt t="72055" x="4121150" y="3549650"/>
          <p14:tracePt t="72072" x="4159250" y="3587750"/>
          <p14:tracePt t="72088" x="4184650" y="3619500"/>
          <p14:tracePt t="72106" x="4267200" y="3676650"/>
          <p14:tracePt t="72125" x="4305300" y="3708400"/>
          <p14:tracePt t="72143" x="4318000" y="3721100"/>
          <p14:tracePt t="72251" x="4318000" y="3727450"/>
          <p14:tracePt t="72269" x="4241800" y="3695700"/>
          <p14:tracePt t="72290" x="4165600" y="3663950"/>
          <p14:tracePt t="72308" x="4140200" y="3651250"/>
          <p14:tracePt t="72327" x="4102100" y="3638550"/>
          <p14:tracePt t="72346" x="4044950" y="3613150"/>
          <p14:tracePt t="72362" x="4006850" y="3606800"/>
          <p14:tracePt t="72372" x="3994150" y="3594100"/>
          <p14:tracePt t="72389" x="3975100" y="3581400"/>
          <p14:tracePt t="72406" x="3975100" y="3575050"/>
          <p14:tracePt t="72425" x="3975100" y="3549650"/>
          <p14:tracePt t="72444" x="3975100" y="3524250"/>
          <p14:tracePt t="72461" x="3975100" y="3505200"/>
          <p14:tracePt t="72472" x="3981450" y="3479800"/>
          <p14:tracePt t="72488" x="4013200" y="3460750"/>
          <p14:tracePt t="72505" x="4025900" y="3441700"/>
          <p14:tracePt t="72522" x="4076700" y="3416300"/>
          <p14:tracePt t="72540" x="4108450" y="3403600"/>
          <p14:tracePt t="72555" x="4146550" y="3384550"/>
          <p14:tracePt t="72572" x="4165600" y="3378200"/>
          <p14:tracePt t="72589" x="4171950" y="3378200"/>
          <p14:tracePt t="72605" x="4191000" y="3365500"/>
          <p14:tracePt t="72622" x="4210050" y="3365500"/>
          <p14:tracePt t="72639" x="4216400" y="3365500"/>
          <p14:tracePt t="72655" x="4222750" y="3365500"/>
          <p14:tracePt t="72689" x="4229100" y="3365500"/>
          <p14:tracePt t="72705" x="4241800" y="3359150"/>
          <p14:tracePt t="72722" x="4254500" y="3352800"/>
          <p14:tracePt t="72739" x="4260850" y="3352800"/>
          <p14:tracePt t="72827" x="4248150" y="3365500"/>
          <p14:tracePt t="72845" x="4165600" y="3409950"/>
          <p14:tracePt t="72856" x="4133850" y="3429000"/>
          <p14:tracePt t="72872" x="4057650" y="3467100"/>
          <p14:tracePt t="72889" x="3994150" y="3486150"/>
          <p14:tracePt t="72905" x="3962400" y="3498850"/>
          <p14:tracePt t="72922" x="3937000" y="3498850"/>
          <p14:tracePt t="72939" x="3924300" y="3498850"/>
          <p14:tracePt t="72978" x="3924300" y="3505200"/>
          <p14:tracePt t="72994" x="3924300" y="3511550"/>
          <p14:tracePt t="73005" x="3924300" y="3517900"/>
          <p14:tracePt t="73022" x="3937000" y="3530600"/>
          <p14:tracePt t="73039" x="3968750" y="3549650"/>
          <p14:tracePt t="73055" x="4032250" y="3568700"/>
          <p14:tracePt t="73072" x="4114800" y="3613150"/>
          <p14:tracePt t="73089" x="4210050" y="3651250"/>
          <p14:tracePt t="73105" x="4273550" y="3676650"/>
          <p14:tracePt t="73122" x="4286250" y="3676650"/>
          <p14:tracePt t="73179" x="4273550" y="3676650"/>
          <p14:tracePt t="73198" x="4222750" y="3676650"/>
          <p14:tracePt t="73213" x="4165600" y="3676650"/>
          <p14:tracePt t="73223" x="4133850" y="3676650"/>
          <p14:tracePt t="73239" x="4089400" y="3683000"/>
          <p14:tracePt t="73255" x="4083050" y="3683000"/>
          <p14:tracePt t="73355" x="4083050" y="3689350"/>
          <p14:tracePt t="73380" x="4083050" y="3695700"/>
          <p14:tracePt t="73396" x="4083050" y="3702050"/>
          <p14:tracePt t="74603" x="4095750" y="3702050"/>
          <p14:tracePt t="74621" x="4184650" y="3702050"/>
          <p14:tracePt t="74639" x="4235450" y="3670300"/>
          <p14:tracePt t="74656" x="4273550" y="3651250"/>
          <p14:tracePt t="74673" x="4292600" y="3644900"/>
          <p14:tracePt t="74689" x="4324350" y="3632200"/>
          <p14:tracePt t="74706" x="4343400" y="3632200"/>
          <p14:tracePt t="74722" x="4356100" y="3625850"/>
          <p14:tracePt t="74739" x="4381500" y="3625850"/>
          <p14:tracePt t="74756" x="4400550" y="3625850"/>
          <p14:tracePt t="74773" x="4413250" y="3625850"/>
          <p14:tracePt t="74789" x="4432300" y="3625850"/>
          <p14:tracePt t="74806" x="4445000" y="3625850"/>
          <p14:tracePt t="74823" x="4483100" y="3625850"/>
          <p14:tracePt t="74840" x="4495800" y="3625850"/>
          <p14:tracePt t="74856" x="4502150" y="3625850"/>
          <p14:tracePt t="74932" x="4508500" y="3625850"/>
          <p14:tracePt t="74949" x="4527550" y="3625850"/>
          <p14:tracePt t="74968" x="4533900" y="3625850"/>
          <p14:tracePt t="74985" x="4559300" y="3619500"/>
          <p14:tracePt t="75025" x="4572000" y="3619500"/>
          <p14:tracePt t="75235" x="4546600" y="3613150"/>
          <p14:tracePt t="75254" x="4489450" y="3606800"/>
          <p14:tracePt t="75273" x="4400550" y="3606800"/>
          <p14:tracePt t="75290" x="4330700" y="3606800"/>
          <p14:tracePt t="75306" x="4279900" y="3606800"/>
          <p14:tracePt t="75379" x="4286250" y="3606800"/>
          <p14:tracePt t="75397" x="4324350" y="3606800"/>
          <p14:tracePt t="75415" x="4375150" y="3606800"/>
          <p14:tracePt t="75433" x="4425950" y="3606800"/>
          <p14:tracePt t="75440" x="4445000" y="3606800"/>
          <p14:tracePt t="75456" x="4495800" y="3606800"/>
          <p14:tracePt t="75473" x="4533900" y="3606800"/>
          <p14:tracePt t="75489" x="4603750" y="3606800"/>
          <p14:tracePt t="75506" x="4629150" y="3606800"/>
          <p14:tracePt t="75523" x="4635500" y="3613150"/>
          <p14:tracePt t="75603" x="4635500" y="3625850"/>
          <p14:tracePt t="75621" x="4635500" y="3651250"/>
          <p14:tracePt t="75635" x="4603750" y="3683000"/>
          <p14:tracePt t="75644" x="4597400" y="3702050"/>
          <p14:tracePt t="75673" x="4591050" y="3708400"/>
          <p14:tracePt t="75690" x="4591050" y="3714750"/>
          <p14:tracePt t="75706" x="4622800" y="3733800"/>
          <p14:tracePt t="75723" x="4692650" y="3733800"/>
          <p14:tracePt t="75740" x="4781550" y="3733800"/>
          <p14:tracePt t="75757" x="4832350" y="3733800"/>
          <p14:tracePt t="75773" x="4838700" y="3733800"/>
          <p14:tracePt t="75851" x="4845050" y="3733800"/>
          <p14:tracePt t="75869" x="4838700" y="3740150"/>
          <p14:tracePt t="75887" x="4800600" y="3740150"/>
          <p14:tracePt t="75903" x="4787900" y="3740150"/>
          <p14:tracePt t="75970" x="4787900" y="3733800"/>
          <p14:tracePt t="75985" x="4787900" y="3727450"/>
          <p14:tracePt t="76426" x="4781550" y="3727450"/>
          <p14:tracePt t="76434" x="4775200" y="3733800"/>
          <p14:tracePt t="76442" x="4743450" y="3752850"/>
          <p14:tracePt t="76456" x="4718050" y="3778250"/>
          <p14:tracePt t="76473" x="4660900" y="3829050"/>
          <p14:tracePt t="76490" x="4616450" y="3930650"/>
          <p14:tracePt t="76507" x="4578350" y="3994150"/>
          <p14:tracePt t="76525" x="4559300" y="4032250"/>
          <p14:tracePt t="76540" x="4546600" y="4044950"/>
          <p14:tracePt t="76573" x="4540250" y="4051300"/>
          <p14:tracePt t="76590" x="4527550" y="4051300"/>
          <p14:tracePt t="76608" x="4521200" y="4051300"/>
          <p14:tracePt t="76627" x="4514850" y="4044950"/>
          <p14:tracePt t="76645" x="4495800" y="3987800"/>
          <p14:tracePt t="76662" x="4476750" y="3898900"/>
          <p14:tracePt t="76675" x="4470400" y="3848100"/>
          <p14:tracePt t="76690" x="4470400" y="3810000"/>
          <p14:tracePt t="76707" x="4470400" y="3797300"/>
          <p14:tracePt t="76723" x="4470400" y="3790950"/>
          <p14:tracePt t="76740" x="4470400" y="3784600"/>
          <p14:tracePt t="76802" x="4470400" y="3790950"/>
          <p14:tracePt t="76810" x="4470400" y="3829050"/>
          <p14:tracePt t="76823" x="4476750" y="3879850"/>
          <p14:tracePt t="76840" x="4502150" y="3987800"/>
          <p14:tracePt t="76857" x="4508500" y="4064000"/>
          <p14:tracePt t="76873" x="4527550" y="4102100"/>
          <p14:tracePt t="77291" x="4514850" y="4102100"/>
          <p14:tracePt t="77309" x="4432300" y="4102100"/>
          <p14:tracePt t="77325" x="4298950" y="4102100"/>
          <p14:tracePt t="77340" x="4089400" y="4102100"/>
          <p14:tracePt t="77357" x="3905250" y="4102100"/>
          <p14:tracePt t="77373" x="3765550" y="4095750"/>
          <p14:tracePt t="77390" x="3733800" y="4095750"/>
          <p14:tracePt t="77523" x="3721100" y="4070350"/>
          <p14:tracePt t="77541" x="3721100" y="4057650"/>
          <p14:tracePt t="77559" x="3721100" y="4051300"/>
          <p14:tracePt t="77578" x="3721100" y="4013200"/>
          <p14:tracePt t="77596" x="3714750" y="4013200"/>
          <p14:tracePt t="77674" x="3714750" y="4006850"/>
          <p14:tracePt t="77690" x="3702050" y="4006850"/>
          <p14:tracePt t="77706" x="3702050" y="4019550"/>
          <p14:tracePt t="77714" x="3695700" y="4038600"/>
          <p14:tracePt t="77724" x="3689350" y="4038600"/>
          <p14:tracePt t="77740" x="3689350" y="4044950"/>
          <p14:tracePt t="77802" x="3689350" y="4051300"/>
          <p14:tracePt t="77817" x="3689350" y="4057650"/>
          <p14:tracePt t="77832" x="3619500" y="4095750"/>
          <p14:tracePt t="77846" x="3441700" y="4152900"/>
          <p14:tracePt t="77861" x="3175000" y="4248150"/>
          <p14:tracePt t="77874" x="3162300" y="4248150"/>
          <p14:tracePt t="78579" x="3162300" y="4241800"/>
          <p14:tracePt t="78611" x="3162300" y="4229100"/>
          <p14:tracePt t="78619" x="3162300" y="4216400"/>
          <p14:tracePt t="78627" x="3162300" y="4197350"/>
          <p14:tracePt t="78652" x="3168650" y="4178300"/>
          <p14:tracePt t="78659" x="3175000" y="4178300"/>
          <p14:tracePt t="78674" x="3175000" y="4165600"/>
          <p14:tracePt t="78691" x="3187700" y="4152900"/>
          <p14:tracePt t="78731" x="3187700" y="4146550"/>
          <p14:tracePt t="81027" x="3200400" y="4140200"/>
          <p14:tracePt t="81042" x="3206750" y="4140200"/>
          <p14:tracePt t="81299" x="3219450" y="4140200"/>
          <p14:tracePt t="81307" x="3238500" y="4140200"/>
          <p14:tracePt t="81315" x="3276600" y="4140200"/>
          <p14:tracePt t="81325" x="3321050" y="4140200"/>
          <p14:tracePt t="81342" x="3422650" y="4140200"/>
          <p14:tracePt t="81358" x="3536950" y="4140200"/>
          <p14:tracePt t="81376" x="3638550" y="4140200"/>
          <p14:tracePt t="81395" x="3810000" y="4159250"/>
          <p14:tracePt t="81413" x="3886200" y="4171950"/>
          <p14:tracePt t="81426" x="3911600" y="4171950"/>
          <p14:tracePt t="81563" x="3917950" y="4171950"/>
          <p14:tracePt t="81581" x="3930650" y="4171950"/>
          <p14:tracePt t="81598" x="3943350" y="4171950"/>
          <p14:tracePt t="81619" x="4000500" y="4171950"/>
          <p14:tracePt t="81637" x="4051300" y="4171950"/>
          <p14:tracePt t="81656" x="4121150" y="4171950"/>
          <p14:tracePt t="81667" x="4210050" y="4165600"/>
          <p14:tracePt t="81675" x="4229100" y="4152900"/>
          <p14:tracePt t="81691" x="4286250" y="4152900"/>
          <p14:tracePt t="81708" x="4349750" y="4146550"/>
          <p14:tracePt t="81725" x="4394200" y="4133850"/>
          <p14:tracePt t="81741" x="4445000" y="4121150"/>
          <p14:tracePt t="81758" x="4476750" y="4121150"/>
          <p14:tracePt t="81775" x="4495800" y="4114800"/>
          <p14:tracePt t="81791" x="4508500" y="4114800"/>
          <p14:tracePt t="82195" x="4540250" y="4089400"/>
          <p14:tracePt t="82213" x="4565650" y="4083050"/>
          <p14:tracePt t="82231" x="4616450" y="4057650"/>
          <p14:tracePt t="82244" x="4648200" y="4051300"/>
          <p14:tracePt t="82258" x="4692650" y="4025900"/>
          <p14:tracePt t="82275" x="4705350" y="4013200"/>
          <p14:tracePt t="82292" x="4718050" y="4006850"/>
          <p14:tracePt t="83467" x="4705350" y="4000500"/>
          <p14:tracePt t="83485" x="4679950" y="4000500"/>
          <p14:tracePt t="83503" x="4654550" y="4000500"/>
          <p14:tracePt t="83522" x="4629150" y="4000500"/>
          <p14:tracePt t="84787" x="4603750" y="4000500"/>
          <p14:tracePt t="84807" x="4508500" y="4000500"/>
          <p14:tracePt t="84821" x="4400550" y="4051300"/>
          <p14:tracePt t="84830" x="4375150" y="4057650"/>
          <p14:tracePt t="84842" x="4356100" y="4057650"/>
          <p14:tracePt t="84859" x="4343400" y="4070350"/>
          <p14:tracePt t="84907" x="4330700" y="4070350"/>
          <p14:tracePt t="84925" x="4273550" y="4083050"/>
          <p14:tracePt t="84939" x="4171950" y="4095750"/>
          <p14:tracePt t="84950" x="4121150" y="4095750"/>
          <p14:tracePt t="84961" x="3968750" y="4095750"/>
          <p14:tracePt t="84976" x="3886200" y="4095750"/>
          <p14:tracePt t="84992" x="3759200" y="4095750"/>
          <p14:tracePt t="85009" x="3683000" y="4095750"/>
          <p14:tracePt t="85026" x="3670300" y="4095750"/>
          <p14:tracePt t="85091" x="3651250" y="4095750"/>
          <p14:tracePt t="85100" x="3632200" y="4076700"/>
          <p14:tracePt t="85109" x="3619500" y="4057650"/>
          <p14:tracePt t="85126" x="3594100" y="4032250"/>
          <p14:tracePt t="85143" x="3587750" y="4013200"/>
          <p14:tracePt t="85159" x="3581400" y="4006850"/>
          <p14:tracePt t="85267" x="3600450" y="4000500"/>
          <p14:tracePt t="85285" x="3702050" y="4006850"/>
          <p14:tracePt t="85303" x="3835400" y="4019550"/>
          <p14:tracePt t="85305" x="3924300" y="4019550"/>
          <p14:tracePt t="85315" x="3975100" y="4019550"/>
          <p14:tracePt t="85326" x="4038600" y="4019550"/>
          <p14:tracePt t="85342" x="4108450" y="4019550"/>
          <p14:tracePt t="85359" x="4121150" y="4019550"/>
          <p14:tracePt t="85403" x="4114800" y="4019550"/>
          <p14:tracePt t="85421" x="4076700" y="4032250"/>
          <p14:tracePt t="85439" x="3975100" y="4044950"/>
          <p14:tracePt t="85454" x="3873500" y="4057650"/>
          <p14:tracePt t="85462" x="3822700" y="4057650"/>
          <p14:tracePt t="85476" x="3790950" y="4057650"/>
          <p14:tracePt t="85619" x="3784600" y="4070350"/>
          <p14:tracePt t="85637" x="3752850" y="4076700"/>
          <p14:tracePt t="85654" x="3714750" y="4108450"/>
          <p14:tracePt t="85723" x="3727450" y="4108450"/>
          <p14:tracePt t="85741" x="3797300" y="4089400"/>
          <p14:tracePt t="85755" x="3860800" y="4057650"/>
          <p14:tracePt t="85764" x="3879850" y="4044950"/>
          <p14:tracePt t="86235" x="3867150" y="4051300"/>
          <p14:tracePt t="86253" x="3822700" y="4083050"/>
          <p14:tracePt t="86272" x="3759200" y="4133850"/>
          <p14:tracePt t="86290" x="3708400" y="4165600"/>
          <p14:tracePt t="86555" x="3708400" y="4152900"/>
          <p14:tracePt t="86573" x="3721100" y="4140200"/>
          <p14:tracePt t="86591" x="3752850" y="4108450"/>
          <p14:tracePt t="86611" x="3810000" y="4070350"/>
          <p14:tracePt t="86627" x="3835400" y="4051300"/>
          <p14:tracePt t="86643" x="3848100" y="4044950"/>
          <p14:tracePt t="86660" x="3854450" y="4044950"/>
          <p14:tracePt t="86763" x="3854450" y="4051300"/>
          <p14:tracePt t="87003" x="3854450" y="4057650"/>
          <p14:tracePt t="87028" x="3841750" y="4057650"/>
          <p14:tracePt t="87108" x="3835400" y="4057650"/>
          <p14:tracePt t="87131" x="3829050" y="4057650"/>
          <p14:tracePt t="87179" x="3816350" y="4064000"/>
          <p14:tracePt t="87203" x="3810000" y="4064000"/>
          <p14:tracePt t="87218" x="3803650" y="4064000"/>
          <p14:tracePt t="91651" x="3835400" y="4064000"/>
          <p14:tracePt t="91668" x="3905250" y="4064000"/>
          <p14:tracePt t="91687" x="3956050" y="4064000"/>
          <p14:tracePt t="91698" x="3987800" y="4064000"/>
          <p14:tracePt t="91711" x="4000500" y="4057650"/>
          <p14:tracePt t="91728" x="4000500" y="4051300"/>
          <p14:tracePt t="91744" x="4013200" y="4044950"/>
          <p14:tracePt t="91761" x="4013200" y="4038600"/>
          <p14:tracePt t="91778" x="4019550" y="4032250"/>
          <p14:tracePt t="91794" x="4025900" y="4032250"/>
          <p14:tracePt t="91899" x="4032250" y="4025900"/>
          <p14:tracePt t="94651" x="4038600" y="4025900"/>
          <p14:tracePt t="94669" x="4095750" y="4013200"/>
          <p14:tracePt t="94687" x="4114800" y="4006850"/>
          <p14:tracePt t="94702" x="4121150" y="4006850"/>
          <p14:tracePt t="94712" x="4133850" y="4006850"/>
          <p14:tracePt t="97395" x="4140200" y="4000500"/>
          <p14:tracePt t="97413" x="4095750" y="3949700"/>
          <p14:tracePt t="97465" x="3981450" y="3822700"/>
          <p14:tracePt t="98139" x="3987800" y="3822700"/>
          <p14:tracePt t="98157" x="4000500" y="3822700"/>
          <p14:tracePt t="98175" x="4013200" y="3797300"/>
          <p14:tracePt t="98193" x="4025900" y="3797300"/>
          <p14:tracePt t="107667" x="4025900" y="3803650"/>
          <p14:tracePt t="107685" x="4025900" y="3829050"/>
          <p14:tracePt t="107703" x="4025900" y="3860800"/>
          <p14:tracePt t="107722" x="4025900" y="3892550"/>
          <p14:tracePt t="107736" x="4025900" y="3905250"/>
          <p14:tracePt t="107750" x="4019550" y="3911600"/>
          <p14:tracePt t="107766" x="4006850" y="3924300"/>
          <p14:tracePt t="107783" x="3994150" y="3930650"/>
          <p14:tracePt t="107800" x="3987800" y="3930650"/>
          <p14:tracePt t="107816" x="3981450" y="3943350"/>
          <p14:tracePt t="107833" x="3949700" y="3956050"/>
          <p14:tracePt t="107850" x="3924300" y="3968750"/>
          <p14:tracePt t="107866" x="3898900" y="3987800"/>
          <p14:tracePt t="107883" x="3886200" y="4000500"/>
          <p14:tracePt t="107899" x="3886200" y="4006850"/>
          <p14:tracePt t="107916" x="3879850" y="4013200"/>
          <p14:tracePt t="107977" x="3873500" y="4019550"/>
          <p14:tracePt t="107986" x="3867150" y="4019550"/>
          <p14:tracePt t="107993" x="3854450" y="4019550"/>
          <p14:tracePt t="108001" x="3848100" y="4025900"/>
          <p14:tracePt t="108016" x="3841750" y="4025900"/>
          <p14:tracePt t="108033" x="3829050" y="4038600"/>
          <p14:tracePt t="108049" x="3816350" y="4044950"/>
          <p14:tracePt t="108066" x="3810000" y="4051300"/>
          <p14:tracePt t="108083" x="3797300" y="4057650"/>
          <p14:tracePt t="108099" x="3797300" y="4064000"/>
          <p14:tracePt t="108116" x="3790950" y="4070350"/>
          <p14:tracePt t="109843" x="3822700" y="4070350"/>
          <p14:tracePt t="109861" x="3860800" y="4070350"/>
          <p14:tracePt t="109875" x="3917950" y="4064000"/>
          <p14:tracePt t="109886" x="3949700" y="4051300"/>
          <p14:tracePt t="109900" x="4006850" y="4038600"/>
          <p14:tracePt t="109917" x="4057650" y="4025900"/>
          <p14:tracePt t="109933" x="4089400" y="4025900"/>
          <p14:tracePt t="109950" x="4102100" y="4019550"/>
          <p14:tracePt t="109967" x="4108450" y="4013200"/>
          <p14:tracePt t="110467" x="4108450" y="4019550"/>
          <p14:tracePt t="110486" x="4089400" y="4038600"/>
          <p14:tracePt t="110504" x="4038600" y="4051300"/>
          <p14:tracePt t="110517" x="3949700" y="4089400"/>
          <p14:tracePt t="110534" x="3841750" y="4102100"/>
          <p14:tracePt t="110551" x="3740150" y="4114800"/>
          <p14:tracePt t="110567" x="3676650" y="4127500"/>
          <p14:tracePt t="110584" x="3632200" y="4127500"/>
          <p14:tracePt t="110600" x="3625850" y="4127500"/>
          <p14:tracePt t="110827" x="3619500" y="4152900"/>
          <p14:tracePt t="110844" x="3619500" y="4267200"/>
          <p14:tracePt t="110862" x="3619500" y="4406900"/>
          <p14:tracePt t="110881" x="3606800" y="4578350"/>
          <p14:tracePt t="110894" x="3587750" y="4730750"/>
          <p14:tracePt t="110905" x="3587750" y="4781550"/>
          <p14:tracePt t="110917" x="3581400" y="4781550"/>
          <p14:tracePt t="111003" x="3581400" y="4787900"/>
          <p14:tracePt t="111021" x="3619500" y="4787900"/>
          <p14:tracePt t="111038" x="3670300" y="4749800"/>
          <p14:tracePt t="111050" x="3752850" y="4692650"/>
          <p14:tracePt t="111067" x="3797300" y="4660900"/>
          <p14:tracePt t="111084" x="3803650" y="4654550"/>
          <p14:tracePt t="111555" x="3810000" y="4648200"/>
          <p14:tracePt t="111573" x="3822700" y="4622800"/>
          <p14:tracePt t="111585" x="3867150" y="4597400"/>
          <p14:tracePt t="111601" x="3911600" y="4572000"/>
          <p14:tracePt t="111617" x="4044950" y="4502150"/>
          <p14:tracePt t="111634" x="4152900" y="4432300"/>
          <p14:tracePt t="111651" x="4216400" y="4375150"/>
          <p14:tracePt t="111668" x="4248150" y="4349750"/>
          <p14:tracePt t="111684" x="4254500" y="4330700"/>
          <p14:tracePt t="111771" x="4222750" y="4349750"/>
          <p14:tracePt t="111789" x="4114800" y="4413250"/>
          <p14:tracePt t="111807" x="3981450" y="4514850"/>
          <p14:tracePt t="111827" x="3867150" y="4591050"/>
          <p14:tracePt t="111847" x="3867150" y="4597400"/>
          <p14:tracePt t="111881" x="3867150" y="4610100"/>
          <p14:tracePt t="111889" x="3886200" y="4610100"/>
          <p14:tracePt t="111900" x="3917950" y="4610100"/>
          <p14:tracePt t="111917" x="3956050" y="4610100"/>
          <p14:tracePt t="111934" x="3962400" y="4610100"/>
          <p14:tracePt t="111986" x="3968750" y="4610100"/>
          <p14:tracePt t="112006" x="3968750" y="4629150"/>
          <p14:tracePt t="112026" x="3968750" y="4641850"/>
          <p14:tracePt t="112067" x="4025900" y="4648200"/>
          <p14:tracePt t="112084" x="4108450" y="4603750"/>
          <p14:tracePt t="112101" x="4210050" y="4495800"/>
          <p14:tracePt t="112117" x="4248150" y="4375150"/>
          <p14:tracePt t="112135" x="4286250" y="4254500"/>
          <p14:tracePt t="112154" x="4305300" y="4013200"/>
          <p14:tracePt t="112173" x="4305300" y="3873500"/>
          <p14:tracePt t="112185" x="4305300" y="3778250"/>
          <p14:tracePt t="112201" x="4305300" y="3759200"/>
          <p14:tracePt t="112217" x="4305300" y="3740150"/>
          <p14:tracePt t="112234" x="4311650" y="3733800"/>
          <p14:tracePt t="112347" x="4324350" y="3771900"/>
          <p14:tracePt t="112365" x="4324350" y="3854450"/>
          <p14:tracePt t="112383" x="4349750" y="3962400"/>
          <p14:tracePt t="112399" x="4362450" y="4044950"/>
          <p14:tracePt t="112412" x="4375150" y="4102100"/>
          <p14:tracePt t="112430" x="4375150" y="4140200"/>
          <p14:tracePt t="112445" x="4375150" y="4165600"/>
          <p14:tracePt t="112453" x="4375150" y="4184650"/>
          <p14:tracePt t="112467" x="4375150" y="4235450"/>
          <p14:tracePt t="112484" x="4362450" y="4311650"/>
          <p14:tracePt t="112501" x="4337050" y="4387850"/>
          <p14:tracePt t="112517" x="4286250" y="4483100"/>
          <p14:tracePt t="112534" x="4248150" y="4610100"/>
          <p14:tracePt t="112551" x="4222750" y="4699000"/>
          <p14:tracePt t="112570" x="4191000" y="4813300"/>
          <p14:tracePt t="112589" x="4191000" y="4819650"/>
          <p14:tracePt t="112633" x="4210050" y="4800600"/>
          <p14:tracePt t="112642" x="4241800" y="4730750"/>
          <p14:tracePt t="112651" x="4267200" y="4673600"/>
          <p14:tracePt t="112668" x="4324350" y="4514850"/>
          <p14:tracePt t="112686" x="4349750" y="4381500"/>
          <p14:tracePt t="112706" x="4375150" y="4273550"/>
          <p14:tracePt t="112718" x="4375150" y="4260850"/>
          <p14:tracePt t="112734" x="4381500" y="4260850"/>
          <p14:tracePt t="112786" x="4387850" y="4298950"/>
          <p14:tracePt t="112793" x="4387850" y="4381500"/>
          <p14:tracePt t="112801" x="4387850" y="4470400"/>
          <p14:tracePt t="112818" x="4387850" y="4635500"/>
          <p14:tracePt t="112834" x="4387850" y="4686300"/>
          <p14:tracePt t="112900" x="4400550" y="4648200"/>
          <p14:tracePt t="112918" x="4400550" y="4572000"/>
          <p14:tracePt t="112934" x="4406900" y="4540250"/>
          <p14:tracePt t="112951" x="4406900" y="4533900"/>
          <p14:tracePt t="113001" x="4406900" y="4559300"/>
          <p14:tracePt t="113009" x="4406900" y="4578350"/>
          <p14:tracePt t="113018" x="4406900" y="4610100"/>
          <p14:tracePt t="113034" x="4406900" y="4648200"/>
          <p14:tracePt t="113051" x="4406900" y="4673600"/>
          <p14:tracePt t="113084" x="4406900" y="4686300"/>
          <p14:tracePt t="113101" x="4406900" y="4699000"/>
          <p14:tracePt t="113118" x="4406900" y="4718050"/>
          <p14:tracePt t="113136" x="4406900" y="4743450"/>
          <p14:tracePt t="113151" x="4394200" y="4749800"/>
          <p14:tracePt t="113168" x="4394200" y="4756150"/>
          <p14:tracePt t="113475" x="4394200" y="4768850"/>
          <p14:tracePt t="113494" x="4349750" y="4813300"/>
          <p14:tracePt t="113512" x="4318000" y="4851400"/>
          <p14:tracePt t="113530" x="4235450" y="4883150"/>
          <p14:tracePt t="113538" x="4210050" y="4895850"/>
          <p14:tracePt t="113551" x="4197350" y="4895850"/>
          <p14:tracePt t="113568" x="4165600" y="4902200"/>
          <p14:tracePt t="113584" x="4159250" y="4902200"/>
          <p14:tracePt t="113601" x="4152900" y="4902200"/>
          <p14:tracePt t="113618" x="4140200" y="4902200"/>
          <p14:tracePt t="113634" x="4127500" y="4902200"/>
          <p14:tracePt t="113652" x="4114800" y="4883150"/>
          <p14:tracePt t="113670" x="4108450" y="4876800"/>
          <p14:tracePt t="113686" x="4102100" y="4870450"/>
          <p14:tracePt t="113771" x="4089400" y="4870450"/>
          <p14:tracePt t="113789" x="4076700" y="4895850"/>
          <p14:tracePt t="113807" x="4064000" y="4946650"/>
          <p14:tracePt t="113827" x="4057650" y="5010150"/>
          <p14:tracePt t="113839" x="4057650" y="5029200"/>
          <p14:tracePt t="113851" x="4057650" y="5048250"/>
          <p14:tracePt t="113868" x="4057650" y="5067300"/>
          <p14:tracePt t="113885" x="4057650" y="5092700"/>
          <p14:tracePt t="113901" x="4057650" y="5124450"/>
          <p14:tracePt t="113918" x="4057650" y="5149850"/>
          <p14:tracePt t="113922" x="4057650" y="5156200"/>
          <p14:tracePt t="113940" x="4057650" y="5168900"/>
          <p14:tracePt t="113970" x="4057650" y="5175250"/>
          <p14:tracePt t="114035" x="4044950" y="5181600"/>
          <p14:tracePt t="114053" x="4044950" y="5194300"/>
          <p14:tracePt t="114068" x="4044950" y="5207000"/>
          <p14:tracePt t="114085" x="4102100" y="5226050"/>
          <p14:tracePt t="114101" x="4184650" y="5226050"/>
          <p14:tracePt t="114118" x="4324350" y="5226050"/>
          <p14:tracePt t="114135" x="4457700" y="5219700"/>
          <p14:tracePt t="114151" x="4546600" y="5175250"/>
          <p14:tracePt t="114168" x="4584700" y="5137150"/>
          <p14:tracePt t="114185" x="4597400" y="5099050"/>
          <p14:tracePt t="114201" x="4597400" y="4965700"/>
          <p14:tracePt t="114218" x="4565650" y="4876800"/>
          <p14:tracePt t="114235" x="4489450" y="4794250"/>
          <p14:tracePt t="114251" x="4337050" y="4686300"/>
          <p14:tracePt t="114268" x="4089400" y="4597400"/>
          <p14:tracePt t="114285" x="3829050" y="4565650"/>
          <p14:tracePt t="114301" x="3619500" y="4565650"/>
          <p14:tracePt t="114318" x="3333750" y="4673600"/>
          <p14:tracePt t="114335" x="3022600" y="4857750"/>
          <p14:tracePt t="114354" x="2647950" y="5251450"/>
          <p14:tracePt t="114369" x="2565400" y="5416550"/>
          <p14:tracePt t="114386" x="2514600" y="5670550"/>
          <p14:tracePt t="114402" x="2590800" y="5803900"/>
          <p14:tracePt t="114418" x="2768600" y="5848350"/>
          <p14:tracePt t="114435" x="3003550" y="5848350"/>
          <p14:tracePt t="114452" x="3225800" y="5848350"/>
          <p14:tracePt t="114469" x="3321050" y="5822950"/>
          <p14:tracePt t="114485" x="3333750" y="5810250"/>
          <p14:tracePt t="115098" x="3371850" y="5803900"/>
          <p14:tracePt t="115106" x="3397250" y="5797550"/>
          <p14:tracePt t="115114" x="3435350" y="5784850"/>
          <p14:tracePt t="115122" x="3454400" y="5772150"/>
          <p14:tracePt t="115136" x="3467100" y="5772150"/>
          <p14:tracePt t="115152" x="3479800" y="5772150"/>
          <p14:tracePt t="115169" x="3486150" y="5772150"/>
          <p14:tracePt t="115323" x="3486150" y="5759450"/>
          <p14:tracePt t="115331" x="3505200" y="5734050"/>
          <p14:tracePt t="115338" x="3517900" y="5708650"/>
          <p14:tracePt t="115352" x="3524250" y="5689600"/>
          <p14:tracePt t="115369" x="3562350" y="5645150"/>
          <p14:tracePt t="115386" x="3587750" y="5613400"/>
          <p14:tracePt t="115402" x="3613150" y="5594350"/>
          <p14:tracePt t="115419" x="3619500" y="5588000"/>
          <p14:tracePt t="115435" x="3625850" y="5581650"/>
          <p14:tracePt t="115452" x="3632200" y="5575300"/>
          <p14:tracePt t="115469" x="3651250" y="5575300"/>
          <p14:tracePt t="115486" x="3676650" y="5575300"/>
          <p14:tracePt t="115502" x="3727450" y="5562600"/>
          <p14:tracePt t="115519" x="3790950" y="5530850"/>
          <p14:tracePt t="115536" x="3917950" y="5473700"/>
          <p14:tracePt t="115552" x="4006850" y="5435600"/>
          <p14:tracePt t="115571" x="4127500" y="5378450"/>
          <p14:tracePt t="115588" x="4159250" y="5359400"/>
          <p14:tracePt t="115602" x="4165600" y="5346700"/>
          <p14:tracePt t="115635" x="4171950" y="5346700"/>
          <p14:tracePt t="115652" x="4178300" y="5340350"/>
          <p14:tracePt t="115669" x="4191000" y="5334000"/>
          <p14:tracePt t="115685" x="4203700" y="5327650"/>
          <p14:tracePt t="115702" x="4260850" y="5295900"/>
          <p14:tracePt t="115721" x="4343400" y="5264150"/>
          <p14:tracePt t="115740" x="4470400" y="5226050"/>
          <p14:tracePt t="115756" x="4578350" y="5200650"/>
          <p14:tracePt t="115769" x="4667250" y="5175250"/>
          <p14:tracePt t="115785" x="4724400" y="5149850"/>
          <p14:tracePt t="115802" x="4762500" y="5143500"/>
          <p14:tracePt t="115819" x="4806950" y="5124450"/>
          <p14:tracePt t="115835" x="4819650" y="5111750"/>
          <p14:tracePt t="115853" x="4864100" y="5105400"/>
          <p14:tracePt t="115871" x="4889500" y="5092700"/>
          <p14:tracePt t="115890" x="4991100" y="5067300"/>
          <p14:tracePt t="115902" x="5048250" y="5054600"/>
          <p14:tracePt t="115919" x="5130800" y="5041900"/>
          <p14:tracePt t="115935" x="5232400" y="5022850"/>
          <p14:tracePt t="115937" x="5276850" y="5003800"/>
          <p14:tracePt t="115952" x="5308600" y="4991100"/>
          <p14:tracePt t="115969" x="5372100" y="4959350"/>
          <p14:tracePt t="115985" x="5422900" y="4927600"/>
          <p14:tracePt t="116002" x="5467350" y="4895850"/>
          <p14:tracePt t="116022" x="5524500" y="4857750"/>
          <p14:tracePt t="116040" x="5581650" y="4826000"/>
          <p14:tracePt t="116056" x="5632450" y="4794250"/>
          <p14:tracePt t="116068" x="5695950" y="4743450"/>
          <p14:tracePt t="116085" x="5753100" y="4711700"/>
          <p14:tracePt t="116102" x="5778500" y="4686300"/>
          <p14:tracePt t="116118" x="5803900" y="4673600"/>
          <p14:tracePt t="116135" x="5816600" y="4667250"/>
          <p14:tracePt t="116152" x="5822950" y="4654550"/>
          <p14:tracePt t="120835" x="5816600" y="4673600"/>
          <p14:tracePt t="120843" x="5765800" y="4718050"/>
          <p14:tracePt t="120854" x="5708650" y="4743450"/>
          <p14:tracePt t="120871" x="5568950" y="4813300"/>
          <p14:tracePt t="120887" x="5327650" y="4902200"/>
          <p14:tracePt t="120906" x="5003800" y="5022850"/>
          <p14:tracePt t="120926" x="4851400" y="5067300"/>
          <p14:tracePt t="120930" x="4794250" y="5080000"/>
          <p14:tracePt t="120947" x="4679950" y="5111750"/>
          <p14:tracePt t="120958" x="4635500" y="5130800"/>
          <p14:tracePt t="120970" x="4540250" y="5156200"/>
          <p14:tracePt t="120987" x="4445000" y="5181600"/>
          <p14:tracePt t="121003" x="4337050" y="5213350"/>
          <p14:tracePt t="121020" x="4235450" y="5238750"/>
          <p14:tracePt t="121037" x="4178300" y="5257800"/>
          <p14:tracePt t="121056" x="4133850" y="5270500"/>
          <p14:tracePt t="121070" x="4121150" y="5276850"/>
          <p14:tracePt t="121104" x="4089400" y="5276850"/>
          <p14:tracePt t="121120" x="4070350" y="5289550"/>
          <p14:tracePt t="121137" x="4032250" y="5308600"/>
          <p14:tracePt t="121154" x="4006850" y="5314950"/>
          <p14:tracePt t="121170" x="3994150" y="5327650"/>
          <p14:tracePt t="121714" x="3994150" y="5314950"/>
          <p14:tracePt t="121733" x="4013200" y="5264150"/>
          <p14:tracePt t="121747" x="4057650" y="5245100"/>
          <p14:tracePt t="121758" x="4076700" y="5232400"/>
          <p14:tracePt t="121771" x="4108450" y="5219700"/>
          <p14:tracePt t="121787" x="4152900" y="5200650"/>
          <p14:tracePt t="121804" x="4191000" y="5200650"/>
          <p14:tracePt t="121820" x="4254500" y="5200650"/>
          <p14:tracePt t="121837" x="4356100" y="5200650"/>
          <p14:tracePt t="121854" x="4533900" y="5238750"/>
          <p14:tracePt t="121870" x="4756150" y="5340350"/>
          <p14:tracePt t="121887" x="5016500" y="5454650"/>
          <p14:tracePt t="121904" x="5321300" y="5530850"/>
          <p14:tracePt t="121925" x="5753100" y="5645150"/>
          <p14:tracePt t="121939" x="5969000" y="5657850"/>
          <p14:tracePt t="121954" x="6140450" y="5670550"/>
          <p14:tracePt t="121970" x="6273800" y="5664200"/>
          <p14:tracePt t="121987" x="6381750" y="5626100"/>
          <p14:tracePt t="122004" x="6426200" y="5600700"/>
          <p14:tracePt t="122021" x="6445250" y="5588000"/>
          <p14:tracePt t="122038" x="6457950" y="5581650"/>
          <p14:tracePt t="122081" x="6457950" y="5575300"/>
          <p14:tracePt t="122089" x="6464300" y="5575300"/>
          <p14:tracePt t="122104" x="6477000" y="5575300"/>
          <p14:tracePt t="122121" x="6515100" y="5575300"/>
          <p14:tracePt t="122137" x="6610350" y="5575300"/>
          <p14:tracePt t="122154" x="6800850" y="5613400"/>
          <p14:tracePt t="122171" x="6902450" y="5638800"/>
          <p14:tracePt t="122187" x="6953250" y="5664200"/>
          <p14:tracePt t="122204" x="6959600" y="5664200"/>
          <p14:tracePt t="122403" x="6965950" y="5651500"/>
          <p14:tracePt t="122411" x="6965950" y="5638800"/>
          <p14:tracePt t="122421" x="6940550" y="5619750"/>
          <p14:tracePt t="122438" x="6883400" y="5581650"/>
          <p14:tracePt t="122454" x="6851650" y="5549900"/>
          <p14:tracePt t="122471" x="6807200" y="5543550"/>
          <p14:tracePt t="122488" x="6794500" y="5543550"/>
          <p14:tracePt t="122521" x="6781800" y="5543550"/>
          <p14:tracePt t="122539" x="6769100" y="5543550"/>
          <p14:tracePt t="122554" x="6743700" y="5626100"/>
          <p14:tracePt t="122571" x="6743700" y="5702300"/>
          <p14:tracePt t="122588" x="6743700" y="5772150"/>
          <p14:tracePt t="122604" x="6743700" y="5797550"/>
          <p14:tracePt t="122621" x="6762750" y="5810250"/>
          <p14:tracePt t="122641" x="6788150" y="5816600"/>
          <p14:tracePt t="122654" x="6819900" y="5816600"/>
          <p14:tracePt t="122671" x="6845300" y="5816600"/>
          <p14:tracePt t="122688" x="6883400" y="5772150"/>
          <p14:tracePt t="122705" x="6896100" y="5721350"/>
          <p14:tracePt t="122721" x="6896100" y="5683250"/>
          <p14:tracePt t="122737" x="6896100" y="5645150"/>
          <p14:tracePt t="122754" x="6864350" y="5619750"/>
          <p14:tracePt t="122771" x="6851650" y="5619750"/>
          <p14:tracePt t="122787" x="6832600" y="5619750"/>
          <p14:tracePt t="122804" x="6807200" y="5619750"/>
          <p14:tracePt t="122821" x="6769100" y="5638800"/>
          <p14:tracePt t="122837" x="6750050" y="5683250"/>
          <p14:tracePt t="122854" x="6750050" y="5702300"/>
          <p14:tracePt t="122871" x="6750050" y="5708650"/>
          <p14:tracePt t="122887" x="6769100" y="5721350"/>
          <p14:tracePt t="122904" x="6807200" y="5734050"/>
          <p14:tracePt t="122922" x="6845300" y="5721350"/>
          <p14:tracePt t="122924" x="6851650" y="5715000"/>
          <p14:tracePt t="122939" x="6858000" y="5708650"/>
          <p14:tracePt t="122963" x="6858000" y="5702300"/>
          <p14:tracePt t="122979" x="6858000" y="5689600"/>
          <p14:tracePt t="122988" x="6851650" y="5689600"/>
          <p14:tracePt t="123005" x="6826250" y="5689600"/>
          <p14:tracePt t="123021" x="6800850" y="5689600"/>
          <p14:tracePt t="123037" x="6781800" y="5727700"/>
          <p14:tracePt t="123054" x="6769100" y="5765800"/>
          <p14:tracePt t="123071" x="6769100" y="5791200"/>
          <p14:tracePt t="123087" x="6781800" y="5797550"/>
          <p14:tracePt t="123106" x="6864350" y="5797550"/>
          <p14:tracePt t="123122" x="6908800" y="5778500"/>
          <p14:tracePt t="123138" x="6940550" y="5721350"/>
          <p14:tracePt t="123155" x="6940550" y="5683250"/>
          <p14:tracePt t="123171" x="6940550" y="5645150"/>
          <p14:tracePt t="123188" x="6908800" y="5619750"/>
          <p14:tracePt t="123205" x="6896100" y="5619750"/>
          <p14:tracePt t="123221" x="6889750" y="5619750"/>
          <p14:tracePt t="123238" x="6870700" y="5619750"/>
          <p14:tracePt t="123255" x="6858000" y="5619750"/>
          <p14:tracePt t="123271" x="6858000" y="5632450"/>
          <p14:tracePt t="123288" x="6858000" y="5638800"/>
          <p14:tracePt t="123305" x="6870700" y="5651500"/>
          <p14:tracePt t="123322" x="6883400" y="5651500"/>
          <p14:tracePt t="123338" x="6896100" y="5651500"/>
          <p14:tracePt t="123355" x="6896100" y="5645150"/>
          <p14:tracePt t="123371" x="6896100" y="5638800"/>
          <p14:tracePt t="123388" x="6883400" y="5626100"/>
          <p14:tracePt t="123405" x="6845300" y="5613400"/>
          <p14:tracePt t="123421" x="6800850" y="5626100"/>
          <p14:tracePt t="123438" x="6762750" y="5664200"/>
          <p14:tracePt t="123455" x="6750050" y="5670550"/>
          <p14:tracePt t="123471" x="6750050" y="5683250"/>
          <p14:tracePt t="123505" x="6769100" y="5683250"/>
          <p14:tracePt t="123522" x="6788150" y="5683250"/>
          <p14:tracePt t="123538" x="6807200" y="5683250"/>
          <p14:tracePt t="123579" x="6807200" y="5676900"/>
          <p14:tracePt t="124347" x="6807200" y="5657850"/>
          <p14:tracePt t="124355" x="6807200" y="5651500"/>
          <p14:tracePt t="124779" x="6807200" y="5645150"/>
          <p14:tracePt t="124786" x="6775450" y="5638800"/>
          <p14:tracePt t="124794" x="6692900" y="5638800"/>
          <p14:tracePt t="124805" x="6591300" y="5638800"/>
          <p14:tracePt t="124822" x="6280150" y="5638800"/>
          <p14:tracePt t="124838" x="5829300" y="5638800"/>
          <p14:tracePt t="124855" x="5467350" y="5638800"/>
          <p14:tracePt t="124872" x="5168900" y="5581650"/>
          <p14:tracePt t="124888" x="4972050" y="5549900"/>
          <p14:tracePt t="124906" x="4806950" y="5524500"/>
          <p14:tracePt t="124922" x="4711700" y="5511800"/>
          <p14:tracePt t="124939" x="4616450" y="5499100"/>
          <p14:tracePt t="124955" x="4514850" y="5486400"/>
          <p14:tracePt t="124972" x="4406900" y="5461000"/>
          <p14:tracePt t="124988" x="4330700" y="5435600"/>
          <p14:tracePt t="125007" x="4292600" y="5416550"/>
          <p14:tracePt t="125025" x="4267200" y="5397500"/>
          <p14:tracePt t="125038" x="4254500" y="5397500"/>
          <p14:tracePt t="125055" x="4216400" y="5378450"/>
          <p14:tracePt t="125071" x="4108450" y="5340350"/>
          <p14:tracePt t="125089" x="3975100" y="5314950"/>
          <p14:tracePt t="125105" x="3854450" y="5295900"/>
          <p14:tracePt t="125121" x="3765550" y="5283200"/>
          <p14:tracePt t="125138" x="3759200" y="5283200"/>
          <p14:tracePt t="125211" x="3752850" y="5283200"/>
          <p14:tracePt t="125387" x="3752850" y="5276850"/>
          <p14:tracePt t="125405" x="3790950" y="5289550"/>
          <p14:tracePt t="125423" x="3860800" y="5314950"/>
          <p14:tracePt t="125442" x="3949700" y="5340350"/>
          <p14:tracePt t="125462" x="4000500" y="5340350"/>
          <p14:tracePt t="125476" x="4038600" y="5340350"/>
          <p14:tracePt t="125488" x="4057650" y="5340350"/>
          <p14:tracePt t="125505" x="4064000" y="5340350"/>
          <p14:tracePt t="125827" x="4083050" y="5340350"/>
          <p14:tracePt t="125845" x="4203700" y="5403850"/>
          <p14:tracePt t="125859" x="4565650" y="5524500"/>
          <p14:tracePt t="125872" x="4819650" y="5575300"/>
          <p14:tracePt t="125888" x="5441950" y="5657850"/>
          <p14:tracePt t="125905" x="6178550" y="5670550"/>
          <p14:tracePt t="125922" x="7042150" y="5670550"/>
          <p14:tracePt t="125939" x="7302500" y="5670550"/>
          <p14:tracePt t="125955" x="7353300" y="5670550"/>
          <p14:tracePt t="125972" x="7372350" y="5670550"/>
          <p14:tracePt t="126171" x="7366000" y="5676900"/>
          <p14:tracePt t="126179" x="7353300" y="5676900"/>
          <p14:tracePt t="126189" x="7334250" y="5676900"/>
          <p14:tracePt t="126205" x="7258050" y="5676900"/>
          <p14:tracePt t="126223" x="7150100" y="5676900"/>
          <p14:tracePt t="126239" x="7035800" y="5676900"/>
          <p14:tracePt t="126255" x="6972300" y="5689600"/>
          <p14:tracePt t="126272" x="6921500" y="5689600"/>
          <p14:tracePt t="126289" x="6883400" y="5702300"/>
          <p14:tracePt t="126306" x="6838950" y="5721350"/>
          <p14:tracePt t="126322" x="6807200" y="5740400"/>
          <p14:tracePt t="126339" x="6788150" y="5740400"/>
          <p14:tracePt t="126356" x="6775450" y="5746750"/>
          <p14:tracePt t="126372" x="6769100" y="5746750"/>
          <p14:tracePt t="126389" x="6750050" y="5746750"/>
          <p14:tracePt t="126406" x="6731000" y="5746750"/>
          <p14:tracePt t="126422" x="6724650" y="5746750"/>
          <p14:tracePt t="126439" x="6718300" y="5746750"/>
          <p14:tracePt t="126456" x="6699250" y="5746750"/>
          <p14:tracePt t="126472" x="6692900" y="5746750"/>
          <p14:tracePt t="126490" x="6648450" y="5746750"/>
          <p14:tracePt t="126506" x="6616700" y="5746750"/>
          <p14:tracePt t="126522" x="6464300" y="5746750"/>
          <p14:tracePt t="126539" x="6311900" y="5746750"/>
          <p14:tracePt t="126556" x="6121400" y="5746750"/>
          <p14:tracePt t="126572" x="5867400" y="5721350"/>
          <p14:tracePt t="126589" x="5600700" y="5664200"/>
          <p14:tracePt t="126606" x="5391150" y="5600700"/>
          <p14:tracePt t="126622" x="5219700" y="5556250"/>
          <p14:tracePt t="126639" x="5029200" y="5480050"/>
          <p14:tracePt t="126656" x="4876800" y="5435600"/>
          <p14:tracePt t="126674" x="4603750" y="5346700"/>
          <p14:tracePt t="126692" x="4483100" y="5289550"/>
          <p14:tracePt t="126705" x="4394200" y="5264150"/>
          <p14:tracePt t="126722" x="4375150" y="5257800"/>
          <p14:tracePt t="126739" x="4362450" y="5251450"/>
          <p14:tracePt t="126774" x="4362450" y="5245100"/>
          <p14:tracePt t="126792" x="4356100" y="5219700"/>
          <p14:tracePt t="126822" x="4349750" y="5207000"/>
          <p14:tracePt t="126842" x="4343400" y="5207000"/>
          <p14:tracePt t="126855" x="4330700" y="5194300"/>
          <p14:tracePt t="126872" x="4318000" y="5187950"/>
          <p14:tracePt t="126889" x="4286250" y="5175250"/>
          <p14:tracePt t="126905" x="4229100" y="5168900"/>
          <p14:tracePt t="126922" x="4191000" y="5168900"/>
          <p14:tracePt t="126939" x="4171950" y="5168900"/>
          <p14:tracePt t="126955" x="4165600" y="5168900"/>
          <p14:tracePt t="126978" x="4152900" y="5168900"/>
          <p14:tracePt t="126994" x="4146550" y="5168900"/>
          <p14:tracePt t="127005" x="4140200" y="5168900"/>
          <p14:tracePt t="127022" x="4121150" y="5175250"/>
          <p14:tracePt t="127039" x="4095750" y="5175250"/>
          <p14:tracePt t="127055" x="4083050" y="5175250"/>
          <p14:tracePt t="127089" x="4070350" y="5181600"/>
          <p14:tracePt t="127187" x="4083050" y="5194300"/>
          <p14:tracePt t="127205" x="4203700" y="5245100"/>
          <p14:tracePt t="127223" x="4438650" y="5302250"/>
          <p14:tracePt t="127242" x="5035550" y="5429250"/>
          <p14:tracePt t="127260" x="5511800" y="5473700"/>
          <p14:tracePt t="127272" x="5816600" y="5549900"/>
          <p14:tracePt t="127289" x="6261100" y="5588000"/>
          <p14:tracePt t="127305" x="6553200" y="5607050"/>
          <p14:tracePt t="127322" x="6597650" y="5607050"/>
          <p14:tracePt t="127339" x="6604000" y="5607050"/>
          <p14:tracePt t="127355" x="6610350" y="5607050"/>
          <p14:tracePt t="127372" x="6623050" y="5607050"/>
          <p14:tracePt t="127389" x="6661150" y="5607050"/>
          <p14:tracePt t="127405" x="6731000" y="5594350"/>
          <p14:tracePt t="127422" x="6819900" y="5581650"/>
          <p14:tracePt t="127439" x="6883400" y="5581650"/>
          <p14:tracePt t="127455" x="6934200" y="5581650"/>
          <p14:tracePt t="127472" x="6972300" y="5581650"/>
          <p14:tracePt t="127489" x="7023100" y="5581650"/>
          <p14:tracePt t="127505" x="7150100" y="5613400"/>
          <p14:tracePt t="127522" x="7245350" y="5632450"/>
          <p14:tracePt t="127539" x="7289800" y="5632450"/>
          <p14:tracePt t="127556" x="7302500" y="5632450"/>
          <p14:tracePt t="127619" x="7296150" y="5632450"/>
          <p14:tracePt t="127626" x="7277100" y="5632450"/>
          <p14:tracePt t="127634" x="7258050" y="5632450"/>
          <p14:tracePt t="127642" x="7226300" y="5632450"/>
          <p14:tracePt t="127656" x="7181850" y="5645150"/>
          <p14:tracePt t="127672" x="7105650" y="5657850"/>
          <p14:tracePt t="127689" x="6997700" y="5689600"/>
          <p14:tracePt t="127706" x="6908800" y="5702300"/>
          <p14:tracePt t="127722" x="6889750" y="5702300"/>
          <p14:tracePt t="127739" x="6883400" y="5702300"/>
          <p14:tracePt t="127756" x="6870700" y="5702300"/>
          <p14:tracePt t="127789" x="6864350" y="5702300"/>
          <p14:tracePt t="127826" x="6858000" y="5702300"/>
          <p14:tracePt t="127882" x="6851650" y="5702300"/>
          <p14:tracePt t="127890" x="6838950" y="5702300"/>
          <p14:tracePt t="127898" x="6832600" y="5702300"/>
          <p14:tracePt t="127914" x="6826250" y="5702300"/>
          <p14:tracePt t="127922" x="6813550" y="5702300"/>
          <p14:tracePt t="127939" x="6807200" y="5702300"/>
          <p14:tracePt t="127956" x="6800850" y="5702300"/>
          <p14:tracePt t="127973" x="6794500" y="5702300"/>
          <p14:tracePt t="127989" x="6788150" y="5702300"/>
          <p14:tracePt t="128291" x="6781800" y="5702300"/>
          <p14:tracePt t="129762" x="6781800" y="5695950"/>
          <p14:tracePt t="129778" x="6788150" y="5695950"/>
          <p14:tracePt t="129794" x="6794500" y="5695950"/>
          <p14:tracePt t="130065" x="6775450" y="5695950"/>
          <p14:tracePt t="130074" x="6756400" y="5695950"/>
          <p14:tracePt t="130081" x="6743700" y="5702300"/>
          <p14:tracePt t="130090" x="6724650" y="5702300"/>
          <p14:tracePt t="130106" x="6699250" y="5708650"/>
          <p14:tracePt t="130123" x="6673850" y="5708650"/>
          <p14:tracePt t="130140" x="6661150" y="5708650"/>
          <p14:tracePt t="130157" x="6648450" y="5708650"/>
          <p14:tracePt t="130173" x="6623050" y="5708650"/>
          <p14:tracePt t="130190" x="6604000" y="5708650"/>
          <p14:tracePt t="130207" x="6578600" y="5708650"/>
          <p14:tracePt t="130223" x="6546850" y="5708650"/>
          <p14:tracePt t="130241" x="6534150" y="5708650"/>
          <p14:tracePt t="130257" x="6508750" y="5708650"/>
          <p14:tracePt t="130274" x="6477000" y="5708650"/>
          <p14:tracePt t="130290" x="6438900" y="5708650"/>
          <p14:tracePt t="130307" x="6394450" y="5708650"/>
          <p14:tracePt t="130323" x="6343650" y="5708650"/>
          <p14:tracePt t="130340" x="6292850" y="5708650"/>
          <p14:tracePt t="130357" x="6223000" y="5708650"/>
          <p14:tracePt t="130373" x="6153150" y="5708650"/>
          <p14:tracePt t="130390" x="6083300" y="5708650"/>
          <p14:tracePt t="130407" x="5981700" y="5708650"/>
          <p14:tracePt t="130423" x="5899150" y="5708650"/>
          <p14:tracePt t="130440" x="5797550" y="5708650"/>
          <p14:tracePt t="130457" x="5695950" y="5708650"/>
          <p14:tracePt t="130474" x="5607050" y="5708650"/>
          <p14:tracePt t="130476" x="5568950" y="5708650"/>
          <p14:tracePt t="130490" x="5473700" y="5708650"/>
          <p14:tracePt t="130507" x="5378450" y="5708650"/>
          <p14:tracePt t="130523" x="5314950" y="5708650"/>
          <p14:tracePt t="130541" x="5264150" y="5708650"/>
          <p14:tracePt t="130557" x="5213350" y="5695950"/>
          <p14:tracePt t="130573" x="5162550" y="5695950"/>
          <p14:tracePt t="130590" x="5073650" y="5695950"/>
          <p14:tracePt t="130607" x="4959350" y="5695950"/>
          <p14:tracePt t="130624" x="4838700" y="5695950"/>
          <p14:tracePt t="130640" x="4730750" y="5695950"/>
          <p14:tracePt t="130657" x="4616450" y="5670550"/>
          <p14:tracePt t="130674" x="4489450" y="5670550"/>
          <p14:tracePt t="130690" x="4305300" y="5638800"/>
          <p14:tracePt t="130707" x="4203700" y="5638800"/>
          <p14:tracePt t="130724" x="4089400" y="5638800"/>
          <p14:tracePt t="130740" x="3987800" y="5638800"/>
          <p14:tracePt t="130757" x="3917950" y="5638800"/>
          <p14:tracePt t="130774" x="3848100" y="5626100"/>
          <p14:tracePt t="130790" x="3771900" y="5619750"/>
          <p14:tracePt t="130807" x="3695700" y="5607050"/>
          <p14:tracePt t="130824" x="3606800" y="5594350"/>
          <p14:tracePt t="130840" x="3492500" y="5581650"/>
          <p14:tracePt t="130857" x="3390900" y="5556250"/>
          <p14:tracePt t="130874" x="3168650" y="5524500"/>
          <p14:tracePt t="130890" x="3009900" y="5511800"/>
          <p14:tracePt t="130907" x="2870200" y="5486400"/>
          <p14:tracePt t="130924" x="2743200" y="5467350"/>
          <p14:tracePt t="130940" x="2654300" y="5454650"/>
          <p14:tracePt t="130957" x="2552700" y="5441950"/>
          <p14:tracePt t="130974" x="2482850" y="5429250"/>
          <p14:tracePt t="130990" x="2374900" y="5416550"/>
          <p14:tracePt t="131007" x="2286000" y="5403850"/>
          <p14:tracePt t="131023" x="2184400" y="5391150"/>
          <p14:tracePt t="131040" x="2114550" y="5372100"/>
          <p14:tracePt t="131056" x="2063750" y="5372100"/>
          <p14:tracePt t="131073" x="2012950" y="5359400"/>
          <p14:tracePt t="131090" x="1974850" y="5346700"/>
          <p14:tracePt t="131106" x="1885950" y="5346700"/>
          <p14:tracePt t="131123" x="1822450" y="5346700"/>
          <p14:tracePt t="131140" x="1765300" y="5340350"/>
          <p14:tracePt t="131157" x="1720850" y="5340350"/>
          <p14:tracePt t="131174" x="1701800" y="5340350"/>
          <p14:tracePt t="131191" x="1689100" y="5340350"/>
          <p14:tracePt t="131207" x="1676400" y="5340350"/>
          <p14:tracePt t="131224" x="1651000" y="5340350"/>
          <p14:tracePt t="131242" x="1619250" y="5340350"/>
          <p14:tracePt t="131257" x="1606550" y="5340350"/>
          <p14:tracePt t="131274" x="1593850" y="5340350"/>
          <p14:tracePt t="131290" x="1581150" y="5346700"/>
          <p14:tracePt t="131307" x="1581150" y="5353050"/>
          <p14:tracePt t="131323" x="1581150" y="5359400"/>
          <p14:tracePt t="131340" x="1581150" y="5384800"/>
          <p14:tracePt t="131357" x="1581150" y="5422900"/>
          <p14:tracePt t="131373" x="1593850" y="5467350"/>
          <p14:tracePt t="131391" x="1644650" y="5524500"/>
          <p14:tracePt t="131407" x="1695450" y="5581650"/>
          <p14:tracePt t="131424" x="1758950" y="5626100"/>
          <p14:tracePt t="131440" x="1816100" y="5664200"/>
          <p14:tracePt t="131457" x="1841500" y="5683250"/>
          <p14:tracePt t="131474" x="1860550" y="5695950"/>
          <p14:tracePt t="131579" x="1866900" y="5702300"/>
          <p14:tracePt t="131603" x="1866900" y="5708650"/>
          <p14:tracePt t="131610" x="1866900" y="5715000"/>
          <p14:tracePt t="131619" x="1860550" y="5715000"/>
          <p14:tracePt t="131626" x="1835150" y="5721350"/>
          <p14:tracePt t="131640" x="1790700" y="5721350"/>
          <p14:tracePt t="131658" x="1695450" y="5734050"/>
          <p14:tracePt t="131674" x="1549400" y="5765800"/>
          <p14:tracePt t="131690" x="1485900" y="5791200"/>
          <p14:tracePt t="131707" x="1466850" y="5791200"/>
          <p14:tracePt t="131724" x="1460500" y="5797550"/>
          <p14:tracePt t="132850" x="1485900" y="5803900"/>
          <p14:tracePt t="132858" x="1543050" y="5829300"/>
          <p14:tracePt t="132866" x="1619250" y="5848350"/>
          <p14:tracePt t="132874" x="1733550" y="5880100"/>
          <p14:tracePt t="132891" x="2095500" y="5930900"/>
          <p14:tracePt t="132907" x="2597150" y="5988050"/>
          <p14:tracePt t="132924" x="3130550" y="5988050"/>
          <p14:tracePt t="132941" x="3695700" y="5988050"/>
          <p14:tracePt t="132957" x="4146550" y="5988050"/>
          <p14:tracePt t="132974" x="4406900" y="5988050"/>
          <p14:tracePt t="132991" x="4552950" y="5981700"/>
          <p14:tracePt t="133007" x="4648200" y="5969000"/>
          <p14:tracePt t="133024" x="4667250" y="5956300"/>
          <p14:tracePt t="133170" x="4660900" y="5956300"/>
          <p14:tracePt t="133178" x="4629150" y="5956300"/>
          <p14:tracePt t="133187" x="4591050" y="5962650"/>
          <p14:tracePt t="133194" x="4559300" y="5975350"/>
          <p14:tracePt t="133208" x="4502150" y="5988050"/>
          <p14:tracePt t="133224" x="4381500" y="6045200"/>
          <p14:tracePt t="133241" x="4241800" y="6102350"/>
          <p14:tracePt t="133258" x="4025900" y="6216650"/>
          <p14:tracePt t="133274" x="3892550" y="6299200"/>
          <p14:tracePt t="133291" x="3771900" y="6369050"/>
          <p14:tracePt t="133308" x="3663950" y="6426200"/>
          <p14:tracePt t="133324" x="3587750" y="6477000"/>
          <p14:tracePt t="133341" x="3530600" y="6502400"/>
          <p14:tracePt t="133358" x="3511550" y="6515100"/>
          <p14:tracePt t="133375" x="3505200" y="6527800"/>
          <p14:tracePt t="133391" x="3492500" y="6534150"/>
          <p14:tracePt t="133408" x="3486150" y="6534150"/>
          <p14:tracePt t="133779" x="3492500" y="6534150"/>
          <p14:tracePt t="133810" x="3498850" y="6534150"/>
          <p14:tracePt t="133820" x="3505200" y="6534150"/>
          <p14:tracePt t="133826" x="3524250" y="6534150"/>
          <p14:tracePt t="133841" x="3536950" y="6534150"/>
          <p14:tracePt t="133858" x="3581400" y="6534150"/>
          <p14:tracePt t="133891" x="3600450" y="6515100"/>
          <p14:tracePt t="133908" x="3619500" y="6502400"/>
          <p14:tracePt t="133925" x="3651250" y="6483350"/>
          <p14:tracePt t="133941" x="3651250" y="6470650"/>
          <p14:tracePt t="133958" x="3651250" y="6464300"/>
          <p14:tracePt t="133975" x="3663950" y="6457950"/>
          <p14:tracePt t="137555" x="3663950" y="6451600"/>
          <p14:tracePt t="137562" x="3644900" y="6451600"/>
          <p14:tracePt t="137571" x="3613150" y="6451600"/>
          <p14:tracePt t="137578" x="3562350" y="6451600"/>
          <p14:tracePt t="137592" x="3498850" y="6451600"/>
          <p14:tracePt t="137610" x="3390900" y="6451600"/>
          <p14:tracePt t="137626" x="3384550" y="6451600"/>
          <p14:tracePt t="137835" x="3390900" y="6451600"/>
          <p14:tracePt t="137843" x="3403600" y="6451600"/>
          <p14:tracePt t="137851" x="3409950" y="6451600"/>
          <p14:tracePt t="137859" x="3429000" y="6445250"/>
          <p14:tracePt t="137876" x="3448050" y="6432550"/>
          <p14:tracePt t="137893" x="3467100" y="6419850"/>
          <p14:tracePt t="137909" x="3498850" y="6400800"/>
          <p14:tracePt t="137926" x="3524250" y="6388100"/>
          <p14:tracePt t="137942" x="3536950" y="6381750"/>
          <p14:tracePt t="137959" x="3581400" y="6343650"/>
          <p14:tracePt t="137976" x="3663950" y="6280150"/>
          <p14:tracePt t="137992" x="3733800" y="6210300"/>
          <p14:tracePt t="138009" x="3790950" y="6153150"/>
          <p14:tracePt t="138012" x="3829050" y="6127750"/>
          <p14:tracePt t="138026" x="3860800" y="6089650"/>
          <p14:tracePt t="138042" x="3860800" y="6076950"/>
          <p14:tracePt t="138059" x="3867150" y="6070600"/>
          <p14:tracePt t="140322" x="3867150" y="6064250"/>
          <p14:tracePt t="140330" x="3879850" y="6026150"/>
          <p14:tracePt t="140338" x="3892550" y="5975350"/>
          <p14:tracePt t="140346" x="3905250" y="5937250"/>
          <p14:tracePt t="140360" x="3917950" y="5899150"/>
          <p14:tracePt t="140377" x="3937000" y="5873750"/>
          <p14:tracePt t="140393" x="3975100" y="5822950"/>
          <p14:tracePt t="140410" x="4089400" y="5784850"/>
          <p14:tracePt t="140427" x="4121150" y="5759450"/>
          <p14:tracePt t="140443" x="4121150" y="5740400"/>
          <p14:tracePt t="140963" x="4133850" y="5740400"/>
          <p14:tracePt t="140971" x="4152900" y="5759450"/>
          <p14:tracePt t="140979" x="4159250" y="5759450"/>
          <p14:tracePt t="142089" x="4171950" y="5759450"/>
          <p14:tracePt t="142097" x="4191000" y="5759450"/>
          <p14:tracePt t="142105" x="4210050" y="5759450"/>
          <p14:tracePt t="142114" x="4248150" y="5759450"/>
          <p14:tracePt t="142127" x="4286250" y="5759450"/>
          <p14:tracePt t="142144" x="4362450" y="5759450"/>
          <p14:tracePt t="142160" x="4432300" y="5746750"/>
          <p14:tracePt t="142177" x="4527550" y="5734050"/>
          <p14:tracePt t="142194" x="4679950" y="5708650"/>
          <p14:tracePt t="142211" x="4718050" y="5695950"/>
          <p14:tracePt t="142227" x="4743450" y="5689600"/>
          <p14:tracePt t="142244" x="4762500" y="5676900"/>
          <p14:tracePt t="142260" x="4787900" y="5664200"/>
          <p14:tracePt t="142277" x="4806950" y="5645150"/>
          <p14:tracePt t="142294" x="4826000" y="5594350"/>
          <p14:tracePt t="142311" x="4838700" y="5543550"/>
          <p14:tracePt t="142327" x="4838700" y="5448300"/>
          <p14:tracePt t="142346" x="4838700" y="5334000"/>
          <p14:tracePt t="142364" x="4838700" y="5283200"/>
          <p14:tracePt t="142377" x="4838700" y="5264150"/>
          <p14:tracePt t="142393" x="4832350" y="5226050"/>
          <p14:tracePt t="142427" x="4832350" y="5219700"/>
          <p14:tracePt t="143563" x="0" y="0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31900" t="39806" r="29659" b="54516"/>
          <a:stretch/>
        </p:blipFill>
        <p:spPr>
          <a:xfrm>
            <a:off x="888534" y="931464"/>
            <a:ext cx="6612433" cy="4923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2400241"/>
              </p:ext>
            </p:extLst>
          </p:nvPr>
        </p:nvGraphicFramePr>
        <p:xfrm>
          <a:off x="3120732" y="947586"/>
          <a:ext cx="295751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697" name="Equation" r:id="rId6" imgW="1104840" imgH="177480" progId="Equation.DSMT4">
                  <p:embed/>
                </p:oleObj>
              </mc:Choice>
              <mc:Fallback>
                <p:oleObj name="Equation" r:id="rId6" imgW="1104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120732" y="947586"/>
                        <a:ext cx="295751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005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004"/>
    </mc:Choice>
    <mc:Fallback xmlns="">
      <p:transition advTm="520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234" x="450850" y="5511800"/>
          <p14:tracePt t="3363" x="450850" y="5505450"/>
          <p14:tracePt t="3379" x="463550" y="5499100"/>
          <p14:tracePt t="3395" x="469900" y="5480050"/>
          <p14:tracePt t="3403" x="495300" y="5454650"/>
          <p14:tracePt t="3411" x="514350" y="5410200"/>
          <p14:tracePt t="3423" x="533400" y="5365750"/>
          <p14:tracePt t="3439" x="628650" y="5175250"/>
          <p14:tracePt t="3456" x="730250" y="4845050"/>
          <p14:tracePt t="3473" x="838200" y="4464050"/>
          <p14:tracePt t="3489" x="958850" y="4133850"/>
          <p14:tracePt t="3506" x="1104900" y="3771900"/>
          <p14:tracePt t="3522" x="1225550" y="3314700"/>
          <p14:tracePt t="3539" x="1276350" y="3048000"/>
          <p14:tracePt t="3556" x="1314450" y="2749550"/>
          <p14:tracePt t="3572" x="1346200" y="2508250"/>
          <p14:tracePt t="3590" x="1377950" y="2324100"/>
          <p14:tracePt t="3607" x="1390650" y="2171700"/>
          <p14:tracePt t="3623" x="1403350" y="2038350"/>
          <p14:tracePt t="3640" x="1416050" y="1930400"/>
          <p14:tracePt t="3643" x="1416050" y="1911350"/>
          <p14:tracePt t="3656" x="1416050" y="1892300"/>
          <p14:tracePt t="3673" x="1416050" y="1866900"/>
          <p14:tracePt t="3916" x="1422400" y="1866900"/>
          <p14:tracePt t="3923" x="1460500" y="1841500"/>
          <p14:tracePt t="3932" x="1498600" y="1784350"/>
          <p14:tracePt t="3940" x="1530350" y="1682750"/>
          <p14:tracePt t="3956" x="1631950" y="1371600"/>
          <p14:tracePt t="3973" x="1771650" y="1060450"/>
          <p14:tracePt t="3990" x="1898650" y="793750"/>
          <p14:tracePt t="4006" x="1962150" y="635000"/>
          <p14:tracePt t="4023" x="2000250" y="527050"/>
          <p14:tracePt t="4040" x="2000250" y="463550"/>
          <p14:tracePt t="4056" x="2000250" y="425450"/>
          <p14:tracePt t="4073" x="2000250" y="412750"/>
          <p14:tracePt t="4195" x="2019300" y="412750"/>
          <p14:tracePt t="4203" x="2051050" y="419100"/>
          <p14:tracePt t="4211" x="2089150" y="425450"/>
          <p14:tracePt t="4223" x="2127250" y="425450"/>
          <p14:tracePt t="4240" x="2216150" y="425450"/>
          <p14:tracePt t="4256" x="2330450" y="425450"/>
          <p14:tracePt t="4273" x="2444750" y="425450"/>
          <p14:tracePt t="4290" x="2565400" y="425450"/>
          <p14:tracePt t="4307" x="2717800" y="425450"/>
          <p14:tracePt t="4323" x="2819400" y="425450"/>
          <p14:tracePt t="4340" x="2889250" y="425450"/>
          <p14:tracePt t="4356" x="2940050" y="425450"/>
          <p14:tracePt t="4373" x="2978150" y="425450"/>
          <p14:tracePt t="4390" x="3060700" y="444500"/>
          <p14:tracePt t="4406" x="3181350" y="457200"/>
          <p14:tracePt t="4423" x="3340100" y="482600"/>
          <p14:tracePt t="4440" x="3492500" y="495300"/>
          <p14:tracePt t="4456" x="3644900" y="527050"/>
          <p14:tracePt t="4473" x="3816350" y="552450"/>
          <p14:tracePt t="4490" x="3968750" y="565150"/>
          <p14:tracePt t="4506" x="4089400" y="577850"/>
          <p14:tracePt t="4523" x="4108450" y="590550"/>
          <p14:tracePt t="4611" x="4095750" y="590550"/>
          <p14:tracePt t="4619" x="4064000" y="615950"/>
          <p14:tracePt t="4630" x="4006850" y="628650"/>
          <p14:tracePt t="4640" x="3968750" y="654050"/>
          <p14:tracePt t="4657" x="3879850" y="704850"/>
          <p14:tracePt t="4675" x="3803650" y="723900"/>
          <p14:tracePt t="4690" x="3784600" y="723900"/>
          <p14:tracePt t="4706" x="3759200" y="723900"/>
          <p14:tracePt t="4723" x="3740150" y="736600"/>
          <p14:tracePt t="4740" x="3733800" y="736600"/>
          <p14:tracePt t="4757" x="3702050" y="742950"/>
          <p14:tracePt t="4773" x="3683000" y="749300"/>
          <p14:tracePt t="4790" x="3657600" y="762000"/>
          <p14:tracePt t="4807" x="3638550" y="768350"/>
          <p14:tracePt t="4823" x="3632200" y="774700"/>
          <p14:tracePt t="4840" x="3632200" y="781050"/>
          <p14:tracePt t="5283" x="3632200" y="793750"/>
          <p14:tracePt t="5292" x="3632200" y="825500"/>
          <p14:tracePt t="5299" x="3632200" y="857250"/>
          <p14:tracePt t="5311" x="3632200" y="889000"/>
          <p14:tracePt t="5323" x="3632200" y="946150"/>
          <p14:tracePt t="5340" x="3632200" y="971550"/>
          <p14:tracePt t="5356" x="3632200" y="1003300"/>
          <p14:tracePt t="5373" x="3632200" y="1009650"/>
          <p14:tracePt t="5390" x="3632200" y="1035050"/>
          <p14:tracePt t="5406" x="3638550" y="1054100"/>
          <p14:tracePt t="5423" x="3644900" y="1066800"/>
          <p14:tracePt t="5440" x="3651250" y="1073150"/>
          <p14:tracePt t="5456" x="3657600" y="1117600"/>
          <p14:tracePt t="5473" x="3657600" y="1155700"/>
          <p14:tracePt t="5490" x="3657600" y="1168400"/>
          <p14:tracePt t="5507" x="3657600" y="1219200"/>
          <p14:tracePt t="5523" x="3632200" y="1244600"/>
          <p14:tracePt t="5955" x="3651250" y="1244600"/>
          <p14:tracePt t="5965" x="3663950" y="1244600"/>
          <p14:tracePt t="5974" x="3670300" y="1244600"/>
          <p14:tracePt t="5990" x="3695700" y="1244600"/>
          <p14:tracePt t="6007" x="3708400" y="1244600"/>
          <p14:tracePt t="6023" x="3714750" y="1244600"/>
          <p14:tracePt t="6040" x="3733800" y="1231900"/>
          <p14:tracePt t="6057" x="3740150" y="1231900"/>
          <p14:tracePt t="6073" x="3746500" y="1231900"/>
          <p14:tracePt t="6090" x="3759200" y="1231900"/>
          <p14:tracePt t="8779" x="3752850" y="1231900"/>
          <p14:tracePt t="8789" x="3733800" y="1231900"/>
          <p14:tracePt t="8798" x="3727450" y="1231900"/>
          <p14:tracePt t="8808" x="3721100" y="1231900"/>
          <p14:tracePt t="8825" x="3702050" y="1219200"/>
          <p14:tracePt t="8841" x="3670300" y="1187450"/>
          <p14:tracePt t="8858" x="3657600" y="1174750"/>
          <p14:tracePt t="8874" x="3644900" y="1143000"/>
          <p14:tracePt t="8891" x="3638550" y="1123950"/>
          <p14:tracePt t="8908" x="3638550" y="1098550"/>
          <p14:tracePt t="8924" x="3632200" y="1085850"/>
          <p14:tracePt t="9059" x="3619500" y="1104900"/>
          <p14:tracePt t="9069" x="3619500" y="1130300"/>
          <p14:tracePt t="9078" x="3613150" y="1155700"/>
          <p14:tracePt t="9091" x="3575050" y="1219200"/>
          <p14:tracePt t="9107" x="3562350" y="1257300"/>
          <p14:tracePt t="9124" x="3549650" y="1276350"/>
          <p14:tracePt t="9141" x="3530600" y="1282700"/>
          <p14:tracePt t="9158" x="3498850" y="1282700"/>
          <p14:tracePt t="9174" x="3479800" y="1295400"/>
          <p14:tracePt t="9191" x="3441700" y="1295400"/>
          <p14:tracePt t="9208" x="3416300" y="1295400"/>
          <p14:tracePt t="9224" x="3378200" y="1295400"/>
          <p14:tracePt t="9241" x="3359150" y="1295400"/>
          <p14:tracePt t="9258" x="3352800" y="1295400"/>
          <p14:tracePt t="9539" x="3365500" y="1295400"/>
          <p14:tracePt t="9549" x="3371850" y="1295400"/>
          <p14:tracePt t="9557" x="3390900" y="1295400"/>
          <p14:tracePt t="9574" x="3441700" y="1295400"/>
          <p14:tracePt t="9591" x="3473450" y="1295400"/>
          <p14:tracePt t="9608" x="3486150" y="1289050"/>
          <p14:tracePt t="9625" x="3505200" y="1282700"/>
          <p14:tracePt t="9641" x="3524250" y="1276350"/>
          <p14:tracePt t="9645" x="3536950" y="1263650"/>
          <p14:tracePt t="9658" x="3543300" y="1263650"/>
          <p14:tracePt t="9675" x="3562350" y="1257300"/>
          <p14:tracePt t="9691" x="3606800" y="1244600"/>
          <p14:tracePt t="9708" x="3644900" y="1244600"/>
          <p14:tracePt t="9724" x="3695700" y="1244600"/>
          <p14:tracePt t="9741" x="3765550" y="1244600"/>
          <p14:tracePt t="9758" x="3848100" y="1244600"/>
          <p14:tracePt t="9774" x="3937000" y="1244600"/>
          <p14:tracePt t="9791" x="4019550" y="1244600"/>
          <p14:tracePt t="9808" x="4064000" y="1244600"/>
          <p14:tracePt t="9824" x="4076700" y="1244600"/>
          <p14:tracePt t="9875" x="4089400" y="1244600"/>
          <p14:tracePt t="9883" x="4095750" y="1244600"/>
          <p14:tracePt t="9891" x="4102100" y="1244600"/>
          <p14:tracePt t="9908" x="4114800" y="1244600"/>
          <p14:tracePt t="9924" x="4121150" y="1244600"/>
          <p14:tracePt t="9946" x="4127500" y="1244600"/>
          <p14:tracePt t="9962" x="4133850" y="1244600"/>
          <p14:tracePt t="9978" x="4140200" y="1244600"/>
          <p14:tracePt t="9991" x="4146550" y="1250950"/>
          <p14:tracePt t="10008" x="4152900" y="1257300"/>
          <p14:tracePt t="10715" x="4159250" y="1257300"/>
          <p14:tracePt t="10725" x="4165600" y="1257300"/>
          <p14:tracePt t="10741" x="4197350" y="1250950"/>
          <p14:tracePt t="10758" x="4222750" y="1250950"/>
          <p14:tracePt t="10775" x="4260850" y="1238250"/>
          <p14:tracePt t="10792" x="4298950" y="1238250"/>
          <p14:tracePt t="10808" x="4337050" y="1225550"/>
          <p14:tracePt t="10825" x="4375150" y="1219200"/>
          <p14:tracePt t="10842" x="4406900" y="1200150"/>
          <p14:tracePt t="10858" x="4438650" y="1181100"/>
          <p14:tracePt t="10875" x="4457700" y="1168400"/>
          <p14:tracePt t="10892" x="4464050" y="1162050"/>
          <p14:tracePt t="10908" x="4470400" y="1149350"/>
          <p14:tracePt t="11107" x="4470400" y="1143000"/>
          <p14:tracePt t="11123" x="4470400" y="1130300"/>
          <p14:tracePt t="11147" x="4483100" y="1123950"/>
          <p14:tracePt t="11179" x="4483100" y="1117600"/>
          <p14:tracePt t="11323" x="4483100" y="1111250"/>
          <p14:tracePt t="11339" x="4476750" y="1111250"/>
          <p14:tracePt t="11388" x="4464050" y="1104900"/>
          <p14:tracePt t="11499" x="4470400" y="1104900"/>
          <p14:tracePt t="11509" x="4476750" y="1104900"/>
          <p14:tracePt t="11525" x="4521200" y="1104900"/>
          <p14:tracePt t="11542" x="4578350" y="1130300"/>
          <p14:tracePt t="11558" x="4692650" y="1155700"/>
          <p14:tracePt t="11575" x="4800600" y="1200150"/>
          <p14:tracePt t="11591" x="4895850" y="1219200"/>
          <p14:tracePt t="11608" x="4946650" y="1231900"/>
          <p14:tracePt t="11625" x="4953000" y="1231900"/>
          <p14:tracePt t="11658" x="4959350" y="1231900"/>
          <p14:tracePt t="11675" x="4965700" y="1238250"/>
          <p14:tracePt t="11787" x="4959350" y="1250950"/>
          <p14:tracePt t="11797" x="4946650" y="1257300"/>
          <p14:tracePt t="11809" x="4921250" y="1257300"/>
          <p14:tracePt t="11825" x="4876800" y="1282700"/>
          <p14:tracePt t="11842" x="4794250" y="1295400"/>
          <p14:tracePt t="11858" x="4641850" y="1358900"/>
          <p14:tracePt t="11875" x="4533900" y="1403350"/>
          <p14:tracePt t="11892" x="4464050" y="1441450"/>
          <p14:tracePt t="11908" x="4400550" y="1473200"/>
          <p14:tracePt t="11925" x="4368800" y="1498600"/>
          <p14:tracePt t="11942" x="4356100" y="1504950"/>
          <p14:tracePt t="11959" x="4349750" y="1517650"/>
          <p14:tracePt t="11992" x="4337050" y="1524000"/>
          <p14:tracePt t="12008" x="4330700" y="1524000"/>
          <p14:tracePt t="12025" x="4324350" y="1524000"/>
          <p14:tracePt t="12042" x="4318000" y="1524000"/>
          <p14:tracePt t="12059" x="4298950" y="1536700"/>
          <p14:tracePt t="12092" x="4292600" y="1536700"/>
          <p14:tracePt t="13355" x="4311650" y="1536700"/>
          <p14:tracePt t="13365" x="4324350" y="1536700"/>
          <p14:tracePt t="13376" x="4349750" y="1524000"/>
          <p14:tracePt t="13393" x="4368800" y="1511300"/>
          <p14:tracePt t="13409" x="4406900" y="1485900"/>
          <p14:tracePt t="13426" x="4457700" y="1435100"/>
          <p14:tracePt t="13442" x="4514850" y="1377950"/>
          <p14:tracePt t="13459" x="4533900" y="1358900"/>
          <p14:tracePt t="13476" x="4546600" y="1346200"/>
          <p14:tracePt t="13492" x="4552950" y="1339850"/>
          <p14:tracePt t="13509" x="4565650" y="1320800"/>
          <p14:tracePt t="13526" x="4578350" y="1314450"/>
          <p14:tracePt t="13542" x="4597400" y="1301750"/>
          <p14:tracePt t="13559" x="4622800" y="1295400"/>
          <p14:tracePt t="13575" x="4641850" y="1289050"/>
          <p14:tracePt t="13592" x="4654550" y="1276350"/>
          <p14:tracePt t="13609" x="4673600" y="1270000"/>
          <p14:tracePt t="13627" x="4699000" y="1270000"/>
          <p14:tracePt t="13643" x="4730750" y="1257300"/>
          <p14:tracePt t="13659" x="4756150" y="1257300"/>
          <p14:tracePt t="13676" x="4781550" y="1257300"/>
          <p14:tracePt t="13692" x="4794250" y="1250950"/>
          <p14:tracePt t="13709" x="4813300" y="1250950"/>
          <p14:tracePt t="13726" x="4838700" y="1250950"/>
          <p14:tracePt t="13742" x="4857750" y="1250950"/>
          <p14:tracePt t="13759" x="4921250" y="1250950"/>
          <p14:tracePt t="13776" x="4997450" y="1257300"/>
          <p14:tracePt t="13792" x="5080000" y="1270000"/>
          <p14:tracePt t="13809" x="5156200" y="1276350"/>
          <p14:tracePt t="13826" x="5207000" y="1289050"/>
          <p14:tracePt t="13842" x="5226050" y="1289050"/>
          <p14:tracePt t="13859" x="5232400" y="1289050"/>
          <p14:tracePt t="13876" x="5238750" y="1289050"/>
          <p14:tracePt t="13892" x="5251450" y="1289050"/>
          <p14:tracePt t="13909" x="5264150" y="1289050"/>
          <p14:tracePt t="13926" x="5283200" y="1289050"/>
          <p14:tracePt t="13942" x="5314950" y="1289050"/>
          <p14:tracePt t="13959" x="5346700" y="1289050"/>
          <p14:tracePt t="13976" x="5397500" y="1289050"/>
          <p14:tracePt t="13993" x="5448300" y="1289050"/>
          <p14:tracePt t="14009" x="5537200" y="1289050"/>
          <p14:tracePt t="14026" x="5607050" y="1289050"/>
          <p14:tracePt t="14043" x="5689600" y="1289050"/>
          <p14:tracePt t="14059" x="5727700" y="1289050"/>
          <p14:tracePt t="14076" x="5759450" y="1289050"/>
          <p14:tracePt t="14093" x="5797550" y="1289050"/>
          <p14:tracePt t="14109" x="5816600" y="1289050"/>
          <p14:tracePt t="14126" x="5835650" y="1289050"/>
          <p14:tracePt t="14143" x="5854700" y="1289050"/>
          <p14:tracePt t="14159" x="5873750" y="1289050"/>
          <p14:tracePt t="14176" x="5886450" y="1295400"/>
          <p14:tracePt t="14193" x="5899150" y="1301750"/>
          <p14:tracePt t="14209" x="5918200" y="1301750"/>
          <p14:tracePt t="14226" x="5949950" y="1301750"/>
          <p14:tracePt t="14243" x="5981700" y="1314450"/>
          <p14:tracePt t="14259" x="6019800" y="1314450"/>
          <p14:tracePt t="14276" x="6032500" y="1320800"/>
          <p14:tracePt t="15819" x="5988050" y="1346200"/>
          <p14:tracePt t="15827" x="5937250" y="1371600"/>
          <p14:tracePt t="15835" x="5899150" y="1397000"/>
          <p14:tracePt t="15843" x="5867400" y="1422400"/>
          <p14:tracePt t="16251" x="5911850" y="1422400"/>
          <p14:tracePt t="16371" x="5905500" y="1422400"/>
          <p14:tracePt t="25563" x="5880100" y="1422400"/>
          <p14:tracePt t="25570" x="5676900" y="1422400"/>
          <p14:tracePt t="25579" x="5403850" y="1422400"/>
          <p14:tracePt t="25596" x="4984750" y="1422400"/>
          <p14:tracePt t="25612" x="4711700" y="1422400"/>
          <p14:tracePt t="25629" x="4591050" y="1422400"/>
          <p14:tracePt t="25646" x="4514850" y="1422400"/>
          <p14:tracePt t="25662" x="4432300" y="1409700"/>
          <p14:tracePt t="25680" x="4330700" y="1371600"/>
          <p14:tracePt t="25696" x="4216400" y="1270000"/>
          <p14:tracePt t="25713" x="4083050" y="1193800"/>
          <p14:tracePt t="25730" x="3930650" y="1117600"/>
          <p14:tracePt t="25746" x="3543300" y="1009650"/>
          <p14:tracePt t="25763" x="3143250" y="946150"/>
          <p14:tracePt t="25780" x="2825750" y="927100"/>
          <p14:tracePt t="25796" x="2628900" y="927100"/>
          <p14:tracePt t="25813" x="2540000" y="927100"/>
          <p14:tracePt t="25829" x="2520950" y="927100"/>
          <p14:tracePt t="25846" x="2508250" y="939800"/>
          <p14:tracePt t="25863" x="2508250" y="952500"/>
          <p14:tracePt t="25879" x="2508250" y="965200"/>
          <p14:tracePt t="25896" x="2501900" y="996950"/>
          <p14:tracePt t="25913" x="2501900" y="1022350"/>
          <p14:tracePt t="25930" x="2501900" y="1079500"/>
          <p14:tracePt t="25946" x="2489200" y="1130300"/>
          <p14:tracePt t="25963" x="2489200" y="1231900"/>
          <p14:tracePt t="25979" x="2489200" y="1384300"/>
          <p14:tracePt t="25996" x="2527300" y="1562100"/>
          <p14:tracePt t="26013" x="2584450" y="1663700"/>
          <p14:tracePt t="26029" x="2622550" y="1708150"/>
          <p14:tracePt t="26046" x="2641600" y="1714500"/>
          <p14:tracePt t="26079" x="2673350" y="1676400"/>
          <p14:tracePt t="26096" x="2686050" y="1587500"/>
          <p14:tracePt t="26113" x="2730500" y="1466850"/>
          <p14:tracePt t="26130" x="2768600" y="1358900"/>
          <p14:tracePt t="26147" x="2832100" y="1270000"/>
          <p14:tracePt t="26163" x="2832100" y="1263650"/>
          <p14:tracePt t="26667" x="2838450" y="1263650"/>
          <p14:tracePt t="26675" x="2857500" y="1263650"/>
          <p14:tracePt t="26683" x="2889250" y="1263650"/>
          <p14:tracePt t="26697" x="2940050" y="1263650"/>
          <p14:tracePt t="26713" x="3092450" y="1219200"/>
          <p14:tracePt t="26730" x="3270250" y="1193800"/>
          <p14:tracePt t="26746" x="3524250" y="1098550"/>
          <p14:tracePt t="26763" x="3575050" y="1085850"/>
          <p14:tracePt t="26780" x="3600450" y="1079500"/>
          <p14:tracePt t="26835" x="3606800" y="1079500"/>
          <p14:tracePt t="26845" x="3613150" y="1079500"/>
          <p14:tracePt t="26854" x="3638550" y="1085850"/>
          <p14:tracePt t="26863" x="3676650" y="1117600"/>
          <p14:tracePt t="26880" x="3778250" y="1187450"/>
          <p14:tracePt t="26896" x="3924300" y="1257300"/>
          <p14:tracePt t="26913" x="4013200" y="1295400"/>
          <p14:tracePt t="26930" x="4121150" y="1339850"/>
          <p14:tracePt t="26946" x="4222750" y="1352550"/>
          <p14:tracePt t="26963" x="4241800" y="1352550"/>
          <p14:tracePt t="27610" x="4279900" y="1320800"/>
          <p14:tracePt t="27618" x="4349750" y="1231900"/>
          <p14:tracePt t="27630" x="4394200" y="1187450"/>
          <p14:tracePt t="27647" x="4445000" y="1104900"/>
          <p14:tracePt t="27664" x="4470400" y="1028700"/>
          <p14:tracePt t="27680" x="4476750" y="971550"/>
          <p14:tracePt t="27697" x="4489450" y="933450"/>
          <p14:tracePt t="27714" x="4502150" y="889000"/>
          <p14:tracePt t="27717" x="4502150" y="857250"/>
          <p14:tracePt t="27730" x="4502150" y="838200"/>
          <p14:tracePt t="27747" x="4502150" y="825500"/>
          <p14:tracePt t="27795" x="4514850" y="819150"/>
          <p14:tracePt t="27803" x="4552950" y="831850"/>
          <p14:tracePt t="27814" x="4603750" y="895350"/>
          <p14:tracePt t="27831" x="4749800" y="1022350"/>
          <p14:tracePt t="27847" x="4908550" y="1136650"/>
          <p14:tracePt t="27864" x="5022850" y="1206500"/>
          <p14:tracePt t="27880" x="5041900" y="1219200"/>
          <p14:tracePt t="27932" x="5041900" y="1225550"/>
          <p14:tracePt t="27941" x="5029200" y="1225550"/>
          <p14:tracePt t="27950" x="5010150" y="1225550"/>
          <p14:tracePt t="27963" x="4984750" y="1225550"/>
          <p14:tracePt t="27980" x="4978400" y="1225550"/>
          <p14:tracePt t="28018" x="4972050" y="1225550"/>
          <p14:tracePt t="28030" x="4972050" y="1238250"/>
          <p14:tracePt t="28047" x="4972050" y="1282700"/>
          <p14:tracePt t="28063" x="5060950" y="1320800"/>
          <p14:tracePt t="28080" x="5162550" y="1346200"/>
          <p14:tracePt t="28097" x="5257800" y="1358900"/>
          <p14:tracePt t="28114" x="5308600" y="1358900"/>
          <p14:tracePt t="28130" x="5346700" y="1308100"/>
          <p14:tracePt t="28147" x="5346700" y="1225550"/>
          <p14:tracePt t="28163" x="5346700" y="1155700"/>
          <p14:tracePt t="28180" x="5321300" y="1104900"/>
          <p14:tracePt t="28197" x="5314950" y="1098550"/>
          <p14:tracePt t="28258" x="5308600" y="1111250"/>
          <p14:tracePt t="28266" x="5334000" y="1143000"/>
          <p14:tracePt t="28280" x="5391150" y="1187450"/>
          <p14:tracePt t="28297" x="5530850" y="1244600"/>
          <p14:tracePt t="28314" x="5657850" y="1257300"/>
          <p14:tracePt t="28330" x="5886450" y="1257300"/>
          <p14:tracePt t="28347" x="5937250" y="1257300"/>
          <p14:tracePt t="28364" x="5962650" y="1250950"/>
          <p14:tracePt t="28397" x="5969000" y="1244600"/>
          <p14:tracePt t="28451" x="5994400" y="1238250"/>
          <p14:tracePt t="28461" x="6000750" y="1231900"/>
          <p14:tracePt t="28470" x="6013450" y="1231900"/>
          <p14:tracePt t="28480" x="6038850" y="1225550"/>
          <p14:tracePt t="28497" x="6076950" y="1212850"/>
          <p14:tracePt t="28514" x="6102350" y="1206500"/>
          <p14:tracePt t="28530" x="6127750" y="1200150"/>
          <p14:tracePt t="29363" x="6121400" y="1200150"/>
          <p14:tracePt t="29373" x="6115050" y="1200150"/>
          <p14:tracePt t="29382" x="6102350" y="1200150"/>
          <p14:tracePt t="29397" x="6064250" y="1200150"/>
          <p14:tracePt t="29414" x="6013450" y="1200150"/>
          <p14:tracePt t="29431" x="5918200" y="1225550"/>
          <p14:tracePt t="29447" x="5778500" y="1289050"/>
          <p14:tracePt t="29464" x="5568950" y="1365250"/>
          <p14:tracePt t="29481" x="5429250" y="1422400"/>
          <p14:tracePt t="29499" x="5251450" y="1492250"/>
          <p14:tracePt t="29514" x="5238750" y="1498600"/>
          <p14:tracePt t="29531" x="5232400" y="1498600"/>
          <p14:tracePt t="29594" x="5226050" y="1498600"/>
          <p14:tracePt t="29618" x="5207000" y="1498600"/>
          <p14:tracePt t="29627" x="5194300" y="1498600"/>
          <p14:tracePt t="29637" x="5187950" y="1498600"/>
          <p14:tracePt t="29648" x="5168900" y="1498600"/>
          <p14:tracePt t="29664" x="5162550" y="1498600"/>
          <p14:tracePt t="29682" x="5143500" y="1498600"/>
          <p14:tracePt t="29706" x="5137150" y="1492250"/>
          <p14:tracePt t="29714" x="5124450" y="1492250"/>
          <p14:tracePt t="29731" x="5111750" y="1492250"/>
          <p14:tracePt t="29747" x="5073650" y="1492250"/>
          <p14:tracePt t="29764" x="5029200" y="1492250"/>
          <p14:tracePt t="29781" x="4997450" y="1492250"/>
          <p14:tracePt t="29797" x="4984750" y="1492250"/>
          <p14:tracePt t="29814" x="4972050" y="1492250"/>
          <p14:tracePt t="29924" x="4972050" y="1485900"/>
          <p14:tracePt t="29947" x="4972050" y="1479550"/>
          <p14:tracePt t="30386" x="4959350" y="1473200"/>
          <p14:tracePt t="30394" x="4908550" y="1473200"/>
          <p14:tracePt t="30402" x="4819650" y="1473200"/>
          <p14:tracePt t="30414" x="4762500" y="1473200"/>
          <p14:tracePt t="30431" x="4743450" y="1473200"/>
          <p14:tracePt t="30464" x="4718050" y="1473200"/>
          <p14:tracePt t="30481" x="4692650" y="1485900"/>
          <p14:tracePt t="30497" x="4673600" y="1485900"/>
          <p14:tracePt t="30514" x="4660900" y="1485900"/>
          <p14:tracePt t="30547" x="4641850" y="1485900"/>
          <p14:tracePt t="30564" x="4635500" y="1485900"/>
          <p14:tracePt t="30581" x="4622800" y="1485900"/>
          <p14:tracePt t="30597" x="4616450" y="1485900"/>
          <p14:tracePt t="30614" x="4616450" y="1492250"/>
          <p14:tracePt t="30648" x="4610100" y="1492250"/>
          <p14:tracePt t="31012" x="4572000" y="1492250"/>
          <p14:tracePt t="31021" x="4533900" y="1492250"/>
          <p14:tracePt t="31031" x="4502150" y="1492250"/>
          <p14:tracePt t="31048" x="4425950" y="1473200"/>
          <p14:tracePt t="31064" x="4324350" y="1447800"/>
          <p14:tracePt t="31081" x="4191000" y="1416050"/>
          <p14:tracePt t="31098" x="4044950" y="1397000"/>
          <p14:tracePt t="31114" x="3949700" y="1384300"/>
          <p14:tracePt t="31131" x="3886200" y="1371600"/>
          <p14:tracePt t="31148" x="3867150" y="1358900"/>
          <p14:tracePt t="31164" x="3848100" y="1358900"/>
          <p14:tracePt t="31181" x="3848100" y="1346200"/>
          <p14:tracePt t="31214" x="3841750" y="1346200"/>
          <p14:tracePt t="31234" x="3835400" y="1346200"/>
          <p14:tracePt t="31258" x="3829050" y="1346200"/>
          <p14:tracePt t="31266" x="3816350" y="1346200"/>
          <p14:tracePt t="31281" x="3810000" y="1346200"/>
          <p14:tracePt t="31298" x="3784600" y="1346200"/>
          <p14:tracePt t="31314" x="3695700" y="1346200"/>
          <p14:tracePt t="31331" x="3613150" y="1346200"/>
          <p14:tracePt t="31348" x="3511550" y="1377950"/>
          <p14:tracePt t="31364" x="3441700" y="1377950"/>
          <p14:tracePt t="31381" x="3422650" y="1390650"/>
          <p14:tracePt t="32075" x="3435350" y="1371600"/>
          <p14:tracePt t="32085" x="3517900" y="1333500"/>
          <p14:tracePt t="32098" x="3695700" y="1270000"/>
          <p14:tracePt t="32115" x="3886200" y="1238250"/>
          <p14:tracePt t="32131" x="4089400" y="1225550"/>
          <p14:tracePt t="32148" x="4260850" y="1225550"/>
          <p14:tracePt t="32165" x="4381500" y="1225550"/>
          <p14:tracePt t="32181" x="4432300" y="1225550"/>
          <p14:tracePt t="32198" x="4457700" y="1219200"/>
          <p14:tracePt t="32258" x="4476750" y="1219200"/>
          <p14:tracePt t="32266" x="4483100" y="1219200"/>
          <p14:tracePt t="32274" x="4521200" y="1206500"/>
          <p14:tracePt t="32282" x="4552950" y="1206500"/>
          <p14:tracePt t="32298" x="4591050" y="1206500"/>
          <p14:tracePt t="32315" x="4641850" y="1206500"/>
          <p14:tracePt t="32331" x="4692650" y="1206500"/>
          <p14:tracePt t="32348" x="4718050" y="1206500"/>
          <p14:tracePt t="32365" x="4730750" y="1206500"/>
          <p14:tracePt t="32381" x="4743450" y="1206500"/>
          <p14:tracePt t="32398" x="4749800" y="1206500"/>
          <p14:tracePt t="32415" x="4762500" y="1206500"/>
          <p14:tracePt t="32431" x="4775200" y="1206500"/>
          <p14:tracePt t="32448" x="4781550" y="1206500"/>
          <p14:tracePt t="32465" x="4800600" y="1200150"/>
          <p14:tracePt t="32481" x="4838700" y="1181100"/>
          <p14:tracePt t="32498" x="4889500" y="1168400"/>
          <p14:tracePt t="32515" x="4914900" y="1155700"/>
          <p14:tracePt t="32532" x="4927600" y="1155700"/>
          <p14:tracePt t="34211" x="4914900" y="1155700"/>
          <p14:tracePt t="34221" x="4908550" y="1155700"/>
          <p14:tracePt t="34232" x="4889500" y="1155700"/>
          <p14:tracePt t="34249" x="4870450" y="1168400"/>
          <p14:tracePt t="34266" x="4851400" y="1174750"/>
          <p14:tracePt t="34282" x="4806950" y="1193800"/>
          <p14:tracePt t="34299" x="4768850" y="1219200"/>
          <p14:tracePt t="34315" x="4737100" y="1219200"/>
          <p14:tracePt t="34332" x="4699000" y="1238250"/>
          <p14:tracePt t="34349" x="4654550" y="1250950"/>
          <p14:tracePt t="34365" x="4584700" y="1270000"/>
          <p14:tracePt t="34382" x="4533900" y="1270000"/>
          <p14:tracePt t="34399" x="4451350" y="1270000"/>
          <p14:tracePt t="34415" x="4362450" y="1270000"/>
          <p14:tracePt t="34432" x="4267200" y="1295400"/>
          <p14:tracePt t="34449" x="4191000" y="1295400"/>
          <p14:tracePt t="34466" x="4133850" y="1295400"/>
          <p14:tracePt t="34482" x="4076700" y="1295400"/>
          <p14:tracePt t="34499" x="4032250" y="1301750"/>
          <p14:tracePt t="34515" x="3987800" y="1308100"/>
          <p14:tracePt t="34532" x="3898900" y="1320800"/>
          <p14:tracePt t="34549" x="3778250" y="1333500"/>
          <p14:tracePt t="34565" x="3625850" y="1365250"/>
          <p14:tracePt t="34582" x="3486150" y="1377950"/>
          <p14:tracePt t="34598" x="3365500" y="1403350"/>
          <p14:tracePt t="34615" x="3314700" y="1403350"/>
          <p14:tracePt t="34632" x="3282950" y="1416050"/>
          <p14:tracePt t="34803" x="3295650" y="1416050"/>
          <p14:tracePt t="34813" x="3346450" y="1416050"/>
          <p14:tracePt t="34821" x="3409950" y="1416050"/>
          <p14:tracePt t="34832" x="3492500" y="1416050"/>
          <p14:tracePt t="34849" x="3765550" y="1416050"/>
          <p14:tracePt t="34866" x="4127500" y="1416050"/>
          <p14:tracePt t="34882" x="4667250" y="1416050"/>
          <p14:tracePt t="34899" x="4838700" y="1403350"/>
          <p14:tracePt t="34916" x="4914900" y="1377950"/>
          <p14:tracePt t="34932" x="4933950" y="1371600"/>
          <p14:tracePt t="34949" x="4933950" y="1365250"/>
          <p14:tracePt t="35099" x="4940300" y="1358900"/>
          <p14:tracePt t="35109" x="4946650" y="1358900"/>
          <p14:tracePt t="35117" x="4972050" y="1358900"/>
          <p14:tracePt t="35133" x="4997450" y="1365250"/>
          <p14:tracePt t="35149" x="5010150" y="1365250"/>
          <p14:tracePt t="35219" x="5016500" y="1365250"/>
          <p14:tracePt t="35267" x="4991100" y="1358900"/>
          <p14:tracePt t="35277" x="4953000" y="1346200"/>
          <p14:tracePt t="35286" x="4908550" y="1339850"/>
          <p14:tracePt t="35299" x="4819650" y="1333500"/>
          <p14:tracePt t="35316" x="4762500" y="1333500"/>
          <p14:tracePt t="35332" x="4756150" y="1333500"/>
          <p14:tracePt t="35379" x="4787900" y="1339850"/>
          <p14:tracePt t="35386" x="4845050" y="1352550"/>
          <p14:tracePt t="35399" x="4895850" y="1365250"/>
          <p14:tracePt t="35416" x="4984750" y="1390650"/>
          <p14:tracePt t="35432" x="5016500" y="1403350"/>
          <p14:tracePt t="35635" x="5022850" y="1409700"/>
          <p14:tracePt t="35647" x="5029200" y="1409700"/>
          <p14:tracePt t="35675" x="5029200" y="1416050"/>
          <p14:tracePt t="35747" x="5022850" y="1416050"/>
          <p14:tracePt t="35757" x="4991100" y="1416050"/>
          <p14:tracePt t="35766" x="4940300" y="1416050"/>
          <p14:tracePt t="35782" x="4832350" y="1416050"/>
          <p14:tracePt t="35799" x="4730750" y="1416050"/>
          <p14:tracePt t="35816" x="4667250" y="1416050"/>
          <p14:tracePt t="35832" x="4635500" y="1428750"/>
          <p14:tracePt t="35915" x="4673600" y="1435100"/>
          <p14:tracePt t="35922" x="4724400" y="1435100"/>
          <p14:tracePt t="35932" x="4756150" y="1435100"/>
          <p14:tracePt t="35949" x="4806950" y="1435100"/>
          <p14:tracePt t="35966" x="4826000" y="1435100"/>
          <p14:tracePt t="36002" x="4813300" y="1435100"/>
          <p14:tracePt t="36016" x="4775200" y="1435100"/>
          <p14:tracePt t="36032" x="4679950" y="1428750"/>
          <p14:tracePt t="36049" x="4572000" y="1403350"/>
          <p14:tracePt t="36066" x="4457700" y="1384300"/>
          <p14:tracePt t="36131" x="4476750" y="1384300"/>
          <p14:tracePt t="36141" x="4521200" y="1384300"/>
          <p14:tracePt t="36151" x="4559300" y="1384300"/>
          <p14:tracePt t="36166" x="4648200" y="1384300"/>
          <p14:tracePt t="36183" x="4667250" y="1371600"/>
          <p14:tracePt t="36199" x="4673600" y="1371600"/>
          <p14:tracePt t="36244" x="4679950" y="1371600"/>
          <p14:tracePt t="36259" x="4679950" y="1358900"/>
          <p14:tracePt t="36299" x="4679950" y="1352550"/>
          <p14:tracePt t="36309" x="4679950" y="1346200"/>
          <p14:tracePt t="36318" x="4699000" y="1320800"/>
          <p14:tracePt t="36333" x="4787900" y="1263650"/>
          <p14:tracePt t="36349" x="4876800" y="1225550"/>
          <p14:tracePt t="36366" x="4921250" y="1193800"/>
          <p14:tracePt t="36383" x="4933950" y="1187450"/>
          <p14:tracePt t="36723" x="4933950" y="1200150"/>
          <p14:tracePt t="36734" x="4933950" y="1206500"/>
          <p14:tracePt t="36771" x="4927600" y="1212850"/>
          <p14:tracePt t="36781" x="4921250" y="1212850"/>
          <p14:tracePt t="36795" x="4914900" y="1212850"/>
          <p14:tracePt t="36805" x="4895850" y="1212850"/>
          <p14:tracePt t="36816" x="4883150" y="1200150"/>
          <p14:tracePt t="36833" x="4883150" y="1193800"/>
          <p14:tracePt t="36850" x="4883150" y="1187450"/>
          <p14:tracePt t="36866" x="4927600" y="1181100"/>
          <p14:tracePt t="36883" x="5086350" y="1181100"/>
          <p14:tracePt t="36899" x="5321300" y="1244600"/>
          <p14:tracePt t="36916" x="5429250" y="1295400"/>
          <p14:tracePt t="36933" x="5441950" y="1320800"/>
          <p14:tracePt t="36949" x="5410200" y="1365250"/>
          <p14:tracePt t="36966" x="5219700" y="1365250"/>
          <p14:tracePt t="36983" x="4991100" y="1365250"/>
          <p14:tracePt t="36999" x="4705350" y="1314450"/>
          <p14:tracePt t="37016" x="4508500" y="1225550"/>
          <p14:tracePt t="37033" x="4470400" y="1200150"/>
          <p14:tracePt t="37050" x="4470400" y="1193800"/>
          <p14:tracePt t="37066" x="4648200" y="1181100"/>
          <p14:tracePt t="37083" x="4895850" y="1168400"/>
          <p14:tracePt t="37100" x="5156200" y="1168400"/>
          <p14:tracePt t="37116" x="5295900" y="1168400"/>
          <p14:tracePt t="37133" x="5321300" y="1174750"/>
          <p14:tracePt t="37171" x="5295900" y="1181100"/>
          <p14:tracePt t="37183" x="5245100" y="1181100"/>
          <p14:tracePt t="37200" x="5149850" y="1193800"/>
          <p14:tracePt t="37217" x="5054600" y="1206500"/>
          <p14:tracePt t="37233" x="4927600" y="1231900"/>
          <p14:tracePt t="37236" x="4857750" y="1263650"/>
          <p14:tracePt t="37250" x="4806950" y="1276350"/>
          <p14:tracePt t="37266" x="4578350" y="1358900"/>
          <p14:tracePt t="37283" x="4419600" y="1403350"/>
          <p14:tracePt t="37300" x="4279900" y="1435100"/>
          <p14:tracePt t="37316" x="4178300" y="1435100"/>
          <p14:tracePt t="37333" x="4114800" y="1435100"/>
          <p14:tracePt t="37350" x="4070350" y="1416050"/>
          <p14:tracePt t="37366" x="4038600" y="1397000"/>
          <p14:tracePt t="37400" x="4025900" y="1390650"/>
          <p14:tracePt t="37491" x="3994150" y="1390650"/>
          <p14:tracePt t="37501" x="3943350" y="1390650"/>
          <p14:tracePt t="37517" x="3797300" y="1390650"/>
          <p14:tracePt t="37533" x="3530600" y="1435100"/>
          <p14:tracePt t="37549" x="3257550" y="1447800"/>
          <p14:tracePt t="37566" x="3035300" y="1447800"/>
          <p14:tracePt t="37583" x="2901950" y="1466850"/>
          <p14:tracePt t="37599" x="2857500" y="1473200"/>
          <p14:tracePt t="38452" x="3086100" y="1473200"/>
          <p14:tracePt t="38461" x="3536950" y="1473200"/>
          <p14:tracePt t="38470" x="3930650" y="1473200"/>
          <p14:tracePt t="38483" x="4413250" y="1473200"/>
          <p14:tracePt t="38500" x="4438650" y="1473200"/>
          <p14:tracePt t="38517" x="4457700" y="1473200"/>
          <p14:tracePt t="38586" x="4457700" y="1454150"/>
          <p14:tracePt t="38594" x="4464050" y="1428750"/>
          <p14:tracePt t="38603" x="4470400" y="1397000"/>
          <p14:tracePt t="38617" x="4470400" y="1377950"/>
          <p14:tracePt t="38634" x="4483100" y="1327150"/>
          <p14:tracePt t="38650" x="4483100" y="1282700"/>
          <p14:tracePt t="38668" x="4483100" y="1250950"/>
          <p14:tracePt t="38683" x="4483100" y="1225550"/>
          <p14:tracePt t="38717" x="4476750" y="1206500"/>
          <p14:tracePt t="38734" x="4445000" y="1187450"/>
          <p14:tracePt t="38750" x="4406900" y="1187450"/>
          <p14:tracePt t="38767" x="4318000" y="1174750"/>
          <p14:tracePt t="38783" x="4171950" y="1174750"/>
          <p14:tracePt t="38800" x="3956050" y="1200150"/>
          <p14:tracePt t="38817" x="3689350" y="1339850"/>
          <p14:tracePt t="38834" x="3543300" y="1473200"/>
          <p14:tracePt t="38850" x="3454400" y="1612900"/>
          <p14:tracePt t="38867" x="3454400" y="1651000"/>
          <p14:tracePt t="38884" x="3517900" y="1676400"/>
          <p14:tracePt t="38900" x="3689350" y="1676400"/>
          <p14:tracePt t="38917" x="3987800" y="1625600"/>
          <p14:tracePt t="38934" x="4171950" y="1492250"/>
          <p14:tracePt t="38950" x="4273550" y="1365250"/>
          <p14:tracePt t="38967" x="4318000" y="1231900"/>
          <p14:tracePt t="38984" x="4318000" y="1149350"/>
          <p14:tracePt t="39000" x="4318000" y="1066800"/>
          <p14:tracePt t="39017" x="4279900" y="1041400"/>
          <p14:tracePt t="39034" x="4260850" y="1041400"/>
          <p14:tracePt t="39050" x="4235450" y="1041400"/>
          <p14:tracePt t="39067" x="4203700" y="1041400"/>
          <p14:tracePt t="39084" x="4203700" y="1054100"/>
          <p14:tracePt t="39100" x="4203700" y="1066800"/>
          <p14:tracePt t="39117" x="4222750" y="1085850"/>
          <p14:tracePt t="39134" x="4248150" y="1085850"/>
          <p14:tracePt t="39150" x="4260850" y="1092200"/>
          <p14:tracePt t="39314" x="4248150" y="1098550"/>
          <p14:tracePt t="39437" x="4254500" y="1143000"/>
          <p14:tracePt t="39447" x="4273550" y="1168400"/>
          <p14:tracePt t="39456" x="4318000" y="1219200"/>
          <p14:tracePt t="39467" x="4387850" y="1295400"/>
          <p14:tracePt t="39484" x="4502150" y="1352550"/>
          <p14:tracePt t="39501" x="4629150" y="1390650"/>
          <p14:tracePt t="39518" x="4870450" y="1403350"/>
          <p14:tracePt t="39534" x="5130800" y="1403350"/>
          <p14:tracePt t="39550" x="5378450" y="1320800"/>
          <p14:tracePt t="39567" x="5530850" y="1225550"/>
          <p14:tracePt t="39583" x="5645150" y="1143000"/>
          <p14:tracePt t="39600" x="5683250" y="1104900"/>
          <p14:tracePt t="39618" x="5702300" y="1079500"/>
          <p14:tracePt t="39651" x="5715000" y="1073150"/>
          <p14:tracePt t="39675" x="5715000" y="1066800"/>
          <p14:tracePt t="39701" x="5727700" y="1066800"/>
          <p14:tracePt t="39712" x="5734050" y="1066800"/>
          <p14:tracePt t="39723" x="5746750" y="1066800"/>
          <p14:tracePt t="39734" x="5759450" y="1066800"/>
          <p14:tracePt t="39750" x="5797550" y="1066800"/>
          <p14:tracePt t="39767" x="5861050" y="1085850"/>
          <p14:tracePt t="39784" x="5911850" y="1123950"/>
          <p14:tracePt t="39800" x="5937250" y="1143000"/>
          <p14:tracePt t="39834" x="5949950" y="1149350"/>
          <p14:tracePt t="40738" x="5930900" y="1181100"/>
          <p14:tracePt t="40746" x="5905500" y="1219200"/>
          <p14:tracePt t="40754" x="5905500" y="1238250"/>
          <p14:tracePt t="40767" x="5886450" y="1263650"/>
          <p14:tracePt t="40784" x="5842000" y="1346200"/>
          <p14:tracePt t="40801" x="5803900" y="1454150"/>
          <p14:tracePt t="40818" x="5791200" y="1555750"/>
          <p14:tracePt t="41123" x="5791200" y="1568450"/>
          <p14:tracePt t="41132" x="5791200" y="1581150"/>
          <p14:tracePt t="41139" x="5797550" y="1619250"/>
          <p14:tracePt t="41151" x="5803900" y="1625600"/>
          <p14:tracePt t="51363" x="0" y="0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5027650"/>
              </p:ext>
            </p:extLst>
          </p:nvPr>
        </p:nvGraphicFramePr>
        <p:xfrm>
          <a:off x="3455988" y="1417638"/>
          <a:ext cx="2147887" cy="3805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36" name="Equation" r:id="rId5" imgW="1104840" imgH="1955520" progId="Equation.DSMT4">
                  <p:embed/>
                </p:oleObj>
              </mc:Choice>
              <mc:Fallback>
                <p:oleObj name="Equation" r:id="rId5" imgW="110484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455988" y="1417638"/>
                        <a:ext cx="2147887" cy="380523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rved Up Arrow 2"/>
          <p:cNvSpPr/>
          <p:nvPr/>
        </p:nvSpPr>
        <p:spPr>
          <a:xfrm flipH="1">
            <a:off x="4152056" y="2017092"/>
            <a:ext cx="753884" cy="237067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Curved Down Arrow 8"/>
          <p:cNvSpPr/>
          <p:nvPr/>
        </p:nvSpPr>
        <p:spPr>
          <a:xfrm>
            <a:off x="4693657" y="2615405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l="31900" t="39806" r="29659" b="54516"/>
          <a:stretch/>
        </p:blipFill>
        <p:spPr>
          <a:xfrm>
            <a:off x="888534" y="693339"/>
            <a:ext cx="6612433" cy="4923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0608711"/>
              </p:ext>
            </p:extLst>
          </p:nvPr>
        </p:nvGraphicFramePr>
        <p:xfrm>
          <a:off x="3120732" y="700596"/>
          <a:ext cx="295751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37" name="Equation" r:id="rId8" imgW="1104840" imgH="177480" progId="Equation.DSMT4">
                  <p:embed/>
                </p:oleObj>
              </mc:Choice>
              <mc:Fallback>
                <p:oleObj name="Equation" r:id="rId8" imgW="110484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120732" y="700596"/>
                        <a:ext cx="295751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262" y="5455658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sp>
        <p:nvSpPr>
          <p:cNvPr id="17" name="Oval 16"/>
          <p:cNvSpPr/>
          <p:nvPr/>
        </p:nvSpPr>
        <p:spPr>
          <a:xfrm>
            <a:off x="6642843" y="5437902"/>
            <a:ext cx="228600" cy="228600"/>
          </a:xfrm>
          <a:prstGeom prst="ellipse">
            <a:avLst/>
          </a:prstGeom>
          <a:noFill/>
          <a:ln w="57150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6853564" y="5552202"/>
            <a:ext cx="2411061" cy="2297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custDataLst>
      <p:tags r:id="rId2"/>
    </p:custDataLst>
    <p:extLst>
      <p:ext uri="{BB962C8B-B14F-4D97-AF65-F5344CB8AC3E}">
        <p14:creationId xmlns:p14="http://schemas.microsoft.com/office/powerpoint/2010/main" val="11210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1176"/>
    </mc:Choice>
    <mc:Fallback xmlns="">
      <p:transition advTm="121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  <p:extLst mod="1">
    <p:ext uri="{3A86A75C-4F4B-4683-9AE1-C65F6400EC91}">
      <p14:laserTraceLst xmlns:p14="http://schemas.microsoft.com/office/powerpoint/2010/main">
        <p14:tracePtLst>
          <p14:tracePt t="4063" x="412750" y="5543550"/>
          <p14:tracePt t="4078" x="419100" y="5543550"/>
          <p14:tracePt t="4090" x="425450" y="5543550"/>
          <p14:tracePt t="4107" x="508000" y="5499100"/>
          <p14:tracePt t="4124" x="584200" y="5422900"/>
          <p14:tracePt t="4140" x="704850" y="5276850"/>
          <p14:tracePt t="4157" x="908050" y="4991100"/>
          <p14:tracePt t="4174" x="1193800" y="4635500"/>
          <p14:tracePt t="4190" x="1492250" y="4222750"/>
          <p14:tracePt t="4207" x="2012950" y="3511550"/>
          <p14:tracePt t="4224" x="2336800" y="3041650"/>
          <p14:tracePt t="4240" x="2717800" y="2463800"/>
          <p14:tracePt t="4257" x="3009900" y="2000250"/>
          <p14:tracePt t="4274" x="3251200" y="1574800"/>
          <p14:tracePt t="4290" x="3409950" y="1257300"/>
          <p14:tracePt t="4307" x="3467100" y="1111250"/>
          <p14:tracePt t="4324" x="3511550" y="1009650"/>
          <p14:tracePt t="4340" x="3530600" y="965200"/>
          <p14:tracePt t="4576" x="3575050" y="946150"/>
          <p14:tracePt t="4588" x="3613150" y="946150"/>
          <p14:tracePt t="4601" x="3644900" y="939800"/>
          <p14:tracePt t="4607" x="3663950" y="927100"/>
          <p14:tracePt t="4624" x="3740150" y="901700"/>
          <p14:tracePt t="4640" x="3790950" y="895350"/>
          <p14:tracePt t="4657" x="3829050" y="882650"/>
          <p14:tracePt t="4674" x="3860800" y="869950"/>
          <p14:tracePt t="4691" x="3879850" y="869950"/>
          <p14:tracePt t="4707" x="3886200" y="869950"/>
          <p14:tracePt t="4724" x="3898900" y="869950"/>
          <p14:tracePt t="4757" x="3911600" y="869950"/>
          <p14:tracePt t="4832" x="3930650" y="869950"/>
          <p14:tracePt t="4848" x="3943350" y="869950"/>
          <p14:tracePt t="4860" x="3949700" y="876300"/>
          <p14:tracePt t="4874" x="3962400" y="882650"/>
          <p14:tracePt t="4891" x="3968750" y="889000"/>
          <p14:tracePt t="4924" x="3975100" y="889000"/>
          <p14:tracePt t="5064" x="3987800" y="889000"/>
          <p14:tracePt t="5392" x="4019550" y="889000"/>
          <p14:tracePt t="5404" x="4095750" y="933450"/>
          <p14:tracePt t="5417" x="4279900" y="1041400"/>
          <p14:tracePt t="5429" x="4324350" y="1073150"/>
          <p14:tracePt t="5441" x="4451350" y="1117600"/>
          <p14:tracePt t="5457" x="4603750" y="1162050"/>
          <p14:tracePt t="5474" x="4743450" y="1200150"/>
          <p14:tracePt t="5491" x="4813300" y="1212850"/>
          <p14:tracePt t="5507" x="4826000" y="1212850"/>
          <p14:tracePt t="5586" x="4826000" y="1181100"/>
          <p14:tracePt t="5597" x="4826000" y="1162050"/>
          <p14:tracePt t="5608" x="4826000" y="1123950"/>
          <p14:tracePt t="5624" x="4826000" y="1117600"/>
          <p14:tracePt t="5641" x="4826000" y="1098550"/>
          <p14:tracePt t="5752" x="4832350" y="1098550"/>
          <p14:tracePt t="5762" x="4845050" y="1098550"/>
          <p14:tracePt t="5775" x="4864100" y="1117600"/>
          <p14:tracePt t="5791" x="4927600" y="1225550"/>
          <p14:tracePt t="5808" x="4965700" y="1289050"/>
          <p14:tracePt t="5825" x="4972050" y="1301750"/>
          <p14:tracePt t="5871" x="4972050" y="1282700"/>
          <p14:tracePt t="5879" x="4984750" y="1244600"/>
          <p14:tracePt t="5891" x="4984750" y="1225550"/>
          <p14:tracePt t="5907" x="4984750" y="1193800"/>
          <p14:tracePt t="5924" x="4984750" y="1181100"/>
          <p14:tracePt t="5941" x="4991100" y="1181100"/>
          <p14:tracePt t="6008" x="4997450" y="1187450"/>
          <p14:tracePt t="6018" x="4997450" y="1206500"/>
          <p14:tracePt t="6027" x="4997450" y="1219200"/>
          <p14:tracePt t="6041" x="4997450" y="1238250"/>
          <p14:tracePt t="6120" x="4997450" y="1231900"/>
          <p14:tracePt t="6130" x="4997450" y="1212850"/>
          <p14:tracePt t="6141" x="4997450" y="1206500"/>
          <p14:tracePt t="6158" x="4997450" y="1174750"/>
          <p14:tracePt t="6175" x="4997450" y="1168400"/>
          <p14:tracePt t="6191" x="4940300" y="1143000"/>
          <p14:tracePt t="6208" x="4921250" y="1136650"/>
          <p14:tracePt t="6520" x="4927600" y="1123950"/>
          <p14:tracePt t="6530" x="4927600" y="1117600"/>
          <p14:tracePt t="6600" x="4940300" y="1117600"/>
          <p14:tracePt t="6639" x="4946650" y="1117600"/>
          <p14:tracePt t="7368" x="4959350" y="1123950"/>
          <p14:tracePt t="7378" x="4959350" y="1136650"/>
          <p14:tracePt t="7392" x="4959350" y="1162050"/>
          <p14:tracePt t="7408" x="4959350" y="1187450"/>
          <p14:tracePt t="7425" x="4959350" y="1206500"/>
          <p14:tracePt t="7442" x="4972050" y="1257300"/>
          <p14:tracePt t="7459" x="4978400" y="1314450"/>
          <p14:tracePt t="7480" x="4991100" y="1403350"/>
          <p14:tracePt t="7493" x="4991100" y="1435100"/>
          <p14:tracePt t="7508" x="4991100" y="1524000"/>
          <p14:tracePt t="7525" x="4991100" y="1593850"/>
          <p14:tracePt t="7541" x="4991100" y="1657350"/>
          <p14:tracePt t="7558" x="4991100" y="1720850"/>
          <p14:tracePt t="7575" x="4991100" y="1771650"/>
          <p14:tracePt t="7591" x="4991100" y="1797050"/>
          <p14:tracePt t="7608" x="4984750" y="1809750"/>
          <p14:tracePt t="7625" x="4978400" y="1816100"/>
          <p14:tracePt t="7641" x="4978400" y="1828800"/>
          <p14:tracePt t="7880" x="4965700" y="1828800"/>
          <p14:tracePt t="7899" x="4946650" y="1809750"/>
          <p14:tracePt t="7908" x="4933950" y="1803400"/>
          <p14:tracePt t="7925" x="4921250" y="1778000"/>
          <p14:tracePt t="7941" x="4921250" y="1771650"/>
          <p14:tracePt t="7983" x="4914900" y="1771650"/>
          <p14:tracePt t="7991" x="4908550" y="1765300"/>
          <p14:tracePt t="8008" x="4908550" y="1752600"/>
          <p14:tracePt t="8488" x="4908550" y="1746250"/>
          <p14:tracePt t="8508" x="4914900" y="1733550"/>
          <p14:tracePt t="8623" x="4914900" y="1714500"/>
          <p14:tracePt t="8670" x="4914900" y="1708150"/>
          <p14:tracePt t="11168" x="4914900" y="1714500"/>
          <p14:tracePt t="11208" x="4908550" y="1727200"/>
          <p14:tracePt t="11227" x="4908550" y="1733550"/>
          <p14:tracePt t="11242" x="4908550" y="1739900"/>
          <p14:tracePt t="11259" x="4908550" y="1765300"/>
          <p14:tracePt t="11276" x="4889500" y="1797050"/>
          <p14:tracePt t="11292" x="4889500" y="1816100"/>
          <p14:tracePt t="11309" x="4883150" y="1828800"/>
          <p14:tracePt t="11326" x="4883150" y="1854200"/>
          <p14:tracePt t="11342" x="4870450" y="1885950"/>
          <p14:tracePt t="11359" x="4864100" y="1905000"/>
          <p14:tracePt t="11376" x="4857750" y="1930400"/>
          <p14:tracePt t="11392" x="4851400" y="1962150"/>
          <p14:tracePt t="11409" x="4826000" y="2000250"/>
          <p14:tracePt t="11426" x="4813300" y="2051050"/>
          <p14:tracePt t="11443" x="4794250" y="2082800"/>
          <p14:tracePt t="11464" x="4756150" y="2133600"/>
          <p14:tracePt t="11479" x="4711700" y="2178050"/>
          <p14:tracePt t="11493" x="4705350" y="2190750"/>
          <p14:tracePt t="11509" x="4667250" y="2222500"/>
          <p14:tracePt t="11526" x="4629150" y="2254250"/>
          <p14:tracePt t="11542" x="4572000" y="2266950"/>
          <p14:tracePt t="11559" x="4527550" y="2273300"/>
          <p14:tracePt t="11576" x="4451350" y="2273300"/>
          <p14:tracePt t="11592" x="4381500" y="2273300"/>
          <p14:tracePt t="11609" x="4311650" y="2273300"/>
          <p14:tracePt t="11626" x="4241800" y="2273300"/>
          <p14:tracePt t="11642" x="4184650" y="2260600"/>
          <p14:tracePt t="11659" x="4121150" y="2228850"/>
          <p14:tracePt t="11676" x="4070350" y="2203450"/>
          <p14:tracePt t="11692" x="4019550" y="2165350"/>
          <p14:tracePt t="11709" x="3987800" y="2139950"/>
          <p14:tracePt t="11726" x="3962400" y="2089150"/>
          <p14:tracePt t="11743" x="3917950" y="1993900"/>
          <p14:tracePt t="11759" x="3892550" y="1936750"/>
          <p14:tracePt t="11776" x="3860800" y="1892300"/>
          <p14:tracePt t="11793" x="3854450" y="1854200"/>
          <p14:tracePt t="11809" x="3829050" y="1809750"/>
          <p14:tracePt t="11826" x="3803650" y="1771650"/>
          <p14:tracePt t="11843" x="3797300" y="1758950"/>
          <p14:tracePt t="11859" x="3784600" y="1746250"/>
          <p14:tracePt t="11893" x="3784600" y="1739900"/>
          <p14:tracePt t="11910" x="3778250" y="1733550"/>
          <p14:tracePt t="11976" x="3778250" y="1720850"/>
          <p14:tracePt t="12023" x="3765550" y="1708150"/>
          <p14:tracePt t="14369" x="3765550" y="1733550"/>
          <p14:tracePt t="14390" x="3771900" y="1803400"/>
          <p14:tracePt t="14409" x="3816350" y="1949450"/>
          <p14:tracePt t="14423" x="3835400" y="2044700"/>
          <p14:tracePt t="14435" x="3841750" y="2089150"/>
          <p14:tracePt t="14443" x="3854450" y="2114550"/>
          <p14:tracePt t="14460" x="3860800" y="2139950"/>
          <p14:tracePt t="14477" x="3873500" y="2146300"/>
          <p14:tracePt t="14510" x="3873500" y="2171700"/>
          <p14:tracePt t="14527" x="3873500" y="2216150"/>
          <p14:tracePt t="14543" x="3873500" y="2247900"/>
          <p14:tracePt t="14560" x="3873500" y="2266950"/>
          <p14:tracePt t="14577" x="3873500" y="2279650"/>
          <p14:tracePt t="14593" x="3873500" y="2298700"/>
          <p14:tracePt t="14610" x="3873500" y="2305050"/>
          <p14:tracePt t="14627" x="3873500" y="2317750"/>
          <p14:tracePt t="14660" x="3873500" y="2324100"/>
          <p14:tracePt t="14677" x="3873500" y="2330450"/>
          <p14:tracePt t="14693" x="3867150" y="2349500"/>
          <p14:tracePt t="14710" x="3860800" y="2362200"/>
          <p14:tracePt t="14727" x="3841750" y="2400300"/>
          <p14:tracePt t="14743" x="3829050" y="2419350"/>
          <p14:tracePt t="14760" x="3790950" y="2489200"/>
          <p14:tracePt t="14777" x="3733800" y="2597150"/>
          <p14:tracePt t="14793" x="3683000" y="2686050"/>
          <p14:tracePt t="14810" x="3613150" y="2806700"/>
          <p14:tracePt t="14827" x="3556000" y="2921000"/>
          <p14:tracePt t="14843" x="3536950" y="2997200"/>
          <p14:tracePt t="14860" x="3517900" y="3041650"/>
          <p14:tracePt t="14877" x="3511550" y="3067050"/>
          <p14:tracePt t="14894" x="3511550" y="3073400"/>
          <p14:tracePt t="14910" x="3511550" y="3079750"/>
          <p14:tracePt t="15016" x="3511550" y="3073400"/>
          <p14:tracePt t="15036" x="3511550" y="3035300"/>
          <p14:tracePt t="15047" x="3511550" y="2997200"/>
          <p14:tracePt t="15060" x="3511550" y="2984500"/>
          <p14:tracePt t="15077" x="3511550" y="2965450"/>
          <p14:tracePt t="15093" x="3517900" y="2946400"/>
          <p14:tracePt t="15110" x="3524250" y="2940050"/>
          <p14:tracePt t="15127" x="3549650" y="2933700"/>
          <p14:tracePt t="15144" x="3587750" y="2933700"/>
          <p14:tracePt t="15160" x="3594100" y="2933700"/>
          <p14:tracePt t="15177" x="3606800" y="2933700"/>
          <p14:tracePt t="15199" x="3613150" y="2940050"/>
          <p14:tracePt t="15210" x="3619500" y="2940050"/>
          <p14:tracePt t="15227" x="3619500" y="2965450"/>
          <p14:tracePt t="15244" x="3619500" y="2990850"/>
          <p14:tracePt t="15260" x="3619500" y="3009900"/>
          <p14:tracePt t="15294" x="3619500" y="3016250"/>
          <p14:tracePt t="15432" x="3619500" y="3022600"/>
          <p14:tracePt t="15452" x="3613150" y="3022600"/>
          <p14:tracePt t="15465" x="3606800" y="3022600"/>
          <p14:tracePt t="15477" x="3594100" y="3022600"/>
          <p14:tracePt t="15816" x="3594100" y="3016250"/>
          <p14:tracePt t="15836" x="3600450" y="3009900"/>
          <p14:tracePt t="15855" x="3619500" y="2990850"/>
          <p14:tracePt t="15865" x="3625850" y="2978150"/>
          <p14:tracePt t="15877" x="3632200" y="2965450"/>
          <p14:tracePt t="15894" x="3644900" y="2940050"/>
          <p14:tracePt t="15910" x="3663950" y="2927350"/>
          <p14:tracePt t="15927" x="3670300" y="2921000"/>
          <p14:tracePt t="15944" x="3695700" y="2914650"/>
          <p14:tracePt t="15960" x="3708400" y="2908300"/>
          <p14:tracePt t="15977" x="3733800" y="2908300"/>
          <p14:tracePt t="15994" x="3771900" y="2908300"/>
          <p14:tracePt t="16011" x="3810000" y="2908300"/>
          <p14:tracePt t="16027" x="3867150" y="2921000"/>
          <p14:tracePt t="16044" x="3924300" y="2959100"/>
          <p14:tracePt t="16061" x="3968750" y="2978150"/>
          <p14:tracePt t="16077" x="3987800" y="2997200"/>
          <p14:tracePt t="16094" x="4000500" y="3003550"/>
          <p14:tracePt t="16224" x="4013200" y="3003550"/>
          <p14:tracePt t="16244" x="4025900" y="3003550"/>
          <p14:tracePt t="16264" x="4044950" y="2997200"/>
          <p14:tracePt t="16278" x="4051300" y="2984500"/>
          <p14:tracePt t="16294" x="4083050" y="2984500"/>
          <p14:tracePt t="16311" x="4127500" y="2984500"/>
          <p14:tracePt t="16327" x="4165600" y="2984500"/>
          <p14:tracePt t="16344" x="4191000" y="2984500"/>
          <p14:tracePt t="16361" x="4197350" y="2984500"/>
          <p14:tracePt t="16377" x="4210050" y="2984500"/>
          <p14:tracePt t="16424" x="4216400" y="2984500"/>
          <p14:tracePt t="16447" x="4222750" y="2984500"/>
          <p14:tracePt t="16479" x="4229100" y="2984500"/>
          <p14:tracePt t="16535" x="4241800" y="2984500"/>
          <p14:tracePt t="16663" x="4248150" y="2984500"/>
          <p14:tracePt t="16696" x="4254500" y="2984500"/>
          <p14:tracePt t="16716" x="4273550" y="2990850"/>
          <p14:tracePt t="17016" x="4286250" y="2990850"/>
          <p14:tracePt t="17036" x="4298950" y="2990850"/>
          <p14:tracePt t="17050" x="4349750" y="2978150"/>
          <p14:tracePt t="17061" x="4368800" y="2978150"/>
          <p14:tracePt t="17078" x="4413250" y="2965450"/>
          <p14:tracePt t="17099" x="4483100" y="2952750"/>
          <p14:tracePt t="17113" x="4508500" y="2946400"/>
          <p14:tracePt t="17128" x="4546600" y="2946400"/>
          <p14:tracePt t="17144" x="4565650" y="2946400"/>
          <p14:tracePt t="17161" x="4572000" y="2946400"/>
          <p14:tracePt t="17178" x="4591050" y="2946400"/>
          <p14:tracePt t="17194" x="4603750" y="2946400"/>
          <p14:tracePt t="17211" x="4641850" y="2946400"/>
          <p14:tracePt t="17228" x="4667250" y="2946400"/>
          <p14:tracePt t="17244" x="4730750" y="2971800"/>
          <p14:tracePt t="17261" x="4819650" y="3016250"/>
          <p14:tracePt t="17278" x="4908550" y="3054350"/>
          <p14:tracePt t="17295" x="4946650" y="3060700"/>
          <p14:tracePt t="17311" x="4953000" y="3073400"/>
          <p14:tracePt t="17408" x="4946650" y="3073400"/>
          <p14:tracePt t="17428" x="4921250" y="3073400"/>
          <p14:tracePt t="17447" x="4914900" y="3067050"/>
          <p14:tracePt t="17727" x="4908550" y="3054350"/>
          <p14:tracePt t="17743" x="4895850" y="3035300"/>
          <p14:tracePt t="17759" x="4895850" y="3028950"/>
          <p14:tracePt t="17768" x="4889500" y="3028950"/>
          <p14:tracePt t="17778" x="4889500" y="3022600"/>
          <p14:tracePt t="17795" x="4889500" y="3016250"/>
          <p14:tracePt t="17815" x="4889500" y="3009900"/>
          <p14:tracePt t="17831" x="4889500" y="2997200"/>
          <p14:tracePt t="17844" x="4889500" y="2990850"/>
          <p14:tracePt t="17861" x="4889500" y="2984500"/>
          <p14:tracePt t="17878" x="4889500" y="2971800"/>
          <p14:tracePt t="17894" x="4895850" y="2959100"/>
          <p14:tracePt t="17928" x="4908550" y="2952750"/>
          <p14:tracePt t="17944" x="4914900" y="2946400"/>
          <p14:tracePt t="17961" x="4933950" y="2946400"/>
          <p14:tracePt t="17978" x="4946650" y="2946400"/>
          <p14:tracePt t="17994" x="4953000" y="2940050"/>
          <p14:tracePt t="18011" x="4965700" y="2940050"/>
          <p14:tracePt t="18028" x="4972050" y="2940050"/>
          <p14:tracePt t="18045" x="4978400" y="2940050"/>
          <p14:tracePt t="18061" x="4991100" y="2940050"/>
          <p14:tracePt t="18078" x="5003800" y="2933700"/>
          <p14:tracePt t="18094" x="5003800" y="2927350"/>
          <p14:tracePt t="18111" x="5003800" y="2921000"/>
          <p14:tracePt t="18128" x="5003800" y="2914650"/>
          <p14:tracePt t="18144" x="5010150" y="2908300"/>
          <p14:tracePt t="18161" x="5010150" y="2901950"/>
          <p14:tracePt t="18178" x="5003800" y="2895600"/>
          <p14:tracePt t="18195" x="4991100" y="2889250"/>
          <p14:tracePt t="18211" x="4991100" y="2882900"/>
          <p14:tracePt t="18228" x="4984750" y="2882900"/>
          <p14:tracePt t="18245" x="4984750" y="2876550"/>
          <p14:tracePt t="18261" x="4978400" y="2876550"/>
          <p14:tracePt t="18338" x="4978400" y="2863850"/>
          <p14:tracePt t="18359" x="4972050" y="2857500"/>
          <p14:tracePt t="18373" x="4965700" y="2857500"/>
          <p14:tracePt t="18395" x="4965700" y="2851150"/>
          <p14:tracePt t="18411" x="4959350" y="2851150"/>
          <p14:tracePt t="18428" x="4946650" y="2844800"/>
          <p14:tracePt t="18445" x="4946650" y="2838450"/>
          <p14:tracePt t="18461" x="4940300" y="2838450"/>
          <p14:tracePt t="18478" x="4933950" y="2838450"/>
          <p14:tracePt t="18519" x="4927600" y="2832100"/>
          <p14:tracePt t="18600" x="4940300" y="2832100"/>
          <p14:tracePt t="18621" x="4972050" y="2857500"/>
          <p14:tracePt t="18638" x="5035550" y="2901950"/>
          <p14:tracePt t="18647" x="5054600" y="2914650"/>
          <p14:tracePt t="18661" x="5080000" y="2921000"/>
          <p14:tracePt t="18678" x="5149850" y="2946400"/>
          <p14:tracePt t="18695" x="5175250" y="2965450"/>
          <p14:tracePt t="18711" x="5187950" y="2965450"/>
          <p14:tracePt t="18816" x="5194300" y="2965450"/>
          <p14:tracePt t="18872" x="5194300" y="2984500"/>
          <p14:tracePt t="18892" x="5187950" y="3009900"/>
          <p14:tracePt t="18913" x="5124450" y="3035300"/>
          <p14:tracePt t="18928" x="5067300" y="3060700"/>
          <p14:tracePt t="18945" x="5022850" y="3073400"/>
          <p14:tracePt t="18961" x="5003800" y="3079750"/>
          <p14:tracePt t="19015" x="4997450" y="3086100"/>
          <p14:tracePt t="19039" x="5016500" y="3086100"/>
          <p14:tracePt t="19047" x="5054600" y="3086100"/>
          <p14:tracePt t="19062" x="5086350" y="3086100"/>
          <p14:tracePt t="19078" x="5156200" y="3073400"/>
          <p14:tracePt t="19095" x="5245100" y="3035300"/>
          <p14:tracePt t="19112" x="5283200" y="3022600"/>
          <p14:tracePt t="19128" x="5295900" y="3009900"/>
          <p14:tracePt t="19145" x="5302250" y="3003550"/>
          <p14:tracePt t="19162" x="5308600" y="2990850"/>
          <p14:tracePt t="19178" x="5308600" y="2984500"/>
          <p14:tracePt t="19195" x="5308600" y="2978150"/>
          <p14:tracePt t="19272" x="5321300" y="2978150"/>
          <p14:tracePt t="19292" x="5346700" y="2978150"/>
          <p14:tracePt t="19307" x="5410200" y="2990850"/>
          <p14:tracePt t="19317" x="5435600" y="3009900"/>
          <p14:tracePt t="19328" x="5511800" y="3028950"/>
          <p14:tracePt t="19345" x="5556250" y="3054350"/>
          <p14:tracePt t="19361" x="5588000" y="3060700"/>
          <p14:tracePt t="20184" x="5588000" y="3054350"/>
          <p14:tracePt t="20204" x="5562600" y="3035300"/>
          <p14:tracePt t="20223" x="5492750" y="2997200"/>
          <p14:tracePt t="20239" x="5448300" y="2952750"/>
          <p14:tracePt t="20251" x="5435600" y="2933700"/>
          <p14:tracePt t="20262" x="5410200" y="2927350"/>
          <p14:tracePt t="20278" x="5372100" y="2889250"/>
          <p14:tracePt t="20295" x="5359400" y="2882900"/>
          <p14:tracePt t="20312" x="5353050" y="2857500"/>
          <p14:tracePt t="20329" x="5334000" y="2832100"/>
          <p14:tracePt t="20345" x="5327650" y="2813050"/>
          <p14:tracePt t="20362" x="5314950" y="2781300"/>
          <p14:tracePt t="20379" x="5302250" y="2736850"/>
          <p14:tracePt t="20395" x="5270500" y="2667000"/>
          <p14:tracePt t="20412" x="5213350" y="2546350"/>
          <p14:tracePt t="20429" x="5143500" y="2406650"/>
          <p14:tracePt t="20445" x="5073650" y="2298700"/>
          <p14:tracePt t="20462" x="5010150" y="2203450"/>
          <p14:tracePt t="20478" x="4946650" y="2076450"/>
          <p14:tracePt t="20495" x="4895850" y="2000250"/>
          <p14:tracePt t="20512" x="4832350" y="1924050"/>
          <p14:tracePt t="20529" x="4806950" y="1885950"/>
          <p14:tracePt t="20545" x="4787900" y="1854200"/>
          <p14:tracePt t="20562" x="4762500" y="1841500"/>
          <p14:tracePt t="20579" x="4749800" y="1841500"/>
          <p14:tracePt t="20595" x="4743450" y="1835150"/>
          <p14:tracePt t="20612" x="4737100" y="1835150"/>
          <p14:tracePt t="20629" x="4724400" y="1828800"/>
          <p14:tracePt t="20645" x="4718050" y="1822450"/>
          <p14:tracePt t="20662" x="4711700" y="1822450"/>
          <p14:tracePt t="20984" x="4705350" y="1822450"/>
          <p14:tracePt t="21004" x="4622800" y="1809750"/>
          <p14:tracePt t="21026" x="4540250" y="1778000"/>
          <p14:tracePt t="21049" x="4521200" y="1778000"/>
          <p14:tracePt t="21065" x="4489450" y="1771650"/>
          <p14:tracePt t="21079" x="4470400" y="1771650"/>
          <p14:tracePt t="21095" x="4457700" y="1771650"/>
          <p14:tracePt t="21112" x="4432300" y="1771650"/>
          <p14:tracePt t="21129" x="4400550" y="1771650"/>
          <p14:tracePt t="21145" x="4362450" y="1771650"/>
          <p14:tracePt t="21162" x="4349750" y="1771650"/>
          <p14:tracePt t="21179" x="4318000" y="1771650"/>
          <p14:tracePt t="21195" x="4292600" y="1771650"/>
          <p14:tracePt t="21212" x="4286250" y="1771650"/>
          <p14:tracePt t="21245" x="4279900" y="1771650"/>
          <p14:tracePt t="21262" x="4267200" y="1771650"/>
          <p14:tracePt t="21279" x="4254500" y="1758950"/>
          <p14:tracePt t="21295" x="4248150" y="1746250"/>
          <p14:tracePt t="21329" x="4248150" y="1739900"/>
          <p14:tracePt t="21346" x="4235450" y="1739900"/>
          <p14:tracePt t="21362" x="4229100" y="1739900"/>
          <p14:tracePt t="21383" x="4229100" y="1733550"/>
          <p14:tracePt t="21448" x="4222750" y="1733550"/>
          <p14:tracePt t="22240" x="4222750" y="1720850"/>
          <p14:tracePt t="22261" x="4222750" y="1708150"/>
          <p14:tracePt t="22280" x="4229100" y="1695450"/>
          <p14:tracePt t="22296" x="4229100" y="1682750"/>
          <p14:tracePt t="22313" x="4229100" y="1676400"/>
          <p14:tracePt t="22333" x="4229100" y="1670050"/>
          <p14:tracePt t="22347" x="4229100" y="1657350"/>
          <p14:tracePt t="22456" x="4229100" y="1651000"/>
          <p14:tracePt t="22488" x="4235450" y="1651000"/>
          <p14:tracePt t="22508" x="4235450" y="1644650"/>
          <p14:tracePt t="22527" x="4235450" y="1638300"/>
          <p14:tracePt t="22535" x="4235450" y="1631950"/>
          <p14:tracePt t="22546" x="4235450" y="1619250"/>
          <p14:tracePt t="22575" x="4235450" y="1612900"/>
          <p14:tracePt t="23520" x="4235450" y="1625600"/>
          <p14:tracePt t="23540" x="4235450" y="1651000"/>
          <p14:tracePt t="23552" x="4235450" y="1682750"/>
          <p14:tracePt t="23563" x="4235450" y="1701800"/>
          <p14:tracePt t="23580" x="4235450" y="1739900"/>
          <p14:tracePt t="23596" x="4235450" y="1790700"/>
          <p14:tracePt t="23613" x="4248150" y="1860550"/>
          <p14:tracePt t="23629" x="4260850" y="1962150"/>
          <p14:tracePt t="23646" x="4292600" y="2165350"/>
          <p14:tracePt t="23663" x="4305300" y="2273300"/>
          <p14:tracePt t="23680" x="4330700" y="2406650"/>
          <p14:tracePt t="23696" x="4343400" y="2527300"/>
          <p14:tracePt t="23713" x="4381500" y="2660650"/>
          <p14:tracePt t="23730" x="4438650" y="2774950"/>
          <p14:tracePt t="23746" x="4470400" y="2876550"/>
          <p14:tracePt t="23763" x="4495800" y="2908300"/>
          <p14:tracePt t="23780" x="4508500" y="2927350"/>
          <p14:tracePt t="23814" x="4514850" y="2933700"/>
          <p14:tracePt t="23830" x="4521200" y="2946400"/>
          <p14:tracePt t="23846" x="4546600" y="2978150"/>
          <p14:tracePt t="23863" x="4673600" y="3079750"/>
          <p14:tracePt t="23880" x="4775200" y="3155950"/>
          <p14:tracePt t="23896" x="4838700" y="3200400"/>
          <p14:tracePt t="23913" x="4857750" y="3213100"/>
          <p14:tracePt t="23975" x="4857750" y="3194050"/>
          <p14:tracePt t="23987" x="4857750" y="3162300"/>
          <p14:tracePt t="23999" x="4832350" y="3105150"/>
          <p14:tracePt t="24013" x="4806950" y="3067050"/>
          <p14:tracePt t="24030" x="4756150" y="3003550"/>
          <p14:tracePt t="24046" x="4718050" y="2965450"/>
          <p14:tracePt t="24063" x="4686300" y="2946400"/>
          <p14:tracePt t="24136" x="4699000" y="2940050"/>
          <p14:tracePt t="24157" x="4832350" y="2978150"/>
          <p14:tracePt t="24174" x="4933950" y="3003550"/>
          <p14:tracePt t="24183" x="5022850" y="3016250"/>
          <p14:tracePt t="24196" x="5041900" y="3028950"/>
          <p14:tracePt t="24213" x="5060950" y="3035300"/>
          <p14:tracePt t="24246" x="5041900" y="3035300"/>
          <p14:tracePt t="24254" x="5003800" y="3028950"/>
          <p14:tracePt t="24263" x="4965700" y="3016250"/>
          <p14:tracePt t="24280" x="4933950" y="3009900"/>
          <p14:tracePt t="24296" x="4927600" y="3003550"/>
          <p14:tracePt t="24408" x="4908550" y="2997200"/>
          <p14:tracePt t="24424" x="4883150" y="2997200"/>
          <p14:tracePt t="24441" x="4838700" y="2997200"/>
          <p14:tracePt t="24453" x="4832350" y="2990850"/>
          <p14:tracePt t="24503" x="4832350" y="2984500"/>
          <p14:tracePt t="27296" x="4832350" y="2978150"/>
          <p14:tracePt t="28048" x="4832350" y="2971800"/>
          <p14:tracePt t="28080" x="4832350" y="2965450"/>
          <p14:tracePt t="28100" x="4826000" y="2959100"/>
          <p14:tracePt t="28760" x="4813300" y="2959100"/>
          <p14:tracePt t="28792" x="4806950" y="2965450"/>
          <p14:tracePt t="28815" x="4794250" y="2965450"/>
          <p14:tracePt t="28827" x="4787900" y="2965450"/>
          <p14:tracePt t="28837" x="4787900" y="2971800"/>
          <p14:tracePt t="28848" x="4775200" y="2978150"/>
          <p14:tracePt t="28864" x="4775200" y="2990850"/>
          <p14:tracePt t="28881" x="4762500" y="2997200"/>
          <p14:tracePt t="28898" x="4756150" y="2997200"/>
          <p14:tracePt t="28914" x="4749800" y="2997200"/>
          <p14:tracePt t="28931" x="4737100" y="3003550"/>
          <p14:tracePt t="28948" x="4724400" y="3009900"/>
          <p14:tracePt t="28964" x="4705350" y="3009900"/>
          <p14:tracePt t="28981" x="4699000" y="3009900"/>
          <p14:tracePt t="29014" x="4686300" y="3009900"/>
          <p14:tracePt t="29031" x="4679950" y="2990850"/>
          <p14:tracePt t="29048" x="4679950" y="2984500"/>
          <p14:tracePt t="29065" x="4679950" y="2978150"/>
          <p14:tracePt t="29081" x="4679950" y="2971800"/>
          <p14:tracePt t="29119" x="4679950" y="2959100"/>
          <p14:tracePt t="29144" x="4679950" y="2952750"/>
          <p14:tracePt t="29176" x="4679950" y="2946400"/>
          <p14:tracePt t="29207" x="4679950" y="2940050"/>
          <p14:tracePt t="29239" x="4679950" y="2927350"/>
          <p14:tracePt t="29280" x="4679950" y="2921000"/>
          <p14:tracePt t="29302" x="4679950" y="2914650"/>
          <p14:tracePt t="29328" x="4679950" y="2908300"/>
          <p14:tracePt t="29359" x="4679950" y="2895600"/>
          <p14:tracePt t="29375" x="4679950" y="2889250"/>
          <p14:tracePt t="29391" x="4679950" y="2882900"/>
          <p14:tracePt t="29399" x="4679950" y="2876550"/>
          <p14:tracePt t="29415" x="4686300" y="2863850"/>
          <p14:tracePt t="29431" x="4686300" y="2857500"/>
          <p14:tracePt t="29448" x="4686300" y="2844800"/>
          <p14:tracePt t="29465" x="4692650" y="2832100"/>
          <p14:tracePt t="29481" x="4692650" y="2819400"/>
          <p14:tracePt t="29498" x="4705350" y="2800350"/>
          <p14:tracePt t="29515" x="4711700" y="2787650"/>
          <p14:tracePt t="29531" x="4724400" y="2762250"/>
          <p14:tracePt t="29548" x="4749800" y="2736850"/>
          <p14:tracePt t="29565" x="4762500" y="2717800"/>
          <p14:tracePt t="29581" x="4800600" y="2679700"/>
          <p14:tracePt t="29598" x="4826000" y="2641600"/>
          <p14:tracePt t="29615" x="4857750" y="2609850"/>
          <p14:tracePt t="29631" x="4883150" y="2584450"/>
          <p14:tracePt t="29648" x="4902200" y="2578100"/>
          <p14:tracePt t="29665" x="4927600" y="2559050"/>
          <p14:tracePt t="29682" x="4940300" y="2546350"/>
          <p14:tracePt t="29698" x="4965700" y="2527300"/>
          <p14:tracePt t="29715" x="4984750" y="2508250"/>
          <p14:tracePt t="29731" x="5003800" y="2501900"/>
          <p14:tracePt t="29748" x="5022850" y="2482850"/>
          <p14:tracePt t="29765" x="5041900" y="2470150"/>
          <p14:tracePt t="29781" x="5067300" y="2463800"/>
          <p14:tracePt t="29798" x="5086350" y="2457450"/>
          <p14:tracePt t="29815" x="5111750" y="2451100"/>
          <p14:tracePt t="29831" x="5130800" y="2444750"/>
          <p14:tracePt t="29848" x="5156200" y="2432050"/>
          <p14:tracePt t="29865" x="5175250" y="2432050"/>
          <p14:tracePt t="29881" x="5187950" y="2432050"/>
          <p14:tracePt t="29898" x="5207000" y="2432050"/>
          <p14:tracePt t="29915" x="5213350" y="2432050"/>
          <p14:tracePt t="29932" x="5219700" y="2432050"/>
          <p14:tracePt t="29948" x="5232400" y="2432050"/>
          <p14:tracePt t="29965" x="5238750" y="2432050"/>
          <p14:tracePt t="29981" x="5245100" y="2432050"/>
          <p14:tracePt t="29998" x="5270500" y="2432050"/>
          <p14:tracePt t="30015" x="5314950" y="2432050"/>
          <p14:tracePt t="30032" x="5334000" y="2438400"/>
          <p14:tracePt t="30048" x="5353050" y="2444750"/>
          <p14:tracePt t="30065" x="5359400" y="2444750"/>
          <p14:tracePt t="30082" x="5372100" y="2444750"/>
          <p14:tracePt t="30098" x="5378450" y="2451100"/>
          <p14:tracePt t="30115" x="5397500" y="2457450"/>
          <p14:tracePt t="30132" x="5403850" y="2457450"/>
          <p14:tracePt t="30148" x="5416550" y="2463800"/>
          <p14:tracePt t="30165" x="5422900" y="2470150"/>
          <p14:tracePt t="30182" x="5435600" y="2482850"/>
          <p14:tracePt t="30198" x="5441950" y="2489200"/>
          <p14:tracePt t="30215" x="5467350" y="2508250"/>
          <p14:tracePt t="30232" x="5480050" y="2514600"/>
          <p14:tracePt t="30248" x="5486400" y="2527300"/>
          <p14:tracePt t="30265" x="5492750" y="2533650"/>
          <p14:tracePt t="30282" x="5499100" y="2533650"/>
          <p14:tracePt t="30298" x="5511800" y="2546350"/>
          <p14:tracePt t="30315" x="5518150" y="2552700"/>
          <p14:tracePt t="30332" x="5530850" y="2559050"/>
          <p14:tracePt t="30365" x="5537200" y="2571750"/>
          <p14:tracePt t="30382" x="5543550" y="2578100"/>
          <p14:tracePt t="30399" x="5556250" y="2584450"/>
          <p14:tracePt t="30415" x="5556250" y="2590800"/>
          <p14:tracePt t="30432" x="5562600" y="2590800"/>
          <p14:tracePt t="30455" x="5562600" y="2597150"/>
          <p14:tracePt t="30479" x="5568950" y="2603500"/>
          <p14:tracePt t="30624" x="5568950" y="2609850"/>
          <p14:tracePt t="30639" x="5575300" y="2628900"/>
          <p14:tracePt t="30663" x="5588000" y="2628900"/>
          <p14:tracePt t="30671" x="5588000" y="2641600"/>
          <p14:tracePt t="30682" x="5594350" y="2641600"/>
          <p14:tracePt t="30699" x="5600700" y="2647950"/>
          <p14:tracePt t="30719" x="5613400" y="2667000"/>
          <p14:tracePt t="30741" x="5632450" y="2705100"/>
          <p14:tracePt t="30765" x="5651500" y="2736850"/>
          <p14:tracePt t="30782" x="5670550" y="2774950"/>
          <p14:tracePt t="30798" x="5689600" y="2806700"/>
          <p14:tracePt t="30815" x="5695950" y="2838450"/>
          <p14:tracePt t="30848" x="5695950" y="2844800"/>
          <p14:tracePt t="32440" x="5695950" y="2851150"/>
          <p14:tracePt t="32464" x="5695950" y="2863850"/>
          <p14:tracePt t="32639" x="5695950" y="2870200"/>
          <p14:tracePt t="32655" x="5695950" y="2876550"/>
          <p14:tracePt t="32679" x="5695950" y="2889250"/>
          <p14:tracePt t="32687" x="5695950" y="2895600"/>
          <p14:tracePt t="32699" x="5695950" y="2901950"/>
          <p14:tracePt t="32716" x="5695950" y="2921000"/>
          <p14:tracePt t="32732" x="5695950" y="2940050"/>
          <p14:tracePt t="32749" x="5695950" y="2952750"/>
          <p14:tracePt t="32766" x="5695950" y="2965450"/>
          <p14:tracePt t="33016" x="5695950" y="2971800"/>
          <p14:tracePt t="33040" x="5695950" y="2978150"/>
          <p14:tracePt t="33168" x="5689600" y="2978150"/>
          <p14:tracePt t="33207" x="5683250" y="2978150"/>
          <p14:tracePt t="33255" x="5683250" y="2984500"/>
          <p14:tracePt t="33936" x="5670550" y="3003550"/>
          <p14:tracePt t="33956" x="5626100" y="3048000"/>
          <p14:tracePt t="33970" x="5575300" y="3111500"/>
          <p14:tracePt t="33983" x="5518150" y="3181350"/>
          <p14:tracePt t="33999" x="5454650" y="3257550"/>
          <p14:tracePt t="34016" x="5353050" y="3333750"/>
          <p14:tracePt t="34033" x="5251450" y="3390900"/>
          <p14:tracePt t="34049" x="5149850" y="3429000"/>
          <p14:tracePt t="34066" x="5041900" y="3460750"/>
          <p14:tracePt t="34083" x="4889500" y="3473450"/>
          <p14:tracePt t="34099" x="4718050" y="3486150"/>
          <p14:tracePt t="34116" x="4552950" y="3486150"/>
          <p14:tracePt t="34133" x="4400550" y="3498850"/>
          <p14:tracePt t="34149" x="4279900" y="3498850"/>
          <p14:tracePt t="34166" x="4210050" y="3498850"/>
          <p14:tracePt t="34183" x="4152900" y="3498850"/>
          <p14:tracePt t="34200" x="4114800" y="3498850"/>
          <p14:tracePt t="34216" x="4089400" y="3498850"/>
          <p14:tracePt t="34233" x="4044950" y="3467100"/>
          <p14:tracePt t="34249" x="3956050" y="3409950"/>
          <p14:tracePt t="34266" x="3835400" y="3371850"/>
          <p14:tracePt t="34283" x="3676650" y="3346450"/>
          <p14:tracePt t="34299" x="3517900" y="3346450"/>
          <p14:tracePt t="34316" x="3359150" y="3346450"/>
          <p14:tracePt t="34333" x="3257550" y="3346450"/>
          <p14:tracePt t="34349" x="3238500" y="3346450"/>
          <p14:tracePt t="34366" x="3225800" y="3346450"/>
          <p14:tracePt t="34383" x="3219450" y="3365500"/>
          <p14:tracePt t="34400" x="3219450" y="3384550"/>
          <p14:tracePt t="34416" x="3219450" y="3390900"/>
          <p14:tracePt t="34544" x="3200400" y="3390900"/>
          <p14:tracePt t="34552" x="3194050" y="3390900"/>
          <p14:tracePt t="34848" x="3232150" y="3378200"/>
          <p14:tracePt t="34856" x="3321050" y="3314700"/>
          <p14:tracePt t="34867" x="3371850" y="3282950"/>
          <p14:tracePt t="34887" x="3498850" y="3181350"/>
          <p14:tracePt t="34907" x="3568700" y="3136900"/>
          <p14:tracePt t="34916" x="3594100" y="3124200"/>
          <p14:tracePt t="34933" x="3606800" y="3111500"/>
          <p14:tracePt t="34950" x="3613150" y="3098800"/>
          <p14:tracePt t="34966" x="3632200" y="3086100"/>
          <p14:tracePt t="34983" x="3657600" y="3067050"/>
          <p14:tracePt t="35000" x="3670300" y="3054350"/>
          <p14:tracePt t="35016" x="3708400" y="3048000"/>
          <p14:tracePt t="35033" x="3759200" y="3022600"/>
          <p14:tracePt t="35050" x="3835400" y="3009900"/>
          <p14:tracePt t="35066" x="3924300" y="3009900"/>
          <p14:tracePt t="35083" x="4025900" y="3009900"/>
          <p14:tracePt t="35100" x="4095750" y="3009900"/>
          <p14:tracePt t="35116" x="4146550" y="3016250"/>
          <p14:tracePt t="35133" x="4184650" y="3035300"/>
          <p14:tracePt t="35150" x="4191000" y="3041650"/>
          <p14:tracePt t="35215" x="4171950" y="3041650"/>
          <p14:tracePt t="35232" x="4102100" y="3041650"/>
          <p14:tracePt t="35244" x="4083050" y="3041650"/>
          <p14:tracePt t="35253" x="4038600" y="3041650"/>
          <p14:tracePt t="35267" x="3975100" y="3041650"/>
          <p14:tracePt t="35283" x="3930650" y="3035300"/>
          <p14:tracePt t="35300" x="3917950" y="3035300"/>
          <p14:tracePt t="35316" x="3911600" y="3035300"/>
          <p14:tracePt t="35333" x="3905250" y="3022600"/>
          <p14:tracePt t="35350" x="3892550" y="3016250"/>
          <p14:tracePt t="35366" x="3867150" y="3009900"/>
          <p14:tracePt t="35383" x="3822700" y="2997200"/>
          <p14:tracePt t="35400" x="3778250" y="2984500"/>
          <p14:tracePt t="35417" x="3721100" y="2984500"/>
          <p14:tracePt t="35433" x="3683000" y="2984500"/>
          <p14:tracePt t="35450" x="3676650" y="2984500"/>
          <p14:tracePt t="35503" x="3670300" y="2984500"/>
          <p14:tracePt t="35519" x="3651250" y="2984500"/>
          <p14:tracePt t="35527" x="3644900" y="2990850"/>
          <p14:tracePt t="35534" x="3638550" y="2997200"/>
          <p14:tracePt t="35550" x="3625850" y="2997200"/>
          <p14:tracePt t="35566" x="3575050" y="3016250"/>
          <p14:tracePt t="35583" x="3549650" y="3016250"/>
          <p14:tracePt t="35600" x="3524250" y="3016250"/>
          <p14:tracePt t="35617" x="3511550" y="3016250"/>
          <p14:tracePt t="35633" x="3505200" y="3016250"/>
          <p14:tracePt t="36168" x="3498850" y="3016250"/>
          <p14:tracePt t="36188" x="3498850" y="3009900"/>
          <p14:tracePt t="36223" x="3498850" y="2997200"/>
          <p14:tracePt t="36235" x="3511550" y="2990850"/>
          <p14:tracePt t="36250" x="3536950" y="2978150"/>
          <p14:tracePt t="36267" x="3581400" y="2965450"/>
          <p14:tracePt t="36283" x="3619500" y="2946400"/>
          <p14:tracePt t="36300" x="3663950" y="2940050"/>
          <p14:tracePt t="36317" x="3702050" y="2940050"/>
          <p14:tracePt t="36333" x="3727450" y="2933700"/>
          <p14:tracePt t="36350" x="3765550" y="2921000"/>
          <p14:tracePt t="36367" x="3854450" y="2908300"/>
          <p14:tracePt t="36383" x="3905250" y="2908300"/>
          <p14:tracePt t="36400" x="3975100" y="2908300"/>
          <p14:tracePt t="36417" x="4044950" y="2908300"/>
          <p14:tracePt t="36434" x="4083050" y="2908300"/>
          <p14:tracePt t="36450" x="4108450" y="2908300"/>
          <p14:tracePt t="36467" x="4127500" y="2908300"/>
          <p14:tracePt t="36483" x="4140200" y="2908300"/>
          <p14:tracePt t="36500" x="4159250" y="2914650"/>
          <p14:tracePt t="36517" x="4184650" y="2914650"/>
          <p14:tracePt t="36533" x="4203700" y="2921000"/>
          <p14:tracePt t="36550" x="4229100" y="2927350"/>
          <p14:tracePt t="36567" x="4292600" y="2959100"/>
          <p14:tracePt t="36583" x="4324350" y="2978150"/>
          <p14:tracePt t="36600" x="4349750" y="2990850"/>
          <p14:tracePt t="36617" x="4356100" y="2990850"/>
          <p14:tracePt t="36634" x="4375150" y="2997200"/>
          <p14:tracePt t="36650" x="4387850" y="3003550"/>
          <p14:tracePt t="36667" x="4400550" y="3016250"/>
          <p14:tracePt t="36684" x="4413250" y="3028950"/>
          <p14:tracePt t="36700" x="4419600" y="3035300"/>
          <p14:tracePt t="37176" x="4419600" y="3054350"/>
          <p14:tracePt t="37196" x="4375150" y="3092450"/>
          <p14:tracePt t="37216" x="4318000" y="3111500"/>
          <p14:tracePt t="37231" x="4273550" y="3130550"/>
          <p14:tracePt t="37243" x="4267200" y="3143250"/>
          <p14:tracePt t="37250" x="4248150" y="3143250"/>
          <p14:tracePt t="37267" x="4216400" y="3149600"/>
          <p14:tracePt t="37284" x="4178300" y="3162300"/>
          <p14:tracePt t="37300" x="4140200" y="3168650"/>
          <p14:tracePt t="37317" x="4083050" y="3194050"/>
          <p14:tracePt t="37334" x="3994150" y="3219450"/>
          <p14:tracePt t="37350" x="3829050" y="3270250"/>
          <p14:tracePt t="37367" x="3702050" y="3314700"/>
          <p14:tracePt t="37384" x="3613150" y="3327400"/>
          <p14:tracePt t="37400" x="3568700" y="3346450"/>
          <p14:tracePt t="37417" x="3543300" y="3352800"/>
          <p14:tracePt t="37434" x="3536950" y="3352800"/>
          <p14:tracePt t="37450" x="3524250" y="3352800"/>
          <p14:tracePt t="37467" x="3524250" y="3359150"/>
          <p14:tracePt t="37500" x="3517900" y="3365500"/>
          <p14:tracePt t="38112" x="3517900" y="3371850"/>
          <p14:tracePt t="38132" x="3517900" y="3409950"/>
          <p14:tracePt t="38152" x="3549650" y="3467100"/>
          <p14:tracePt t="38168" x="3581400" y="3505200"/>
          <p14:tracePt t="38184" x="3613150" y="3543300"/>
          <p14:tracePt t="38201" x="3638550" y="3556000"/>
          <p14:tracePt t="38336" x="3644900" y="3556000"/>
          <p14:tracePt t="38356" x="3657600" y="3556000"/>
          <p14:tracePt t="38407" x="3663950" y="3556000"/>
          <p14:tracePt t="38424" x="3676650" y="3549650"/>
          <p14:tracePt t="38440" x="3676650" y="3543300"/>
          <p14:tracePt t="38451" x="3689350" y="3536950"/>
          <p14:tracePt t="38467" x="3695700" y="3524250"/>
          <p14:tracePt t="38484" x="3721100" y="3505200"/>
          <p14:tracePt t="38501" x="3746500" y="3492500"/>
          <p14:tracePt t="38517" x="3778250" y="3486150"/>
          <p14:tracePt t="38534" x="3829050" y="3473450"/>
          <p14:tracePt t="38551" x="3886200" y="3454400"/>
          <p14:tracePt t="38567" x="3924300" y="3454400"/>
          <p14:tracePt t="38584" x="3956050" y="3441700"/>
          <p14:tracePt t="38601" x="3968750" y="3441700"/>
          <p14:tracePt t="38634" x="3981450" y="3441700"/>
          <p14:tracePt t="38670" x="3987800" y="3441700"/>
          <p14:tracePt t="38711" x="3994150" y="3441700"/>
          <p14:tracePt t="38751" x="4006850" y="3435350"/>
          <p14:tracePt t="38791" x="4013200" y="3435350"/>
          <p14:tracePt t="39504" x="4019550" y="3435350"/>
          <p14:tracePt t="39523" x="4044950" y="3409950"/>
          <p14:tracePt t="39543" x="4051300" y="3403600"/>
          <p14:tracePt t="39623" x="4051300" y="3397250"/>
          <p14:tracePt t="39632" x="4044950" y="3371850"/>
          <p14:tracePt t="39640" x="4000500" y="3352800"/>
          <p14:tracePt t="39651" x="3949700" y="3327400"/>
          <p14:tracePt t="39668" x="3841750" y="3302000"/>
          <p14:tracePt t="39684" x="3784600" y="3289300"/>
          <p14:tracePt t="39824" x="3784600" y="3282950"/>
          <p14:tracePt t="39845" x="3797300" y="3276600"/>
          <p14:tracePt t="39859" x="3822700" y="3276600"/>
          <p14:tracePt t="39868" x="3841750" y="3276600"/>
          <p14:tracePt t="39885" x="3879850" y="3276600"/>
          <p14:tracePt t="39901" x="3930650" y="3276600"/>
          <p14:tracePt t="39918" x="4044950" y="3302000"/>
          <p14:tracePt t="39934" x="4146550" y="3346450"/>
          <p14:tracePt t="39951" x="4254500" y="3390900"/>
          <p14:tracePt t="39968" x="4311650" y="3422650"/>
          <p14:tracePt t="39985" x="4349750" y="3435350"/>
          <p14:tracePt t="40216" x="4349750" y="3441700"/>
          <p14:tracePt t="40236" x="4286250" y="3479800"/>
          <p14:tracePt t="40252" x="4184650" y="3511550"/>
          <p14:tracePt t="40268" x="4064000" y="3556000"/>
          <p14:tracePt t="40285" x="3943350" y="3619500"/>
          <p14:tracePt t="40301" x="3873500" y="3657600"/>
          <p14:tracePt t="40318" x="3835400" y="3683000"/>
          <p14:tracePt t="40416" x="3860800" y="3683000"/>
          <p14:tracePt t="40436" x="3943350" y="3683000"/>
          <p14:tracePt t="40455" x="4159250" y="3619500"/>
          <p14:tracePt t="40468" x="4273550" y="3568700"/>
          <p14:tracePt t="40485" x="4533900" y="3498850"/>
          <p14:tracePt t="40501" x="4781550" y="3365500"/>
          <p14:tracePt t="40518" x="4895850" y="3276600"/>
          <p14:tracePt t="40535" x="4965700" y="3181350"/>
          <p14:tracePt t="40551" x="4972050" y="3130550"/>
          <p14:tracePt t="40568" x="4972050" y="3086100"/>
          <p14:tracePt t="40585" x="4953000" y="3041650"/>
          <p14:tracePt t="40601" x="4933950" y="3022600"/>
          <p14:tracePt t="40618" x="4921250" y="3016250"/>
          <p14:tracePt t="40635" x="4914900" y="3016250"/>
          <p14:tracePt t="40920" x="4927600" y="3016250"/>
          <p14:tracePt t="40940" x="4997450" y="3041650"/>
          <p14:tracePt t="40960" x="5175250" y="3073400"/>
          <p14:tracePt t="40972" x="5238750" y="3073400"/>
          <p14:tracePt t="40985" x="5384800" y="3073400"/>
          <p14:tracePt t="41001" x="5467350" y="3073400"/>
          <p14:tracePt t="41018" x="5518150" y="3054350"/>
          <p14:tracePt t="41035" x="5524500" y="3048000"/>
          <p14:tracePt t="41119" x="5505450" y="3067050"/>
          <p14:tracePt t="41129" x="5461000" y="3105150"/>
          <p14:tracePt t="41139" x="5416550" y="3149600"/>
          <p14:tracePt t="41155" x="5295900" y="3244850"/>
          <p14:tracePt t="41175" x="5162550" y="3282950"/>
          <p14:tracePt t="41185" x="5130800" y="3282950"/>
          <p14:tracePt t="41202" x="5016500" y="3282950"/>
          <p14:tracePt t="41218" x="4921250" y="3282950"/>
          <p14:tracePt t="41235" x="4838700" y="3282950"/>
          <p14:tracePt t="41252" x="4794250" y="3282950"/>
          <p14:tracePt t="41268" x="4781550" y="3282950"/>
          <p14:tracePt t="41392" x="4775200" y="3289300"/>
          <p14:tracePt t="41412" x="4775200" y="3302000"/>
          <p14:tracePt t="41432" x="4775200" y="3321050"/>
          <p14:tracePt t="41448" x="4781550" y="3333750"/>
          <p14:tracePt t="42670" x="4787900" y="3340100"/>
          <p14:tracePt t="42678" x="4787900" y="3346450"/>
          <p14:tracePt t="42696" x="4787900" y="3359150"/>
          <p14:tracePt t="42704" x="4787900" y="3371850"/>
          <p14:tracePt t="42719" x="4787900" y="3397250"/>
          <p14:tracePt t="42735" x="4787900" y="3416300"/>
          <p14:tracePt t="42752" x="4781550" y="3467100"/>
          <p14:tracePt t="42769" x="4762500" y="3498850"/>
          <p14:tracePt t="42785" x="4730750" y="3549650"/>
          <p14:tracePt t="42802" x="4679950" y="3600450"/>
          <p14:tracePt t="42819" x="4597400" y="3676650"/>
          <p14:tracePt t="42835" x="4483100" y="3759200"/>
          <p14:tracePt t="42852" x="4375150" y="3822700"/>
          <p14:tracePt t="42869" x="4286250" y="3892550"/>
          <p14:tracePt t="42885" x="4267200" y="3911600"/>
          <p14:tracePt t="42902" x="4254500" y="3911600"/>
          <p14:tracePt t="44784" x="4254500" y="3924300"/>
          <p14:tracePt t="44808" x="4254500" y="3930650"/>
          <p14:tracePt t="44827" x="4260850" y="3943350"/>
          <p14:tracePt t="44837" x="4286250" y="3949700"/>
          <p14:tracePt t="44853" x="4343400" y="3975100"/>
          <p14:tracePt t="44869" x="4394200" y="3987800"/>
          <p14:tracePt t="44886" x="4419600" y="4000500"/>
          <p14:tracePt t="44903" x="4445000" y="4000500"/>
          <p14:tracePt t="44919" x="4451350" y="4000500"/>
          <p14:tracePt t="44936" x="4464050" y="4000500"/>
          <p14:tracePt t="44953" x="4476750" y="4000500"/>
          <p14:tracePt t="44986" x="4483100" y="4000500"/>
          <p14:tracePt t="45003" x="4495800" y="4000500"/>
          <p14:tracePt t="45216" x="4483100" y="4000500"/>
          <p14:tracePt t="45236" x="4451350" y="4000500"/>
          <p14:tracePt t="45257" x="4425950" y="3994150"/>
          <p14:tracePt t="45277" x="4419600" y="3994150"/>
          <p14:tracePt t="46480" x="4400550" y="3994150"/>
          <p14:tracePt t="46500" x="4330700" y="3981450"/>
          <p14:tracePt t="46515" x="4241800" y="3968750"/>
          <p14:tracePt t="46527" x="4146550" y="3968750"/>
          <p14:tracePt t="46539" x="4089400" y="3968750"/>
          <p14:tracePt t="46553" x="3949700" y="3968750"/>
          <p14:tracePt t="46570" x="3803650" y="3968750"/>
          <p14:tracePt t="46587" x="3702050" y="3968750"/>
          <p14:tracePt t="46603" x="3644900" y="3975100"/>
          <p14:tracePt t="46620" x="3625850" y="3975100"/>
          <p14:tracePt t="46653" x="3625850" y="3981450"/>
          <p14:tracePt t="46670" x="3619500" y="3981450"/>
          <p14:tracePt t="46687" x="3575050" y="3981450"/>
          <p14:tracePt t="46703" x="3536950" y="3981450"/>
          <p14:tracePt t="46720" x="3498850" y="3981450"/>
          <p14:tracePt t="46737" x="3479800" y="3975100"/>
          <p14:tracePt t="46839" x="3479800" y="3968750"/>
          <p14:tracePt t="46851" x="3479800" y="3962400"/>
          <p14:tracePt t="49176" x="3479800" y="3949700"/>
          <p14:tracePt t="79472" x="3530600" y="3943350"/>
          <p14:tracePt t="79492" x="3727450" y="3943350"/>
          <p14:tracePt t="79500" x="3803650" y="3930650"/>
          <p14:tracePt t="79513" x="3956050" y="3905250"/>
          <p14:tracePt t="79530" x="4070350" y="3892550"/>
          <p14:tracePt t="79547" x="4114800" y="3879850"/>
          <p14:tracePt t="79563" x="4121150" y="3879850"/>
          <p14:tracePt t="79784" x="4102100" y="3879850"/>
          <p14:tracePt t="79803" x="4070350" y="3892550"/>
          <p14:tracePt t="79823" x="4032250" y="3905250"/>
          <p14:tracePt t="79831" x="4025900" y="3905250"/>
          <p14:tracePt t="79847" x="4000500" y="3905250"/>
          <p14:tracePt t="79863" x="3981450" y="3905250"/>
          <p14:tracePt t="79880" x="3968750" y="3905250"/>
          <p14:tracePt t="79913" x="3962400" y="3905250"/>
          <p14:tracePt t="80056" x="3956050" y="3905250"/>
          <p14:tracePt t="80076" x="3949700" y="3905250"/>
          <p14:tracePt t="80336" x="3917950" y="3905250"/>
          <p14:tracePt t="80356" x="3733800" y="3905250"/>
          <p14:tracePt t="80369" x="3581400" y="3905250"/>
          <p14:tracePt t="80380" x="3511550" y="3905250"/>
          <p14:tracePt t="80397" x="3473450" y="3905250"/>
          <p14:tracePt t="80414" x="3435350" y="3905250"/>
          <p14:tracePt t="80430" x="3403600" y="3905250"/>
          <p14:tracePt t="80447" x="3371850" y="3905250"/>
          <p14:tracePt t="80464" x="3352800" y="3917950"/>
          <p14:tracePt t="80480" x="3333750" y="3924300"/>
          <p14:tracePt t="80497" x="3327400" y="3937000"/>
          <p14:tracePt t="80514" x="3321050" y="3937000"/>
          <p14:tracePt t="80530" x="3321050" y="3943350"/>
          <p14:tracePt t="80547" x="3314700" y="3943350"/>
          <p14:tracePt t="80581" x="3308350" y="3943350"/>
          <p14:tracePt t="80686" x="3314700" y="3943350"/>
          <p14:tracePt t="80694" x="3321050" y="3943350"/>
          <p14:tracePt t="80702" x="3333750" y="3943350"/>
          <p14:tracePt t="80714" x="3352800" y="3943350"/>
          <p14:tracePt t="80730" x="3403600" y="3943350"/>
          <p14:tracePt t="80747" x="3479800" y="3930650"/>
          <p14:tracePt t="80764" x="3562350" y="3917950"/>
          <p14:tracePt t="80780" x="3619500" y="3905250"/>
          <p14:tracePt t="80797" x="3651250" y="3898900"/>
          <p14:tracePt t="80814" x="3663950" y="3886200"/>
          <p14:tracePt t="80830" x="3676650" y="3886200"/>
          <p14:tracePt t="80894" x="3683000" y="3886200"/>
          <p14:tracePt t="80959" x="3689350" y="3886200"/>
          <p14:tracePt t="80978" x="3695700" y="3886200"/>
          <p14:tracePt t="80996" x="3708400" y="3886200"/>
          <p14:tracePt t="81004" x="3714750" y="3886200"/>
          <p14:tracePt t="81014" x="3721100" y="3886200"/>
          <p14:tracePt t="81030" x="3740150" y="3879850"/>
          <p14:tracePt t="81094" x="3740150" y="3867150"/>
          <p14:tracePt t="81102" x="3740150" y="3848100"/>
          <p14:tracePt t="81118" x="3733800" y="3835400"/>
          <p14:tracePt t="81131" x="3727450" y="3835400"/>
          <p14:tracePt t="81147" x="3695700" y="3829050"/>
          <p14:tracePt t="81164" x="3689350" y="3829050"/>
          <p14:tracePt t="81180" x="3683000" y="3829050"/>
          <p14:tracePt t="81197" x="3670300" y="3829050"/>
          <p14:tracePt t="81246" x="3670300" y="3835400"/>
          <p14:tracePt t="81262" x="3670300" y="3854450"/>
          <p14:tracePt t="81270" x="3670300" y="3860800"/>
          <p14:tracePt t="81281" x="3683000" y="3879850"/>
          <p14:tracePt t="81297" x="3752850" y="3898900"/>
          <p14:tracePt t="81314" x="3835400" y="3924300"/>
          <p14:tracePt t="81331" x="3962400" y="3924300"/>
          <p14:tracePt t="81347" x="4089400" y="3924300"/>
          <p14:tracePt t="81364" x="4191000" y="3924300"/>
          <p14:tracePt t="81381" x="4229100" y="3924300"/>
          <p14:tracePt t="81385" x="4241800" y="3924300"/>
          <p14:tracePt t="81405" x="4248150" y="3924300"/>
          <p14:tracePt t="81431" x="4254500" y="3924300"/>
          <p14:tracePt t="81441" x="4260850" y="3924300"/>
          <p14:tracePt t="81450" x="4286250" y="3924300"/>
          <p14:tracePt t="81464" x="4368800" y="3924300"/>
          <p14:tracePt t="81481" x="4495800" y="3924300"/>
          <p14:tracePt t="81497" x="4654550" y="3924300"/>
          <p14:tracePt t="81514" x="4756150" y="3924300"/>
          <p14:tracePt t="81531" x="4781550" y="3924300"/>
          <p14:tracePt t="81599" x="4749800" y="3924300"/>
          <p14:tracePt t="81620" x="4622800" y="3924300"/>
          <p14:tracePt t="81635" x="4419600" y="3924300"/>
          <p14:tracePt t="81648" x="4025900" y="4032250"/>
          <p14:tracePt t="81664" x="3587750" y="4108450"/>
          <p14:tracePt t="81681" x="3282950" y="4140200"/>
          <p14:tracePt t="81697" x="3130550" y="4140200"/>
          <p14:tracePt t="81714" x="3124200" y="4140200"/>
          <p14:tracePt t="81731" x="3117850" y="4140200"/>
          <p14:tracePt t="81747" x="3117850" y="4133850"/>
          <p14:tracePt t="81764" x="3117850" y="4089400"/>
          <p14:tracePt t="81781" x="3136900" y="4070350"/>
          <p14:tracePt t="81797" x="3168650" y="4044950"/>
          <p14:tracePt t="81814" x="3276600" y="3987800"/>
          <p14:tracePt t="81831" x="3321050" y="3968750"/>
          <p14:tracePt t="81848" x="3333750" y="3962400"/>
          <p14:tracePt t="81895" x="3282950" y="3956050"/>
          <p14:tracePt t="81903" x="3200400" y="3956050"/>
          <p14:tracePt t="81914" x="3124200" y="3956050"/>
          <p14:tracePt t="81931" x="2863850" y="3956050"/>
          <p14:tracePt t="81948" x="2686050" y="3956050"/>
          <p14:tracePt t="81965" x="2628900" y="3956050"/>
          <p14:tracePt t="81999" x="2641600" y="3956050"/>
          <p14:tracePt t="82014" x="2692400" y="3956050"/>
          <p14:tracePt t="82031" x="2768600" y="3949700"/>
          <p14:tracePt t="82048" x="2825750" y="3924300"/>
          <p14:tracePt t="82064" x="2838450" y="3917950"/>
          <p14:tracePt t="82279" x="2882900" y="3924300"/>
          <p14:tracePt t="82288" x="2940050" y="3987800"/>
          <p14:tracePt t="82298" x="2990850" y="4051300"/>
          <p14:tracePt t="82315" x="3016250" y="4121150"/>
          <p14:tracePt t="82331" x="3035300" y="4171950"/>
          <p14:tracePt t="82348" x="3041650" y="4210050"/>
          <p14:tracePt t="82365" x="3054350" y="4248150"/>
          <p14:tracePt t="82381" x="3060700" y="4273550"/>
          <p14:tracePt t="82386" x="3060700" y="4286250"/>
          <p14:tracePt t="82398" x="3060700" y="4292600"/>
          <p14:tracePt t="82415" x="3060700" y="4318000"/>
          <p14:tracePt t="82431" x="3060700" y="4324350"/>
          <p14:tracePt t="82465" x="3060700" y="4330700"/>
          <p14:tracePt t="82481" x="3067050" y="4337050"/>
          <p14:tracePt t="82498" x="3073400" y="4337050"/>
          <p14:tracePt t="82515" x="3105150" y="4356100"/>
          <p14:tracePt t="82532" x="3149600" y="4381500"/>
          <p14:tracePt t="82548" x="3219450" y="4387850"/>
          <p14:tracePt t="82565" x="3359150" y="4432300"/>
          <p14:tracePt t="82585" x="3556000" y="4476750"/>
          <p14:tracePt t="82598" x="3670300" y="4476750"/>
          <p14:tracePt t="82615" x="3721100" y="4476750"/>
          <p14:tracePt t="82631" x="3727450" y="4476750"/>
          <p14:tracePt t="82703" x="3733800" y="4476750"/>
          <p14:tracePt t="82723" x="3721100" y="4470400"/>
          <p14:tracePt t="82739" x="3708400" y="4464050"/>
          <p14:tracePt t="82753" x="3683000" y="4464050"/>
          <p14:tracePt t="82766" x="3676650" y="4464050"/>
          <p14:tracePt t="82781" x="3663950" y="4464050"/>
          <p14:tracePt t="82798" x="3651250" y="4546600"/>
          <p14:tracePt t="82814" x="3632200" y="4673600"/>
          <p14:tracePt t="82831" x="3625850" y="4686300"/>
          <p14:tracePt t="82903" x="3613150" y="4692650"/>
          <p14:tracePt t="82920" x="3575050" y="4673600"/>
          <p14:tracePt t="82938" x="3562350" y="4648200"/>
          <p14:tracePt t="83176" x="3556000" y="4648200"/>
          <p14:tracePt t="83196" x="3556000" y="4635500"/>
          <p14:tracePt t="83391" x="3562350" y="4635500"/>
          <p14:tracePt t="83401" x="3575050" y="4635500"/>
          <p14:tracePt t="83415" x="3600450" y="4635500"/>
          <p14:tracePt t="83431" x="3663950" y="4591050"/>
          <p14:tracePt t="83448" x="3790950" y="4464050"/>
          <p14:tracePt t="83465" x="3898900" y="4298950"/>
          <p14:tracePt t="83481" x="3956050" y="4184650"/>
          <p14:tracePt t="83498" x="3962400" y="4140200"/>
          <p14:tracePt t="83515" x="3968750" y="4121150"/>
          <p14:tracePt t="83531" x="3968750" y="4114800"/>
          <p14:tracePt t="83565" x="3981450" y="4102100"/>
          <p14:tracePt t="83581" x="3987800" y="4089400"/>
          <p14:tracePt t="83598" x="4032250" y="4070350"/>
          <p14:tracePt t="83615" x="4159250" y="4032250"/>
          <p14:tracePt t="83631" x="4248150" y="3981450"/>
          <p14:tracePt t="83648" x="4286250" y="3968750"/>
          <p14:tracePt t="83665" x="4305300" y="3937000"/>
          <p14:tracePt t="83681" x="4324350" y="3917950"/>
          <p14:tracePt t="83698" x="4324350" y="3905250"/>
          <p14:tracePt t="83715" x="4324350" y="3892550"/>
          <p14:tracePt t="83748" x="4324350" y="3886200"/>
          <p14:tracePt t="83765" x="4324350" y="3879850"/>
          <p14:tracePt t="83798" x="4330700" y="3879850"/>
          <p14:tracePt t="83806" x="4330700" y="3873500"/>
          <p14:tracePt t="83822" x="4337050" y="3860800"/>
          <p14:tracePt t="83831" x="4343400" y="3860800"/>
          <p14:tracePt t="83848" x="4349750" y="3835400"/>
          <p14:tracePt t="83865" x="4356100" y="3829050"/>
          <p14:tracePt t="83881" x="4356100" y="3816350"/>
          <p14:tracePt t="83992" x="4356100" y="3810000"/>
          <p14:tracePt t="84011" x="4311650" y="3854450"/>
          <p14:tracePt t="84032" x="4216400" y="4006850"/>
          <p14:tracePt t="84048" x="4159250" y="4159250"/>
          <p14:tracePt t="84065" x="4108450" y="4292600"/>
          <p14:tracePt t="84081" x="4095750" y="4330700"/>
          <p14:tracePt t="84098" x="4089400" y="4337050"/>
          <p14:tracePt t="84115" x="4083050" y="4337050"/>
          <p14:tracePt t="84132" x="4070350" y="4337050"/>
          <p14:tracePt t="84148" x="4044950" y="4337050"/>
          <p14:tracePt t="84165" x="4000500" y="4337050"/>
          <p14:tracePt t="84182" x="3962400" y="4286250"/>
          <p14:tracePt t="84198" x="3892550" y="4229100"/>
          <p14:tracePt t="84215" x="3892550" y="4222750"/>
          <p14:tracePt t="84270" x="3917950" y="4235450"/>
          <p14:tracePt t="84278" x="3962400" y="4273550"/>
          <p14:tracePt t="84286" x="3994150" y="4305300"/>
          <p14:tracePt t="84298" x="4019550" y="4324350"/>
          <p14:tracePt t="84315" x="4044950" y="4349750"/>
          <p14:tracePt t="84332" x="4051300" y="4356100"/>
          <p14:tracePt t="84350" x="4044950" y="4356100"/>
          <p14:tracePt t="84365" x="4013200" y="4356100"/>
          <p14:tracePt t="84382" x="3937000" y="4324350"/>
          <p14:tracePt t="84398" x="3873500" y="4318000"/>
          <p14:tracePt t="84430" x="3886200" y="4318000"/>
          <p14:tracePt t="84438" x="3911600" y="4318000"/>
          <p14:tracePt t="84448" x="3956050" y="4318000"/>
          <p14:tracePt t="84465" x="4032250" y="4324350"/>
          <p14:tracePt t="84482" x="4102100" y="4356100"/>
          <p14:tracePt t="84498" x="4127500" y="4356100"/>
          <p14:tracePt t="84534" x="4133850" y="4349750"/>
          <p14:tracePt t="84548" x="4133850" y="4318000"/>
          <p14:tracePt t="84565" x="4133850" y="4222750"/>
          <p14:tracePt t="84582" x="4102100" y="4140200"/>
          <p14:tracePt t="84598" x="4089400" y="4095750"/>
          <p14:tracePt t="84615" x="4089400" y="4083050"/>
          <p14:tracePt t="84670" x="4095750" y="4083050"/>
          <p14:tracePt t="84678" x="4114800" y="4083050"/>
          <p14:tracePt t="84695" x="4121150" y="4083050"/>
          <p14:tracePt t="84760" x="4121150" y="4076700"/>
          <p14:tracePt t="84783" x="4121150" y="4089400"/>
          <p14:tracePt t="84794" x="4121150" y="4152900"/>
          <p14:tracePt t="84806" x="4121150" y="4362450"/>
          <p14:tracePt t="84815" x="4121150" y="4483100"/>
          <p14:tracePt t="84832" x="4121150" y="4654550"/>
          <p14:tracePt t="84848" x="4121150" y="4768850"/>
          <p14:tracePt t="84865" x="4121150" y="4794250"/>
          <p14:tracePt t="84882" x="4121150" y="4806950"/>
          <p14:tracePt t="84950" x="4121150" y="4794250"/>
          <p14:tracePt t="84958" x="4121150" y="4749800"/>
          <p14:tracePt t="84966" x="4140200" y="4679950"/>
          <p14:tracePt t="84982" x="4152900" y="4540250"/>
          <p14:tracePt t="84998" x="4210050" y="4394200"/>
          <p14:tracePt t="85015" x="4279900" y="4260850"/>
          <p14:tracePt t="85032" x="4318000" y="4203700"/>
          <p14:tracePt t="85048" x="4324350" y="4197350"/>
          <p14:tracePt t="85094" x="4324350" y="4203700"/>
          <p14:tracePt t="85102" x="4305300" y="4222750"/>
          <p14:tracePt t="85115" x="4286250" y="4248150"/>
          <p14:tracePt t="85132" x="4222750" y="4324350"/>
          <p14:tracePt t="85148" x="4203700" y="4343400"/>
          <p14:tracePt t="85214" x="4216400" y="4343400"/>
          <p14:tracePt t="85222" x="4229100" y="4343400"/>
          <p14:tracePt t="85232" x="4235450" y="4343400"/>
          <p14:tracePt t="85248" x="4241800" y="4343400"/>
          <p14:tracePt t="85336" x="4241800" y="4349750"/>
          <p14:tracePt t="85356" x="4235450" y="4356100"/>
          <p14:tracePt t="85368" x="4235450" y="4368800"/>
          <p14:tracePt t="85383" x="4235450" y="4375150"/>
          <p14:tracePt t="85398" x="4235450" y="4413250"/>
          <p14:tracePt t="85415" x="4222750" y="4489450"/>
          <p14:tracePt t="85432" x="4197350" y="4635500"/>
          <p14:tracePt t="85448" x="4146550" y="4851400"/>
          <p14:tracePt t="85465" x="4114800" y="5111750"/>
          <p14:tracePt t="85482" x="4102100" y="5251450"/>
          <p14:tracePt t="85499" x="4102100" y="5289550"/>
          <p14:tracePt t="85515" x="4102100" y="5308600"/>
          <p14:tracePt t="85532" x="4102100" y="5314950"/>
          <p14:tracePt t="85549" x="4095750" y="5321300"/>
          <p14:tracePt t="85663" x="4095750" y="5314950"/>
          <p14:tracePt t="85792" x="4095750" y="5295900"/>
          <p14:tracePt t="85811" x="4095750" y="5276850"/>
          <p14:tracePt t="85828" x="4095750" y="5251450"/>
          <p14:tracePt t="85836" x="4095750" y="5232400"/>
          <p14:tracePt t="85849" x="4108450" y="5194300"/>
          <p14:tracePt t="85865" x="4108450" y="5175250"/>
          <p14:tracePt t="85882" x="4108450" y="5162550"/>
          <p14:tracePt t="85899" x="4114800" y="5143500"/>
          <p14:tracePt t="87679" x="4114800" y="5124450"/>
          <p14:tracePt t="87692" x="4127500" y="5124450"/>
          <p14:tracePt t="87703" x="4165600" y="5111750"/>
          <p14:tracePt t="87716" x="4216400" y="5099050"/>
          <p14:tracePt t="87733" x="4286250" y="5073650"/>
          <p14:tracePt t="87749" x="4356100" y="5060950"/>
          <p14:tracePt t="87766" x="4400550" y="5041900"/>
          <p14:tracePt t="87783" x="4476750" y="5010150"/>
          <p14:tracePt t="87799" x="4521200" y="4984750"/>
          <p14:tracePt t="87816" x="4559300" y="4978400"/>
          <p14:tracePt t="87833" x="4616450" y="4965700"/>
          <p14:tracePt t="87849" x="4673600" y="4953000"/>
          <p14:tracePt t="87866" x="4711700" y="4933950"/>
          <p14:tracePt t="87883" x="4794250" y="4914900"/>
          <p14:tracePt t="87899" x="4826000" y="4889500"/>
          <p14:tracePt t="87916" x="4857750" y="4870450"/>
          <p14:tracePt t="87933" x="4889500" y="4870450"/>
          <p14:tracePt t="87949" x="4914900" y="4851400"/>
          <p14:tracePt t="87966" x="4933950" y="4845050"/>
          <p14:tracePt t="87983" x="4959350" y="4826000"/>
          <p14:tracePt t="87999" x="4965700" y="4826000"/>
          <p14:tracePt t="88016" x="4991100" y="4813300"/>
          <p14:tracePt t="88033" x="5022850" y="4813300"/>
          <p14:tracePt t="88049" x="5048250" y="4806950"/>
          <p14:tracePt t="88066" x="5054600" y="4806950"/>
          <p14:tracePt t="88083" x="5060950" y="4800600"/>
          <p14:tracePt t="88099" x="5060950" y="4806950"/>
          <p14:tracePt t="88116" x="5073650" y="4857750"/>
          <p14:tracePt t="88328" x="5080000" y="4857750"/>
          <p14:tracePt t="88367" x="5099050" y="4857750"/>
          <p14:tracePt t="88380" x="5118100" y="4857750"/>
          <p14:tracePt t="88394" x="5143500" y="4857750"/>
          <p14:tracePt t="88405" x="5156200" y="4857750"/>
          <p14:tracePt t="88406" x="5162550" y="4857750"/>
          <p14:tracePt t="88416" x="5168900" y="4857750"/>
          <p14:tracePt t="88433" x="5175250" y="4857750"/>
          <p14:tracePt t="95600" x="5156200" y="4857750"/>
          <p14:tracePt t="95619" x="5149850" y="4845050"/>
          <p14:tracePt t="95639" x="5137150" y="4787900"/>
          <p14:tracePt t="95659" x="5099050" y="4679950"/>
          <p14:tracePt t="95671" x="5054600" y="4591050"/>
          <p14:tracePt t="95685" x="5016500" y="4514850"/>
          <p14:tracePt t="95702" x="4978400" y="4425950"/>
          <p14:tracePt t="95718" x="4876800" y="4222750"/>
          <p14:tracePt t="96167" x="4876800" y="4210050"/>
          <p14:tracePt t="96187" x="4876800" y="4197350"/>
          <p14:tracePt t="96255" x="4870450" y="4191000"/>
          <p14:tracePt t="96927" x="4908550" y="4178300"/>
          <p14:tracePt t="96976" x="5213350" y="4083050"/>
          <p14:tracePt t="96985" x="5232400" y="4070350"/>
          <p14:tracePt t="97002" x="5321300" y="4013200"/>
          <p14:tracePt t="97019" x="5384800" y="3968750"/>
          <p14:tracePt t="97035" x="5397500" y="3949700"/>
          <p14:tracePt t="97053" x="5397500" y="3937000"/>
          <p14:tracePt t="97073" x="5403850" y="3937000"/>
          <p14:tracePt t="109943" x="5410200" y="3930650"/>
          <p14:tracePt t="109963" x="5473700" y="3924300"/>
          <p14:tracePt t="109984" x="5562600" y="3911600"/>
          <p14:tracePt t="110007" x="5670550" y="3873500"/>
          <p14:tracePt t="110027" x="5695950" y="3867150"/>
          <p14:tracePt t="110047" x="5721350" y="3854450"/>
          <p14:tracePt t="112095" x="5708650" y="3854450"/>
          <p14:tracePt t="112127" x="5702300" y="3854450"/>
          <p14:tracePt t="112183" x="5695950" y="3854450"/>
          <p14:tracePt t="112255" x="5676900" y="3854450"/>
          <p14:tracePt t="112275" x="5626100" y="3829050"/>
          <p14:tracePt t="112293" x="5556250" y="3790950"/>
          <p14:tracePt t="120504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/>
          <a:srcRect l="31900" t="39806" r="29659" b="54516"/>
          <a:stretch/>
        </p:blipFill>
        <p:spPr>
          <a:xfrm>
            <a:off x="2335595" y="1526268"/>
            <a:ext cx="6612433" cy="492372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3576635"/>
              </p:ext>
            </p:extLst>
          </p:nvPr>
        </p:nvGraphicFramePr>
        <p:xfrm>
          <a:off x="5357813" y="1533525"/>
          <a:ext cx="217646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44" name="Equation" r:id="rId6" imgW="812520" imgH="177480" progId="Equation.DSMT4">
                  <p:embed/>
                </p:oleObj>
              </mc:Choice>
              <mc:Fallback>
                <p:oleObj name="Equation" r:id="rId6" imgW="81252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57813" y="1533525"/>
                        <a:ext cx="217646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35595" y="81834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39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195"/>
    </mc:Choice>
    <mc:Fallback xmlns="">
      <p:transition advTm="521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761" x="381000" y="5549900"/>
          <p14:tracePt t="23779" x="400050" y="5543550"/>
          <p14:tracePt t="23791" x="412750" y="5518150"/>
          <p14:tracePt t="23808" x="476250" y="5492750"/>
          <p14:tracePt t="23825" x="844550" y="5340350"/>
          <p14:tracePt t="23841" x="1200150" y="5181600"/>
          <p14:tracePt t="23858" x="1803400" y="4889500"/>
          <p14:tracePt t="23875" x="2533650" y="4464050"/>
          <p14:tracePt t="23892" x="3295650" y="4038600"/>
          <p14:tracePt t="23908" x="3975100" y="3683000"/>
          <p14:tracePt t="23925" x="4616450" y="3295650"/>
          <p14:tracePt t="23942" x="5213350" y="2959100"/>
          <p14:tracePt t="23958" x="5695950" y="2603500"/>
          <p14:tracePt t="23975" x="6038850" y="2317750"/>
          <p14:tracePt t="23992" x="6159500" y="2197100"/>
          <p14:tracePt t="24008" x="6223000" y="2101850"/>
          <p14:tracePt t="24025" x="6254750" y="2019300"/>
          <p14:tracePt t="24042" x="6261100" y="1993900"/>
          <p14:tracePt t="24058" x="6261100" y="1987550"/>
          <p14:tracePt t="24170" x="6267450" y="1974850"/>
          <p14:tracePt t="24179" x="6280150" y="1955800"/>
          <p14:tracePt t="24193" x="6305550" y="1885950"/>
          <p14:tracePt t="24209" x="6305550" y="1866900"/>
          <p14:tracePt t="24225" x="6305550" y="1828800"/>
          <p14:tracePt t="24242" x="6261100" y="1790700"/>
          <p14:tracePt t="24259" x="6184900" y="1765300"/>
          <p14:tracePt t="24275" x="6153150" y="1765300"/>
          <p14:tracePt t="24292" x="6134100" y="1765300"/>
          <p14:tracePt t="24309" x="6115050" y="1771650"/>
          <p14:tracePt t="24325" x="6096000" y="1790700"/>
          <p14:tracePt t="24342" x="6089650" y="1809750"/>
          <p14:tracePt t="24359" x="6089650" y="1816100"/>
          <p14:tracePt t="24392" x="6083300" y="1822450"/>
          <p14:tracePt t="24409" x="6076950" y="1828800"/>
          <p14:tracePt t="24425" x="6064250" y="1835150"/>
          <p14:tracePt t="24442" x="6045200" y="1841500"/>
          <p14:tracePt t="24459" x="6019800" y="1866900"/>
          <p14:tracePt t="24475" x="6000750" y="1885950"/>
          <p14:tracePt t="24492" x="5969000" y="1911350"/>
          <p14:tracePt t="24509" x="5943600" y="1930400"/>
          <p14:tracePt t="24525" x="5918200" y="1936750"/>
          <p14:tracePt t="24542" x="5880100" y="1949450"/>
          <p14:tracePt t="24559" x="5848350" y="1955800"/>
          <p14:tracePt t="24575" x="5797550" y="1974850"/>
          <p14:tracePt t="24594" x="5727700" y="1974850"/>
          <p14:tracePt t="24609" x="5721350" y="1981200"/>
          <p14:tracePt t="24625" x="5683250" y="1981200"/>
          <p14:tracePt t="24659" x="5676900" y="1981200"/>
          <p14:tracePt t="25074" x="5689600" y="1981200"/>
          <p14:tracePt t="25090" x="5695950" y="1981200"/>
          <p14:tracePt t="25099" x="5715000" y="1981200"/>
          <p14:tracePt t="25109" x="5746750" y="1981200"/>
          <p14:tracePt t="25126" x="5842000" y="1968500"/>
          <p14:tracePt t="25142" x="5924550" y="1949450"/>
          <p14:tracePt t="25159" x="5994400" y="1936750"/>
          <p14:tracePt t="25176" x="6038850" y="1917700"/>
          <p14:tracePt t="25192" x="6070600" y="1911350"/>
          <p14:tracePt t="25197" x="6076950" y="1911350"/>
          <p14:tracePt t="25209" x="6096000" y="1898650"/>
          <p14:tracePt t="25226" x="6172200" y="1866900"/>
          <p14:tracePt t="25242" x="6216650" y="1854200"/>
          <p14:tracePt t="25259" x="6267450" y="1835150"/>
          <p14:tracePt t="25276" x="6286500" y="1828800"/>
          <p14:tracePt t="25292" x="6286500" y="1822450"/>
          <p14:tracePt t="25362" x="6292850" y="1828800"/>
          <p14:tracePt t="25371" x="6292850" y="1854200"/>
          <p14:tracePt t="25380" x="6292850" y="1866900"/>
          <p14:tracePt t="25392" x="6292850" y="1873250"/>
          <p14:tracePt t="25409" x="6292850" y="1905000"/>
          <p14:tracePt t="25425" x="6286500" y="1905000"/>
          <p14:tracePt t="25442" x="6280150" y="1905000"/>
          <p14:tracePt t="25459" x="6254750" y="1860550"/>
          <p14:tracePt t="25475" x="6254750" y="1758950"/>
          <p14:tracePt t="25492" x="6254750" y="1689100"/>
          <p14:tracePt t="25509" x="6254750" y="1600200"/>
          <p14:tracePt t="25525" x="6261100" y="1562100"/>
          <p14:tracePt t="25542" x="6318250" y="1517650"/>
          <p14:tracePt t="25559" x="6400800" y="1498600"/>
          <p14:tracePt t="25575" x="6521450" y="1485900"/>
          <p14:tracePt t="25592" x="6654800" y="1485900"/>
          <p14:tracePt t="25609" x="6743700" y="1517650"/>
          <p14:tracePt t="25625" x="6813550" y="1606550"/>
          <p14:tracePt t="25642" x="6813550" y="1676400"/>
          <p14:tracePt t="25659" x="6756400" y="1778000"/>
          <p14:tracePt t="25675" x="6591300" y="1847850"/>
          <p14:tracePt t="25692" x="6362700" y="1924050"/>
          <p14:tracePt t="25709" x="6191250" y="1924050"/>
          <p14:tracePt t="25725" x="6115050" y="1917700"/>
          <p14:tracePt t="25742" x="6115050" y="1898650"/>
          <p14:tracePt t="25759" x="6115050" y="1835150"/>
          <p14:tracePt t="25775" x="6127750" y="1790700"/>
          <p14:tracePt t="25792" x="6191250" y="1727200"/>
          <p14:tracePt t="25809" x="6242050" y="1695450"/>
          <p14:tracePt t="25825" x="6343650" y="1670050"/>
          <p14:tracePt t="25842" x="6381750" y="1670050"/>
          <p14:tracePt t="25859" x="6394450" y="1682750"/>
          <p14:tracePt t="25875" x="6407150" y="1746250"/>
          <p14:tracePt t="25892" x="6407150" y="1790700"/>
          <p14:tracePt t="25909" x="6362700" y="1841500"/>
          <p14:tracePt t="25925" x="6273800" y="1866900"/>
          <p14:tracePt t="25942" x="6203950" y="1866900"/>
          <p14:tracePt t="25959" x="6184900" y="1866900"/>
          <p14:tracePt t="25975" x="6172200" y="1828800"/>
          <p14:tracePt t="25992" x="6172200" y="1790700"/>
          <p14:tracePt t="26009" x="6191250" y="1746250"/>
          <p14:tracePt t="26025" x="6242050" y="1746250"/>
          <p14:tracePt t="26042" x="6337300" y="1746250"/>
          <p14:tracePt t="26059" x="6464300" y="1746250"/>
          <p14:tracePt t="26075" x="6623050" y="1771650"/>
          <p14:tracePt t="26092" x="6743700" y="1809750"/>
          <p14:tracePt t="26109" x="6851650" y="1835150"/>
          <p14:tracePt t="26125" x="6946900" y="1860550"/>
          <p14:tracePt t="26142" x="7023100" y="1860550"/>
          <p14:tracePt t="26159" x="7105650" y="1860550"/>
          <p14:tracePt t="26175" x="7175500" y="1860550"/>
          <p14:tracePt t="26192" x="7226300" y="1835150"/>
          <p14:tracePt t="26193" x="7245350" y="1828800"/>
          <p14:tracePt t="26209" x="7251700" y="1816100"/>
          <p14:tracePt t="26225" x="7258050" y="1816100"/>
          <p14:tracePt t="26242" x="7264400" y="1816100"/>
          <p14:tracePt t="26265" x="7264400" y="1809750"/>
          <p14:tracePt t="26275" x="7277100" y="1809750"/>
          <p14:tracePt t="26292" x="7289800" y="1809750"/>
          <p14:tracePt t="26309" x="7308850" y="1822450"/>
          <p14:tracePt t="26443" x="7308850" y="1828800"/>
          <p14:tracePt t="26454" x="7283450" y="1847850"/>
          <p14:tracePt t="26463" x="7226300" y="1847850"/>
          <p14:tracePt t="26476" x="7067550" y="1847850"/>
          <p14:tracePt t="26492" x="6845300" y="1847850"/>
          <p14:tracePt t="26509" x="6661150" y="1847850"/>
          <p14:tracePt t="26526" x="6572250" y="1847850"/>
          <p14:tracePt t="26543" x="6553200" y="1847850"/>
          <p14:tracePt t="26593" x="6553200" y="1854200"/>
          <p14:tracePt t="26601" x="6559550" y="1866900"/>
          <p14:tracePt t="26610" x="6591300" y="1866900"/>
          <p14:tracePt t="26626" x="6635750" y="1873250"/>
          <p14:tracePt t="26642" x="6661150" y="1879600"/>
          <p14:tracePt t="26676" x="6661150" y="1885950"/>
          <p14:tracePt t="26693" x="6642100" y="1911350"/>
          <p14:tracePt t="26709" x="6591300" y="1911350"/>
          <p14:tracePt t="26726" x="6508750" y="1924050"/>
          <p14:tracePt t="26743" x="6477000" y="1924050"/>
          <p14:tracePt t="26897" x="6477000" y="1930400"/>
          <p14:tracePt t="26913" x="6451600" y="1949450"/>
          <p14:tracePt t="26921" x="6407150" y="1968500"/>
          <p14:tracePt t="26929" x="6356350" y="1981200"/>
          <p14:tracePt t="26942" x="6305550" y="1981200"/>
          <p14:tracePt t="26959" x="6203950" y="1981200"/>
          <p14:tracePt t="26976" x="6096000" y="1974850"/>
          <p14:tracePt t="26993" x="5981700" y="1911350"/>
          <p14:tracePt t="27009" x="5905500" y="1841500"/>
          <p14:tracePt t="27026" x="5905500" y="1771650"/>
          <p14:tracePt t="27042" x="5905500" y="1733550"/>
          <p14:tracePt t="27059" x="5930900" y="1670050"/>
          <p14:tracePt t="27076" x="6000750" y="1606550"/>
          <p14:tracePt t="27092" x="6102350" y="1555750"/>
          <p14:tracePt t="27109" x="6223000" y="1517650"/>
          <p14:tracePt t="27126" x="6350000" y="1485900"/>
          <p14:tracePt t="27142" x="6445250" y="1473200"/>
          <p14:tracePt t="27159" x="6515100" y="1473200"/>
          <p14:tracePt t="27176" x="6578600" y="1473200"/>
          <p14:tracePt t="27193" x="6623050" y="1536700"/>
          <p14:tracePt t="27194" x="6648450" y="1574800"/>
          <p14:tracePt t="27209" x="6692900" y="1676400"/>
          <p14:tracePt t="27226" x="6692900" y="1797050"/>
          <p14:tracePt t="27242" x="6692900" y="1962150"/>
          <p14:tracePt t="27259" x="6648450" y="2095500"/>
          <p14:tracePt t="27276" x="6540500" y="2178050"/>
          <p14:tracePt t="27292" x="6432550" y="2216150"/>
          <p14:tracePt t="27309" x="6330950" y="2228850"/>
          <p14:tracePt t="27326" x="6229350" y="2203450"/>
          <p14:tracePt t="27343" x="6146800" y="2108200"/>
          <p14:tracePt t="27359" x="6108700" y="2006600"/>
          <p14:tracePt t="27376" x="6096000" y="1885950"/>
          <p14:tracePt t="27393" x="6096000" y="1771650"/>
          <p14:tracePt t="27409" x="6096000" y="1593850"/>
          <p14:tracePt t="27426" x="6134100" y="1498600"/>
          <p14:tracePt t="27443" x="6229350" y="1441450"/>
          <p14:tracePt t="27459" x="6350000" y="1428750"/>
          <p14:tracePt t="27476" x="6483350" y="1428750"/>
          <p14:tracePt t="27493" x="6584950" y="1435100"/>
          <p14:tracePt t="27509" x="6648450" y="1498600"/>
          <p14:tracePt t="27526" x="6686550" y="1631950"/>
          <p14:tracePt t="27543" x="6699250" y="1765300"/>
          <p14:tracePt t="27559" x="6699250" y="1924050"/>
          <p14:tracePt t="27576" x="6699250" y="2089150"/>
          <p14:tracePt t="27593" x="6648450" y="2197100"/>
          <p14:tracePt t="27609" x="6508750" y="2311400"/>
          <p14:tracePt t="27626" x="6419850" y="2324100"/>
          <p14:tracePt t="27643" x="6337300" y="2324100"/>
          <p14:tracePt t="27659" x="6229350" y="2286000"/>
          <p14:tracePt t="27676" x="6184900" y="2216150"/>
          <p14:tracePt t="27693" x="6172200" y="2133600"/>
          <p14:tracePt t="27709" x="6159500" y="2012950"/>
          <p14:tracePt t="27726" x="6159500" y="1892300"/>
          <p14:tracePt t="27743" x="6184900" y="1809750"/>
          <p14:tracePt t="27759" x="6305550" y="1771650"/>
          <p14:tracePt t="27776" x="6445250" y="1739900"/>
          <p14:tracePt t="27793" x="6565900" y="1739900"/>
          <p14:tracePt t="27809" x="6629400" y="1752600"/>
          <p14:tracePt t="27826" x="6648450" y="1790700"/>
          <p14:tracePt t="27843" x="6648450" y="1905000"/>
          <p14:tracePt t="27859" x="6648450" y="2012950"/>
          <p14:tracePt t="27876" x="6584950" y="2120900"/>
          <p14:tracePt t="27893" x="6515100" y="2159000"/>
          <p14:tracePt t="27909" x="6445250" y="2184400"/>
          <p14:tracePt t="27926" x="6388100" y="2184400"/>
          <p14:tracePt t="27943" x="6324600" y="2178050"/>
          <p14:tracePt t="27959" x="6273800" y="2082800"/>
          <p14:tracePt t="27977" x="6248400" y="1911350"/>
          <p14:tracePt t="27993" x="6248400" y="1778000"/>
          <p14:tracePt t="28010" x="6248400" y="1657350"/>
          <p14:tracePt t="28026" x="6261100" y="1574800"/>
          <p14:tracePt t="28043" x="6369050" y="1536700"/>
          <p14:tracePt t="28060" x="6470650" y="1536700"/>
          <p14:tracePt t="28076" x="6572250" y="1543050"/>
          <p14:tracePt t="28093" x="6629400" y="1625600"/>
          <p14:tracePt t="28110" x="6654800" y="1714500"/>
          <p14:tracePt t="28126" x="6654800" y="1816100"/>
          <p14:tracePt t="28144" x="6648450" y="1885950"/>
          <p14:tracePt t="28160" x="6565900" y="1924050"/>
          <p14:tracePt t="28177" x="6470650" y="1936750"/>
          <p14:tracePt t="28180" x="6419850" y="1936750"/>
          <p14:tracePt t="28193" x="6381750" y="1936750"/>
          <p14:tracePt t="28210" x="6299200" y="1828800"/>
          <p14:tracePt t="28227" x="6286500" y="1746250"/>
          <p14:tracePt t="28243" x="6286500" y="1657350"/>
          <p14:tracePt t="28260" x="6305550" y="1600200"/>
          <p14:tracePt t="28276" x="6343650" y="1530350"/>
          <p14:tracePt t="28293" x="6419850" y="1504950"/>
          <p14:tracePt t="28310" x="6521450" y="1492250"/>
          <p14:tracePt t="28327" x="6597650" y="1524000"/>
          <p14:tracePt t="28343" x="6642100" y="1606550"/>
          <p14:tracePt t="28360" x="6654800" y="1695450"/>
          <p14:tracePt t="28377" x="6654800" y="1778000"/>
          <p14:tracePt t="28393" x="6616700" y="1847850"/>
          <p14:tracePt t="28410" x="6457950" y="1873250"/>
          <p14:tracePt t="28427" x="6356350" y="1873250"/>
          <p14:tracePt t="28443" x="6286500" y="1809750"/>
          <p14:tracePt t="28460" x="6242050" y="1720850"/>
          <p14:tracePt t="28478" x="6229350" y="1663700"/>
          <p14:tracePt t="28493" x="6229350" y="1612900"/>
          <p14:tracePt t="28510" x="6242050" y="1568450"/>
          <p14:tracePt t="28527" x="6292850" y="1568450"/>
          <p14:tracePt t="28543" x="6413500" y="1568450"/>
          <p14:tracePt t="28560" x="6521450" y="1568450"/>
          <p14:tracePt t="28577" x="6604000" y="1644650"/>
          <p14:tracePt t="28593" x="6610350" y="1720850"/>
          <p14:tracePt t="28610" x="6604000" y="1816100"/>
          <p14:tracePt t="28627" x="6502400" y="1860550"/>
          <p14:tracePt t="28643" x="6407150" y="1866900"/>
          <p14:tracePt t="28660" x="6324600" y="1866900"/>
          <p14:tracePt t="28677" x="6267450" y="1822450"/>
          <p14:tracePt t="28693" x="6242050" y="1733550"/>
          <p14:tracePt t="28710" x="6242050" y="1663700"/>
          <p14:tracePt t="28727" x="6242050" y="1593850"/>
          <p14:tracePt t="28743" x="6242050" y="1517650"/>
          <p14:tracePt t="28760" x="6267450" y="1492250"/>
          <p14:tracePt t="28777" x="6286500" y="1492250"/>
          <p14:tracePt t="28793" x="6337300" y="1492250"/>
          <p14:tracePt t="28810" x="6350000" y="1555750"/>
          <p14:tracePt t="28827" x="6337300" y="1651000"/>
          <p14:tracePt t="28843" x="6299200" y="1746250"/>
          <p14:tracePt t="28860" x="6254750" y="1778000"/>
          <p14:tracePt t="28876" x="6223000" y="1790700"/>
          <p14:tracePt t="28893" x="6210300" y="1790700"/>
          <p14:tracePt t="28910" x="6191250" y="1771650"/>
          <p14:tracePt t="28926" x="6184900" y="1708150"/>
          <p14:tracePt t="28943" x="6184900" y="1670050"/>
          <p14:tracePt t="28960" x="6184900" y="1651000"/>
          <p14:tracePt t="28977" x="6191250" y="1644650"/>
          <p14:tracePt t="28993" x="6223000" y="1644650"/>
          <p14:tracePt t="29010" x="6242050" y="1676400"/>
          <p14:tracePt t="29026" x="6248400" y="1714500"/>
          <p14:tracePt t="29043" x="6261100" y="1733550"/>
          <p14:tracePt t="29060" x="6261100" y="1746250"/>
          <p14:tracePt t="29077" x="6261100" y="1778000"/>
          <p14:tracePt t="29093" x="6261100" y="1784350"/>
          <p14:tracePt t="29110" x="6267450" y="1797050"/>
          <p14:tracePt t="29126" x="6267450" y="1809750"/>
          <p14:tracePt t="29143" x="6273800" y="1816100"/>
          <p14:tracePt t="29161" x="6286500" y="1835150"/>
          <p14:tracePt t="29177" x="6286500" y="1847850"/>
          <p14:tracePt t="29179" x="6292850" y="1854200"/>
          <p14:tracePt t="29194" x="6299200" y="1866900"/>
          <p14:tracePt t="29210" x="6299200" y="1879600"/>
          <p14:tracePt t="29227" x="6318250" y="1911350"/>
          <p14:tracePt t="29243" x="6330950" y="1936750"/>
          <p14:tracePt t="29260" x="6343650" y="1987550"/>
          <p14:tracePt t="29277" x="6350000" y="1993900"/>
          <p14:tracePt t="29293" x="6350000" y="2000250"/>
          <p14:tracePt t="29370" x="6356350" y="2000250"/>
          <p14:tracePt t="29386" x="6356350" y="1993900"/>
          <p14:tracePt t="29410" x="6356350" y="1987550"/>
          <p14:tracePt t="29466" x="6356350" y="1981200"/>
          <p14:tracePt t="29475" x="6350000" y="1974850"/>
          <p14:tracePt t="29682" x="6337300" y="1962150"/>
          <p14:tracePt t="29730" x="6324600" y="1943100"/>
          <p14:tracePt t="29842" x="6318250" y="1943100"/>
          <p14:tracePt t="29858" x="6305550" y="1943100"/>
          <p14:tracePt t="29889" x="6299200" y="1943100"/>
          <p14:tracePt t="34402" x="6292850" y="1930400"/>
          <p14:tracePt t="34411" x="6292850" y="1885950"/>
          <p14:tracePt t="34428" x="6292850" y="1847850"/>
          <p14:tracePt t="34445" x="6292850" y="1822450"/>
          <p14:tracePt t="34462" x="6292850" y="1752600"/>
          <p14:tracePt t="34478" x="6292850" y="1701800"/>
          <p14:tracePt t="34495" x="6324600" y="1625600"/>
          <p14:tracePt t="34512" x="6350000" y="1536700"/>
          <p14:tracePt t="34529" x="6381750" y="1492250"/>
          <p14:tracePt t="34545" x="6438900" y="1428750"/>
          <p14:tracePt t="34562" x="6502400" y="1346200"/>
          <p14:tracePt t="34579" x="6540500" y="1314450"/>
          <p14:tracePt t="34595" x="6604000" y="1263650"/>
          <p14:tracePt t="34612" x="6667500" y="1219200"/>
          <p14:tracePt t="34628" x="6737350" y="1162050"/>
          <p14:tracePt t="34645" x="6794500" y="1117600"/>
          <p14:tracePt t="34662" x="6851650" y="1092200"/>
          <p14:tracePt t="34678" x="6927850" y="1054100"/>
          <p14:tracePt t="34695" x="7016750" y="1028700"/>
          <p14:tracePt t="34698" x="7054850" y="1016000"/>
          <p14:tracePt t="34712" x="7105650" y="1003300"/>
          <p14:tracePt t="34729" x="7245350" y="977900"/>
          <p14:tracePt t="34745" x="7315200" y="977900"/>
          <p14:tracePt t="34762" x="7385050" y="977900"/>
          <p14:tracePt t="34779" x="7442200" y="977900"/>
          <p14:tracePt t="34795" x="7480300" y="977900"/>
          <p14:tracePt t="34812" x="7531100" y="984250"/>
          <p14:tracePt t="34829" x="7600950" y="1009650"/>
          <p14:tracePt t="34845" x="7677150" y="1035050"/>
          <p14:tracePt t="34861" x="7715250" y="1041400"/>
          <p14:tracePt t="34878" x="7740650" y="1047750"/>
          <p14:tracePt t="34962" x="7747000" y="1054100"/>
          <p14:tracePt t="34978" x="7753350" y="1060450"/>
          <p14:tracePt t="35418" x="7759700" y="1066800"/>
          <p14:tracePt t="35426" x="7772400" y="1079500"/>
          <p14:tracePt t="35434" x="7772400" y="1085850"/>
          <p14:tracePt t="35445" x="7778750" y="1098550"/>
          <p14:tracePt t="35462" x="7791450" y="1117600"/>
          <p14:tracePt t="35479" x="7791450" y="1130300"/>
          <p14:tracePt t="35495" x="7804150" y="1149350"/>
          <p14:tracePt t="35512" x="7816850" y="1162050"/>
          <p14:tracePt t="35529" x="7816850" y="1174750"/>
          <p14:tracePt t="35545" x="7823200" y="1187450"/>
          <p14:tracePt t="35563" x="7823200" y="1193800"/>
          <p14:tracePt t="37450" x="7823200" y="1212850"/>
          <p14:tracePt t="37458" x="7791450" y="1257300"/>
          <p14:tracePt t="37466" x="7715250" y="1301750"/>
          <p14:tracePt t="37479" x="7581900" y="1377950"/>
          <p14:tracePt t="37496" x="7232650" y="1543050"/>
          <p14:tracePt t="37513" x="6845300" y="1682750"/>
          <p14:tracePt t="37529" x="6337300" y="1911350"/>
          <p14:tracePt t="37546" x="6032500" y="2082800"/>
          <p14:tracePt t="37562" x="5765800" y="2292350"/>
          <p14:tracePt t="37579" x="5607050" y="2432050"/>
          <p14:tracePt t="37596" x="5492750" y="2635250"/>
          <p14:tracePt t="37612" x="5416550" y="2825750"/>
          <p14:tracePt t="37629" x="5372100" y="2997200"/>
          <p14:tracePt t="37646" x="5359400" y="3143250"/>
          <p14:tracePt t="37663" x="5346700" y="3238500"/>
          <p14:tracePt t="37679" x="5346700" y="3321050"/>
          <p14:tracePt t="37696" x="5334000" y="3378200"/>
          <p14:tracePt t="37713" x="5334000" y="3441700"/>
          <p14:tracePt t="37715" x="5334000" y="3479800"/>
          <p14:tracePt t="37729" x="5321300" y="3505200"/>
          <p14:tracePt t="37746" x="5314950" y="3536950"/>
          <p14:tracePt t="37763" x="5276850" y="3575050"/>
          <p14:tracePt t="37779" x="5276850" y="3587750"/>
          <p14:tracePt t="37796" x="5264150" y="3606800"/>
          <p14:tracePt t="37813" x="5232400" y="3632200"/>
          <p14:tracePt t="37829" x="5219700" y="3644900"/>
          <p14:tracePt t="37846" x="5207000" y="3657600"/>
          <p14:tracePt t="37879" x="5194300" y="3663950"/>
          <p14:tracePt t="38786" x="5194300" y="3644900"/>
          <p14:tracePt t="38794" x="5207000" y="3638550"/>
          <p14:tracePt t="38802" x="5219700" y="3625850"/>
          <p14:tracePt t="38813" x="5232400" y="3619500"/>
          <p14:tracePt t="38830" x="5283200" y="3581400"/>
          <p14:tracePt t="38846" x="5353050" y="3568700"/>
          <p14:tracePt t="38863" x="5416550" y="3549650"/>
          <p14:tracePt t="38879" x="5505450" y="3524250"/>
          <p14:tracePt t="38896" x="5575300" y="3498850"/>
          <p14:tracePt t="38913" x="5683250" y="3473450"/>
          <p14:tracePt t="38930" x="5721350" y="3467100"/>
          <p14:tracePt t="38946" x="5759450" y="3467100"/>
          <p14:tracePt t="38963" x="5778500" y="3454400"/>
          <p14:tracePt t="38980" x="5784850" y="3454400"/>
          <p14:tracePt t="38996" x="5803900" y="3454400"/>
          <p14:tracePt t="39013" x="5816600" y="3454400"/>
          <p14:tracePt t="39030" x="5848350" y="3454400"/>
          <p14:tracePt t="39046" x="5854700" y="3454400"/>
          <p14:tracePt t="39063" x="5873750" y="3454400"/>
          <p14:tracePt t="39080" x="5880100" y="3454400"/>
          <p14:tracePt t="40386" x="5892800" y="3454400"/>
          <p14:tracePt t="40394" x="5911850" y="3454400"/>
          <p14:tracePt t="40403" x="5918200" y="3454400"/>
          <p14:tracePt t="40414" x="5937250" y="3454400"/>
          <p14:tracePt t="40430" x="5988050" y="3454400"/>
          <p14:tracePt t="40447" x="6019800" y="3454400"/>
          <p14:tracePt t="40464" x="6064250" y="3454400"/>
          <p14:tracePt t="40481" x="6089650" y="3454400"/>
          <p14:tracePt t="40497" x="6102350" y="3454400"/>
          <p14:tracePt t="40530" x="6115050" y="3448050"/>
          <p14:tracePt t="49490" x="6127750" y="3448050"/>
          <p14:tracePt t="49498" x="6134100" y="3448050"/>
          <p14:tracePt t="49514" x="6140450" y="3448050"/>
          <p14:tracePt t="49538" x="6146800" y="3448050"/>
          <p14:tracePt t="49554" x="6159500" y="3448050"/>
          <p14:tracePt t="49562" x="6159500" y="3441700"/>
          <p14:tracePt t="49570" x="6165850" y="3441700"/>
          <p14:tracePt t="49583" x="6172200" y="3429000"/>
          <p14:tracePt t="49600" x="6178550" y="3429000"/>
          <p14:tracePt t="49617" x="6216650" y="3422650"/>
          <p14:tracePt t="49633" x="6223000" y="3416300"/>
          <p14:tracePt t="49650" x="6261100" y="3409950"/>
          <p14:tracePt t="49666" x="6267450" y="3403600"/>
          <p14:tracePt t="49683" x="6280150" y="3403600"/>
          <p14:tracePt t="49700" x="6286500" y="3397250"/>
          <p14:tracePt t="49733" x="6292850" y="3397250"/>
          <p14:tracePt t="49750" x="6299200" y="3397250"/>
          <p14:tracePt t="49873" x="6305550" y="3397250"/>
          <p14:tracePt t="51442" x="6305550" y="3390900"/>
          <p14:tracePt t="51491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4870275"/>
              </p:ext>
            </p:extLst>
          </p:nvPr>
        </p:nvGraphicFramePr>
        <p:xfrm>
          <a:off x="4017963" y="1166813"/>
          <a:ext cx="1581150" cy="3802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2" name="Equation" r:id="rId5" imgW="812520" imgH="1955520" progId="Equation.DSMT4">
                  <p:embed/>
                </p:oleObj>
              </mc:Choice>
              <mc:Fallback>
                <p:oleObj name="Equation" r:id="rId5" imgW="812520" imgH="195552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017963" y="1166813"/>
                        <a:ext cx="1581150" cy="38020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urved Down Arrow 8"/>
          <p:cNvSpPr/>
          <p:nvPr/>
        </p:nvSpPr>
        <p:spPr>
          <a:xfrm>
            <a:off x="4693657" y="1656617"/>
            <a:ext cx="598311" cy="259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7"/>
          <a:srcRect l="31900" t="39806" r="29659" b="54516"/>
          <a:stretch/>
        </p:blipFill>
        <p:spPr>
          <a:xfrm>
            <a:off x="888534" y="693339"/>
            <a:ext cx="6612433" cy="49237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88534" y="223543"/>
            <a:ext cx="72345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Solve the  inequality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262" y="5455658"/>
            <a:ext cx="7534275" cy="838200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</p:pic>
      <p:cxnSp>
        <p:nvCxnSpPr>
          <p:cNvPr id="18" name="Straight Arrow Connector 17"/>
          <p:cNvCxnSpPr/>
          <p:nvPr/>
        </p:nvCxnSpPr>
        <p:spPr>
          <a:xfrm flipV="1">
            <a:off x="4401978" y="5552202"/>
            <a:ext cx="4862647" cy="229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14998361"/>
              </p:ext>
            </p:extLst>
          </p:nvPr>
        </p:nvGraphicFramePr>
        <p:xfrm>
          <a:off x="3720603" y="760765"/>
          <a:ext cx="2176462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3" name="Equation" r:id="rId9" imgW="812520" imgH="177480" progId="Equation.DSMT4">
                  <p:embed/>
                </p:oleObj>
              </mc:Choice>
              <mc:Fallback>
                <p:oleObj name="Equation" r:id="rId9" imgW="812520" imgH="17748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20603" y="760765"/>
                        <a:ext cx="2176462" cy="4762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Oval 19"/>
          <p:cNvSpPr/>
          <p:nvPr/>
        </p:nvSpPr>
        <p:spPr>
          <a:xfrm>
            <a:off x="4173378" y="5469015"/>
            <a:ext cx="228600" cy="228600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5878689" y="1854203"/>
            <a:ext cx="4419600" cy="830997"/>
          </a:xfrm>
          <a:prstGeom prst="rect">
            <a:avLst/>
          </a:prstGeom>
          <a:solidFill>
            <a:schemeClr val="hlink"/>
          </a:solidFill>
          <a:ln w="76200" cmpd="tri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Times New Roman" panose="02020603050405020304" pitchFamily="18" charset="0"/>
              </a:rPr>
              <a:t>Caution! When you multiply by a negative number…</a:t>
            </a:r>
          </a:p>
        </p:txBody>
      </p:sp>
      <p:grpSp>
        <p:nvGrpSpPr>
          <p:cNvPr id="22" name="Group 9"/>
          <p:cNvGrpSpPr>
            <a:grpSpLocks/>
          </p:cNvGrpSpPr>
          <p:nvPr/>
        </p:nvGrpSpPr>
        <p:grpSpPr bwMode="auto">
          <a:xfrm>
            <a:off x="6881988" y="2927353"/>
            <a:ext cx="3635375" cy="1416107"/>
            <a:chOff x="2928" y="1776"/>
            <a:chExt cx="2400" cy="1152"/>
          </a:xfrm>
        </p:grpSpPr>
        <p:sp>
          <p:nvSpPr>
            <p:cNvPr id="23" name="Oval 10"/>
            <p:cNvSpPr>
              <a:spLocks noChangeArrowheads="1"/>
            </p:cNvSpPr>
            <p:nvPr/>
          </p:nvSpPr>
          <p:spPr bwMode="auto">
            <a:xfrm>
              <a:off x="2928" y="1776"/>
              <a:ext cx="2400" cy="115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24" name="Text Box 11"/>
            <p:cNvSpPr txBox="1">
              <a:spLocks noChangeArrowheads="1"/>
            </p:cNvSpPr>
            <p:nvPr/>
          </p:nvSpPr>
          <p:spPr bwMode="auto">
            <a:xfrm>
              <a:off x="3418" y="1951"/>
              <a:ext cx="1728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700">
                  <a:solidFill>
                    <a:schemeClr val="tx1"/>
                  </a:solidFill>
                  <a:latin typeface="Georgia" panose="02040502050405020303" pitchFamily="18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" panose="05000000000000000000" pitchFamily="2" charset="2"/>
                <a:buChar char=""/>
                <a:defRPr sz="2200">
                  <a:solidFill>
                    <a:schemeClr val="tx2"/>
                  </a:solidFill>
                  <a:latin typeface="Georgia" panose="02040502050405020303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rgbClr val="8CADAE"/>
                </a:buClr>
                <a:buSzPct val="75000"/>
                <a:buFont typeface="Wingdings 2" panose="05020102010507070707" pitchFamily="18" charset="2"/>
                <a:buChar char=""/>
                <a:defRPr sz="2000">
                  <a:solidFill>
                    <a:schemeClr val="tx1"/>
                  </a:solidFill>
                  <a:latin typeface="Georgia" panose="02040502050405020303" pitchFamily="18" charset="0"/>
                </a:defRPr>
              </a:lvl3pPr>
              <a:lvl4pPr marL="1600200" indent="-228600">
                <a:spcBef>
                  <a:spcPct val="20000"/>
                </a:spcBef>
                <a:buClr>
                  <a:srgbClr val="8C7B70"/>
                </a:buClr>
                <a:buSzPct val="70000"/>
                <a:buFont typeface="Wingdings" panose="05000000000000000000" pitchFamily="2" charset="2"/>
                <a:buChar char=""/>
                <a:defRPr sz="2000">
                  <a:solidFill>
                    <a:schemeClr val="tx2"/>
                  </a:solidFill>
                  <a:latin typeface="Georgia" panose="02040502050405020303" pitchFamily="18" charset="0"/>
                </a:defRPr>
              </a:lvl4pPr>
              <a:lvl5pPr marL="2057400" indent="-228600">
                <a:spcBef>
                  <a:spcPct val="20000"/>
                </a:spcBef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8FB08C"/>
                </a:buClr>
                <a:buChar char="•"/>
                <a:defRPr>
                  <a:solidFill>
                    <a:schemeClr val="tx1"/>
                  </a:solidFill>
                  <a:latin typeface="Georgia" panose="02040502050405020303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lang="en-US" altLang="en-US" sz="3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…</a:t>
              </a:r>
              <a:r>
                <a:rPr lang="en-US" altLang="en-US" sz="2400" dirty="0">
                  <a:solidFill>
                    <a:schemeClr val="bg1"/>
                  </a:solidFill>
                  <a:latin typeface="Times New Roman" panose="02020603050405020304" pitchFamily="18" charset="0"/>
                </a:rPr>
                <a:t>the sign CHANGES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338189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160"/>
    </mc:Choice>
    <mc:Fallback xmlns="">
      <p:transition advTm="156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429" x="469900" y="5562600"/>
          <p14:tracePt t="3509" x="476250" y="5556250"/>
          <p14:tracePt t="3517" x="482600" y="5549900"/>
          <p14:tracePt t="3525" x="495300" y="5530850"/>
          <p14:tracePt t="3538" x="520700" y="5524500"/>
          <p14:tracePt t="3554" x="596900" y="5467350"/>
          <p14:tracePt t="3571" x="736600" y="5334000"/>
          <p14:tracePt t="3588" x="958850" y="5048250"/>
          <p14:tracePt t="3604" x="1250950" y="4737100"/>
          <p14:tracePt t="3621" x="2038350" y="4095750"/>
          <p14:tracePt t="3638" x="2673350" y="3543300"/>
          <p14:tracePt t="3655" x="3181350" y="3009900"/>
          <p14:tracePt t="3671" x="3587750" y="2578100"/>
          <p14:tracePt t="3688" x="3892550" y="2146300"/>
          <p14:tracePt t="3705" x="4114800" y="1758950"/>
          <p14:tracePt t="3723" x="4197350" y="1536700"/>
          <p14:tracePt t="3741" x="4305300" y="1314450"/>
          <p14:tracePt t="3758" x="4318000" y="1225550"/>
          <p14:tracePt t="3771" x="4324350" y="1206500"/>
          <p14:tracePt t="3788" x="4324350" y="1200150"/>
          <p14:tracePt t="4054" x="4324350" y="1193800"/>
          <p14:tracePt t="4077" x="4267200" y="1187450"/>
          <p14:tracePt t="4093" x="4241800" y="1174750"/>
          <p14:tracePt t="4104" x="4222750" y="1168400"/>
          <p14:tracePt t="4121" x="4216400" y="1168400"/>
          <p14:tracePt t="4138" x="4203700" y="1168400"/>
          <p14:tracePt t="4171" x="4191000" y="1162050"/>
          <p14:tracePt t="4188" x="4159250" y="1143000"/>
          <p14:tracePt t="4204" x="4140200" y="1117600"/>
          <p14:tracePt t="4221" x="4121150" y="1092200"/>
          <p14:tracePt t="4238" x="4108450" y="1073150"/>
          <p14:tracePt t="4254" x="4108450" y="1066800"/>
          <p14:tracePt t="4271" x="4095750" y="1054100"/>
          <p14:tracePt t="4542" x="4095750" y="1047750"/>
          <p14:tracePt t="4565" x="4121150" y="1035050"/>
          <p14:tracePt t="4585" x="4159250" y="1035050"/>
          <p14:tracePt t="4590" x="4178300" y="1035050"/>
          <p14:tracePt t="4605" x="4203700" y="1035050"/>
          <p14:tracePt t="4621" x="4241800" y="1035050"/>
          <p14:tracePt t="4638" x="4279900" y="1022350"/>
          <p14:tracePt t="4655" x="4343400" y="1022350"/>
          <p14:tracePt t="4671" x="4387850" y="1022350"/>
          <p14:tracePt t="4688" x="4406900" y="1022350"/>
          <p14:tracePt t="4705" x="4413250" y="1022350"/>
          <p14:tracePt t="4722" x="4419600" y="1022350"/>
          <p14:tracePt t="4738" x="4432300" y="1035050"/>
          <p14:tracePt t="4755" x="4445000" y="1047750"/>
          <p14:tracePt t="4772" x="4451350" y="1079500"/>
          <p14:tracePt t="4795" x="4464050" y="1092200"/>
          <p14:tracePt t="4808" x="4464050" y="1104900"/>
          <p14:tracePt t="4894" x="4464050" y="1111250"/>
          <p14:tracePt t="4926" x="4464050" y="1117600"/>
          <p14:tracePt t="4950" x="4451350" y="1117600"/>
          <p14:tracePt t="4964" x="4438650" y="1117600"/>
          <p14:tracePt t="4972" x="4432300" y="1117600"/>
          <p14:tracePt t="4988" x="4413250" y="1117600"/>
          <p14:tracePt t="5005" x="4400550" y="1117600"/>
          <p14:tracePt t="5038" x="4394200" y="1117600"/>
          <p14:tracePt t="5055" x="4387850" y="1117600"/>
          <p14:tracePt t="5071" x="4375150" y="1117600"/>
          <p14:tracePt t="5088" x="4349750" y="1117600"/>
          <p14:tracePt t="5105" x="4330700" y="1117600"/>
          <p14:tracePt t="5121" x="4324350" y="1117600"/>
          <p14:tracePt t="5270" x="4343400" y="1117600"/>
          <p14:tracePt t="5285" x="4400550" y="1117600"/>
          <p14:tracePt t="5300" x="4438650" y="1117600"/>
          <p14:tracePt t="5321" x="4464050" y="1117600"/>
          <p14:tracePt t="5338" x="4470400" y="1117600"/>
          <p14:tracePt t="5355" x="4489450" y="1117600"/>
          <p14:tracePt t="5372" x="4495800" y="1117600"/>
          <p14:tracePt t="5388" x="4508500" y="1117600"/>
          <p14:tracePt t="5405" x="4533900" y="1111250"/>
          <p14:tracePt t="5422" x="4565650" y="1111250"/>
          <p14:tracePt t="5438" x="4591050" y="1104900"/>
          <p14:tracePt t="5455" x="4616450" y="1104900"/>
          <p14:tracePt t="5472" x="4648200" y="1098550"/>
          <p14:tracePt t="5488" x="4660900" y="1098550"/>
          <p14:tracePt t="5505" x="4686300" y="1098550"/>
          <p14:tracePt t="5522" x="4711700" y="1085850"/>
          <p14:tracePt t="5538" x="4743450" y="1085850"/>
          <p14:tracePt t="5572" x="4756150" y="1085850"/>
          <p14:tracePt t="5588" x="4762500" y="1066800"/>
          <p14:tracePt t="5605" x="4781550" y="1047750"/>
          <p14:tracePt t="5622" x="4787900" y="1003300"/>
          <p14:tracePt t="5638" x="4787900" y="977900"/>
          <p14:tracePt t="5655" x="4787900" y="952500"/>
          <p14:tracePt t="5672" x="4800600" y="933450"/>
          <p14:tracePt t="5688" x="4800600" y="927100"/>
          <p14:tracePt t="5722" x="4819650" y="914400"/>
          <p14:tracePt t="5738" x="4857750" y="908050"/>
          <p14:tracePt t="5755" x="4908550" y="895350"/>
          <p14:tracePt t="5772" x="4946650" y="895350"/>
          <p14:tracePt t="5788" x="4997450" y="895350"/>
          <p14:tracePt t="5805" x="5067300" y="895350"/>
          <p14:tracePt t="5822" x="5099050" y="895350"/>
          <p14:tracePt t="5838" x="5137150" y="895350"/>
          <p14:tracePt t="5855" x="5149850" y="895350"/>
          <p14:tracePt t="5872" x="5181600" y="882650"/>
          <p14:tracePt t="5888" x="5207000" y="863600"/>
          <p14:tracePt t="5905" x="5238750" y="844550"/>
          <p14:tracePt t="5922" x="5245100" y="838200"/>
          <p14:tracePt t="5938" x="5264150" y="831850"/>
          <p14:tracePt t="5955" x="5270500" y="831850"/>
          <p14:tracePt t="5972" x="5283200" y="825500"/>
          <p14:tracePt t="5988" x="5289550" y="819150"/>
          <p14:tracePt t="6005" x="5314950" y="819150"/>
          <p14:tracePt t="6022" x="5321300" y="819150"/>
          <p14:tracePt t="6055" x="5334000" y="819150"/>
          <p14:tracePt t="6088" x="5346700" y="812800"/>
          <p14:tracePt t="6950" x="5346700" y="831850"/>
          <p14:tracePt t="6959" x="5295900" y="863600"/>
          <p14:tracePt t="6973" x="5251450" y="895350"/>
          <p14:tracePt t="6989" x="5124450" y="977900"/>
          <p14:tracePt t="7006" x="5111750" y="984250"/>
          <p14:tracePt t="7022" x="5092700" y="996950"/>
          <p14:tracePt t="7166" x="5105400" y="1009650"/>
          <p14:tracePt t="7176" x="5143500" y="1016000"/>
          <p14:tracePt t="7189" x="5251450" y="1060450"/>
          <p14:tracePt t="7214" x="5461000" y="1174750"/>
          <p14:tracePt t="7233" x="5594350" y="1225550"/>
          <p14:tracePt t="7247" x="5683250" y="1263650"/>
          <p14:tracePt t="7260" x="5695950" y="1263650"/>
          <p14:tracePt t="7272" x="5702300" y="1270000"/>
          <p14:tracePt t="7300" x="5702300" y="1276350"/>
          <p14:tracePt t="7317" x="5683250" y="1282700"/>
          <p14:tracePt t="7324" x="5645150" y="1282700"/>
          <p14:tracePt t="7339" x="5613400" y="1282700"/>
          <p14:tracePt t="7355" x="5530850" y="1282700"/>
          <p14:tracePt t="7372" x="5441950" y="1282700"/>
          <p14:tracePt t="7389" x="5346700" y="1270000"/>
          <p14:tracePt t="7405" x="5295900" y="1257300"/>
          <p14:tracePt t="7422" x="5276850" y="1244600"/>
          <p14:tracePt t="7439" x="5264150" y="1238250"/>
          <p14:tracePt t="7455" x="5251450" y="1238250"/>
          <p14:tracePt t="7472" x="5238750" y="1225550"/>
          <p14:tracePt t="7489" x="5213350" y="1225550"/>
          <p14:tracePt t="7505" x="5213350" y="1219200"/>
          <p14:tracePt t="7522" x="5200650" y="1219200"/>
          <p14:tracePt t="7606" x="5213350" y="1219200"/>
          <p14:tracePt t="7629" x="5283200" y="1219200"/>
          <p14:tracePt t="7648" x="5327650" y="1193800"/>
          <p14:tracePt t="7657" x="5340350" y="1187450"/>
          <p14:tracePt t="7672" x="5359400" y="1168400"/>
          <p14:tracePt t="7689" x="5372100" y="1155700"/>
          <p14:tracePt t="7706" x="5372100" y="1136650"/>
          <p14:tracePt t="7722" x="5372100" y="1123950"/>
          <p14:tracePt t="7739" x="5384800" y="1098550"/>
          <p14:tracePt t="7756" x="5384800" y="1092200"/>
          <p14:tracePt t="7772" x="5384800" y="1085850"/>
          <p14:tracePt t="7789" x="5384800" y="1079500"/>
          <p14:tracePt t="7805" x="5384800" y="1066800"/>
          <p14:tracePt t="7822" x="5391150" y="1066800"/>
          <p14:tracePt t="7839" x="5422900" y="1066800"/>
          <p14:tracePt t="7856" x="5448300" y="1066800"/>
          <p14:tracePt t="7872" x="5473700" y="1066800"/>
          <p14:tracePt t="7889" x="5511800" y="1066800"/>
          <p14:tracePt t="7906" x="5537200" y="1066800"/>
          <p14:tracePt t="7922" x="5556250" y="1079500"/>
          <p14:tracePt t="8086" x="5562600" y="1079500"/>
          <p14:tracePt t="8110" x="5568950" y="1079500"/>
          <p14:tracePt t="8132" x="5575300" y="1079500"/>
          <p14:tracePt t="8141" x="5581650" y="1079500"/>
          <p14:tracePt t="8157" x="5588000" y="1073150"/>
          <p14:tracePt t="8230" x="5594350" y="1073150"/>
          <p14:tracePt t="8253" x="5632450" y="1073150"/>
          <p14:tracePt t="8276" x="5645150" y="1073150"/>
          <p14:tracePt t="8289" x="5651500" y="1079500"/>
          <p14:tracePt t="8398" x="5632450" y="1092200"/>
          <p14:tracePt t="8425" x="5524500" y="1117600"/>
          <p14:tracePt t="8440" x="5441950" y="1149350"/>
          <p14:tracePt t="8456" x="5397500" y="1181100"/>
          <p14:tracePt t="8472" x="5365750" y="1200150"/>
          <p14:tracePt t="8489" x="5334000" y="1206500"/>
          <p14:tracePt t="8506" x="5321300" y="1212850"/>
          <p14:tracePt t="8523" x="5314950" y="1225550"/>
          <p14:tracePt t="8539" x="5276850" y="1225550"/>
          <p14:tracePt t="8556" x="5238750" y="1225550"/>
          <p14:tracePt t="8572" x="5175250" y="1225550"/>
          <p14:tracePt t="8589" x="5143500" y="1225550"/>
          <p14:tracePt t="8606" x="5124450" y="1225550"/>
          <p14:tracePt t="8622" x="5099050" y="1225550"/>
          <p14:tracePt t="8639" x="5080000" y="1231900"/>
          <p14:tracePt t="8656" x="5073650" y="1238250"/>
          <p14:tracePt t="8689" x="5067300" y="1238250"/>
          <p14:tracePt t="8708" x="5060950" y="1238250"/>
          <p14:tracePt t="9078" x="5041900" y="1238250"/>
          <p14:tracePt t="9101" x="4953000" y="1238250"/>
          <p14:tracePt t="9117" x="4889500" y="1238250"/>
          <p14:tracePt t="9126" x="4870450" y="1238250"/>
          <p14:tracePt t="9139" x="4838700" y="1238250"/>
          <p14:tracePt t="9156" x="4806950" y="1238250"/>
          <p14:tracePt t="9173" x="4800600" y="1238250"/>
          <p14:tracePt t="9196" x="4794250" y="1238250"/>
          <p14:tracePt t="9214" x="4781550" y="1231900"/>
          <p14:tracePt t="9236" x="4768850" y="1225550"/>
          <p14:tracePt t="9246" x="4756150" y="1212850"/>
          <p14:tracePt t="9256" x="4743450" y="1206500"/>
          <p14:tracePt t="9273" x="4730750" y="1193800"/>
          <p14:tracePt t="9421" x="4718050" y="1187450"/>
          <p14:tracePt t="9430" x="4718050" y="1181100"/>
          <p14:tracePt t="9574" x="4718050" y="1193800"/>
          <p14:tracePt t="9596" x="4718050" y="1219200"/>
          <p14:tracePt t="9610" x="4718050" y="1238250"/>
          <p14:tracePt t="9623" x="4718050" y="1263650"/>
          <p14:tracePt t="9639" x="4724400" y="1295400"/>
          <p14:tracePt t="9656" x="4724400" y="1308100"/>
          <p14:tracePt t="9673" x="4724400" y="1320800"/>
          <p14:tracePt t="9690" x="4724400" y="1327150"/>
          <p14:tracePt t="9774" x="4724400" y="1301750"/>
          <p14:tracePt t="9798" x="4711700" y="1276350"/>
          <p14:tracePt t="9808" x="4711700" y="1263650"/>
          <p14:tracePt t="9823" x="4711700" y="1225550"/>
          <p14:tracePt t="9840" x="4711700" y="1200150"/>
          <p14:tracePt t="9856" x="4699000" y="1155700"/>
          <p14:tracePt t="9873" x="4699000" y="1130300"/>
          <p14:tracePt t="9890" x="4699000" y="1104900"/>
          <p14:tracePt t="9906" x="4699000" y="1098550"/>
          <p14:tracePt t="9923" x="4699000" y="1085850"/>
          <p14:tracePt t="9940" x="4699000" y="1079500"/>
          <p14:tracePt t="9956" x="4699000" y="1073150"/>
          <p14:tracePt t="9997" x="4699000" y="1060450"/>
          <p14:tracePt t="10078" x="4699000" y="1066800"/>
          <p14:tracePt t="10096" x="4718050" y="1092200"/>
          <p14:tracePt t="10118" x="4743450" y="1136650"/>
          <p14:tracePt t="10139" x="4743450" y="1155700"/>
          <p14:tracePt t="10421" x="4743450" y="1143000"/>
          <p14:tracePt t="10446" x="4743450" y="1136650"/>
          <p14:tracePt t="10469" x="4743450" y="1117600"/>
          <p14:tracePt t="10495" x="4737100" y="1098550"/>
          <p14:tracePt t="10523" x="4737100" y="1092200"/>
          <p14:tracePt t="10678" x="4730750" y="1085850"/>
          <p14:tracePt t="10718" x="4724400" y="1092200"/>
          <p14:tracePt t="10731" x="4718050" y="1092200"/>
          <p14:tracePt t="10744" x="4718050" y="1098550"/>
          <p14:tracePt t="11541" x="4718050" y="1092200"/>
          <p14:tracePt t="11557" x="4718050" y="1085850"/>
          <p14:tracePt t="11565" x="4718050" y="1073150"/>
          <p14:tracePt t="11573" x="4724400" y="1066800"/>
          <p14:tracePt t="11590" x="4724400" y="1047750"/>
          <p14:tracePt t="11607" x="4724400" y="1041400"/>
          <p14:tracePt t="11623" x="4724400" y="1028700"/>
          <p14:tracePt t="11640" x="4730750" y="1016000"/>
          <p14:tracePt t="11657" x="4737100" y="1009650"/>
          <p14:tracePt t="11673" x="4749800" y="984250"/>
          <p14:tracePt t="11690" x="4749800" y="965200"/>
          <p14:tracePt t="11707" x="4756150" y="958850"/>
          <p14:tracePt t="11724" x="4756150" y="946150"/>
          <p14:tracePt t="11740" x="4762500" y="946150"/>
          <p14:tracePt t="11757" x="4781550" y="933450"/>
          <p14:tracePt t="11774" x="4794250" y="927100"/>
          <p14:tracePt t="11790" x="4819650" y="914400"/>
          <p14:tracePt t="11807" x="4845050" y="895350"/>
          <p14:tracePt t="11824" x="4876800" y="882650"/>
          <p14:tracePt t="11840" x="4921250" y="869950"/>
          <p14:tracePt t="11857" x="4953000" y="857250"/>
          <p14:tracePt t="11874" x="4997450" y="844550"/>
          <p14:tracePt t="11890" x="5035550" y="831850"/>
          <p14:tracePt t="11907" x="5067300" y="812800"/>
          <p14:tracePt t="11924" x="5105400" y="812800"/>
          <p14:tracePt t="11940" x="5118100" y="806450"/>
          <p14:tracePt t="11957" x="5175250" y="787400"/>
          <p14:tracePt t="11974" x="5207000" y="787400"/>
          <p14:tracePt t="11991" x="5238750" y="768350"/>
          <p14:tracePt t="12007" x="5257800" y="768350"/>
          <p14:tracePt t="12024" x="5295900" y="768350"/>
          <p14:tracePt t="12040" x="5340350" y="755650"/>
          <p14:tracePt t="12057" x="5378450" y="742950"/>
          <p14:tracePt t="12074" x="5416550" y="742950"/>
          <p14:tracePt t="12090" x="5454650" y="736600"/>
          <p14:tracePt t="12107" x="5505450" y="723900"/>
          <p14:tracePt t="12124" x="5543550" y="717550"/>
          <p14:tracePt t="12140" x="5588000" y="717550"/>
          <p14:tracePt t="12157" x="5645150" y="704850"/>
          <p14:tracePt t="12174" x="5683250" y="704850"/>
          <p14:tracePt t="12190" x="5721350" y="704850"/>
          <p14:tracePt t="12207" x="5753100" y="704850"/>
          <p14:tracePt t="12224" x="5797550" y="704850"/>
          <p14:tracePt t="12240" x="5835650" y="704850"/>
          <p14:tracePt t="12257" x="5873750" y="711200"/>
          <p14:tracePt t="12274" x="5918200" y="717550"/>
          <p14:tracePt t="12290" x="5943600" y="717550"/>
          <p14:tracePt t="12307" x="5981700" y="730250"/>
          <p14:tracePt t="12324" x="6013450" y="730250"/>
          <p14:tracePt t="12340" x="6026150" y="736600"/>
          <p14:tracePt t="12357" x="6045200" y="742950"/>
          <p14:tracePt t="12390" x="6051550" y="755650"/>
          <p14:tracePt t="12407" x="6057900" y="762000"/>
          <p14:tracePt t="12424" x="6070600" y="768350"/>
          <p14:tracePt t="12440" x="6089650" y="787400"/>
          <p14:tracePt t="12457" x="6108700" y="806450"/>
          <p14:tracePt t="12474" x="6121400" y="825500"/>
          <p14:tracePt t="12491" x="6134100" y="844550"/>
          <p14:tracePt t="12508" x="6146800" y="863600"/>
          <p14:tracePt t="12525" x="6159500" y="901700"/>
          <p14:tracePt t="12541" x="6178550" y="933450"/>
          <p14:tracePt t="12557" x="6210300" y="958850"/>
          <p14:tracePt t="12574" x="6229350" y="1003300"/>
          <p14:tracePt t="12591" x="6248400" y="1035050"/>
          <p14:tracePt t="12608" x="6286500" y="1073150"/>
          <p14:tracePt t="12624" x="6305550" y="1123950"/>
          <p14:tracePt t="12641" x="6311900" y="1136650"/>
          <p14:tracePt t="12658" x="6318250" y="1149350"/>
          <p14:tracePt t="12674" x="6318250" y="1155700"/>
          <p14:tracePt t="12854" x="6318250" y="1168400"/>
          <p14:tracePt t="12862" x="6318250" y="1193800"/>
          <p14:tracePt t="12874" x="6286500" y="1219200"/>
          <p14:tracePt t="12891" x="6172200" y="1333500"/>
          <p14:tracePt t="12908" x="6038850" y="1524000"/>
          <p14:tracePt t="12925" x="5943600" y="1663700"/>
          <p14:tracePt t="12941" x="5886450" y="1733550"/>
          <p14:tracePt t="12958" x="5829300" y="1784350"/>
          <p14:tracePt t="12974" x="5797550" y="1797050"/>
          <p14:tracePt t="12991" x="5740400" y="1809750"/>
          <p14:tracePt t="13008" x="5657850" y="1835150"/>
          <p14:tracePt t="13026" x="5556250" y="1847850"/>
          <p14:tracePt t="13042" x="5416550" y="1860550"/>
          <p14:tracePt t="13057" x="5289550" y="1892300"/>
          <p14:tracePt t="13074" x="5175250" y="1930400"/>
          <p14:tracePt t="13091" x="5099050" y="1968500"/>
          <p14:tracePt t="13107" x="5035550" y="1987550"/>
          <p14:tracePt t="13124" x="4991100" y="2006600"/>
          <p14:tracePt t="13141" x="4946650" y="2038350"/>
          <p14:tracePt t="13157" x="4914900" y="2057400"/>
          <p14:tracePt t="13174" x="4895850" y="2082800"/>
          <p14:tracePt t="13192" x="4889500" y="2089150"/>
          <p14:tracePt t="13207" x="4883150" y="2114550"/>
          <p14:tracePt t="13224" x="4876800" y="2114550"/>
          <p14:tracePt t="13241" x="4870450" y="2127250"/>
          <p14:tracePt t="13257" x="4870450" y="2133600"/>
          <p14:tracePt t="13630" x="4864100" y="2139950"/>
          <p14:tracePt t="13647" x="4845050" y="2178050"/>
          <p14:tracePt t="13664" x="4819650" y="2228850"/>
          <p14:tracePt t="13677" x="4794250" y="2298700"/>
          <p14:tracePt t="13691" x="4781550" y="2336800"/>
          <p14:tracePt t="13707" x="4762500" y="2406650"/>
          <p14:tracePt t="13724" x="4749800" y="2470150"/>
          <p14:tracePt t="13741" x="4749800" y="2527300"/>
          <p14:tracePt t="13757" x="4737100" y="2546350"/>
          <p14:tracePt t="13958" x="4737100" y="2533650"/>
          <p14:tracePt t="13975" x="4743450" y="2533650"/>
          <p14:tracePt t="13992" x="4749800" y="2533650"/>
          <p14:tracePt t="14009" x="4768850" y="2514600"/>
          <p14:tracePt t="14024" x="4800600" y="2489200"/>
          <p14:tracePt t="14041" x="4845050" y="2457450"/>
          <p14:tracePt t="14057" x="4902200" y="2419350"/>
          <p14:tracePt t="14074" x="4946650" y="2400300"/>
          <p14:tracePt t="14091" x="4978400" y="2381250"/>
          <p14:tracePt t="14108" x="4991100" y="2374900"/>
          <p14:tracePt t="14124" x="5010150" y="2362200"/>
          <p14:tracePt t="14141" x="5041900" y="2343150"/>
          <p14:tracePt t="14158" x="5073650" y="2336800"/>
          <p14:tracePt t="14174" x="5130800" y="2311400"/>
          <p14:tracePt t="14191" x="5175250" y="2292350"/>
          <p14:tracePt t="14208" x="5232400" y="2266950"/>
          <p14:tracePt t="14224" x="5276850" y="2254250"/>
          <p14:tracePt t="14241" x="5314950" y="2235200"/>
          <p14:tracePt t="14258" x="5334000" y="2228850"/>
          <p14:tracePt t="14274" x="5353050" y="2222500"/>
          <p14:tracePt t="14291" x="5378450" y="2209800"/>
          <p14:tracePt t="14308" x="5384800" y="2209800"/>
          <p14:tracePt t="14324" x="5403850" y="2209800"/>
          <p14:tracePt t="14341" x="5448300" y="2209800"/>
          <p14:tracePt t="14358" x="5499100" y="2216150"/>
          <p14:tracePt t="14374" x="5562600" y="2254250"/>
          <p14:tracePt t="14391" x="5619750" y="2286000"/>
          <p14:tracePt t="14408" x="5683250" y="2317750"/>
          <p14:tracePt t="14424" x="5708650" y="2343150"/>
          <p14:tracePt t="14441" x="5721350" y="2349500"/>
          <p14:tracePt t="14458" x="5734050" y="2355850"/>
          <p14:tracePt t="14501" x="5734050" y="2362200"/>
          <p14:tracePt t="14534" x="5740400" y="2362200"/>
          <p14:tracePt t="14542" x="5740400" y="2368550"/>
          <p14:tracePt t="14558" x="5753100" y="2374900"/>
          <p14:tracePt t="14566" x="5759450" y="2387600"/>
          <p14:tracePt t="14576" x="5765800" y="2387600"/>
          <p14:tracePt t="14591" x="5772150" y="2438400"/>
          <p14:tracePt t="14609" x="5822950" y="2520950"/>
          <p14:tracePt t="14625" x="5848350" y="2584450"/>
          <p14:tracePt t="14641" x="5867400" y="2679700"/>
          <p14:tracePt t="14658" x="5873750" y="2730500"/>
          <p14:tracePt t="14675" x="5873750" y="2743200"/>
          <p14:tracePt t="14758" x="5873750" y="2749550"/>
          <p14:tracePt t="14766" x="5854700" y="2749550"/>
          <p14:tracePt t="14775" x="5822950" y="2749550"/>
          <p14:tracePt t="14792" x="5753100" y="2749550"/>
          <p14:tracePt t="14808" x="5670550" y="2743200"/>
          <p14:tracePt t="14825" x="5562600" y="2730500"/>
          <p14:tracePt t="14844" x="5448300" y="2730500"/>
          <p14:tracePt t="14858" x="5308600" y="2730500"/>
          <p14:tracePt t="14875" x="5143500" y="2730500"/>
          <p14:tracePt t="14891" x="4959350" y="2730500"/>
          <p14:tracePt t="14908" x="4775200" y="2698750"/>
          <p14:tracePt t="14925" x="4584700" y="2641600"/>
          <p14:tracePt t="14941" x="4521200" y="2622550"/>
          <p14:tracePt t="14958" x="4508500" y="2609850"/>
          <p14:tracePt t="14975" x="4495800" y="2603500"/>
          <p14:tracePt t="14991" x="4495800" y="2597150"/>
          <p14:tracePt t="15008" x="4489450" y="2584450"/>
          <p14:tracePt t="15061" x="4483100" y="2584450"/>
          <p14:tracePt t="15078" x="4457700" y="2584450"/>
          <p14:tracePt t="15095" x="4406900" y="2584450"/>
          <p14:tracePt t="15108" x="4318000" y="2584450"/>
          <p14:tracePt t="15125" x="4216400" y="2584450"/>
          <p14:tracePt t="15141" x="4127500" y="2584450"/>
          <p14:tracePt t="15158" x="4070350" y="2616200"/>
          <p14:tracePt t="15175" x="4038600" y="2641600"/>
          <p14:tracePt t="15191" x="4013200" y="2698750"/>
          <p14:tracePt t="15208" x="3987800" y="2768600"/>
          <p14:tracePt t="15225" x="3975100" y="2876550"/>
          <p14:tracePt t="15241" x="3975100" y="2990850"/>
          <p14:tracePt t="15258" x="3975100" y="3079750"/>
          <p14:tracePt t="15275" x="3981450" y="3117850"/>
          <p14:tracePt t="15291" x="4000500" y="3136900"/>
          <p14:tracePt t="15309" x="4013200" y="3143250"/>
          <p14:tracePt t="15349" x="4025900" y="3143250"/>
          <p14:tracePt t="15358" x="4032250" y="3124200"/>
          <p14:tracePt t="15375" x="4070350" y="3054350"/>
          <p14:tracePt t="15391" x="4108450" y="2971800"/>
          <p14:tracePt t="15408" x="4133850" y="2895600"/>
          <p14:tracePt t="15425" x="4165600" y="2844800"/>
          <p14:tracePt t="15441" x="4203700" y="2794000"/>
          <p14:tracePt t="15458" x="4222750" y="2768600"/>
          <p14:tracePt t="15475" x="4260850" y="2743200"/>
          <p14:tracePt t="15491" x="4324350" y="2730500"/>
          <p14:tracePt t="15508" x="4502150" y="2717800"/>
          <p14:tracePt t="15525" x="4762500" y="2717800"/>
          <p14:tracePt t="15541" x="5060950" y="2717800"/>
          <p14:tracePt t="15558" x="5264150" y="2717800"/>
          <p14:tracePt t="15575" x="5334000" y="2717800"/>
          <p14:tracePt t="15613" x="5340350" y="2711450"/>
          <p14:tracePt t="15621" x="5340350" y="2686050"/>
          <p14:tracePt t="15629" x="5340350" y="2660650"/>
          <p14:tracePt t="15641" x="5321300" y="2628900"/>
          <p14:tracePt t="15658" x="5308600" y="2609850"/>
          <p14:tracePt t="15675" x="5295900" y="2590800"/>
          <p14:tracePt t="15691" x="5283200" y="2584450"/>
          <p14:tracePt t="15708" x="5276850" y="2578100"/>
          <p14:tracePt t="15725" x="5264150" y="2571750"/>
          <p14:tracePt t="15797" x="5276850" y="2571750"/>
          <p14:tracePt t="15809" x="5308600" y="2584450"/>
          <p14:tracePt t="15825" x="5353050" y="2597150"/>
          <p14:tracePt t="15841" x="5391150" y="2609850"/>
          <p14:tracePt t="15858" x="5422900" y="2609850"/>
          <p14:tracePt t="15933" x="5422900" y="2628900"/>
          <p14:tracePt t="15950" x="5422900" y="2654300"/>
          <p14:tracePt t="15958" x="5422900" y="2673350"/>
          <p14:tracePt t="15975" x="5435600" y="2705100"/>
          <p14:tracePt t="16246" x="5435600" y="2711450"/>
          <p14:tracePt t="16263" x="5384800" y="2762250"/>
          <p14:tracePt t="16280" x="5207000" y="2819400"/>
          <p14:tracePt t="16292" x="5105400" y="2819400"/>
          <p14:tracePt t="16308" x="4914900" y="2819400"/>
          <p14:tracePt t="16325" x="4743450" y="2787650"/>
          <p14:tracePt t="16341" x="4711700" y="2768600"/>
          <p14:tracePt t="16358" x="4705350" y="2768600"/>
          <p14:tracePt t="16375" x="4699000" y="2762250"/>
          <p14:tracePt t="16392" x="4692650" y="2755900"/>
          <p14:tracePt t="16409" x="4686300" y="2749550"/>
          <p14:tracePt t="16426" x="4673600" y="2736850"/>
          <p14:tracePt t="16458" x="4660900" y="2730500"/>
          <p14:tracePt t="16475" x="4654550" y="2730500"/>
          <p14:tracePt t="16492" x="4648200" y="2730500"/>
          <p14:tracePt t="16508" x="4635500" y="2730500"/>
          <p14:tracePt t="16525" x="4578350" y="2730500"/>
          <p14:tracePt t="16542" x="4495800" y="2730500"/>
          <p14:tracePt t="16558" x="4375150" y="2730500"/>
          <p14:tracePt t="16575" x="4292600" y="2730500"/>
          <p14:tracePt t="16592" x="4222750" y="2730500"/>
          <p14:tracePt t="16608" x="4210050" y="2730500"/>
          <p14:tracePt t="16625" x="4191000" y="2730500"/>
          <p14:tracePt t="16642" x="4178300" y="2730500"/>
          <p14:tracePt t="16677" x="4178300" y="2724150"/>
          <p14:tracePt t="16692" x="4178300" y="2717800"/>
          <p14:tracePt t="16709" x="4171950" y="2654300"/>
          <p14:tracePt t="16725" x="4152900" y="2590800"/>
          <p14:tracePt t="16742" x="4152900" y="2552700"/>
          <p14:tracePt t="16758" x="4133850" y="2508250"/>
          <p14:tracePt t="16775" x="4121150" y="2482850"/>
          <p14:tracePt t="16792" x="4121150" y="2463800"/>
          <p14:tracePt t="16808" x="4121150" y="2451100"/>
          <p14:tracePt t="16825" x="4121150" y="2438400"/>
          <p14:tracePt t="16842" x="4121150" y="2432050"/>
          <p14:tracePt t="16858" x="4121150" y="2425700"/>
          <p14:tracePt t="16875" x="4127500" y="2413000"/>
          <p14:tracePt t="16892" x="4127500" y="2406650"/>
          <p14:tracePt t="16958" x="4146550" y="2419350"/>
          <p14:tracePt t="16971" x="4152900" y="2463800"/>
          <p14:tracePt t="16984" x="4171950" y="2571750"/>
          <p14:tracePt t="16992" x="4171950" y="2609850"/>
          <p14:tracePt t="17008" x="4171950" y="2711450"/>
          <p14:tracePt t="17025" x="4171950" y="2768600"/>
          <p14:tracePt t="17042" x="4171950" y="2774950"/>
          <p14:tracePt t="17058" x="4171950" y="2781300"/>
          <p14:tracePt t="17382" x="4184650" y="2787650"/>
          <p14:tracePt t="17400" x="4197350" y="2794000"/>
          <p14:tracePt t="17445" x="4203700" y="2794000"/>
          <p14:tracePt t="17461" x="4216400" y="2794000"/>
          <p14:tracePt t="17469" x="4222750" y="2794000"/>
          <p14:tracePt t="17476" x="4229100" y="2794000"/>
          <p14:tracePt t="17501" x="4248150" y="2794000"/>
          <p14:tracePt t="17509" x="4254500" y="2787650"/>
          <p14:tracePt t="17525" x="4254500" y="2781300"/>
          <p14:tracePt t="17542" x="4260850" y="2774950"/>
          <p14:tracePt t="17559" x="4273550" y="2762250"/>
          <p14:tracePt t="17575" x="4292600" y="2749550"/>
          <p14:tracePt t="17592" x="4311650" y="2743200"/>
          <p14:tracePt t="17609" x="4324350" y="2743200"/>
          <p14:tracePt t="17625" x="4343400" y="2743200"/>
          <p14:tracePt t="17642" x="4356100" y="2743200"/>
          <p14:tracePt t="17675" x="4375150" y="2736850"/>
          <p14:tracePt t="17692" x="4381500" y="2730500"/>
          <p14:tracePt t="17709" x="4394200" y="2717800"/>
          <p14:tracePt t="17725" x="4413250" y="2698750"/>
          <p14:tracePt t="17742" x="4432300" y="2686050"/>
          <p14:tracePt t="17759" x="4445000" y="2673350"/>
          <p14:tracePt t="17775" x="4457700" y="2660650"/>
          <p14:tracePt t="17792" x="4464050" y="2660650"/>
          <p14:tracePt t="17809" x="4489450" y="2660650"/>
          <p14:tracePt t="17825" x="4508500" y="2660650"/>
          <p14:tracePt t="17842" x="4533900" y="2660650"/>
          <p14:tracePt t="17859" x="4559300" y="2660650"/>
          <p14:tracePt t="17875" x="4603750" y="2660650"/>
          <p14:tracePt t="17892" x="4629150" y="2673350"/>
          <p14:tracePt t="17909" x="4673600" y="2673350"/>
          <p14:tracePt t="17925" x="4699000" y="2673350"/>
          <p14:tracePt t="17942" x="4730750" y="2673350"/>
          <p14:tracePt t="17959" x="4743450" y="2673350"/>
          <p14:tracePt t="17975" x="4762500" y="2660650"/>
          <p14:tracePt t="17992" x="4762500" y="2647950"/>
          <p14:tracePt t="18009" x="4768850" y="2641600"/>
          <p14:tracePt t="18042" x="4775200" y="2635250"/>
          <p14:tracePt t="18059" x="4781550" y="2628900"/>
          <p14:tracePt t="18075" x="4794250" y="2616200"/>
          <p14:tracePt t="18092" x="4813300" y="2616200"/>
          <p14:tracePt t="18109" x="4826000" y="2609850"/>
          <p14:tracePt t="18142" x="4832350" y="2609850"/>
          <p14:tracePt t="18159" x="4845050" y="2609850"/>
          <p14:tracePt t="18558" x="4838700" y="2609850"/>
          <p14:tracePt t="18576" x="4781550" y="2616200"/>
          <p14:tracePt t="18599" x="4724400" y="2635250"/>
          <p14:tracePt t="18616" x="4699000" y="2635250"/>
          <p14:tracePt t="18630" x="4686300" y="2641600"/>
          <p14:tracePt t="18726" x="4679950" y="2641600"/>
          <p14:tracePt t="18782" x="4673600" y="2654300"/>
          <p14:tracePt t="18800" x="4692650" y="2679700"/>
          <p14:tracePt t="18817" x="4768850" y="2717800"/>
          <p14:tracePt t="18834" x="4787900" y="2724150"/>
          <p14:tracePt t="18847" x="4806950" y="2736850"/>
          <p14:tracePt t="18875" x="4813300" y="2743200"/>
          <p14:tracePt t="18950" x="4813300" y="2755900"/>
          <p14:tracePt t="18968" x="4806950" y="2787650"/>
          <p14:tracePt t="18985" x="4768850" y="2794000"/>
          <p14:tracePt t="18995" x="4730750" y="2794000"/>
          <p14:tracePt t="19009" x="4679950" y="2806700"/>
          <p14:tracePt t="19026" x="4622800" y="2806700"/>
          <p14:tracePt t="19042" x="4584700" y="2806700"/>
          <p14:tracePt t="19059" x="4565650" y="2806700"/>
          <p14:tracePt t="19134" x="4591050" y="2819400"/>
          <p14:tracePt t="19151" x="4641850" y="2819400"/>
          <p14:tracePt t="19165" x="4699000" y="2832100"/>
          <p14:tracePt t="19176" x="4718050" y="2832100"/>
          <p14:tracePt t="19192" x="4737100" y="2838450"/>
          <p14:tracePt t="19237" x="4743450" y="2838450"/>
          <p14:tracePt t="19245" x="4749800" y="2838450"/>
          <p14:tracePt t="19259" x="4768850" y="2838450"/>
          <p14:tracePt t="19276" x="4794250" y="2838450"/>
          <p14:tracePt t="19292" x="4845050" y="2813050"/>
          <p14:tracePt t="19309" x="4883150" y="2774950"/>
          <p14:tracePt t="19326" x="4927600" y="2730500"/>
          <p14:tracePt t="19342" x="4940300" y="2698750"/>
          <p14:tracePt t="19359" x="4946650" y="2673350"/>
          <p14:tracePt t="19376" x="4959350" y="2654300"/>
          <p14:tracePt t="19392" x="4959350" y="2647950"/>
          <p14:tracePt t="19409" x="4959350" y="2641600"/>
          <p14:tracePt t="19485" x="4972050" y="2635250"/>
          <p14:tracePt t="19494" x="4984750" y="2635250"/>
          <p14:tracePt t="19509" x="5003800" y="2654300"/>
          <p14:tracePt t="19526" x="5010150" y="2667000"/>
          <p14:tracePt t="19543" x="5029200" y="2717800"/>
          <p14:tracePt t="19559" x="5029200" y="2762250"/>
          <p14:tracePt t="19576" x="5029200" y="2825750"/>
          <p14:tracePt t="19593" x="5029200" y="2876550"/>
          <p14:tracePt t="19609" x="5029200" y="2895600"/>
          <p14:tracePt t="19626" x="5029200" y="2908300"/>
          <p14:tracePt t="19643" x="5029200" y="2921000"/>
          <p14:tracePt t="19718" x="5029200" y="2914650"/>
          <p14:tracePt t="19735" x="5035550" y="2870200"/>
          <p14:tracePt t="19752" x="5054600" y="2806700"/>
          <p14:tracePt t="19765" x="5092700" y="2749550"/>
          <p14:tracePt t="19776" x="5118100" y="2711450"/>
          <p14:tracePt t="19793" x="5162550" y="2667000"/>
          <p14:tracePt t="19809" x="5213350" y="2622550"/>
          <p14:tracePt t="19826" x="5276850" y="2590800"/>
          <p14:tracePt t="19843" x="5321300" y="2571750"/>
          <p14:tracePt t="19859" x="5346700" y="2565400"/>
          <p14:tracePt t="19876" x="5359400" y="2559050"/>
          <p14:tracePt t="19893" x="5391150" y="2584450"/>
          <p14:tracePt t="19909" x="5422900" y="2622550"/>
          <p14:tracePt t="19926" x="5454650" y="2673350"/>
          <p14:tracePt t="19943" x="5486400" y="2705100"/>
          <p14:tracePt t="19959" x="5499100" y="2736850"/>
          <p14:tracePt t="19976" x="5499100" y="2749550"/>
          <p14:tracePt t="19993" x="5499100" y="2755900"/>
          <p14:tracePt t="20045" x="5505450" y="2762250"/>
          <p14:tracePt t="20053" x="5511800" y="2762250"/>
          <p14:tracePt t="20060" x="5524500" y="2762250"/>
          <p14:tracePt t="20076" x="5543550" y="2762250"/>
          <p14:tracePt t="20093" x="5588000" y="2736850"/>
          <p14:tracePt t="20109" x="5607050" y="2730500"/>
          <p14:tracePt t="20126" x="5619750" y="2724150"/>
          <p14:tracePt t="20143" x="5626100" y="2711450"/>
          <p14:tracePt t="20159" x="5632450" y="2711450"/>
          <p14:tracePt t="20176" x="5651500" y="2711450"/>
          <p14:tracePt t="20193" x="5664200" y="2711450"/>
          <p14:tracePt t="20209" x="5670550" y="2711450"/>
          <p14:tracePt t="20226" x="5689600" y="2711450"/>
          <p14:tracePt t="20243" x="5708650" y="2711450"/>
          <p14:tracePt t="20259" x="5715000" y="2711450"/>
          <p14:tracePt t="20276" x="5734050" y="2711450"/>
          <p14:tracePt t="20293" x="5753100" y="2711450"/>
          <p14:tracePt t="20310" x="5759450" y="2711450"/>
          <p14:tracePt t="20389" x="5759450" y="2717800"/>
          <p14:tracePt t="20396" x="5759450" y="2724150"/>
          <p14:tracePt t="20413" x="5746750" y="2743200"/>
          <p14:tracePt t="20421" x="5721350" y="2749550"/>
          <p14:tracePt t="20429" x="5683250" y="2762250"/>
          <p14:tracePt t="20443" x="5651500" y="2774950"/>
          <p14:tracePt t="20459" x="5575300" y="2787650"/>
          <p14:tracePt t="20476" x="5473700" y="2787650"/>
          <p14:tracePt t="20493" x="5283200" y="2800350"/>
          <p14:tracePt t="20509" x="5168900" y="2800350"/>
          <p14:tracePt t="20526" x="5099050" y="2800350"/>
          <p14:tracePt t="20543" x="5054600" y="2800350"/>
          <p14:tracePt t="20560" x="5041900" y="2787650"/>
          <p14:tracePt t="20576" x="5016500" y="2781300"/>
          <p14:tracePt t="20593" x="4978400" y="2768600"/>
          <p14:tracePt t="20610" x="4933950" y="2749550"/>
          <p14:tracePt t="20626" x="4902200" y="2736850"/>
          <p14:tracePt t="20643" x="4864100" y="2730500"/>
          <p14:tracePt t="20660" x="4851400" y="2730500"/>
          <p14:tracePt t="20676" x="4832350" y="2724150"/>
          <p14:tracePt t="20693" x="4800600" y="2711450"/>
          <p14:tracePt t="20710" x="4794250" y="2698750"/>
          <p14:tracePt t="20726" x="4794250" y="2686050"/>
          <p14:tracePt t="20743" x="4787900" y="2641600"/>
          <p14:tracePt t="20760" x="4787900" y="2616200"/>
          <p14:tracePt t="20776" x="4787900" y="2590800"/>
          <p14:tracePt t="20793" x="4794250" y="2552700"/>
          <p14:tracePt t="20810" x="4819650" y="2533650"/>
          <p14:tracePt t="20827" x="4851400" y="2508250"/>
          <p14:tracePt t="20843" x="4895850" y="2482850"/>
          <p14:tracePt t="20860" x="4965700" y="2444750"/>
          <p14:tracePt t="20876" x="5060950" y="2419350"/>
          <p14:tracePt t="20893" x="5207000" y="2393950"/>
          <p14:tracePt t="20910" x="5270500" y="2381250"/>
          <p14:tracePt t="20926" x="5308600" y="2381250"/>
          <p14:tracePt t="20943" x="5340350" y="2381250"/>
          <p14:tracePt t="20960" x="5384800" y="2381250"/>
          <p14:tracePt t="20976" x="5429250" y="2419350"/>
          <p14:tracePt t="20993" x="5473700" y="2482850"/>
          <p14:tracePt t="21010" x="5505450" y="2584450"/>
          <p14:tracePt t="21026" x="5530850" y="2755900"/>
          <p14:tracePt t="21043" x="5530850" y="2889250"/>
          <p14:tracePt t="21060" x="5530850" y="2933700"/>
          <p14:tracePt t="21076" x="5429250" y="2971800"/>
          <p14:tracePt t="21093" x="5314950" y="2984500"/>
          <p14:tracePt t="21110" x="5213350" y="2946400"/>
          <p14:tracePt t="21126" x="5060950" y="2832100"/>
          <p14:tracePt t="21143" x="4972050" y="2749550"/>
          <p14:tracePt t="21160" x="4953000" y="2724150"/>
          <p14:tracePt t="21176" x="4953000" y="2686050"/>
          <p14:tracePt t="21193" x="4953000" y="2673350"/>
          <p14:tracePt t="21210" x="4984750" y="2647950"/>
          <p14:tracePt t="21226" x="5073650" y="2622550"/>
          <p14:tracePt t="21243" x="5200650" y="2609850"/>
          <p14:tracePt t="21260" x="5353050" y="2609850"/>
          <p14:tracePt t="21276" x="5480050" y="2609850"/>
          <p14:tracePt t="21293" x="5492750" y="2616200"/>
          <p14:tracePt t="21310" x="5492750" y="2641600"/>
          <p14:tracePt t="21326" x="5486400" y="2705100"/>
          <p14:tracePt t="21343" x="5429250" y="2736850"/>
          <p14:tracePt t="21360" x="5321300" y="2774950"/>
          <p14:tracePt t="21376" x="5232400" y="2800350"/>
          <p14:tracePt t="21393" x="5207000" y="2800350"/>
          <p14:tracePt t="21410" x="5175250" y="2800350"/>
          <p14:tracePt t="21443" x="5175250" y="2787650"/>
          <p14:tracePt t="21460" x="5194300" y="2755900"/>
          <p14:tracePt t="21476" x="5295900" y="2698750"/>
          <p14:tracePt t="21493" x="5378450" y="2679700"/>
          <p14:tracePt t="21510" x="5461000" y="2679700"/>
          <p14:tracePt t="21527" x="5480050" y="2679700"/>
          <p14:tracePt t="21560" x="5486400" y="2686050"/>
          <p14:tracePt t="21576" x="5473700" y="2711450"/>
          <p14:tracePt t="21593" x="5435600" y="2711450"/>
          <p14:tracePt t="21610" x="5397500" y="2711450"/>
          <p14:tracePt t="21626" x="5372100" y="2711450"/>
          <p14:tracePt t="21643" x="5365750" y="2711450"/>
          <p14:tracePt t="21677" x="5359400" y="2711450"/>
          <p14:tracePt t="21838" x="5359400" y="2717800"/>
          <p14:tracePt t="21856" x="5359400" y="2743200"/>
          <p14:tracePt t="21873" x="5353050" y="2762250"/>
          <p14:tracePt t="21890" x="5334000" y="2794000"/>
          <p14:tracePt t="21903" x="5308600" y="2825750"/>
          <p14:tracePt t="21910" x="5283200" y="2832100"/>
          <p14:tracePt t="21926" x="5194300" y="2870200"/>
          <p14:tracePt t="21943" x="5137150" y="2895600"/>
          <p14:tracePt t="21960" x="5067300" y="2895600"/>
          <p14:tracePt t="21977" x="5041900" y="2895600"/>
          <p14:tracePt t="21993" x="5022850" y="2895600"/>
          <p14:tracePt t="22126" x="5022850" y="2889250"/>
          <p14:tracePt t="22534" x="5022850" y="2959100"/>
          <p14:tracePt t="22551" x="5022850" y="3136900"/>
          <p14:tracePt t="22569" x="5022850" y="3276600"/>
          <p14:tracePt t="22587" x="5022850" y="3327400"/>
          <p14:tracePt t="22589" x="5022850" y="3340100"/>
          <p14:tracePt t="22598" x="5022850" y="3346450"/>
          <p14:tracePt t="22610" x="5022850" y="3352800"/>
          <p14:tracePt t="22685" x="5016500" y="3359150"/>
          <p14:tracePt t="22718" x="5003800" y="3359150"/>
          <p14:tracePt t="22735" x="4991100" y="3352800"/>
          <p14:tracePt t="22752" x="4984750" y="3333750"/>
          <p14:tracePt t="22769" x="4978400" y="3327400"/>
          <p14:tracePt t="22777" x="4978400" y="3321050"/>
          <p14:tracePt t="22794" x="4978400" y="3314700"/>
          <p14:tracePt t="22810" x="4978400" y="3302000"/>
          <p14:tracePt t="23486" x="4933950" y="3289300"/>
          <p14:tracePt t="23503" x="4832350" y="3251200"/>
          <p14:tracePt t="23521" x="4724400" y="3206750"/>
          <p14:tracePt t="23539" x="4616450" y="3168650"/>
          <p14:tracePt t="23550" x="4533900" y="3143250"/>
          <p14:tracePt t="23560" x="4508500" y="3143250"/>
          <p14:tracePt t="23577" x="4438650" y="3130550"/>
          <p14:tracePt t="23594" x="4368800" y="3130550"/>
          <p14:tracePt t="23610" x="4286250" y="3130550"/>
          <p14:tracePt t="23627" x="4197350" y="3149600"/>
          <p14:tracePt t="23644" x="4152900" y="3175000"/>
          <p14:tracePt t="23660" x="4121150" y="3175000"/>
          <p14:tracePt t="23701" x="4114800" y="3181350"/>
          <p14:tracePt t="23717" x="4114800" y="3200400"/>
          <p14:tracePt t="23733" x="4108450" y="3206750"/>
          <p14:tracePt t="23744" x="4108450" y="3219450"/>
          <p14:tracePt t="23760" x="4108450" y="3232150"/>
          <p14:tracePt t="23777" x="4108450" y="3251200"/>
          <p14:tracePt t="23794" x="4108450" y="3257550"/>
          <p14:tracePt t="23810" x="4108450" y="3276600"/>
          <p14:tracePt t="23827" x="4108450" y="3282950"/>
          <p14:tracePt t="23844" x="4108450" y="3289300"/>
          <p14:tracePt t="23877" x="4095750" y="3302000"/>
          <p14:tracePt t="25406" x="4083050" y="3308350"/>
          <p14:tracePt t="25421" x="4076700" y="3308350"/>
          <p14:tracePt t="25429" x="4070350" y="3308350"/>
          <p14:tracePt t="25974" x="4076700" y="3308350"/>
          <p14:tracePt t="25991" x="4095750" y="3308350"/>
          <p14:tracePt t="26002" x="4102100" y="3308350"/>
          <p14:tracePt t="26011" x="4108450" y="3308350"/>
          <p14:tracePt t="26028" x="4121150" y="3308350"/>
          <p14:tracePt t="26045" x="4133850" y="3308350"/>
          <p14:tracePt t="26061" x="4146550" y="3308350"/>
          <p14:tracePt t="26078" x="4159250" y="3308350"/>
          <p14:tracePt t="26095" x="4171950" y="3302000"/>
          <p14:tracePt t="26111" x="4178300" y="3295650"/>
          <p14:tracePt t="26128" x="4191000" y="3282950"/>
          <p14:tracePt t="26145" x="4210050" y="3276600"/>
          <p14:tracePt t="26161" x="4222750" y="3270250"/>
          <p14:tracePt t="26178" x="4248150" y="3263900"/>
          <p14:tracePt t="26195" x="4267200" y="3251200"/>
          <p14:tracePt t="26211" x="4286250" y="3251200"/>
          <p14:tracePt t="26228" x="4305300" y="3244850"/>
          <p14:tracePt t="26245" x="4318000" y="3244850"/>
          <p14:tracePt t="26261" x="4337050" y="3232150"/>
          <p14:tracePt t="26295" x="4343400" y="3232150"/>
          <p14:tracePt t="26325" x="4356100" y="3232150"/>
          <p14:tracePt t="26349" x="4362450" y="3232150"/>
          <p14:tracePt t="26365" x="4368800" y="3232150"/>
          <p14:tracePt t="26373" x="4387850" y="3232150"/>
          <p14:tracePt t="26381" x="4400550" y="3225800"/>
          <p14:tracePt t="26395" x="4406900" y="3225800"/>
          <p14:tracePt t="26411" x="4451350" y="3206750"/>
          <p14:tracePt t="26428" x="4502150" y="3181350"/>
          <p14:tracePt t="26444" x="4578350" y="3149600"/>
          <p14:tracePt t="26461" x="4654550" y="3111500"/>
          <p14:tracePt t="26478" x="4718050" y="3079750"/>
          <p14:tracePt t="26495" x="4768850" y="3054350"/>
          <p14:tracePt t="26511" x="4800600" y="3035300"/>
          <p14:tracePt t="26528" x="4819650" y="3016250"/>
          <p14:tracePt t="26545" x="4832350" y="3003550"/>
          <p14:tracePt t="26561" x="4838700" y="2997200"/>
          <p14:tracePt t="26578" x="4845050" y="2990850"/>
          <p14:tracePt t="26595" x="4851400" y="2990850"/>
          <p14:tracePt t="26611" x="4857750" y="2984500"/>
          <p14:tracePt t="26628" x="4870450" y="2984500"/>
          <p14:tracePt t="26645" x="4883150" y="2984500"/>
          <p14:tracePt t="26678" x="4889500" y="2984500"/>
          <p14:tracePt t="28158" x="4876800" y="2984500"/>
          <p14:tracePt t="28175" x="4819650" y="3003550"/>
          <p14:tracePt t="28192" x="4749800" y="3016250"/>
          <p14:tracePt t="28210" x="4699000" y="3035300"/>
          <p14:tracePt t="28227" x="4667250" y="3048000"/>
          <p14:tracePt t="28245" x="4648200" y="3048000"/>
          <p14:tracePt t="28260" x="4641850" y="3048000"/>
          <p14:tracePt t="28382" x="4635500" y="3060700"/>
          <p14:tracePt t="28399" x="4648200" y="3098800"/>
          <p14:tracePt t="28412" x="4679950" y="3124200"/>
          <p14:tracePt t="28429" x="4781550" y="3187700"/>
          <p14:tracePt t="28445" x="4857750" y="3225800"/>
          <p14:tracePt t="28462" x="4908550" y="3238500"/>
          <p14:tracePt t="28478" x="4927600" y="3251200"/>
          <p14:tracePt t="28598" x="4927600" y="3257550"/>
          <p14:tracePt t="28615" x="4895850" y="3270250"/>
          <p14:tracePt t="28629" x="4845050" y="3289300"/>
          <p14:tracePt t="28645" x="4806950" y="3302000"/>
          <p14:tracePt t="28662" x="4768850" y="3302000"/>
          <p14:tracePt t="28679" x="4730750" y="3302000"/>
          <p14:tracePt t="28695" x="4679950" y="3302000"/>
          <p14:tracePt t="28712" x="4648200" y="3302000"/>
          <p14:tracePt t="28729" x="4629150" y="3282950"/>
          <p14:tracePt t="28745" x="4622800" y="3282950"/>
          <p14:tracePt t="28821" x="4641850" y="3282950"/>
          <p14:tracePt t="28830" x="4660900" y="3282950"/>
          <p14:tracePt t="28846" x="4730750" y="3282950"/>
          <p14:tracePt t="28862" x="4806950" y="3282950"/>
          <p14:tracePt t="28879" x="4870450" y="3282950"/>
          <p14:tracePt t="28895" x="4908550" y="3282950"/>
          <p14:tracePt t="28912" x="4933950" y="3282950"/>
          <p14:tracePt t="28929" x="4946650" y="3276600"/>
          <p14:tracePt t="28945" x="4959350" y="3257550"/>
          <p14:tracePt t="28962" x="4965700" y="3219450"/>
          <p14:tracePt t="28979" x="4965700" y="3181350"/>
          <p14:tracePt t="28995" x="4965700" y="3130550"/>
          <p14:tracePt t="29012" x="4953000" y="3092450"/>
          <p14:tracePt t="29029" x="4914900" y="3041650"/>
          <p14:tracePt t="29134" x="4914900" y="3035300"/>
          <p14:tracePt t="29151" x="4927600" y="3041650"/>
          <p14:tracePt t="29165" x="4946650" y="3060700"/>
          <p14:tracePt t="29179" x="4959350" y="3073400"/>
          <p14:tracePt t="29195" x="4972050" y="3098800"/>
          <p14:tracePt t="29212" x="4991100" y="3130550"/>
          <p14:tracePt t="29229" x="5003800" y="3181350"/>
          <p14:tracePt t="29245" x="5010150" y="3194050"/>
          <p14:tracePt t="29262" x="5010150" y="3200400"/>
          <p14:tracePt t="29296" x="5010150" y="3213100"/>
          <p14:tracePt t="29662" x="5010150" y="3232150"/>
          <p14:tracePt t="29680" x="5003800" y="3244850"/>
          <p14:tracePt t="29696" x="5003800" y="3257550"/>
          <p14:tracePt t="29990" x="5003800" y="3251200"/>
          <p14:tracePt t="30126" x="4997450" y="3251200"/>
          <p14:tracePt t="30143" x="4965700" y="3251200"/>
          <p14:tracePt t="30160" x="4927600" y="3251200"/>
          <p14:tracePt t="30177" x="4864100" y="3257550"/>
          <p14:tracePt t="30187" x="4845050" y="3257550"/>
          <p14:tracePt t="30196" x="4819650" y="3263900"/>
          <p14:tracePt t="30212" x="4667250" y="3263900"/>
          <p14:tracePt t="30229" x="4584700" y="3263900"/>
          <p14:tracePt t="30246" x="4533900" y="3263900"/>
          <p14:tracePt t="30262" x="4508500" y="3263900"/>
          <p14:tracePt t="30279" x="4495800" y="3263900"/>
          <p14:tracePt t="30296" x="4489450" y="3263900"/>
          <p14:tracePt t="30313" x="4470400" y="3263900"/>
          <p14:tracePt t="30329" x="4451350" y="3263900"/>
          <p14:tracePt t="30346" x="4425950" y="3263900"/>
          <p14:tracePt t="30363" x="4400550" y="3263900"/>
          <p14:tracePt t="30379" x="4362450" y="3263900"/>
          <p14:tracePt t="30396" x="4330700" y="3263900"/>
          <p14:tracePt t="30413" x="4273550" y="3276600"/>
          <p14:tracePt t="30429" x="4235450" y="3282950"/>
          <p14:tracePt t="30446" x="4216400" y="3282950"/>
          <p14:tracePt t="30463" x="4197350" y="3289300"/>
          <p14:tracePt t="30479" x="4184650" y="3295650"/>
          <p14:tracePt t="30496" x="4152900" y="3295650"/>
          <p14:tracePt t="30513" x="4140200" y="3302000"/>
          <p14:tracePt t="30529" x="4102100" y="3302000"/>
          <p14:tracePt t="30546" x="4076700" y="3302000"/>
          <p14:tracePt t="30563" x="4044950" y="3314700"/>
          <p14:tracePt t="30579" x="4019550" y="3321050"/>
          <p14:tracePt t="30613" x="4006850" y="3327400"/>
          <p14:tracePt t="31262" x="4038600" y="3327400"/>
          <p14:tracePt t="31280" x="4159250" y="3282950"/>
          <p14:tracePt t="31297" x="4286250" y="3213100"/>
          <p14:tracePt t="31314" x="4483100" y="3130550"/>
          <p14:tracePt t="31330" x="4660900" y="3060700"/>
          <p14:tracePt t="31346" x="4787900" y="2971800"/>
          <p14:tracePt t="31363" x="4870450" y="2914650"/>
          <p14:tracePt t="31379" x="4933950" y="2851150"/>
          <p14:tracePt t="31396" x="4959350" y="2813050"/>
          <p14:tracePt t="31413" x="4984750" y="2774950"/>
          <p14:tracePt t="31429" x="5003800" y="2743200"/>
          <p14:tracePt t="31574" x="5003800" y="2749550"/>
          <p14:tracePt t="31591" x="4984750" y="2794000"/>
          <p14:tracePt t="31610" x="4927600" y="2851150"/>
          <p14:tracePt t="31622" x="4851400" y="2921000"/>
          <p14:tracePt t="31630" x="4800600" y="2952750"/>
          <p14:tracePt t="31646" x="4692650" y="2997200"/>
          <p14:tracePt t="31663" x="4610100" y="3028950"/>
          <p14:tracePt t="31679" x="4565650" y="3048000"/>
          <p14:tracePt t="31696" x="4559300" y="3048000"/>
          <p14:tracePt t="31838" x="4559300" y="3060700"/>
          <p14:tracePt t="31853" x="4629150" y="3105150"/>
          <p14:tracePt t="31863" x="4654550" y="3130550"/>
          <p14:tracePt t="31880" x="4730750" y="3181350"/>
          <p14:tracePt t="31896" x="4787900" y="3213100"/>
          <p14:tracePt t="31913" x="4826000" y="3238500"/>
          <p14:tracePt t="31930" x="4832350" y="3238500"/>
          <p14:tracePt t="31963" x="4838700" y="3244850"/>
          <p14:tracePt t="32278" x="4838700" y="3257550"/>
          <p14:tracePt t="32295" x="4838700" y="3270250"/>
          <p14:tracePt t="32308" x="4826000" y="3276600"/>
          <p14:tracePt t="32318" x="4819650" y="3289300"/>
          <p14:tracePt t="32333" x="4813300" y="3289300"/>
          <p14:tracePt t="32558" x="4819650" y="3289300"/>
          <p14:tracePt t="32574" x="4864100" y="3270250"/>
          <p14:tracePt t="32584" x="4883150" y="3263900"/>
          <p14:tracePt t="32597" x="4933950" y="3232150"/>
          <p14:tracePt t="32613" x="4959350" y="3219450"/>
          <p14:tracePt t="32630" x="4978400" y="3200400"/>
          <p14:tracePt t="32646" x="4984750" y="3187700"/>
          <p14:tracePt t="32664" x="4997450" y="3181350"/>
          <p14:tracePt t="32741" x="4997450" y="3175000"/>
          <p14:tracePt t="32798" x="4997450" y="3168650"/>
          <p14:tracePt t="32862" x="5003800" y="3168650"/>
          <p14:tracePt t="32886" x="5016500" y="3168650"/>
          <p14:tracePt t="32903" x="5022850" y="3168650"/>
          <p14:tracePt t="32917" x="5029200" y="3168650"/>
          <p14:tracePt t="32930" x="5035550" y="3168650"/>
          <p14:tracePt t="32947" x="5048250" y="3168650"/>
          <p14:tracePt t="32963" x="5060950" y="3168650"/>
          <p14:tracePt t="32980" x="5067300" y="3181350"/>
          <p14:tracePt t="32997" x="5080000" y="3187700"/>
          <p14:tracePt t="33013" x="5086350" y="3194050"/>
          <p14:tracePt t="33047" x="5092700" y="3200400"/>
          <p14:tracePt t="33310" x="5092700" y="3206750"/>
          <p14:tracePt t="33327" x="5105400" y="3206750"/>
          <p14:tracePt t="33350" x="5111750" y="3213100"/>
          <p14:tracePt t="33362" x="5118100" y="3219450"/>
          <p14:tracePt t="33373" x="5137150" y="3225800"/>
          <p14:tracePt t="33383" x="5143500" y="3238500"/>
          <p14:tracePt t="33397" x="5156200" y="3244850"/>
          <p14:tracePt t="33413" x="5156200" y="3251200"/>
          <p14:tracePt t="33430" x="5162550" y="3257550"/>
          <p14:tracePt t="33493" x="5168900" y="3257550"/>
          <p14:tracePt t="33509" x="5175250" y="3257550"/>
          <p14:tracePt t="33566" x="5187950" y="3257550"/>
          <p14:tracePt t="33606" x="5187950" y="3251200"/>
          <p14:tracePt t="33630" x="5194300" y="3244850"/>
          <p14:tracePt t="33854" x="5200650" y="3244850"/>
          <p14:tracePt t="33871" x="5219700" y="3251200"/>
          <p14:tracePt t="33889" x="5226050" y="3257550"/>
          <p14:tracePt t="33899" x="5232400" y="3257550"/>
          <p14:tracePt t="33914" x="5238750" y="3270250"/>
          <p14:tracePt t="33930" x="5251450" y="3270250"/>
          <p14:tracePt t="33947" x="5270500" y="3276600"/>
          <p14:tracePt t="33964" x="5276850" y="3276600"/>
          <p14:tracePt t="33980" x="5283200" y="3276600"/>
          <p14:tracePt t="33997" x="5289550" y="3276600"/>
          <p14:tracePt t="34014" x="5302250" y="3276600"/>
          <p14:tracePt t="34030" x="5314950" y="3276600"/>
          <p14:tracePt t="34047" x="5334000" y="3257550"/>
          <p14:tracePt t="34064" x="5346700" y="3257550"/>
          <p14:tracePt t="34080" x="5346700" y="3251200"/>
          <p14:tracePt t="35102" x="5353050" y="3251200"/>
          <p14:tracePt t="35254" x="5346700" y="3251200"/>
          <p14:tracePt t="35271" x="5327650" y="3257550"/>
          <p14:tracePt t="35285" x="5314950" y="3257550"/>
          <p14:tracePt t="35297" x="5295900" y="3257550"/>
          <p14:tracePt t="35314" x="5245100" y="3270250"/>
          <p14:tracePt t="35331" x="5168900" y="3295650"/>
          <p14:tracePt t="35347" x="5048250" y="3321050"/>
          <p14:tracePt t="35364" x="4908550" y="3365500"/>
          <p14:tracePt t="35381" x="4705350" y="3390900"/>
          <p14:tracePt t="35397" x="4533900" y="3403600"/>
          <p14:tracePt t="35414" x="4381500" y="3403600"/>
          <p14:tracePt t="35431" x="4248150" y="3403600"/>
          <p14:tracePt t="35447" x="4210050" y="3403600"/>
          <p14:tracePt t="35464" x="4191000" y="3403600"/>
          <p14:tracePt t="35481" x="4184650" y="3403600"/>
          <p14:tracePt t="35497" x="4165600" y="3390900"/>
          <p14:tracePt t="35514" x="4152900" y="3365500"/>
          <p14:tracePt t="35531" x="4140200" y="3327400"/>
          <p14:tracePt t="35547" x="4133850" y="3295650"/>
          <p14:tracePt t="35564" x="4133850" y="3270250"/>
          <p14:tracePt t="35581" x="4133850" y="3232150"/>
          <p14:tracePt t="35597" x="4133850" y="3219450"/>
          <p14:tracePt t="35694" x="4133850" y="3232150"/>
          <p14:tracePt t="35712" x="4171950" y="3270250"/>
          <p14:tracePt t="35730" x="4216400" y="3308350"/>
          <p14:tracePt t="35747" x="4241800" y="3321050"/>
          <p14:tracePt t="35763" x="4254500" y="3327400"/>
          <p14:tracePt t="35773" x="4267200" y="3327400"/>
          <p14:tracePt t="44678" x="4267200" y="3365500"/>
          <p14:tracePt t="44695" x="4311650" y="3524250"/>
          <p14:tracePt t="44712" x="4356100" y="3676650"/>
          <p14:tracePt t="44730" x="4413250" y="3854450"/>
          <p14:tracePt t="44739" x="4464050" y="4025900"/>
          <p14:tracePt t="44750" x="4552950" y="4387850"/>
          <p14:tracePt t="44767" x="4635500" y="4692650"/>
          <p14:tracePt t="44783" x="4648200" y="4838700"/>
          <p14:tracePt t="44800" x="4654550" y="4889500"/>
          <p14:tracePt t="44817" x="4654550" y="4895850"/>
          <p14:tracePt t="44861" x="4654550" y="4902200"/>
          <p14:tracePt t="45014" x="4654550" y="4921250"/>
          <p14:tracePt t="45034" x="4654550" y="4933950"/>
          <p14:tracePt t="45051" x="4648200" y="4940300"/>
          <p14:tracePt t="45086" x="4641850" y="4940300"/>
          <p14:tracePt t="45102" x="4610100" y="4940300"/>
          <p14:tracePt t="45119" x="4559300" y="4883150"/>
          <p14:tracePt t="45134" x="4514850" y="4800600"/>
          <p14:tracePt t="45151" x="4489450" y="4737100"/>
          <p14:tracePt t="45167" x="4476750" y="4673600"/>
          <p14:tracePt t="45184" x="4470400" y="4635500"/>
          <p14:tracePt t="45200" x="4457700" y="4597400"/>
          <p14:tracePt t="45217" x="4457700" y="4578350"/>
          <p14:tracePt t="45234" x="4457700" y="4572000"/>
          <p14:tracePt t="45267" x="4457700" y="4565650"/>
          <p14:tracePt t="45284" x="4457700" y="4552950"/>
          <p14:tracePt t="45300" x="4457700" y="4483100"/>
          <p14:tracePt t="45317" x="4457700" y="4381500"/>
          <p14:tracePt t="45334" x="4457700" y="4279900"/>
          <p14:tracePt t="45351" x="4457700" y="4165600"/>
          <p14:tracePt t="45367" x="4489450" y="4070350"/>
          <p14:tracePt t="45384" x="4521200" y="3949700"/>
          <p14:tracePt t="45401" x="4552950" y="3873500"/>
          <p14:tracePt t="45417" x="4584700" y="3790950"/>
          <p14:tracePt t="45434" x="4622800" y="3740150"/>
          <p14:tracePt t="45450" x="4660900" y="3663950"/>
          <p14:tracePt t="45467" x="4699000" y="3594100"/>
          <p14:tracePt t="45484" x="4724400" y="3517900"/>
          <p14:tracePt t="45501" x="4737100" y="3397250"/>
          <p14:tracePt t="45517" x="4749800" y="3340100"/>
          <p14:tracePt t="45534" x="4749800" y="3289300"/>
          <p14:tracePt t="45551" x="4756150" y="3263900"/>
          <p14:tracePt t="45567" x="4768850" y="3232150"/>
          <p14:tracePt t="45584" x="4768850" y="3206750"/>
          <p14:tracePt t="45601" x="4768850" y="3194050"/>
          <p14:tracePt t="45617" x="4781550" y="3175000"/>
          <p14:tracePt t="45634" x="4781550" y="3162300"/>
          <p14:tracePt t="45651" x="4787900" y="3149600"/>
          <p14:tracePt t="45824" x="4787900" y="3162300"/>
          <p14:tracePt t="45842" x="4787900" y="3213100"/>
          <p14:tracePt t="45859" x="4787900" y="3263900"/>
          <p14:tracePt t="45872" x="4787900" y="3302000"/>
          <p14:tracePt t="45884" x="4787900" y="3321050"/>
          <p14:tracePt t="45901" x="4787900" y="3371850"/>
          <p14:tracePt t="45917" x="4794250" y="3384550"/>
          <p14:tracePt t="45934" x="4794250" y="3397250"/>
          <p14:tracePt t="48118" x="4794250" y="3416300"/>
          <p14:tracePt t="48135" x="4781550" y="3441700"/>
          <p14:tracePt t="48152" x="4743450" y="3505200"/>
          <p14:tracePt t="48168" x="4679950" y="3581400"/>
          <p14:tracePt t="48185" x="4622800" y="3695700"/>
          <p14:tracePt t="48201" x="4578350" y="3797300"/>
          <p14:tracePt t="48218" x="4533900" y="3886200"/>
          <p14:tracePt t="48235" x="4502150" y="3968750"/>
          <p14:tracePt t="48251" x="4495800" y="4006850"/>
          <p14:tracePt t="48268" x="4489450" y="4038600"/>
          <p14:tracePt t="48285" x="4470400" y="4089400"/>
          <p14:tracePt t="48301" x="4470400" y="4108450"/>
          <p14:tracePt t="48318" x="4464050" y="4114800"/>
          <p14:tracePt t="48445" x="4457700" y="4114800"/>
          <p14:tracePt t="48452" x="4445000" y="4095750"/>
          <p14:tracePt t="48460" x="4445000" y="4064000"/>
          <p14:tracePt t="48469" x="4432300" y="4025900"/>
          <p14:tracePt t="48485" x="4432300" y="3924300"/>
          <p14:tracePt t="48501" x="4432300" y="3822700"/>
          <p14:tracePt t="48518" x="4464050" y="3733800"/>
          <p14:tracePt t="48535" x="4476750" y="3663950"/>
          <p14:tracePt t="48551" x="4502150" y="3613150"/>
          <p14:tracePt t="48568" x="4521200" y="3575050"/>
          <p14:tracePt t="48585" x="4533900" y="3556000"/>
          <p14:tracePt t="48601" x="4540250" y="3543300"/>
          <p14:tracePt t="48618" x="4546600" y="3511550"/>
          <p14:tracePt t="48635" x="4559300" y="3486150"/>
          <p14:tracePt t="48651" x="4565650" y="3429000"/>
          <p14:tracePt t="48668" x="4597400" y="3378200"/>
          <p14:tracePt t="48685" x="4629150" y="3314700"/>
          <p14:tracePt t="48701" x="4635500" y="3289300"/>
          <p14:tracePt t="48718" x="4654550" y="3257550"/>
          <p14:tracePt t="48735" x="4667250" y="3219450"/>
          <p14:tracePt t="48751" x="4686300" y="3181350"/>
          <p14:tracePt t="48768" x="4705350" y="3143250"/>
          <p14:tracePt t="48785" x="4724400" y="3117850"/>
          <p14:tracePt t="48801" x="4743450" y="3086100"/>
          <p14:tracePt t="48818" x="4749800" y="3079750"/>
          <p14:tracePt t="48835" x="4749800" y="3067050"/>
          <p14:tracePt t="48851" x="4762500" y="3060700"/>
          <p14:tracePt t="48982" x="4762500" y="3098800"/>
          <p14:tracePt t="48999" x="4762500" y="3213100"/>
          <p14:tracePt t="49013" x="4762500" y="3378200"/>
          <p14:tracePt t="49022" x="4762500" y="3448050"/>
          <p14:tracePt t="49035" x="4762500" y="3536950"/>
          <p14:tracePt t="49052" x="4762500" y="3689350"/>
          <p14:tracePt t="49068" x="4762500" y="3879850"/>
          <p14:tracePt t="49085" x="4762500" y="4006850"/>
          <p14:tracePt t="49101" x="4762500" y="4076700"/>
          <p14:tracePt t="49118" x="4762500" y="4114800"/>
          <p14:tracePt t="49135" x="4762500" y="4121150"/>
          <p14:tracePt t="49205" x="4762500" y="4114800"/>
          <p14:tracePt t="49219" x="4775200" y="4032250"/>
          <p14:tracePt t="49235" x="4787900" y="3873500"/>
          <p14:tracePt t="49252" x="4787900" y="3663950"/>
          <p14:tracePt t="49268" x="4787900" y="3422650"/>
          <p14:tracePt t="49285" x="4787900" y="3333750"/>
          <p14:tracePt t="49302" x="4787900" y="3314700"/>
          <p14:tracePt t="49319" x="4787900" y="3308350"/>
          <p14:tracePt t="49390" x="4787900" y="3321050"/>
          <p14:tracePt t="49407" x="4787900" y="3371850"/>
          <p14:tracePt t="49425" x="4787900" y="3416300"/>
          <p14:tracePt t="49437" x="4787900" y="3460750"/>
          <p14:tracePt t="49452" x="4787900" y="3479800"/>
          <p14:tracePt t="49468" x="4775200" y="3530600"/>
          <p14:tracePt t="49485" x="4775200" y="3556000"/>
          <p14:tracePt t="49502" x="4775200" y="3562350"/>
          <p14:tracePt t="49573" x="4775200" y="3549650"/>
          <p14:tracePt t="49580" x="4762500" y="3517900"/>
          <p14:tracePt t="49589" x="4762500" y="3467100"/>
          <p14:tracePt t="49602" x="4749800" y="3429000"/>
          <p14:tracePt t="49618" x="4737100" y="3340100"/>
          <p14:tracePt t="49635" x="4737100" y="3276600"/>
          <p14:tracePt t="49636" x="4724400" y="3238500"/>
          <p14:tracePt t="49652" x="4724400" y="3219450"/>
          <p14:tracePt t="49668" x="4718050" y="3162300"/>
          <p14:tracePt t="49685" x="4718050" y="3155950"/>
          <p14:tracePt t="49702" x="4705350" y="3143250"/>
          <p14:tracePt t="49719" x="4705350" y="3136900"/>
          <p14:tracePt t="49752" x="4705350" y="3130550"/>
          <p14:tracePt t="49769" x="4705350" y="3111500"/>
          <p14:tracePt t="49785" x="4705350" y="3098800"/>
          <p14:tracePt t="49802" x="4699000" y="3079750"/>
          <p14:tracePt t="49819" x="4699000" y="3060700"/>
          <p14:tracePt t="49835" x="4699000" y="3054350"/>
          <p14:tracePt t="49852" x="4699000" y="3041650"/>
          <p14:tracePt t="49950" x="4699000" y="3067050"/>
          <p14:tracePt t="49967" x="4699000" y="3149600"/>
          <p14:tracePt t="49983" x="4699000" y="3213100"/>
          <p14:tracePt t="49991" x="4699000" y="3238500"/>
          <p14:tracePt t="50002" x="4699000" y="3282950"/>
          <p14:tracePt t="50019" x="4686300" y="3403600"/>
          <p14:tracePt t="50035" x="4654550" y="3543300"/>
          <p14:tracePt t="50052" x="4641850" y="3663950"/>
          <p14:tracePt t="50068" x="4629150" y="3867150"/>
          <p14:tracePt t="50085" x="4616450" y="3981450"/>
          <p14:tracePt t="50102" x="4610100" y="4070350"/>
          <p14:tracePt t="50119" x="4603750" y="4127500"/>
          <p14:tracePt t="50135" x="4591050" y="4191000"/>
          <p14:tracePt t="50152" x="4584700" y="4222750"/>
          <p14:tracePt t="50169" x="4584700" y="4229100"/>
          <p14:tracePt t="50185" x="4584700" y="4254500"/>
          <p14:tracePt t="50202" x="4584700" y="4267200"/>
          <p14:tracePt t="50219" x="4584700" y="4273550"/>
          <p14:tracePt t="50235" x="4572000" y="4292600"/>
          <p14:tracePt t="50252" x="4572000" y="4318000"/>
          <p14:tracePt t="50269" x="4572000" y="4343400"/>
          <p14:tracePt t="50285" x="4572000" y="4356100"/>
          <p14:tracePt t="50302" x="4572000" y="4375150"/>
          <p14:tracePt t="50335" x="4572000" y="4381500"/>
          <p14:tracePt t="50398" x="4572000" y="4362450"/>
          <p14:tracePt t="50415" x="4572000" y="4305300"/>
          <p14:tracePt t="50428" x="4584700" y="4210050"/>
          <p14:tracePt t="50452" x="4597400" y="4089400"/>
          <p14:tracePt t="50468" x="4622800" y="3898900"/>
          <p14:tracePt t="50485" x="4635500" y="3765550"/>
          <p14:tracePt t="50502" x="4648200" y="3657600"/>
          <p14:tracePt t="50519" x="4660900" y="3536950"/>
          <p14:tracePt t="50535" x="4660900" y="3486150"/>
          <p14:tracePt t="50552" x="4660900" y="3448050"/>
          <p14:tracePt t="50569" x="4660900" y="3422650"/>
          <p14:tracePt t="50585" x="4660900" y="3397250"/>
          <p14:tracePt t="50602" x="4660900" y="3365500"/>
          <p14:tracePt t="50619" x="4660900" y="3327400"/>
          <p14:tracePt t="50635" x="4673600" y="3308350"/>
          <p14:tracePt t="50652" x="4673600" y="3282950"/>
          <p14:tracePt t="50653" x="4673600" y="3263900"/>
          <p14:tracePt t="50669" x="4673600" y="3244850"/>
          <p14:tracePt t="50685" x="4673600" y="3232150"/>
          <p14:tracePt t="50702" x="4673600" y="3225800"/>
          <p14:tracePt t="50719" x="4673600" y="3213100"/>
          <p14:tracePt t="50735" x="4673600" y="3206750"/>
          <p14:tracePt t="50752" x="4673600" y="3200400"/>
          <p14:tracePt t="50769" x="4673600" y="3187700"/>
          <p14:tracePt t="50785" x="4673600" y="3181350"/>
          <p14:tracePt t="50802" x="4679950" y="3175000"/>
          <p14:tracePt t="50835" x="4679950" y="3162300"/>
          <p14:tracePt t="50869" x="4679950" y="3149600"/>
          <p14:tracePt t="50990" x="4686300" y="3155950"/>
          <p14:tracePt t="51008" x="4686300" y="3181350"/>
          <p14:tracePt t="51024" x="4686300" y="3206750"/>
          <p14:tracePt t="51036" x="4686300" y="3225800"/>
          <p14:tracePt t="51052" x="4699000" y="3257550"/>
          <p14:tracePt t="51069" x="4699000" y="3289300"/>
          <p14:tracePt t="51085" x="4699000" y="3314700"/>
          <p14:tracePt t="51102" x="4699000" y="3352800"/>
          <p14:tracePt t="51119" x="4699000" y="3384550"/>
          <p14:tracePt t="51136" x="4699000" y="3435350"/>
          <p14:tracePt t="51152" x="4699000" y="3486150"/>
          <p14:tracePt t="51169" x="4699000" y="3536950"/>
          <p14:tracePt t="51186" x="4699000" y="3587750"/>
          <p14:tracePt t="51202" x="4699000" y="3632200"/>
          <p14:tracePt t="51219" x="4692650" y="3663950"/>
          <p14:tracePt t="51236" x="4679950" y="3752850"/>
          <p14:tracePt t="51252" x="4679950" y="3816350"/>
          <p14:tracePt t="51269" x="4667250" y="3937000"/>
          <p14:tracePt t="51286" x="4667250" y="4070350"/>
          <p14:tracePt t="51302" x="4667250" y="4191000"/>
          <p14:tracePt t="51319" x="4654550" y="4292600"/>
          <p14:tracePt t="51336" x="4641850" y="4387850"/>
          <p14:tracePt t="51352" x="4629150" y="4451350"/>
          <p14:tracePt t="51369" x="4629150" y="4489450"/>
          <p14:tracePt t="51386" x="4629150" y="4508500"/>
          <p14:tracePt t="51402" x="4629150" y="4514850"/>
          <p14:tracePt t="51990" x="4629150" y="4489450"/>
          <p14:tracePt t="52007" x="4616450" y="4419600"/>
          <p14:tracePt t="52022" x="4616450" y="4356100"/>
          <p14:tracePt t="52036" x="4616450" y="4305300"/>
          <p14:tracePt t="52052" x="4616450" y="4152900"/>
          <p14:tracePt t="52069" x="4616450" y="4051300"/>
          <p14:tracePt t="52086" x="4616450" y="3962400"/>
          <p14:tracePt t="52102" x="4603750" y="3860800"/>
          <p14:tracePt t="52119" x="4603750" y="3740150"/>
          <p14:tracePt t="52136" x="4603750" y="3657600"/>
          <p14:tracePt t="52153" x="4603750" y="3587750"/>
          <p14:tracePt t="52169" x="4603750" y="3536950"/>
          <p14:tracePt t="52186" x="4603750" y="3511550"/>
          <p14:tracePt t="52203" x="4603750" y="3467100"/>
          <p14:tracePt t="52219" x="4603750" y="3441700"/>
          <p14:tracePt t="52236" x="4603750" y="3403600"/>
          <p14:tracePt t="52253" x="4603750" y="3333750"/>
          <p14:tracePt t="52269" x="4603750" y="3270250"/>
          <p14:tracePt t="52286" x="4603750" y="3219450"/>
          <p14:tracePt t="52303" x="4603750" y="3181350"/>
          <p14:tracePt t="52319" x="4603750" y="3143250"/>
          <p14:tracePt t="52336" x="4616450" y="3124200"/>
          <p14:tracePt t="52353" x="4616450" y="3105150"/>
          <p14:tracePt t="52369" x="4616450" y="3098800"/>
          <p14:tracePt t="52403" x="4622800" y="3092450"/>
          <p14:tracePt t="52419" x="4629150" y="3086100"/>
          <p14:tracePt t="52436" x="4641850" y="3079750"/>
          <p14:tracePt t="52453" x="4667250" y="3073400"/>
          <p14:tracePt t="52469" x="4686300" y="3060700"/>
          <p14:tracePt t="52486" x="4705350" y="3054350"/>
          <p14:tracePt t="52503" x="4718050" y="3054350"/>
          <p14:tracePt t="52519" x="4737100" y="3041650"/>
          <p14:tracePt t="52536" x="4756150" y="3035300"/>
          <p14:tracePt t="52607" x="4762500" y="3035300"/>
          <p14:tracePt t="52624" x="4768850" y="3035300"/>
          <p14:tracePt t="52641" x="4787900" y="3048000"/>
          <p14:tracePt t="52653" x="4787900" y="3086100"/>
          <p14:tracePt t="52669" x="4787900" y="3105150"/>
          <p14:tracePt t="52686" x="4787900" y="3124200"/>
          <p14:tracePt t="52703" x="4794250" y="3136900"/>
          <p14:tracePt t="52814" x="4794250" y="3143250"/>
          <p14:tracePt t="52831" x="4787900" y="3143250"/>
          <p14:tracePt t="52895" x="4781550" y="3149600"/>
          <p14:tracePt t="53006" x="4775200" y="3155950"/>
          <p14:tracePt t="53062" x="4768850" y="3162300"/>
          <p14:tracePt t="77830" x="4756150" y="3162300"/>
          <p14:tracePt t="77852" x="4667250" y="3117850"/>
          <p14:tracePt t="77870" x="4622800" y="3086100"/>
          <p14:tracePt t="78302" x="4629150" y="3086100"/>
          <p14:tracePt t="78421" x="4641850" y="3086100"/>
          <p14:tracePt t="78439" x="4686300" y="3022600"/>
          <p14:tracePt t="78455" x="4756150" y="2965450"/>
          <p14:tracePt t="78463" x="4775200" y="2965450"/>
          <p14:tracePt t="78477" x="4819650" y="2946400"/>
          <p14:tracePt t="78494" x="4883150" y="2927350"/>
          <p14:tracePt t="78511" x="4908550" y="2921000"/>
          <p14:tracePt t="78527" x="4927600" y="2908300"/>
          <p14:tracePt t="78718" x="4921250" y="2908300"/>
          <p14:tracePt t="78736" x="4883150" y="2908300"/>
          <p14:tracePt t="78753" x="4813300" y="2908300"/>
          <p14:tracePt t="78764" x="4781550" y="2908300"/>
          <p14:tracePt t="78777" x="4743450" y="2908300"/>
          <p14:tracePt t="78794" x="4699000" y="2940050"/>
          <p14:tracePt t="78811" x="4667250" y="2971800"/>
          <p14:tracePt t="78844" x="4654550" y="2984500"/>
          <p14:tracePt t="78868" x="4648200" y="2984500"/>
          <p14:tracePt t="78877" x="4641850" y="2984500"/>
          <p14:tracePt t="78894" x="4610100" y="2984500"/>
          <p14:tracePt t="78911" x="4527550" y="2997200"/>
          <p14:tracePt t="78927" x="4451350" y="3028950"/>
          <p14:tracePt t="78944" x="4419600" y="3054350"/>
          <p14:tracePt t="78961" x="4406900" y="3086100"/>
          <p14:tracePt t="78977" x="4406900" y="3111500"/>
          <p14:tracePt t="78994" x="4419600" y="3149600"/>
          <p14:tracePt t="79011" x="4476750" y="3187700"/>
          <p14:tracePt t="79027" x="4533900" y="3206750"/>
          <p14:tracePt t="79044" x="4546600" y="3213100"/>
          <p14:tracePt t="79110" x="4546600" y="3219450"/>
          <p14:tracePt t="79127" x="4540250" y="3232150"/>
          <p14:tracePt t="79144" x="4527550" y="3238500"/>
          <p14:tracePt t="79162" x="4527550" y="3244850"/>
          <p14:tracePt t="79178" x="4527550" y="3251200"/>
          <p14:tracePt t="79194" x="4552950" y="3263900"/>
          <p14:tracePt t="79211" x="4660900" y="3289300"/>
          <p14:tracePt t="79212" x="4749800" y="3321050"/>
          <p14:tracePt t="79227" x="4838700" y="3321050"/>
          <p14:tracePt t="79244" x="4972050" y="3346450"/>
          <p14:tracePt t="79284" x="4965700" y="3346450"/>
          <p14:tracePt t="79294" x="4933950" y="3346450"/>
          <p14:tracePt t="79311" x="4895850" y="3346450"/>
          <p14:tracePt t="79344" x="4889500" y="3340100"/>
          <p14:tracePt t="79413" x="4889500" y="3333750"/>
          <p14:tracePt t="79524" x="4876800" y="3403600"/>
          <p14:tracePt t="79532" x="4857750" y="3549650"/>
          <p14:tracePt t="79545" x="4857750" y="3759200"/>
          <p14:tracePt t="79562" x="4857750" y="4210050"/>
          <p14:tracePt t="79578" x="4819650" y="4603750"/>
          <p14:tracePt t="79594" x="4775200" y="5010150"/>
          <p14:tracePt t="79611" x="4775200" y="5200650"/>
          <p14:tracePt t="79628" x="4781550" y="5238750"/>
          <p14:tracePt t="79702" x="4781550" y="5232400"/>
          <p14:tracePt t="79710" x="4781550" y="5187950"/>
          <p14:tracePt t="79718" x="4781550" y="5130800"/>
          <p14:tracePt t="79728" x="4794250" y="5073650"/>
          <p14:tracePt t="79745" x="4806950" y="4984750"/>
          <p14:tracePt t="79761" x="4819650" y="4927600"/>
          <p14:tracePt t="79778" x="4832350" y="4908550"/>
          <p14:tracePt t="79845" x="4832350" y="4902200"/>
          <p14:tracePt t="79863" x="4832350" y="4864100"/>
          <p14:tracePt t="79878" x="4819650" y="4749800"/>
          <p14:tracePt t="79895" x="4775200" y="4552950"/>
          <p14:tracePt t="79911" x="4762500" y="4330700"/>
          <p14:tracePt t="79928" x="4762500" y="4133850"/>
          <p14:tracePt t="79944" x="4762500" y="4000500"/>
          <p14:tracePt t="79961" x="4762500" y="3892550"/>
          <p14:tracePt t="79978" x="4762500" y="3848100"/>
          <p14:tracePt t="79994" x="4762500" y="3822700"/>
          <p14:tracePt t="80011" x="4749800" y="3810000"/>
          <p14:tracePt t="80028" x="4737100" y="3810000"/>
          <p14:tracePt t="80044" x="4718050" y="3810000"/>
          <p14:tracePt t="80061" x="4679950" y="3810000"/>
          <p14:tracePt t="80078" x="4648200" y="3854450"/>
          <p14:tracePt t="80094" x="4610100" y="3905250"/>
          <p14:tracePt t="80111" x="4572000" y="3962400"/>
          <p14:tracePt t="80128" x="4559300" y="4000500"/>
          <p14:tracePt t="80145" x="4559300" y="4025900"/>
          <p14:tracePt t="80161" x="4559300" y="4051300"/>
          <p14:tracePt t="80178" x="4572000" y="4076700"/>
          <p14:tracePt t="80195" x="4591050" y="4083050"/>
          <p14:tracePt t="80211" x="4616450" y="4095750"/>
          <p14:tracePt t="80228" x="4622800" y="4095750"/>
          <p14:tracePt t="80310" x="4603750" y="4083050"/>
          <p14:tracePt t="80327" x="4572000" y="4044950"/>
          <p14:tracePt t="80345" x="4533900" y="3987800"/>
          <p14:tracePt t="80362" x="4527550" y="3975100"/>
          <p14:tracePt t="80413" x="4540250" y="3975100"/>
          <p14:tracePt t="80421" x="4572000" y="3987800"/>
          <p14:tracePt t="80431" x="4629150" y="4019550"/>
          <p14:tracePt t="80445" x="4749800" y="4070350"/>
          <p14:tracePt t="80461" x="4889500" y="4127500"/>
          <p14:tracePt t="80478" x="4984750" y="4178300"/>
          <p14:tracePt t="80495" x="4991100" y="4178300"/>
          <p14:tracePt t="80511" x="4991100" y="4191000"/>
          <p14:tracePt t="80528" x="4959350" y="4210050"/>
          <p14:tracePt t="80544" x="4883150" y="4248150"/>
          <p14:tracePt t="80561" x="4775200" y="4298950"/>
          <p14:tracePt t="80578" x="4686300" y="4381500"/>
          <p14:tracePt t="80595" x="4654550" y="4425950"/>
          <p14:tracePt t="80734" x="4654550" y="4432300"/>
          <p14:tracePt t="80798" x="4648200" y="4438650"/>
          <p14:tracePt t="80815" x="4679950" y="4451350"/>
          <p14:tracePt t="80828" x="4724400" y="4476750"/>
          <p14:tracePt t="80845" x="4806950" y="4476750"/>
          <p14:tracePt t="80862" x="4826000" y="4476750"/>
          <p14:tracePt t="80878" x="4832350" y="4476750"/>
          <p14:tracePt t="80911" x="4845050" y="4476750"/>
          <p14:tracePt t="80928" x="4851400" y="4476750"/>
          <p14:tracePt t="80949" x="4851400" y="4470400"/>
          <p14:tracePt t="80961" x="4857750" y="4464050"/>
          <p14:tracePt t="80978" x="4864100" y="4451350"/>
          <p14:tracePt t="80995" x="4864100" y="4445000"/>
          <p14:tracePt t="81028" x="4864100" y="4438650"/>
          <p14:tracePt t="81045" x="4864100" y="4419600"/>
          <p14:tracePt t="81062" x="4864100" y="4387850"/>
          <p14:tracePt t="81078" x="4864100" y="4330700"/>
          <p14:tracePt t="81095" x="4857750" y="4229100"/>
          <p14:tracePt t="81112" x="4845050" y="4095750"/>
          <p14:tracePt t="81128" x="4845050" y="3905250"/>
          <p14:tracePt t="81145" x="4845050" y="3721100"/>
          <p14:tracePt t="81162" x="4851400" y="3581400"/>
          <p14:tracePt t="81182" x="4883150" y="3416300"/>
          <p14:tracePt t="81195" x="4902200" y="3371850"/>
          <p14:tracePt t="81211" x="4902200" y="3321050"/>
          <p14:tracePt t="81228" x="4889500" y="3257550"/>
          <p14:tracePt t="81245" x="4876800" y="3238500"/>
          <p14:tracePt t="81261" x="4870450" y="3225800"/>
          <p14:tracePt t="81278" x="4857750" y="3213100"/>
          <p14:tracePt t="81324" x="4851400" y="3206750"/>
          <p14:tracePt t="81332" x="4851400" y="3200400"/>
          <p14:tracePt t="81345" x="4838700" y="3194050"/>
          <p14:tracePt t="81361" x="4832350" y="3168650"/>
          <p14:tracePt t="81378" x="4819650" y="3130550"/>
          <p14:tracePt t="81395" x="4813300" y="3105150"/>
          <p14:tracePt t="81412" x="4813300" y="3086100"/>
          <p14:tracePt t="81460" x="4806950" y="3086100"/>
          <p14:tracePt t="81468" x="4800600" y="3086100"/>
          <p14:tracePt t="81478" x="4787900" y="3092450"/>
          <p14:tracePt t="81495" x="4775200" y="3149600"/>
          <p14:tracePt t="81512" x="4749800" y="3219450"/>
          <p14:tracePt t="81528" x="4737100" y="3276600"/>
          <p14:tracePt t="81545" x="4737100" y="3302000"/>
          <p14:tracePt t="81562" x="4737100" y="3308350"/>
          <p14:tracePt t="81694" x="4737100" y="3302000"/>
          <p14:tracePt t="81711" x="4737100" y="3295650"/>
          <p14:tracePt t="81729" x="4737100" y="3276600"/>
          <p14:tracePt t="81746" x="4737100" y="3270250"/>
          <p14:tracePt t="81762" x="4743450" y="3263900"/>
          <p14:tracePt t="81778" x="4743450" y="3251200"/>
          <p14:tracePt t="81812" x="4743450" y="3244850"/>
          <p14:tracePt t="81836" x="4743450" y="3238500"/>
          <p14:tracePt t="82134" x="4743450" y="3251200"/>
          <p14:tracePt t="82149" x="4743450" y="3302000"/>
          <p14:tracePt t="82162" x="4743450" y="3371850"/>
          <p14:tracePt t="82179" x="4743450" y="3549650"/>
          <p14:tracePt t="82195" x="4743450" y="3860800"/>
          <p14:tracePt t="82212" x="4743450" y="4070350"/>
          <p14:tracePt t="82213" x="4743450" y="4127500"/>
          <p14:tracePt t="82228" x="4743450" y="4203700"/>
          <p14:tracePt t="82245" x="4743450" y="4235450"/>
          <p14:tracePt t="82262" x="4737100" y="4260850"/>
          <p14:tracePt t="82279" x="4737100" y="4279900"/>
          <p14:tracePt t="82295" x="4737100" y="4305300"/>
          <p14:tracePt t="82312" x="4737100" y="4330700"/>
          <p14:tracePt t="82329" x="4737100" y="4349750"/>
          <p14:tracePt t="82345" x="4743450" y="4375150"/>
          <p14:tracePt t="82362" x="4743450" y="4381500"/>
          <p14:tracePt t="82378" x="4743450" y="4413250"/>
          <p14:tracePt t="82395" x="4743450" y="4438650"/>
          <p14:tracePt t="82412" x="4749800" y="4464050"/>
          <p14:tracePt t="82428" x="4749800" y="4514850"/>
          <p14:tracePt t="82445" x="4749800" y="4540250"/>
          <p14:tracePt t="82462" x="4749800" y="4559300"/>
          <p14:tracePt t="82478" x="4749800" y="4565650"/>
          <p14:tracePt t="82512" x="4756150" y="4565650"/>
          <p14:tracePt t="82574" x="4756150" y="4552950"/>
          <p14:tracePt t="82591" x="4756150" y="4540250"/>
          <p14:tracePt t="82604" x="4756150" y="4521200"/>
          <p14:tracePt t="82629" x="4762500" y="4514850"/>
          <p14:tracePt t="82645" x="4762500" y="4508500"/>
          <p14:tracePt t="82662" x="4762500" y="4483100"/>
          <p14:tracePt t="82679" x="4775200" y="4470400"/>
          <p14:tracePt t="82695" x="4775200" y="4457700"/>
          <p14:tracePt t="82712" x="4775200" y="4425950"/>
          <p14:tracePt t="82729" x="4775200" y="4413250"/>
          <p14:tracePt t="82745" x="4781550" y="4394200"/>
          <p14:tracePt t="82762" x="4781550" y="4387850"/>
          <p14:tracePt t="82779" x="4781550" y="4381500"/>
          <p14:tracePt t="82795" x="4781550" y="4368800"/>
          <p14:tracePt t="82869" x="4781550" y="4362450"/>
          <p14:tracePt t="82887" x="4787900" y="4356100"/>
          <p14:tracePt t="82901" x="4800600" y="4324350"/>
          <p14:tracePt t="82912" x="4826000" y="4305300"/>
          <p14:tracePt t="82929" x="4876800" y="4248150"/>
          <p14:tracePt t="82945" x="4965700" y="4178300"/>
          <p14:tracePt t="82962" x="5016500" y="4083050"/>
          <p14:tracePt t="82979" x="5041900" y="3981450"/>
          <p14:tracePt t="82995" x="5041900" y="3911600"/>
          <p14:tracePt t="83012" x="5010150" y="3829050"/>
          <p14:tracePt t="83029" x="4933950" y="3771900"/>
          <p14:tracePt t="83045" x="4883150" y="3759200"/>
          <p14:tracePt t="83062" x="4845050" y="3759200"/>
          <p14:tracePt t="83079" x="4756150" y="3778250"/>
          <p14:tracePt t="83095" x="4622800" y="3943350"/>
          <p14:tracePt t="83112" x="4406900" y="4298950"/>
          <p14:tracePt t="83129" x="4343400" y="4527550"/>
          <p14:tracePt t="83146" x="4330700" y="4648200"/>
          <p14:tracePt t="83162" x="4394200" y="4692650"/>
          <p14:tracePt t="83179" x="4508500" y="4692650"/>
          <p14:tracePt t="83195" x="4667250" y="4648200"/>
          <p14:tracePt t="83212" x="4806950" y="4457700"/>
          <p14:tracePt t="83229" x="4806950" y="4318000"/>
          <p14:tracePt t="83245" x="4775200" y="4210050"/>
          <p14:tracePt t="83262" x="4699000" y="4171950"/>
          <p14:tracePt t="83279" x="4635500" y="4171950"/>
          <p14:tracePt t="83295" x="4578350" y="4171950"/>
          <p14:tracePt t="83312" x="4540250" y="4267200"/>
          <p14:tracePt t="83329" x="4514850" y="4356100"/>
          <p14:tracePt t="83345" x="4514850" y="4394200"/>
          <p14:tracePt t="83362" x="4527550" y="4425950"/>
          <p14:tracePt t="83379" x="4591050" y="4432300"/>
          <p14:tracePt t="83395" x="4616450" y="4432300"/>
          <p14:tracePt t="83412" x="4629150" y="4305300"/>
          <p14:tracePt t="83429" x="4597400" y="4235450"/>
          <p14:tracePt t="83445" x="4552950" y="4197350"/>
          <p14:tracePt t="83462" x="4508500" y="4191000"/>
          <p14:tracePt t="83508" x="4508500" y="4197350"/>
          <p14:tracePt t="83516" x="4508500" y="4216400"/>
          <p14:tracePt t="83529" x="4508500" y="4241800"/>
          <p14:tracePt t="83546" x="4565650" y="4286250"/>
          <p14:tracePt t="83562" x="4610100" y="4298950"/>
          <p14:tracePt t="83579" x="4641850" y="4298950"/>
          <p14:tracePt t="83596" x="4667250" y="4298950"/>
          <p14:tracePt t="83774" x="4648200" y="4279900"/>
          <p14:tracePt t="83791" x="4622800" y="4248150"/>
          <p14:tracePt t="83809" x="4610100" y="4229100"/>
          <p14:tracePt t="83826" x="4610100" y="4222750"/>
          <p14:tracePt t="83849" x="4610100" y="4216400"/>
          <p14:tracePt t="83869" x="4629150" y="4210050"/>
          <p14:tracePt t="83879" x="4692650" y="4197350"/>
          <p14:tracePt t="83896" x="4832350" y="4197350"/>
          <p14:tracePt t="83913" x="4984750" y="4197350"/>
          <p14:tracePt t="83929" x="5060950" y="4197350"/>
          <p14:tracePt t="83981" x="5016500" y="4197350"/>
          <p14:tracePt t="83991" x="4965700" y="4197350"/>
          <p14:tracePt t="84001" x="4927600" y="4197350"/>
          <p14:tracePt t="84012" x="4845050" y="4197350"/>
          <p14:tracePt t="84029" x="4794250" y="4229100"/>
          <p14:tracePt t="84046" x="4781550" y="4241800"/>
          <p14:tracePt t="84062" x="4781550" y="4248150"/>
          <p14:tracePt t="84079" x="4800600" y="4273550"/>
          <p14:tracePt t="84096" x="4838700" y="4298950"/>
          <p14:tracePt t="84112" x="4864100" y="4311650"/>
          <p14:tracePt t="84146" x="4870450" y="4311650"/>
          <p14:tracePt t="84162" x="4845050" y="4318000"/>
          <p14:tracePt t="84179" x="4794250" y="4318000"/>
          <p14:tracePt t="84196" x="4775200" y="4318000"/>
          <p14:tracePt t="84212" x="4768850" y="4318000"/>
          <p14:tracePt t="84244" x="4787900" y="4330700"/>
          <p14:tracePt t="84252" x="4806950" y="4337050"/>
          <p14:tracePt t="84262" x="4826000" y="4349750"/>
          <p14:tracePt t="84279" x="4838700" y="4356100"/>
          <p14:tracePt t="84350" x="4832350" y="4356100"/>
          <p14:tracePt t="84367" x="4794250" y="4349750"/>
          <p14:tracePt t="84379" x="4787900" y="4343400"/>
          <p14:tracePt t="84396" x="4762500" y="4330700"/>
          <p14:tracePt t="84413" x="4756150" y="4324350"/>
          <p14:tracePt t="84638" x="4711700" y="4318000"/>
          <p14:tracePt t="84655" x="4445000" y="4318000"/>
          <p14:tracePt t="84670" x="4286250" y="4222750"/>
          <p14:tracePt t="84680" x="4267200" y="4210050"/>
          <p14:tracePt t="84765" x="4267200" y="4197350"/>
          <p14:tracePt t="84782" x="4267200" y="4178300"/>
          <p14:tracePt t="84796" x="4267200" y="4171950"/>
          <p14:tracePt t="84813" x="4267200" y="4140200"/>
          <p14:tracePt t="84829" x="4267200" y="4102100"/>
          <p14:tracePt t="84846" x="4267200" y="4076700"/>
          <p14:tracePt t="84863" x="4267200" y="4044950"/>
          <p14:tracePt t="84879" x="4267200" y="4032250"/>
          <p14:tracePt t="84896" x="4267200" y="4025900"/>
          <p14:tracePt t="84913" x="4267200" y="4006850"/>
          <p14:tracePt t="84929" x="4273550" y="3994150"/>
          <p14:tracePt t="84946" x="4298950" y="3994150"/>
          <p14:tracePt t="84963" x="4349750" y="3981450"/>
          <p14:tracePt t="84979" x="4406900" y="3968750"/>
          <p14:tracePt t="84996" x="4464050" y="3943350"/>
          <p14:tracePt t="85013" x="4483100" y="3924300"/>
          <p14:tracePt t="85029" x="4489450" y="3911600"/>
          <p14:tracePt t="85046" x="4495800" y="3879850"/>
          <p14:tracePt t="85063" x="4495800" y="3854450"/>
          <p14:tracePt t="85182" x="4483100" y="3867150"/>
          <p14:tracePt t="85199" x="4451350" y="3911600"/>
          <p14:tracePt t="85219" x="4432300" y="3937000"/>
          <p14:tracePt t="85237" x="4381500" y="4025900"/>
          <p14:tracePt t="85246" x="4330700" y="4095750"/>
          <p14:tracePt t="85263" x="4203700" y="4273550"/>
          <p14:tracePt t="85279" x="4044950" y="4476750"/>
          <p14:tracePt t="85296" x="3898900" y="4635500"/>
          <p14:tracePt t="85313" x="3848100" y="4711700"/>
          <p14:tracePt t="85329" x="3841750" y="4718050"/>
          <p14:tracePt t="85384" x="3854450" y="4679950"/>
          <p14:tracePt t="85392" x="3886200" y="4610100"/>
          <p14:tracePt t="85398" x="3949700" y="4514850"/>
          <p14:tracePt t="85415" x="4159250" y="4184650"/>
          <p14:tracePt t="85430" x="4356100" y="3924300"/>
          <p14:tracePt t="85446" x="4533900" y="3765550"/>
          <p14:tracePt t="85463" x="4641850" y="3683000"/>
          <p14:tracePt t="85479" x="4667250" y="3670300"/>
          <p14:tracePt t="85532" x="4654550" y="3702050"/>
          <p14:tracePt t="85540" x="4648200" y="3740150"/>
          <p14:tracePt t="85548" x="4603750" y="3816350"/>
          <p14:tracePt t="85563" x="4572000" y="3924300"/>
          <p14:tracePt t="85579" x="4495800" y="4267200"/>
          <p14:tracePt t="85596" x="4381500" y="4724400"/>
          <p14:tracePt t="85613" x="4368800" y="4800600"/>
          <p14:tracePt t="85629" x="4368800" y="4806950"/>
          <p14:tracePt t="85684" x="4381500" y="4787900"/>
          <p14:tracePt t="85692" x="4413250" y="4743450"/>
          <p14:tracePt t="85700" x="4432300" y="4705350"/>
          <p14:tracePt t="85713" x="4451350" y="4667250"/>
          <p14:tracePt t="85730" x="4489450" y="4610100"/>
          <p14:tracePt t="85790" x="4483100" y="4622800"/>
          <p14:tracePt t="85807" x="4419600" y="4749800"/>
          <p14:tracePt t="85819" x="4394200" y="4813300"/>
          <p14:tracePt t="85831" x="4349750" y="4927600"/>
          <p14:tracePt t="85846" x="4343400" y="4940300"/>
          <p14:tracePt t="85884" x="4349750" y="4933950"/>
          <p14:tracePt t="85896" x="4400550" y="4870450"/>
          <p14:tracePt t="85913" x="4521200" y="4641850"/>
          <p14:tracePt t="85930" x="4622800" y="4330700"/>
          <p14:tracePt t="85946" x="4686300" y="4140200"/>
          <p14:tracePt t="85963" x="4705350" y="4064000"/>
          <p14:tracePt t="85980" x="4705350" y="4057650"/>
          <p14:tracePt t="86030" x="4679950" y="4089400"/>
          <p14:tracePt t="86047" x="4635500" y="4210050"/>
          <p14:tracePt t="86063" x="4559300" y="4438650"/>
          <p14:tracePt t="86080" x="4533900" y="4584700"/>
          <p14:tracePt t="86096" x="4521200" y="4648200"/>
          <p14:tracePt t="86130" x="4527550" y="4648200"/>
          <p14:tracePt t="86146" x="4533900" y="4648200"/>
          <p14:tracePt t="86163" x="4559300" y="4648200"/>
          <p14:tracePt t="86180" x="4578350" y="4578350"/>
          <p14:tracePt t="86196" x="4610100" y="4381500"/>
          <p14:tracePt t="86213" x="4610100" y="4260850"/>
          <p14:tracePt t="86230" x="4578350" y="4184650"/>
          <p14:tracePt t="86246" x="4521200" y="4146550"/>
          <p14:tracePt t="86263" x="4483100" y="4133850"/>
          <p14:tracePt t="86280" x="4457700" y="4133850"/>
          <p14:tracePt t="86296" x="4419600" y="4159250"/>
          <p14:tracePt t="86313" x="4349750" y="4298950"/>
          <p14:tracePt t="86330" x="4254500" y="4508500"/>
          <p14:tracePt t="86347" x="4146550" y="4902200"/>
          <p14:tracePt t="86363" x="4127500" y="5149850"/>
          <p14:tracePt t="86380" x="4127500" y="5251450"/>
          <p14:tracePt t="86396" x="4127500" y="5264150"/>
          <p14:tracePt t="86500" x="4133850" y="5264150"/>
          <p14:tracePt t="86532" x="4127500" y="5264150"/>
          <p14:tracePt t="86556" x="4121150" y="5264150"/>
          <p14:tracePt t="86574" x="4102100" y="5264150"/>
          <p14:tracePt t="86582" x="4095750" y="5270500"/>
          <p14:tracePt t="86590" x="4089400" y="5302250"/>
          <p14:tracePt t="86606" x="4089400" y="5308600"/>
          <p14:tracePt t="86645" x="4089400" y="5270500"/>
          <p14:tracePt t="86654" x="4108450" y="5194300"/>
          <p14:tracePt t="86664" x="4140200" y="5092700"/>
          <p14:tracePt t="86680" x="4260850" y="4743450"/>
          <p14:tracePt t="86698" x="4324350" y="4445000"/>
          <p14:tracePt t="86714" x="4368800" y="4292600"/>
          <p14:tracePt t="86730" x="4381500" y="4254500"/>
          <p14:tracePt t="86782" x="4381500" y="4273550"/>
          <p14:tracePt t="86798" x="4356100" y="4343400"/>
          <p14:tracePt t="86813" x="4286250" y="4495800"/>
          <p14:tracePt t="86830" x="4210050" y="4660900"/>
          <p14:tracePt t="86849" x="4165600" y="4800600"/>
          <p14:tracePt t="86863" x="4152900" y="4870450"/>
          <p14:tracePt t="86880" x="4152900" y="4889500"/>
          <p14:tracePt t="86965" x="4152900" y="4870450"/>
          <p14:tracePt t="86983" x="4152900" y="4838700"/>
          <p14:tracePt t="87001" x="4152900" y="4826000"/>
          <p14:tracePt t="87015" x="4159250" y="4819650"/>
          <p14:tracePt t="87030" x="4159250" y="4813300"/>
          <p14:tracePt t="87047" x="4165600" y="4787900"/>
          <p14:tracePt t="87063" x="4178300" y="4775200"/>
          <p14:tracePt t="87080" x="4235450" y="4756150"/>
          <p14:tracePt t="87097" x="4381500" y="4699000"/>
          <p14:tracePt t="87113" x="4641850" y="4565650"/>
          <p14:tracePt t="87130" x="4953000" y="4356100"/>
          <p14:tracePt t="87147" x="5194300" y="4133850"/>
          <p14:tracePt t="87163" x="5270500" y="4013200"/>
          <p14:tracePt t="87180" x="5276850" y="3886200"/>
          <p14:tracePt t="87196" x="5276850" y="3848100"/>
          <p14:tracePt t="87213" x="5276850" y="3829050"/>
          <p14:tracePt t="87230" x="5276850" y="3822700"/>
          <p14:tracePt t="87326" x="5276850" y="3816350"/>
          <p14:tracePt t="87343" x="5295900" y="3816350"/>
          <p14:tracePt t="87360" x="5314950" y="3829050"/>
          <p14:tracePt t="87469" x="5302250" y="3829050"/>
          <p14:tracePt t="87487" x="5270500" y="3810000"/>
          <p14:tracePt t="87505" x="5232400" y="3784600"/>
          <p14:tracePt t="87518" x="5213350" y="3771900"/>
          <p14:tracePt t="87530" x="5194300" y="3759200"/>
          <p14:tracePt t="87547" x="5181600" y="3746500"/>
          <p14:tracePt t="87563" x="5162550" y="3740150"/>
          <p14:tracePt t="87580" x="5156200" y="3733800"/>
          <p14:tracePt t="87597" x="5137150" y="3727450"/>
          <p14:tracePt t="87630" x="5130800" y="3727450"/>
          <p14:tracePt t="87647" x="5124450" y="3727450"/>
          <p14:tracePt t="87663" x="5105400" y="3727450"/>
          <p14:tracePt t="87680" x="5073650" y="3740150"/>
          <p14:tracePt t="87697" x="5041900" y="3765550"/>
          <p14:tracePt t="87713" x="4972050" y="3797300"/>
          <p14:tracePt t="87730" x="4908550" y="3848100"/>
          <p14:tracePt t="87747" x="4851400" y="3911600"/>
          <p14:tracePt t="87763" x="4806950" y="3987800"/>
          <p14:tracePt t="87780" x="4699000" y="4121150"/>
          <p14:tracePt t="87797" x="4654550" y="4222750"/>
          <p14:tracePt t="87813" x="4597400" y="4362450"/>
          <p14:tracePt t="87830" x="4552950" y="4521200"/>
          <p14:tracePt t="87847" x="4540250" y="4673600"/>
          <p14:tracePt t="87863" x="4527550" y="4787900"/>
          <p14:tracePt t="87880" x="4527550" y="4895850"/>
          <p14:tracePt t="87897" x="4527550" y="4972050"/>
          <p14:tracePt t="87914" x="4533900" y="5035550"/>
          <p14:tracePt t="87930" x="4559300" y="5067300"/>
          <p14:tracePt t="87947" x="4584700" y="5099050"/>
          <p14:tracePt t="87963" x="4654550" y="5130800"/>
          <p14:tracePt t="87980" x="4768850" y="5162550"/>
          <p14:tracePt t="87997" x="4946650" y="5162550"/>
          <p14:tracePt t="88014" x="5264150" y="5067300"/>
          <p14:tracePt t="88030" x="5632450" y="4876800"/>
          <p14:tracePt t="88047" x="5892800" y="4565650"/>
          <p14:tracePt t="88064" x="6064250" y="4235450"/>
          <p14:tracePt t="88080" x="6115050" y="3937000"/>
          <p14:tracePt t="88097" x="6115050" y="3657600"/>
          <p14:tracePt t="88114" x="6045200" y="3397250"/>
          <p14:tracePt t="88130" x="5930900" y="3181350"/>
          <p14:tracePt t="88147" x="5803900" y="3003550"/>
          <p14:tracePt t="88164" x="5702300" y="2895600"/>
          <p14:tracePt t="88182" x="5619750" y="2851150"/>
          <p14:tracePt t="88199" x="5588000" y="2838450"/>
          <p14:tracePt t="88214" x="5537200" y="2857500"/>
          <p14:tracePt t="88230" x="5467350" y="2914650"/>
          <p14:tracePt t="88247" x="5295900" y="3060700"/>
          <p14:tracePt t="88264" x="5035550" y="3308350"/>
          <p14:tracePt t="88280" x="4787900" y="3556000"/>
          <p14:tracePt t="88297" x="4603750" y="3822700"/>
          <p14:tracePt t="88314" x="4470400" y="4038600"/>
          <p14:tracePt t="88330" x="4413250" y="4235450"/>
          <p14:tracePt t="88347" x="4381500" y="4432300"/>
          <p14:tracePt t="88364" x="4381500" y="4597400"/>
          <p14:tracePt t="88380" x="4476750" y="4806950"/>
          <p14:tracePt t="88397" x="4591050" y="4876800"/>
          <p14:tracePt t="88414" x="4711700" y="4908550"/>
          <p14:tracePt t="88430" x="4851400" y="4921250"/>
          <p14:tracePt t="88447" x="5029200" y="4832350"/>
          <p14:tracePt t="88464" x="5130800" y="4692650"/>
          <p14:tracePt t="88480" x="5200650" y="4375150"/>
          <p14:tracePt t="88497" x="5226050" y="4019550"/>
          <p14:tracePt t="88514" x="5168900" y="3841750"/>
          <p14:tracePt t="88530" x="5086350" y="3714750"/>
          <p14:tracePt t="88547" x="5016500" y="3657600"/>
          <p14:tracePt t="88564" x="4991100" y="3657600"/>
          <p14:tracePt t="88580" x="4927600" y="3708400"/>
          <p14:tracePt t="88597" x="4876800" y="3810000"/>
          <p14:tracePt t="88614" x="4775200" y="4025900"/>
          <p14:tracePt t="88630" x="4718050" y="4203700"/>
          <p14:tracePt t="88647" x="4718050" y="4337050"/>
          <p14:tracePt t="88664" x="4718050" y="4413250"/>
          <p14:tracePt t="88680" x="4762500" y="4451350"/>
          <p14:tracePt t="88697" x="4787900" y="4457700"/>
          <p14:tracePt t="88714" x="4806950" y="4457700"/>
          <p14:tracePt t="88747" x="4813300" y="4457700"/>
          <p14:tracePt t="88764" x="4813300" y="4451350"/>
          <p14:tracePt t="88780" x="4813300" y="4445000"/>
          <p14:tracePt t="89125" x="4832350" y="4438650"/>
          <p14:tracePt t="89142" x="4902200" y="4483100"/>
          <p14:tracePt t="89156" x="5073650" y="4552950"/>
          <p14:tracePt t="89166" x="5156200" y="4578350"/>
          <p14:tracePt t="89181" x="5340350" y="4597400"/>
          <p14:tracePt t="89197" x="5492750" y="4610100"/>
          <p14:tracePt t="89214" x="5613400" y="4622800"/>
          <p14:tracePt t="89231" x="5651500" y="4622800"/>
          <p14:tracePt t="89247" x="5664200" y="4622800"/>
          <p14:tracePt t="89264" x="5670550" y="4622800"/>
          <p14:tracePt t="90422" x="5670550" y="4610100"/>
          <p14:tracePt t="90440" x="5664200" y="4597400"/>
          <p14:tracePt t="90448" x="5651500" y="4584700"/>
          <p14:tracePt t="90464" x="5645150" y="4572000"/>
          <p14:tracePt t="90481" x="5645150" y="4559300"/>
          <p14:tracePt t="90498" x="5645150" y="4552950"/>
          <p14:tracePt t="90514" x="5645150" y="4533900"/>
          <p14:tracePt t="90974" x="5645150" y="4540250"/>
          <p14:tracePt t="90991" x="5645150" y="4552950"/>
          <p14:tracePt t="91007" x="5657850" y="4559300"/>
          <p14:tracePt t="91093" x="5676900" y="4559300"/>
          <p14:tracePt t="93062" x="5683250" y="4559300"/>
          <p14:tracePt t="93079" x="5734050" y="4559300"/>
          <p14:tracePt t="93086" x="5753100" y="4559300"/>
          <p14:tracePt t="93099" x="5772150" y="4546600"/>
          <p14:tracePt t="93115" x="5797550" y="4533900"/>
          <p14:tracePt t="93132" x="5816600" y="4527550"/>
          <p14:tracePt t="93149" x="5829300" y="4521200"/>
          <p14:tracePt t="93165" x="5829300" y="4514850"/>
          <p14:tracePt t="96365" x="5842000" y="4514850"/>
          <p14:tracePt t="96374" x="5873750" y="4495800"/>
          <p14:tracePt t="96383" x="5892800" y="4495800"/>
          <p14:tracePt t="96400" x="5930900" y="4476750"/>
          <p14:tracePt t="96417" x="5962650" y="4457700"/>
          <p14:tracePt t="96433" x="6019800" y="4432300"/>
          <p14:tracePt t="96450" x="6064250" y="4419600"/>
          <p14:tracePt t="96467" x="6121400" y="4406900"/>
          <p14:tracePt t="96483" x="6159500" y="4387850"/>
          <p14:tracePt t="96500" x="6216650" y="4381500"/>
          <p14:tracePt t="96517" x="6261100" y="4368800"/>
          <p14:tracePt t="96533" x="6292850" y="4356100"/>
          <p14:tracePt t="96549" x="6337300" y="4337050"/>
          <p14:tracePt t="96566" x="6369050" y="4330700"/>
          <p14:tracePt t="96583" x="6381750" y="4324350"/>
          <p14:tracePt t="96600" x="6388100" y="4318000"/>
          <p14:tracePt t="96617" x="6400800" y="4311650"/>
          <p14:tracePt t="96633" x="6407150" y="4311650"/>
          <p14:tracePt t="96650" x="6419850" y="4305300"/>
          <p14:tracePt t="96667" x="6432550" y="4298950"/>
          <p14:tracePt t="96683" x="6438900" y="4298950"/>
          <p14:tracePt t="96718" x="6438900" y="4292600"/>
          <p14:tracePt t="96733" x="6445250" y="4286250"/>
          <p14:tracePt t="100965" x="6451600" y="4286250"/>
          <p14:tracePt t="100973" x="6451600" y="4279900"/>
          <p14:tracePt t="100985" x="6451600" y="4273550"/>
          <p14:tracePt t="101001" x="6470650" y="4267200"/>
          <p14:tracePt t="101018" x="6489700" y="4254500"/>
          <p14:tracePt t="101062" x="6496050" y="4254500"/>
          <p14:tracePt t="101341" x="6496050" y="4273550"/>
          <p14:tracePt t="101348" x="6477000" y="4279900"/>
          <p14:tracePt t="101356" x="6470650" y="4298950"/>
          <p14:tracePt t="107270" x="6477000" y="4305300"/>
          <p14:tracePt t="107277" x="6483350" y="4305300"/>
          <p14:tracePt t="107286" x="6496050" y="4305300"/>
          <p14:tracePt t="107334" x="6502400" y="4305300"/>
          <p14:tracePt t="113053" x="6508750" y="4305300"/>
          <p14:tracePt t="113062" x="6515100" y="4305300"/>
          <p14:tracePt t="113141" x="6527800" y="4305300"/>
          <p14:tracePt t="113205" x="6534150" y="4305300"/>
          <p14:tracePt t="115472" x="6540500" y="4311650"/>
          <p14:tracePt t="115489" x="6540500" y="4445000"/>
          <p14:tracePt t="115506" x="6515100" y="4641850"/>
          <p14:tracePt t="115522" x="6432550" y="4857750"/>
          <p14:tracePt t="115539" x="6356350" y="5016500"/>
          <p14:tracePt t="115556" x="6242050" y="5156200"/>
          <p14:tracePt t="115572" x="6032500" y="5238750"/>
          <p14:tracePt t="115589" x="5803900" y="5251450"/>
          <p14:tracePt t="115605" x="5537200" y="5251450"/>
          <p14:tracePt t="115622" x="5314950" y="5251450"/>
          <p14:tracePt t="115639" x="5124450" y="5245100"/>
          <p14:tracePt t="115656" x="5003800" y="5232400"/>
          <p14:tracePt t="115673" x="4965700" y="5219700"/>
          <p14:tracePt t="115742" x="4953000" y="5219700"/>
          <p14:tracePt t="115756" x="4946650" y="5232400"/>
          <p14:tracePt t="115772" x="4933950" y="5251450"/>
          <p14:tracePt t="115789" x="4927600" y="5257800"/>
          <p14:tracePt t="115806" x="4927600" y="5264150"/>
          <p14:tracePt t="115839" x="4914900" y="5276850"/>
          <p14:tracePt t="115856" x="4902200" y="5283200"/>
          <p14:tracePt t="115872" x="4895850" y="5314950"/>
          <p14:tracePt t="115889" x="4889500" y="5346700"/>
          <p14:tracePt t="115906" x="4876800" y="5378450"/>
          <p14:tracePt t="115922" x="4851400" y="5422900"/>
          <p14:tracePt t="115939" x="4775200" y="5524500"/>
          <p14:tracePt t="115956" x="4622800" y="5664200"/>
          <p14:tracePt t="115972" x="4533900" y="5715000"/>
          <p14:tracePt t="115990" x="4495800" y="5715000"/>
          <p14:tracePt t="116006" x="4470400" y="5715000"/>
          <p14:tracePt t="116023" x="4445000" y="5715000"/>
          <p14:tracePt t="116039" x="4425950" y="5689600"/>
          <p14:tracePt t="116056" x="4419600" y="5657850"/>
          <p14:tracePt t="116073" x="4400550" y="5626100"/>
          <p14:tracePt t="116089" x="4394200" y="5613400"/>
          <p14:tracePt t="116106" x="4381500" y="5600700"/>
          <p14:tracePt t="116140" x="4375150" y="5594350"/>
          <p14:tracePt t="116156" x="4362450" y="5588000"/>
          <p14:tracePt t="116191" x="4356100" y="5588000"/>
          <p14:tracePt t="116206" x="4356100" y="5626100"/>
          <p14:tracePt t="116223" x="4356100" y="5664200"/>
          <p14:tracePt t="116240" x="4356100" y="5670550"/>
          <p14:tracePt t="116295" x="4356100" y="5676900"/>
          <p14:tracePt t="116306" x="4349750" y="5676900"/>
          <p14:tracePt t="116323" x="4337050" y="5676900"/>
          <p14:tracePt t="116340" x="4311650" y="5676900"/>
          <p14:tracePt t="116356" x="4305300" y="5676900"/>
          <p14:tracePt t="116373" x="4279900" y="5657850"/>
          <p14:tracePt t="116406" x="4279900" y="5651500"/>
          <p14:tracePt t="116845" x="4273550" y="5645150"/>
          <p14:tracePt t="116860" x="4273550" y="5638800"/>
          <p14:tracePt t="116889" x="4273550" y="5626100"/>
          <p14:tracePt t="116906" x="4273550" y="5613400"/>
          <p14:tracePt t="116923" x="4273550" y="5607050"/>
          <p14:tracePt t="116939" x="4273550" y="5594350"/>
          <p14:tracePt t="116956" x="4273550" y="5588000"/>
          <p14:tracePt t="116973" x="4279900" y="5588000"/>
          <p14:tracePt t="117073" x="4260850" y="5613400"/>
          <p14:tracePt t="117090" x="4260850" y="5632450"/>
          <p14:tracePt t="117107" x="4260850" y="5657850"/>
          <p14:tracePt t="117123" x="4260850" y="5683250"/>
          <p14:tracePt t="117140" x="4273550" y="5683250"/>
          <p14:tracePt t="117157" x="4286250" y="5683250"/>
          <p14:tracePt t="117173" x="4292600" y="5683250"/>
          <p14:tracePt t="117190" x="4305300" y="5676900"/>
          <p14:tracePt t="117207" x="4305300" y="5645150"/>
          <p14:tracePt t="117223" x="4305300" y="5619750"/>
          <p14:tracePt t="117240" x="4286250" y="5581650"/>
          <p14:tracePt t="117257" x="4248150" y="5556250"/>
          <p14:tracePt t="117307" x="4235450" y="5556250"/>
          <p14:tracePt t="117323" x="4235450" y="5568950"/>
          <p14:tracePt t="117340" x="4286250" y="5651500"/>
          <p14:tracePt t="117357" x="4305300" y="5664200"/>
          <p14:tracePt t="117373" x="4349750" y="5676900"/>
          <p14:tracePt t="117445" x="4343400" y="5664200"/>
          <p14:tracePt t="117456" x="4337050" y="5651500"/>
          <p14:tracePt t="117473" x="4305300" y="5619750"/>
          <p14:tracePt t="117490" x="4286250" y="5619750"/>
          <p14:tracePt t="117717" x="4286250" y="5607050"/>
          <p14:tracePt t="117910" x="4292600" y="5607050"/>
          <p14:tracePt t="118260" x="4292600" y="5613400"/>
          <p14:tracePt t="118268" x="4292600" y="5657850"/>
          <p14:tracePt t="118276" x="4286250" y="5715000"/>
          <p14:tracePt t="118290" x="4286250" y="5746750"/>
          <p14:tracePt t="118306" x="4279900" y="5784850"/>
          <p14:tracePt t="118323" x="4279900" y="5797550"/>
          <p14:tracePt t="118452" x="4279900" y="5784850"/>
          <p14:tracePt t="118460" x="4267200" y="5759450"/>
          <p14:tracePt t="118476" x="4260850" y="5746750"/>
          <p14:tracePt t="118612" x="4254500" y="5734050"/>
          <p14:tracePt t="118620" x="4254500" y="5689600"/>
          <p14:tracePt t="118629" x="4254500" y="5651500"/>
          <p14:tracePt t="118640" x="4248150" y="5619750"/>
          <p14:tracePt t="118657" x="4235450" y="5575300"/>
          <p14:tracePt t="118673" x="4235450" y="5524500"/>
          <p14:tracePt t="118690" x="4235450" y="5505450"/>
          <p14:tracePt t="118707" x="4229100" y="5499100"/>
          <p14:tracePt t="118822" x="4229100" y="5518150"/>
          <p14:tracePt t="118837" x="4229100" y="5524500"/>
          <p14:tracePt t="119109" x="4235450" y="5524500"/>
          <p14:tracePt t="119117" x="4254500" y="5524500"/>
          <p14:tracePt t="119125" x="4273550" y="5524500"/>
          <p14:tracePt t="119141" x="4305300" y="5524500"/>
          <p14:tracePt t="119157" x="4457700" y="5524500"/>
          <p14:tracePt t="119174" x="4572000" y="5524500"/>
          <p14:tracePt t="119190" x="4673600" y="5524500"/>
          <p14:tracePt t="119207" x="4762500" y="5537200"/>
          <p14:tracePt t="119224" x="4851400" y="5537200"/>
          <p14:tracePt t="119240" x="4933950" y="5537200"/>
          <p14:tracePt t="119257" x="5022850" y="5537200"/>
          <p14:tracePt t="119274" x="5105400" y="5537200"/>
          <p14:tracePt t="119291" x="5187950" y="5537200"/>
          <p14:tracePt t="119307" x="5289550" y="5537200"/>
          <p14:tracePt t="119324" x="5480050" y="5537200"/>
          <p14:tracePt t="119341" x="5613400" y="5537200"/>
          <p14:tracePt t="119357" x="5772150" y="5537200"/>
          <p14:tracePt t="119374" x="5949950" y="5537200"/>
          <p14:tracePt t="119391" x="6115050" y="5537200"/>
          <p14:tracePt t="119407" x="6286500" y="5537200"/>
          <p14:tracePt t="119424" x="6438900" y="5537200"/>
          <p14:tracePt t="119440" x="6591300" y="5537200"/>
          <p14:tracePt t="119457" x="6705600" y="5537200"/>
          <p14:tracePt t="119474" x="6851650" y="5537200"/>
          <p14:tracePt t="119490" x="6991350" y="5537200"/>
          <p14:tracePt t="119507" x="7162800" y="5537200"/>
          <p14:tracePt t="119524" x="7346950" y="5537200"/>
          <p14:tracePt t="119541" x="7556500" y="5537200"/>
          <p14:tracePt t="119557" x="7937500" y="5537200"/>
          <p14:tracePt t="119574" x="8140700" y="5530850"/>
          <p14:tracePt t="119590" x="8312150" y="5499100"/>
          <p14:tracePt t="119607" x="8439150" y="5499100"/>
          <p14:tracePt t="119623" x="8528050" y="5486400"/>
          <p14:tracePt t="119640" x="8629650" y="5486400"/>
          <p14:tracePt t="119657" x="8712200" y="5473700"/>
          <p14:tracePt t="119674" x="8820150" y="5473700"/>
          <p14:tracePt t="119690" x="8959850" y="5473700"/>
          <p14:tracePt t="119707" x="9105900" y="5473700"/>
          <p14:tracePt t="119724" x="9207500" y="5473700"/>
          <p14:tracePt t="119740" x="9391650" y="5473700"/>
          <p14:tracePt t="119757" x="9461500" y="5473700"/>
          <p14:tracePt t="119774" x="9531350" y="5473700"/>
          <p14:tracePt t="119790" x="9556750" y="5473700"/>
          <p14:tracePt t="119808" x="9575800" y="5473700"/>
          <p14:tracePt t="119824" x="9582150" y="5473700"/>
          <p14:tracePt t="119840" x="9588500" y="5473700"/>
          <p14:tracePt t="119857" x="9594850" y="5473700"/>
          <p14:tracePt t="119874" x="9607550" y="5473700"/>
          <p14:tracePt t="119890" x="9626600" y="5473700"/>
          <p14:tracePt t="119907" x="9652000" y="5473700"/>
          <p14:tracePt t="119924" x="9664700" y="5473700"/>
          <p14:tracePt t="119940" x="9683750" y="5473700"/>
          <p14:tracePt t="119957" x="9702800" y="5473700"/>
          <p14:tracePt t="120022" x="9696450" y="5473700"/>
          <p14:tracePt t="120029" x="9664700" y="5473700"/>
          <p14:tracePt t="120040" x="9607550" y="5480050"/>
          <p14:tracePt t="120057" x="9442450" y="5511800"/>
          <p14:tracePt t="120074" x="9290050" y="5524500"/>
          <p14:tracePt t="120091" x="9150350" y="5549900"/>
          <p14:tracePt t="120107" x="9036050" y="5562600"/>
          <p14:tracePt t="120124" x="8902700" y="5575300"/>
          <p14:tracePt t="120141" x="8743950" y="5607050"/>
          <p14:tracePt t="120157" x="8375650" y="5607050"/>
          <p14:tracePt t="120174" x="8115300" y="5607050"/>
          <p14:tracePt t="120191" x="7924800" y="5607050"/>
          <p14:tracePt t="120207" x="7810500" y="5607050"/>
          <p14:tracePt t="120224" x="7740650" y="5607050"/>
          <p14:tracePt t="120241" x="7702550" y="5607050"/>
          <p14:tracePt t="120257" x="7677150" y="5607050"/>
          <p14:tracePt t="120274" x="7620000" y="5600700"/>
          <p14:tracePt t="120291" x="7594600" y="5594350"/>
          <p14:tracePt t="120307" x="7575550" y="5594350"/>
          <p14:tracePt t="120373" x="7594600" y="5594350"/>
          <p14:tracePt t="120381" x="7613650" y="5594350"/>
          <p14:tracePt t="120391" x="7645400" y="5594350"/>
          <p14:tracePt t="120407" x="7715250" y="5594350"/>
          <p14:tracePt t="120424" x="7835900" y="5607050"/>
          <p14:tracePt t="120441" x="7994650" y="5607050"/>
          <p14:tracePt t="120457" x="8153400" y="5607050"/>
          <p14:tracePt t="120474" x="8324850" y="5607050"/>
          <p14:tracePt t="120491" x="8509000" y="5607050"/>
          <p14:tracePt t="120509" x="8743950" y="5607050"/>
          <p14:tracePt t="120524" x="8794750" y="5607050"/>
          <p14:tracePt t="120541" x="8959850" y="5607050"/>
          <p14:tracePt t="120557" x="9036050" y="5607050"/>
          <p14:tracePt t="120574" x="9074150" y="5607050"/>
          <p14:tracePt t="120590" x="9080500" y="5607050"/>
          <p14:tracePt t="120837" x="9055100" y="5607050"/>
          <p14:tracePt t="120845" x="9004300" y="5607050"/>
          <p14:tracePt t="120857" x="8947150" y="5588000"/>
          <p14:tracePt t="120874" x="8794750" y="5543550"/>
          <p14:tracePt t="120891" x="8559800" y="5480050"/>
          <p14:tracePt t="120908" x="8293100" y="5422900"/>
          <p14:tracePt t="120924" x="8051800" y="5353050"/>
          <p14:tracePt t="120941" x="7854950" y="5270500"/>
          <p14:tracePt t="120958" x="7721600" y="5187950"/>
          <p14:tracePt t="120974" x="7531100" y="5016500"/>
          <p14:tracePt t="120991" x="7334250" y="4819650"/>
          <p14:tracePt t="121007" x="7169150" y="4635500"/>
          <p14:tracePt t="121024" x="7042150" y="4457700"/>
          <p14:tracePt t="121041" x="6921500" y="4279900"/>
          <p14:tracePt t="121057" x="6813550" y="4121150"/>
          <p14:tracePt t="121074" x="6692900" y="3924300"/>
          <p14:tracePt t="121091" x="6565900" y="3689350"/>
          <p14:tracePt t="121107" x="6413500" y="3422650"/>
          <p14:tracePt t="121124" x="6318250" y="3181350"/>
          <p14:tracePt t="121141" x="6216650" y="2908300"/>
          <p14:tracePt t="121157" x="6203950" y="2730500"/>
          <p14:tracePt t="121174" x="6191250" y="2540000"/>
          <p14:tracePt t="121191" x="6191250" y="2381250"/>
          <p14:tracePt t="121207" x="6197600" y="2235200"/>
          <p14:tracePt t="121224" x="6210300" y="2120900"/>
          <p14:tracePt t="121241" x="6235700" y="2044700"/>
          <p14:tracePt t="121257" x="6261100" y="1955800"/>
          <p14:tracePt t="121274" x="6299200" y="1879600"/>
          <p14:tracePt t="121291" x="6337300" y="1809750"/>
          <p14:tracePt t="121308" x="6388100" y="1733550"/>
          <p14:tracePt t="121324" x="6407150" y="1720850"/>
          <p14:tracePt t="121341" x="6540500" y="1657350"/>
          <p14:tracePt t="121357" x="6642100" y="1619250"/>
          <p14:tracePt t="121374" x="6756400" y="1587500"/>
          <p14:tracePt t="121391" x="6877050" y="1549400"/>
          <p14:tracePt t="121407" x="6978650" y="1511300"/>
          <p14:tracePt t="121424" x="7073900" y="1492250"/>
          <p14:tracePt t="121441" x="7175500" y="1460500"/>
          <p14:tracePt t="121457" x="7277100" y="1435100"/>
          <p14:tracePt t="121474" x="7429500" y="1416050"/>
          <p14:tracePt t="121491" x="7620000" y="1403350"/>
          <p14:tracePt t="121507" x="7848600" y="1403350"/>
          <p14:tracePt t="121524" x="8096250" y="1403350"/>
          <p14:tracePt t="121541" x="8356600" y="1403350"/>
          <p14:tracePt t="121558" x="8477250" y="1403350"/>
          <p14:tracePt t="121574" x="8572500" y="1403350"/>
          <p14:tracePt t="121590" x="8636000" y="1422400"/>
          <p14:tracePt t="121607" x="8750300" y="1460500"/>
          <p14:tracePt t="121624" x="8921750" y="1562100"/>
          <p14:tracePt t="121641" x="9099550" y="1663700"/>
          <p14:tracePt t="121657" x="9251950" y="1784350"/>
          <p14:tracePt t="121674" x="9385300" y="1879600"/>
          <p14:tracePt t="121691" x="9493250" y="2000250"/>
          <p14:tracePt t="121709" x="9594850" y="2184400"/>
          <p14:tracePt t="121724" x="9626600" y="2254250"/>
          <p14:tracePt t="121741" x="9709150" y="2603500"/>
          <p14:tracePt t="121758" x="9785350" y="2895600"/>
          <p14:tracePt t="121774" x="9823450" y="3238500"/>
          <p14:tracePt t="121791" x="9823450" y="3549650"/>
          <p14:tracePt t="121808" x="9823450" y="3746500"/>
          <p14:tracePt t="121824" x="9734550" y="3937000"/>
          <p14:tracePt t="121841" x="9632950" y="4070350"/>
          <p14:tracePt t="121858" x="9518650" y="4203700"/>
          <p14:tracePt t="121861" x="9448800" y="4260850"/>
          <p14:tracePt t="121875" x="9398000" y="4292600"/>
          <p14:tracePt t="121891" x="9283700" y="4368800"/>
          <p14:tracePt t="121907" x="9150350" y="4445000"/>
          <p14:tracePt t="121924" x="8794750" y="4527550"/>
          <p14:tracePt t="121941" x="8426450" y="4591050"/>
          <p14:tracePt t="121957" x="8032750" y="4591050"/>
          <p14:tracePt t="121974" x="7632700" y="4591050"/>
          <p14:tracePt t="121991" x="7302500" y="4495800"/>
          <p14:tracePt t="122008" x="7124700" y="4406900"/>
          <p14:tracePt t="122024" x="7061200" y="4343400"/>
          <p14:tracePt t="122041" x="7023100" y="4229100"/>
          <p14:tracePt t="122057" x="7010400" y="4108450"/>
          <p14:tracePt t="122074" x="6985000" y="3937000"/>
          <p14:tracePt t="122090" x="6902450" y="3657600"/>
          <p14:tracePt t="122108" x="6762750" y="3155950"/>
          <p14:tracePt t="122124" x="6692900" y="2965450"/>
          <p14:tracePt t="122141" x="6648450" y="2787650"/>
          <p14:tracePt t="122158" x="6635750" y="2603500"/>
          <p14:tracePt t="122174" x="6635750" y="2419350"/>
          <p14:tracePt t="122191" x="6673850" y="2260600"/>
          <p14:tracePt t="122208" x="6724650" y="2139950"/>
          <p14:tracePt t="122224" x="6838950" y="2025650"/>
          <p14:tracePt t="122241" x="6991350" y="1930400"/>
          <p14:tracePt t="122258" x="7245350" y="1841500"/>
          <p14:tracePt t="122274" x="7493000" y="1797050"/>
          <p14:tracePt t="122291" x="7766050" y="1771650"/>
          <p14:tracePt t="122308" x="8115300" y="1752600"/>
          <p14:tracePt t="122324" x="8502650" y="1752600"/>
          <p14:tracePt t="122341" x="8674100" y="1752600"/>
          <p14:tracePt t="122358" x="8820150" y="1784350"/>
          <p14:tracePt t="122374" x="8972550" y="1873250"/>
          <p14:tracePt t="122391" x="9169400" y="2006600"/>
          <p14:tracePt t="122408" x="9334500" y="2184400"/>
          <p14:tracePt t="122425" x="9474200" y="2476500"/>
          <p14:tracePt t="122441" x="9556750" y="2870200"/>
          <p14:tracePt t="122458" x="9620250" y="3352800"/>
          <p14:tracePt t="122475" x="9620250" y="3886200"/>
          <p14:tracePt t="122491" x="9588500" y="4298950"/>
          <p14:tracePt t="122508" x="9467850" y="4527550"/>
          <p14:tracePt t="122524" x="9201150" y="4692650"/>
          <p14:tracePt t="122541" x="8870950" y="4800600"/>
          <p14:tracePt t="122558" x="8521700" y="4851400"/>
          <p14:tracePt t="122574" x="8140700" y="4851400"/>
          <p14:tracePt t="122591" x="7835900" y="4781550"/>
          <p14:tracePt t="122607" x="7493000" y="4565650"/>
          <p14:tracePt t="122625" x="7162800" y="4191000"/>
          <p14:tracePt t="122641" x="6800850" y="3625850"/>
          <p14:tracePt t="122658" x="6565900" y="3048000"/>
          <p14:tracePt t="122675" x="6496050" y="2597150"/>
          <p14:tracePt t="122691" x="6496050" y="2184400"/>
          <p14:tracePt t="122709" x="6705600" y="1739900"/>
          <p14:tracePt t="122725" x="6915150" y="1606550"/>
          <p14:tracePt t="122741" x="7264400" y="1479550"/>
          <p14:tracePt t="122758" x="7658100" y="1435100"/>
          <p14:tracePt t="122775" x="8058150" y="1435100"/>
          <p14:tracePt t="122791" x="8553450" y="1574800"/>
          <p14:tracePt t="122808" x="9055100" y="1809750"/>
          <p14:tracePt t="122825" x="9429750" y="2139950"/>
          <p14:tracePt t="122841" x="9632950" y="2559050"/>
          <p14:tracePt t="122858" x="9747250" y="3079750"/>
          <p14:tracePt t="122875" x="9798050" y="3644900"/>
          <p14:tracePt t="122878" x="9753600" y="3911600"/>
          <p14:tracePt t="122891" x="9677400" y="4140200"/>
          <p14:tracePt t="122908" x="9461500" y="4394200"/>
          <p14:tracePt t="122925" x="9080500" y="4540250"/>
          <p14:tracePt t="122941" x="8832850" y="4559300"/>
          <p14:tracePt t="122958" x="8477250" y="4438650"/>
          <p14:tracePt t="122975" x="8051800" y="4083050"/>
          <p14:tracePt t="122991" x="7632700" y="3511550"/>
          <p14:tracePt t="123008" x="7410450" y="2997200"/>
          <p14:tracePt t="123025" x="7378700" y="2622550"/>
          <p14:tracePt t="123041" x="7473950" y="2317750"/>
          <p14:tracePt t="123058" x="7791450" y="2101850"/>
          <p14:tracePt t="123075" x="8312150" y="1936750"/>
          <p14:tracePt t="123092" x="8909050" y="1885950"/>
          <p14:tracePt t="123108" x="9480550" y="1905000"/>
          <p14:tracePt t="123125" x="9994900" y="2146300"/>
          <p14:tracePt t="123141" x="10109200" y="2438400"/>
          <p14:tracePt t="123158" x="10134600" y="2978150"/>
          <p14:tracePt t="123175" x="10013950" y="3581400"/>
          <p14:tracePt t="123192" x="9747250" y="4102100"/>
          <p14:tracePt t="123208" x="9461500" y="4292600"/>
          <p14:tracePt t="123225" x="9245600" y="4305300"/>
          <p14:tracePt t="123242" x="8953500" y="4171950"/>
          <p14:tracePt t="123258" x="8540750" y="3733800"/>
          <p14:tracePt t="123275" x="8185150" y="3232150"/>
          <p14:tracePt t="123292" x="8026400" y="2933700"/>
          <p14:tracePt t="123308" x="8026400" y="2774950"/>
          <p14:tracePt t="123325" x="8191500" y="2616200"/>
          <p14:tracePt t="123342" x="8483600" y="2540000"/>
          <p14:tracePt t="123358" x="8788400" y="2520950"/>
          <p14:tracePt t="123375" x="9017000" y="2520950"/>
          <p14:tracePt t="123392" x="9169400" y="2571750"/>
          <p14:tracePt t="123408" x="9232900" y="2597150"/>
          <p14:tracePt t="123425" x="9239250" y="2603500"/>
          <p14:tracePt t="123773" x="9239250" y="2609850"/>
          <p14:tracePt t="123781" x="9258300" y="2635250"/>
          <p14:tracePt t="123792" x="9283700" y="2654300"/>
          <p14:tracePt t="123808" x="9315450" y="2686050"/>
          <p14:tracePt t="123825" x="9321800" y="2698750"/>
          <p14:tracePt t="123869" x="9328150" y="2698750"/>
          <p14:tracePt t="123885" x="9328150" y="2711450"/>
          <p14:tracePt t="123892" x="9321800" y="2724150"/>
          <p14:tracePt t="123908" x="9283700" y="2724150"/>
          <p14:tracePt t="123924" x="9232900" y="2724150"/>
          <p14:tracePt t="123941" x="9182100" y="2724150"/>
          <p14:tracePt t="123958" x="9163050" y="2724150"/>
          <p14:tracePt t="124012" x="9150350" y="2730500"/>
          <p14:tracePt t="124028" x="9144000" y="2730500"/>
          <p14:tracePt t="124036" x="9144000" y="2736850"/>
          <p14:tracePt t="124044" x="9124950" y="2762250"/>
          <p14:tracePt t="124058" x="9112250" y="2774950"/>
          <p14:tracePt t="124075" x="9080500" y="2819400"/>
          <p14:tracePt t="124091" x="9029700" y="2882900"/>
          <p14:tracePt t="124108" x="9023350" y="2895600"/>
          <p14:tracePt t="124364" x="9080500" y="2946400"/>
          <p14:tracePt t="124372" x="9144000" y="2990850"/>
          <p14:tracePt t="124380" x="9163050" y="3009900"/>
          <p14:tracePt t="124391" x="9188450" y="3035300"/>
          <p14:tracePt t="124408" x="9201150" y="3054350"/>
          <p14:tracePt t="124425" x="9182100" y="3086100"/>
          <p14:tracePt t="124441" x="9061450" y="3111500"/>
          <p14:tracePt t="124458" x="8826500" y="3181350"/>
          <p14:tracePt t="124475" x="8496300" y="3219450"/>
          <p14:tracePt t="124491" x="8223250" y="3219450"/>
          <p14:tracePt t="124508" x="7899400" y="3219450"/>
          <p14:tracePt t="124525" x="7791450" y="3213100"/>
          <p14:tracePt t="124541" x="7766050" y="3194050"/>
          <p14:tracePt t="124558" x="7747000" y="3181350"/>
          <p14:tracePt t="124575" x="7740650" y="3175000"/>
          <p14:tracePt t="124989" x="7747000" y="3168650"/>
          <p14:tracePt t="124997" x="7785100" y="3143250"/>
          <p14:tracePt t="125009" x="7835900" y="3117850"/>
          <p14:tracePt t="125025" x="7950200" y="3060700"/>
          <p14:tracePt t="125042" x="8032750" y="3041650"/>
          <p14:tracePt t="125059" x="8051800" y="3028950"/>
          <p14:tracePt t="125117" x="8020050" y="3028950"/>
          <p14:tracePt t="125127" x="7943850" y="3079750"/>
          <p14:tracePt t="125133" x="7874000" y="3124200"/>
          <p14:tracePt t="125142" x="7766050" y="3187700"/>
          <p14:tracePt t="125159" x="7473950" y="3441700"/>
          <p14:tracePt t="125175" x="7118350" y="3752850"/>
          <p14:tracePt t="125192" x="6826250" y="4000500"/>
          <p14:tracePt t="125209" x="6699250" y="4121150"/>
          <p14:tracePt t="125225" x="6648450" y="4152900"/>
          <p14:tracePt t="125694" x="6642100" y="4152900"/>
          <p14:tracePt t="125701" x="6604000" y="4165600"/>
          <p14:tracePt t="125710" x="6584950" y="4191000"/>
          <p14:tracePt t="125726" x="6521450" y="4241800"/>
          <p14:tracePt t="125742" x="6445250" y="4292600"/>
          <p14:tracePt t="125759" x="6381750" y="4337050"/>
          <p14:tracePt t="125777" x="6337300" y="4368800"/>
          <p14:tracePt t="125792" x="6324600" y="4381500"/>
          <p14:tracePt t="125809" x="6318250" y="4381500"/>
          <p14:tracePt t="126797" x="6305550" y="4337050"/>
          <p14:tracePt t="126805" x="6280150" y="4267200"/>
          <p14:tracePt t="126813" x="6280150" y="4229100"/>
          <p14:tracePt t="126826" x="6280150" y="4210050"/>
          <p14:tracePt t="126843" x="6280150" y="4171950"/>
          <p14:tracePt t="126859" x="6286500" y="4108450"/>
          <p14:tracePt t="126877" x="6305550" y="4064000"/>
          <p14:tracePt t="126893" x="6337300" y="4025900"/>
          <p14:tracePt t="126909" x="6343650" y="4013200"/>
          <p14:tracePt t="126926" x="6375400" y="4013200"/>
          <p14:tracePt t="126943" x="6413500" y="4000500"/>
          <p14:tracePt t="126959" x="6451600" y="4000500"/>
          <p14:tracePt t="126976" x="6477000" y="4000500"/>
          <p14:tracePt t="126993" x="6483350" y="4000500"/>
          <p14:tracePt t="127009" x="6489700" y="4000500"/>
          <p14:tracePt t="127477" x="6496050" y="4000500"/>
          <p14:tracePt t="127486" x="6521450" y="4000500"/>
          <p14:tracePt t="127494" x="6553200" y="3987800"/>
          <p14:tracePt t="127509" x="6565900" y="3975100"/>
          <p14:tracePt t="127526" x="6572250" y="3962400"/>
          <p14:tracePt t="127573" x="6578600" y="3962400"/>
          <p14:tracePt t="131863" x="6578600" y="3956050"/>
          <p14:tracePt t="131871" x="6629400" y="3956050"/>
          <p14:tracePt t="131877" x="6737350" y="3956050"/>
          <p14:tracePt t="131894" x="6953250" y="3943350"/>
          <p14:tracePt t="131911" x="7092950" y="3873500"/>
          <p14:tracePt t="131928" x="7207250" y="3759200"/>
          <p14:tracePt t="131944" x="7334250" y="3619500"/>
          <p14:tracePt t="131961" x="7435850" y="3473450"/>
          <p14:tracePt t="131978" x="7473950" y="3321050"/>
          <p14:tracePt t="131994" x="7505700" y="3149600"/>
          <p14:tracePt t="132012" x="7505700" y="2825750"/>
          <p14:tracePt t="132028" x="7505700" y="2743200"/>
          <p14:tracePt t="132044" x="7499350" y="2641600"/>
          <p14:tracePt t="132061" x="7416800" y="2546350"/>
          <p14:tracePt t="132078" x="7321550" y="2520950"/>
          <p14:tracePt t="132094" x="7169150" y="2520950"/>
          <p14:tracePt t="132111" x="6826250" y="2603500"/>
          <p14:tracePt t="132128" x="6356350" y="2851150"/>
          <p14:tracePt t="132144" x="5981700" y="3168650"/>
          <p14:tracePt t="132161" x="5803900" y="3581400"/>
          <p14:tracePt t="132178" x="5892800" y="4013200"/>
          <p14:tracePt t="132194" x="6356350" y="4324350"/>
          <p14:tracePt t="132211" x="7207250" y="4375150"/>
          <p14:tracePt t="132228" x="8801100" y="3905250"/>
          <p14:tracePt t="132244" x="9137650" y="3721100"/>
          <p14:tracePt t="132261" x="9461500" y="3194050"/>
          <p14:tracePt t="132278" x="9391650" y="2901950"/>
          <p14:tracePt t="132294" x="9004300" y="2590800"/>
          <p14:tracePt t="132311" x="8337550" y="2336800"/>
          <p14:tracePt t="132328" x="7340600" y="2286000"/>
          <p14:tracePt t="132344" x="6604000" y="2355850"/>
          <p14:tracePt t="132361" x="6153150" y="2559050"/>
          <p14:tracePt t="132378" x="6083300" y="2711450"/>
          <p14:tracePt t="132394" x="6191250" y="2876550"/>
          <p14:tracePt t="132411" x="6642100" y="3009900"/>
          <p14:tracePt t="132428" x="7486650" y="3035300"/>
          <p14:tracePt t="132444" x="7658100" y="2997200"/>
          <p14:tracePt t="132461" x="7727950" y="2971800"/>
          <p14:tracePt t="132478" x="7721600" y="2908300"/>
          <p14:tracePt t="132494" x="7162800" y="2673350"/>
          <p14:tracePt t="132511" x="6127750" y="2508250"/>
          <p14:tracePt t="132528" x="5359400" y="2406650"/>
          <p14:tracePt t="132546" x="5124450" y="2387600"/>
          <p14:tracePt t="132561" x="5118100" y="2387600"/>
          <p14:tracePt t="132577" x="5200650" y="2349500"/>
          <p14:tracePt t="132594" x="5467350" y="2279650"/>
          <p14:tracePt t="132611" x="5676900" y="2228850"/>
          <p14:tracePt t="132627" x="5753100" y="2222500"/>
          <p14:tracePt t="132973" x="5759450" y="2273300"/>
          <p14:tracePt t="132981" x="5810250" y="2470150"/>
          <p14:tracePt t="132990" x="5905500" y="2730500"/>
          <p14:tracePt t="132997" x="6000750" y="3009900"/>
          <p14:tracePt t="133013" x="6121400" y="3556000"/>
          <p14:tracePt t="133028" x="6140450" y="3816350"/>
          <p14:tracePt t="133045" x="6184900" y="4349750"/>
          <p14:tracePt t="133061" x="6184900" y="4521200"/>
          <p14:tracePt t="133078" x="6159500" y="4616450"/>
          <p14:tracePt t="133095" x="6127750" y="4648200"/>
          <p14:tracePt t="133111" x="6064250" y="4679950"/>
          <p14:tracePt t="133128" x="6000750" y="4692650"/>
          <p14:tracePt t="133145" x="5943600" y="4705350"/>
          <p14:tracePt t="133161" x="5905500" y="4705350"/>
          <p14:tracePt t="133178" x="5880100" y="4718050"/>
          <p14:tracePt t="133195" x="5848350" y="4724400"/>
          <p14:tracePt t="133211" x="5835650" y="4737100"/>
          <p14:tracePt t="133228" x="5822950" y="4756150"/>
          <p14:tracePt t="133245" x="5822950" y="4787900"/>
          <p14:tracePt t="133278" x="5822950" y="4794250"/>
          <p14:tracePt t="133453" x="5829300" y="4794250"/>
          <p14:tracePt t="133461" x="5854700" y="4794250"/>
          <p14:tracePt t="133470" x="5880100" y="4813300"/>
          <p14:tracePt t="133478" x="5892800" y="4819650"/>
          <p14:tracePt t="133495" x="5899150" y="4857750"/>
          <p14:tracePt t="133511" x="5924550" y="4914900"/>
          <p14:tracePt t="133528" x="5924550" y="4927600"/>
          <p14:tracePt t="133545" x="5924550" y="4959350"/>
          <p14:tracePt t="133561" x="5924550" y="4997450"/>
          <p14:tracePt t="133578" x="5911850" y="5029200"/>
          <p14:tracePt t="133595" x="5899150" y="5041900"/>
          <p14:tracePt t="133611" x="5880100" y="5054600"/>
          <p14:tracePt t="133627" x="5880100" y="5067300"/>
          <p14:tracePt t="133652" x="5873750" y="5073650"/>
          <p14:tracePt t="133668" x="5867400" y="5080000"/>
          <p14:tracePt t="136526" x="5854700" y="5080000"/>
          <p14:tracePt t="136533" x="5822950" y="5080000"/>
          <p14:tracePt t="136546" x="5772150" y="5080000"/>
          <p14:tracePt t="136562" x="5689600" y="5080000"/>
          <p14:tracePt t="136578" x="5676900" y="5080000"/>
          <p14:tracePt t="136596" x="5651500" y="5080000"/>
          <p14:tracePt t="136612" x="5607050" y="5041900"/>
          <p14:tracePt t="136628" x="5575300" y="5016500"/>
          <p14:tracePt t="136645" x="5543550" y="4978400"/>
          <p14:tracePt t="136662" x="5524500" y="4921250"/>
          <p14:tracePt t="136679" x="5505450" y="4870450"/>
          <p14:tracePt t="136695" x="5492750" y="4857750"/>
          <p14:tracePt t="136712" x="5492750" y="4806950"/>
          <p14:tracePt t="136729" x="5467350" y="4699000"/>
          <p14:tracePt t="136745" x="5454650" y="4565650"/>
          <p14:tracePt t="136762" x="5410200" y="4425950"/>
          <p14:tracePt t="136779" x="5353050" y="4279900"/>
          <p14:tracePt t="136795" x="5314950" y="4191000"/>
          <p14:tracePt t="136812" x="5283200" y="4127500"/>
          <p14:tracePt t="136829" x="5264150" y="4083050"/>
          <p14:tracePt t="136845" x="5251450" y="4070350"/>
          <p14:tracePt t="136879" x="5238750" y="4070350"/>
          <p14:tracePt t="136895" x="5219700" y="4070350"/>
          <p14:tracePt t="136912" x="5194300" y="4070350"/>
          <p14:tracePt t="136929" x="5130800" y="4095750"/>
          <p14:tracePt t="136945" x="5010150" y="4203700"/>
          <p14:tracePt t="136962" x="4889500" y="4311650"/>
          <p14:tracePt t="136979" x="4775200" y="4451350"/>
          <p14:tracePt t="136995" x="4724400" y="4565650"/>
          <p14:tracePt t="137012" x="4679950" y="4724400"/>
          <p14:tracePt t="137029" x="4679950" y="4768850"/>
          <p14:tracePt t="137045" x="4679950" y="4806950"/>
          <p14:tracePt t="137062" x="4679950" y="4826000"/>
          <p14:tracePt t="137132" x="4673600" y="4832350"/>
          <p14:tracePt t="137143" x="4673600" y="4826000"/>
          <p14:tracePt t="137153" x="4660900" y="4775200"/>
          <p14:tracePt t="137162" x="4648200" y="4705350"/>
          <p14:tracePt t="137179" x="4603750" y="4603750"/>
          <p14:tracePt t="137195" x="4578350" y="4527550"/>
          <p14:tracePt t="137212" x="4559300" y="4464050"/>
          <p14:tracePt t="137229" x="4546600" y="4445000"/>
          <p14:tracePt t="137245" x="4546600" y="4425950"/>
          <p14:tracePt t="137262" x="4540250" y="4425950"/>
          <p14:tracePt t="137279" x="4540250" y="4419600"/>
          <p14:tracePt t="137295" x="4540250" y="4406900"/>
          <p14:tracePt t="137312" x="4540250" y="4394200"/>
          <p14:tracePt t="137329" x="4540250" y="4368800"/>
          <p14:tracePt t="137345" x="4540250" y="4337050"/>
          <p14:tracePt t="137362" x="4552950" y="4311650"/>
          <p14:tracePt t="137379" x="4565650" y="4273550"/>
          <p14:tracePt t="137396" x="4584700" y="4229100"/>
          <p14:tracePt t="137412" x="4603750" y="4178300"/>
          <p14:tracePt t="137429" x="4616450" y="4152900"/>
          <p14:tracePt t="137445" x="4622800" y="4114800"/>
          <p14:tracePt t="137462" x="4622800" y="4076700"/>
          <p14:tracePt t="137479" x="4622800" y="4025900"/>
          <p14:tracePt t="137495" x="4622800" y="3937000"/>
          <p14:tracePt t="137512" x="4622800" y="3835400"/>
          <p14:tracePt t="137529" x="4622800" y="3721100"/>
          <p14:tracePt t="137545" x="4622800" y="3613150"/>
          <p14:tracePt t="137562" x="4622800" y="3530600"/>
          <p14:tracePt t="137579" x="4622800" y="3479800"/>
          <p14:tracePt t="137596" x="4622800" y="3441700"/>
          <p14:tracePt t="137612" x="4622800" y="3378200"/>
          <p14:tracePt t="137629" x="4622800" y="3365500"/>
          <p14:tracePt t="137645" x="4622800" y="3333750"/>
          <p14:tracePt t="137662" x="4610100" y="3314700"/>
          <p14:tracePt t="137679" x="4610100" y="3289300"/>
          <p14:tracePt t="137695" x="4597400" y="3238500"/>
          <p14:tracePt t="137712" x="4597400" y="3200400"/>
          <p14:tracePt t="137729" x="4597400" y="3175000"/>
          <p14:tracePt t="137746" x="4597400" y="3155950"/>
          <p14:tracePt t="137762" x="4597400" y="3149600"/>
          <p14:tracePt t="137812" x="4597400" y="3200400"/>
          <p14:tracePt t="137820" x="4597400" y="3327400"/>
          <p14:tracePt t="137829" x="4610100" y="3473450"/>
          <p14:tracePt t="137846" x="4686300" y="4057650"/>
          <p14:tracePt t="137862" x="4730750" y="4552950"/>
          <p14:tracePt t="137879" x="4762500" y="4787900"/>
          <p14:tracePt t="137896" x="4762500" y="4806950"/>
          <p14:tracePt t="137940" x="4762500" y="4737100"/>
          <p14:tracePt t="137948" x="4762500" y="4660900"/>
          <p14:tracePt t="137962" x="4762500" y="4578350"/>
          <p14:tracePt t="137979" x="4756150" y="4432300"/>
          <p14:tracePt t="137996" x="4737100" y="4298950"/>
          <p14:tracePt t="138012" x="4737100" y="4210050"/>
          <p14:tracePt t="138029" x="4737100" y="4203700"/>
          <p14:tracePt t="138068" x="4737100" y="4241800"/>
          <p14:tracePt t="138079" x="4737100" y="4292600"/>
          <p14:tracePt t="138096" x="4737100" y="4394200"/>
          <p14:tracePt t="138112" x="4737100" y="4464050"/>
          <p14:tracePt t="138129" x="4737100" y="4470400"/>
          <p14:tracePt t="138164" x="4737100" y="4425950"/>
          <p14:tracePt t="138179" x="4737100" y="4337050"/>
          <p14:tracePt t="138196" x="4737100" y="4197350"/>
          <p14:tracePt t="138212" x="4724400" y="4000500"/>
          <p14:tracePt t="138229" x="4711700" y="3943350"/>
          <p14:tracePt t="138302" x="4711700" y="3949700"/>
          <p14:tracePt t="138320" x="4718050" y="3975100"/>
          <p14:tracePt t="138742" x="4749800" y="3981450"/>
          <p14:tracePt t="138758" x="4895850" y="3994150"/>
          <p14:tracePt t="138767" x="4978400" y="3994150"/>
          <p14:tracePt t="138779" x="5060950" y="3994150"/>
          <p14:tracePt t="138796" x="5372100" y="3994150"/>
          <p14:tracePt t="138813" x="5568950" y="4025900"/>
          <p14:tracePt t="138829" x="5689600" y="4051300"/>
          <p14:tracePt t="138846" x="5803900" y="4083050"/>
          <p14:tracePt t="138863" x="5892800" y="4146550"/>
          <p14:tracePt t="138879" x="5918200" y="4197350"/>
          <p14:tracePt t="138896" x="5918200" y="4216400"/>
          <p14:tracePt t="139149" x="5930900" y="4216400"/>
          <p14:tracePt t="139158" x="5962650" y="4216400"/>
          <p14:tracePt t="139165" x="6019800" y="4191000"/>
          <p14:tracePt t="139180" x="6076950" y="4133850"/>
          <p14:tracePt t="139196" x="6172200" y="4083050"/>
          <p14:tracePt t="139213" x="6178550" y="4076700"/>
          <p14:tracePt t="139246" x="6178550" y="4070350"/>
          <p14:tracePt t="139263" x="6178550" y="4064000"/>
          <p14:tracePt t="139285" x="6178550" y="4044950"/>
          <p14:tracePt t="139301" x="6172200" y="4038600"/>
          <p14:tracePt t="139317" x="6165850" y="4025900"/>
          <p14:tracePt t="139330" x="6153150" y="4019550"/>
          <p14:tracePt t="139346" x="6140450" y="4013200"/>
          <p14:tracePt t="139382" x="6127750" y="4013200"/>
          <p14:tracePt t="140893" x="6134100" y="4013200"/>
          <p14:tracePt t="140909" x="6140450" y="4013200"/>
          <p14:tracePt t="140973" x="6146800" y="4013200"/>
          <p14:tracePt t="141021" x="6159500" y="4013200"/>
          <p14:tracePt t="141109" x="6159500" y="4025900"/>
          <p14:tracePt t="141117" x="6159500" y="4095750"/>
          <p14:tracePt t="141125" x="6096000" y="4235450"/>
          <p14:tracePt t="141133" x="5975350" y="4489450"/>
          <p14:tracePt t="141147" x="5867400" y="4692650"/>
          <p14:tracePt t="141165" x="5264150" y="5410200"/>
          <p14:tracePt t="141181" x="4908550" y="5702300"/>
          <p14:tracePt t="141197" x="4679950" y="5829300"/>
          <p14:tracePt t="141214" x="4603750" y="5854700"/>
          <p14:tracePt t="141230" x="4578350" y="5861050"/>
          <p14:tracePt t="141247" x="4559300" y="5861050"/>
          <p14:tracePt t="141264" x="4546600" y="5861050"/>
          <p14:tracePt t="141281" x="4527550" y="5861050"/>
          <p14:tracePt t="141297" x="4495800" y="5854700"/>
          <p14:tracePt t="141314" x="4457700" y="5835650"/>
          <p14:tracePt t="141330" x="4419600" y="5835650"/>
          <p14:tracePt t="141347" x="4387850" y="5835650"/>
          <p14:tracePt t="141364" x="4337050" y="5835650"/>
          <p14:tracePt t="141380" x="4311650" y="5842000"/>
          <p14:tracePt t="141397" x="4235450" y="5892800"/>
          <p14:tracePt t="141414" x="4184650" y="5949950"/>
          <p14:tracePt t="141430" x="4152900" y="5981700"/>
          <p14:tracePt t="141447" x="4152900" y="6000750"/>
          <p14:tracePt t="141464" x="4146550" y="6000750"/>
          <p14:tracePt t="141501" x="4146550" y="5969000"/>
          <p14:tracePt t="141509" x="4146550" y="5937250"/>
          <p14:tracePt t="141517" x="4146550" y="5899150"/>
          <p14:tracePt t="141530" x="4133850" y="5848350"/>
          <p14:tracePt t="141547" x="4133850" y="5759450"/>
          <p14:tracePt t="141564" x="4133850" y="5721350"/>
          <p14:tracePt t="141580" x="4121150" y="5683250"/>
          <p14:tracePt t="141669" x="4121150" y="5676900"/>
          <p14:tracePt t="141677" x="4121150" y="5670550"/>
          <p14:tracePt t="141701" x="4121150" y="5664200"/>
          <p14:tracePt t="141781" x="4127500" y="5657850"/>
          <p14:tracePt t="141797" x="4133850" y="5657850"/>
          <p14:tracePt t="141805" x="4152900" y="5657850"/>
          <p14:tracePt t="141814" x="4165600" y="5657850"/>
          <p14:tracePt t="141831" x="4178300" y="5657850"/>
          <p14:tracePt t="142101" x="4191000" y="5664200"/>
          <p14:tracePt t="142133" x="4191000" y="5670550"/>
          <p14:tracePt t="142869" x="4191000" y="5664200"/>
          <p14:tracePt t="142885" x="4203700" y="5645150"/>
          <p14:tracePt t="142893" x="4210050" y="5645150"/>
          <p14:tracePt t="142901" x="4222750" y="5638800"/>
          <p14:tracePt t="142914" x="4235450" y="5638800"/>
          <p14:tracePt t="142931" x="4260850" y="5632450"/>
          <p14:tracePt t="142948" x="4298950" y="5619750"/>
          <p14:tracePt t="142964" x="4305300" y="5613400"/>
          <p14:tracePt t="142967" x="4324350" y="5613400"/>
          <p14:tracePt t="142981" x="4343400" y="5613400"/>
          <p14:tracePt t="142998" x="4381500" y="5613400"/>
          <p14:tracePt t="143014" x="4476750" y="5613400"/>
          <p14:tracePt t="143031" x="4629150" y="5613400"/>
          <p14:tracePt t="143048" x="4838700" y="5613400"/>
          <p14:tracePt t="143064" x="5168900" y="5613400"/>
          <p14:tracePt t="143081" x="5568950" y="5613400"/>
          <p14:tracePt t="143097" x="5911850" y="5613400"/>
          <p14:tracePt t="143114" x="6261100" y="5613400"/>
          <p14:tracePt t="143131" x="6483350" y="5613400"/>
          <p14:tracePt t="143148" x="6686550" y="5588000"/>
          <p14:tracePt t="143164" x="6737350" y="5588000"/>
          <p14:tracePt t="143181" x="6794500" y="5556250"/>
          <p14:tracePt t="143198" x="6819900" y="5543550"/>
          <p14:tracePt t="143214" x="6845300" y="5537200"/>
          <p14:tracePt t="143231" x="6896100" y="5537200"/>
          <p14:tracePt t="143248" x="7016750" y="5537200"/>
          <p14:tracePt t="143264" x="7150100" y="5537200"/>
          <p14:tracePt t="143281" x="7232650" y="5537200"/>
          <p14:tracePt t="143298" x="7245350" y="5537200"/>
          <p14:tracePt t="143331" x="7239000" y="5537200"/>
          <p14:tracePt t="143348" x="6991350" y="5537200"/>
          <p14:tracePt t="143364" x="6889750" y="5537200"/>
          <p14:tracePt t="143381" x="6369050" y="5594350"/>
          <p14:tracePt t="143398" x="5981700" y="5651500"/>
          <p14:tracePt t="143414" x="5721350" y="5689600"/>
          <p14:tracePt t="143431" x="5588000" y="5689600"/>
          <p14:tracePt t="143448" x="5486400" y="5689600"/>
          <p14:tracePt t="143464" x="5384800" y="5683250"/>
          <p14:tracePt t="143481" x="5289550" y="5664200"/>
          <p14:tracePt t="143498" x="5187950" y="5632450"/>
          <p14:tracePt t="143514" x="5086350" y="5619750"/>
          <p14:tracePt t="143531" x="5029200" y="5607050"/>
          <p14:tracePt t="143548" x="4895850" y="5607050"/>
          <p14:tracePt t="143564" x="4794250" y="5607050"/>
          <p14:tracePt t="143581" x="4711700" y="5607050"/>
          <p14:tracePt t="143597" x="4622800" y="5607050"/>
          <p14:tracePt t="143614" x="4552950" y="5607050"/>
          <p14:tracePt t="143631" x="4495800" y="5607050"/>
          <p14:tracePt t="143647" x="4419600" y="5607050"/>
          <p14:tracePt t="143665" x="4368800" y="5594350"/>
          <p14:tracePt t="143681" x="4311650" y="5581650"/>
          <p14:tracePt t="143698" x="4286250" y="5575300"/>
          <p14:tracePt t="143714" x="4267200" y="5562600"/>
          <p14:tracePt t="143750" x="4260850" y="5562600"/>
          <p14:tracePt t="143789" x="4248150" y="5562600"/>
          <p14:tracePt t="143812" x="4241800" y="5562600"/>
          <p14:tracePt t="143861" x="4235450" y="5562600"/>
          <p14:tracePt t="144005" x="4241800" y="5562600"/>
          <p14:tracePt t="144021" x="4254500" y="5562600"/>
          <p14:tracePt t="144028" x="4254500" y="5575300"/>
          <p14:tracePt t="144044" x="4254500" y="5581650"/>
          <p14:tracePt t="144052" x="4254500" y="5588000"/>
          <p14:tracePt t="144076" x="4254500" y="5600700"/>
          <p14:tracePt t="144092" x="4254500" y="5613400"/>
          <p14:tracePt t="144101" x="4248150" y="5613400"/>
          <p14:tracePt t="144117" x="4241800" y="5613400"/>
          <p14:tracePt t="144131" x="4229100" y="5600700"/>
          <p14:tracePt t="144148" x="4229100" y="5556250"/>
          <p14:tracePt t="144165" x="4229100" y="5549900"/>
          <p14:tracePt t="144181" x="4229100" y="5543550"/>
          <p14:tracePt t="144198" x="4248150" y="5537200"/>
          <p14:tracePt t="144215" x="4298950" y="5537200"/>
          <p14:tracePt t="144231" x="4368800" y="5543550"/>
          <p14:tracePt t="144248" x="4394200" y="5562600"/>
          <p14:tracePt t="144265" x="4394200" y="5581650"/>
          <p14:tracePt t="144281" x="4394200" y="5607050"/>
          <p14:tracePt t="144298" x="4387850" y="5619750"/>
          <p14:tracePt t="144315" x="4349750" y="5619750"/>
          <p14:tracePt t="144331" x="4305300" y="5619750"/>
          <p14:tracePt t="144348" x="4273550" y="5600700"/>
          <p14:tracePt t="144365" x="4273550" y="5588000"/>
          <p14:tracePt t="144398" x="4273550" y="5581650"/>
          <p14:tracePt t="144421" x="4286250" y="5581650"/>
          <p14:tracePt t="144573" x="4286250" y="5588000"/>
          <p14:tracePt t="144589" x="4286250" y="5594350"/>
          <p14:tracePt t="144597" x="4286250" y="5600700"/>
          <p14:tracePt t="144620" x="4286250" y="5613400"/>
          <p14:tracePt t="144685" x="4286250" y="5619750"/>
          <p14:tracePt t="144710" x="4279900" y="5626100"/>
          <p14:tracePt t="144741" x="4273550" y="5632450"/>
          <p14:tracePt t="145029" x="4267200" y="5632450"/>
          <p14:tracePt t="145053" x="4267200" y="5626100"/>
          <p14:tracePt t="145645" x="4267200" y="5613400"/>
          <p14:tracePt t="148237" x="4267200" y="5607050"/>
          <p14:tracePt t="148245" x="4305300" y="5600700"/>
          <p14:tracePt t="148253" x="4476750" y="5581650"/>
          <p14:tracePt t="148266" x="4578350" y="5581650"/>
          <p14:tracePt t="148283" x="4749800" y="5581650"/>
          <p14:tracePt t="148299" x="4914900" y="5581650"/>
          <p14:tracePt t="148316" x="5099050" y="5581650"/>
          <p14:tracePt t="148333" x="5372100" y="5568950"/>
          <p14:tracePt t="148349" x="5537200" y="5556250"/>
          <p14:tracePt t="148366" x="5695950" y="5530850"/>
          <p14:tracePt t="148383" x="5886450" y="5499100"/>
          <p14:tracePt t="148399" x="6038850" y="5499100"/>
          <p14:tracePt t="148416" x="6203950" y="5499100"/>
          <p14:tracePt t="148433" x="6381750" y="5499100"/>
          <p14:tracePt t="148449" x="6527800" y="5499100"/>
          <p14:tracePt t="148465" x="6692900" y="5499100"/>
          <p14:tracePt t="148482" x="6877050" y="5499100"/>
          <p14:tracePt t="148499" x="7162800" y="5499100"/>
          <p14:tracePt t="148516" x="7493000" y="5499100"/>
          <p14:tracePt t="148533" x="7994650" y="5499100"/>
          <p14:tracePt t="148549" x="8356600" y="5499100"/>
          <p14:tracePt t="148566" x="8553450" y="5480050"/>
          <p14:tracePt t="148583" x="8686800" y="5480050"/>
          <p14:tracePt t="148599" x="8807450" y="5480050"/>
          <p14:tracePt t="148616" x="8909050" y="5480050"/>
          <p14:tracePt t="148632" x="9017000" y="5480050"/>
          <p14:tracePt t="148649" x="9194800" y="5480050"/>
          <p14:tracePt t="148666" x="9366250" y="5480050"/>
          <p14:tracePt t="148682" x="9531350" y="5480050"/>
          <p14:tracePt t="148699" x="9671050" y="5480050"/>
          <p14:tracePt t="148716" x="9836150" y="5480050"/>
          <p14:tracePt t="148732" x="10045700" y="5429250"/>
          <p14:tracePt t="148749" x="10172700" y="5397500"/>
          <p14:tracePt t="148766" x="10318750" y="5372100"/>
          <p14:tracePt t="148782" x="10401300" y="5359400"/>
          <p14:tracePt t="148799" x="10445750" y="5359400"/>
          <p14:tracePt t="148816" x="10452100" y="5359400"/>
          <p14:tracePt t="148908" x="10433050" y="5359400"/>
          <p14:tracePt t="148916" x="10388600" y="5359400"/>
          <p14:tracePt t="148924" x="10331450" y="5365750"/>
          <p14:tracePt t="148932" x="10261600" y="5365750"/>
          <p14:tracePt t="148949" x="10109200" y="5378450"/>
          <p14:tracePt t="148966" x="9918700" y="5410200"/>
          <p14:tracePt t="148983" x="9690100" y="5441950"/>
          <p14:tracePt t="148999" x="9429750" y="5473700"/>
          <p14:tracePt t="149016" x="9213850" y="5473700"/>
          <p14:tracePt t="149033" x="9036050" y="5473700"/>
          <p14:tracePt t="149049" x="8940800" y="5467350"/>
          <p14:tracePt t="149066" x="8870950" y="5454650"/>
          <p14:tracePt t="149083" x="8826500" y="5435600"/>
          <p14:tracePt t="149100" x="8801100" y="5435600"/>
          <p14:tracePt t="149116" x="8782050" y="5429250"/>
          <p14:tracePt t="149133" x="8763000" y="5429250"/>
          <p14:tracePt t="149150" x="8750300" y="5429250"/>
          <p14:tracePt t="149166" x="8737600" y="5429250"/>
          <p14:tracePt t="149183" x="8718550" y="5429250"/>
          <p14:tracePt t="149199" x="8686800" y="5429250"/>
          <p14:tracePt t="149216" x="8661400" y="5416550"/>
          <p14:tracePt t="149233" x="8591550" y="5403850"/>
          <p14:tracePt t="149249" x="8553450" y="5403850"/>
          <p14:tracePt t="149266" x="8521700" y="5391150"/>
          <p14:tracePt t="149283" x="8502650" y="5391150"/>
          <p14:tracePt t="149300" x="8451850" y="5384800"/>
          <p14:tracePt t="149316" x="8432800" y="5384800"/>
          <p14:tracePt t="149333" x="8401050" y="5378450"/>
          <p14:tracePt t="149350" x="8382000" y="5365750"/>
          <p14:tracePt t="149367" x="8362950" y="5353050"/>
          <p14:tracePt t="149383" x="8362950" y="5346700"/>
          <p14:tracePt t="149400" x="8356600" y="5340350"/>
          <p14:tracePt t="149433" x="8356600" y="5334000"/>
          <p14:tracePt t="149885" x="8343900" y="5334000"/>
          <p14:tracePt t="149925" x="8337550" y="5334000"/>
          <p14:tracePt t="149940" x="8324850" y="5334000"/>
          <p14:tracePt t="149964" x="8318500" y="5334000"/>
          <p14:tracePt t="149972" x="8312150" y="5334000"/>
          <p14:tracePt t="149983" x="8305800" y="5334000"/>
          <p14:tracePt t="150000" x="8286750" y="5334000"/>
          <p14:tracePt t="150017" x="8261350" y="5321300"/>
          <p14:tracePt t="150033" x="8248650" y="5308600"/>
          <p14:tracePt t="150050" x="8229600" y="5276850"/>
          <p14:tracePt t="150067" x="8197850" y="5245100"/>
          <p14:tracePt t="150083" x="8178800" y="5226050"/>
          <p14:tracePt t="150100" x="8147050" y="5200650"/>
          <p14:tracePt t="150116" x="8089900" y="5156200"/>
          <p14:tracePt t="150133" x="8039100" y="5124450"/>
          <p14:tracePt t="150150" x="7956550" y="5086350"/>
          <p14:tracePt t="150166" x="7823200" y="4997450"/>
          <p14:tracePt t="150183" x="7721600" y="4946650"/>
          <p14:tracePt t="150200" x="7607300" y="4876800"/>
          <p14:tracePt t="150217" x="7435850" y="4781550"/>
          <p14:tracePt t="150233" x="7289800" y="4699000"/>
          <p14:tracePt t="150250" x="7143750" y="4616450"/>
          <p14:tracePt t="150267" x="6972300" y="4533900"/>
          <p14:tracePt t="150283" x="6667500" y="4406900"/>
          <p14:tracePt t="150300" x="6369050" y="4311650"/>
          <p14:tracePt t="150316" x="5924550" y="4197350"/>
          <p14:tracePt t="150333" x="5746750" y="4133850"/>
          <p14:tracePt t="150350" x="5607050" y="4076700"/>
          <p14:tracePt t="150367" x="5499100" y="4038600"/>
          <p14:tracePt t="150383" x="5473700" y="4025900"/>
          <p14:tracePt t="150652" x="5524500" y="4013200"/>
          <p14:tracePt t="150660" x="5632450" y="4000500"/>
          <p14:tracePt t="150668" x="5810250" y="3981450"/>
          <p14:tracePt t="150683" x="5988050" y="3962400"/>
          <p14:tracePt t="150700" x="6369050" y="3917950"/>
          <p14:tracePt t="150716" x="6743700" y="3917950"/>
          <p14:tracePt t="150733" x="6877050" y="3917950"/>
          <p14:tracePt t="150750" x="6921500" y="3917950"/>
          <p14:tracePt t="150885" x="6908800" y="3917950"/>
          <p14:tracePt t="150893" x="6889750" y="3917950"/>
          <p14:tracePt t="150904" x="6858000" y="3917950"/>
          <p14:tracePt t="150917" x="6819900" y="3930650"/>
          <p14:tracePt t="150933" x="6788150" y="3943350"/>
          <p14:tracePt t="150950" x="6775450" y="3943350"/>
          <p14:tracePt t="151021" x="6775450" y="3949700"/>
          <p14:tracePt t="151045" x="6769100" y="3949700"/>
          <p14:tracePt t="155644" x="0" y="0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Solving Equations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2411" y="2440139"/>
            <a:ext cx="2206545" cy="2318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1848792" y="1752851"/>
            <a:ext cx="6096000" cy="369331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 you notice about each of the following?</a:t>
            </a:r>
          </a:p>
          <a:p>
            <a:pPr algn="ctr"/>
            <a:r>
              <a:rPr lang="en-IE" dirty="0"/>
              <a:t>6 + 3 = 9</a:t>
            </a:r>
          </a:p>
          <a:p>
            <a:pPr algn="ctr"/>
            <a:r>
              <a:rPr lang="en-IE" dirty="0"/>
              <a:t>5 - 3 = 2</a:t>
            </a:r>
          </a:p>
          <a:p>
            <a:pPr algn="ctr"/>
            <a:r>
              <a:rPr lang="en-IE" dirty="0"/>
              <a:t>5 + 3 = 1 + 7</a:t>
            </a:r>
          </a:p>
          <a:p>
            <a:pPr algn="ctr"/>
            <a:r>
              <a:rPr lang="en-IE" dirty="0"/>
              <a:t>x = 4.</a:t>
            </a:r>
          </a:p>
          <a:p>
            <a:pPr algn="ctr"/>
            <a:r>
              <a:rPr lang="en-IE" dirty="0"/>
              <a:t>2x = x + x</a:t>
            </a:r>
          </a:p>
          <a:p>
            <a:pPr algn="ctr"/>
            <a:r>
              <a:rPr lang="en-IE" dirty="0"/>
              <a:t>3x = 2x + x = x + x + x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What does this picture represent?</a:t>
            </a:r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endParaRPr lang="en-IE" dirty="0"/>
          </a:p>
          <a:p>
            <a:pPr marL="342900" indent="-342900">
              <a:buFont typeface="Arial" pitchFamily="34" charset="0"/>
              <a:buChar char="•"/>
            </a:pPr>
            <a:r>
              <a:rPr lang="en-IE" dirty="0"/>
              <a:t> What is this apparatus called?</a:t>
            </a:r>
          </a:p>
        </p:txBody>
      </p:sp>
    </p:spTree>
    <p:extLst>
      <p:ext uri="{BB962C8B-B14F-4D97-AF65-F5344CB8AC3E}">
        <p14:creationId xmlns:p14="http://schemas.microsoft.com/office/powerpoint/2010/main" val="396024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520"/>
    </mc:Choice>
    <mc:Fallback xmlns="">
      <p:transition advTm="75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440788" y="2293938"/>
            <a:ext cx="7877175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700">
                <a:solidFill>
                  <a:schemeClr val="tx1"/>
                </a:solidFill>
                <a:latin typeface="Georgia" panose="0204050205040502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70000"/>
              <a:buFont typeface="Wingdings" panose="05000000000000000000" pitchFamily="2" charset="2"/>
              <a:buChar char=""/>
              <a:defRPr sz="2200">
                <a:solidFill>
                  <a:schemeClr val="tx2"/>
                </a:solidFill>
                <a:latin typeface="Georgia" panose="02040502050405020303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8CADAE"/>
              </a:buClr>
              <a:buSzPct val="75000"/>
              <a:buFont typeface="Wingdings 2" panose="05020102010507070707" pitchFamily="18" charset="2"/>
              <a:buChar char=""/>
              <a:defRPr sz="2000">
                <a:solidFill>
                  <a:schemeClr val="tx1"/>
                </a:solidFill>
                <a:latin typeface="Georgia" panose="0204050205040502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8C7B70"/>
              </a:buClr>
              <a:buSzPct val="70000"/>
              <a:buFont typeface="Wingdings" panose="05000000000000000000" pitchFamily="2" charset="2"/>
              <a:buChar char=""/>
              <a:defRPr sz="2000">
                <a:solidFill>
                  <a:schemeClr val="tx2"/>
                </a:solidFill>
                <a:latin typeface="Georgia" panose="0204050205040502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>
                <a:solidFill>
                  <a:schemeClr val="tx1"/>
                </a:solidFill>
                <a:latin typeface="Georgia" panose="02040502050405020303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An </a:t>
            </a:r>
            <a:r>
              <a:rPr lang="en-US" altLang="en-US" sz="2400" b="1" dirty="0">
                <a:latin typeface="+mn-lt"/>
              </a:rPr>
              <a:t>inequality</a:t>
            </a:r>
            <a:r>
              <a:rPr lang="en-US" altLang="en-US" sz="2400" dirty="0">
                <a:latin typeface="+mn-lt"/>
              </a:rPr>
              <a:t> is like an equation, but instead of an equal sign (=) it has one of these signs: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&lt;   :  less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≤  :  less than or equal to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&gt;  :  greater than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dirty="0">
                <a:latin typeface="+mn-lt"/>
              </a:rPr>
              <a:t>≥  :  greater than or equal to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714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526"/>
    </mc:Choice>
    <mc:Fallback xmlns="">
      <p:transition advTm="505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Inequalities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553756" y="1580614"/>
            <a:ext cx="6836931" cy="42718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2400" b="1" dirty="0">
                <a:latin typeface="+mn-lt"/>
                <a:ea typeface="+mn-ea"/>
                <a:cs typeface="+mn-cs"/>
              </a:rPr>
              <a:t>Graphing Rules</a:t>
            </a:r>
          </a:p>
        </p:txBody>
      </p:sp>
      <p:graphicFrame>
        <p:nvGraphicFramePr>
          <p:cNvPr id="9" name="Content Placeholder 3"/>
          <p:cNvGraphicFramePr>
            <a:graphicFrameLocks/>
          </p:cNvGraphicFramePr>
          <p:nvPr>
            <p:extLst/>
          </p:nvPr>
        </p:nvGraphicFramePr>
        <p:xfrm>
          <a:off x="2578099" y="2101597"/>
          <a:ext cx="7124700" cy="35607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4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4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6653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Symbol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Circle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Direction of Arrow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&lt;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&gt;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≤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Left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76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≥</a:t>
                      </a:r>
                      <a:endParaRPr lang="en-US" sz="4000" dirty="0"/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Closed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buNone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Right</a:t>
                      </a:r>
                      <a:endParaRPr lang="en-US" sz="2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35" marR="91435" marT="45712" marB="4571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6275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3129"/>
    </mc:Choice>
    <mc:Fallback xmlns="">
      <p:transition advTm="203129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296587" y="2404064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5081942"/>
              </p:ext>
            </p:extLst>
          </p:nvPr>
        </p:nvGraphicFramePr>
        <p:xfrm>
          <a:off x="4541704" y="3020770"/>
          <a:ext cx="1073792" cy="7750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31" name="Equation" r:id="rId4" imgW="596880" imgH="431640" progId="Equation.DSMT4">
                  <p:embed/>
                </p:oleObj>
              </mc:Choice>
              <mc:Fallback>
                <p:oleObj name="Equation" r:id="rId4" imgW="596880" imgH="4316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1704" y="3020770"/>
                        <a:ext cx="1073792" cy="77506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58911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98"/>
    </mc:Choice>
    <mc:Fallback xmlns="">
      <p:transition advTm="3679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25" x="525463" y="5295900"/>
          <p14:tracePt t="8391" x="533400" y="5280025"/>
          <p14:tracePt t="8399" x="555625" y="5280025"/>
          <p14:tracePt t="8405" x="593725" y="5265738"/>
          <p14:tracePt t="8422" x="647700" y="5249863"/>
          <p14:tracePt t="8438" x="723900" y="5227638"/>
          <p14:tracePt t="8455" x="876300" y="5165725"/>
          <p14:tracePt t="8472" x="1112838" y="5029200"/>
          <p14:tracePt t="8488" x="1371600" y="4884738"/>
          <p14:tracePt t="8505" x="1608138" y="4708525"/>
          <p14:tracePt t="8522" x="1851025" y="4495800"/>
          <p14:tracePt t="8539" x="2011363" y="4343400"/>
          <p14:tracePt t="8555" x="2133600" y="4198938"/>
          <p14:tracePt t="8572" x="2209800" y="4068763"/>
          <p14:tracePt t="8589" x="2239963" y="3940175"/>
          <p14:tracePt t="8605" x="2247900" y="3908425"/>
          <p14:tracePt t="8622" x="2255838" y="3856038"/>
          <p14:tracePt t="8638" x="2263775" y="3840163"/>
          <p14:tracePt t="8672" x="2270125" y="3832225"/>
          <p14:tracePt t="8689" x="2270125" y="3802063"/>
          <p14:tracePt t="8705" x="2278063" y="3787775"/>
          <p14:tracePt t="8722" x="2293938" y="3749675"/>
          <p14:tracePt t="8739" x="2301875" y="3717925"/>
          <p14:tracePt t="8755" x="2332038" y="3657600"/>
          <p14:tracePt t="8772" x="2362200" y="3581400"/>
          <p14:tracePt t="8789" x="2530475" y="3390900"/>
          <p14:tracePt t="8805" x="2644775" y="3292475"/>
          <p14:tracePt t="8822" x="2765425" y="3200400"/>
          <p14:tracePt t="8839" x="2849563" y="3140075"/>
          <p14:tracePt t="8855" x="2873375" y="3116263"/>
          <p14:tracePt t="9254" x="2873375" y="3108325"/>
          <p14:tracePt t="9262" x="2895600" y="3086100"/>
          <p14:tracePt t="9272" x="2925763" y="3063875"/>
          <p14:tracePt t="9289" x="2994025" y="3009900"/>
          <p14:tracePt t="9305" x="3078163" y="2971800"/>
          <p14:tracePt t="9322" x="3162300" y="2933700"/>
          <p14:tracePt t="9339" x="3276600" y="2895600"/>
          <p14:tracePt t="9356" x="3382963" y="2865438"/>
          <p14:tracePt t="9372" x="3475038" y="2849563"/>
          <p14:tracePt t="9390" x="3589338" y="2835275"/>
          <p14:tracePt t="9405" x="3649663" y="2827338"/>
          <p14:tracePt t="9422" x="3711575" y="2819400"/>
          <p14:tracePt t="9440" x="3810000" y="2803525"/>
          <p14:tracePt t="9456" x="3946525" y="2797175"/>
          <p14:tracePt t="9472" x="4106863" y="2789238"/>
          <p14:tracePt t="9490" x="4267200" y="2773363"/>
          <p14:tracePt t="9506" x="4457700" y="2751138"/>
          <p14:tracePt t="9522" x="4664075" y="2743200"/>
          <p14:tracePt t="9539" x="4892675" y="2720975"/>
          <p14:tracePt t="9556" x="5097463" y="2697163"/>
          <p14:tracePt t="9572" x="5197475" y="2682875"/>
          <p14:tracePt t="9590" x="5249863" y="2667000"/>
          <p14:tracePt t="9718" x="5265738" y="2674938"/>
          <p14:tracePt t="9726" x="5280025" y="2743200"/>
          <p14:tracePt t="9734" x="5334000" y="2803525"/>
          <p14:tracePt t="9742" x="5364163" y="2873375"/>
          <p14:tracePt t="9756" x="5387975" y="2917825"/>
          <p14:tracePt t="9772" x="5432425" y="2987675"/>
          <p14:tracePt t="9789" x="5440363" y="3009900"/>
          <p14:tracePt t="9806" x="5448300" y="3032125"/>
          <p14:tracePt t="9822" x="5448300" y="3040063"/>
          <p14:tracePt t="9839" x="5448300" y="3055938"/>
          <p14:tracePt t="9856" x="5410200" y="3086100"/>
          <p14:tracePt t="9872" x="5311775" y="3108325"/>
          <p14:tracePt t="9889" x="5197475" y="3146425"/>
          <p14:tracePt t="9907" x="5083175" y="3178175"/>
          <p14:tracePt t="9923" x="4999038" y="3208338"/>
          <p14:tracePt t="9940" x="4930775" y="3246438"/>
          <p14:tracePt t="9956" x="4892675" y="3268663"/>
          <p14:tracePt t="9972" x="4868863" y="3298825"/>
          <p14:tracePt t="9989" x="4846638" y="3368675"/>
          <p14:tracePt t="10006" x="4846638" y="3421063"/>
          <p14:tracePt t="10023" x="4846638" y="3482975"/>
          <p14:tracePt t="10039" x="4846638" y="3543300"/>
          <p14:tracePt t="10056" x="4846638" y="3611563"/>
          <p14:tracePt t="10072" x="4854575" y="3649663"/>
          <p14:tracePt t="10089" x="4868863" y="3679825"/>
          <p14:tracePt t="10106" x="4884738" y="3687763"/>
          <p14:tracePt t="10123" x="4899025" y="3687763"/>
          <p14:tracePt t="10139" x="4953000" y="3687763"/>
          <p14:tracePt t="10156" x="5006975" y="3627438"/>
          <p14:tracePt t="10158" x="5029200" y="3581400"/>
          <p14:tracePt t="10173" x="5037138" y="3535363"/>
          <p14:tracePt t="10189" x="5075238" y="3429000"/>
          <p14:tracePt t="10206" x="5135563" y="3292475"/>
          <p14:tracePt t="10223" x="5173663" y="3216275"/>
          <p14:tracePt t="10239" x="5189538" y="3184525"/>
          <p14:tracePt t="10256" x="5197475" y="3154363"/>
          <p14:tracePt t="10273" x="5197475" y="3132138"/>
          <p14:tracePt t="10289" x="5197475" y="3116263"/>
          <p14:tracePt t="10306" x="5197475" y="3101975"/>
          <p14:tracePt t="10323" x="5189538" y="3063875"/>
          <p14:tracePt t="10340" x="5127625" y="3032125"/>
          <p14:tracePt t="10356" x="5059363" y="3001963"/>
          <p14:tracePt t="10373" x="4960938" y="2971800"/>
          <p14:tracePt t="10389" x="4868863" y="2941638"/>
          <p14:tracePt t="10406" x="4754563" y="2925763"/>
          <p14:tracePt t="10423" x="4708525" y="2925763"/>
          <p14:tracePt t="10439" x="4670425" y="2917825"/>
          <p14:tracePt t="10456" x="4602163" y="2917825"/>
          <p14:tracePt t="10473" x="4533900" y="2917825"/>
          <p14:tracePt t="10489" x="4495800" y="2917825"/>
          <p14:tracePt t="10506" x="4465638" y="2917825"/>
          <p14:tracePt t="10523" x="4441825" y="2925763"/>
          <p14:tracePt t="10539" x="4419600" y="2949575"/>
          <p14:tracePt t="10556" x="4397375" y="2987675"/>
          <p14:tracePt t="10573" x="4373563" y="3048000"/>
          <p14:tracePt t="10589" x="4335463" y="3140075"/>
          <p14:tracePt t="10606" x="4305300" y="3322638"/>
          <p14:tracePt t="10623" x="4297363" y="3436938"/>
          <p14:tracePt t="10639" x="4297363" y="3559175"/>
          <p14:tracePt t="10656" x="4297363" y="3627438"/>
          <p14:tracePt t="10673" x="4297363" y="3703638"/>
          <p14:tracePt t="10689" x="4321175" y="3771900"/>
          <p14:tracePt t="10706" x="4359275" y="3840163"/>
          <p14:tracePt t="10723" x="4397375" y="3902075"/>
          <p14:tracePt t="10739" x="4449763" y="3978275"/>
          <p14:tracePt t="10756" x="4518025" y="4016375"/>
          <p14:tracePt t="10773" x="4678363" y="4084638"/>
          <p14:tracePt t="10789" x="4778375" y="4098925"/>
          <p14:tracePt t="10806" x="4892675" y="4122738"/>
          <p14:tracePt t="10823" x="4999038" y="4122738"/>
          <p14:tracePt t="10841" x="5059363" y="4122738"/>
          <p14:tracePt t="10856" x="5105400" y="4122738"/>
          <p14:tracePt t="10873" x="5151438" y="4092575"/>
          <p14:tracePt t="10889" x="5173663" y="4060825"/>
          <p14:tracePt t="10906" x="5197475" y="4038600"/>
          <p14:tracePt t="10923" x="5219700" y="3978275"/>
          <p14:tracePt t="10939" x="5257800" y="3924300"/>
          <p14:tracePt t="10956" x="5265738" y="3886200"/>
          <p14:tracePt t="10973" x="5303838" y="3825875"/>
          <p14:tracePt t="10989" x="5334000" y="3771900"/>
          <p14:tracePt t="11006" x="5364163" y="3725863"/>
          <p14:tracePt t="11023" x="5380038" y="3703638"/>
          <p14:tracePt t="11039" x="5387975" y="3673475"/>
          <p14:tracePt t="11056" x="5402263" y="3641725"/>
          <p14:tracePt t="11073" x="5426075" y="3581400"/>
          <p14:tracePt t="11089" x="5432425" y="3535363"/>
          <p14:tracePt t="11106" x="5448300" y="3482975"/>
          <p14:tracePt t="11123" x="5448300" y="3444875"/>
          <p14:tracePt t="11139" x="5448300" y="3390900"/>
          <p14:tracePt t="11156" x="5448300" y="3336925"/>
          <p14:tracePt t="11158" x="5448300" y="3314700"/>
          <p14:tracePt t="11173" x="5448300" y="3292475"/>
          <p14:tracePt t="11189" x="5440363" y="3260725"/>
          <p14:tracePt t="11206" x="5426075" y="3230563"/>
          <p14:tracePt t="11223" x="5402263" y="3200400"/>
          <p14:tracePt t="11239" x="5364163" y="3170238"/>
          <p14:tracePt t="11256" x="5311775" y="3146425"/>
          <p14:tracePt t="11273" x="5211763" y="3078163"/>
          <p14:tracePt t="11289" x="5051425" y="3025775"/>
          <p14:tracePt t="11306" x="4884738" y="2971800"/>
          <p14:tracePt t="11323" x="4694238" y="2941638"/>
          <p14:tracePt t="11340" x="4503738" y="2917825"/>
          <p14:tracePt t="11356" x="4403725" y="2911475"/>
          <p14:tracePt t="11373" x="4373563" y="2911475"/>
          <p14:tracePt t="11389" x="4343400" y="2911475"/>
          <p14:tracePt t="11406" x="4321175" y="2925763"/>
          <p14:tracePt t="11423" x="4275138" y="2971800"/>
          <p14:tracePt t="11439" x="4213225" y="3070225"/>
          <p14:tracePt t="11456" x="4160838" y="3170238"/>
          <p14:tracePt t="11473" x="4114800" y="3276600"/>
          <p14:tracePt t="11489" x="4084638" y="3382963"/>
          <p14:tracePt t="11506" x="4076700" y="3513138"/>
          <p14:tracePt t="11523" x="4076700" y="3635375"/>
          <p14:tracePt t="11539" x="4114800" y="3756025"/>
          <p14:tracePt t="11556" x="4175125" y="3886200"/>
          <p14:tracePt t="11573" x="4259263" y="4000500"/>
          <p14:tracePt t="11589" x="4449763" y="4152900"/>
          <p14:tracePt t="11606" x="4618038" y="4213225"/>
          <p14:tracePt t="11623" x="4822825" y="4275138"/>
          <p14:tracePt t="11639" x="5045075" y="4297363"/>
          <p14:tracePt t="11656" x="5257800" y="4297363"/>
          <p14:tracePt t="11673" x="5432425" y="4267200"/>
          <p14:tracePt t="11690" x="5616575" y="4175125"/>
          <p14:tracePt t="11706" x="5722938" y="4068763"/>
          <p14:tracePt t="11723" x="5783263" y="3946525"/>
          <p14:tracePt t="11740" x="5821363" y="3794125"/>
          <p14:tracePt t="11756" x="5821363" y="3635375"/>
          <p14:tracePt t="11773" x="5821363" y="3489325"/>
          <p14:tracePt t="11790" x="5745163" y="3276600"/>
          <p14:tracePt t="11806" x="5668963" y="3146425"/>
          <p14:tracePt t="11823" x="5592763" y="3055938"/>
          <p14:tracePt t="11840" x="5502275" y="2949575"/>
          <p14:tracePt t="11856" x="5410200" y="2873375"/>
          <p14:tracePt t="11873" x="5273675" y="2789238"/>
          <p14:tracePt t="11890" x="5051425" y="2689225"/>
          <p14:tracePt t="11906" x="4854575" y="2628900"/>
          <p14:tracePt t="11923" x="4678363" y="2574925"/>
          <p14:tracePt t="11940" x="4503738" y="2544763"/>
          <p14:tracePt t="11956" x="4397375" y="2544763"/>
          <p14:tracePt t="11973" x="4251325" y="2574925"/>
          <p14:tracePt t="11990" x="4175125" y="2644775"/>
          <p14:tracePt t="12006" x="4084638" y="2759075"/>
          <p14:tracePt t="12023" x="3992563" y="2925763"/>
          <p14:tracePt t="12040" x="3894138" y="3154363"/>
          <p14:tracePt t="12056" x="3787775" y="3390900"/>
          <p14:tracePt t="12073" x="3749675" y="3543300"/>
          <p14:tracePt t="12090" x="3741738" y="3657600"/>
          <p14:tracePt t="12106" x="3741738" y="3733800"/>
          <p14:tracePt t="12123" x="3741738" y="3794125"/>
          <p14:tracePt t="12140" x="3771900" y="3856038"/>
          <p14:tracePt t="12157" x="3840163" y="3940175"/>
          <p14:tracePt t="12173" x="3924300" y="3984625"/>
          <p14:tracePt t="12190" x="4098925" y="4054475"/>
          <p14:tracePt t="12206" x="4403725" y="4114800"/>
          <p14:tracePt t="12223" x="4816475" y="4152900"/>
          <p14:tracePt t="12240" x="5287963" y="4152900"/>
          <p14:tracePt t="12256" x="5761038" y="4122738"/>
          <p14:tracePt t="12273" x="6019800" y="4030663"/>
          <p14:tracePt t="12290" x="6164263" y="3932238"/>
          <p14:tracePt t="12306" x="6240463" y="3802063"/>
          <p14:tracePt t="12323" x="6248400" y="3665538"/>
          <p14:tracePt t="12340" x="6256338" y="3467100"/>
          <p14:tracePt t="12357" x="6226175" y="3178175"/>
          <p14:tracePt t="12373" x="6142038" y="3017838"/>
          <p14:tracePt t="12390" x="6035675" y="2895600"/>
          <p14:tracePt t="12406" x="5913438" y="2803525"/>
          <p14:tracePt t="12423" x="5813425" y="2773363"/>
          <p14:tracePt t="12440" x="5638800" y="2751138"/>
          <p14:tracePt t="12456" x="5502275" y="2743200"/>
          <p14:tracePt t="12473" x="5364163" y="2743200"/>
          <p14:tracePt t="12489" x="5227638" y="2765425"/>
          <p14:tracePt t="12506" x="5067300" y="2819400"/>
          <p14:tracePt t="12523" x="4914900" y="2895600"/>
          <p14:tracePt t="12539" x="4740275" y="2987675"/>
          <p14:tracePt t="12556" x="4602163" y="3108325"/>
          <p14:tracePt t="12573" x="4419600" y="3314700"/>
          <p14:tracePt t="12589" x="4351338" y="3505200"/>
          <p14:tracePt t="12606" x="4343400" y="3703638"/>
          <p14:tracePt t="12623" x="4343400" y="3954463"/>
          <p14:tracePt t="12640" x="4427538" y="4213225"/>
          <p14:tracePt t="12656" x="4541838" y="4381500"/>
          <p14:tracePt t="12673" x="4602163" y="4435475"/>
          <p14:tracePt t="12690" x="4664075" y="4449763"/>
          <p14:tracePt t="12706" x="4746625" y="4449763"/>
          <p14:tracePt t="12723" x="4892675" y="4419600"/>
          <p14:tracePt t="12740" x="5075238" y="4289425"/>
          <p14:tracePt t="12756" x="5334000" y="3962400"/>
          <p14:tracePt t="12773" x="5440363" y="3749675"/>
          <p14:tracePt t="12790" x="5502275" y="3573463"/>
          <p14:tracePt t="12806" x="5502275" y="3467100"/>
          <p14:tracePt t="12823" x="5502275" y="3352800"/>
          <p14:tracePt t="12840" x="5456238" y="3276600"/>
          <p14:tracePt t="12856" x="5387975" y="3200400"/>
          <p14:tracePt t="12873" x="5341938" y="3162300"/>
          <p14:tracePt t="12890" x="5311775" y="3146425"/>
          <p14:tracePt t="12906" x="5265738" y="3146425"/>
          <p14:tracePt t="12923" x="5181600" y="3146425"/>
          <p14:tracePt t="12940" x="5105400" y="3146425"/>
          <p14:tracePt t="12956" x="4953000" y="3184525"/>
          <p14:tracePt t="12973" x="4876800" y="3216275"/>
          <p14:tracePt t="12990" x="4854575" y="3222625"/>
          <p14:tracePt t="13006" x="4838700" y="3222625"/>
          <p14:tracePt t="13023" x="4830763" y="3230563"/>
          <p14:tracePt t="13287" x="4822825" y="3238500"/>
          <p14:tracePt t="13295" x="4822825" y="3246438"/>
          <p14:tracePt t="13307" x="4808538" y="3254375"/>
          <p14:tracePt t="13324" x="4778375" y="3276600"/>
          <p14:tracePt t="13340" x="4746625" y="3306763"/>
          <p14:tracePt t="13357" x="4740275" y="3344863"/>
          <p14:tracePt t="13374" x="4732338" y="3406775"/>
          <p14:tracePt t="13390" x="4732338" y="3459163"/>
          <p14:tracePt t="13407" x="4746625" y="3489325"/>
          <p14:tracePt t="13424" x="4778375" y="3505200"/>
          <p14:tracePt t="13441" x="4800600" y="3521075"/>
          <p14:tracePt t="13457" x="4846638" y="3521075"/>
          <p14:tracePt t="13474" x="4968875" y="3521075"/>
          <p14:tracePt t="13491" x="5121275" y="3482975"/>
          <p14:tracePt t="13507" x="5219700" y="3421063"/>
          <p14:tracePt t="13524" x="5303838" y="3322638"/>
          <p14:tracePt t="13541" x="5341938" y="3208338"/>
          <p14:tracePt t="13557" x="5349875" y="3140075"/>
          <p14:tracePt t="13574" x="5349875" y="3009900"/>
          <p14:tracePt t="13590" x="5287963" y="2933700"/>
          <p14:tracePt t="13607" x="5173663" y="2865438"/>
          <p14:tracePt t="13624" x="5089525" y="2835275"/>
          <p14:tracePt t="13640" x="5021263" y="2827338"/>
          <p14:tracePt t="13657" x="4930775" y="2827338"/>
          <p14:tracePt t="13674" x="4816475" y="2895600"/>
          <p14:tracePt t="13690" x="4716463" y="2994025"/>
          <p14:tracePt t="13707" x="4640263" y="3140075"/>
          <p14:tracePt t="13724" x="4564063" y="3306763"/>
          <p14:tracePt t="13741" x="4518025" y="3543300"/>
          <p14:tracePt t="13757" x="4518025" y="3597275"/>
          <p14:tracePt t="13774" x="4518025" y="3725863"/>
          <p14:tracePt t="13790" x="4525963" y="3787775"/>
          <p14:tracePt t="13807" x="4533900" y="3817938"/>
          <p14:tracePt t="13824" x="4533900" y="3840163"/>
          <p14:tracePt t="13841" x="4549775" y="3856038"/>
          <p14:tracePt t="16671" x="4564063" y="3848100"/>
          <p14:tracePt t="16678" x="4587875" y="3817938"/>
          <p14:tracePt t="16692" x="4594225" y="3802063"/>
          <p14:tracePt t="16708" x="4618038" y="3787775"/>
          <p14:tracePt t="16725" x="4632325" y="3763963"/>
          <p14:tracePt t="16741" x="4640263" y="3756025"/>
          <p14:tracePt t="16759" x="4648200" y="3741738"/>
          <p14:tracePt t="16775" x="4656138" y="3725863"/>
          <p14:tracePt t="16791" x="4664075" y="3717925"/>
          <p14:tracePt t="17238" x="4664075" y="3711575"/>
          <p14:tracePt t="17247" x="4664075" y="3695700"/>
          <p14:tracePt t="17259" x="4664075" y="3657600"/>
          <p14:tracePt t="17275" x="4664075" y="3543300"/>
          <p14:tracePt t="17292" x="4664075" y="3489325"/>
          <p14:tracePt t="17308" x="4686300" y="3436938"/>
          <p14:tracePt t="17325" x="4702175" y="3322638"/>
          <p14:tracePt t="17341" x="4708525" y="3284538"/>
          <p14:tracePt t="17358" x="4708525" y="3254375"/>
          <p14:tracePt t="17375" x="4708525" y="3222625"/>
          <p14:tracePt t="17391" x="4708525" y="3208338"/>
          <p14:tracePt t="17566" x="4716463" y="3208338"/>
          <p14:tracePt t="17575" x="4716463" y="3230563"/>
          <p14:tracePt t="17583" x="4724400" y="3246438"/>
          <p14:tracePt t="17592" x="4724400" y="3254375"/>
          <p14:tracePt t="17608" x="4732338" y="3260725"/>
          <p14:tracePt t="17726" x="4746625" y="3260725"/>
          <p14:tracePt t="17736" x="4754563" y="3254375"/>
          <p14:tracePt t="17744" x="4762500" y="3238500"/>
          <p14:tracePt t="17759" x="4778375" y="3222625"/>
          <p14:tracePt t="17775" x="4784725" y="3200400"/>
          <p14:tracePt t="17792" x="4800600" y="3178175"/>
          <p14:tracePt t="17809" x="4816475" y="3162300"/>
          <p14:tracePt t="17842" x="4816475" y="3154363"/>
          <p14:tracePt t="17926" x="4816475" y="3140075"/>
          <p14:tracePt t="17951" x="4822825" y="3132138"/>
          <p14:tracePt t="18286" x="4822825" y="3154363"/>
          <p14:tracePt t="18295" x="4822825" y="3162300"/>
          <p14:tracePt t="18309" x="4822825" y="3184525"/>
          <p14:tracePt t="18325" x="4822825" y="3276600"/>
          <p14:tracePt t="18342" x="4822825" y="3368675"/>
          <p14:tracePt t="18358" x="4822825" y="3467100"/>
          <p14:tracePt t="18375" x="4830763" y="3565525"/>
          <p14:tracePt t="18392" x="4838700" y="3627438"/>
          <p14:tracePt t="18408" x="4838700" y="3649663"/>
          <p14:tracePt t="18425" x="4846638" y="3673475"/>
          <p14:tracePt t="18442" x="4846638" y="3679825"/>
          <p14:tracePt t="18510" x="4846638" y="3687763"/>
          <p14:tracePt t="18575" x="4846638" y="3695700"/>
          <p14:tracePt t="18598" x="4846638" y="3711575"/>
          <p14:tracePt t="18607" x="4846638" y="3725863"/>
          <p14:tracePt t="18622" x="4846638" y="3733800"/>
          <p14:tracePt t="18982" x="4854575" y="3733800"/>
          <p14:tracePt t="18998" x="4868863" y="3725863"/>
          <p14:tracePt t="19007" x="4914900" y="3687763"/>
          <p14:tracePt t="19015" x="4983163" y="3641725"/>
          <p14:tracePt t="19026" x="5029200" y="3611563"/>
          <p14:tracePt t="19042" x="5113338" y="3543300"/>
          <p14:tracePt t="19059" x="5165725" y="3489325"/>
          <p14:tracePt t="19078" x="5219700" y="3436938"/>
          <p14:tracePt t="19092" x="5235575" y="3413125"/>
          <p14:tracePt t="19109" x="5249863" y="3368675"/>
          <p14:tracePt t="19126" x="5273675" y="3330575"/>
          <p14:tracePt t="19142" x="5287963" y="3292475"/>
          <p14:tracePt t="19159" x="5295900" y="3268663"/>
          <p14:tracePt t="19176" x="5311775" y="3238500"/>
          <p14:tracePt t="19193" x="5318125" y="3222625"/>
          <p14:tracePt t="19209" x="5326063" y="3192463"/>
          <p14:tracePt t="19226" x="5334000" y="3178175"/>
          <p14:tracePt t="19243" x="5341938" y="3162300"/>
          <p14:tracePt t="19259" x="5349875" y="3140075"/>
          <p14:tracePt t="19276" x="5356225" y="3124200"/>
          <p14:tracePt t="19293" x="5364163" y="3094038"/>
          <p14:tracePt t="19309" x="5372100" y="3063875"/>
          <p14:tracePt t="19343" x="5372100" y="3055938"/>
          <p14:tracePt t="19359" x="5372100" y="3040063"/>
          <p14:tracePt t="19678" x="5372100" y="3063875"/>
          <p14:tracePt t="19688" x="5372100" y="3094038"/>
          <p14:tracePt t="19696" x="5372100" y="3140075"/>
          <p14:tracePt t="19709" x="5372100" y="3192463"/>
          <p14:tracePt t="19726" x="5372100" y="3406775"/>
          <p14:tracePt t="19742" x="5372100" y="3597275"/>
          <p14:tracePt t="19759" x="5372100" y="3787775"/>
          <p14:tracePt t="19776" x="5372100" y="3954463"/>
          <p14:tracePt t="19792" x="5372100" y="4054475"/>
          <p14:tracePt t="19809" x="5372100" y="4076700"/>
          <p14:tracePt t="19894" x="5372100" y="4046538"/>
          <p14:tracePt t="19902" x="5380038" y="4008438"/>
          <p14:tracePt t="19911" x="5380038" y="3984625"/>
          <p14:tracePt t="19926" x="5394325" y="3932238"/>
          <p14:tracePt t="19943" x="5394325" y="3902075"/>
          <p14:tracePt t="19960" x="5394325" y="3878263"/>
          <p14:tracePt t="19976" x="5394325" y="3870325"/>
          <p14:tracePt t="19993" x="5402263" y="3848100"/>
          <p14:tracePt t="20009" x="5410200" y="3832225"/>
          <p14:tracePt t="20026" x="5410200" y="3817938"/>
          <p14:tracePt t="20043" x="5410200" y="3810000"/>
          <p14:tracePt t="20060" x="5410200" y="3802063"/>
          <p14:tracePt t="20077" x="5410200" y="3787775"/>
          <p14:tracePt t="20390" x="5426075" y="3771900"/>
          <p14:tracePt t="20398" x="5456238" y="3756025"/>
          <p14:tracePt t="20410" x="5494338" y="3733800"/>
          <p14:tracePt t="20426" x="5562600" y="3665538"/>
          <p14:tracePt t="20444" x="5646738" y="3543300"/>
          <p14:tracePt t="20460" x="5692775" y="3406775"/>
          <p14:tracePt t="20476" x="5730875" y="3284538"/>
          <p14:tracePt t="20493" x="5730875" y="3192463"/>
          <p14:tracePt t="20510" x="5730875" y="3025775"/>
          <p14:tracePt t="20526" x="5668963" y="2903538"/>
          <p14:tracePt t="20544" x="5600700" y="2803525"/>
          <p14:tracePt t="20560" x="5532438" y="2727325"/>
          <p14:tracePt t="20577" x="5470525" y="2682875"/>
          <p14:tracePt t="20593" x="5410200" y="2644775"/>
          <p14:tracePt t="20610" x="5372100" y="2636838"/>
          <p14:tracePt t="20626" x="5334000" y="2628900"/>
          <p14:tracePt t="20643" x="5303838" y="2613025"/>
          <p14:tracePt t="20660" x="5257800" y="2613025"/>
          <p14:tracePt t="20676" x="5135563" y="2613025"/>
          <p14:tracePt t="20693" x="4991100" y="2613025"/>
          <p14:tracePt t="20696" x="4899025" y="2628900"/>
          <p14:tracePt t="20710" x="4694238" y="2674938"/>
          <p14:tracePt t="20726" x="4495800" y="2743200"/>
          <p14:tracePt t="20743" x="4335463" y="2827338"/>
          <p14:tracePt t="20760" x="4213225" y="2911475"/>
          <p14:tracePt t="20776" x="4152900" y="2955925"/>
          <p14:tracePt t="20793" x="4122738" y="3001963"/>
          <p14:tracePt t="20810" x="4106863" y="3048000"/>
          <p14:tracePt t="20826" x="4098925" y="3086100"/>
          <p14:tracePt t="20843" x="4092575" y="3132138"/>
          <p14:tracePt t="20860" x="4092575" y="3200400"/>
          <p14:tracePt t="20877" x="4092575" y="3260725"/>
          <p14:tracePt t="20893" x="4092575" y="3352800"/>
          <p14:tracePt t="20910" x="4114800" y="3513138"/>
          <p14:tracePt t="20926" x="4168775" y="3627438"/>
          <p14:tracePt t="20943" x="4206875" y="3711575"/>
          <p14:tracePt t="20960" x="4251325" y="3787775"/>
          <p14:tracePt t="20976" x="4321175" y="3870325"/>
          <p14:tracePt t="20993" x="4427538" y="3978275"/>
          <p14:tracePt t="21010" x="4541838" y="4038600"/>
          <p14:tracePt t="21026" x="4702175" y="4084638"/>
          <p14:tracePt t="21043" x="4914900" y="4098925"/>
          <p14:tracePt t="21060" x="5165725" y="4098925"/>
          <p14:tracePt t="21078" x="5546725" y="3992563"/>
          <p14:tracePt t="21093" x="5661025" y="3932238"/>
          <p14:tracePt t="21110" x="5867400" y="3741738"/>
          <p14:tracePt t="21127" x="5921375" y="3597275"/>
          <p14:tracePt t="21143" x="5951538" y="3429000"/>
          <p14:tracePt t="21160" x="5951538" y="3268663"/>
          <p14:tracePt t="21177" x="5951538" y="3124200"/>
          <p14:tracePt t="21193" x="5905500" y="2949575"/>
          <p14:tracePt t="21210" x="5829300" y="2797175"/>
          <p14:tracePt t="21227" x="5745163" y="2682875"/>
          <p14:tracePt t="21243" x="5668963" y="2620963"/>
          <p14:tracePt t="21260" x="5600700" y="2582863"/>
          <p14:tracePt t="21277" x="5486400" y="2552700"/>
          <p14:tracePt t="21293" x="5372100" y="2544763"/>
          <p14:tracePt t="21310" x="5227638" y="2544763"/>
          <p14:tracePt t="21327" x="5075238" y="2544763"/>
          <p14:tracePt t="21343" x="4922838" y="2560638"/>
          <p14:tracePt t="21360" x="4778375" y="2598738"/>
          <p14:tracePt t="21377" x="4618038" y="2667000"/>
          <p14:tracePt t="21393" x="4503738" y="2735263"/>
          <p14:tracePt t="21410" x="4419600" y="2803525"/>
          <p14:tracePt t="21427" x="4359275" y="2887663"/>
          <p14:tracePt t="21443" x="4289425" y="3009900"/>
          <p14:tracePt t="21460" x="4251325" y="3116263"/>
          <p14:tracePt t="21477" x="4191000" y="3254375"/>
          <p14:tracePt t="21493" x="4183063" y="3292475"/>
          <p14:tracePt t="21510" x="4168775" y="3413125"/>
          <p14:tracePt t="21527" x="4168775" y="3459163"/>
          <p14:tracePt t="21543" x="4168775" y="3497263"/>
          <p14:tracePt t="21560" x="4168775" y="3551238"/>
          <p14:tracePt t="21578" x="4168775" y="3597275"/>
          <p14:tracePt t="21593" x="4183063" y="3673475"/>
          <p14:tracePt t="21610" x="4213225" y="3787775"/>
          <p14:tracePt t="21627" x="4283075" y="3908425"/>
          <p14:tracePt t="21643" x="4351338" y="4016375"/>
          <p14:tracePt t="21660" x="4441825" y="4130675"/>
          <p14:tracePt t="21677" x="4602163" y="4244975"/>
          <p14:tracePt t="21693" x="4640263" y="4251325"/>
          <p14:tracePt t="21696" x="4702175" y="4283075"/>
          <p14:tracePt t="21710" x="4778375" y="4297363"/>
          <p14:tracePt t="21727" x="4846638" y="4305300"/>
          <p14:tracePt t="21743" x="4953000" y="4297363"/>
          <p14:tracePt t="21760" x="5083175" y="4229100"/>
          <p14:tracePt t="21777" x="5173663" y="4168775"/>
          <p14:tracePt t="21793" x="5249863" y="4092575"/>
          <p14:tracePt t="21810" x="5311775" y="4016375"/>
          <p14:tracePt t="21827" x="5356225" y="3954463"/>
          <p14:tracePt t="21843" x="5380038" y="3908425"/>
          <p14:tracePt t="21860" x="5410200" y="3870325"/>
          <p14:tracePt t="21877" x="5426075" y="3825875"/>
          <p14:tracePt t="21893" x="5432425" y="3810000"/>
          <p14:tracePt t="21910" x="5440363" y="3802063"/>
          <p14:tracePt t="21927" x="5440363" y="3794125"/>
          <p14:tracePt t="22037" x="5448300" y="3794125"/>
          <p14:tracePt t="22045" x="5448300" y="3832225"/>
          <p14:tracePt t="22053" x="5448300" y="3902075"/>
          <p14:tracePt t="22061" x="5448300" y="3992563"/>
          <p14:tracePt t="22077" x="5448300" y="4137025"/>
          <p14:tracePt t="22093" x="5448300" y="4533900"/>
          <p14:tracePt t="22110" x="5448300" y="4746625"/>
          <p14:tracePt t="22127" x="5448300" y="4884738"/>
          <p14:tracePt t="22143" x="5448300" y="4922838"/>
          <p14:tracePt t="22160" x="5448300" y="4930775"/>
          <p14:tracePt t="22222" x="5448300" y="4922838"/>
          <p14:tracePt t="22230" x="5448300" y="4914900"/>
          <p14:tracePt t="22246" x="5448300" y="4899025"/>
          <p14:tracePt t="22254" x="5448300" y="4884738"/>
          <p14:tracePt t="22262" x="5448300" y="4876800"/>
          <p14:tracePt t="22278" x="5448300" y="4854575"/>
          <p14:tracePt t="22294" x="5448300" y="4846638"/>
          <p14:tracePt t="22310" x="5440363" y="4838700"/>
          <p14:tracePt t="22327" x="5432425" y="4808538"/>
          <p14:tracePt t="22344" x="5418138" y="4784725"/>
          <p14:tracePt t="22360" x="5394325" y="4762500"/>
          <p14:tracePt t="22377" x="5387975" y="4746625"/>
          <p14:tracePt t="22394" x="5372100" y="4732338"/>
          <p14:tracePt t="22410" x="5349875" y="4694238"/>
          <p14:tracePt t="22427" x="5334000" y="4678363"/>
          <p14:tracePt t="22444" x="5326063" y="4670425"/>
          <p14:tracePt t="22460" x="5326063" y="4664075"/>
          <p14:tracePt t="22477" x="5318125" y="4664075"/>
          <p14:tracePt t="32830" x="5280025" y="4648200"/>
          <p14:tracePt t="32838" x="5029200" y="4533900"/>
          <p14:tracePt t="32847" x="4656138" y="4397375"/>
          <p14:tracePt t="32864" x="4221163" y="4305300"/>
          <p14:tracePt t="33254" x="4237038" y="4313238"/>
          <p14:tracePt t="33262" x="4244975" y="4313238"/>
          <p14:tracePt t="33270" x="4251325" y="4321175"/>
          <p14:tracePt t="33281" x="4259263" y="4321175"/>
          <p14:tracePt t="33298" x="4275138" y="4327525"/>
          <p14:tracePt t="33314" x="4327525" y="4381500"/>
          <p14:tracePt t="33331" x="4411663" y="4457700"/>
          <p14:tracePt t="33348" x="4525963" y="4564063"/>
          <p14:tracePt t="33364" x="4648200" y="4656138"/>
          <p14:tracePt t="33381" x="4838700" y="4770438"/>
          <p14:tracePt t="33398" x="4922838" y="4816475"/>
          <p14:tracePt t="33415" x="5013325" y="4854575"/>
          <p14:tracePt t="33431" x="5067300" y="4860925"/>
          <p14:tracePt t="33448" x="5083175" y="4860925"/>
          <p14:tracePt t="33464" x="5097463" y="4860925"/>
          <p14:tracePt t="33566" x="5113338" y="4860925"/>
          <p14:tracePt t="33574" x="5127625" y="4860925"/>
          <p14:tracePt t="33582" x="5165725" y="4854575"/>
          <p14:tracePt t="33598" x="5265738" y="4830763"/>
          <p14:tracePt t="33614" x="5402263" y="4800600"/>
          <p14:tracePt t="33631" x="5524500" y="4784725"/>
          <p14:tracePt t="33648" x="5616575" y="4778375"/>
          <p14:tracePt t="33664" x="5622925" y="47783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224151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0144746"/>
              </p:ext>
            </p:extLst>
          </p:nvPr>
        </p:nvGraphicFramePr>
        <p:xfrm>
          <a:off x="4506892" y="2850218"/>
          <a:ext cx="11636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55" name="Equation" r:id="rId4" imgW="647640" imgH="431640" progId="Equation.DSMT4">
                  <p:embed/>
                </p:oleObj>
              </mc:Choice>
              <mc:Fallback>
                <p:oleObj name="Equation" r:id="rId4" imgW="647640" imgH="43164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6892" y="2850218"/>
                        <a:ext cx="11636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6647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127"/>
    </mc:Choice>
    <mc:Fallback xmlns="">
      <p:transition advTm="14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83" x="5630863" y="4770438"/>
          <p14:tracePt t="591" x="5630863" y="4754563"/>
          <p14:tracePt t="601" x="5630863" y="4686300"/>
          <p14:tracePt t="617" x="5668963" y="4381500"/>
          <p14:tracePt t="633" x="5668963" y="4046538"/>
          <p14:tracePt t="650" x="5668963" y="3779838"/>
          <p14:tracePt t="667" x="5654675" y="3527425"/>
          <p14:tracePt t="684" x="5616575" y="3314700"/>
          <p14:tracePt t="700" x="5616575" y="3200400"/>
          <p14:tracePt t="717" x="5616575" y="3170238"/>
          <p14:tracePt t="750" x="5616575" y="3162300"/>
          <p14:tracePt t="767" x="5608638" y="3162300"/>
          <p14:tracePt t="784" x="5592763" y="3154363"/>
          <p14:tracePt t="800" x="5546725" y="3124200"/>
          <p14:tracePt t="817" x="5486400" y="3094038"/>
          <p14:tracePt t="834" x="5418138" y="3040063"/>
          <p14:tracePt t="850" x="5341938" y="2987675"/>
          <p14:tracePt t="867" x="5241925" y="2933700"/>
          <p14:tracePt t="884" x="5127625" y="2857500"/>
          <p14:tracePt t="900" x="5037138" y="2811463"/>
          <p14:tracePt t="917" x="5006975" y="2789238"/>
          <p14:tracePt t="934" x="4914900" y="2765425"/>
          <p14:tracePt t="950" x="4899025" y="2765425"/>
          <p14:tracePt t="967" x="4884738" y="2765425"/>
          <p14:tracePt t="984" x="4816475" y="2835275"/>
          <p14:tracePt t="1001" x="4754563" y="2925763"/>
          <p14:tracePt t="1017" x="4740275" y="2971800"/>
          <p14:tracePt t="1034" x="4724400" y="2987675"/>
          <p14:tracePt t="1495" x="4716463" y="2987675"/>
          <p14:tracePt t="1505" x="4708525" y="2987675"/>
          <p14:tracePt t="1517" x="4694238" y="2987675"/>
          <p14:tracePt t="1534" x="4664075" y="2971800"/>
          <p14:tracePt t="1567" x="4648200" y="2971800"/>
          <p14:tracePt t="1584" x="4587875" y="2963863"/>
          <p14:tracePt t="1601" x="4503738" y="2963863"/>
          <p14:tracePt t="1617" x="4365625" y="2963863"/>
          <p14:tracePt t="1634" x="4191000" y="2963863"/>
          <p14:tracePt t="1651" x="3924300" y="2933700"/>
          <p14:tracePt t="1668" x="3725863" y="2903538"/>
          <p14:tracePt t="1684" x="3565525" y="2879725"/>
          <p14:tracePt t="1701" x="3436938" y="2857500"/>
          <p14:tracePt t="1717" x="3368675" y="2849563"/>
          <p14:tracePt t="1734" x="3336925" y="2841625"/>
          <p14:tracePt t="1791" x="3330575" y="2841625"/>
          <p14:tracePt t="1807" x="3306763" y="2841625"/>
          <p14:tracePt t="1815" x="3268663" y="2819400"/>
          <p14:tracePt t="1823" x="3230563" y="2811463"/>
          <p14:tracePt t="1834" x="3162300" y="2781300"/>
          <p14:tracePt t="1851" x="2987675" y="2705100"/>
          <p14:tracePt t="1867" x="2773363" y="2644775"/>
          <p14:tracePt t="1884" x="2598738" y="2590800"/>
          <p14:tracePt t="1901" x="2506663" y="2560638"/>
          <p14:tracePt t="1991" x="2506663" y="2568575"/>
          <p14:tracePt t="1999" x="2522538" y="2574925"/>
          <p14:tracePt t="2007" x="2544763" y="2574925"/>
          <p14:tracePt t="2017" x="2552700" y="2574925"/>
          <p14:tracePt t="2034" x="2568575" y="2582863"/>
          <p14:tracePt t="2051" x="2590800" y="2590800"/>
          <p14:tracePt t="2067" x="2598738" y="2590800"/>
          <p14:tracePt t="2084" x="2620963" y="2590800"/>
          <p14:tracePt t="2101" x="2651125" y="2606675"/>
          <p14:tracePt t="2118" x="2667000" y="2606675"/>
          <p14:tracePt t="2134" x="2705100" y="2606675"/>
          <p14:tracePt t="2151" x="2789238" y="2613025"/>
          <p14:tracePt t="2169" x="2917825" y="2613025"/>
          <p14:tracePt t="2184" x="3101975" y="2613025"/>
          <p14:tracePt t="2201" x="3314700" y="2628900"/>
          <p14:tracePt t="2217" x="3535363" y="2667000"/>
          <p14:tracePt t="2234" x="3725863" y="2689225"/>
          <p14:tracePt t="2251" x="3886200" y="2720975"/>
          <p14:tracePt t="2267" x="4022725" y="2727325"/>
          <p14:tracePt t="2284" x="4084638" y="2727325"/>
          <p14:tracePt t="2301" x="4092575" y="2727325"/>
          <p14:tracePt t="2318" x="4098925" y="2727325"/>
          <p14:tracePt t="2334" x="4130675" y="2713038"/>
          <p14:tracePt t="2351" x="4191000" y="2522538"/>
          <p14:tracePt t="2367" x="4221163" y="2354263"/>
          <p14:tracePt t="2384" x="4251325" y="2163763"/>
          <p14:tracePt t="2401" x="4283075" y="1943100"/>
          <p14:tracePt t="2417" x="4305300" y="1790700"/>
          <p14:tracePt t="2434" x="4321175" y="1668463"/>
          <p14:tracePt t="2451" x="4321175" y="1562100"/>
          <p14:tracePt t="2467" x="4305300" y="1516063"/>
          <p14:tracePt t="2484" x="4289425" y="1501775"/>
          <p14:tracePt t="2518" x="4275138" y="1501775"/>
          <p14:tracePt t="2534" x="4267200" y="1501775"/>
          <p14:tracePt t="2551" x="4229100" y="1493838"/>
          <p14:tracePt t="2568" x="4191000" y="1477963"/>
          <p14:tracePt t="2584" x="4137025" y="1477963"/>
          <p14:tracePt t="2601" x="4046538" y="1477963"/>
          <p14:tracePt t="2618" x="3932238" y="1477963"/>
          <p14:tracePt t="2634" x="3832225" y="1477963"/>
          <p14:tracePt t="2651" x="3749675" y="1477963"/>
          <p14:tracePt t="2669" x="3649663" y="1477963"/>
          <p14:tracePt t="2684" x="3543300" y="1477963"/>
          <p14:tracePt t="2701" x="3482975" y="1477963"/>
          <p14:tracePt t="2718" x="3429000" y="1477963"/>
          <p14:tracePt t="2734" x="3413125" y="1485900"/>
          <p14:tracePt t="2751" x="3382963" y="1493838"/>
          <p14:tracePt t="2768" x="3360738" y="1516063"/>
          <p14:tracePt t="2784" x="3336925" y="1562100"/>
          <p14:tracePt t="2801" x="3314700" y="1668463"/>
          <p14:tracePt t="2818" x="3298825" y="1820863"/>
          <p14:tracePt t="2834" x="3298825" y="2035175"/>
          <p14:tracePt t="2851" x="3298825" y="2239963"/>
          <p14:tracePt t="2868" x="3298825" y="2392363"/>
          <p14:tracePt t="2884" x="3314700" y="2544763"/>
          <p14:tracePt t="2901" x="3352800" y="2697163"/>
          <p14:tracePt t="2918" x="3482975" y="2895600"/>
          <p14:tracePt t="2934" x="3581400" y="2994025"/>
          <p14:tracePt t="2951" x="3679825" y="3055938"/>
          <p14:tracePt t="2968" x="3779838" y="3094038"/>
          <p14:tracePt t="2984" x="3863975" y="3116263"/>
          <p14:tracePt t="3001" x="3932238" y="3116263"/>
          <p14:tracePt t="3018" x="4022725" y="3101975"/>
          <p14:tracePt t="3034" x="4130675" y="3017838"/>
          <p14:tracePt t="3051" x="4229100" y="2941638"/>
          <p14:tracePt t="3068" x="4343400" y="2827338"/>
          <p14:tracePt t="3084" x="4435475" y="2720975"/>
          <p14:tracePt t="3101" x="4503738" y="2628900"/>
          <p14:tracePt t="3118" x="4541838" y="2536825"/>
          <p14:tracePt t="3134" x="4549775" y="2506663"/>
          <p14:tracePt t="3151" x="4549775" y="2492375"/>
          <p14:tracePt t="3169" x="4549775" y="2484438"/>
          <p14:tracePt t="3184" x="4533900" y="2476500"/>
          <p14:tracePt t="3201" x="4495800" y="2476500"/>
          <p14:tracePt t="3218" x="4441825" y="2484438"/>
          <p14:tracePt t="3234" x="4365625" y="2574925"/>
          <p14:tracePt t="3251" x="4259263" y="2720975"/>
          <p14:tracePt t="3268" x="4206875" y="2835275"/>
          <p14:tracePt t="3284" x="4183063" y="2933700"/>
          <p14:tracePt t="3301" x="4183063" y="2994025"/>
          <p14:tracePt t="3318" x="4191000" y="3032125"/>
          <p14:tracePt t="3334" x="4206875" y="3048000"/>
          <p14:tracePt t="3351" x="4259263" y="3063875"/>
          <p14:tracePt t="3368" x="4297363" y="3070225"/>
          <p14:tracePt t="3384" x="4343400" y="3086100"/>
          <p14:tracePt t="3401" x="4381500" y="3101975"/>
          <p14:tracePt t="3418" x="4419600" y="3108325"/>
          <p14:tracePt t="3435" x="4457700" y="3124200"/>
          <p14:tracePt t="3451" x="4495800" y="3124200"/>
          <p14:tracePt t="3468" x="4525963" y="3124200"/>
          <p14:tracePt t="3485" x="4572000" y="3124200"/>
          <p14:tracePt t="3501" x="4625975" y="3086100"/>
          <p14:tracePt t="3518" x="4670425" y="3017838"/>
          <p14:tracePt t="3534" x="4716463" y="2865438"/>
          <p14:tracePt t="3551" x="4716463" y="2789238"/>
          <p14:tracePt t="3569" x="4716463" y="2705100"/>
          <p14:tracePt t="3585" x="4708525" y="2644775"/>
          <p14:tracePt t="3601" x="4670425" y="2574925"/>
          <p14:tracePt t="3618" x="4625975" y="2552700"/>
          <p14:tracePt t="3635" x="4556125" y="2536825"/>
          <p14:tracePt t="3651" x="4441825" y="2536825"/>
          <p14:tracePt t="3668" x="4305300" y="2560638"/>
          <p14:tracePt t="3685" x="4160838" y="2636838"/>
          <p14:tracePt t="3701" x="4022725" y="2720975"/>
          <p14:tracePt t="3718" x="3894138" y="2803525"/>
          <p14:tracePt t="3735" x="3771900" y="2865438"/>
          <p14:tracePt t="3751" x="3741738" y="2865438"/>
          <p14:tracePt t="3807" x="3741738" y="2873375"/>
          <p14:tracePt t="3823" x="3741738" y="2879725"/>
          <p14:tracePt t="3831" x="3741738" y="2887663"/>
          <p14:tracePt t="3839" x="3749675" y="2911475"/>
          <p14:tracePt t="3851" x="3779838" y="2933700"/>
          <p14:tracePt t="3868" x="3840163" y="2979738"/>
          <p14:tracePt t="3885" x="3924300" y="3032125"/>
          <p14:tracePt t="3901" x="4054475" y="3101975"/>
          <p14:tracePt t="3918" x="4259263" y="3146425"/>
          <p14:tracePt t="3935" x="4610100" y="3184525"/>
          <p14:tracePt t="3951" x="4822825" y="3184525"/>
          <p14:tracePt t="3968" x="5029200" y="3162300"/>
          <p14:tracePt t="3985" x="5151438" y="3094038"/>
          <p14:tracePt t="4001" x="5189538" y="3055938"/>
          <p14:tracePt t="4018" x="5189538" y="3048000"/>
          <p14:tracePt t="4035" x="5203825" y="3025775"/>
          <p14:tracePt t="4051" x="5211763" y="3009900"/>
          <p14:tracePt t="4085" x="5211763" y="3001963"/>
          <p14:tracePt t="4102" x="5257800" y="2994025"/>
          <p14:tracePt t="4118" x="5273675" y="2994025"/>
          <p14:tracePt t="4135" x="5364163" y="3001963"/>
          <p14:tracePt t="4151" x="5516563" y="3040063"/>
          <p14:tracePt t="4168" x="5630863" y="3078163"/>
          <p14:tracePt t="4185" x="5722938" y="3108325"/>
          <p14:tracePt t="4202" x="5829300" y="3140075"/>
          <p14:tracePt t="4218" x="5851525" y="3146425"/>
          <p14:tracePt t="4235" x="5859463" y="3154363"/>
          <p14:tracePt t="4344" x="5859463" y="3162300"/>
          <p14:tracePt t="4359" x="5851525" y="3178175"/>
          <p14:tracePt t="4367" x="5845175" y="3178175"/>
          <p14:tracePt t="4375" x="5821363" y="3184525"/>
          <p14:tracePt t="4385" x="5791200" y="3200400"/>
          <p14:tracePt t="4402" x="5715000" y="3208338"/>
          <p14:tracePt t="4418" x="5562600" y="3216275"/>
          <p14:tracePt t="4435" x="5356225" y="3216275"/>
          <p14:tracePt t="4452" x="5159375" y="3216275"/>
          <p14:tracePt t="4454" x="5075238" y="3216275"/>
          <p14:tracePt t="4468" x="4983163" y="3216275"/>
          <p14:tracePt t="4485" x="4860925" y="3216275"/>
          <p14:tracePt t="4502" x="4808538" y="3222625"/>
          <p14:tracePt t="4535" x="4808538" y="3230563"/>
          <p14:tracePt t="4552" x="4808538" y="3238500"/>
          <p14:tracePt t="4569" x="4830763" y="3260725"/>
          <p14:tracePt t="4585" x="4892675" y="3298825"/>
          <p14:tracePt t="4602" x="4991100" y="3360738"/>
          <p14:tracePt t="4618" x="5083175" y="3398838"/>
          <p14:tracePt t="4635" x="5151438" y="3406775"/>
          <p14:tracePt t="4652" x="5165725" y="3413125"/>
          <p14:tracePt t="4719" x="5165725" y="3421063"/>
          <p14:tracePt t="4735" x="5165725" y="3429000"/>
          <p14:tracePt t="4743" x="5165725" y="3444875"/>
          <p14:tracePt t="4759" x="5165725" y="3459163"/>
          <p14:tracePt t="4768" x="5165725" y="3475038"/>
          <p14:tracePt t="4785" x="5159375" y="3482975"/>
          <p14:tracePt t="4802" x="5159375" y="3497263"/>
          <p14:tracePt t="4818" x="5159375" y="3505200"/>
          <p14:tracePt t="4927" x="5159375" y="3489325"/>
          <p14:tracePt t="4936" x="5159375" y="3475038"/>
          <p14:tracePt t="4952" x="5159375" y="3467100"/>
          <p14:tracePt t="4968" x="5159375" y="3459163"/>
          <p14:tracePt t="5055" x="5159375" y="3467100"/>
          <p14:tracePt t="5063" x="5159375" y="3475038"/>
          <p14:tracePt t="5079" x="5159375" y="3489325"/>
          <p14:tracePt t="5254" x="5159375" y="3505200"/>
          <p14:tracePt t="5263" x="5159375" y="3527425"/>
          <p14:tracePt t="5270" x="5159375" y="3535363"/>
          <p14:tracePt t="5383" x="5159375" y="3543300"/>
          <p14:tracePt t="5407" x="5159375" y="3551238"/>
          <p14:tracePt t="5431" x="5159375" y="3565525"/>
          <p14:tracePt t="5440" x="5159375" y="3573463"/>
          <p14:tracePt t="5455" x="5159375" y="3589338"/>
          <p14:tracePt t="5470" x="5159375" y="3627438"/>
          <p14:tracePt t="5486" x="5159375" y="3635375"/>
          <p14:tracePt t="5502" x="5143500" y="3673475"/>
          <p14:tracePt t="5519" x="5143500" y="3687763"/>
          <p14:tracePt t="5583" x="5135563" y="3687763"/>
          <p14:tracePt t="5599" x="5121275" y="3673475"/>
          <p14:tracePt t="5608" x="5105400" y="3657600"/>
          <p14:tracePt t="5619" x="5097463" y="3649663"/>
          <p14:tracePt t="5635" x="5083175" y="3589338"/>
          <p14:tracePt t="5652" x="5045075" y="3513138"/>
          <p14:tracePt t="5669" x="5021263" y="3444875"/>
          <p14:tracePt t="5686" x="4960938" y="3306763"/>
          <p14:tracePt t="5702" x="4953000" y="3276600"/>
          <p14:tracePt t="5719" x="4930775" y="3178175"/>
          <p14:tracePt t="5735" x="4930775" y="3094038"/>
          <p14:tracePt t="5752" x="4930775" y="3040063"/>
          <p14:tracePt t="5769" x="4930775" y="2994025"/>
          <p14:tracePt t="5786" x="4930775" y="2955925"/>
          <p14:tracePt t="5802" x="4922838" y="2941638"/>
          <p14:tracePt t="5819" x="4922838" y="2925763"/>
          <p14:tracePt t="5835" x="4914900" y="2925763"/>
          <p14:tracePt t="5869" x="4906963" y="2917825"/>
          <p14:tracePt t="5886" x="4899025" y="2911475"/>
          <p14:tracePt t="5903" x="4892675" y="2903538"/>
          <p14:tracePt t="5977" x="4884738" y="2903538"/>
          <p14:tracePt t="5991" x="4876800" y="2903538"/>
          <p14:tracePt t="6023" x="4860925" y="2911475"/>
          <p14:tracePt t="6032" x="4860925" y="2917825"/>
          <p14:tracePt t="6047" x="4854575" y="2925763"/>
          <p14:tracePt t="6063" x="4846638" y="2941638"/>
          <p14:tracePt t="6263" x="4846638" y="2994025"/>
          <p14:tracePt t="6272" x="4846638" y="3078163"/>
          <p14:tracePt t="6286" x="4846638" y="3276600"/>
          <p14:tracePt t="6302" x="4846638" y="3368675"/>
          <p14:tracePt t="6319" x="4846638" y="3551238"/>
          <p14:tracePt t="6336" x="4838700" y="3581400"/>
          <p14:tracePt t="6369" x="4838700" y="3589338"/>
          <p14:tracePt t="6503" x="4838700" y="3573463"/>
          <p14:tracePt t="6511" x="4860925" y="3535363"/>
          <p14:tracePt t="6520" x="4899025" y="3482975"/>
          <p14:tracePt t="6536" x="5006975" y="3360738"/>
          <p14:tracePt t="6552" x="5121275" y="3230563"/>
          <p14:tracePt t="6569" x="5241925" y="3094038"/>
          <p14:tracePt t="6586" x="5334000" y="2987675"/>
          <p14:tracePt t="6602" x="5394325" y="2941638"/>
          <p14:tracePt t="6620" x="5410200" y="2917825"/>
          <p14:tracePt t="6663" x="5418138" y="2911475"/>
          <p14:tracePt t="6767" x="5426075" y="2903538"/>
          <p14:tracePt t="6776" x="5426075" y="2895600"/>
          <p14:tracePt t="6786" x="5432425" y="2879725"/>
          <p14:tracePt t="6802" x="5456238" y="2857500"/>
          <p14:tracePt t="6819" x="5470525" y="2841625"/>
          <p14:tracePt t="6836" x="5470525" y="2827338"/>
          <p14:tracePt t="6935" x="5470525" y="2879725"/>
          <p14:tracePt t="6943" x="5470525" y="2955925"/>
          <p14:tracePt t="6953" x="5470525" y="3017838"/>
          <p14:tracePt t="6969" x="5470525" y="3154363"/>
          <p14:tracePt t="6987" x="5470525" y="3276600"/>
          <p14:tracePt t="7003" x="5470525" y="3336925"/>
          <p14:tracePt t="7019" x="5470525" y="3368675"/>
          <p14:tracePt t="7036" x="5470525" y="3390900"/>
          <p14:tracePt t="7053" x="5470525" y="3406775"/>
          <p14:tracePt t="7069" x="5470525" y="3413125"/>
          <p14:tracePt t="7086" x="5470525" y="3429000"/>
          <p14:tracePt t="7102" x="5470525" y="3467100"/>
          <p14:tracePt t="7119" x="5470525" y="3497263"/>
          <p14:tracePt t="7136" x="5470525" y="3543300"/>
          <p14:tracePt t="7153" x="5470525" y="3573463"/>
          <p14:tracePt t="7169" x="5470525" y="3589338"/>
          <p14:tracePt t="7186" x="5470525" y="3597275"/>
          <p14:tracePt t="7203" x="5470525" y="3627438"/>
          <p14:tracePt t="7219" x="5494338" y="3673475"/>
          <p14:tracePt t="7236" x="5494338" y="3717925"/>
          <p14:tracePt t="7255" x="5502275" y="3794125"/>
          <p14:tracePt t="7269" x="5502275" y="3825875"/>
          <p14:tracePt t="7286" x="5532438" y="3886200"/>
          <p14:tracePt t="7303" x="5562600" y="3954463"/>
          <p14:tracePt t="7319" x="5600700" y="4000500"/>
          <p14:tracePt t="7336" x="5646738" y="4030663"/>
          <p14:tracePt t="7353" x="5661025" y="4030663"/>
          <p14:tracePt t="7369" x="5730875" y="4046538"/>
          <p14:tracePt t="7387" x="5829300" y="4046538"/>
          <p14:tracePt t="7403" x="5965825" y="4046538"/>
          <p14:tracePt t="7419" x="6088063" y="4046538"/>
          <p14:tracePt t="7436" x="6180138" y="4046538"/>
          <p14:tracePt t="7453" x="6202363" y="4046538"/>
          <p14:tracePt t="7503" x="6210300" y="4046538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014365" y="1519021"/>
            <a:ext cx="5055478" cy="154026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en-US" sz="3200" b="1" dirty="0" smtClean="0">
                <a:latin typeface="+mn-lt"/>
                <a:ea typeface="+mn-ea"/>
                <a:cs typeface="+mn-cs"/>
              </a:rPr>
              <a:t>Find the value of</a:t>
            </a:r>
            <a:endParaRPr lang="en-US" altLang="en-US" sz="3200" b="1" dirty="0">
              <a:latin typeface="+mn-lt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84339434"/>
              </p:ext>
            </p:extLst>
          </p:nvPr>
        </p:nvGraphicFramePr>
        <p:xfrm>
          <a:off x="4570766" y="2206749"/>
          <a:ext cx="960437" cy="776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79" name="Equation" r:id="rId4" imgW="533160" imgH="431640" progId="Equation.DSMT4">
                  <p:embed/>
                </p:oleObj>
              </mc:Choice>
              <mc:Fallback>
                <p:oleObj name="Equation" r:id="rId4" imgW="533160" imgH="43164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0766" y="2206749"/>
                        <a:ext cx="960437" cy="7762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7018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601"/>
    </mc:Choice>
    <mc:Fallback xmlns="">
      <p:transition advTm="216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36" x="6210300" y="4038600"/>
          <p14:tracePt t="768" x="6210300" y="4022725"/>
          <p14:tracePt t="776" x="6180138" y="3954463"/>
          <p14:tracePt t="784" x="6126163" y="3840163"/>
          <p14:tracePt t="795" x="6019800" y="3679825"/>
          <p14:tracePt t="812" x="5799138" y="3382963"/>
          <p14:tracePt t="828" x="5540375" y="3025775"/>
          <p14:tracePt t="845" x="5227638" y="2674938"/>
          <p14:tracePt t="848" x="5121275" y="2536825"/>
          <p14:tracePt t="862" x="5006975" y="2408238"/>
          <p14:tracePt t="880" x="4876800" y="2193925"/>
          <p14:tracePt t="896" x="4822825" y="2073275"/>
          <p14:tracePt t="912" x="4792663" y="1981200"/>
          <p14:tracePt t="928" x="4762500" y="1897063"/>
          <p14:tracePt t="945" x="4740275" y="1828800"/>
          <p14:tracePt t="962" x="4732338" y="1782763"/>
          <p14:tracePt t="978" x="4716463" y="1760538"/>
          <p14:tracePt t="995" x="4708525" y="1752600"/>
          <p14:tracePt t="1012" x="4702175" y="1752600"/>
          <p14:tracePt t="1028" x="4686300" y="1736725"/>
          <p14:tracePt t="1045" x="4656138" y="1722438"/>
          <p14:tracePt t="1062" x="4610100" y="1692275"/>
          <p14:tracePt t="1079" x="4449763" y="1584325"/>
          <p14:tracePt t="1095" x="4351338" y="1531938"/>
          <p14:tracePt t="1112" x="4289425" y="1501775"/>
          <p14:tracePt t="1129" x="4275138" y="1501775"/>
          <p14:tracePt t="1145" x="4267200" y="1493838"/>
          <p14:tracePt t="1162" x="4259263" y="1493838"/>
          <p14:tracePt t="1195" x="4251325" y="1493838"/>
          <p14:tracePt t="1240" x="4237038" y="1524000"/>
          <p14:tracePt t="1248" x="4206875" y="1592263"/>
          <p14:tracePt t="1257" x="4160838" y="1692275"/>
          <p14:tracePt t="1264" x="4144963" y="1806575"/>
          <p14:tracePt t="1280" x="4076700" y="2049463"/>
          <p14:tracePt t="1295" x="4068763" y="2187575"/>
          <p14:tracePt t="1312" x="4060825" y="2430463"/>
          <p14:tracePt t="1329" x="4084638" y="2544763"/>
          <p14:tracePt t="1345" x="4152900" y="2628900"/>
          <p14:tracePt t="1362" x="4206875" y="2697163"/>
          <p14:tracePt t="1379" x="4259263" y="2765425"/>
          <p14:tracePt t="1395" x="4321175" y="2811463"/>
          <p14:tracePt t="1412" x="4373563" y="2849563"/>
          <p14:tracePt t="1429" x="4435475" y="2879725"/>
          <p14:tracePt t="1445" x="4511675" y="2911475"/>
          <p14:tracePt t="1462" x="4587875" y="2911475"/>
          <p14:tracePt t="1479" x="4648200" y="2911475"/>
          <p14:tracePt t="1496" x="4708525" y="2911475"/>
          <p14:tracePt t="1512" x="4784725" y="2895600"/>
          <p14:tracePt t="1529" x="4860925" y="2879725"/>
          <p14:tracePt t="1545" x="4953000" y="2857500"/>
          <p14:tracePt t="1562" x="4983163" y="2835275"/>
          <p14:tracePt t="1579" x="4999038" y="2827338"/>
          <p14:tracePt t="1648" x="4999038" y="2811463"/>
          <p14:tracePt t="1664" x="4999038" y="2797175"/>
          <p14:tracePt t="1673" x="4999038" y="2789238"/>
          <p14:tracePt t="1681" x="4999038" y="2773363"/>
          <p14:tracePt t="1696" x="4999038" y="2751138"/>
          <p14:tracePt t="1712" x="4999038" y="2720975"/>
          <p14:tracePt t="1729" x="4999038" y="2682875"/>
          <p14:tracePt t="1746" x="4975225" y="2636838"/>
          <p14:tracePt t="1762" x="4953000" y="2598738"/>
          <p14:tracePt t="1779" x="4922838" y="2552700"/>
          <p14:tracePt t="1796" x="4854575" y="2492375"/>
          <p14:tracePt t="1812" x="4808538" y="2446338"/>
          <p14:tracePt t="1829" x="4770438" y="2422525"/>
          <p14:tracePt t="1832" x="4762500" y="2422525"/>
          <p14:tracePt t="1848" x="4754563" y="2422525"/>
          <p14:tracePt t="1928" x="4746625" y="2422525"/>
          <p14:tracePt t="1937" x="4732338" y="2422525"/>
          <p14:tracePt t="1946" x="4724400" y="2446338"/>
          <p14:tracePt t="1962" x="4724400" y="2484438"/>
          <p14:tracePt t="1979" x="4702175" y="2522538"/>
          <p14:tracePt t="2012" x="4702175" y="2530475"/>
          <p14:tracePt t="2088" x="4702175" y="2536825"/>
          <p14:tracePt t="2104" x="4678363" y="2536825"/>
          <p14:tracePt t="2113" x="4656138" y="2514600"/>
          <p14:tracePt t="2129" x="4602163" y="2454275"/>
          <p14:tracePt t="2146" x="4541838" y="2408238"/>
          <p14:tracePt t="2162" x="4495800" y="2378075"/>
          <p14:tracePt t="2179" x="4457700" y="2346325"/>
          <p14:tracePt t="2196" x="4419600" y="2301875"/>
          <p14:tracePt t="2212" x="4381500" y="2278063"/>
          <p14:tracePt t="2229" x="4335463" y="2263775"/>
          <p14:tracePt t="2246" x="4259263" y="2239963"/>
          <p14:tracePt t="2263" x="4068763" y="2232025"/>
          <p14:tracePt t="2279" x="3946525" y="2232025"/>
          <p14:tracePt t="2297" x="3794125" y="2232025"/>
          <p14:tracePt t="2312" x="3641725" y="2232025"/>
          <p14:tracePt t="2329" x="3551238" y="2232025"/>
          <p14:tracePt t="2346" x="3489325" y="2239963"/>
          <p14:tracePt t="2362" x="3436938" y="2239963"/>
          <p14:tracePt t="2379" x="3368675" y="2239963"/>
          <p14:tracePt t="2396" x="3314700" y="2239963"/>
          <p14:tracePt t="2412" x="3254375" y="2239963"/>
          <p14:tracePt t="2429" x="3184525" y="2232025"/>
          <p14:tracePt t="2446" x="3055938" y="2155825"/>
          <p14:tracePt t="2462" x="2879725" y="2065338"/>
          <p14:tracePt t="2479" x="2759075" y="1989138"/>
          <p14:tracePt t="2496" x="2620963" y="1874838"/>
          <p14:tracePt t="2512" x="2568575" y="1828800"/>
          <p14:tracePt t="2529" x="2530475" y="1798638"/>
          <p14:tracePt t="2546" x="2522538" y="1790700"/>
          <p14:tracePt t="2712" x="2536825" y="1798638"/>
          <p14:tracePt t="2720" x="2544763" y="1798638"/>
          <p14:tracePt t="2729" x="2552700" y="1798638"/>
          <p14:tracePt t="2746" x="2568575" y="1806575"/>
          <p14:tracePt t="2762" x="2598738" y="1812925"/>
          <p14:tracePt t="2779" x="2636838" y="1812925"/>
          <p14:tracePt t="2796" x="2713038" y="1812925"/>
          <p14:tracePt t="2812" x="2835275" y="1812925"/>
          <p14:tracePt t="2829" x="3009900" y="1812925"/>
          <p14:tracePt t="2846" x="3230563" y="1812925"/>
          <p14:tracePt t="2850" x="3330575" y="1812925"/>
          <p14:tracePt t="2863" x="3521075" y="1812925"/>
          <p14:tracePt t="2879" x="3603625" y="1812925"/>
          <p14:tracePt t="2896" x="3794125" y="1812925"/>
          <p14:tracePt t="2913" x="3832225" y="1812925"/>
          <p14:tracePt t="2929" x="3840163" y="1812925"/>
          <p14:tracePt t="2976" x="3848100" y="1812925"/>
          <p14:tracePt t="2992" x="3870325" y="1812925"/>
          <p14:tracePt t="3001" x="3886200" y="1806575"/>
          <p14:tracePt t="3013" x="3924300" y="1806575"/>
          <p14:tracePt t="3029" x="4016375" y="1798638"/>
          <p14:tracePt t="3046" x="4160838" y="1798638"/>
          <p14:tracePt t="3064" x="4411663" y="1798638"/>
          <p14:tracePt t="3079" x="4503738" y="1798638"/>
          <p14:tracePt t="3096" x="4708525" y="1798638"/>
          <p14:tracePt t="3113" x="4770438" y="1798638"/>
          <p14:tracePt t="3129" x="4800600" y="1798638"/>
          <p14:tracePt t="3146" x="4808538" y="1798638"/>
          <p14:tracePt t="3240" x="4816475" y="1798638"/>
          <p14:tracePt t="3248" x="4830763" y="1806575"/>
          <p14:tracePt t="3256" x="4846638" y="1806575"/>
          <p14:tracePt t="3265" x="4860925" y="1806575"/>
          <p14:tracePt t="3280" x="4914900" y="1812925"/>
          <p14:tracePt t="3296" x="4999038" y="1836738"/>
          <p14:tracePt t="3313" x="5097463" y="1851025"/>
          <p14:tracePt t="3329" x="5203825" y="1882775"/>
          <p14:tracePt t="3346" x="5257800" y="1889125"/>
          <p14:tracePt t="3363" x="5265738" y="1889125"/>
          <p14:tracePt t="3384" x="5273675" y="1897063"/>
          <p14:tracePt t="3396" x="5273675" y="1905000"/>
          <p14:tracePt t="3413" x="5295900" y="1951038"/>
          <p14:tracePt t="3429" x="5295900" y="1997075"/>
          <p14:tracePt t="3446" x="5303838" y="2049463"/>
          <p14:tracePt t="3463" x="5311775" y="2079625"/>
          <p14:tracePt t="3481" x="5311775" y="2095500"/>
          <p14:tracePt t="3497" x="5311775" y="2103438"/>
          <p14:tracePt t="3513" x="5311775" y="2117725"/>
          <p14:tracePt t="3529" x="5311775" y="2141538"/>
          <p14:tracePt t="3546" x="5287963" y="2163763"/>
          <p14:tracePt t="3563" x="5235575" y="2217738"/>
          <p14:tracePt t="3579" x="5181600" y="2278063"/>
          <p14:tracePt t="3596" x="5113338" y="2400300"/>
          <p14:tracePt t="3613" x="5045075" y="2514600"/>
          <p14:tracePt t="3629" x="5006975" y="2590800"/>
          <p14:tracePt t="3646" x="4991100" y="2636838"/>
          <p14:tracePt t="3663" x="4983163" y="2674938"/>
          <p14:tracePt t="3679" x="4975225" y="2689225"/>
          <p14:tracePt t="3697" x="4975225" y="2697163"/>
          <p14:tracePt t="3713" x="4975225" y="2720975"/>
          <p14:tracePt t="3730" x="4968875" y="2759075"/>
          <p14:tracePt t="3746" x="4953000" y="2797175"/>
          <p14:tracePt t="3763" x="4953000" y="2835275"/>
          <p14:tracePt t="3780" x="4945063" y="2865438"/>
          <p14:tracePt t="3796" x="4930775" y="2895600"/>
          <p14:tracePt t="3813" x="4914900" y="2917825"/>
          <p14:tracePt t="3830" x="4906963" y="2925763"/>
          <p14:tracePt t="3846" x="4899025" y="2925763"/>
          <p14:tracePt t="3880" x="4899025" y="2917825"/>
          <p14:tracePt t="3889" x="4892675" y="2887663"/>
          <p14:tracePt t="3897" x="4892675" y="2849563"/>
          <p14:tracePt t="3913" x="4860925" y="2720975"/>
          <p14:tracePt t="3929" x="4854575" y="2667000"/>
          <p14:tracePt t="3946" x="4854575" y="2620963"/>
          <p14:tracePt t="3963" x="4846638" y="2590800"/>
          <p14:tracePt t="3979" x="4846638" y="2560638"/>
          <p14:tracePt t="3996" x="4846638" y="2552700"/>
          <p14:tracePt t="4013" x="4846638" y="2544763"/>
          <p14:tracePt t="4046" x="4846638" y="2536825"/>
          <p14:tracePt t="4354" x="4854575" y="2530475"/>
          <p14:tracePt t="4362" x="4876800" y="2506663"/>
          <p14:tracePt t="4370" x="4892675" y="2498725"/>
          <p14:tracePt t="4380" x="4906963" y="2484438"/>
          <p14:tracePt t="4397" x="4945063" y="2438400"/>
          <p14:tracePt t="4413" x="4983163" y="2392363"/>
          <p14:tracePt t="4430" x="5006975" y="2362200"/>
          <p14:tracePt t="4447" x="5021263" y="2346325"/>
          <p14:tracePt t="4463" x="5029200" y="2332038"/>
          <p14:tracePt t="4480" x="5037138" y="2324100"/>
          <p14:tracePt t="4656" x="5051425" y="2324100"/>
          <p14:tracePt t="4665" x="5059363" y="2332038"/>
          <p14:tracePt t="4680" x="5075238" y="2392363"/>
          <p14:tracePt t="4697" x="5097463" y="2498725"/>
          <p14:tracePt t="4713" x="5113338" y="2613025"/>
          <p14:tracePt t="4730" x="5127625" y="2689225"/>
          <p14:tracePt t="4747" x="5127625" y="2705100"/>
          <p14:tracePt t="4763" x="5127625" y="2713038"/>
          <p14:tracePt t="4864" x="5127625" y="2697163"/>
          <p14:tracePt t="4873" x="5127625" y="2689225"/>
          <p14:tracePt t="4881" x="5127625" y="2674938"/>
          <p14:tracePt t="4897" x="5121275" y="2651125"/>
          <p14:tracePt t="4913" x="5113338" y="2644775"/>
          <p14:tracePt t="5000" x="5105400" y="2636838"/>
          <p14:tracePt t="5025" x="5097463" y="2636838"/>
          <p14:tracePt t="5160" x="5121275" y="2606675"/>
          <p14:tracePt t="5169" x="5151438" y="2574925"/>
          <p14:tracePt t="5180" x="5159375" y="2560638"/>
          <p14:tracePt t="5197" x="5189538" y="2530475"/>
          <p14:tracePt t="5213" x="5203825" y="2506663"/>
          <p14:tracePt t="5230" x="5203825" y="2492375"/>
          <p14:tracePt t="5256" x="5211763" y="2484438"/>
          <p14:tracePt t="5272" x="5211763" y="2476500"/>
          <p14:tracePt t="5288" x="5211763" y="2460625"/>
          <p14:tracePt t="5297" x="5219700" y="2446338"/>
          <p14:tracePt t="5313" x="5227638" y="2422525"/>
          <p14:tracePt t="5330" x="5227638" y="2416175"/>
          <p14:tracePt t="5347" x="5235575" y="2392363"/>
          <p14:tracePt t="5363" x="5235575" y="2370138"/>
          <p14:tracePt t="5380" x="5235575" y="2362200"/>
          <p14:tracePt t="5457" x="5235575" y="2370138"/>
          <p14:tracePt t="5466" x="5235575" y="2422525"/>
          <p14:tracePt t="5480" x="5235575" y="2574925"/>
          <p14:tracePt t="5497" x="5235575" y="2720975"/>
          <p14:tracePt t="5514" x="5235575" y="2781300"/>
          <p14:tracePt t="5530" x="5235575" y="2811463"/>
          <p14:tracePt t="5547" x="5235575" y="2819400"/>
          <p14:tracePt t="5744" x="5235575" y="2827338"/>
          <p14:tracePt t="5816" x="5227638" y="2835275"/>
          <p14:tracePt t="5832" x="5219700" y="2841625"/>
          <p14:tracePt t="5840" x="5197475" y="2857500"/>
          <p14:tracePt t="5849" x="5181600" y="2865438"/>
          <p14:tracePt t="5864" x="5121275" y="2879725"/>
          <p14:tracePt t="5880" x="5083175" y="2887663"/>
          <p14:tracePt t="5897" x="5051425" y="2895600"/>
          <p14:tracePt t="5913" x="5029200" y="2895600"/>
          <p14:tracePt t="5967" x="5021263" y="2895600"/>
          <p14:tracePt t="5983" x="5021263" y="2873375"/>
          <p14:tracePt t="5991" x="5021263" y="2841625"/>
          <p14:tracePt t="5999" x="5021263" y="2819400"/>
          <p14:tracePt t="6013" x="5006975" y="2789238"/>
          <p14:tracePt t="6030" x="4991100" y="2735263"/>
          <p14:tracePt t="6047" x="4975225" y="2682875"/>
          <p14:tracePt t="6063" x="4968875" y="2651125"/>
          <p14:tracePt t="6080" x="4960938" y="2628900"/>
          <p14:tracePt t="6097" x="4960938" y="2606675"/>
          <p14:tracePt t="6114" x="4960938" y="2574925"/>
          <p14:tracePt t="6130" x="4960938" y="2568575"/>
          <p14:tracePt t="6147" x="4960938" y="2552700"/>
          <p14:tracePt t="6164" x="4960938" y="2536825"/>
          <p14:tracePt t="6180" x="4945063" y="2514600"/>
          <p14:tracePt t="6197" x="4937125" y="2484438"/>
          <p14:tracePt t="6214" x="4937125" y="2454275"/>
          <p14:tracePt t="6231" x="4930775" y="2422525"/>
          <p14:tracePt t="6247" x="4899025" y="2378075"/>
          <p14:tracePt t="6264" x="4876800" y="2354263"/>
          <p14:tracePt t="6280" x="4830763" y="2332038"/>
          <p14:tracePt t="6297" x="4800600" y="2324100"/>
          <p14:tracePt t="6314" x="4740275" y="2324100"/>
          <p14:tracePt t="6330" x="4656138" y="2324100"/>
          <p14:tracePt t="6347" x="4541838" y="2378075"/>
          <p14:tracePt t="6364" x="4435475" y="2468563"/>
          <p14:tracePt t="6380" x="4327525" y="2536825"/>
          <p14:tracePt t="6397" x="4267200" y="2590800"/>
          <p14:tracePt t="6414" x="4213225" y="2651125"/>
          <p14:tracePt t="6430" x="4206875" y="2697163"/>
          <p14:tracePt t="6447" x="4198938" y="2773363"/>
          <p14:tracePt t="6464" x="4213225" y="2903538"/>
          <p14:tracePt t="6480" x="4259263" y="2955925"/>
          <p14:tracePt t="6498" x="4313238" y="2987675"/>
          <p14:tracePt t="6514" x="4365625" y="2994025"/>
          <p14:tracePt t="6530" x="4427538" y="2994025"/>
          <p14:tracePt t="6547" x="4511675" y="2994025"/>
          <p14:tracePt t="6564" x="4587875" y="2979738"/>
          <p14:tracePt t="6580" x="4656138" y="2933700"/>
          <p14:tracePt t="6597" x="4702175" y="2873375"/>
          <p14:tracePt t="6614" x="4724400" y="2803525"/>
          <p14:tracePt t="6631" x="4732338" y="2720975"/>
          <p14:tracePt t="6647" x="4732338" y="2606675"/>
          <p14:tracePt t="6664" x="4686300" y="2530475"/>
          <p14:tracePt t="6680" x="4640263" y="2476500"/>
          <p14:tracePt t="6697" x="4579938" y="2438400"/>
          <p14:tracePt t="6714" x="4525963" y="2422525"/>
          <p14:tracePt t="6730" x="4441825" y="2416175"/>
          <p14:tracePt t="6747" x="4359275" y="2416175"/>
          <p14:tracePt t="6764" x="4267200" y="2454275"/>
          <p14:tracePt t="6780" x="4183063" y="2544763"/>
          <p14:tracePt t="6797" x="4137025" y="2659063"/>
          <p14:tracePt t="6814" x="4106863" y="2781300"/>
          <p14:tracePt t="6831" x="4114800" y="2941638"/>
          <p14:tracePt t="6847" x="4144963" y="2979738"/>
          <p14:tracePt t="6864" x="4175125" y="2994025"/>
          <p14:tracePt t="6880" x="4206875" y="3001963"/>
          <p14:tracePt t="6897" x="4259263" y="3001963"/>
          <p14:tracePt t="6915" x="4321175" y="2987675"/>
          <p14:tracePt t="6931" x="4373563" y="2917825"/>
          <p14:tracePt t="6947" x="4435475" y="2819400"/>
          <p14:tracePt t="6964" x="4487863" y="2697163"/>
          <p14:tracePt t="6981" x="4518025" y="2606675"/>
          <p14:tracePt t="6997" x="4518025" y="2506663"/>
          <p14:tracePt t="7014" x="4518025" y="2438400"/>
          <p14:tracePt t="7031" x="4441825" y="2362200"/>
          <p14:tracePt t="7047" x="4381500" y="2339975"/>
          <p14:tracePt t="7064" x="4297363" y="2339975"/>
          <p14:tracePt t="7081" x="4160838" y="2400300"/>
          <p14:tracePt t="7097" x="4046538" y="2530475"/>
          <p14:tracePt t="7114" x="3962400" y="2682875"/>
          <p14:tracePt t="7131" x="3902075" y="2835275"/>
          <p14:tracePt t="7147" x="3902075" y="2903538"/>
          <p14:tracePt t="7164" x="3908425" y="2955925"/>
          <p14:tracePt t="7181" x="3970338" y="3009900"/>
          <p14:tracePt t="7197" x="4092575" y="3032125"/>
          <p14:tracePt t="7214" x="4251325" y="3055938"/>
          <p14:tracePt t="7231" x="4487863" y="3055938"/>
          <p14:tracePt t="7247" x="4625975" y="3017838"/>
          <p14:tracePt t="7264" x="4732338" y="2933700"/>
          <p14:tracePt t="7281" x="4778375" y="2895600"/>
          <p14:tracePt t="7298" x="4800600" y="2857500"/>
          <p14:tracePt t="7315" x="4808538" y="2781300"/>
          <p14:tracePt t="7331" x="4822825" y="2674938"/>
          <p14:tracePt t="7348" x="4808538" y="2568575"/>
          <p14:tracePt t="7364" x="4746625" y="2468563"/>
          <p14:tracePt t="7381" x="4708525" y="2422525"/>
          <p14:tracePt t="7398" x="4686300" y="2408238"/>
          <p14:tracePt t="7415" x="4656138" y="2400300"/>
          <p14:tracePt t="7431" x="4556125" y="2400300"/>
          <p14:tracePt t="7448" x="4441825" y="2484438"/>
          <p14:tracePt t="7464" x="4373563" y="2598738"/>
          <p14:tracePt t="7481" x="4321175" y="2697163"/>
          <p14:tracePt t="7498" x="4289425" y="2797175"/>
          <p14:tracePt t="7514" x="4289425" y="2887663"/>
          <p14:tracePt t="7531" x="4289425" y="2949575"/>
          <p14:tracePt t="7548" x="4321175" y="2994025"/>
          <p14:tracePt t="7564" x="4359275" y="3001963"/>
          <p14:tracePt t="7581" x="4365625" y="3001963"/>
          <p14:tracePt t="7598" x="4373563" y="3001963"/>
          <p14:tracePt t="7614" x="4381500" y="3001963"/>
          <p14:tracePt t="7632" x="4419600" y="2949575"/>
          <p14:tracePt t="7648" x="4441825" y="2895600"/>
          <p14:tracePt t="7664" x="4449763" y="2873375"/>
          <p14:tracePt t="7681" x="4457700" y="2865438"/>
          <p14:tracePt t="7984" x="4457700" y="2873375"/>
          <p14:tracePt t="7993" x="4457700" y="2917825"/>
          <p14:tracePt t="8001" x="4457700" y="2994025"/>
          <p14:tracePt t="8014" x="4457700" y="3048000"/>
          <p14:tracePt t="8031" x="4427538" y="3178175"/>
          <p14:tracePt t="8048" x="4419600" y="3322638"/>
          <p14:tracePt t="8064" x="4411663" y="3382963"/>
          <p14:tracePt t="8081" x="4411663" y="3398838"/>
          <p14:tracePt t="8168" x="4411663" y="3413125"/>
          <p14:tracePt t="8176" x="4411663" y="3421063"/>
          <p14:tracePt t="8192" x="4411663" y="3436938"/>
          <p14:tracePt t="8200" x="4419600" y="3444875"/>
          <p14:tracePt t="8215" x="4449763" y="3459163"/>
          <p14:tracePt t="8231" x="4457700" y="3467100"/>
          <p14:tracePt t="8248" x="4495800" y="3505200"/>
          <p14:tracePt t="8265" x="4503738" y="3505200"/>
          <p14:tracePt t="8281" x="4503738" y="3513138"/>
          <p14:tracePt t="15288" x="4503738" y="3521075"/>
          <p14:tracePt t="15296" x="4487863" y="3543300"/>
          <p14:tracePt t="15304" x="4465638" y="3565525"/>
          <p14:tracePt t="15317" x="4435475" y="3589338"/>
          <p14:tracePt t="15334" x="4381500" y="3627438"/>
          <p14:tracePt t="15351" x="4297363" y="3665538"/>
          <p14:tracePt t="15367" x="4275138" y="3673475"/>
          <p14:tracePt t="15647" x="4275138" y="3679825"/>
          <p14:tracePt t="15671" x="4267200" y="3679825"/>
          <p14:tracePt t="15727" x="4283075" y="3679825"/>
          <p14:tracePt t="15735" x="4305300" y="3679825"/>
          <p14:tracePt t="15743" x="4343400" y="3657600"/>
          <p14:tracePt t="15751" x="4381500" y="3657600"/>
          <p14:tracePt t="15767" x="4449763" y="3649663"/>
          <p14:tracePt t="15784" x="4479925" y="3641725"/>
          <p14:tracePt t="15800" x="4511675" y="3635375"/>
          <p14:tracePt t="15817" x="4556125" y="3635375"/>
          <p14:tracePt t="15834" x="4579938" y="3635375"/>
          <p14:tracePt t="16952" x="4587875" y="3635375"/>
          <p14:tracePt t="16960" x="4610100" y="3627438"/>
          <p14:tracePt t="16968" x="4640263" y="3551238"/>
          <p14:tracePt t="16984" x="4686300" y="3451225"/>
          <p14:tracePt t="17001" x="4708525" y="3344863"/>
          <p14:tracePt t="17018" x="4746625" y="3208338"/>
          <p14:tracePt t="17034" x="4778375" y="3116263"/>
          <p14:tracePt t="17051" x="4800600" y="2987675"/>
          <p14:tracePt t="17068" x="4808538" y="2895600"/>
          <p14:tracePt t="17084" x="4822825" y="2819400"/>
          <p14:tracePt t="17101" x="4838700" y="2773363"/>
          <p14:tracePt t="17134" x="4838700" y="2765425"/>
          <p14:tracePt t="17192" x="4854575" y="2765425"/>
          <p14:tracePt t="17201" x="4868863" y="2765425"/>
          <p14:tracePt t="17209" x="4930775" y="2759075"/>
          <p14:tracePt t="17218" x="4968875" y="2751138"/>
          <p14:tracePt t="17234" x="5097463" y="2727325"/>
          <p14:tracePt t="17251" x="5249863" y="2689225"/>
          <p14:tracePt t="17268" x="5380038" y="2636838"/>
          <p14:tracePt t="17284" x="5508625" y="2568575"/>
          <p14:tracePt t="17301" x="5546725" y="2536825"/>
          <p14:tracePt t="17318" x="5554663" y="2530475"/>
          <p14:tracePt t="17351" x="5524500" y="2468563"/>
          <p14:tracePt t="17368" x="4945063" y="2278063"/>
          <p14:tracePt t="17384" x="4267200" y="2179638"/>
          <p14:tracePt t="17401" x="3787775" y="2179638"/>
          <p14:tracePt t="17418" x="3527425" y="2217738"/>
          <p14:tracePt t="17434" x="3375025" y="2332038"/>
          <p14:tracePt t="17452" x="3322638" y="2468563"/>
          <p14:tracePt t="17468" x="3314700" y="2659063"/>
          <p14:tracePt t="17484" x="3406775" y="2963863"/>
          <p14:tracePt t="17501" x="3725863" y="3352800"/>
          <p14:tracePt t="17518" x="4237038" y="3565525"/>
          <p14:tracePt t="17534" x="4860925" y="3679825"/>
          <p14:tracePt t="17551" x="5715000" y="3657600"/>
          <p14:tracePt t="17568" x="6073775" y="3551238"/>
          <p14:tracePt t="17584" x="6188075" y="3459163"/>
          <p14:tracePt t="17601" x="6202363" y="3406775"/>
          <p14:tracePt t="17618" x="6202363" y="3375025"/>
          <p14:tracePt t="17634" x="6149975" y="3268663"/>
          <p14:tracePt t="17651" x="5997575" y="3200400"/>
          <p14:tracePt t="17668" x="5851525" y="3178175"/>
          <p14:tracePt t="17684" x="5821363" y="3178175"/>
          <p14:tracePt t="17701" x="5799138" y="3230563"/>
          <p14:tracePt t="17718" x="5783263" y="3336925"/>
          <p14:tracePt t="17735" x="5837238" y="3551238"/>
          <p14:tracePt t="17751" x="5927725" y="3649663"/>
          <p14:tracePt t="17768" x="6019800" y="3741738"/>
          <p14:tracePt t="17784" x="6080125" y="3779838"/>
          <p14:tracePt t="17801" x="6096000" y="3787775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136" t="34267" r="30423" b="39127"/>
          <a:stretch/>
        </p:blipFill>
        <p:spPr>
          <a:xfrm>
            <a:off x="2858946" y="2404064"/>
            <a:ext cx="6612433" cy="257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20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679"/>
    </mc:Choice>
    <mc:Fallback xmlns="">
      <p:transition advTm="3367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9" x="6073775" y="3763963"/>
          <p14:tracePt t="575" x="5989638" y="3673475"/>
          <p14:tracePt t="585" x="5897563" y="3573463"/>
          <p14:tracePt t="602" x="5783263" y="3489325"/>
          <p14:tracePt t="619" x="5722938" y="3436938"/>
          <p14:tracePt t="635" x="5584825" y="3336925"/>
          <p14:tracePt t="652" x="5448300" y="3246438"/>
          <p14:tracePt t="669" x="5364163" y="3200400"/>
          <p14:tracePt t="685" x="5326063" y="3178175"/>
          <p14:tracePt t="702" x="5235575" y="3140075"/>
          <p14:tracePt t="719" x="5021263" y="3063875"/>
          <p14:tracePt t="735" x="4899025" y="3040063"/>
          <p14:tracePt t="752" x="4762500" y="2987675"/>
          <p14:tracePt t="769" x="4602163" y="2949575"/>
          <p14:tracePt t="785" x="4457700" y="2917825"/>
          <p14:tracePt t="802" x="4359275" y="2895600"/>
          <p14:tracePt t="819" x="4267200" y="2887663"/>
          <p14:tracePt t="835" x="4206875" y="2887663"/>
          <p14:tracePt t="852" x="4168775" y="2887663"/>
          <p14:tracePt t="869" x="4122738" y="2887663"/>
          <p14:tracePt t="885" x="4076700" y="2887663"/>
          <p14:tracePt t="902" x="4030663" y="2865438"/>
          <p14:tracePt t="919" x="4022725" y="2865438"/>
          <p14:tracePt t="935" x="4008438" y="2865438"/>
          <p14:tracePt t="952" x="4000500" y="2849563"/>
          <p14:tracePt t="969" x="3984625" y="2841625"/>
          <p14:tracePt t="985" x="3978275" y="2841625"/>
          <p14:tracePt t="1002" x="3962400" y="2835275"/>
          <p14:tracePt t="1019" x="3940175" y="2835275"/>
          <p14:tracePt t="1495" x="4000500" y="2811463"/>
          <p14:tracePt t="1504" x="4130675" y="2781300"/>
          <p14:tracePt t="1511" x="4237038" y="2765425"/>
          <p14:tracePt t="1520" x="4313238" y="2759075"/>
          <p14:tracePt t="1536" x="4441825" y="2735263"/>
          <p14:tracePt t="1552" x="4602163" y="2713038"/>
          <p14:tracePt t="1570" x="4800600" y="2697163"/>
          <p14:tracePt t="1586" x="5021263" y="2697163"/>
          <p14:tracePt t="1602" x="5235575" y="2697163"/>
          <p14:tracePt t="1619" x="5448300" y="2697163"/>
          <p14:tracePt t="1636" x="5638800" y="2697163"/>
          <p14:tracePt t="1652" x="5821363" y="2697163"/>
          <p14:tracePt t="1669" x="5973763" y="2697163"/>
          <p14:tracePt t="1686" x="6194425" y="2705100"/>
          <p14:tracePt t="1702" x="6302375" y="2727325"/>
          <p14:tracePt t="1719" x="6384925" y="2751138"/>
          <p14:tracePt t="1736" x="6430963" y="2773363"/>
          <p14:tracePt t="1752" x="6454775" y="2781300"/>
          <p14:tracePt t="1770" x="6469063" y="2797175"/>
          <p14:tracePt t="1786" x="6484938" y="2811463"/>
          <p14:tracePt t="1802" x="6492875" y="2841625"/>
          <p14:tracePt t="1820" x="6507163" y="2865438"/>
          <p14:tracePt t="1836" x="6515100" y="2895600"/>
          <p14:tracePt t="1853" x="6523038" y="2903538"/>
          <p14:tracePt t="1869" x="6530975" y="2925763"/>
          <p14:tracePt t="1886" x="6537325" y="2963863"/>
          <p14:tracePt t="1902" x="6545263" y="2994025"/>
          <p14:tracePt t="1919" x="6545263" y="3032125"/>
          <p14:tracePt t="1936" x="6561138" y="3094038"/>
          <p14:tracePt t="1952" x="6561138" y="3124200"/>
          <p14:tracePt t="1969" x="6561138" y="3146425"/>
          <p14:tracePt t="1986" x="6569075" y="3178175"/>
          <p14:tracePt t="2002" x="6569075" y="3200400"/>
          <p14:tracePt t="2019" x="6569075" y="3238500"/>
          <p14:tracePt t="2036" x="6569075" y="3268663"/>
          <p14:tracePt t="2053" x="6569075" y="3292475"/>
          <p14:tracePt t="2071" x="6569075" y="3344863"/>
          <p14:tracePt t="2086" x="6569075" y="3360738"/>
          <p14:tracePt t="2102" x="6561138" y="3390900"/>
          <p14:tracePt t="2119" x="6561138" y="3413125"/>
          <p14:tracePt t="2137" x="6553200" y="3429000"/>
          <p14:tracePt t="2153" x="6553200" y="3451225"/>
          <p14:tracePt t="2169" x="6537325" y="3467100"/>
          <p14:tracePt t="2186" x="6530975" y="3482975"/>
          <p14:tracePt t="2203" x="6515100" y="3513138"/>
          <p14:tracePt t="2219" x="6507163" y="3527425"/>
          <p14:tracePt t="2236" x="6492875" y="3559175"/>
          <p14:tracePt t="2253" x="6461125" y="3597275"/>
          <p14:tracePt t="2271" x="6446838" y="3611563"/>
          <p14:tracePt t="2286" x="6430963" y="3627438"/>
          <p14:tracePt t="2303" x="6423025" y="3641725"/>
          <p14:tracePt t="2319" x="6408738" y="3665538"/>
          <p14:tracePt t="2336" x="6400800" y="3695700"/>
          <p14:tracePt t="2353" x="6378575" y="3733800"/>
          <p14:tracePt t="2369" x="6378575" y="3749675"/>
          <p14:tracePt t="2386" x="6370638" y="3763963"/>
          <p14:tracePt t="2403" x="6370638" y="3771900"/>
          <p14:tracePt t="2419" x="6354763" y="3787775"/>
          <p14:tracePt t="2436" x="6354763" y="3794125"/>
          <p14:tracePt t="2453" x="6346825" y="3817938"/>
          <p14:tracePt t="2471" x="6346825" y="3832225"/>
          <p14:tracePt t="2486" x="6346825" y="3840163"/>
          <p14:tracePt t="2503" x="6324600" y="3870325"/>
          <p14:tracePt t="2519" x="6324600" y="3894138"/>
          <p14:tracePt t="2536" x="6316663" y="3916363"/>
          <p14:tracePt t="2553" x="6308725" y="3932238"/>
          <p14:tracePt t="2569" x="6308725" y="3940175"/>
          <p14:tracePt t="2586" x="6302375" y="3946525"/>
          <p14:tracePt t="2640" x="6302375" y="3962400"/>
          <p14:tracePt t="2671" x="6302375" y="3970338"/>
          <p14:tracePt t="2703" x="6302375" y="3978275"/>
          <p14:tracePt t="2727" x="6302375" y="3984625"/>
          <p14:tracePt t="3169" x="6294438" y="3992563"/>
          <p14:tracePt t="5191" x="6286500" y="3992563"/>
          <p14:tracePt t="5199" x="6270625" y="3992563"/>
          <p14:tracePt t="5207" x="6232525" y="3992563"/>
          <p14:tracePt t="5220" x="6210300" y="3992563"/>
          <p14:tracePt t="5237" x="6142038" y="4000500"/>
          <p14:tracePt t="5254" x="5981700" y="4016375"/>
          <p14:tracePt t="5270" x="5875338" y="4022725"/>
          <p14:tracePt t="5287" x="5829300" y="4030663"/>
          <p14:tracePt t="5304" x="5783263" y="4038600"/>
          <p14:tracePt t="5320" x="5775325" y="4038600"/>
          <p14:tracePt t="5376" x="5768975" y="4038600"/>
          <p14:tracePt t="5391" x="5761038" y="4038600"/>
          <p14:tracePt t="5399" x="5753100" y="4038600"/>
          <p14:tracePt t="5407" x="5737225" y="4038600"/>
          <p14:tracePt t="5420" x="5730875" y="4038600"/>
          <p14:tracePt t="5437" x="5707063" y="4038600"/>
          <p14:tracePt t="5454" x="5654675" y="4022725"/>
          <p14:tracePt t="5470" x="5616575" y="4016375"/>
          <p14:tracePt t="5487" x="5584825" y="4008438"/>
          <p14:tracePt t="5504" x="5570538" y="4008438"/>
          <p14:tracePt t="5520" x="5562600" y="4008438"/>
          <p14:tracePt t="5583" x="5562600" y="4000500"/>
          <p14:tracePt t="5599" x="5562600" y="3992563"/>
          <p14:tracePt t="5639" x="5562600" y="3984625"/>
          <p14:tracePt t="5655" x="5562600" y="3978275"/>
          <p14:tracePt t="5695" x="5554663" y="3970338"/>
          <p14:tracePt t="5735" x="5554663" y="3962400"/>
          <p14:tracePt t="5743" x="5554663" y="3954463"/>
          <p14:tracePt t="5759" x="5554663" y="3940175"/>
          <p14:tracePt t="5771" x="5540375" y="3932238"/>
          <p14:tracePt t="5787" x="5540375" y="3902075"/>
          <p14:tracePt t="5804" x="5524500" y="3856038"/>
          <p14:tracePt t="5821" x="5524500" y="3848100"/>
          <p14:tracePt t="5837" x="5516563" y="3825875"/>
          <p14:tracePt t="5854" x="5516563" y="3810000"/>
          <p14:tracePt t="5871" x="5516563" y="3802063"/>
          <p14:tracePt t="5888" x="5516563" y="3794125"/>
          <p14:tracePt t="5904" x="5516563" y="3779838"/>
          <p14:tracePt t="5921" x="5516563" y="3771900"/>
          <p14:tracePt t="5937" x="5516563" y="3763963"/>
          <p14:tracePt t="5954" x="5524500" y="3741738"/>
          <p14:tracePt t="5971" x="5546725" y="3733800"/>
          <p14:tracePt t="5987" x="5570538" y="3717925"/>
          <p14:tracePt t="6004" x="5630863" y="3687763"/>
          <p14:tracePt t="6021" x="5699125" y="3665538"/>
          <p14:tracePt t="6037" x="5768975" y="3635375"/>
          <p14:tracePt t="6054" x="5829300" y="3611563"/>
          <p14:tracePt t="6071" x="5889625" y="3581400"/>
          <p14:tracePt t="6087" x="5935663" y="3559175"/>
          <p14:tracePt t="6104" x="5981700" y="3551238"/>
          <p14:tracePt t="6121" x="6027738" y="3535363"/>
          <p14:tracePt t="6137" x="6088063" y="3521075"/>
          <p14:tracePt t="6154" x="6142038" y="3505200"/>
          <p14:tracePt t="6171" x="6218238" y="3497263"/>
          <p14:tracePt t="6187" x="6308725" y="3489325"/>
          <p14:tracePt t="6204" x="6392863" y="3489325"/>
          <p14:tracePt t="6221" x="6461125" y="3489325"/>
          <p14:tracePt t="6237" x="6523038" y="3489325"/>
          <p14:tracePt t="6254" x="6607175" y="3489325"/>
          <p14:tracePt t="6271" x="6697663" y="3489325"/>
          <p14:tracePt t="6288" x="6735763" y="3489325"/>
          <p14:tracePt t="6304" x="6773863" y="3489325"/>
          <p14:tracePt t="6321" x="6797675" y="3489325"/>
          <p14:tracePt t="6337" x="6811963" y="3489325"/>
          <p14:tracePt t="6354" x="6827838" y="3489325"/>
          <p14:tracePt t="6371" x="6842125" y="3489325"/>
          <p14:tracePt t="6387" x="6865938" y="3489325"/>
          <p14:tracePt t="6404" x="6896100" y="3497263"/>
          <p14:tracePt t="6421" x="6934200" y="3521075"/>
          <p14:tracePt t="6438" x="6956425" y="3543300"/>
          <p14:tracePt t="6454" x="6972300" y="3559175"/>
          <p14:tracePt t="6471" x="6994525" y="3581400"/>
          <p14:tracePt t="6487" x="7002463" y="3597275"/>
          <p14:tracePt t="6504" x="7002463" y="3603625"/>
          <p14:tracePt t="6522" x="7018338" y="3641725"/>
          <p14:tracePt t="6537" x="7026275" y="3679825"/>
          <p14:tracePt t="6554" x="7040563" y="3733800"/>
          <p14:tracePt t="6571" x="7048500" y="3779838"/>
          <p14:tracePt t="6588" x="7048500" y="3825875"/>
          <p14:tracePt t="6604" x="7048500" y="3856038"/>
          <p14:tracePt t="6621" x="7048500" y="3894138"/>
          <p14:tracePt t="6638" x="7048500" y="3916363"/>
          <p14:tracePt t="6654" x="7048500" y="3932238"/>
          <p14:tracePt t="6671" x="7040563" y="3962400"/>
          <p14:tracePt t="6688" x="7018338" y="3978275"/>
          <p14:tracePt t="6704" x="6980238" y="4000500"/>
          <p14:tracePt t="6721" x="6896100" y="4022725"/>
          <p14:tracePt t="6738" x="6789738" y="4038600"/>
          <p14:tracePt t="6754" x="6659563" y="4060825"/>
          <p14:tracePt t="6771" x="6515100" y="4076700"/>
          <p14:tracePt t="6789" x="6362700" y="4076700"/>
          <p14:tracePt t="6792" x="6294438" y="4076700"/>
          <p14:tracePt t="6804" x="6218238" y="4076700"/>
          <p14:tracePt t="6821" x="6065838" y="4076700"/>
          <p14:tracePt t="6839" x="5867400" y="4076700"/>
          <p14:tracePt t="6854" x="5783263" y="4076700"/>
          <p14:tracePt t="6871" x="5592763" y="4076700"/>
          <p14:tracePt t="6888" x="5486400" y="4076700"/>
          <p14:tracePt t="6904" x="5418138" y="4076700"/>
          <p14:tracePt t="6921" x="5349875" y="4076700"/>
          <p14:tracePt t="6938" x="5303838" y="4076700"/>
          <p14:tracePt t="6954" x="5295900" y="4076700"/>
          <p14:tracePt t="6988" x="5287963" y="4068763"/>
          <p14:tracePt t="7039" x="5287963" y="4054475"/>
          <p14:tracePt t="7056" x="5287963" y="4046538"/>
          <p14:tracePt t="7071" x="5287963" y="4030663"/>
          <p14:tracePt t="7079" x="5295900" y="4016375"/>
          <p14:tracePt t="7088" x="5303838" y="4008438"/>
          <p14:tracePt t="7104" x="5311775" y="3984625"/>
          <p14:tracePt t="7121" x="5326063" y="3970338"/>
          <p14:tracePt t="7138" x="5341938" y="3946525"/>
          <p14:tracePt t="7155" x="5349875" y="3940175"/>
          <p14:tracePt t="7171" x="5356225" y="3924300"/>
          <p14:tracePt t="7188" x="5372100" y="3916363"/>
          <p14:tracePt t="7204" x="5394325" y="3916363"/>
          <p14:tracePt t="7221" x="5410200" y="3916363"/>
          <p14:tracePt t="7238" x="5426075" y="3916363"/>
          <p14:tracePt t="7255" x="5440363" y="3916363"/>
          <p14:tracePt t="7289" x="5448300" y="3916363"/>
          <p14:tracePt t="7327" x="5456238" y="3916363"/>
          <p14:tracePt t="7351" x="5470525" y="3916363"/>
          <p14:tracePt t="7455" x="5470525" y="3924300"/>
          <p14:tracePt t="7463" x="5478463" y="3924300"/>
          <p14:tracePt t="7472" x="5486400" y="3916363"/>
          <p14:tracePt t="7488" x="5494338" y="3916363"/>
          <p14:tracePt t="7505" x="5516563" y="3916363"/>
          <p14:tracePt t="7521" x="5532438" y="3916363"/>
          <p14:tracePt t="7631" x="5540375" y="3916363"/>
          <p14:tracePt t="7823" x="5562600" y="3916363"/>
          <p14:tracePt t="7831" x="5592763" y="3916363"/>
          <p14:tracePt t="7840" x="5630863" y="3916363"/>
          <p14:tracePt t="7855" x="5699125" y="3924300"/>
          <p14:tracePt t="7871" x="5730875" y="3924300"/>
          <p14:tracePt t="7888" x="5745163" y="3924300"/>
          <p14:tracePt t="7984" x="5753100" y="3924300"/>
          <p14:tracePt t="7991" x="5768975" y="3924300"/>
          <p14:tracePt t="7999" x="5783263" y="3916363"/>
          <p14:tracePt t="8007" x="5829300" y="3908425"/>
          <p14:tracePt t="8021" x="5883275" y="3902075"/>
          <p14:tracePt t="8038" x="5989638" y="3886200"/>
          <p14:tracePt t="8055" x="6134100" y="3863975"/>
          <p14:tracePt t="8071" x="6156325" y="3856038"/>
          <p14:tracePt t="8239" x="6164263" y="3863975"/>
          <p14:tracePt t="8247" x="6164263" y="3870325"/>
          <p14:tracePt t="8255" x="6164263" y="3886200"/>
          <p14:tracePt t="8271" x="6164263" y="3902075"/>
          <p14:tracePt t="8288" x="6164263" y="3908425"/>
          <p14:tracePt t="8344" x="6164263" y="3916363"/>
          <p14:tracePt t="8351" x="6164263" y="3924300"/>
          <p14:tracePt t="8360" x="6156325" y="3924300"/>
          <p14:tracePt t="8371" x="6149975" y="3924300"/>
          <p14:tracePt t="8391" x="6142038" y="3924300"/>
          <p14:tracePt t="8405" x="6142038" y="3932238"/>
          <p14:tracePt t="8831" x="6164263" y="3932238"/>
          <p14:tracePt t="8840" x="6202363" y="3932238"/>
          <p14:tracePt t="8847" x="6256338" y="3924300"/>
          <p14:tracePt t="8855" x="6316663" y="3924300"/>
          <p14:tracePt t="8872" x="6392863" y="3908425"/>
          <p14:tracePt t="8889" x="6446838" y="3902075"/>
          <p14:tracePt t="9016" x="6454775" y="3902075"/>
          <p14:tracePt t="9023" x="6469063" y="3902075"/>
          <p14:tracePt t="9040" x="6477000" y="3902075"/>
          <p14:tracePt t="9295" x="6523038" y="3908425"/>
          <p14:tracePt t="9303" x="6537325" y="3916363"/>
          <p14:tracePt t="9311" x="6545263" y="3932238"/>
          <p14:tracePt t="9322" x="6569075" y="3940175"/>
          <p14:tracePt t="9338" x="6583363" y="3962400"/>
          <p14:tracePt t="9355" x="6613525" y="3978275"/>
          <p14:tracePt t="9372" x="6621463" y="3984625"/>
          <p14:tracePt t="9679" x="6629400" y="3978275"/>
          <p14:tracePt t="9727" x="6645275" y="3962400"/>
          <p14:tracePt t="9735" x="6667500" y="3962400"/>
          <p14:tracePt t="9743" x="6689725" y="3954463"/>
          <p14:tracePt t="9755" x="6705600" y="3946525"/>
          <p14:tracePt t="9772" x="6743700" y="3940175"/>
          <p14:tracePt t="9789" x="6751638" y="3932238"/>
          <p14:tracePt t="9805" x="6759575" y="3924300"/>
          <p14:tracePt t="9879" x="6765925" y="3924300"/>
          <p14:tracePt t="9888" x="6773863" y="3924300"/>
          <p14:tracePt t="9895" x="6789738" y="3924300"/>
          <p14:tracePt t="9905" x="6819900" y="3916363"/>
          <p14:tracePt t="9922" x="6888163" y="3908425"/>
          <p14:tracePt t="9939" x="6950075" y="3902075"/>
          <p14:tracePt t="9955" x="6994525" y="3894138"/>
          <p14:tracePt t="9972" x="7010400" y="3894138"/>
          <p14:tracePt t="10655" x="7010400" y="3908425"/>
          <p14:tracePt t="10663" x="7010400" y="3940175"/>
          <p14:tracePt t="10672" x="7010400" y="3970338"/>
          <p14:tracePt t="10689" x="6950075" y="4076700"/>
          <p14:tracePt t="10706" x="6880225" y="4160838"/>
          <p14:tracePt t="10722" x="6819900" y="4206875"/>
          <p14:tracePt t="10739" x="6727825" y="4259263"/>
          <p14:tracePt t="10756" x="6683375" y="4275138"/>
          <p14:tracePt t="10772" x="6621463" y="4305300"/>
          <p14:tracePt t="10789" x="6583363" y="4313238"/>
          <p14:tracePt t="10792" x="6569075" y="4321175"/>
          <p14:tracePt t="10807" x="6537325" y="4327525"/>
          <p14:tracePt t="10822" x="6523038" y="4327525"/>
          <p14:tracePt t="10839" x="6507163" y="4327525"/>
          <p14:tracePt t="10872" x="6492875" y="4327525"/>
          <p14:tracePt t="10889" x="6469063" y="4327525"/>
          <p14:tracePt t="10906" x="6454775" y="4327525"/>
          <p14:tracePt t="10922" x="6408738" y="4335463"/>
          <p14:tracePt t="10939" x="6354763" y="4335463"/>
          <p14:tracePt t="10956" x="6316663" y="4351338"/>
          <p14:tracePt t="10972" x="6248400" y="4359275"/>
          <p14:tracePt t="10989" x="6202363" y="4365625"/>
          <p14:tracePt t="11007" x="6194425" y="4365625"/>
          <p14:tracePt t="11863" x="6188075" y="4365625"/>
          <p14:tracePt t="11975" x="6188075" y="4359275"/>
          <p14:tracePt t="11991" x="6188075" y="4343400"/>
          <p14:tracePt t="12000" x="6194425" y="4327525"/>
          <p14:tracePt t="12008" x="6202363" y="4305300"/>
          <p14:tracePt t="12023" x="6202363" y="4251325"/>
          <p14:tracePt t="12040" x="6210300" y="4229100"/>
          <p14:tracePt t="12056" x="6218238" y="4198938"/>
          <p14:tracePt t="12073" x="6218238" y="4168775"/>
          <p14:tracePt t="12090" x="6218238" y="4144963"/>
          <p14:tracePt t="12106" x="6210300" y="4122738"/>
          <p14:tracePt t="12123" x="6172200" y="4092575"/>
          <p14:tracePt t="12140" x="6111875" y="4068763"/>
          <p14:tracePt t="12156" x="6003925" y="4038600"/>
          <p14:tracePt t="12173" x="5927725" y="4016375"/>
          <p14:tracePt t="12190" x="5783263" y="4000500"/>
          <p14:tracePt t="12206" x="5730875" y="4000500"/>
          <p14:tracePt t="12223" x="5638800" y="4000500"/>
          <p14:tracePt t="12240" x="5608638" y="4000500"/>
          <p14:tracePt t="12344" x="5600700" y="4000500"/>
          <p14:tracePt t="12383" x="5600700" y="3992563"/>
          <p14:tracePt t="12423" x="5592763" y="3992563"/>
          <p14:tracePt t="12455" x="5592763" y="3984625"/>
          <p14:tracePt t="12471" x="5584825" y="3984625"/>
          <p14:tracePt t="12487" x="5584825" y="3978275"/>
          <p14:tracePt t="12544" x="5584825" y="3970338"/>
          <p14:tracePt t="12599" x="5584825" y="3962400"/>
          <p14:tracePt t="13016" x="5584825" y="3978275"/>
          <p14:tracePt t="13023" x="5584825" y="3992563"/>
          <p14:tracePt t="13031" x="5584825" y="4008438"/>
          <p14:tracePt t="13040" x="5584825" y="4030663"/>
          <p14:tracePt t="13057" x="5584825" y="4068763"/>
          <p14:tracePt t="13073" x="5616575" y="4130675"/>
          <p14:tracePt t="13090" x="5661025" y="4183063"/>
          <p14:tracePt t="13107" x="5707063" y="4244975"/>
          <p14:tracePt t="13123" x="5745163" y="4275138"/>
          <p14:tracePt t="13140" x="5775325" y="4289425"/>
          <p14:tracePt t="13157" x="5783263" y="4297363"/>
          <p14:tracePt t="17439" x="5783263" y="4275138"/>
          <p14:tracePt t="17447" x="5753100" y="4229100"/>
          <p14:tracePt t="17458" x="5715000" y="4183063"/>
          <p14:tracePt t="17475" x="5692775" y="4144963"/>
          <p14:tracePt t="17491" x="5684838" y="4122738"/>
          <p14:tracePt t="17508" x="5654675" y="4092575"/>
          <p14:tracePt t="17525" x="5630863" y="4046538"/>
          <p14:tracePt t="17542" x="5608638" y="4000500"/>
          <p14:tracePt t="17599" x="5608638" y="3992563"/>
          <p14:tracePt t="17633" x="5608638" y="3984625"/>
          <p14:tracePt t="17639" x="5608638" y="3978275"/>
          <p14:tracePt t="17647" x="5600700" y="3946525"/>
          <p14:tracePt t="17658" x="5600700" y="3932238"/>
          <p14:tracePt t="17675" x="5600700" y="3924300"/>
          <p14:tracePt t="17703" x="5600700" y="3916363"/>
          <p14:tracePt t="17719" x="5600700" y="3908425"/>
          <p14:tracePt t="17743" x="5600700" y="3902075"/>
          <p14:tracePt t="17759" x="5600700" y="3886200"/>
          <p14:tracePt t="17783" x="5600700" y="3878263"/>
          <p14:tracePt t="17943" x="5608638" y="3878263"/>
          <p14:tracePt t="17951" x="5630863" y="3878263"/>
          <p14:tracePt t="17959" x="5661025" y="3894138"/>
          <p14:tracePt t="17975" x="5745163" y="3924300"/>
          <p14:tracePt t="17992" x="5859463" y="3946525"/>
          <p14:tracePt t="18008" x="6003925" y="3970338"/>
          <p14:tracePt t="18025" x="6118225" y="3970338"/>
          <p14:tracePt t="18042" x="6210300" y="3970338"/>
          <p14:tracePt t="18058" x="6286500" y="3970338"/>
          <p14:tracePt t="18075" x="6308725" y="3970338"/>
          <p14:tracePt t="18092" x="6316663" y="3970338"/>
          <p14:tracePt t="18108" x="6332538" y="3970338"/>
          <p14:tracePt t="18127" x="6362700" y="3962400"/>
          <p14:tracePt t="18142" x="6416675" y="3946525"/>
          <p14:tracePt t="18158" x="6446838" y="3946525"/>
          <p14:tracePt t="18175" x="6553200" y="3924300"/>
          <p14:tracePt t="18192" x="6621463" y="3902075"/>
          <p14:tracePt t="18208" x="6667500" y="3894138"/>
          <p14:tracePt t="18225" x="6689725" y="3886200"/>
          <p14:tracePt t="18263" x="6689725" y="3878263"/>
          <p14:tracePt t="18487" x="6689725" y="3870325"/>
          <p14:tracePt t="18495" x="6683375" y="3870325"/>
          <p14:tracePt t="18503" x="6659563" y="3878263"/>
          <p14:tracePt t="18511" x="6621463" y="3894138"/>
          <p14:tracePt t="18525" x="6599238" y="3916363"/>
          <p14:tracePt t="18542" x="6530975" y="3932238"/>
          <p14:tracePt t="18559" x="6430963" y="3940175"/>
          <p14:tracePt t="18575" x="6346825" y="3940175"/>
          <p14:tracePt t="18592" x="6248400" y="3940175"/>
          <p14:tracePt t="18609" x="6142038" y="3932238"/>
          <p14:tracePt t="18626" x="6027738" y="3924300"/>
          <p14:tracePt t="18642" x="5867400" y="3902075"/>
          <p14:tracePt t="18659" x="5699125" y="3886200"/>
          <p14:tracePt t="18675" x="5600700" y="3878263"/>
          <p14:tracePt t="18692" x="5562600" y="3878263"/>
          <p14:tracePt t="18879" x="5584825" y="3878263"/>
          <p14:tracePt t="18887" x="5661025" y="3878263"/>
          <p14:tracePt t="18895" x="5761038" y="3878263"/>
          <p14:tracePt t="18909" x="5897563" y="3878263"/>
          <p14:tracePt t="18925" x="6194425" y="3878263"/>
          <p14:tracePt t="18942" x="6430963" y="3863975"/>
          <p14:tracePt t="18959" x="6651625" y="3832225"/>
          <p14:tracePt t="18975" x="6675438" y="3832225"/>
          <p14:tracePt t="19271" x="6675438" y="3840163"/>
          <p14:tracePt t="19279" x="6659563" y="3863975"/>
          <p14:tracePt t="19287" x="6651625" y="3886200"/>
          <p14:tracePt t="19295" x="6645275" y="3894138"/>
          <p14:tracePt t="19309" x="6613525" y="3924300"/>
          <p14:tracePt t="19327" x="6583363" y="3946525"/>
          <p14:tracePt t="19342" x="6575425" y="3954463"/>
          <p14:tracePt t="19383" x="6569075" y="3954463"/>
          <p14:tracePt t="19599" x="6569075" y="3970338"/>
          <p14:tracePt t="19607" x="6569075" y="3984625"/>
          <p14:tracePt t="19615" x="6569075" y="4000500"/>
          <p14:tracePt t="19626" x="6569075" y="4016375"/>
          <p14:tracePt t="19642" x="6575425" y="4038600"/>
          <p14:tracePt t="19711" x="6569075" y="4038600"/>
          <p14:tracePt t="19719" x="6537325" y="4038600"/>
          <p14:tracePt t="19727" x="6515100" y="4038600"/>
          <p14:tracePt t="19742" x="6454775" y="4008438"/>
          <p14:tracePt t="19759" x="6316663" y="3894138"/>
          <p14:tracePt t="19776" x="6286500" y="3848100"/>
          <p14:tracePt t="19792" x="6270625" y="3763963"/>
          <p14:tracePt t="19809" x="6270625" y="3711575"/>
          <p14:tracePt t="19826" x="6278563" y="3679825"/>
          <p14:tracePt t="19842" x="6308725" y="3665538"/>
          <p14:tracePt t="19859" x="6340475" y="3665538"/>
          <p14:tracePt t="19876" x="6354763" y="3673475"/>
          <p14:tracePt t="19892" x="6370638" y="3763963"/>
          <p14:tracePt t="19909" x="6378575" y="3894138"/>
          <p14:tracePt t="19926" x="6370638" y="4076700"/>
          <p14:tracePt t="19942" x="6346825" y="4098925"/>
          <p14:tracePt t="19959" x="6340475" y="4106863"/>
          <p14:tracePt t="19976" x="6324600" y="4084638"/>
          <p14:tracePt t="19992" x="6324600" y="4016375"/>
          <p14:tracePt t="20009" x="6324600" y="3894138"/>
          <p14:tracePt t="20026" x="6354763" y="3794125"/>
          <p14:tracePt t="20042" x="6408738" y="3725863"/>
          <p14:tracePt t="20059" x="6423025" y="3711575"/>
          <p14:tracePt t="20076" x="6430963" y="3711575"/>
          <p14:tracePt t="20109" x="6446838" y="3787775"/>
          <p14:tracePt t="20126" x="6446838" y="3954463"/>
          <p14:tracePt t="20142" x="6446838" y="3992563"/>
          <p14:tracePt t="20159" x="6438900" y="4000500"/>
          <p14:tracePt t="20176" x="6438900" y="3992563"/>
          <p14:tracePt t="20193" x="6430963" y="3932238"/>
          <p14:tracePt t="20209" x="6430963" y="3840163"/>
          <p14:tracePt t="20227" x="6438900" y="3725863"/>
          <p14:tracePt t="20243" x="6484938" y="3649663"/>
          <p14:tracePt t="20259" x="6507163" y="3635375"/>
          <p14:tracePt t="20295" x="6515100" y="3665538"/>
          <p14:tracePt t="20309" x="6515100" y="3711575"/>
          <p14:tracePt t="20326" x="6515100" y="3825875"/>
          <p14:tracePt t="20343" x="6499225" y="3954463"/>
          <p14:tracePt t="20359" x="6469063" y="3992563"/>
          <p14:tracePt t="20393" x="6454775" y="3978275"/>
          <p14:tracePt t="20409" x="6454775" y="3924300"/>
          <p14:tracePt t="20426" x="6454775" y="3825875"/>
          <p14:tracePt t="20443" x="6469063" y="3749675"/>
          <p14:tracePt t="20459" x="6530975" y="3673475"/>
          <p14:tracePt t="20476" x="6545263" y="3665538"/>
          <p14:tracePt t="20509" x="6553200" y="3665538"/>
          <p14:tracePt t="20526" x="6569075" y="3779838"/>
          <p14:tracePt t="20542" x="6569075" y="3970338"/>
          <p14:tracePt t="20559" x="6569075" y="4038600"/>
          <p14:tracePt t="20576" x="6561138" y="4084638"/>
          <p14:tracePt t="20593" x="6553200" y="4084638"/>
          <p14:tracePt t="20609" x="6530975" y="4084638"/>
          <p14:tracePt t="20626" x="6530975" y="4038600"/>
          <p14:tracePt t="20643" x="6523038" y="3954463"/>
          <p14:tracePt t="20659" x="6523038" y="3870325"/>
          <p14:tracePt t="20676" x="6545263" y="3810000"/>
          <p14:tracePt t="20693" x="6575425" y="3779838"/>
          <p14:tracePt t="20709" x="6591300" y="3779838"/>
          <p14:tracePt t="20727" x="6621463" y="3794125"/>
          <p14:tracePt t="20743" x="6637338" y="3856038"/>
          <p14:tracePt t="20759" x="6637338" y="3902075"/>
          <p14:tracePt t="20776" x="6637338" y="3970338"/>
          <p14:tracePt t="20793" x="6629400" y="4008438"/>
          <p14:tracePt t="20809" x="6591300" y="4022725"/>
          <p14:tracePt t="20826" x="6553200" y="4022725"/>
          <p14:tracePt t="20843" x="6492875" y="4008438"/>
          <p14:tracePt t="20859" x="6484938" y="3970338"/>
          <p14:tracePt t="20876" x="6469063" y="3916363"/>
          <p14:tracePt t="20893" x="6469063" y="3856038"/>
          <p14:tracePt t="20910" x="6477000" y="3810000"/>
          <p14:tracePt t="20926" x="6561138" y="3771900"/>
          <p14:tracePt t="20943" x="6583363" y="3771900"/>
          <p14:tracePt t="20959" x="6591300" y="3771900"/>
          <p14:tracePt t="20976" x="6591300" y="3825875"/>
          <p14:tracePt t="20993" x="6591300" y="3878263"/>
          <p14:tracePt t="21009" x="6591300" y="3932238"/>
          <p14:tracePt t="21026" x="6553200" y="3978275"/>
          <p14:tracePt t="21043" x="6492875" y="3992563"/>
          <p14:tracePt t="21059" x="6438900" y="3992563"/>
          <p14:tracePt t="21076" x="6416675" y="3978275"/>
          <p14:tracePt t="21093" x="6400800" y="3946525"/>
          <p14:tracePt t="21110" x="6400800" y="3870325"/>
          <p14:tracePt t="21126" x="6416675" y="3825875"/>
          <p14:tracePt t="21143" x="6454775" y="3810000"/>
          <p14:tracePt t="21159" x="6469063" y="3810000"/>
          <p14:tracePt t="21176" x="6492875" y="3810000"/>
          <p14:tracePt t="21193" x="6492875" y="3848100"/>
          <p14:tracePt t="21210" x="6492875" y="3894138"/>
          <p14:tracePt t="21226" x="6492875" y="3932238"/>
          <p14:tracePt t="21243" x="6484938" y="3946525"/>
          <p14:tracePt t="21260" x="6469063" y="3946525"/>
          <p14:tracePt t="21276" x="6461125" y="3946525"/>
          <p14:tracePt t="21279" x="6454775" y="3932238"/>
          <p14:tracePt t="21293" x="6438900" y="3908425"/>
          <p14:tracePt t="21310" x="6430963" y="3817938"/>
          <p14:tracePt t="21326" x="6446838" y="3741738"/>
          <p14:tracePt t="21343" x="6492875" y="3703638"/>
          <p14:tracePt t="21360" x="6523038" y="3703638"/>
          <p14:tracePt t="21376" x="6545263" y="3703638"/>
          <p14:tracePt t="21393" x="6545263" y="3771900"/>
          <p14:tracePt t="21410" x="6545263" y="3863975"/>
          <p14:tracePt t="21426" x="6530975" y="3962400"/>
          <p14:tracePt t="21444" x="6492875" y="4008438"/>
          <p14:tracePt t="21460" x="6477000" y="4008438"/>
          <p14:tracePt t="21476" x="6461125" y="4008438"/>
          <p14:tracePt t="21493" x="6446838" y="3992563"/>
          <p14:tracePt t="21510" x="6430963" y="3894138"/>
          <p14:tracePt t="21526" x="6430963" y="3832225"/>
          <p14:tracePt t="21543" x="6454775" y="3771900"/>
          <p14:tracePt t="21560" x="6484938" y="3763963"/>
          <p14:tracePt t="21576" x="6515100" y="3771900"/>
          <p14:tracePt t="21593" x="6523038" y="3832225"/>
          <p14:tracePt t="21610" x="6545263" y="3940175"/>
          <p14:tracePt t="21626" x="6545263" y="4008438"/>
          <p14:tracePt t="21643" x="6545263" y="4046538"/>
          <p14:tracePt t="21660" x="6530975" y="4060825"/>
          <p14:tracePt t="21677" x="6515100" y="4060825"/>
          <p14:tracePt t="21693" x="6492875" y="4016375"/>
          <p14:tracePt t="21710" x="6484938" y="3932238"/>
          <p14:tracePt t="21726" x="6484938" y="3848100"/>
          <p14:tracePt t="21743" x="6484938" y="3817938"/>
          <p14:tracePt t="21760" x="6484938" y="3802063"/>
          <p14:tracePt t="21777" x="6492875" y="3802063"/>
          <p14:tracePt t="21799" x="6499225" y="3810000"/>
          <p14:tracePt t="21810" x="6499225" y="3832225"/>
          <p14:tracePt t="21826" x="6499225" y="3878263"/>
          <p14:tracePt t="21843" x="6492875" y="3924300"/>
          <p14:tracePt t="21860" x="6477000" y="3940175"/>
          <p14:tracePt t="21877" x="6454775" y="3940175"/>
          <p14:tracePt t="21893" x="6430963" y="3940175"/>
          <p14:tracePt t="21910" x="6430963" y="3894138"/>
          <p14:tracePt t="21926" x="6430963" y="3832225"/>
          <p14:tracePt t="21944" x="6430963" y="3787775"/>
          <p14:tracePt t="21960" x="6438900" y="3779838"/>
          <p14:tracePt t="21976" x="6461125" y="3779838"/>
          <p14:tracePt t="21993" x="6484938" y="3779838"/>
          <p14:tracePt t="22010" x="6484938" y="3817938"/>
          <p14:tracePt t="22027" x="6484938" y="3870325"/>
          <p14:tracePt t="22043" x="6484938" y="3902075"/>
          <p14:tracePt t="22060" x="6477000" y="3916363"/>
          <p14:tracePt t="22077" x="6477000" y="3924300"/>
          <p14:tracePt t="22111" x="6477000" y="3916363"/>
          <p14:tracePt t="22127" x="6477000" y="3902075"/>
          <p14:tracePt t="22143" x="6484938" y="3878263"/>
          <p14:tracePt t="22160" x="6515100" y="3870325"/>
          <p14:tracePt t="22177" x="6523038" y="3870325"/>
          <p14:tracePt t="22193" x="6523038" y="3894138"/>
          <p14:tracePt t="22210" x="6523038" y="3932238"/>
          <p14:tracePt t="22227" x="6523038" y="3946525"/>
          <p14:tracePt t="22243" x="6523038" y="3954463"/>
          <p14:tracePt t="22260" x="6523038" y="3962400"/>
          <p14:tracePt t="22293" x="6523038" y="3932238"/>
          <p14:tracePt t="22311" x="6523038" y="3870325"/>
          <p14:tracePt t="22327" x="6523038" y="3856038"/>
          <p14:tracePt t="22415" x="6523038" y="3863975"/>
          <p14:tracePt t="22527" x="6523038" y="3870325"/>
          <p14:tracePt t="22535" x="6499225" y="3870325"/>
          <p14:tracePt t="22543" x="6461125" y="3886200"/>
          <p14:tracePt t="22560" x="6346825" y="3908425"/>
          <p14:tracePt t="22577" x="6149975" y="3932238"/>
          <p14:tracePt t="22593" x="5905500" y="3932238"/>
          <p14:tracePt t="22610" x="5684838" y="3932238"/>
          <p14:tracePt t="22627" x="5502275" y="3916363"/>
          <p14:tracePt t="22645" x="5426075" y="3894138"/>
          <p14:tracePt t="23455" x="5432425" y="3886200"/>
          <p14:tracePt t="23463" x="5448300" y="3886200"/>
          <p14:tracePt t="23471" x="5470525" y="3902075"/>
          <p14:tracePt t="23479" x="5486400" y="3908425"/>
          <p14:tracePt t="23494" x="5516563" y="3924300"/>
          <p14:tracePt t="23510" x="5524500" y="3932238"/>
          <p14:tracePt t="23527" x="5554663" y="3932238"/>
          <p14:tracePt t="23544" x="5584825" y="3932238"/>
          <p14:tracePt t="23560" x="5616575" y="3924300"/>
          <p14:tracePt t="23577" x="5638800" y="3916363"/>
          <p14:tracePt t="23594" x="5668963" y="3886200"/>
          <p14:tracePt t="23610" x="5745163" y="3848100"/>
          <p14:tracePt t="23627" x="5829300" y="3817938"/>
          <p14:tracePt t="23645" x="5913438" y="3802063"/>
          <p14:tracePt t="23660" x="5951538" y="3787775"/>
          <p14:tracePt t="23677" x="5965825" y="3779838"/>
          <p14:tracePt t="23735" x="5965825" y="3787775"/>
          <p14:tracePt t="23743" x="5965825" y="3825875"/>
          <p14:tracePt t="23751" x="5965825" y="3856038"/>
          <p14:tracePt t="23760" x="5973763" y="3908425"/>
          <p14:tracePt t="23777" x="6011863" y="4016375"/>
          <p14:tracePt t="23794" x="6027738" y="4084638"/>
          <p14:tracePt t="23823" x="6035675" y="4092575"/>
          <p14:tracePt t="23911" x="6035675" y="4084638"/>
          <p14:tracePt t="24127" x="6035675" y="4076700"/>
          <p14:tracePt t="24151" x="6035675" y="4068763"/>
          <p14:tracePt t="24167" x="6035675" y="4060825"/>
          <p14:tracePt t="24175" x="6035675" y="4038600"/>
          <p14:tracePt t="24183" x="6027738" y="4022725"/>
          <p14:tracePt t="24194" x="6027738" y="4000500"/>
          <p14:tracePt t="24211" x="6003925" y="3924300"/>
          <p14:tracePt t="24227" x="6003925" y="3840163"/>
          <p14:tracePt t="24244" x="6019800" y="3749675"/>
          <p14:tracePt t="24261" x="6096000" y="3641725"/>
          <p14:tracePt t="24277" x="6264275" y="3535363"/>
          <p14:tracePt t="24294" x="6477000" y="3459163"/>
          <p14:tracePt t="24296" x="6607175" y="3421063"/>
          <p14:tracePt t="24311" x="6797675" y="3406775"/>
          <p14:tracePt t="24327" x="6988175" y="3406775"/>
          <p14:tracePt t="24345" x="7124700" y="3421063"/>
          <p14:tracePt t="24361" x="7216775" y="3475038"/>
          <p14:tracePt t="24377" x="7285038" y="3543300"/>
          <p14:tracePt t="24394" x="7345363" y="3649663"/>
          <p14:tracePt t="24411" x="7383463" y="3733800"/>
          <p14:tracePt t="24427" x="7407275" y="3802063"/>
          <p14:tracePt t="24444" x="7413625" y="3825875"/>
          <p14:tracePt t="24461" x="7413625" y="3840163"/>
          <p14:tracePt t="24607" x="7407275" y="3840163"/>
          <p14:tracePt t="24671" x="7399338" y="3840163"/>
          <p14:tracePt t="24679" x="7391400" y="3840163"/>
          <p14:tracePt t="24688" x="7369175" y="3840163"/>
          <p14:tracePt t="24695" x="7331075" y="3840163"/>
          <p14:tracePt t="24711" x="7185025" y="3932238"/>
          <p14:tracePt t="24728" x="6956425" y="4060825"/>
          <p14:tracePt t="24745" x="6607175" y="4229100"/>
          <p14:tracePt t="24761" x="6278563" y="4313238"/>
          <p14:tracePt t="24778" x="6027738" y="4381500"/>
          <p14:tracePt t="24794" x="5913438" y="4403725"/>
          <p14:tracePt t="24811" x="5889625" y="4403725"/>
          <p14:tracePt t="24951" x="5905500" y="4403725"/>
          <p14:tracePt t="24959" x="5913438" y="4403725"/>
          <p14:tracePt t="24967" x="5935663" y="4403725"/>
          <p14:tracePt t="24978" x="5951538" y="4403725"/>
          <p14:tracePt t="24994" x="5965825" y="4403725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073" t="33634" r="35557" b="43738"/>
          <a:stretch/>
        </p:blipFill>
        <p:spPr>
          <a:xfrm>
            <a:off x="2720761" y="2528710"/>
            <a:ext cx="5971683" cy="234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88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695"/>
    </mc:Choice>
    <mc:Fallback xmlns="">
      <p:transition advTm="176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16" x="5927725" y="4397375"/>
          <p14:tracePt t="1223" x="5845175" y="4397375"/>
          <p14:tracePt t="1235" x="5753100" y="4397375"/>
          <p14:tracePt t="1251" x="5516563" y="4457700"/>
          <p14:tracePt t="1268" x="5295900" y="4495800"/>
          <p14:tracePt t="1285" x="5059363" y="4518025"/>
          <p14:tracePt t="1303" x="4732338" y="4525963"/>
          <p14:tracePt t="1318" x="4610100" y="4495800"/>
          <p14:tracePt t="1335" x="4556125" y="4449763"/>
          <p14:tracePt t="1351" x="4533900" y="4373563"/>
          <p14:tracePt t="1368" x="4525963" y="4244975"/>
          <p14:tracePt t="1385" x="4525963" y="4092575"/>
          <p14:tracePt t="1401" x="4572000" y="3932238"/>
          <p14:tracePt t="1418" x="4656138" y="3810000"/>
          <p14:tracePt t="1435" x="4724400" y="3725863"/>
          <p14:tracePt t="1451" x="4830763" y="3665538"/>
          <p14:tracePt t="1468" x="5029200" y="3611563"/>
          <p14:tracePt t="1485" x="5341938" y="3573463"/>
          <p14:tracePt t="1501" x="5813425" y="3513138"/>
          <p14:tracePt t="1518" x="6370638" y="3513138"/>
          <p14:tracePt t="1535" x="7261225" y="3513138"/>
          <p14:tracePt t="1551" x="7742238" y="3513138"/>
          <p14:tracePt t="1568" x="8069263" y="3513138"/>
          <p14:tracePt t="1585" x="8245475" y="3513138"/>
          <p14:tracePt t="1601" x="8359775" y="3543300"/>
          <p14:tracePt t="1618" x="8389938" y="3565525"/>
          <p14:tracePt t="1635" x="8397875" y="3565525"/>
          <p14:tracePt t="1652" x="8412163" y="3627438"/>
          <p14:tracePt t="1668" x="8412163" y="3733800"/>
          <p14:tracePt t="1685" x="8435975" y="3870325"/>
          <p14:tracePt t="1703" x="8466138" y="4114800"/>
          <p14:tracePt t="1718" x="8466138" y="4183063"/>
          <p14:tracePt t="1735" x="8488363" y="4403725"/>
          <p14:tracePt t="1751" x="8488363" y="4479925"/>
          <p14:tracePt t="1768" x="8488363" y="4518025"/>
          <p14:tracePt t="1785" x="8474075" y="4541838"/>
          <p14:tracePt t="1801" x="8412163" y="4579938"/>
          <p14:tracePt t="1818" x="8259763" y="4618038"/>
          <p14:tracePt t="1835" x="8016875" y="4656138"/>
          <p14:tracePt t="1852" x="7604125" y="4702175"/>
          <p14:tracePt t="1868" x="7018338" y="4716463"/>
          <p14:tracePt t="1885" x="6400800" y="4716463"/>
          <p14:tracePt t="1902" x="5546725" y="4792663"/>
          <p14:tracePt t="1918" x="5334000" y="4830763"/>
          <p14:tracePt t="1935" x="4702175" y="4854575"/>
          <p14:tracePt t="1952" x="4479925" y="4854575"/>
          <p14:tracePt t="1968" x="4343400" y="4854575"/>
          <p14:tracePt t="1985" x="4267200" y="4830763"/>
          <p14:tracePt t="2002" x="4251325" y="4792663"/>
          <p14:tracePt t="2018" x="4221163" y="4678363"/>
          <p14:tracePt t="2035" x="4198938" y="4533900"/>
          <p14:tracePt t="2052" x="4183063" y="4373563"/>
          <p14:tracePt t="2068" x="4160838" y="4213225"/>
          <p14:tracePt t="2085" x="4160838" y="4106863"/>
          <p14:tracePt t="2102" x="4160838" y="3916363"/>
          <p14:tracePt t="2119" x="4168775" y="3832225"/>
          <p14:tracePt t="2135" x="4213225" y="3725863"/>
          <p14:tracePt t="2152" x="4297363" y="3635375"/>
          <p14:tracePt t="2168" x="4449763" y="3559175"/>
          <p14:tracePt t="2185" x="4640263" y="3513138"/>
          <p14:tracePt t="2202" x="4884738" y="3489325"/>
          <p14:tracePt t="2219" x="5159375" y="3489325"/>
          <p14:tracePt t="2235" x="5546725" y="3489325"/>
          <p14:tracePt t="2252" x="5965825" y="3489325"/>
          <p14:tracePt t="2268" x="6302375" y="3489325"/>
          <p14:tracePt t="2285" x="6629400" y="3489325"/>
          <p14:tracePt t="2302" x="6911975" y="3489325"/>
          <p14:tracePt t="2319" x="6956425" y="3489325"/>
          <p14:tracePt t="2359" x="6964363" y="3489325"/>
          <p14:tracePt t="2368" x="6964363" y="3505200"/>
          <p14:tracePt t="2385" x="6964363" y="3611563"/>
          <p14:tracePt t="2402" x="6888163" y="3794125"/>
          <p14:tracePt t="2419" x="6743700" y="4060825"/>
          <p14:tracePt t="2435" x="6629400" y="4198938"/>
          <p14:tracePt t="2452" x="6492875" y="4297363"/>
          <p14:tracePt t="2468" x="6332538" y="4381500"/>
          <p14:tracePt t="2485" x="6180138" y="4397375"/>
          <p14:tracePt t="2502" x="6057900" y="4411663"/>
          <p14:tracePt t="2518" x="6003925" y="4403725"/>
          <p14:tracePt t="2535" x="5959475" y="4359275"/>
          <p14:tracePt t="2552" x="5927725" y="4305300"/>
          <p14:tracePt t="2568" x="5905500" y="4267200"/>
          <p14:tracePt t="2585" x="5875338" y="4221163"/>
          <p14:tracePt t="2602" x="5837238" y="4198938"/>
          <p14:tracePt t="2618" x="5799138" y="4198938"/>
          <p14:tracePt t="2635" x="5745163" y="4213225"/>
          <p14:tracePt t="2652" x="5661025" y="4275138"/>
          <p14:tracePt t="2668" x="5616575" y="4359275"/>
          <p14:tracePt t="2685" x="5592763" y="4411663"/>
          <p14:tracePt t="2702" x="5584825" y="4427538"/>
          <p14:tracePt t="2743" x="5584825" y="4435475"/>
          <p14:tracePt t="2752" x="5616575" y="4435475"/>
          <p14:tracePt t="2768" x="5753100" y="4403725"/>
          <p14:tracePt t="2785" x="5883275" y="4343400"/>
          <p14:tracePt t="2802" x="5959475" y="4305300"/>
          <p14:tracePt t="2819" x="6019800" y="4275138"/>
          <p14:tracePt t="2835" x="6027738" y="4267200"/>
          <p14:tracePt t="3055" x="6042025" y="4259263"/>
          <p14:tracePt t="3071" x="6042025" y="4251325"/>
          <p14:tracePt t="3087" x="6049963" y="4251325"/>
          <p14:tracePt t="3103" x="6057900" y="4244975"/>
          <p14:tracePt t="3143" x="6057900" y="4237038"/>
          <p14:tracePt t="3167" x="6065838" y="4229100"/>
          <p14:tracePt t="3184" x="6073775" y="4221163"/>
          <p14:tracePt t="3191" x="6080125" y="4213225"/>
          <p14:tracePt t="3202" x="6096000" y="4206875"/>
          <p14:tracePt t="3219" x="6118225" y="4198938"/>
          <p14:tracePt t="3235" x="6156325" y="4183063"/>
          <p14:tracePt t="3252" x="6210300" y="4168775"/>
          <p14:tracePt t="3269" x="6248400" y="4152900"/>
          <p14:tracePt t="3285" x="6270625" y="4144963"/>
          <p14:tracePt t="3319" x="6278563" y="4144963"/>
          <p14:tracePt t="3335" x="6278563" y="4137025"/>
          <p14:tracePt t="3352" x="6278563" y="4130675"/>
          <p14:tracePt t="3369" x="6294438" y="4114800"/>
          <p14:tracePt t="3385" x="6294438" y="4106863"/>
          <p14:tracePt t="3402" x="6302375" y="4084638"/>
          <p14:tracePt t="3463" x="6302375" y="4076700"/>
          <p14:tracePt t="3503" x="6308725" y="4076700"/>
          <p14:tracePt t="3511" x="6316663" y="4068763"/>
          <p14:tracePt t="3519" x="6340475" y="4054475"/>
          <p14:tracePt t="3535" x="6370638" y="4046538"/>
          <p14:tracePt t="3552" x="6392863" y="4030663"/>
          <p14:tracePt t="3569" x="6430963" y="4016375"/>
          <p14:tracePt t="3586" x="6446838" y="4016375"/>
          <p14:tracePt t="3602" x="6446838" y="4008438"/>
          <p14:tracePt t="3887" x="6446838" y="4000500"/>
          <p14:tracePt t="3919" x="6446838" y="4008438"/>
          <p14:tracePt t="3935" x="6438900" y="4008438"/>
          <p14:tracePt t="3943" x="6430963" y="4008438"/>
          <p14:tracePt t="3952" x="6423025" y="4016375"/>
          <p14:tracePt t="3969" x="6384925" y="4030663"/>
          <p14:tracePt t="3986" x="6346825" y="4038600"/>
          <p14:tracePt t="4002" x="6286500" y="4060825"/>
          <p14:tracePt t="4019" x="6240463" y="4076700"/>
          <p14:tracePt t="4036" x="6188075" y="4106863"/>
          <p14:tracePt t="4052" x="6118225" y="4122738"/>
          <p14:tracePt t="4069" x="6049963" y="4152900"/>
          <p14:tracePt t="4086" x="6027738" y="4160838"/>
          <p14:tracePt t="4102" x="6027738" y="4168775"/>
          <p14:tracePt t="4215" x="6019800" y="4168775"/>
          <p14:tracePt t="4223" x="6019800" y="4175125"/>
          <p14:tracePt t="4231" x="6019800" y="4183063"/>
          <p14:tracePt t="4239" x="6019800" y="4191000"/>
          <p14:tracePt t="4252" x="6035675" y="4206875"/>
          <p14:tracePt t="4269" x="6065838" y="4244975"/>
          <p14:tracePt t="4286" x="6180138" y="4321175"/>
          <p14:tracePt t="4302" x="6264275" y="4351338"/>
          <p14:tracePt t="4319" x="6332538" y="4351338"/>
          <p14:tracePt t="4336" x="6370638" y="4365625"/>
          <p14:tracePt t="4352" x="6384925" y="4365625"/>
          <p14:tracePt t="4511" x="6392863" y="4365625"/>
          <p14:tracePt t="4535" x="6400800" y="4365625"/>
          <p14:tracePt t="4543" x="6408738" y="4365625"/>
          <p14:tracePt t="4567" x="6416675" y="4365625"/>
          <p14:tracePt t="4583" x="6423025" y="4359275"/>
          <p14:tracePt t="4591" x="6423025" y="4343400"/>
          <p14:tracePt t="4602" x="6446838" y="4321175"/>
          <p14:tracePt t="4620" x="6454775" y="4297363"/>
          <p14:tracePt t="4622" x="6461125" y="4289425"/>
          <p14:tracePt t="4636" x="6469063" y="4275138"/>
          <p14:tracePt t="4653" x="6477000" y="4251325"/>
          <p14:tracePt t="4669" x="6492875" y="4221163"/>
          <p14:tracePt t="4686" x="6499225" y="4206875"/>
          <p14:tracePt t="4702" x="6499225" y="4183063"/>
          <p14:tracePt t="4719" x="6499225" y="4168775"/>
          <p14:tracePt t="4736" x="6499225" y="4160838"/>
          <p14:tracePt t="4753" x="6499225" y="4152900"/>
          <p14:tracePt t="4983" x="6507163" y="4144963"/>
          <p14:tracePt t="4992" x="6523038" y="4144963"/>
          <p14:tracePt t="5003" x="6561138" y="4152900"/>
          <p14:tracePt t="5019" x="6689725" y="4160838"/>
          <p14:tracePt t="5036" x="6873875" y="4160838"/>
          <p14:tracePt t="5053" x="7018338" y="4160838"/>
          <p14:tracePt t="5069" x="7086600" y="4137025"/>
          <p14:tracePt t="5086" x="7094538" y="4137025"/>
          <p14:tracePt t="5727" x="7086600" y="4160838"/>
          <p14:tracePt t="5735" x="7064375" y="4183063"/>
          <p14:tracePt t="5743" x="7018338" y="4213225"/>
          <p14:tracePt t="5753" x="6934200" y="4259263"/>
          <p14:tracePt t="5770" x="6705600" y="4327525"/>
          <p14:tracePt t="5786" x="6286500" y="4403725"/>
          <p14:tracePt t="5803" x="5829300" y="4465638"/>
          <p14:tracePt t="5821" x="5456238" y="4465638"/>
          <p14:tracePt t="5836" x="5203825" y="4465638"/>
          <p14:tracePt t="5853" x="5083175" y="4449763"/>
          <p14:tracePt t="5870" x="5021263" y="4397375"/>
          <p14:tracePt t="5886" x="5006975" y="4359275"/>
          <p14:tracePt t="5903" x="4983163" y="4289425"/>
          <p14:tracePt t="5920" x="4968875" y="4183063"/>
          <p14:tracePt t="5936" x="4945063" y="4076700"/>
          <p14:tracePt t="5953" x="4945063" y="3954463"/>
          <p14:tracePt t="5970" x="4945063" y="3856038"/>
          <p14:tracePt t="5986" x="4953000" y="3802063"/>
          <p14:tracePt t="6003" x="5037138" y="3733800"/>
          <p14:tracePt t="6020" x="5203825" y="3665538"/>
          <p14:tracePt t="6036" x="5570538" y="3589338"/>
          <p14:tracePt t="6053" x="6027738" y="3527425"/>
          <p14:tracePt t="6070" x="6789738" y="3475038"/>
          <p14:tracePt t="6086" x="7223125" y="3475038"/>
          <p14:tracePt t="6103" x="7521575" y="3475038"/>
          <p14:tracePt t="6120" x="7680325" y="3535363"/>
          <p14:tracePt t="6136" x="7788275" y="3611563"/>
          <p14:tracePt t="6153" x="7832725" y="3717925"/>
          <p14:tracePt t="6170" x="7856538" y="3856038"/>
          <p14:tracePt t="6186" x="7856538" y="4008438"/>
          <p14:tracePt t="6203" x="7810500" y="4206875"/>
          <p14:tracePt t="6221" x="7750175" y="4411663"/>
          <p14:tracePt t="6236" x="7650163" y="4594225"/>
          <p14:tracePt t="6253" x="7513638" y="4740275"/>
          <p14:tracePt t="6270" x="7154863" y="4884738"/>
          <p14:tracePt t="6286" x="6797675" y="4937125"/>
          <p14:tracePt t="6303" x="6384925" y="4937125"/>
          <p14:tracePt t="6320" x="5905500" y="4937125"/>
          <p14:tracePt t="6336" x="5364163" y="4914900"/>
          <p14:tracePt t="6353" x="4778375" y="4792663"/>
          <p14:tracePt t="6370" x="4206875" y="4602163"/>
          <p14:tracePt t="6386" x="3817938" y="4419600"/>
          <p14:tracePt t="6403" x="3641725" y="4305300"/>
          <p14:tracePt t="6420" x="3589338" y="4198938"/>
          <p14:tracePt t="6436" x="3573463" y="4084638"/>
          <p14:tracePt t="6453" x="3635375" y="3908425"/>
          <p14:tracePt t="6470" x="3763963" y="3749675"/>
          <p14:tracePt t="6486" x="4305300" y="3436938"/>
          <p14:tracePt t="6503" x="4822825" y="3260725"/>
          <p14:tracePt t="6520" x="5494338" y="3116263"/>
          <p14:tracePt t="6536" x="6218238" y="3032125"/>
          <p14:tracePt t="6553" x="6918325" y="3017838"/>
          <p14:tracePt t="6570" x="7521575" y="3017838"/>
          <p14:tracePt t="6586" x="8008938" y="3040063"/>
          <p14:tracePt t="6603" x="8442325" y="3162300"/>
          <p14:tracePt t="6620" x="8640763" y="3306763"/>
          <p14:tracePt t="6637" x="8740775" y="3475038"/>
          <p14:tracePt t="6639" x="8763000" y="3565525"/>
          <p14:tracePt t="6653" x="8785225" y="3695700"/>
          <p14:tracePt t="6670" x="8785225" y="3984625"/>
          <p14:tracePt t="6687" x="8610600" y="4411663"/>
          <p14:tracePt t="6703" x="8382000" y="4708525"/>
          <p14:tracePt t="6721" x="8039100" y="4960938"/>
          <p14:tracePt t="6737" x="7589838" y="5159375"/>
          <p14:tracePt t="6753" x="7018338" y="5227638"/>
          <p14:tracePt t="6770" x="6416675" y="5227638"/>
          <p14:tracePt t="6787" x="5753100" y="5227638"/>
          <p14:tracePt t="6803" x="5097463" y="5059363"/>
          <p14:tracePt t="6820" x="4564063" y="4846638"/>
          <p14:tracePt t="6837" x="4198938" y="4610100"/>
          <p14:tracePt t="6853" x="3940175" y="4321175"/>
          <p14:tracePt t="6870" x="3817938" y="4068763"/>
          <p14:tracePt t="6887" x="3802063" y="3802063"/>
          <p14:tracePt t="6903" x="3863975" y="3619500"/>
          <p14:tracePt t="6920" x="4000500" y="3482975"/>
          <p14:tracePt t="6937" x="4289425" y="3352800"/>
          <p14:tracePt t="6953" x="4762500" y="3254375"/>
          <p14:tracePt t="6970" x="5380038" y="3184525"/>
          <p14:tracePt t="6987" x="6003925" y="3154363"/>
          <p14:tracePt t="7003" x="6545263" y="3154363"/>
          <p14:tracePt t="7020" x="6888163" y="3184525"/>
          <p14:tracePt t="7037" x="7216775" y="3306763"/>
          <p14:tracePt t="7053" x="7361238" y="3413125"/>
          <p14:tracePt t="7070" x="7437438" y="3505200"/>
          <p14:tracePt t="7087" x="7467600" y="3641725"/>
          <p14:tracePt t="7103" x="7467600" y="3679825"/>
          <p14:tracePt t="7120" x="7467600" y="3687763"/>
          <p14:tracePt t="7463" x="7467600" y="3695700"/>
          <p14:tracePt t="7471" x="7467600" y="3749675"/>
          <p14:tracePt t="7479" x="7467600" y="3817938"/>
          <p14:tracePt t="7487" x="7467600" y="3878263"/>
          <p14:tracePt t="7504" x="7429500" y="4008438"/>
          <p14:tracePt t="7520" x="7375525" y="4122738"/>
          <p14:tracePt t="7537" x="7307263" y="4237038"/>
          <p14:tracePt t="7554" x="7208838" y="4335463"/>
          <p14:tracePt t="7570" x="7064375" y="4435475"/>
          <p14:tracePt t="7587" x="6858000" y="4495800"/>
          <p14:tracePt t="7604" x="6591300" y="4572000"/>
          <p14:tracePt t="7620" x="6286500" y="4602163"/>
          <p14:tracePt t="7639" x="5707063" y="4648200"/>
          <p14:tracePt t="7655" x="5372100" y="4648200"/>
          <p14:tracePt t="7670" x="5165725" y="4648200"/>
          <p14:tracePt t="7687" x="4784725" y="4579938"/>
          <p14:tracePt t="7704" x="4479925" y="4465638"/>
          <p14:tracePt t="7720" x="4275138" y="4381500"/>
          <p14:tracePt t="7737" x="4144963" y="4297363"/>
          <p14:tracePt t="7755" x="4060825" y="4221163"/>
          <p14:tracePt t="7770" x="4030663" y="4160838"/>
          <p14:tracePt t="7787" x="4030663" y="4084638"/>
          <p14:tracePt t="7804" x="4030663" y="3962400"/>
          <p14:tracePt t="7820" x="4060825" y="3848100"/>
          <p14:tracePt t="7837" x="4122738" y="3725863"/>
          <p14:tracePt t="7854" x="4244975" y="3559175"/>
          <p14:tracePt t="7871" x="4365625" y="3444875"/>
          <p14:tracePt t="7887" x="4503738" y="3352800"/>
          <p14:tracePt t="7904" x="4694238" y="3276600"/>
          <p14:tracePt t="7920" x="4930775" y="3200400"/>
          <p14:tracePt t="7937" x="5135563" y="3178175"/>
          <p14:tracePt t="7954" x="5326063" y="3146425"/>
          <p14:tracePt t="7971" x="5516563" y="3146425"/>
          <p14:tracePt t="7987" x="5730875" y="3154363"/>
          <p14:tracePt t="8004" x="5973763" y="3178175"/>
          <p14:tracePt t="8020" x="6248400" y="3260725"/>
          <p14:tracePt t="8037" x="6515100" y="3330575"/>
          <p14:tracePt t="8054" x="6880225" y="3467100"/>
          <p14:tracePt t="8072" x="7070725" y="3543300"/>
          <p14:tracePt t="8087" x="7223125" y="3603625"/>
          <p14:tracePt t="8104" x="7369175" y="3703638"/>
          <p14:tracePt t="8120" x="7445375" y="3787775"/>
          <p14:tracePt t="8138" x="7489825" y="3886200"/>
          <p14:tracePt t="8154" x="7535863" y="3992563"/>
          <p14:tracePt t="8171" x="7535863" y="4084638"/>
          <p14:tracePt t="8187" x="7535863" y="4198938"/>
          <p14:tracePt t="8204" x="7535863" y="4297363"/>
          <p14:tracePt t="8220" x="7521575" y="4427538"/>
          <p14:tracePt t="8237" x="7451725" y="4579938"/>
          <p14:tracePt t="8254" x="7299325" y="4800600"/>
          <p14:tracePt t="8270" x="7185025" y="4937125"/>
          <p14:tracePt t="8287" x="7070725" y="5051425"/>
          <p14:tracePt t="8304" x="6942138" y="5143500"/>
          <p14:tracePt t="8321" x="6773863" y="5189538"/>
          <p14:tracePt t="8337" x="6569075" y="5235575"/>
          <p14:tracePt t="8354" x="6316663" y="5235575"/>
          <p14:tracePt t="8371" x="5883275" y="5227638"/>
          <p14:tracePt t="8388" x="5287963" y="5105400"/>
          <p14:tracePt t="8404" x="4686300" y="4922838"/>
          <p14:tracePt t="8421" x="4175125" y="4778375"/>
          <p14:tracePt t="8437" x="3665538" y="4579938"/>
          <p14:tracePt t="8454" x="3322638" y="4403725"/>
          <p14:tracePt t="8471" x="3055938" y="4183063"/>
          <p14:tracePt t="8487" x="3032125" y="4122738"/>
          <p14:tracePt t="8504" x="3032125" y="4076700"/>
          <p14:tracePt t="8521" x="3032125" y="4016375"/>
          <p14:tracePt t="8537" x="3055938" y="3946525"/>
          <p14:tracePt t="8554" x="3140075" y="3840163"/>
          <p14:tracePt t="8571" x="3230563" y="3763963"/>
          <p14:tracePt t="8587" x="3314700" y="3711575"/>
          <p14:tracePt t="8604" x="3444875" y="3649663"/>
          <p14:tracePt t="8621" x="3589338" y="3603625"/>
          <p14:tracePt t="8639" x="3749675" y="3559175"/>
          <p14:tracePt t="8654" x="3779838" y="3551238"/>
          <p14:tracePt t="8671" x="3817938" y="3535363"/>
          <p14:tracePt t="9127" x="3817938" y="3573463"/>
          <p14:tracePt t="9135" x="3817938" y="3635375"/>
          <p14:tracePt t="9143" x="3817938" y="3695700"/>
          <p14:tracePt t="9154" x="3817938" y="3771900"/>
          <p14:tracePt t="9171" x="3817938" y="3978275"/>
          <p14:tracePt t="9188" x="3817938" y="4144963"/>
          <p14:tracePt t="9204" x="3817938" y="4289425"/>
          <p14:tracePt t="9221" x="3817938" y="4373563"/>
          <p14:tracePt t="9238" x="3817938" y="4427538"/>
          <p14:tracePt t="9254" x="3817938" y="4441825"/>
          <p14:tracePt t="9271" x="3817938" y="4449763"/>
          <p14:tracePt t="12849" x="3825875" y="4457700"/>
          <p14:tracePt t="12855" x="3840163" y="4457700"/>
          <p14:tracePt t="12863" x="3916363" y="4479925"/>
          <p14:tracePt t="12872" x="4092575" y="4518025"/>
          <p14:tracePt t="12889" x="4487863" y="4579938"/>
          <p14:tracePt t="12905" x="4762500" y="4579938"/>
          <p14:tracePt t="12922" x="4983163" y="4579938"/>
          <p14:tracePt t="12939" x="5197475" y="4579938"/>
          <p14:tracePt t="12955" x="5394325" y="4518025"/>
          <p14:tracePt t="12972" x="5502275" y="4449763"/>
          <p14:tracePt t="12989" x="5524500" y="4435475"/>
          <p14:tracePt t="13038" x="5524500" y="4427538"/>
          <p14:tracePt t="13054" x="5524500" y="4411663"/>
          <p14:tracePt t="13062" x="5524500" y="4389438"/>
          <p14:tracePt t="13072" x="5540375" y="4365625"/>
          <p14:tracePt t="13089" x="5600700" y="4297363"/>
          <p14:tracePt t="13105" x="5699125" y="4251325"/>
          <p14:tracePt t="13122" x="5845175" y="4221163"/>
          <p14:tracePt t="13139" x="6003925" y="4198938"/>
          <p14:tracePt t="13155" x="6073775" y="4191000"/>
          <p14:tracePt t="13172" x="6088063" y="4183063"/>
          <p14:tracePt t="13303" x="6088063" y="4175125"/>
          <p14:tracePt t="13335" x="6103938" y="4168775"/>
          <p14:tracePt t="13343" x="6126163" y="4168775"/>
          <p14:tracePt t="13351" x="6142038" y="4168775"/>
          <p14:tracePt t="13359" x="6149975" y="4168775"/>
          <p14:tracePt t="13372" x="6164263" y="4168775"/>
          <p14:tracePt t="13389" x="6180138" y="4168775"/>
          <p14:tracePt t="13407" x="6194425" y="4168775"/>
          <p14:tracePt t="13422" x="6210300" y="4191000"/>
          <p14:tracePt t="13439" x="6210300" y="4206875"/>
          <p14:tracePt t="13456" x="6210300" y="4213225"/>
          <p14:tracePt t="13592" x="6210300" y="4221163"/>
          <p14:tracePt t="13599" x="6210300" y="4237038"/>
          <p14:tracePt t="13608" x="6210300" y="4244975"/>
          <p14:tracePt t="13623" x="6210300" y="4267200"/>
          <p14:tracePt t="13639" x="6210300" y="4275138"/>
          <p14:tracePt t="13672" x="6210300" y="4283075"/>
          <p14:tracePt t="14855" x="6188075" y="4297363"/>
          <p14:tracePt t="14863" x="6172200" y="4321175"/>
          <p14:tracePt t="14873" x="6149975" y="4365625"/>
          <p14:tracePt t="14890" x="6111875" y="4411663"/>
          <p14:tracePt t="14906" x="6049963" y="4479925"/>
          <p14:tracePt t="14923" x="5927725" y="4579938"/>
          <p14:tracePt t="14940" x="5807075" y="4648200"/>
          <p14:tracePt t="14956" x="5715000" y="4686300"/>
          <p14:tracePt t="14973" x="5661025" y="4708525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47" t="34800" r="36109" b="44306"/>
          <a:stretch/>
        </p:blipFill>
        <p:spPr>
          <a:xfrm>
            <a:off x="2713957" y="2404064"/>
            <a:ext cx="5913144" cy="216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52"/>
    </mc:Choice>
    <mc:Fallback xmlns="">
      <p:transition advTm="2095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88" x="5654675" y="4708525"/>
          <p14:tracePt t="968" x="5646738" y="4708525"/>
          <p14:tracePt t="1056" x="5638800" y="4702175"/>
          <p14:tracePt t="1064" x="5622925" y="4664075"/>
          <p14:tracePt t="1074" x="5600700" y="4625975"/>
          <p14:tracePt t="1081" x="5592763" y="4602163"/>
          <p14:tracePt t="1096" x="5592763" y="4579938"/>
          <p14:tracePt t="1113" x="5570538" y="4525963"/>
          <p14:tracePt t="1129" x="5562600" y="4465638"/>
          <p14:tracePt t="1146" x="5562600" y="4419600"/>
          <p14:tracePt t="1163" x="5562600" y="4381500"/>
          <p14:tracePt t="1180" x="5562600" y="4343400"/>
          <p14:tracePt t="1196" x="5562600" y="4297363"/>
          <p14:tracePt t="1213" x="5562600" y="4275138"/>
          <p14:tracePt t="1229" x="5562600" y="4229100"/>
          <p14:tracePt t="1246" x="5562600" y="4168775"/>
          <p14:tracePt t="1264" x="5562600" y="4106863"/>
          <p14:tracePt t="1279" x="5570538" y="4068763"/>
          <p14:tracePt t="1313" x="5578475" y="4054475"/>
          <p14:tracePt t="1329" x="5584825" y="4046538"/>
          <p14:tracePt t="1352" x="5592763" y="4038600"/>
          <p14:tracePt t="1368" x="5600700" y="4022725"/>
          <p14:tracePt t="1379" x="5608638" y="4008438"/>
          <p14:tracePt t="1396" x="5622925" y="3992563"/>
          <p14:tracePt t="1413" x="5638800" y="3940175"/>
          <p14:tracePt t="1429" x="5646738" y="3916363"/>
          <p14:tracePt t="1446" x="5654675" y="3886200"/>
          <p14:tracePt t="1608" x="5661025" y="3878263"/>
          <p14:tracePt t="1704" x="5668963" y="3878263"/>
          <p14:tracePt t="1712" x="5692775" y="3878263"/>
          <p14:tracePt t="1720" x="5707063" y="3886200"/>
          <p14:tracePt t="1730" x="5722938" y="3894138"/>
          <p14:tracePt t="1746" x="5761038" y="3902075"/>
          <p14:tracePt t="1763" x="5821363" y="3940175"/>
          <p14:tracePt t="1781" x="5851525" y="3954463"/>
          <p14:tracePt t="1796" x="5883275" y="3978275"/>
          <p14:tracePt t="1813" x="5889625" y="3978275"/>
          <p14:tracePt t="2112" x="5897563" y="3992563"/>
          <p14:tracePt t="2121" x="5913438" y="3992563"/>
          <p14:tracePt t="2130" x="5927725" y="3992563"/>
          <p14:tracePt t="2146" x="5943600" y="3992563"/>
          <p14:tracePt t="2163" x="5973763" y="4000500"/>
          <p14:tracePt t="2180" x="5981700" y="4000500"/>
          <p14:tracePt t="2248" x="5989638" y="4000500"/>
          <p14:tracePt t="2256" x="5997575" y="4000500"/>
          <p14:tracePt t="2281" x="5997575" y="3992563"/>
          <p14:tracePt t="2288" x="6003925" y="3984625"/>
          <p14:tracePt t="2320" x="6011863" y="3978275"/>
          <p14:tracePt t="2338" x="6011863" y="3970338"/>
          <p14:tracePt t="2344" x="6019800" y="3970338"/>
          <p14:tracePt t="2352" x="6027738" y="3962400"/>
          <p14:tracePt t="2392" x="6035675" y="3962400"/>
          <p14:tracePt t="2408" x="6035675" y="3954463"/>
          <p14:tracePt t="2648" x="6049963" y="3940175"/>
          <p14:tracePt t="2656" x="6065838" y="3932238"/>
          <p14:tracePt t="2664" x="6103938" y="3932238"/>
          <p14:tracePt t="2680" x="6180138" y="3908425"/>
          <p14:tracePt t="2697" x="6264275" y="3870325"/>
          <p14:tracePt t="2713" x="6340475" y="3856038"/>
          <p14:tracePt t="2730" x="6400800" y="3832225"/>
          <p14:tracePt t="2747" x="6416675" y="3825875"/>
          <p14:tracePt t="2780" x="6430963" y="3817938"/>
          <p14:tracePt t="2824" x="6438900" y="3802063"/>
          <p14:tracePt t="2848" x="6446838" y="3794125"/>
          <p14:tracePt t="2856" x="6454775" y="3779838"/>
          <p14:tracePt t="2872" x="6461125" y="3779838"/>
          <p14:tracePt t="2880" x="6461125" y="3771900"/>
          <p14:tracePt t="2896" x="6469063" y="3763963"/>
          <p14:tracePt t="2913" x="6477000" y="3756025"/>
          <p14:tracePt t="3944" x="6469063" y="3763963"/>
          <p14:tracePt t="3952" x="6454775" y="3771900"/>
          <p14:tracePt t="3964" x="6430963" y="3787775"/>
          <p14:tracePt t="3981" x="6400800" y="3810000"/>
          <p14:tracePt t="3997" x="6378575" y="3832225"/>
          <p14:tracePt t="4014" x="6362700" y="3848100"/>
          <p14:tracePt t="4031" x="6354763" y="3856038"/>
          <p14:tracePt t="4152" x="6346825" y="3863975"/>
          <p14:tracePt t="4160" x="6340475" y="3863975"/>
          <p14:tracePt t="4168" x="6332538" y="3863975"/>
          <p14:tracePt t="4181" x="6324600" y="3870325"/>
          <p14:tracePt t="4197" x="6302375" y="3878263"/>
          <p14:tracePt t="4214" x="6294438" y="3894138"/>
          <p14:tracePt t="4231" x="6286500" y="3902075"/>
          <p14:tracePt t="4330" x="6286500" y="3908425"/>
          <p14:tracePt t="4424" x="6286500" y="3916363"/>
          <p14:tracePt t="4432" x="6286500" y="3924300"/>
          <p14:tracePt t="4440" x="6286500" y="3932238"/>
          <p14:tracePt t="4456" x="6286500" y="3940175"/>
          <p14:tracePt t="4464" x="6286500" y="3954463"/>
          <p14:tracePt t="4481" x="6286500" y="3962400"/>
          <p14:tracePt t="4497" x="6270625" y="3984625"/>
          <p14:tracePt t="4514" x="6256338" y="4000500"/>
          <p14:tracePt t="4531" x="6248400" y="4008438"/>
          <p14:tracePt t="4547" x="6240463" y="4016375"/>
          <p14:tracePt t="4648" x="6248400" y="4016375"/>
          <p14:tracePt t="4664" x="6256338" y="4016375"/>
          <p14:tracePt t="4680" x="6270625" y="4016375"/>
          <p14:tracePt t="4760" x="6278563" y="4016375"/>
          <p14:tracePt t="4800" x="6286500" y="4030663"/>
          <p14:tracePt t="4808" x="6294438" y="4030663"/>
          <p14:tracePt t="4816" x="6308725" y="4030663"/>
          <p14:tracePt t="4831" x="6354763" y="4038600"/>
          <p14:tracePt t="4847" x="6423025" y="4038600"/>
          <p14:tracePt t="4864" x="6477000" y="4038600"/>
          <p14:tracePt t="4881" x="6515100" y="4038600"/>
          <p14:tracePt t="4897" x="6530975" y="4038600"/>
          <p14:tracePt t="5152" x="6537325" y="4038600"/>
          <p14:tracePt t="5176" x="6545263" y="4030663"/>
          <p14:tracePt t="5184" x="6545263" y="4008438"/>
          <p14:tracePt t="5192" x="6545263" y="3992563"/>
          <p14:tracePt t="5201" x="6545263" y="3984625"/>
          <p14:tracePt t="5214" x="6545263" y="3978275"/>
          <p14:tracePt t="5232" x="6545263" y="3954463"/>
          <p14:tracePt t="5264" x="6545263" y="3940175"/>
          <p14:tracePt t="5336" x="6553200" y="3932238"/>
          <p14:tracePt t="5584" x="6561138" y="3932238"/>
          <p14:tracePt t="5681" x="6575425" y="3932238"/>
          <p14:tracePt t="5704" x="6583363" y="3932238"/>
          <p14:tracePt t="5712" x="6599238" y="3924300"/>
          <p14:tracePt t="5720" x="6607175" y="3924300"/>
          <p14:tracePt t="5731" x="6621463" y="3924300"/>
          <p14:tracePt t="5748" x="6659563" y="3908425"/>
          <p14:tracePt t="5764" x="6705600" y="3908425"/>
          <p14:tracePt t="5781" x="6743700" y="3908425"/>
          <p14:tracePt t="5798" x="6759575" y="3908425"/>
          <p14:tracePt t="5814" x="6765925" y="3908425"/>
          <p14:tracePt t="6256" x="6759575" y="3908425"/>
          <p14:tracePt t="6264" x="6735763" y="3908425"/>
          <p14:tracePt t="6272" x="6683375" y="3908425"/>
          <p14:tracePt t="6281" x="6637338" y="3916363"/>
          <p14:tracePt t="6299" x="6499225" y="3962400"/>
          <p14:tracePt t="6315" x="6324600" y="3992563"/>
          <p14:tracePt t="6331" x="6134100" y="4030663"/>
          <p14:tracePt t="6348" x="5927725" y="4038600"/>
          <p14:tracePt t="6365" x="5783263" y="4038600"/>
          <p14:tracePt t="6382" x="5737225" y="4038600"/>
          <p14:tracePt t="6398" x="5722938" y="4038600"/>
          <p14:tracePt t="6624" x="5722938" y="4030663"/>
          <p14:tracePt t="6656" x="5722938" y="4022725"/>
          <p14:tracePt t="6816" x="5722938" y="4016375"/>
          <p14:tracePt t="6880" x="5745163" y="4016375"/>
          <p14:tracePt t="6888" x="5775325" y="4016375"/>
          <p14:tracePt t="6898" x="5845175" y="4016375"/>
          <p14:tracePt t="6915" x="5935663" y="4008438"/>
          <p14:tracePt t="6931" x="6042025" y="3992563"/>
          <p14:tracePt t="6948" x="6118225" y="3978275"/>
          <p14:tracePt t="6965" x="6149975" y="3978275"/>
          <p14:tracePt t="7024" x="6156325" y="3970338"/>
          <p14:tracePt t="7176" x="6156325" y="3962400"/>
          <p14:tracePt t="7184" x="6164263" y="3954463"/>
          <p14:tracePt t="7216" x="6164263" y="3946525"/>
          <p14:tracePt t="7224" x="6172200" y="3946525"/>
          <p14:tracePt t="7232" x="6180138" y="3916363"/>
          <p14:tracePt t="7248" x="6194425" y="3878263"/>
          <p14:tracePt t="7265" x="6232525" y="3802063"/>
          <p14:tracePt t="7282" x="6270625" y="3741738"/>
          <p14:tracePt t="7298" x="6294438" y="3703638"/>
          <p14:tracePt t="7315" x="6294438" y="3687763"/>
          <p14:tracePt t="7332" x="6302375" y="3679825"/>
          <p14:tracePt t="7409" x="6308725" y="3679825"/>
          <p14:tracePt t="7416" x="6316663" y="3679825"/>
          <p14:tracePt t="7432" x="6324600" y="3679825"/>
          <p14:tracePt t="7448" x="6332538" y="3679825"/>
          <p14:tracePt t="7456" x="6346825" y="3679825"/>
          <p14:tracePt t="7472" x="6354763" y="3679825"/>
          <p14:tracePt t="7482" x="6370638" y="3679825"/>
          <p14:tracePt t="7500" x="6378575" y="3679825"/>
          <p14:tracePt t="7515" x="6384925" y="3679825"/>
          <p14:tracePt t="7616" x="6378575" y="3687763"/>
          <p14:tracePt t="7625" x="6370638" y="3711575"/>
          <p14:tracePt t="7632" x="6340475" y="3741738"/>
          <p14:tracePt t="7648" x="6302375" y="3787775"/>
          <p14:tracePt t="7665" x="6278563" y="3817938"/>
          <p14:tracePt t="7682" x="6270625" y="3817938"/>
          <p14:tracePt t="7698" x="6264275" y="3825875"/>
          <p14:tracePt t="7792" x="6264275" y="3832225"/>
          <p14:tracePt t="7800" x="6264275" y="3840163"/>
          <p14:tracePt t="7808" x="6264275" y="3848100"/>
          <p14:tracePt t="7816" x="6264275" y="3870325"/>
          <p14:tracePt t="7832" x="6264275" y="3894138"/>
          <p14:tracePt t="7849" x="6270625" y="3924300"/>
          <p14:tracePt t="7865" x="6316663" y="3954463"/>
          <p14:tracePt t="7882" x="6340475" y="3970338"/>
          <p14:tracePt t="7899" x="6346825" y="3970338"/>
          <p14:tracePt t="7915" x="6362700" y="3970338"/>
          <p14:tracePt t="7976" x="6370638" y="3970338"/>
          <p14:tracePt t="7984" x="6384925" y="3970338"/>
          <p14:tracePt t="7992" x="6408738" y="3970338"/>
          <p14:tracePt t="8001" x="6454775" y="3962400"/>
          <p14:tracePt t="8015" x="6530975" y="3940175"/>
          <p14:tracePt t="8032" x="6637338" y="3908425"/>
          <p14:tracePt t="8049" x="6743700" y="3886200"/>
          <p14:tracePt t="8065" x="6789738" y="3878263"/>
          <p14:tracePt t="8082" x="6804025" y="3878263"/>
          <p14:tracePt t="8115" x="6811963" y="3878263"/>
          <p14:tracePt t="8152" x="6811963" y="3870325"/>
          <p14:tracePt t="8168" x="6811963" y="3863975"/>
          <p14:tracePt t="8192" x="6811963" y="3856038"/>
          <p14:tracePt t="8272" x="6811963" y="3848100"/>
          <p14:tracePt t="8680" x="6811963" y="3856038"/>
          <p14:tracePt t="8688" x="6811963" y="3870325"/>
          <p14:tracePt t="8700" x="6811963" y="3886200"/>
          <p14:tracePt t="8716" x="6811963" y="3916363"/>
          <p14:tracePt t="8732" x="6811963" y="3940175"/>
          <p14:tracePt t="8749" x="6811963" y="3954463"/>
          <p14:tracePt t="8766" x="6804025" y="3970338"/>
          <p14:tracePt t="8782" x="6789738" y="4000500"/>
          <p14:tracePt t="8799" x="6765925" y="4022725"/>
          <p14:tracePt t="8816" x="6727825" y="4060825"/>
          <p14:tracePt t="8832" x="6705600" y="4076700"/>
          <p14:tracePt t="8849" x="6667500" y="4092575"/>
          <p14:tracePt t="8866" x="6613525" y="4106863"/>
          <p14:tracePt t="8882" x="6499225" y="4137025"/>
          <p14:tracePt t="8899" x="6378575" y="4137025"/>
          <p14:tracePt t="8916" x="6226175" y="4137025"/>
          <p14:tracePt t="8932" x="6057900" y="4137025"/>
          <p14:tracePt t="8949" x="5889625" y="4137025"/>
          <p14:tracePt t="8966" x="5722938" y="4098925"/>
          <p14:tracePt t="8982" x="5600700" y="4046538"/>
          <p14:tracePt t="8999" x="5554663" y="4022725"/>
          <p14:tracePt t="9016" x="5546725" y="4000500"/>
          <p14:tracePt t="9032" x="5546725" y="3970338"/>
          <p14:tracePt t="9049" x="5546725" y="3940175"/>
          <p14:tracePt t="9066" x="5546725" y="3916363"/>
          <p14:tracePt t="9082" x="5546725" y="3894138"/>
          <p14:tracePt t="9099" x="5562600" y="3856038"/>
          <p14:tracePt t="9116" x="5578475" y="3832225"/>
          <p14:tracePt t="9132" x="5608638" y="3787775"/>
          <p14:tracePt t="9149" x="5661025" y="3749675"/>
          <p14:tracePt t="9166" x="5707063" y="3711575"/>
          <p14:tracePt t="9182" x="5768975" y="3673475"/>
          <p14:tracePt t="9199" x="5837238" y="3635375"/>
          <p14:tracePt t="9215" x="5883275" y="3611563"/>
          <p14:tracePt t="9232" x="5951538" y="3603625"/>
          <p14:tracePt t="9249" x="5989638" y="3603625"/>
          <p14:tracePt t="9265" x="6049963" y="3603625"/>
          <p14:tracePt t="9282" x="6111875" y="3603625"/>
          <p14:tracePt t="9299" x="6172200" y="3603625"/>
          <p14:tracePt t="9315" x="6218238" y="3603625"/>
          <p14:tracePt t="9332" x="6240463" y="3603625"/>
          <p14:tracePt t="9349" x="6286500" y="3627438"/>
          <p14:tracePt t="9366" x="6332538" y="3695700"/>
          <p14:tracePt t="9383" x="6370638" y="3771900"/>
          <p14:tracePt t="9399" x="6392863" y="3870325"/>
          <p14:tracePt t="9416" x="6416675" y="3946525"/>
          <p14:tracePt t="9432" x="6416675" y="4000500"/>
          <p14:tracePt t="9449" x="6416675" y="4046538"/>
          <p14:tracePt t="9466" x="6416675" y="4092575"/>
          <p14:tracePt t="9482" x="6408738" y="4122738"/>
          <p14:tracePt t="9499" x="6384925" y="4152900"/>
          <p14:tracePt t="9516" x="6362700" y="4168775"/>
          <p14:tracePt t="9532" x="6332538" y="4191000"/>
          <p14:tracePt t="9535" x="6294438" y="4221163"/>
          <p14:tracePt t="9549" x="6264275" y="4229100"/>
          <p14:tracePt t="9566" x="6164263" y="4259263"/>
          <p14:tracePt t="9583" x="5997575" y="4289425"/>
          <p14:tracePt t="9599" x="5921375" y="4297363"/>
          <p14:tracePt t="9616" x="5707063" y="4305300"/>
          <p14:tracePt t="9632" x="5578475" y="4305300"/>
          <p14:tracePt t="9649" x="5494338" y="4305300"/>
          <p14:tracePt t="9666" x="5432425" y="4275138"/>
          <p14:tracePt t="9683" x="5372100" y="4237038"/>
          <p14:tracePt t="9699" x="5341938" y="4191000"/>
          <p14:tracePt t="9716" x="5318125" y="4137025"/>
          <p14:tracePt t="9733" x="5303838" y="4092575"/>
          <p14:tracePt t="9749" x="5287963" y="4022725"/>
          <p14:tracePt t="9766" x="5273675" y="3940175"/>
          <p14:tracePt t="9783" x="5273675" y="3832225"/>
          <p14:tracePt t="9799" x="5273675" y="3802063"/>
          <p14:tracePt t="9816" x="5311775" y="3703638"/>
          <p14:tracePt t="9833" x="5356225" y="3635375"/>
          <p14:tracePt t="9849" x="5426075" y="3573463"/>
          <p14:tracePt t="9866" x="5494338" y="3543300"/>
          <p14:tracePt t="9883" x="5554663" y="3513138"/>
          <p14:tracePt t="9899" x="5584825" y="3513138"/>
          <p14:tracePt t="9916" x="5608638" y="3513138"/>
          <p14:tracePt t="9933" x="5630863" y="3513138"/>
          <p14:tracePt t="9949" x="5646738" y="3513138"/>
          <p14:tracePt t="9966" x="5661025" y="3521075"/>
          <p14:tracePt t="9983" x="5707063" y="3597275"/>
          <p14:tracePt t="9999" x="5730875" y="3641725"/>
          <p14:tracePt t="10017" x="5783263" y="3756025"/>
          <p14:tracePt t="10033" x="5799138" y="3825875"/>
          <p14:tracePt t="10049" x="5821363" y="3894138"/>
          <p14:tracePt t="10066" x="5829300" y="3924300"/>
          <p14:tracePt t="10083" x="5829300" y="3970338"/>
          <p14:tracePt t="10099" x="5829300" y="3978275"/>
          <p14:tracePt t="10116" x="5829300" y="4016375"/>
          <p14:tracePt t="10133" x="5807075" y="4076700"/>
          <p14:tracePt t="10149" x="5745163" y="4122738"/>
          <p14:tracePt t="10166" x="5676900" y="4198938"/>
          <p14:tracePt t="10183" x="5562600" y="4259263"/>
          <p14:tracePt t="10199" x="5502275" y="4275138"/>
          <p14:tracePt t="10216" x="5470525" y="4275138"/>
          <p14:tracePt t="10233" x="5448300" y="4267200"/>
          <p14:tracePt t="10249" x="5440363" y="4251325"/>
          <p14:tracePt t="10266" x="5426075" y="4191000"/>
          <p14:tracePt t="10283" x="5418138" y="4098925"/>
          <p14:tracePt t="10299" x="5418138" y="3962400"/>
          <p14:tracePt t="10316" x="5426075" y="3817938"/>
          <p14:tracePt t="10333" x="5470525" y="3695700"/>
          <p14:tracePt t="10349" x="5546725" y="3565525"/>
          <p14:tracePt t="10366" x="5616575" y="3513138"/>
          <p14:tracePt t="10383" x="5730875" y="3482975"/>
          <p14:tracePt t="10399" x="5799138" y="3482975"/>
          <p14:tracePt t="10416" x="5859463" y="3497263"/>
          <p14:tracePt t="10433" x="5927725" y="3551238"/>
          <p14:tracePt t="10450" x="6011863" y="3649663"/>
          <p14:tracePt t="10466" x="6057900" y="3771900"/>
          <p14:tracePt t="10483" x="6080125" y="3902075"/>
          <p14:tracePt t="10500" x="6080125" y="4046538"/>
          <p14:tracePt t="10516" x="6065838" y="4168775"/>
          <p14:tracePt t="10533" x="5989638" y="4267200"/>
          <p14:tracePt t="10536" x="5943600" y="4289425"/>
          <p14:tracePt t="10550" x="5897563" y="4297363"/>
          <p14:tracePt t="10566" x="5783263" y="4313238"/>
          <p14:tracePt t="10583" x="5654675" y="4305300"/>
          <p14:tracePt t="10600" x="5456238" y="4198938"/>
          <p14:tracePt t="10617" x="5334000" y="4092575"/>
          <p14:tracePt t="10633" x="5280025" y="3978275"/>
          <p14:tracePt t="10650" x="5241925" y="3832225"/>
          <p14:tracePt t="10666" x="5241925" y="3717925"/>
          <p14:tracePt t="10683" x="5303838" y="3589338"/>
          <p14:tracePt t="10700" x="5432425" y="3513138"/>
          <p14:tracePt t="10716" x="5608638" y="3475038"/>
          <p14:tracePt t="10733" x="5753100" y="3475038"/>
          <p14:tracePt t="10750" x="5859463" y="3513138"/>
          <p14:tracePt t="10766" x="5951538" y="3589338"/>
          <p14:tracePt t="10783" x="6019800" y="3741738"/>
          <p14:tracePt t="10800" x="6027738" y="3992563"/>
          <p14:tracePt t="10816" x="6011863" y="4168775"/>
          <p14:tracePt t="10833" x="5943600" y="4297363"/>
          <p14:tracePt t="10850" x="5883275" y="4335463"/>
          <p14:tracePt t="10866" x="5813425" y="4351338"/>
          <p14:tracePt t="10883" x="5761038" y="4335463"/>
          <p14:tracePt t="10900" x="5692775" y="4244975"/>
          <p14:tracePt t="10916" x="5654675" y="4144963"/>
          <p14:tracePt t="10933" x="5622925" y="4008438"/>
          <p14:tracePt t="10950" x="5616575" y="3856038"/>
          <p14:tracePt t="10966" x="5630863" y="3725863"/>
          <p14:tracePt t="10983" x="5745163" y="3635375"/>
          <p14:tracePt t="11000" x="5807075" y="3635375"/>
          <p14:tracePt t="11016" x="5845175" y="3657600"/>
          <p14:tracePt t="11033" x="5921375" y="3825875"/>
          <p14:tracePt t="11050" x="5951538" y="4022725"/>
          <p14:tracePt t="11067" x="5951538" y="4152900"/>
          <p14:tracePt t="11083" x="5935663" y="4237038"/>
          <p14:tracePt t="11100" x="5913438" y="4244975"/>
          <p14:tracePt t="11118" x="5875338" y="4244975"/>
          <p14:tracePt t="11133" x="5859463" y="4213225"/>
          <p14:tracePt t="11150" x="5829300" y="4106863"/>
          <p14:tracePt t="11167" x="5813425" y="4030663"/>
          <p14:tracePt t="11183" x="5813425" y="3908425"/>
          <p14:tracePt t="11200" x="5813425" y="3878263"/>
          <p14:tracePt t="11216" x="5813425" y="3870325"/>
          <p14:tracePt t="11250" x="5813425" y="3863975"/>
          <p14:tracePt t="11272" x="5821363" y="3863975"/>
          <p14:tracePt t="11283" x="5829300" y="3863975"/>
          <p14:tracePt t="11304" x="5837238" y="3863975"/>
          <p14:tracePt t="11522" x="5845175" y="3863975"/>
          <p14:tracePt t="11632" x="5851525" y="3886200"/>
          <p14:tracePt t="11640" x="5851525" y="3908425"/>
          <p14:tracePt t="11650" x="5851525" y="3946525"/>
          <p14:tracePt t="11667" x="5859463" y="4030663"/>
          <p14:tracePt t="11683" x="5883275" y="4122738"/>
          <p14:tracePt t="11701" x="5889625" y="4221163"/>
          <p14:tracePt t="11717" x="5889625" y="4283075"/>
          <p14:tracePt t="11733" x="5889625" y="4313238"/>
          <p14:tracePt t="11750" x="5889625" y="4327525"/>
          <p14:tracePt t="15240" x="5883275" y="4327525"/>
          <p14:tracePt t="15248" x="5851525" y="4327525"/>
          <p14:tracePt t="15256" x="5813425" y="4321175"/>
          <p14:tracePt t="15268" x="5791200" y="4321175"/>
          <p14:tracePt t="16312" x="5799138" y="4321175"/>
          <p14:tracePt t="16320" x="5821363" y="4305300"/>
          <p14:tracePt t="16329" x="5829300" y="4305300"/>
          <p14:tracePt t="16336" x="5829300" y="4297363"/>
          <p14:tracePt t="16712" x="5829300" y="4283075"/>
          <p14:tracePt t="16730" x="5813425" y="4283075"/>
          <p14:tracePt t="16744" x="5807075" y="4283075"/>
          <p14:tracePt t="16752" x="5799138" y="4283075"/>
          <p14:tracePt t="16784" x="5791200" y="4283075"/>
          <p14:tracePt t="16889" x="5783263" y="428307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737" t="34969" r="12610" b="32895"/>
          <a:stretch/>
        </p:blipFill>
        <p:spPr>
          <a:xfrm>
            <a:off x="1621504" y="2579235"/>
            <a:ext cx="8098050" cy="2630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9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192"/>
    </mc:Choice>
    <mc:Fallback xmlns="">
      <p:transition advTm="28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28" x="5761038" y="4283075"/>
          <p14:tracePt t="1536" x="5707063" y="4283075"/>
          <p14:tracePt t="1544" x="5616575" y="4251325"/>
          <p14:tracePt t="1552" x="5470525" y="4168775"/>
          <p14:tracePt t="1569" x="5097463" y="4000500"/>
          <p14:tracePt t="1585" x="4670425" y="3840163"/>
          <p14:tracePt t="1602" x="4283075" y="3679825"/>
          <p14:tracePt t="1619" x="3940175" y="3527425"/>
          <p14:tracePt t="1635" x="3749675" y="3390900"/>
          <p14:tracePt t="1652" x="3635375" y="3314700"/>
          <p14:tracePt t="1669" x="3611563" y="3292475"/>
          <p14:tracePt t="1704" x="3611563" y="3284538"/>
          <p14:tracePt t="1792" x="3611563" y="3276600"/>
          <p14:tracePt t="1800" x="3603625" y="3238500"/>
          <p14:tracePt t="1808" x="3551238" y="3200400"/>
          <p14:tracePt t="1819" x="3475038" y="3170238"/>
          <p14:tracePt t="1835" x="3260725" y="3101975"/>
          <p14:tracePt t="1852" x="3032125" y="3048000"/>
          <p14:tracePt t="1869" x="2803525" y="3017838"/>
          <p14:tracePt t="1885" x="2682875" y="3009900"/>
          <p14:tracePt t="1902" x="2667000" y="3009900"/>
          <p14:tracePt t="2000" x="2667000" y="2994025"/>
          <p14:tracePt t="2008" x="2705100" y="2987675"/>
          <p14:tracePt t="2019" x="2789238" y="2979738"/>
          <p14:tracePt t="2035" x="2971800" y="2949575"/>
          <p14:tracePt t="2052" x="3070225" y="2941638"/>
          <p14:tracePt t="2069" x="3086100" y="2941638"/>
          <p14:tracePt t="2104" x="3025775" y="2941638"/>
          <p14:tracePt t="2119" x="2674938" y="2955925"/>
          <p14:tracePt t="2135" x="2095500" y="2955925"/>
          <p14:tracePt t="2152" x="1676400" y="2955925"/>
          <p14:tracePt t="2169" x="1592263" y="2955925"/>
          <p14:tracePt t="2203" x="1698625" y="2987675"/>
          <p14:tracePt t="2219" x="2209800" y="2994025"/>
          <p14:tracePt t="2236" x="3216275" y="2994025"/>
          <p14:tracePt t="2252" x="4144963" y="2994025"/>
          <p14:tracePt t="2269" x="4495800" y="2994025"/>
          <p14:tracePt t="2286" x="4503738" y="3001963"/>
          <p14:tracePt t="2304" x="4465638" y="3001963"/>
          <p14:tracePt t="2319" x="4114800" y="3009900"/>
          <p14:tracePt t="2335" x="3444875" y="3040063"/>
          <p14:tracePt t="2352" x="3108325" y="3040063"/>
          <p14:tracePt t="2369" x="3078163" y="3048000"/>
          <p14:tracePt t="2403" x="3184525" y="3070225"/>
          <p14:tracePt t="2419" x="3521075" y="3078163"/>
          <p14:tracePt t="2436" x="4000500" y="3094038"/>
          <p14:tracePt t="2452" x="4114800" y="3101975"/>
          <p14:tracePt t="2496" x="4068763" y="3101975"/>
          <p14:tracePt t="2504" x="3984625" y="3101975"/>
          <p14:tracePt t="2519" x="3894138" y="3116263"/>
          <p14:tracePt t="2536" x="3794125" y="3124200"/>
          <p14:tracePt t="2928" x="3787775" y="3132138"/>
          <p14:tracePt t="2936" x="3763963" y="3154363"/>
          <p14:tracePt t="2944" x="3711575" y="3230563"/>
          <p14:tracePt t="2952" x="3657600" y="3322638"/>
          <p14:tracePt t="2969" x="3521075" y="3521075"/>
          <p14:tracePt t="2986" x="3382963" y="3703638"/>
          <p14:tracePt t="3003" x="3260725" y="3825875"/>
          <p14:tracePt t="3019" x="3184525" y="3870325"/>
          <p14:tracePt t="3036" x="3146425" y="3886200"/>
          <p14:tracePt t="3069" x="3140075" y="3886200"/>
          <p14:tracePt t="3288" x="3140075" y="3894138"/>
          <p14:tracePt t="3320" x="3140075" y="3902075"/>
          <p14:tracePt t="3328" x="3140075" y="3924300"/>
          <p14:tracePt t="3336" x="3140075" y="3946525"/>
          <p14:tracePt t="3353" x="3132138" y="3992563"/>
          <p14:tracePt t="3369" x="3116263" y="4060825"/>
          <p14:tracePt t="3386" x="3116263" y="4122738"/>
          <p14:tracePt t="3403" x="3116263" y="4183063"/>
          <p14:tracePt t="3419" x="3116263" y="4213225"/>
          <p14:tracePt t="4008" x="3116263" y="4198938"/>
          <p14:tracePt t="4016" x="3116263" y="4144963"/>
          <p14:tracePt t="4024" x="3124200" y="4114800"/>
          <p14:tracePt t="4036" x="3124200" y="4068763"/>
          <p14:tracePt t="4053" x="3146425" y="3962400"/>
          <p14:tracePt t="4069" x="3154363" y="3863975"/>
          <p14:tracePt t="4086" x="3170238" y="3756025"/>
          <p14:tracePt t="4103" x="3192463" y="3673475"/>
          <p14:tracePt t="4120" x="3222625" y="3559175"/>
          <p14:tracePt t="4137" x="3254375" y="3497263"/>
          <p14:tracePt t="4153" x="3336925" y="3444875"/>
          <p14:tracePt t="4170" x="3444875" y="3421063"/>
          <p14:tracePt t="4186" x="3581400" y="3390900"/>
          <p14:tracePt t="4203" x="3779838" y="3382963"/>
          <p14:tracePt t="4220" x="4060825" y="3382963"/>
          <p14:tracePt t="4237" x="4473575" y="3382963"/>
          <p14:tracePt t="4253" x="5013325" y="3459163"/>
          <p14:tracePt t="4270" x="5630863" y="3535363"/>
          <p14:tracePt t="4286" x="6256338" y="3619500"/>
          <p14:tracePt t="4303" x="6904038" y="3679825"/>
          <p14:tracePt t="4320" x="7650163" y="3679825"/>
          <p14:tracePt t="4336" x="8047038" y="3679825"/>
          <p14:tracePt t="4353" x="8359775" y="3679825"/>
          <p14:tracePt t="4370" x="8664575" y="3665538"/>
          <p14:tracePt t="4386" x="8937625" y="3611563"/>
          <p14:tracePt t="4403" x="9136063" y="3581400"/>
          <p14:tracePt t="4420" x="9266238" y="3543300"/>
          <p14:tracePt t="4436" x="9280525" y="3535363"/>
          <p14:tracePt t="4453" x="9288463" y="3535363"/>
          <p14:tracePt t="4488" x="9288463" y="3521075"/>
          <p14:tracePt t="4503" x="9280525" y="3505200"/>
          <p14:tracePt t="4520" x="9266238" y="3489325"/>
          <p14:tracePt t="4536" x="9250363" y="3475038"/>
          <p14:tracePt t="4553" x="9220200" y="3475038"/>
          <p14:tracePt t="4571" x="9166225" y="3459163"/>
          <p14:tracePt t="4586" x="9007475" y="3451225"/>
          <p14:tracePt t="4603" x="8724900" y="3482975"/>
          <p14:tracePt t="4621" x="8450263" y="3521075"/>
          <p14:tracePt t="4636" x="8183563" y="3521075"/>
          <p14:tracePt t="4641" x="8031163" y="3521075"/>
          <p14:tracePt t="4653" x="7908925" y="3521075"/>
          <p14:tracePt t="4670" x="7650163" y="3521075"/>
          <p14:tracePt t="4687" x="7407275" y="3521075"/>
          <p14:tracePt t="4703" x="7200900" y="3521075"/>
          <p14:tracePt t="4720" x="6835775" y="3482975"/>
          <p14:tracePt t="4736" x="6583363" y="3444875"/>
          <p14:tracePt t="4753" x="6346825" y="3444875"/>
          <p14:tracePt t="4770" x="6111875" y="3444875"/>
          <p14:tracePt t="4786" x="5867400" y="3444875"/>
          <p14:tracePt t="4803" x="5646738" y="3444875"/>
          <p14:tracePt t="4820" x="5418138" y="3444875"/>
          <p14:tracePt t="4836" x="5197475" y="3444875"/>
          <p14:tracePt t="4853" x="4930775" y="3475038"/>
          <p14:tracePt t="4870" x="4732338" y="3527425"/>
          <p14:tracePt t="4887" x="4479925" y="3603625"/>
          <p14:tracePt t="4903" x="4289425" y="3673475"/>
          <p14:tracePt t="4920" x="4038600" y="3779838"/>
          <p14:tracePt t="4937" x="3908425" y="3840163"/>
          <p14:tracePt t="4953" x="3794125" y="3878263"/>
          <p14:tracePt t="4970" x="3695700" y="3908425"/>
          <p14:tracePt t="4986" x="3611563" y="3940175"/>
          <p14:tracePt t="5003" x="3551238" y="3954463"/>
          <p14:tracePt t="5021" x="3475038" y="3970338"/>
          <p14:tracePt t="5037" x="3375025" y="4000500"/>
          <p14:tracePt t="5053" x="3292475" y="4022725"/>
          <p14:tracePt t="5070" x="3178175" y="4054475"/>
          <p14:tracePt t="5087" x="3055938" y="4092575"/>
          <p14:tracePt t="5103" x="3001963" y="4114800"/>
          <p14:tracePt t="5120" x="2887663" y="4168775"/>
          <p14:tracePt t="5137" x="2797175" y="4229100"/>
          <p14:tracePt t="5153" x="2705100" y="4289425"/>
          <p14:tracePt t="5170" x="2659063" y="4365625"/>
          <p14:tracePt t="5187" x="2628900" y="4487863"/>
          <p14:tracePt t="5203" x="2620963" y="4640263"/>
          <p14:tracePt t="5220" x="2620963" y="4838700"/>
          <p14:tracePt t="5237" x="2697163" y="4999038"/>
          <p14:tracePt t="5253" x="2841625" y="5151438"/>
          <p14:tracePt t="5270" x="3040063" y="5265738"/>
          <p14:tracePt t="5287" x="3711575" y="5464175"/>
          <p14:tracePt t="5303" x="4327525" y="5546725"/>
          <p14:tracePt t="5320" x="4930775" y="5546725"/>
          <p14:tracePt t="5337" x="5646738" y="5546725"/>
          <p14:tracePt t="5353" x="6430963" y="5546725"/>
          <p14:tracePt t="5370" x="7140575" y="5540375"/>
          <p14:tracePt t="5387" x="7870825" y="5394325"/>
          <p14:tracePt t="5403" x="8534400" y="5189538"/>
          <p14:tracePt t="5420" x="9190038" y="5006975"/>
          <p14:tracePt t="5437" x="9731375" y="4846638"/>
          <p14:tracePt t="5453" x="10164763" y="4708525"/>
          <p14:tracePt t="5470" x="10523538" y="4541838"/>
          <p14:tracePt t="5488" x="10728325" y="4427538"/>
          <p14:tracePt t="5503" x="10752138" y="4389438"/>
          <p14:tracePt t="5521" x="10760075" y="4365625"/>
          <p14:tracePt t="5537" x="10760075" y="4313238"/>
          <p14:tracePt t="5553" x="10760075" y="4251325"/>
          <p14:tracePt t="5570" x="10760075" y="4213225"/>
          <p14:tracePt t="5587" x="10760075" y="4160838"/>
          <p14:tracePt t="5604" x="10736263" y="4092575"/>
          <p14:tracePt t="5620" x="10690225" y="4016375"/>
          <p14:tracePt t="5637" x="10637838" y="3932238"/>
          <p14:tracePt t="5640" x="10599738" y="3894138"/>
          <p14:tracePt t="5653" x="10561638" y="3863975"/>
          <p14:tracePt t="5670" x="10455275" y="3787775"/>
          <p14:tracePt t="5687" x="10188575" y="3665538"/>
          <p14:tracePt t="5703" x="9867900" y="3603625"/>
          <p14:tracePt t="5720" x="9509125" y="3551238"/>
          <p14:tracePt t="5737" x="9067800" y="3489325"/>
          <p14:tracePt t="5753" x="8466138" y="3475038"/>
          <p14:tracePt t="5770" x="7818438" y="3444875"/>
          <p14:tracePt t="5787" x="7200900" y="3429000"/>
          <p14:tracePt t="5803" x="6553200" y="3421063"/>
          <p14:tracePt t="5820" x="5973763" y="3406775"/>
          <p14:tracePt t="5837" x="5464175" y="3375025"/>
          <p14:tracePt t="5854" x="4968875" y="3368675"/>
          <p14:tracePt t="5870" x="4610100" y="3368675"/>
          <p14:tracePt t="5887" x="4297363" y="3368675"/>
          <p14:tracePt t="5903" x="3886200" y="3368675"/>
          <p14:tracePt t="5920" x="3665538" y="3368675"/>
          <p14:tracePt t="5937" x="3459163" y="3368675"/>
          <p14:tracePt t="5954" x="3260725" y="3368675"/>
          <p14:tracePt t="5970" x="3063875" y="3429000"/>
          <p14:tracePt t="5987" x="2811463" y="3521075"/>
          <p14:tracePt t="6004" x="2552700" y="3619500"/>
          <p14:tracePt t="6022" x="2239963" y="3711575"/>
          <p14:tracePt t="6037" x="1973263" y="3779838"/>
          <p14:tracePt t="6054" x="1798638" y="3825875"/>
          <p14:tracePt t="6070" x="1638300" y="3886200"/>
          <p14:tracePt t="6087" x="1508125" y="3978275"/>
          <p14:tracePt t="6104" x="1363663" y="4191000"/>
          <p14:tracePt t="6120" x="1295400" y="4419600"/>
          <p14:tracePt t="6137" x="1295400" y="4632325"/>
          <p14:tracePt t="6154" x="1355725" y="4838700"/>
          <p14:tracePt t="6170" x="1477963" y="4991100"/>
          <p14:tracePt t="6187" x="1646238" y="5113338"/>
          <p14:tracePt t="6204" x="1905000" y="5265738"/>
          <p14:tracePt t="6220" x="2286000" y="5380038"/>
          <p14:tracePt t="6237" x="2759075" y="5508625"/>
          <p14:tracePt t="6253" x="3467100" y="5622925"/>
          <p14:tracePt t="6270" x="4198938" y="5668963"/>
          <p14:tracePt t="6287" x="4922838" y="5668963"/>
          <p14:tracePt t="6303" x="6035675" y="5668963"/>
          <p14:tracePt t="6320" x="6765925" y="5616575"/>
          <p14:tracePt t="6337" x="7475538" y="5470525"/>
          <p14:tracePt t="6353" x="8115300" y="5303838"/>
          <p14:tracePt t="6370" x="8556625" y="5083175"/>
          <p14:tracePt t="6387" x="8785225" y="4975225"/>
          <p14:tracePt t="6403" x="8915400" y="4884738"/>
          <p14:tracePt t="6421" x="8937625" y="4860925"/>
          <p14:tracePt t="6437" x="8937625" y="4838700"/>
          <p14:tracePt t="6453" x="8937625" y="4746625"/>
          <p14:tracePt t="6470" x="8937625" y="4716463"/>
          <p14:tracePt t="6487" x="8937625" y="4708525"/>
          <p14:tracePt t="6503" x="8937625" y="4694238"/>
          <p14:tracePt t="6560" x="8937625" y="4686300"/>
          <p14:tracePt t="6577" x="8931275" y="4686300"/>
          <p14:tracePt t="6584" x="8915400" y="4686300"/>
          <p14:tracePt t="6592" x="8907463" y="4716463"/>
          <p14:tracePt t="6604" x="8899525" y="4740275"/>
          <p14:tracePt t="6620" x="8899525" y="4754563"/>
          <p14:tracePt t="6637" x="8899525" y="4770438"/>
          <p14:tracePt t="6921" x="8893175" y="4770438"/>
          <p14:tracePt t="6944" x="8885238" y="4770438"/>
          <p14:tracePt t="6952" x="8877300" y="4770438"/>
          <p14:tracePt t="6960" x="8855075" y="4778375"/>
          <p14:tracePt t="6971" x="8809038" y="4792663"/>
          <p14:tracePt t="6987" x="8709025" y="4822825"/>
          <p14:tracePt t="7004" x="8610600" y="4860925"/>
          <p14:tracePt t="7021" x="8458200" y="4906963"/>
          <p14:tracePt t="7037" x="8259763" y="4937125"/>
          <p14:tracePt t="7054" x="8039100" y="4937125"/>
          <p14:tracePt t="7071" x="7459663" y="4937125"/>
          <p14:tracePt t="7087" x="7208838" y="4937125"/>
          <p14:tracePt t="7104" x="6346825" y="4892675"/>
          <p14:tracePt t="7121" x="5951538" y="4830763"/>
          <p14:tracePt t="7137" x="5699125" y="4800600"/>
          <p14:tracePt t="7154" x="5616575" y="4800600"/>
          <p14:tracePt t="7224" x="5608638" y="4800600"/>
          <p14:tracePt t="8736" x="5638800" y="4792663"/>
          <p14:tracePt t="8744" x="5676900" y="4778375"/>
          <p14:tracePt t="8755" x="5699125" y="4770438"/>
          <p14:tracePt t="8771" x="5715000" y="4770438"/>
          <p14:tracePt t="8805" x="5722938" y="4770438"/>
          <p14:tracePt t="8864" x="5730875" y="4770438"/>
          <p14:tracePt t="8872" x="5753100" y="4770438"/>
          <p14:tracePt t="8880" x="5799138" y="4746625"/>
          <p14:tracePt t="8888" x="5859463" y="4746625"/>
          <p14:tracePt t="8905" x="6027738" y="4694238"/>
          <p14:tracePt t="8921" x="6240463" y="4640263"/>
          <p14:tracePt t="8939" x="6416675" y="4587875"/>
          <p14:tracePt t="8955" x="6591300" y="4549775"/>
          <p14:tracePt t="8971" x="6697663" y="4525963"/>
          <p14:tracePt t="8988" x="6727825" y="4525963"/>
          <p14:tracePt t="9072" x="6735763" y="4518025"/>
          <p14:tracePt t="9176" x="6743700" y="4518025"/>
          <p14:tracePt t="9184" x="6759575" y="4503738"/>
          <p14:tracePt t="9192" x="6765925" y="4503738"/>
          <p14:tracePt t="9205" x="6773863" y="4495800"/>
          <p14:tracePt t="9221" x="6781800" y="4495800"/>
          <p14:tracePt t="9238" x="6804025" y="4495800"/>
          <p14:tracePt t="9255" x="6827838" y="4479925"/>
          <p14:tracePt t="9271" x="6850063" y="4479925"/>
          <p14:tracePt t="9288" x="6865938" y="4465638"/>
          <p14:tracePt t="9305" x="6888163" y="4457700"/>
          <p14:tracePt t="9321" x="6896100" y="4449763"/>
          <p14:tracePt t="9339" x="6911975" y="4435475"/>
          <p14:tracePt t="9356" x="6934200" y="4403725"/>
          <p14:tracePt t="9371" x="6950075" y="4389438"/>
          <p14:tracePt t="9388" x="6956425" y="4373563"/>
          <p14:tracePt t="9405" x="6964363" y="4359275"/>
          <p14:tracePt t="9422" x="6972300" y="4351338"/>
          <p14:tracePt t="9438" x="6980238" y="4335463"/>
          <p14:tracePt t="9457" x="6980238" y="4321175"/>
          <p14:tracePt t="9504" x="6980238" y="4313238"/>
          <p14:tracePt t="9536" x="6980238" y="4305300"/>
          <p14:tracePt t="9552" x="6988175" y="4297363"/>
          <p14:tracePt t="9730" x="6988175" y="4305300"/>
          <p14:tracePt t="9736" x="6988175" y="4313238"/>
          <p14:tracePt t="9744" x="6988175" y="4335463"/>
          <p14:tracePt t="9760" x="6988175" y="4351338"/>
          <p14:tracePt t="9792" x="6988175" y="4359275"/>
          <p14:tracePt t="9808" x="6980238" y="4359275"/>
          <p14:tracePt t="9840" x="6972300" y="4359275"/>
          <p14:tracePt t="9880" x="6964363" y="4359275"/>
          <p14:tracePt t="9896" x="6956425" y="4359275"/>
          <p14:tracePt t="9928" x="6950075" y="4359275"/>
          <p14:tracePt t="9944" x="6942138" y="4359275"/>
          <p14:tracePt t="9952" x="6934200" y="4359275"/>
          <p14:tracePt t="9960" x="6934200" y="4351338"/>
          <p14:tracePt t="9972" x="6926263" y="4335463"/>
          <p14:tracePt t="9989" x="6911975" y="4305300"/>
          <p14:tracePt t="10005" x="6896100" y="4289425"/>
          <p14:tracePt t="10022" x="6880225" y="4267200"/>
          <p14:tracePt t="10038" x="6880225" y="4259263"/>
          <p14:tracePt t="10055" x="6873875" y="4251325"/>
          <p14:tracePt t="10106" x="6865938" y="4244975"/>
          <p14:tracePt t="10112" x="6858000" y="4244975"/>
          <p14:tracePt t="10122" x="6850063" y="4237038"/>
          <p14:tracePt t="10138" x="6842125" y="4237038"/>
          <p14:tracePt t="10155" x="6797675" y="4237038"/>
          <p14:tracePt t="10172" x="6683375" y="4267200"/>
          <p14:tracePt t="10189" x="6561138" y="4313238"/>
          <p14:tracePt t="10205" x="6446838" y="4389438"/>
          <p14:tracePt t="10222" x="6378575" y="4441825"/>
          <p14:tracePt t="10240" x="6324600" y="4495800"/>
          <p14:tracePt t="10255" x="6316663" y="4525963"/>
          <p14:tracePt t="10272" x="6316663" y="4556125"/>
          <p14:tracePt t="10288" x="6316663" y="4594225"/>
          <p14:tracePt t="10305" x="6316663" y="4632325"/>
          <p14:tracePt t="10322" x="6316663" y="4678363"/>
          <p14:tracePt t="10338" x="6316663" y="4724400"/>
          <p14:tracePt t="10355" x="6316663" y="4778375"/>
          <p14:tracePt t="10372" x="6316663" y="4822825"/>
          <p14:tracePt t="10389" x="6316663" y="4860925"/>
          <p14:tracePt t="10405" x="6316663" y="4892675"/>
          <p14:tracePt t="10422" x="6316663" y="4899025"/>
          <p14:tracePt t="10439" x="6316663" y="4914900"/>
          <p14:tracePt t="10455" x="6316663" y="4922838"/>
          <p14:tracePt t="10472" x="6316663" y="4930775"/>
          <p14:tracePt t="10810" x="6324600" y="4930775"/>
          <p14:tracePt t="10832" x="6340475" y="4906963"/>
          <p14:tracePt t="10840" x="6346825" y="4892675"/>
          <p14:tracePt t="10864" x="6354763" y="4884738"/>
          <p14:tracePt t="10872" x="6354763" y="4876800"/>
          <p14:tracePt t="10880" x="6362700" y="4868863"/>
          <p14:tracePt t="10896" x="6370638" y="4860925"/>
          <p14:tracePt t="10905" x="6370638" y="4854575"/>
          <p14:tracePt t="10922" x="6370638" y="4846638"/>
          <p14:tracePt t="10940" x="6378575" y="4838700"/>
          <p14:tracePt t="10955" x="6378575" y="4830763"/>
          <p14:tracePt t="11160" x="6378575" y="4838700"/>
          <p14:tracePt t="11168" x="6378575" y="4860925"/>
          <p14:tracePt t="11176" x="6362700" y="4884738"/>
          <p14:tracePt t="11189" x="6362700" y="4899025"/>
          <p14:tracePt t="11205" x="6340475" y="4945063"/>
          <p14:tracePt t="11222" x="6316663" y="4975225"/>
          <p14:tracePt t="11239" x="6316663" y="4991100"/>
          <p14:tracePt t="11256" x="6308725" y="4999038"/>
          <p14:tracePt t="16480" x="6332538" y="4999038"/>
          <p14:tracePt t="16488" x="6354763" y="4999038"/>
          <p14:tracePt t="16496" x="6392863" y="4999038"/>
          <p14:tracePt t="16507" x="6416675" y="4975225"/>
          <p14:tracePt t="16524" x="6477000" y="4937125"/>
          <p14:tracePt t="16541" x="6523038" y="4892675"/>
          <p14:tracePt t="16557" x="6575425" y="4830763"/>
          <p14:tracePt t="16574" x="6613525" y="4740275"/>
          <p14:tracePt t="16591" x="6651625" y="4579938"/>
          <p14:tracePt t="16607" x="6667500" y="4518025"/>
          <p14:tracePt t="16624" x="6683375" y="4465638"/>
          <p14:tracePt t="16641" x="6697663" y="4427538"/>
          <p14:tracePt t="16658" x="6697663" y="4365625"/>
          <p14:tracePt t="16674" x="6705600" y="4327525"/>
          <p14:tracePt t="16691" x="6713538" y="4275138"/>
          <p14:tracePt t="16708" x="6721475" y="4229100"/>
          <p14:tracePt t="16724" x="6721475" y="4213225"/>
          <p14:tracePt t="16741" x="6735763" y="4160838"/>
          <p14:tracePt t="16758" x="6751638" y="4130675"/>
          <p14:tracePt t="16774" x="6765925" y="4068763"/>
          <p14:tracePt t="16791" x="6797675" y="4022725"/>
          <p14:tracePt t="16808" x="6835775" y="3954463"/>
          <p14:tracePt t="16824" x="6865938" y="3908425"/>
          <p14:tracePt t="16841" x="6896100" y="3878263"/>
          <p14:tracePt t="16858" x="6918325" y="3848100"/>
          <p14:tracePt t="16874" x="6942138" y="3825875"/>
          <p14:tracePt t="16891" x="6942138" y="3817938"/>
          <p14:tracePt t="16908" x="6950075" y="3802063"/>
          <p14:tracePt t="16952" x="6950075" y="3794125"/>
          <p14:tracePt t="17008" x="6950075" y="3787775"/>
          <p14:tracePt t="17024" x="6950075" y="3779838"/>
          <p14:tracePt t="17033" x="6956425" y="3771900"/>
          <p14:tracePt t="17048" x="6956425" y="3756025"/>
          <p14:tracePt t="17058" x="6964363" y="3756025"/>
          <p14:tracePt t="17074" x="6972300" y="3741738"/>
          <p14:tracePt t="17091" x="6972300" y="3733800"/>
          <p14:tracePt t="17108" x="6980238" y="3717925"/>
          <p14:tracePt t="17124" x="6980238" y="3703638"/>
          <p14:tracePt t="17240" x="6980238" y="3695700"/>
          <p14:tracePt t="17272" x="6972300" y="3695700"/>
          <p14:tracePt t="17280" x="6956425" y="3703638"/>
          <p14:tracePt t="17291" x="6934200" y="3741738"/>
          <p14:tracePt t="17308" x="6880225" y="3832225"/>
          <p14:tracePt t="17324" x="6811963" y="4000500"/>
          <p14:tracePt t="17341" x="6773863" y="4144963"/>
          <p14:tracePt t="17358" x="6751638" y="4275138"/>
          <p14:tracePt t="17375" x="6727825" y="4381500"/>
          <p14:tracePt t="17391" x="6727825" y="4465638"/>
          <p14:tracePt t="17408" x="6727825" y="4625975"/>
          <p14:tracePt t="17424" x="6727825" y="4702175"/>
          <p14:tracePt t="17441" x="6735763" y="4740275"/>
          <p14:tracePt t="17458" x="6743700" y="4770438"/>
          <p14:tracePt t="17474" x="6765925" y="4792663"/>
          <p14:tracePt t="17491" x="6781800" y="4822825"/>
          <p14:tracePt t="17508" x="6789738" y="4830763"/>
          <p14:tracePt t="17524" x="6797675" y="4830763"/>
          <p14:tracePt t="17541" x="6827838" y="4830763"/>
          <p14:tracePt t="17560" x="6888163" y="4762500"/>
          <p14:tracePt t="17575" x="6934200" y="4670425"/>
          <p14:tracePt t="17591" x="6942138" y="4632325"/>
          <p14:tracePt t="17608" x="6942138" y="4525963"/>
          <p14:tracePt t="17625" x="6926263" y="4435475"/>
          <p14:tracePt t="17641" x="6858000" y="4373563"/>
          <p14:tracePt t="17658" x="6797675" y="4343400"/>
          <p14:tracePt t="17674" x="6765925" y="4343400"/>
          <p14:tracePt t="17691" x="6721475" y="4343400"/>
          <p14:tracePt t="17708" x="6659563" y="4389438"/>
          <p14:tracePt t="17725" x="6607175" y="4503738"/>
          <p14:tracePt t="17741" x="6591300" y="4670425"/>
          <p14:tracePt t="17758" x="6591300" y="4792663"/>
          <p14:tracePt t="17775" x="6613525" y="4860925"/>
          <p14:tracePt t="17808" x="6659563" y="4860925"/>
          <p14:tracePt t="17825" x="6735763" y="4808538"/>
          <p14:tracePt t="17841" x="6759575" y="4716463"/>
          <p14:tracePt t="17858" x="6773863" y="4632325"/>
          <p14:tracePt t="17875" x="6773863" y="4579938"/>
          <p14:tracePt t="17891" x="6773863" y="4556125"/>
          <p14:tracePt t="17908" x="6773863" y="4549775"/>
          <p14:tracePt t="18016" x="6781800" y="4549775"/>
          <p14:tracePt t="18024" x="6797675" y="4549775"/>
          <p14:tracePt t="18032" x="6811963" y="4549775"/>
          <p14:tracePt t="18041" x="6819900" y="4533900"/>
          <p14:tracePt t="18059" x="6842125" y="4518025"/>
          <p14:tracePt t="18075" x="6842125" y="4503738"/>
          <p14:tracePt t="18153" x="6842125" y="4495800"/>
          <p14:tracePt t="18168" x="6850063" y="4473575"/>
          <p14:tracePt t="18176" x="6850063" y="4449763"/>
          <p14:tracePt t="18184" x="6858000" y="4419600"/>
          <p14:tracePt t="18192" x="6880225" y="4389438"/>
          <p14:tracePt t="18208" x="6904038" y="4297363"/>
          <p14:tracePt t="18225" x="6942138" y="4206875"/>
          <p14:tracePt t="18241" x="6964363" y="4130675"/>
          <p14:tracePt t="18258" x="6988175" y="4060825"/>
          <p14:tracePt t="18275" x="6988175" y="4038600"/>
          <p14:tracePt t="18291" x="6988175" y="4030663"/>
          <p14:tracePt t="18308" x="6988175" y="4016375"/>
          <p14:tracePt t="18325" x="6988175" y="4008438"/>
          <p14:tracePt t="18341" x="6988175" y="3984625"/>
          <p14:tracePt t="18358" x="6988175" y="3970338"/>
          <p14:tracePt t="18375" x="6988175" y="3932238"/>
          <p14:tracePt t="18391" x="6988175" y="3908425"/>
          <p14:tracePt t="18408" x="6988175" y="3878263"/>
          <p14:tracePt t="18425" x="6980238" y="3856038"/>
          <p14:tracePt t="18441" x="6972300" y="3832225"/>
          <p14:tracePt t="18458" x="6964363" y="3802063"/>
          <p14:tracePt t="18475" x="6942138" y="3763963"/>
          <p14:tracePt t="18491" x="6911975" y="3725863"/>
          <p14:tracePt t="18508" x="6858000" y="3679825"/>
          <p14:tracePt t="18525" x="6727825" y="3619500"/>
          <p14:tracePt t="18542" x="6537325" y="3581400"/>
          <p14:tracePt t="18558" x="6354763" y="3559175"/>
          <p14:tracePt t="18575" x="6118225" y="3565525"/>
          <p14:tracePt t="18591" x="5997575" y="3635375"/>
          <p14:tracePt t="18608" x="5959475" y="3703638"/>
          <p14:tracePt t="18625" x="5935663" y="3794125"/>
          <p14:tracePt t="18642" x="5935663" y="3886200"/>
          <p14:tracePt t="18658" x="5943600" y="3954463"/>
          <p14:tracePt t="18675" x="6027738" y="4008438"/>
          <p14:tracePt t="18692" x="6142038" y="4030663"/>
          <p14:tracePt t="18708" x="6332538" y="4030663"/>
          <p14:tracePt t="18725" x="6523038" y="4022725"/>
          <p14:tracePt t="18742" x="6659563" y="3970338"/>
          <p14:tracePt t="18758" x="6727825" y="3916363"/>
          <p14:tracePt t="18776" x="6735763" y="3894138"/>
          <p14:tracePt t="18792" x="6735763" y="3886200"/>
          <p14:tracePt t="18808" x="6735763" y="3870325"/>
          <p14:tracePt t="18825" x="6727825" y="3848100"/>
          <p14:tracePt t="18842" x="6713538" y="3848100"/>
          <p14:tracePt t="18876" x="6705600" y="3848100"/>
          <p14:tracePt t="18892" x="6697663" y="3878263"/>
          <p14:tracePt t="18908" x="6743700" y="3946525"/>
          <p14:tracePt t="18925" x="6773863" y="3962400"/>
          <p14:tracePt t="18942" x="6827838" y="3970338"/>
          <p14:tracePt t="18958" x="6926263" y="3954463"/>
          <p14:tracePt t="18975" x="6972300" y="3924300"/>
          <p14:tracePt t="18992" x="6972300" y="3870325"/>
          <p14:tracePt t="19008" x="6956425" y="3825875"/>
          <p14:tracePt t="19025" x="6896100" y="3787775"/>
          <p14:tracePt t="19042" x="6850063" y="3771900"/>
          <p14:tracePt t="19058" x="6819900" y="3771900"/>
          <p14:tracePt t="19075" x="6804025" y="3771900"/>
          <p14:tracePt t="19092" x="6797675" y="3802063"/>
          <p14:tracePt t="19108" x="6819900" y="3848100"/>
          <p14:tracePt t="19125" x="6888163" y="3886200"/>
          <p14:tracePt t="19142" x="6926263" y="3886200"/>
          <p14:tracePt t="19159" x="6988175" y="3886200"/>
          <p14:tracePt t="19175" x="6994525" y="3886200"/>
          <p14:tracePt t="19193" x="6994525" y="3832225"/>
          <p14:tracePt t="19208" x="6942138" y="3794125"/>
          <p14:tracePt t="19225" x="6835775" y="3763963"/>
          <p14:tracePt t="19242" x="6621463" y="3741738"/>
          <p14:tracePt t="19258" x="6492875" y="3749675"/>
          <p14:tracePt t="19275" x="6461125" y="3779838"/>
          <p14:tracePt t="19292" x="6461125" y="3825875"/>
          <p14:tracePt t="19309" x="6530975" y="3863975"/>
          <p14:tracePt t="19325" x="6705600" y="3902075"/>
          <p14:tracePt t="19342" x="6950075" y="3908425"/>
          <p14:tracePt t="19358" x="7032625" y="3908425"/>
          <p14:tracePt t="19375" x="7032625" y="3902075"/>
          <p14:tracePt t="19392" x="6956425" y="3870325"/>
          <p14:tracePt t="19409" x="6804025" y="3832225"/>
          <p14:tracePt t="19425" x="6599238" y="3832225"/>
          <p14:tracePt t="19442" x="6530975" y="3832225"/>
          <p14:tracePt t="19480" x="6545263" y="3840163"/>
          <p14:tracePt t="19492" x="6561138" y="3840163"/>
          <p14:tracePt t="19509" x="6599238" y="3840163"/>
          <p14:tracePt t="19525" x="6607175" y="3840163"/>
          <p14:tracePt t="19632" x="6599238" y="3840163"/>
          <p14:tracePt t="19640" x="6575425" y="3840163"/>
          <p14:tracePt t="19648" x="6545263" y="3840163"/>
          <p14:tracePt t="19659" x="6507163" y="3840163"/>
          <p14:tracePt t="19675" x="6354763" y="3825875"/>
          <p14:tracePt t="19692" x="6065838" y="3825875"/>
          <p14:tracePt t="19709" x="5646738" y="3825875"/>
          <p14:tracePt t="19711" x="5394325" y="3825875"/>
          <p14:tracePt t="19726" x="5067300" y="3825875"/>
          <p14:tracePt t="19742" x="4427538" y="3825875"/>
          <p14:tracePt t="19759" x="3641725" y="3825875"/>
          <p14:tracePt t="19775" x="3451225" y="3825875"/>
          <p14:tracePt t="19792" x="2994025" y="3802063"/>
          <p14:tracePt t="19809" x="2873375" y="3802063"/>
          <p14:tracePt t="19825" x="2811463" y="3802063"/>
          <p14:tracePt t="19842" x="2789238" y="3802063"/>
          <p14:tracePt t="19896" x="2781300" y="3802063"/>
          <p14:tracePt t="19904" x="2773363" y="3802063"/>
          <p14:tracePt t="19912" x="2765425" y="3802063"/>
          <p14:tracePt t="19928" x="2751138" y="3802063"/>
          <p14:tracePt t="19944" x="2743200" y="3802063"/>
          <p14:tracePt t="20184" x="2751138" y="3802063"/>
          <p14:tracePt t="20192" x="2789238" y="3802063"/>
          <p14:tracePt t="20200" x="2849563" y="3825875"/>
          <p14:tracePt t="20209" x="2925763" y="3832225"/>
          <p14:tracePt t="20225" x="3140075" y="3856038"/>
          <p14:tracePt t="20243" x="3360738" y="3870325"/>
          <p14:tracePt t="20259" x="3611563" y="3870325"/>
          <p14:tracePt t="20275" x="3848100" y="3870325"/>
          <p14:tracePt t="20292" x="4054475" y="3870325"/>
          <p14:tracePt t="20309" x="4221163" y="3870325"/>
          <p14:tracePt t="20326" x="4335463" y="3870325"/>
          <p14:tracePt t="20342" x="4389438" y="3870325"/>
          <p14:tracePt t="20359" x="4441825" y="3870325"/>
          <p14:tracePt t="20375" x="4495800" y="3863975"/>
          <p14:tracePt t="20392" x="4541838" y="3856038"/>
          <p14:tracePt t="20409" x="4610100" y="3832225"/>
          <p14:tracePt t="20426" x="4670425" y="3817938"/>
          <p14:tracePt t="20442" x="4724400" y="3802063"/>
          <p14:tracePt t="20459" x="4740275" y="3802063"/>
          <p14:tracePt t="20562" x="4746625" y="3802063"/>
          <p14:tracePt t="20568" x="4754563" y="3802063"/>
          <p14:tracePt t="20624" x="4762500" y="3802063"/>
          <p14:tracePt t="20648" x="4754563" y="3810000"/>
          <p14:tracePt t="20656" x="4732338" y="3810000"/>
          <p14:tracePt t="20664" x="4678363" y="3825875"/>
          <p14:tracePt t="20676" x="4618038" y="3832225"/>
          <p14:tracePt t="20692" x="4465638" y="3832225"/>
          <p14:tracePt t="20696" x="4359275" y="3832225"/>
          <p14:tracePt t="20709" x="4229100" y="3832225"/>
          <p14:tracePt t="20726" x="3940175" y="3832225"/>
          <p14:tracePt t="20743" x="3687763" y="3832225"/>
          <p14:tracePt t="20759" x="3482975" y="3832225"/>
          <p14:tracePt t="20776" x="3246438" y="3832225"/>
          <p14:tracePt t="20792" x="3178175" y="3832225"/>
          <p14:tracePt t="20809" x="3170238" y="3832225"/>
          <p14:tracePt t="20912" x="3200400" y="3832225"/>
          <p14:tracePt t="20920" x="3292475" y="3832225"/>
          <p14:tracePt t="20928" x="3444875" y="3832225"/>
          <p14:tracePt t="20942" x="3673475" y="3832225"/>
          <p14:tracePt t="20959" x="4008438" y="3832225"/>
          <p14:tracePt t="20976" x="4237038" y="3848100"/>
          <p14:tracePt t="20992" x="4244975" y="3848100"/>
          <p14:tracePt t="21026" x="4183063" y="3848100"/>
          <p14:tracePt t="21042" x="3916363" y="3848100"/>
          <p14:tracePt t="21059" x="3497263" y="3848100"/>
          <p14:tracePt t="21076" x="3170238" y="3848100"/>
          <p14:tracePt t="21092" x="2949575" y="3848100"/>
          <p14:tracePt t="21109" x="2911475" y="3848100"/>
          <p14:tracePt t="21144" x="2933700" y="3832225"/>
          <p14:tracePt t="21159" x="3009900" y="3817938"/>
          <p14:tracePt t="21177" x="3254375" y="3779838"/>
          <p14:tracePt t="21192" x="3330575" y="3763963"/>
          <p14:tracePt t="21209" x="3344863" y="3763963"/>
          <p14:tracePt t="21232" x="3352800" y="3763963"/>
          <p14:tracePt t="21242" x="3352800" y="3756025"/>
          <p14:tracePt t="21259" x="3292475" y="3749675"/>
          <p14:tracePt t="21276" x="3170238" y="3749675"/>
          <p14:tracePt t="21293" x="3040063" y="3749675"/>
          <p14:tracePt t="21309" x="2955925" y="3749675"/>
          <p14:tracePt t="21352" x="2971800" y="3749675"/>
          <p14:tracePt t="21361" x="3040063" y="3763963"/>
          <p14:tracePt t="21376" x="3292475" y="3763963"/>
          <p14:tracePt t="21393" x="3535363" y="3763963"/>
          <p14:tracePt t="21409" x="3673475" y="3763963"/>
          <p14:tracePt t="21456" x="3641725" y="3771900"/>
          <p14:tracePt t="21464" x="3565525" y="3779838"/>
          <p14:tracePt t="21476" x="3482975" y="3787775"/>
          <p14:tracePt t="21493" x="3268663" y="3848100"/>
          <p14:tracePt t="21509" x="3101975" y="3908425"/>
          <p14:tracePt t="21526" x="3025775" y="3946525"/>
          <p14:tracePt t="21543" x="3001963" y="3970338"/>
          <p14:tracePt t="21632" x="3040063" y="3970338"/>
          <p14:tracePt t="21640" x="3101975" y="3970338"/>
          <p14:tracePt t="21650" x="3162300" y="3970338"/>
          <p14:tracePt t="21659" x="3222625" y="3962400"/>
          <p14:tracePt t="21676" x="3336925" y="3962400"/>
          <p14:tracePt t="21693" x="3382963" y="3962400"/>
          <p14:tracePt t="21709" x="3398838" y="3962400"/>
          <p14:tracePt t="21726" x="3398838" y="3978275"/>
          <p14:tracePt t="21743" x="3352800" y="4038600"/>
          <p14:tracePt t="21760" x="3162300" y="4160838"/>
          <p14:tracePt t="21776" x="3078163" y="4206875"/>
          <p14:tracePt t="21793" x="3078163" y="4213225"/>
          <p14:tracePt t="21826" x="3078163" y="4221163"/>
          <p14:tracePt t="21843" x="3101975" y="4244975"/>
          <p14:tracePt t="21859" x="3178175" y="4275138"/>
          <p14:tracePt t="21877" x="3268663" y="4321175"/>
          <p14:tracePt t="21893" x="3375025" y="4359275"/>
          <p14:tracePt t="21909" x="3459163" y="4403725"/>
          <p14:tracePt t="21926" x="3527425" y="4457700"/>
          <p14:tracePt t="21943" x="3589338" y="4556125"/>
          <p14:tracePt t="21959" x="3635375" y="4632325"/>
          <p14:tracePt t="21976" x="3657600" y="4708525"/>
          <p14:tracePt t="21993" x="3673475" y="4778375"/>
          <p14:tracePt t="22009" x="3673475" y="4830763"/>
          <p14:tracePt t="22026" x="3687763" y="4876800"/>
          <p14:tracePt t="22043" x="3687763" y="4914900"/>
          <p14:tracePt t="22059" x="3687763" y="4945063"/>
          <p14:tracePt t="22076" x="3687763" y="4983163"/>
          <p14:tracePt t="22093" x="3687763" y="5021263"/>
          <p14:tracePt t="22109" x="3687763" y="5037138"/>
          <p14:tracePt t="22126" x="3687763" y="5045075"/>
          <p14:tracePt t="23816" x="3695700" y="5051425"/>
          <p14:tracePt t="23824" x="3703638" y="5059363"/>
          <p14:tracePt t="23832" x="3741738" y="5105400"/>
          <p14:tracePt t="23843" x="3771900" y="5127625"/>
          <p14:tracePt t="23860" x="3810000" y="5173663"/>
          <p14:tracePt t="23877" x="3832225" y="5197475"/>
          <p14:tracePt t="23894" x="3848100" y="5211763"/>
          <p14:tracePt t="23910" x="3848100" y="5219700"/>
          <p14:tracePt t="23927" x="3856038" y="5219700"/>
          <p14:tracePt t="24648" x="3863975" y="5219700"/>
          <p14:tracePt t="24656" x="3886200" y="5219700"/>
          <p14:tracePt t="24664" x="3924300" y="5219700"/>
          <p14:tracePt t="24677" x="3954463" y="5219700"/>
          <p14:tracePt t="24696" x="4046538" y="5211763"/>
          <p14:tracePt t="24711" x="4060825" y="5211763"/>
          <p14:tracePt t="24715" x="4084638" y="5211763"/>
          <p14:tracePt t="24728" x="4098925" y="5203825"/>
        </p14:tracePtLst>
      </p14:laserTraceLst>
    </p:ext>
  </p:extLs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113" t="36455" r="11720" b="33590"/>
          <a:stretch/>
        </p:blipFill>
        <p:spPr>
          <a:xfrm>
            <a:off x="1519612" y="2816301"/>
            <a:ext cx="7977476" cy="2393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80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84"/>
    </mc:Choice>
    <mc:Fallback xmlns="">
      <p:transition advTm="137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13" x="4068763" y="5197475"/>
          <p14:tracePt t="1520" x="4008438" y="5165725"/>
          <p14:tracePt t="1528" x="3962400" y="5135563"/>
          <p14:tracePt t="1537" x="3894138" y="5089525"/>
          <p14:tracePt t="1554" x="3763963" y="4922838"/>
          <p14:tracePt t="1571" x="3559175" y="4746625"/>
          <p14:tracePt t="1587" x="3336925" y="4518025"/>
          <p14:tracePt t="1604" x="3208338" y="4373563"/>
          <p14:tracePt t="1620" x="3154363" y="4259263"/>
          <p14:tracePt t="1637" x="3086100" y="4152900"/>
          <p14:tracePt t="1654" x="3032125" y="4054475"/>
          <p14:tracePt t="1672" x="2933700" y="3894138"/>
          <p14:tracePt t="1687" x="2895600" y="3840163"/>
          <p14:tracePt t="1704" x="2797175" y="3711575"/>
          <p14:tracePt t="1720" x="2713038" y="3619500"/>
          <p14:tracePt t="1737" x="2606675" y="3535363"/>
          <p14:tracePt t="1754" x="2522538" y="3421063"/>
          <p14:tracePt t="1770" x="2416175" y="3314700"/>
          <p14:tracePt t="1787" x="2278063" y="3184525"/>
          <p14:tracePt t="1804" x="2141538" y="3055938"/>
          <p14:tracePt t="1820" x="2041525" y="2987675"/>
          <p14:tracePt t="1837" x="1989138" y="2941638"/>
          <p14:tracePt t="1854" x="1981200" y="2933700"/>
          <p14:tracePt t="1871" x="1973263" y="2925763"/>
          <p14:tracePt t="2089" x="1981200" y="2917825"/>
          <p14:tracePt t="2096" x="2019300" y="2917825"/>
          <p14:tracePt t="2105" x="2073275" y="2917825"/>
          <p14:tracePt t="2120" x="2232025" y="2963863"/>
          <p14:tracePt t="2137" x="2460625" y="3025775"/>
          <p14:tracePt t="2154" x="2773363" y="3070225"/>
          <p14:tracePt t="2171" x="2955925" y="3070225"/>
          <p14:tracePt t="2187" x="3094038" y="3070225"/>
          <p14:tracePt t="2204" x="3184525" y="3070225"/>
          <p14:tracePt t="2221" x="3208338" y="3070225"/>
          <p14:tracePt t="2237" x="3254375" y="3055938"/>
          <p14:tracePt t="2254" x="3298825" y="3032125"/>
          <p14:tracePt t="2271" x="3451225" y="2987675"/>
          <p14:tracePt t="2287" x="3597275" y="2955925"/>
          <p14:tracePt t="2305" x="3725863" y="2955925"/>
          <p14:tracePt t="2321" x="3810000" y="2955925"/>
          <p14:tracePt t="2337" x="3848100" y="2955925"/>
          <p14:tracePt t="2354" x="3878263" y="2955925"/>
          <p14:tracePt t="2371" x="3894138" y="2971800"/>
          <p14:tracePt t="2387" x="3932238" y="3001963"/>
          <p14:tracePt t="2404" x="3984625" y="3086100"/>
          <p14:tracePt t="2421" x="4046538" y="3222625"/>
          <p14:tracePt t="2437" x="4137025" y="3444875"/>
          <p14:tracePt t="2454" x="4229100" y="3703638"/>
          <p14:tracePt t="2471" x="4321175" y="4106863"/>
          <p14:tracePt t="2487" x="4327525" y="4237038"/>
          <p14:tracePt t="2504" x="4335463" y="4427538"/>
          <p14:tracePt t="2521" x="4335463" y="4479925"/>
          <p14:tracePt t="2537" x="4335463" y="4495800"/>
          <p14:tracePt t="2554" x="4327525" y="4495800"/>
          <p14:tracePt t="2571" x="4327525" y="4503738"/>
          <p14:tracePt t="2587" x="4327525" y="4511675"/>
          <p14:tracePt t="2604" x="4327525" y="4541838"/>
          <p14:tracePt t="2622" x="4313238" y="4602163"/>
          <p14:tracePt t="2637" x="4275138" y="4702175"/>
          <p14:tracePt t="2654" x="4229100" y="4800600"/>
          <p14:tracePt t="2671" x="4144963" y="4914900"/>
          <p14:tracePt t="2687" x="4122738" y="4937125"/>
          <p14:tracePt t="2704" x="4114800" y="4945063"/>
          <p14:tracePt t="2721" x="4106863" y="4945063"/>
          <p14:tracePt t="2737" x="4084638" y="4945063"/>
          <p14:tracePt t="2754" x="4022725" y="4922838"/>
          <p14:tracePt t="2771" x="3863975" y="4838700"/>
          <p14:tracePt t="2787" x="3619500" y="4724400"/>
          <p14:tracePt t="2804" x="3429000" y="4648200"/>
          <p14:tracePt t="2821" x="3314700" y="4618038"/>
          <p14:tracePt t="2837" x="3298825" y="4610100"/>
          <p14:tracePt t="2871" x="3306763" y="4594225"/>
          <p14:tracePt t="2887" x="3390900" y="4556125"/>
          <p14:tracePt t="2904" x="3505200" y="4511675"/>
          <p14:tracePt t="2921" x="3581400" y="4457700"/>
          <p14:tracePt t="2937" x="3703638" y="4381500"/>
          <p14:tracePt t="2954" x="3825875" y="4305300"/>
          <p14:tracePt t="2971" x="3940175" y="4229100"/>
          <p14:tracePt t="2988" x="4030663" y="4160838"/>
          <p14:tracePt t="3004" x="4144963" y="4076700"/>
          <p14:tracePt t="3021" x="4259263" y="4008438"/>
          <p14:tracePt t="3037" x="4381500" y="3940175"/>
          <p14:tracePt t="3054" x="4541838" y="3856038"/>
          <p14:tracePt t="3071" x="4816475" y="3703638"/>
          <p14:tracePt t="3087" x="5105400" y="3589338"/>
          <p14:tracePt t="3104" x="5402263" y="3489325"/>
          <p14:tracePt t="3122" x="5692775" y="3406775"/>
          <p14:tracePt t="3138" x="5981700" y="3322638"/>
          <p14:tracePt t="3154" x="6226175" y="3268663"/>
          <p14:tracePt t="3171" x="6423025" y="3222625"/>
          <p14:tracePt t="3188" x="6629400" y="3200400"/>
          <p14:tracePt t="3204" x="6835775" y="3184525"/>
          <p14:tracePt t="3221" x="7010400" y="3184525"/>
          <p14:tracePt t="3238" x="7216775" y="3162300"/>
          <p14:tracePt t="3254" x="7437438" y="3162300"/>
          <p14:tracePt t="3271" x="7750175" y="3162300"/>
          <p14:tracePt t="3288" x="7947025" y="3162300"/>
          <p14:tracePt t="3304" x="8099425" y="3162300"/>
          <p14:tracePt t="3321" x="8251825" y="3162300"/>
          <p14:tracePt t="3338" x="8374063" y="3200400"/>
          <p14:tracePt t="3354" x="8480425" y="3208338"/>
          <p14:tracePt t="3371" x="8588375" y="3216275"/>
          <p14:tracePt t="3388" x="8702675" y="3246438"/>
          <p14:tracePt t="3404" x="8770938" y="3246438"/>
          <p14:tracePt t="3421" x="8855075" y="3284538"/>
          <p14:tracePt t="3438" x="8983663" y="3352800"/>
          <p14:tracePt t="3454" x="9097963" y="3429000"/>
          <p14:tracePt t="3471" x="9280525" y="3635375"/>
          <p14:tracePt t="3488" x="9402763" y="3817938"/>
          <p14:tracePt t="3504" x="9502775" y="4008438"/>
          <p14:tracePt t="3521" x="9555163" y="4198938"/>
          <p14:tracePt t="3538" x="9601200" y="4359275"/>
          <p14:tracePt t="3554" x="9609138" y="4525963"/>
          <p14:tracePt t="3571" x="9609138" y="4656138"/>
          <p14:tracePt t="3588" x="9563100" y="4778375"/>
          <p14:tracePt t="3604" x="9456738" y="4930775"/>
          <p14:tracePt t="3621" x="9296400" y="5075238"/>
          <p14:tracePt t="3638" x="9021763" y="5257800"/>
          <p14:tracePt t="3654" x="8724900" y="5418138"/>
          <p14:tracePt t="3671" x="8175625" y="5592763"/>
          <p14:tracePt t="3688" x="7726363" y="5699125"/>
          <p14:tracePt t="3704" x="7353300" y="5745163"/>
          <p14:tracePt t="3721" x="7018338" y="5761038"/>
          <p14:tracePt t="3738" x="6537325" y="5761038"/>
          <p14:tracePt t="3754" x="6042025" y="5761038"/>
          <p14:tracePt t="3771" x="5464175" y="5761038"/>
          <p14:tracePt t="3788" x="4906963" y="5761038"/>
          <p14:tracePt t="3804" x="4305300" y="5684838"/>
          <p14:tracePt t="3821" x="3725863" y="5600700"/>
          <p14:tracePt t="3838" x="3170238" y="5524500"/>
          <p14:tracePt t="3855" x="2751138" y="5402263"/>
          <p14:tracePt t="3871" x="2354263" y="5241925"/>
          <p14:tracePt t="3888" x="2225675" y="5121275"/>
          <p14:tracePt t="3904" x="2141538" y="4991100"/>
          <p14:tracePt t="3921" x="2095500" y="4846638"/>
          <p14:tracePt t="3938" x="2079625" y="4694238"/>
          <p14:tracePt t="3954" x="2079625" y="4541838"/>
          <p14:tracePt t="3971" x="2079625" y="4365625"/>
          <p14:tracePt t="3988" x="2095500" y="4191000"/>
          <p14:tracePt t="4005" x="2149475" y="4016375"/>
          <p14:tracePt t="4021" x="2225675" y="3840163"/>
          <p14:tracePt t="4038" x="2316163" y="3687763"/>
          <p14:tracePt t="4055" x="2530475" y="3459163"/>
          <p14:tracePt t="4071" x="2636838" y="3382963"/>
          <p14:tracePt t="4073" x="2720975" y="3322638"/>
          <p14:tracePt t="4088" x="2979738" y="3208338"/>
          <p14:tracePt t="4105" x="3192463" y="3116263"/>
          <p14:tracePt t="4123" x="3421063" y="3048000"/>
          <p14:tracePt t="4138" x="3756025" y="2949575"/>
          <p14:tracePt t="4155" x="4008438" y="2895600"/>
          <p14:tracePt t="4171" x="4327525" y="2841625"/>
          <p14:tracePt t="4188" x="4678363" y="2797175"/>
          <p14:tracePt t="4205" x="5013325" y="2751138"/>
          <p14:tracePt t="4221" x="5364163" y="2751138"/>
          <p14:tracePt t="4238" x="5699125" y="2751138"/>
          <p14:tracePt t="4255" x="6256338" y="2751138"/>
          <p14:tracePt t="4271" x="6599238" y="2797175"/>
          <p14:tracePt t="4288" x="6842125" y="2827338"/>
          <p14:tracePt t="4305" x="7102475" y="2887663"/>
          <p14:tracePt t="4321" x="7269163" y="2971800"/>
          <p14:tracePt t="4338" x="7445375" y="3063875"/>
          <p14:tracePt t="4355" x="7566025" y="3170238"/>
          <p14:tracePt t="4371" x="7680325" y="3314700"/>
          <p14:tracePt t="4388" x="7780338" y="3475038"/>
          <p14:tracePt t="4405" x="7856538" y="3679825"/>
          <p14:tracePt t="4421" x="7947025" y="3946525"/>
          <p14:tracePt t="4438" x="7993063" y="4229100"/>
          <p14:tracePt t="4455" x="8016875" y="4549775"/>
          <p14:tracePt t="4471" x="8016875" y="4694238"/>
          <p14:tracePt t="4488" x="7985125" y="4816475"/>
          <p14:tracePt t="4505" x="7932738" y="4953000"/>
          <p14:tracePt t="4522" x="7832725" y="5089525"/>
          <p14:tracePt t="4538" x="7704138" y="5211763"/>
          <p14:tracePt t="4555" x="7527925" y="5334000"/>
          <p14:tracePt t="4571" x="7285038" y="5456238"/>
          <p14:tracePt t="4588" x="6934200" y="5592763"/>
          <p14:tracePt t="4605" x="6553200" y="5661025"/>
          <p14:tracePt t="4621" x="6111875" y="5684838"/>
          <p14:tracePt t="4638" x="5570538" y="5684838"/>
          <p14:tracePt t="4655" x="4686300" y="5684838"/>
          <p14:tracePt t="4671" x="4168775" y="5684838"/>
          <p14:tracePt t="4688" x="3687763" y="5630863"/>
          <p14:tracePt t="4705" x="3254375" y="5508625"/>
          <p14:tracePt t="4721" x="2933700" y="5326063"/>
          <p14:tracePt t="4738" x="2720975" y="5135563"/>
          <p14:tracePt t="4755" x="2582863" y="4860925"/>
          <p14:tracePt t="4772" x="2552700" y="4678363"/>
          <p14:tracePt t="4788" x="2544763" y="4511675"/>
          <p14:tracePt t="4805" x="2568575" y="4305300"/>
          <p14:tracePt t="4822" x="2651125" y="4106863"/>
          <p14:tracePt t="4838" x="2743200" y="3916363"/>
          <p14:tracePt t="4855" x="2955925" y="3679825"/>
          <p14:tracePt t="4871" x="3140075" y="3573463"/>
          <p14:tracePt t="4888" x="3436938" y="3467100"/>
          <p14:tracePt t="4905" x="3863975" y="3368675"/>
          <p14:tracePt t="4922" x="4343400" y="3306763"/>
          <p14:tracePt t="4938" x="4922838" y="3230563"/>
          <p14:tracePt t="4955" x="5516563" y="3162300"/>
          <p14:tracePt t="4972" x="6134100" y="3078163"/>
          <p14:tracePt t="4988" x="6689725" y="3009900"/>
          <p14:tracePt t="5005" x="7094538" y="3001963"/>
          <p14:tracePt t="5023" x="7612063" y="3001963"/>
          <p14:tracePt t="5039" x="7718425" y="3001963"/>
          <p14:tracePt t="5055" x="7954963" y="3017838"/>
          <p14:tracePt t="5071" x="8047038" y="3055938"/>
          <p14:tracePt t="5088" x="8123238" y="3101975"/>
          <p14:tracePt t="5105" x="8183563" y="3178175"/>
          <p14:tracePt t="5121" x="8245475" y="3314700"/>
          <p14:tracePt t="5138" x="8343900" y="3535363"/>
          <p14:tracePt t="5155" x="8442325" y="3848100"/>
          <p14:tracePt t="5171" x="8504238" y="4175125"/>
          <p14:tracePt t="5188" x="8526463" y="4397375"/>
          <p14:tracePt t="5205" x="8518525" y="4556125"/>
          <p14:tracePt t="5221" x="8450263" y="4686300"/>
          <p14:tracePt t="5238" x="8335963" y="4808538"/>
          <p14:tracePt t="5255" x="8153400" y="4930775"/>
          <p14:tracePt t="5272" x="7810500" y="5059363"/>
          <p14:tracePt t="5288" x="7489825" y="5113338"/>
          <p14:tracePt t="5305" x="7116763" y="5113338"/>
          <p14:tracePt t="5322" x="6659563" y="5113338"/>
          <p14:tracePt t="5338" x="6188075" y="5059363"/>
          <p14:tracePt t="5355" x="5889625" y="5006975"/>
          <p14:tracePt t="5372" x="5761038" y="4960938"/>
          <p14:tracePt t="5388" x="5722938" y="4937125"/>
          <p14:tracePt t="5405" x="5722938" y="4914900"/>
          <p14:tracePt t="5422" x="5722938" y="4860925"/>
          <p14:tracePt t="5439" x="5722938" y="4784725"/>
          <p14:tracePt t="5455" x="5722938" y="4724400"/>
          <p14:tracePt t="5472" x="5730875" y="4564063"/>
          <p14:tracePt t="5488" x="5745163" y="4427538"/>
          <p14:tracePt t="5505" x="5753100" y="4297363"/>
          <p14:tracePt t="5522" x="5768975" y="4175125"/>
          <p14:tracePt t="5538" x="5783263" y="4060825"/>
          <p14:tracePt t="5555" x="5821363" y="3954463"/>
          <p14:tracePt t="5572" x="5851525" y="3894138"/>
          <p14:tracePt t="5588" x="5875338" y="3832225"/>
          <p14:tracePt t="5605" x="5913438" y="3802063"/>
          <p14:tracePt t="5622" x="5943600" y="3787775"/>
          <p14:tracePt t="5639" x="6027738" y="3771900"/>
          <p14:tracePt t="5655" x="6057900" y="3763963"/>
          <p14:tracePt t="5672" x="6142038" y="3733800"/>
          <p14:tracePt t="5688" x="6188075" y="3717925"/>
          <p14:tracePt t="5705" x="6226175" y="3695700"/>
          <p14:tracePt t="5722" x="6248400" y="3679825"/>
          <p14:tracePt t="5776" x="6264275" y="3679825"/>
          <p14:tracePt t="5784" x="6278563" y="3679825"/>
          <p14:tracePt t="5792" x="6302375" y="3679825"/>
          <p14:tracePt t="5805" x="6324600" y="3679825"/>
          <p14:tracePt t="5822" x="6378575" y="3679825"/>
          <p14:tracePt t="5840" x="6461125" y="3711575"/>
          <p14:tracePt t="5855" x="6553200" y="3749675"/>
          <p14:tracePt t="5872" x="6645275" y="3810000"/>
          <p14:tracePt t="5888" x="6689725" y="3878263"/>
          <p14:tracePt t="5905" x="6727825" y="3954463"/>
          <p14:tracePt t="5922" x="6743700" y="4008438"/>
          <p14:tracePt t="5940" x="6751638" y="4054475"/>
          <p14:tracePt t="5955" x="6751638" y="4098925"/>
          <p14:tracePt t="5972" x="6743700" y="4160838"/>
          <p14:tracePt t="5989" x="6667500" y="4251325"/>
          <p14:tracePt t="6005" x="6613525" y="4283075"/>
          <p14:tracePt t="6022" x="6523038" y="4297363"/>
          <p14:tracePt t="6040" x="6378575" y="4297363"/>
          <p14:tracePt t="6056" x="6302375" y="4283075"/>
          <p14:tracePt t="6072" x="6278563" y="4275138"/>
          <p14:tracePt t="6089" x="6256338" y="4251325"/>
          <p14:tracePt t="6105" x="6232525" y="4206875"/>
          <p14:tracePt t="6122" x="6232525" y="4175125"/>
          <p14:tracePt t="6139" x="6232525" y="4130675"/>
          <p14:tracePt t="6156" x="6232525" y="4076700"/>
          <p14:tracePt t="6172" x="6232525" y="4046538"/>
          <p14:tracePt t="6189" x="6256338" y="4008438"/>
          <p14:tracePt t="6205" x="6302375" y="3970338"/>
          <p14:tracePt t="6222" x="6346825" y="3946525"/>
          <p14:tracePt t="6239" x="6378575" y="3946525"/>
          <p14:tracePt t="6255" x="6392863" y="3946525"/>
          <p14:tracePt t="6272" x="6400800" y="3946525"/>
          <p14:tracePt t="6289" x="6400800" y="3954463"/>
          <p14:tracePt t="6305" x="6400800" y="3978275"/>
          <p14:tracePt t="6322" x="6400800" y="3992563"/>
          <p14:tracePt t="6339" x="6400800" y="4000500"/>
          <p14:tracePt t="6355" x="6400800" y="4016375"/>
          <p14:tracePt t="6373" x="6370638" y="4016375"/>
          <p14:tracePt t="6389" x="6340475" y="4008438"/>
          <p14:tracePt t="6405" x="6316663" y="4000500"/>
          <p14:tracePt t="6422" x="6308725" y="3992563"/>
          <p14:tracePt t="6441" x="6308725" y="3984625"/>
          <p14:tracePt t="6457" x="6308725" y="3978275"/>
          <p14:tracePt t="6472" x="6340475" y="3962400"/>
          <p14:tracePt t="6489" x="6378575" y="3962400"/>
          <p14:tracePt t="6505" x="6416675" y="3962400"/>
          <p14:tracePt t="6539" x="6423025" y="3962400"/>
          <p14:tracePt t="6568" x="6423025" y="3978275"/>
          <p14:tracePt t="6576" x="6423025" y="3984625"/>
          <p14:tracePt t="6589" x="6423025" y="3992563"/>
          <p14:tracePt t="6605" x="6400800" y="4016375"/>
          <p14:tracePt t="6622" x="6362700" y="4016375"/>
          <p14:tracePt t="6639" x="6340475" y="4016375"/>
          <p14:tracePt t="6655" x="6308725" y="4008438"/>
          <p14:tracePt t="6672" x="6308725" y="3984625"/>
          <p14:tracePt t="6690" x="6308725" y="3978275"/>
          <p14:tracePt t="6706" x="6332538" y="3954463"/>
          <p14:tracePt t="6722" x="6408738" y="3946525"/>
          <p14:tracePt t="6739" x="6454775" y="3946525"/>
          <p14:tracePt t="6756" x="6484938" y="3954463"/>
          <p14:tracePt t="6789" x="6492875" y="3962400"/>
          <p14:tracePt t="6808" x="6492875" y="3970338"/>
          <p14:tracePt t="6822" x="6492875" y="3978275"/>
          <p14:tracePt t="6839" x="6454775" y="3978275"/>
          <p14:tracePt t="6856" x="6446838" y="3978275"/>
          <p14:tracePt t="7040" x="6446838" y="3984625"/>
          <p14:tracePt t="7048" x="6461125" y="3984625"/>
          <p14:tracePt t="7056" x="6461125" y="4000500"/>
          <p14:tracePt t="7072" x="6469063" y="4030663"/>
          <p14:tracePt t="7089" x="6484938" y="4076700"/>
          <p14:tracePt t="7107" x="6523038" y="4130675"/>
          <p14:tracePt t="7122" x="6591300" y="4198938"/>
          <p14:tracePt t="7140" x="6713538" y="4259263"/>
          <p14:tracePt t="7156" x="6850063" y="4321175"/>
          <p14:tracePt t="7172" x="7040563" y="4343400"/>
          <p14:tracePt t="7189" x="7285038" y="4359275"/>
          <p14:tracePt t="7206" x="7620000" y="4359275"/>
          <p14:tracePt t="7222" x="7886700" y="4359275"/>
          <p14:tracePt t="7239" x="8069263" y="4359275"/>
          <p14:tracePt t="7256" x="8237538" y="4373563"/>
          <p14:tracePt t="7272" x="8297863" y="4403725"/>
          <p14:tracePt t="7289" x="8343900" y="4427538"/>
          <p14:tracePt t="7306" x="8382000" y="4495800"/>
          <p14:tracePt t="7323" x="8412163" y="4579938"/>
          <p14:tracePt t="7339" x="8450263" y="4686300"/>
          <p14:tracePt t="7356" x="8474075" y="4762500"/>
          <p14:tracePt t="7372" x="8488363" y="4822825"/>
          <p14:tracePt t="7389" x="8496300" y="4838700"/>
          <p14:tracePt t="7406" x="8496300" y="4846638"/>
          <p14:tracePt t="7512" x="8480425" y="4846638"/>
          <p14:tracePt t="7520" x="8458200" y="4846638"/>
          <p14:tracePt t="7536" x="8450263" y="4838700"/>
          <p14:tracePt t="7544" x="8450263" y="4830763"/>
          <p14:tracePt t="7556" x="8428038" y="4800600"/>
          <p14:tracePt t="7573" x="8389938" y="4694238"/>
          <p14:tracePt t="7575" x="8382000" y="4632325"/>
          <p14:tracePt t="7589" x="8382000" y="4572000"/>
          <p14:tracePt t="7606" x="8382000" y="4441825"/>
          <p14:tracePt t="7623" x="8397875" y="4251325"/>
          <p14:tracePt t="7641" x="8442325" y="4137025"/>
          <p14:tracePt t="7656" x="8474075" y="4068763"/>
          <p14:tracePt t="7673" x="8480425" y="4046538"/>
          <p14:tracePt t="7689" x="8480425" y="4038600"/>
          <p14:tracePt t="7723" x="8397875" y="4008438"/>
          <p14:tracePt t="7739" x="8191500" y="3992563"/>
          <p14:tracePt t="7756" x="7756525" y="3992563"/>
          <p14:tracePt t="7773" x="7337425" y="3992563"/>
          <p14:tracePt t="7789" x="7040563" y="3940175"/>
          <p14:tracePt t="7806" x="6896100" y="3916363"/>
          <p14:tracePt t="7823" x="6873875" y="3902075"/>
          <p14:tracePt t="7968" x="6873875" y="3894138"/>
          <p14:tracePt t="7984" x="6850063" y="3878263"/>
          <p14:tracePt t="7992" x="6819900" y="3878263"/>
          <p14:tracePt t="8000" x="6797675" y="3870325"/>
          <p14:tracePt t="8008" x="6751638" y="3870325"/>
          <p14:tracePt t="8023" x="6659563" y="3870325"/>
          <p14:tracePt t="8039" x="6621463" y="3870325"/>
          <p14:tracePt t="8056" x="6553200" y="3902075"/>
          <p14:tracePt t="8073" x="6507163" y="3932238"/>
          <p14:tracePt t="8089" x="6477000" y="3954463"/>
          <p14:tracePt t="8106" x="6454775" y="3978275"/>
          <p14:tracePt t="8123" x="6438900" y="3984625"/>
          <p14:tracePt t="8156" x="6430963" y="3984625"/>
          <p14:tracePt t="8256" x="6446838" y="3984625"/>
          <p14:tracePt t="8265" x="6484938" y="3984625"/>
          <p14:tracePt t="8273" x="6515100" y="3984625"/>
          <p14:tracePt t="8289" x="6675438" y="4000500"/>
          <p14:tracePt t="8306" x="6880225" y="4000500"/>
          <p14:tracePt t="8323" x="7154863" y="4008438"/>
          <p14:tracePt t="8339" x="7413625" y="4016375"/>
          <p14:tracePt t="8356" x="7650163" y="4016375"/>
          <p14:tracePt t="8373" x="7870825" y="4016375"/>
          <p14:tracePt t="8390" x="8001000" y="4016375"/>
          <p14:tracePt t="8406" x="8115300" y="4016375"/>
          <p14:tracePt t="8423" x="8183563" y="4016375"/>
          <p14:tracePt t="8439" x="8199438" y="4016375"/>
          <p14:tracePt t="8456" x="8245475" y="4016375"/>
          <p14:tracePt t="8473" x="8297863" y="4000500"/>
          <p14:tracePt t="8490" x="8374063" y="3984625"/>
          <p14:tracePt t="8506" x="8488363" y="3984625"/>
          <p14:tracePt t="8523" x="8610600" y="3984625"/>
          <p14:tracePt t="8540" x="8732838" y="3984625"/>
          <p14:tracePt t="8556" x="8816975" y="3984625"/>
          <p14:tracePt t="8559" x="8831263" y="3984625"/>
          <p14:tracePt t="8573" x="8855075" y="3984625"/>
          <p14:tracePt t="8590" x="8869363" y="3984625"/>
          <p14:tracePt t="8712" x="8885238" y="3978275"/>
          <p14:tracePt t="8720" x="8893175" y="3978275"/>
          <p14:tracePt t="8729" x="8899525" y="3970338"/>
          <p14:tracePt t="8740" x="8907463" y="3970338"/>
          <p14:tracePt t="8756" x="8931275" y="3970338"/>
          <p14:tracePt t="8773" x="8945563" y="3962400"/>
          <p14:tracePt t="8840" x="8945563" y="3954463"/>
          <p14:tracePt t="8856" x="8937625" y="3946525"/>
          <p14:tracePt t="8864" x="8899525" y="3940175"/>
          <p14:tracePt t="8873" x="8861425" y="3932238"/>
          <p14:tracePt t="8890" x="8763000" y="3932238"/>
          <p14:tracePt t="8906" x="8594725" y="3932238"/>
          <p14:tracePt t="8923" x="8404225" y="3962400"/>
          <p14:tracePt t="8940" x="8199438" y="3984625"/>
          <p14:tracePt t="8956" x="7932738" y="4022725"/>
          <p14:tracePt t="8973" x="7704138" y="4022725"/>
          <p14:tracePt t="8990" x="7489825" y="4022725"/>
          <p14:tracePt t="9007" x="7315200" y="4022725"/>
          <p14:tracePt t="9023" x="7162800" y="4022725"/>
          <p14:tracePt t="9041" x="6972300" y="4030663"/>
          <p14:tracePt t="9056" x="6804025" y="4068763"/>
          <p14:tracePt t="9073" x="6659563" y="4106863"/>
          <p14:tracePt t="9090" x="6499225" y="4160838"/>
          <p14:tracePt t="9106" x="6346825" y="4213225"/>
          <p14:tracePt t="9123" x="6142038" y="4267200"/>
          <p14:tracePt t="9140" x="5913438" y="4327525"/>
          <p14:tracePt t="9156" x="5745163" y="4403725"/>
          <p14:tracePt t="9173" x="5616575" y="4487863"/>
          <p14:tracePt t="9190" x="5470525" y="4594225"/>
          <p14:tracePt t="9207" x="5372100" y="4686300"/>
          <p14:tracePt t="9223" x="5249863" y="4754563"/>
          <p14:tracePt t="9240" x="5219700" y="4778375"/>
          <p14:tracePt t="9256" x="5203825" y="4792663"/>
          <p14:tracePt t="9273" x="5197475" y="4792663"/>
          <p14:tracePt t="9290" x="5189538" y="4792663"/>
          <p14:tracePt t="9353" x="5181600" y="4792663"/>
          <p14:tracePt t="9360" x="5165725" y="4792663"/>
          <p14:tracePt t="9368" x="5135563" y="4792663"/>
          <p14:tracePt t="9376" x="5075238" y="4792663"/>
          <p14:tracePt t="9390" x="4983163" y="4792663"/>
          <p14:tracePt t="9407" x="4457700" y="4868863"/>
          <p14:tracePt t="9423" x="4283075" y="4892675"/>
          <p14:tracePt t="9440" x="3924300" y="4937125"/>
          <p14:tracePt t="9457" x="3779838" y="4960938"/>
          <p14:tracePt t="9473" x="3725863" y="4968875"/>
          <p14:tracePt t="9490" x="3703638" y="4975225"/>
          <p14:tracePt t="9536" x="3695700" y="4975225"/>
          <p14:tracePt t="9544" x="3679825" y="4975225"/>
          <p14:tracePt t="9557" x="3673475" y="4983163"/>
          <p14:tracePt t="9573" x="3665538" y="4983163"/>
          <p14:tracePt t="9590" x="3649663" y="4991100"/>
          <p14:tracePt t="9607" x="3611563" y="5006975"/>
          <p14:tracePt t="9623" x="3597275" y="5013325"/>
          <p14:tracePt t="9640" x="3589338" y="5013325"/>
          <p14:tracePt t="9720" x="3581400" y="5013325"/>
          <p14:tracePt t="11200" x="3597275" y="5013325"/>
          <p14:tracePt t="11208" x="3657600" y="5013325"/>
          <p14:tracePt t="11216" x="3749675" y="5013325"/>
          <p14:tracePt t="11224" x="3840163" y="5013325"/>
          <p14:tracePt t="11241" x="4030663" y="5013325"/>
          <p14:tracePt t="11257" x="4206875" y="5013325"/>
          <p14:tracePt t="11274" x="4327525" y="5013325"/>
          <p14:tracePt t="11291" x="4389438" y="5013325"/>
          <p14:tracePt t="11307" x="4427538" y="5021263"/>
          <p14:tracePt t="11324" x="4449763" y="5037138"/>
          <p14:tracePt t="11341" x="4465638" y="5051425"/>
          <p14:tracePt t="11357" x="4487863" y="5059363"/>
          <p14:tracePt t="11374" x="4518025" y="5089525"/>
          <p14:tracePt t="11392" x="4640263" y="5173663"/>
          <p14:tracePt t="11407" x="4686300" y="5189538"/>
          <p14:tracePt t="11424" x="4838700" y="5249863"/>
          <p14:tracePt t="11441" x="4892675" y="5257800"/>
          <p14:tracePt t="11458" x="4906963" y="52578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560"/>
    </mc:Choice>
    <mc:Fallback xmlns="">
      <p:transition spd="slow" advTm="28756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7392" x="4914900" y="5257800"/>
          <p14:tracePt t="217723" x="7521575" y="4686300"/>
          <p14:tracePt t="250584" x="7535863" y="4686300"/>
          <p14:tracePt t="250902" x="5067300" y="6850063"/>
          <p14:tracePt t="250915" x="5037138" y="6850063"/>
          <p14:tracePt t="250931" x="4960938" y="6850063"/>
          <p14:tracePt t="250948" x="4868863" y="6850063"/>
          <p14:tracePt t="250965" x="4754563" y="6850063"/>
          <p14:tracePt t="250982" x="4556125" y="6850063"/>
          <p14:tracePt t="250999" x="4441825" y="6850063"/>
          <p14:tracePt t="251015" x="4403725" y="6850063"/>
          <p14:tracePt t="251032" x="4389438" y="6850063"/>
          <p14:tracePt t="251119" x="4381500" y="6842125"/>
          <p14:tracePt t="251327" x="4381500" y="6835775"/>
          <p14:tracePt t="251335" x="4381500" y="6819900"/>
          <p14:tracePt t="251343" x="4381500" y="6773863"/>
          <p14:tracePt t="251351" x="4403725" y="6713538"/>
          <p14:tracePt t="251365" x="4427538" y="6637338"/>
          <p14:tracePt t="251382" x="4511675" y="6484938"/>
          <p14:tracePt t="251399" x="4670425" y="6188075"/>
          <p14:tracePt t="251415" x="4740275" y="6035675"/>
          <p14:tracePt t="251432" x="4778375" y="5951538"/>
          <p14:tracePt t="251449" x="4792663" y="5905500"/>
          <p14:tracePt t="277463" x="4792663" y="5867400"/>
          <p14:tracePt t="277471" x="4792663" y="5821363"/>
          <p14:tracePt t="277479" x="4792663" y="5791200"/>
          <p14:tracePt t="277492" x="4792663" y="5753100"/>
          <p14:tracePt t="277509" x="4746625" y="5616575"/>
          <p14:tracePt t="277525" x="4640263" y="5448300"/>
          <p14:tracePt t="277543" x="4564063" y="5387975"/>
          <p14:tracePt t="277983" x="4564063" y="5380038"/>
          <p14:tracePt t="277999" x="4587875" y="5372100"/>
          <p14:tracePt t="284503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5.3|14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1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4.2|1.3|26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8.7|0.8|22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7|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7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4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1.2|60.2|2.7|24.7|1.1|49.1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8.3|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9.2|5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7.5|6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A213F88-3476-4C0E-8E7E-8998BED5599A}"/>
</file>

<file path=customXml/itemProps2.xml><?xml version="1.0" encoding="utf-8"?>
<ds:datastoreItem xmlns:ds="http://schemas.openxmlformats.org/officeDocument/2006/customXml" ds:itemID="{DFE0A7F0-A55C-4B1B-9CF8-9806AA7EF0D2}"/>
</file>

<file path=customXml/itemProps3.xml><?xml version="1.0" encoding="utf-8"?>
<ds:datastoreItem xmlns:ds="http://schemas.openxmlformats.org/officeDocument/2006/customXml" ds:itemID="{87613C12-7870-4D26-A1C4-28908F7B8161}"/>
</file>

<file path=docProps/app.xml><?xml version="1.0" encoding="utf-8"?>
<Properties xmlns="http://schemas.openxmlformats.org/officeDocument/2006/extended-properties" xmlns:vt="http://schemas.openxmlformats.org/officeDocument/2006/docPropsVTypes">
  <TotalTime>2766</TotalTime>
  <Words>888</Words>
  <Application>Microsoft Office PowerPoint</Application>
  <PresentationFormat>Widescreen</PresentationFormat>
  <Paragraphs>269</Paragraphs>
  <Slides>59</Slides>
  <Notes>8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9" baseType="lpstr">
      <vt:lpstr>Arial</vt:lpstr>
      <vt:lpstr>Calibri</vt:lpstr>
      <vt:lpstr>Calibri Light</vt:lpstr>
      <vt:lpstr>Lucida Calligraphy</vt:lpstr>
      <vt:lpstr>Stone Sans OS ITC TT-Semi</vt:lpstr>
      <vt:lpstr>Times New Roman</vt:lpstr>
      <vt:lpstr>Wingdings</vt:lpstr>
      <vt:lpstr>Wingdings 2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103</cp:revision>
  <dcterms:created xsi:type="dcterms:W3CDTF">2023-04-29T09:08:23Z</dcterms:created>
  <dcterms:modified xsi:type="dcterms:W3CDTF">2026-05-05T12:39:40Z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