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9"/>
  </p:notesMasterIdLst>
  <p:sldIdLst>
    <p:sldId id="480" r:id="rId2"/>
    <p:sldId id="303" r:id="rId3"/>
    <p:sldId id="313" r:id="rId4"/>
    <p:sldId id="702" r:id="rId5"/>
    <p:sldId id="852" r:id="rId6"/>
    <p:sldId id="853" r:id="rId7"/>
    <p:sldId id="854" r:id="rId8"/>
    <p:sldId id="855" r:id="rId9"/>
    <p:sldId id="856" r:id="rId10"/>
    <p:sldId id="857" r:id="rId11"/>
    <p:sldId id="858" r:id="rId12"/>
    <p:sldId id="859" r:id="rId13"/>
    <p:sldId id="860" r:id="rId14"/>
    <p:sldId id="861" r:id="rId15"/>
    <p:sldId id="862" r:id="rId16"/>
    <p:sldId id="863" r:id="rId17"/>
    <p:sldId id="864" r:id="rId18"/>
    <p:sldId id="865" r:id="rId19"/>
    <p:sldId id="866" r:id="rId20"/>
    <p:sldId id="867" r:id="rId21"/>
    <p:sldId id="868" r:id="rId22"/>
    <p:sldId id="869" r:id="rId23"/>
    <p:sldId id="870" r:id="rId24"/>
    <p:sldId id="871" r:id="rId25"/>
    <p:sldId id="872" r:id="rId26"/>
    <p:sldId id="873" r:id="rId27"/>
    <p:sldId id="874" r:id="rId28"/>
    <p:sldId id="875" r:id="rId29"/>
    <p:sldId id="876" r:id="rId30"/>
    <p:sldId id="877" r:id="rId31"/>
    <p:sldId id="917" r:id="rId32"/>
    <p:sldId id="918" r:id="rId33"/>
    <p:sldId id="919" r:id="rId34"/>
    <p:sldId id="920" r:id="rId35"/>
    <p:sldId id="921" r:id="rId36"/>
    <p:sldId id="922" r:id="rId37"/>
    <p:sldId id="923" r:id="rId38"/>
    <p:sldId id="924" r:id="rId39"/>
    <p:sldId id="925" r:id="rId40"/>
    <p:sldId id="926" r:id="rId41"/>
    <p:sldId id="927" r:id="rId42"/>
    <p:sldId id="928" r:id="rId43"/>
    <p:sldId id="929" r:id="rId44"/>
    <p:sldId id="930" r:id="rId45"/>
    <p:sldId id="931" r:id="rId46"/>
    <p:sldId id="932" r:id="rId47"/>
    <p:sldId id="933" r:id="rId48"/>
    <p:sldId id="934" r:id="rId49"/>
    <p:sldId id="935" r:id="rId50"/>
    <p:sldId id="936" r:id="rId51"/>
    <p:sldId id="937" r:id="rId52"/>
    <p:sldId id="938" r:id="rId53"/>
    <p:sldId id="939" r:id="rId54"/>
    <p:sldId id="940" r:id="rId55"/>
    <p:sldId id="941" r:id="rId56"/>
    <p:sldId id="942" r:id="rId57"/>
    <p:sldId id="943" r:id="rId58"/>
    <p:sldId id="944" r:id="rId59"/>
    <p:sldId id="945" r:id="rId60"/>
    <p:sldId id="946" r:id="rId61"/>
    <p:sldId id="947" r:id="rId62"/>
    <p:sldId id="948" r:id="rId63"/>
    <p:sldId id="949" r:id="rId64"/>
    <p:sldId id="950" r:id="rId65"/>
    <p:sldId id="951" r:id="rId66"/>
    <p:sldId id="952" r:id="rId67"/>
    <p:sldId id="953" r:id="rId68"/>
    <p:sldId id="954" r:id="rId69"/>
    <p:sldId id="778" r:id="rId70"/>
    <p:sldId id="960" r:id="rId71"/>
    <p:sldId id="779" r:id="rId72"/>
    <p:sldId id="961" r:id="rId73"/>
    <p:sldId id="841" r:id="rId74"/>
    <p:sldId id="962" r:id="rId75"/>
    <p:sldId id="842" r:id="rId76"/>
    <p:sldId id="963" r:id="rId77"/>
    <p:sldId id="843" r:id="rId78"/>
    <p:sldId id="964" r:id="rId79"/>
    <p:sldId id="844" r:id="rId80"/>
    <p:sldId id="965" r:id="rId81"/>
    <p:sldId id="845" r:id="rId82"/>
    <p:sldId id="966" r:id="rId83"/>
    <p:sldId id="846" r:id="rId84"/>
    <p:sldId id="967" r:id="rId85"/>
    <p:sldId id="847" r:id="rId86"/>
    <p:sldId id="968" r:id="rId87"/>
    <p:sldId id="848" r:id="rId88"/>
    <p:sldId id="969" r:id="rId89"/>
    <p:sldId id="849" r:id="rId90"/>
    <p:sldId id="970" r:id="rId91"/>
    <p:sldId id="850" r:id="rId92"/>
    <p:sldId id="971" r:id="rId93"/>
    <p:sldId id="851" r:id="rId94"/>
    <p:sldId id="972" r:id="rId95"/>
    <p:sldId id="959" r:id="rId96"/>
    <p:sldId id="973" r:id="rId97"/>
    <p:sldId id="349" r:id="rId9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866"/>
            <p14:sldId id="867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51"/>
            <p14:sldId id="952"/>
            <p14:sldId id="953"/>
            <p14:sldId id="954"/>
            <p14:sldId id="778"/>
            <p14:sldId id="960"/>
            <p14:sldId id="779"/>
            <p14:sldId id="961"/>
            <p14:sldId id="841"/>
            <p14:sldId id="962"/>
            <p14:sldId id="842"/>
            <p14:sldId id="963"/>
            <p14:sldId id="843"/>
            <p14:sldId id="964"/>
            <p14:sldId id="844"/>
            <p14:sldId id="965"/>
            <p14:sldId id="845"/>
            <p14:sldId id="966"/>
            <p14:sldId id="846"/>
            <p14:sldId id="967"/>
            <p14:sldId id="847"/>
            <p14:sldId id="968"/>
            <p14:sldId id="848"/>
            <p14:sldId id="969"/>
            <p14:sldId id="849"/>
            <p14:sldId id="970"/>
            <p14:sldId id="850"/>
            <p14:sldId id="971"/>
            <p14:sldId id="851"/>
            <p14:sldId id="972"/>
            <p14:sldId id="959"/>
            <p14:sldId id="9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9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4" Type="http://schemas.openxmlformats.org/officeDocument/2006/relationships/image" Target="../media/image69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76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67.wmf"/><Relationship Id="rId1" Type="http://schemas.openxmlformats.org/officeDocument/2006/relationships/image" Target="../media/image86.wmf"/><Relationship Id="rId4" Type="http://schemas.openxmlformats.org/officeDocument/2006/relationships/image" Target="../media/image88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6.wmf"/><Relationship Id="rId1" Type="http://schemas.openxmlformats.org/officeDocument/2006/relationships/image" Target="../media/image93.w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image" Target="../media/image96.wmf"/><Relationship Id="rId7" Type="http://schemas.openxmlformats.org/officeDocument/2006/relationships/image" Target="../media/image100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Relationship Id="rId6" Type="http://schemas.openxmlformats.org/officeDocument/2006/relationships/image" Target="../media/image99.wmf"/><Relationship Id="rId5" Type="http://schemas.openxmlformats.org/officeDocument/2006/relationships/image" Target="../media/image98.wmf"/><Relationship Id="rId4" Type="http://schemas.openxmlformats.org/officeDocument/2006/relationships/image" Target="../media/image97.wmf"/><Relationship Id="rId9" Type="http://schemas.openxmlformats.org/officeDocument/2006/relationships/image" Target="../media/image102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wmf"/><Relationship Id="rId1" Type="http://schemas.openxmlformats.org/officeDocument/2006/relationships/image" Target="../media/image109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wmf"/><Relationship Id="rId7" Type="http://schemas.openxmlformats.org/officeDocument/2006/relationships/image" Target="../media/image118.wmf"/><Relationship Id="rId2" Type="http://schemas.openxmlformats.org/officeDocument/2006/relationships/image" Target="../media/image113.wmf"/><Relationship Id="rId1" Type="http://schemas.openxmlformats.org/officeDocument/2006/relationships/image" Target="../media/image112.wmf"/><Relationship Id="rId6" Type="http://schemas.openxmlformats.org/officeDocument/2006/relationships/image" Target="../media/image117.wmf"/><Relationship Id="rId5" Type="http://schemas.openxmlformats.org/officeDocument/2006/relationships/image" Target="../media/image116.wmf"/><Relationship Id="rId4" Type="http://schemas.openxmlformats.org/officeDocument/2006/relationships/image" Target="../media/image115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wmf"/><Relationship Id="rId2" Type="http://schemas.openxmlformats.org/officeDocument/2006/relationships/image" Target="../media/image121.wmf"/><Relationship Id="rId1" Type="http://schemas.openxmlformats.org/officeDocument/2006/relationships/image" Target="../media/image120.wmf"/><Relationship Id="rId4" Type="http://schemas.openxmlformats.org/officeDocument/2006/relationships/image" Target="../media/image123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/Relationships>
</file>

<file path=ppt/drawings/_rels/vmlDrawing4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image" Target="../media/image96.wmf"/><Relationship Id="rId7" Type="http://schemas.openxmlformats.org/officeDocument/2006/relationships/image" Target="../media/image100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Relationship Id="rId6" Type="http://schemas.openxmlformats.org/officeDocument/2006/relationships/image" Target="../media/image99.wmf"/><Relationship Id="rId5" Type="http://schemas.openxmlformats.org/officeDocument/2006/relationships/image" Target="../media/image98.wmf"/><Relationship Id="rId4" Type="http://schemas.openxmlformats.org/officeDocument/2006/relationships/image" Target="../media/image97.wmf"/><Relationship Id="rId9" Type="http://schemas.openxmlformats.org/officeDocument/2006/relationships/image" Target="../media/image102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wmf"/><Relationship Id="rId2" Type="http://schemas.openxmlformats.org/officeDocument/2006/relationships/image" Target="../media/image86.wmf"/><Relationship Id="rId1" Type="http://schemas.openxmlformats.org/officeDocument/2006/relationships/image" Target="../media/image127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wmf"/><Relationship Id="rId2" Type="http://schemas.openxmlformats.org/officeDocument/2006/relationships/image" Target="../media/image130.wmf"/><Relationship Id="rId1" Type="http://schemas.openxmlformats.org/officeDocument/2006/relationships/image" Target="../media/image129.wmf"/><Relationship Id="rId4" Type="http://schemas.openxmlformats.org/officeDocument/2006/relationships/image" Target="../media/image132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wmf"/><Relationship Id="rId2" Type="http://schemas.openxmlformats.org/officeDocument/2006/relationships/image" Target="../media/image133.wmf"/><Relationship Id="rId1" Type="http://schemas.openxmlformats.org/officeDocument/2006/relationships/image" Target="../media/image76.wmf"/></Relationships>
</file>

<file path=ppt/drawings/_rels/vmlDrawing4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Relationship Id="rId9" Type="http://schemas.openxmlformats.org/officeDocument/2006/relationships/image" Target="../media/image85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85.wmf"/><Relationship Id="rId1" Type="http://schemas.openxmlformats.org/officeDocument/2006/relationships/image" Target="../media/image135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7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wmf"/><Relationship Id="rId1" Type="http://schemas.openxmlformats.org/officeDocument/2006/relationships/image" Target="../media/image138.wmf"/><Relationship Id="rId4" Type="http://schemas.openxmlformats.org/officeDocument/2006/relationships/image" Target="../media/image141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/Relationships>
</file>

<file path=ppt/drawings/_rels/vmlDrawing5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wmf"/><Relationship Id="rId3" Type="http://schemas.openxmlformats.org/officeDocument/2006/relationships/image" Target="../media/image147.wmf"/><Relationship Id="rId7" Type="http://schemas.openxmlformats.org/officeDocument/2006/relationships/image" Target="../media/image151.wmf"/><Relationship Id="rId2" Type="http://schemas.openxmlformats.org/officeDocument/2006/relationships/image" Target="../media/image146.wmf"/><Relationship Id="rId1" Type="http://schemas.openxmlformats.org/officeDocument/2006/relationships/image" Target="../media/image145.wmf"/><Relationship Id="rId6" Type="http://schemas.openxmlformats.org/officeDocument/2006/relationships/image" Target="../media/image150.wmf"/><Relationship Id="rId5" Type="http://schemas.openxmlformats.org/officeDocument/2006/relationships/image" Target="../media/image149.wmf"/><Relationship Id="rId4" Type="http://schemas.openxmlformats.org/officeDocument/2006/relationships/image" Target="../media/image148.wmf"/><Relationship Id="rId9" Type="http://schemas.openxmlformats.org/officeDocument/2006/relationships/image" Target="../media/image153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55.wmf"/><Relationship Id="rId1" Type="http://schemas.openxmlformats.org/officeDocument/2006/relationships/image" Target="../media/image154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6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wmf"/><Relationship Id="rId2" Type="http://schemas.openxmlformats.org/officeDocument/2006/relationships/image" Target="../media/image139.wmf"/><Relationship Id="rId1" Type="http://schemas.openxmlformats.org/officeDocument/2006/relationships/image" Target="../media/image138.wmf"/><Relationship Id="rId4" Type="http://schemas.openxmlformats.org/officeDocument/2006/relationships/image" Target="../media/image141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wmf"/><Relationship Id="rId2" Type="http://schemas.openxmlformats.org/officeDocument/2006/relationships/image" Target="../media/image143.wmf"/><Relationship Id="rId1" Type="http://schemas.openxmlformats.org/officeDocument/2006/relationships/image" Target="../media/image157.wmf"/></Relationships>
</file>

<file path=ppt/drawings/_rels/vmlDrawing5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wmf"/><Relationship Id="rId3" Type="http://schemas.openxmlformats.org/officeDocument/2006/relationships/image" Target="../media/image158.wmf"/><Relationship Id="rId7" Type="http://schemas.openxmlformats.org/officeDocument/2006/relationships/image" Target="../media/image160.wmf"/><Relationship Id="rId2" Type="http://schemas.openxmlformats.org/officeDocument/2006/relationships/image" Target="../media/image146.wmf"/><Relationship Id="rId1" Type="http://schemas.openxmlformats.org/officeDocument/2006/relationships/image" Target="../media/image145.wmf"/><Relationship Id="rId6" Type="http://schemas.openxmlformats.org/officeDocument/2006/relationships/image" Target="../media/image150.wmf"/><Relationship Id="rId5" Type="http://schemas.openxmlformats.org/officeDocument/2006/relationships/image" Target="../media/image149.wmf"/><Relationship Id="rId4" Type="http://schemas.openxmlformats.org/officeDocument/2006/relationships/image" Target="../media/image159.wmf"/><Relationship Id="rId9" Type="http://schemas.openxmlformats.org/officeDocument/2006/relationships/image" Target="../media/image162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wmf"/><Relationship Id="rId2" Type="http://schemas.openxmlformats.org/officeDocument/2006/relationships/image" Target="../media/image155.wmf"/><Relationship Id="rId1" Type="http://schemas.openxmlformats.org/officeDocument/2006/relationships/image" Target="../media/image163.w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4.wmf"/></Relationships>
</file>

<file path=ppt/drawings/_rels/vmlDrawing5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wmf"/><Relationship Id="rId1" Type="http://schemas.openxmlformats.org/officeDocument/2006/relationships/image" Target="../media/image164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6.wmf"/></Relationships>
</file>

<file path=ppt/drawings/_rels/vmlDrawing6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wmf"/><Relationship Id="rId1" Type="http://schemas.openxmlformats.org/officeDocument/2006/relationships/image" Target="../media/image166.w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8.wmf"/></Relationships>
</file>

<file path=ppt/drawings/_rels/vmlDrawing6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wmf"/><Relationship Id="rId1" Type="http://schemas.openxmlformats.org/officeDocument/2006/relationships/image" Target="../media/image168.w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0.wmf"/></Relationships>
</file>

<file path=ppt/drawings/_rels/vmlDrawing6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wmf"/><Relationship Id="rId1" Type="http://schemas.openxmlformats.org/officeDocument/2006/relationships/image" Target="../media/image170.wmf"/></Relationships>
</file>

<file path=ppt/drawings/_rels/vmlDrawing6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wmf"/><Relationship Id="rId1" Type="http://schemas.openxmlformats.org/officeDocument/2006/relationships/image" Target="../media/image172.wmf"/></Relationships>
</file>

<file path=ppt/drawings/_rels/vmlDrawing6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wmf"/><Relationship Id="rId2" Type="http://schemas.openxmlformats.org/officeDocument/2006/relationships/image" Target="../media/image173.wmf"/><Relationship Id="rId1" Type="http://schemas.openxmlformats.org/officeDocument/2006/relationships/image" Target="../media/image174.wmf"/></Relationships>
</file>

<file path=ppt/drawings/_rels/vmlDrawing6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wmf"/><Relationship Id="rId1" Type="http://schemas.openxmlformats.org/officeDocument/2006/relationships/image" Target="../media/image172.wmf"/></Relationships>
</file>

<file path=ppt/drawings/_rels/vmlDrawing6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wmf"/><Relationship Id="rId2" Type="http://schemas.openxmlformats.org/officeDocument/2006/relationships/image" Target="../media/image176.wmf"/><Relationship Id="rId1" Type="http://schemas.openxmlformats.org/officeDocument/2006/relationships/image" Target="../media/image177.wmf"/></Relationships>
</file>

<file path=ppt/drawings/_rels/vmlDrawing7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wmf"/><Relationship Id="rId1" Type="http://schemas.openxmlformats.org/officeDocument/2006/relationships/image" Target="../media/image172.wmf"/></Relationships>
</file>

<file path=ppt/drawings/_rels/vmlDrawing7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46.wmf"/><Relationship Id="rId1" Type="http://schemas.openxmlformats.org/officeDocument/2006/relationships/image" Target="../media/image172.wmf"/><Relationship Id="rId4" Type="http://schemas.openxmlformats.org/officeDocument/2006/relationships/image" Target="../media/image180.wmf"/></Relationships>
</file>

<file path=ppt/drawings/_rels/vmlDrawing7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wmf"/><Relationship Id="rId1" Type="http://schemas.openxmlformats.org/officeDocument/2006/relationships/image" Target="../media/image172.wmf"/></Relationships>
</file>

<file path=ppt/drawings/_rels/vmlDrawing7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wmf"/><Relationship Id="rId2" Type="http://schemas.openxmlformats.org/officeDocument/2006/relationships/image" Target="../media/image181.wmf"/><Relationship Id="rId1" Type="http://schemas.openxmlformats.org/officeDocument/2006/relationships/image" Target="../media/image172.wmf"/><Relationship Id="rId4" Type="http://schemas.openxmlformats.org/officeDocument/2006/relationships/image" Target="../media/image183.wmf"/></Relationships>
</file>

<file path=ppt/drawings/_rels/vmlDrawing7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wmf"/><Relationship Id="rId1" Type="http://schemas.openxmlformats.org/officeDocument/2006/relationships/image" Target="../media/image172.wmf"/></Relationships>
</file>

<file path=ppt/drawings/_rels/vmlDrawing7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wmf"/><Relationship Id="rId2" Type="http://schemas.openxmlformats.org/officeDocument/2006/relationships/image" Target="../media/image184.wmf"/><Relationship Id="rId1" Type="http://schemas.openxmlformats.org/officeDocument/2006/relationships/image" Target="../media/image172.wmf"/><Relationship Id="rId6" Type="http://schemas.openxmlformats.org/officeDocument/2006/relationships/image" Target="../media/image186.wmf"/><Relationship Id="rId5" Type="http://schemas.openxmlformats.org/officeDocument/2006/relationships/image" Target="../media/image185.wmf"/><Relationship Id="rId4" Type="http://schemas.openxmlformats.org/officeDocument/2006/relationships/image" Target="../media/image179.wmf"/></Relationships>
</file>

<file path=ppt/drawings/_rels/vmlDrawing7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wmf"/><Relationship Id="rId1" Type="http://schemas.openxmlformats.org/officeDocument/2006/relationships/image" Target="../media/image172.wmf"/></Relationships>
</file>

<file path=ppt/drawings/_rels/vmlDrawing7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wmf"/><Relationship Id="rId2" Type="http://schemas.openxmlformats.org/officeDocument/2006/relationships/image" Target="../media/image187.wmf"/><Relationship Id="rId1" Type="http://schemas.openxmlformats.org/officeDocument/2006/relationships/image" Target="../media/image188.wmf"/></Relationships>
</file>

<file path=ppt/drawings/_rels/vmlDrawing7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wmf"/><Relationship Id="rId1" Type="http://schemas.openxmlformats.org/officeDocument/2006/relationships/image" Target="../media/image172.wmf"/></Relationships>
</file>

<file path=ppt/drawings/_rels/vmlDrawing7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wmf"/><Relationship Id="rId2" Type="http://schemas.openxmlformats.org/officeDocument/2006/relationships/image" Target="../media/image190.wmf"/><Relationship Id="rId1" Type="http://schemas.openxmlformats.org/officeDocument/2006/relationships/image" Target="../media/image191.wmf"/></Relationships>
</file>

<file path=ppt/drawings/_rels/vmlDrawing8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3.wmf"/></Relationships>
</file>

<file path=ppt/drawings/_rels/vmlDrawing8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wmf"/><Relationship Id="rId1" Type="http://schemas.openxmlformats.org/officeDocument/2006/relationships/image" Target="../media/image193.wmf"/></Relationships>
</file>

<file path=ppt/drawings/_rels/vmlDrawing8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4.wmf"/></Relationships>
</file>

<file path=ppt/drawings/_rels/vmlDrawing8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4.wmf"/></Relationships>
</file>

<file path=ppt/drawings/_rels/vmlDrawing8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wmf"/><Relationship Id="rId1" Type="http://schemas.openxmlformats.org/officeDocument/2006/relationships/image" Target="../media/image195.wmf"/></Relationships>
</file>

<file path=ppt/drawings/_rels/vmlDrawing8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wmf"/><Relationship Id="rId2" Type="http://schemas.openxmlformats.org/officeDocument/2006/relationships/image" Target="../media/image196.wmf"/><Relationship Id="rId1" Type="http://schemas.openxmlformats.org/officeDocument/2006/relationships/image" Target="../media/image195.wmf"/><Relationship Id="rId4" Type="http://schemas.openxmlformats.org/officeDocument/2006/relationships/image" Target="../media/image1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7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8.wmf"/><Relationship Id="rId5" Type="http://schemas.openxmlformats.org/officeDocument/2006/relationships/image" Target="../media/image26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image" Target="../media/image3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8.bin"/><Relationship Id="rId9" Type="http://schemas.openxmlformats.org/officeDocument/2006/relationships/image" Target="../media/image3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1.bin"/><Relationship Id="rId9" Type="http://schemas.openxmlformats.org/officeDocument/2006/relationships/image" Target="../media/image40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4.bin"/><Relationship Id="rId9" Type="http://schemas.openxmlformats.org/officeDocument/2006/relationships/image" Target="../media/image43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image" Target="../media/image3.png"/><Relationship Id="rId7" Type="http://schemas.openxmlformats.org/officeDocument/2006/relationships/image" Target="../media/image4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Relationship Id="rId9" Type="http://schemas.openxmlformats.org/officeDocument/2006/relationships/image" Target="../media/image46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7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50.wmf"/><Relationship Id="rId4" Type="http://schemas.openxmlformats.org/officeDocument/2006/relationships/oleObject" Target="../embeddings/oleObject43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image" Target="../media/image56.wmf"/><Relationship Id="rId1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49.bin"/><Relationship Id="rId1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1.bin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5.wmf"/><Relationship Id="rId5" Type="http://schemas.openxmlformats.org/officeDocument/2006/relationships/image" Target="../media/image52.wmf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48.bin"/><Relationship Id="rId19" Type="http://schemas.openxmlformats.org/officeDocument/2006/relationships/image" Target="../media/image59.wmf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4.wmf"/><Relationship Id="rId14" Type="http://schemas.openxmlformats.org/officeDocument/2006/relationships/oleObject" Target="../embeddings/oleObject50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3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6.bin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13" Type="http://schemas.openxmlformats.org/officeDocument/2006/relationships/image" Target="../media/image56.wmf"/><Relationship Id="rId18" Type="http://schemas.openxmlformats.org/officeDocument/2006/relationships/oleObject" Target="../embeddings/oleObject64.bin"/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61.bin"/><Relationship Id="rId1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3.bin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58.bin"/><Relationship Id="rId11" Type="http://schemas.openxmlformats.org/officeDocument/2006/relationships/image" Target="../media/image55.wmf"/><Relationship Id="rId5" Type="http://schemas.openxmlformats.org/officeDocument/2006/relationships/image" Target="../media/image52.wmf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60.bin"/><Relationship Id="rId19" Type="http://schemas.openxmlformats.org/officeDocument/2006/relationships/image" Target="../media/image59.wmf"/><Relationship Id="rId4" Type="http://schemas.openxmlformats.org/officeDocument/2006/relationships/oleObject" Target="../embeddings/oleObject57.bin"/><Relationship Id="rId9" Type="http://schemas.openxmlformats.org/officeDocument/2006/relationships/image" Target="../media/image54.wmf"/><Relationship Id="rId14" Type="http://schemas.openxmlformats.org/officeDocument/2006/relationships/oleObject" Target="../embeddings/oleObject6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64.wmf"/><Relationship Id="rId4" Type="http://schemas.openxmlformats.org/officeDocument/2006/relationships/oleObject" Target="../embeddings/oleObject65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69.wmf"/><Relationship Id="rId5" Type="http://schemas.openxmlformats.org/officeDocument/2006/relationships/image" Target="../media/image66.wmf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68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3" Type="http://schemas.openxmlformats.org/officeDocument/2006/relationships/image" Target="../media/image3.png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72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71.bin"/><Relationship Id="rId9" Type="http://schemas.openxmlformats.org/officeDocument/2006/relationships/image" Target="../media/image72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6.bin"/><Relationship Id="rId3" Type="http://schemas.openxmlformats.org/officeDocument/2006/relationships/image" Target="../media/image3.png"/><Relationship Id="rId7" Type="http://schemas.openxmlformats.org/officeDocument/2006/relationships/image" Target="../media/image7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75.bin"/><Relationship Id="rId5" Type="http://schemas.openxmlformats.org/officeDocument/2006/relationships/image" Target="../media/image73.wmf"/><Relationship Id="rId4" Type="http://schemas.openxmlformats.org/officeDocument/2006/relationships/oleObject" Target="../embeddings/oleObject74.bin"/><Relationship Id="rId9" Type="http://schemas.openxmlformats.org/officeDocument/2006/relationships/image" Target="../media/image75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78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7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image" Target="../media/image81.wmf"/><Relationship Id="rId18" Type="http://schemas.openxmlformats.org/officeDocument/2006/relationships/oleObject" Target="../embeddings/oleObject86.bin"/><Relationship Id="rId3" Type="http://schemas.openxmlformats.org/officeDocument/2006/relationships/image" Target="../media/image3.png"/><Relationship Id="rId21" Type="http://schemas.openxmlformats.org/officeDocument/2006/relationships/image" Target="../media/image85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83.bin"/><Relationship Id="rId1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85.bin"/><Relationship Id="rId20" Type="http://schemas.openxmlformats.org/officeDocument/2006/relationships/oleObject" Target="../embeddings/oleObject87.bin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80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5" Type="http://schemas.openxmlformats.org/officeDocument/2006/relationships/image" Target="../media/image82.wmf"/><Relationship Id="rId10" Type="http://schemas.openxmlformats.org/officeDocument/2006/relationships/oleObject" Target="../embeddings/oleObject82.bin"/><Relationship Id="rId19" Type="http://schemas.openxmlformats.org/officeDocument/2006/relationships/image" Target="../media/image84.wmf"/><Relationship Id="rId4" Type="http://schemas.openxmlformats.org/officeDocument/2006/relationships/oleObject" Target="../embeddings/oleObject79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84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0.bin"/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89.bin"/><Relationship Id="rId11" Type="http://schemas.openxmlformats.org/officeDocument/2006/relationships/image" Target="../media/image88.wmf"/><Relationship Id="rId5" Type="http://schemas.openxmlformats.org/officeDocument/2006/relationships/image" Target="../media/image86.wmf"/><Relationship Id="rId10" Type="http://schemas.openxmlformats.org/officeDocument/2006/relationships/oleObject" Target="../embeddings/oleObject91.bin"/><Relationship Id="rId4" Type="http://schemas.openxmlformats.org/officeDocument/2006/relationships/oleObject" Target="../embeddings/oleObject88.bin"/><Relationship Id="rId9" Type="http://schemas.openxmlformats.org/officeDocument/2006/relationships/image" Target="../media/image87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3" Type="http://schemas.openxmlformats.org/officeDocument/2006/relationships/image" Target="../media/image3.png"/><Relationship Id="rId7" Type="http://schemas.openxmlformats.org/officeDocument/2006/relationships/image" Target="../media/image9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93.bin"/><Relationship Id="rId5" Type="http://schemas.openxmlformats.org/officeDocument/2006/relationships/image" Target="../media/image89.wmf"/><Relationship Id="rId4" Type="http://schemas.openxmlformats.org/officeDocument/2006/relationships/oleObject" Target="../embeddings/oleObject92.bin"/><Relationship Id="rId9" Type="http://schemas.openxmlformats.org/officeDocument/2006/relationships/image" Target="../media/image86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7.bin"/><Relationship Id="rId3" Type="http://schemas.openxmlformats.org/officeDocument/2006/relationships/image" Target="../media/image3.png"/><Relationship Id="rId7" Type="http://schemas.openxmlformats.org/officeDocument/2006/relationships/image" Target="../media/image9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96.bin"/><Relationship Id="rId5" Type="http://schemas.openxmlformats.org/officeDocument/2006/relationships/image" Target="../media/image91.wmf"/><Relationship Id="rId4" Type="http://schemas.openxmlformats.org/officeDocument/2006/relationships/oleObject" Target="../embeddings/oleObject95.bin"/><Relationship Id="rId9" Type="http://schemas.openxmlformats.org/officeDocument/2006/relationships/image" Target="../media/image86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99.bin"/><Relationship Id="rId5" Type="http://schemas.openxmlformats.org/officeDocument/2006/relationships/image" Target="../media/image93.wmf"/><Relationship Id="rId4" Type="http://schemas.openxmlformats.org/officeDocument/2006/relationships/oleObject" Target="../embeddings/oleObject98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2.bin"/><Relationship Id="rId13" Type="http://schemas.openxmlformats.org/officeDocument/2006/relationships/image" Target="../media/image98.wmf"/><Relationship Id="rId1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21" Type="http://schemas.openxmlformats.org/officeDocument/2006/relationships/image" Target="../media/image102.wmf"/><Relationship Id="rId7" Type="http://schemas.openxmlformats.org/officeDocument/2006/relationships/image" Target="../media/image95.wmf"/><Relationship Id="rId12" Type="http://schemas.openxmlformats.org/officeDocument/2006/relationships/oleObject" Target="../embeddings/oleObject104.bin"/><Relationship Id="rId1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06.bin"/><Relationship Id="rId20" Type="http://schemas.openxmlformats.org/officeDocument/2006/relationships/oleObject" Target="../embeddings/oleObject108.bin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101.bin"/><Relationship Id="rId11" Type="http://schemas.openxmlformats.org/officeDocument/2006/relationships/image" Target="../media/image97.wmf"/><Relationship Id="rId5" Type="http://schemas.openxmlformats.org/officeDocument/2006/relationships/image" Target="../media/image94.wmf"/><Relationship Id="rId15" Type="http://schemas.openxmlformats.org/officeDocument/2006/relationships/image" Target="../media/image99.wmf"/><Relationship Id="rId10" Type="http://schemas.openxmlformats.org/officeDocument/2006/relationships/oleObject" Target="../embeddings/oleObject103.bin"/><Relationship Id="rId19" Type="http://schemas.openxmlformats.org/officeDocument/2006/relationships/image" Target="../media/image101.wmf"/><Relationship Id="rId4" Type="http://schemas.openxmlformats.org/officeDocument/2006/relationships/oleObject" Target="../embeddings/oleObject100.bin"/><Relationship Id="rId9" Type="http://schemas.openxmlformats.org/officeDocument/2006/relationships/image" Target="../media/image96.wmf"/><Relationship Id="rId14" Type="http://schemas.openxmlformats.org/officeDocument/2006/relationships/oleObject" Target="../embeddings/oleObject105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3.png"/><Relationship Id="rId7" Type="http://schemas.openxmlformats.org/officeDocument/2006/relationships/image" Target="../media/image10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110.bin"/><Relationship Id="rId11" Type="http://schemas.openxmlformats.org/officeDocument/2006/relationships/image" Target="../media/image106.wmf"/><Relationship Id="rId5" Type="http://schemas.openxmlformats.org/officeDocument/2006/relationships/image" Target="../media/image104.wmf"/><Relationship Id="rId10" Type="http://schemas.openxmlformats.org/officeDocument/2006/relationships/oleObject" Target="../embeddings/oleObject111.bin"/><Relationship Id="rId4" Type="http://schemas.openxmlformats.org/officeDocument/2006/relationships/oleObject" Target="../embeddings/oleObject109.bin"/><Relationship Id="rId9" Type="http://schemas.openxmlformats.org/officeDocument/2006/relationships/image" Target="../media/image108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11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1.png"/><Relationship Id="rId5" Type="http://schemas.openxmlformats.org/officeDocument/2006/relationships/image" Target="../media/image109.wmf"/><Relationship Id="rId4" Type="http://schemas.openxmlformats.org/officeDocument/2006/relationships/oleObject" Target="../embeddings/oleObject112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6.bin"/><Relationship Id="rId13" Type="http://schemas.openxmlformats.org/officeDocument/2006/relationships/image" Target="../media/image116.wmf"/><Relationship Id="rId18" Type="http://schemas.openxmlformats.org/officeDocument/2006/relationships/image" Target="../media/image119.png"/><Relationship Id="rId3" Type="http://schemas.openxmlformats.org/officeDocument/2006/relationships/image" Target="../media/image3.png"/><Relationship Id="rId7" Type="http://schemas.openxmlformats.org/officeDocument/2006/relationships/image" Target="../media/image113.wmf"/><Relationship Id="rId12" Type="http://schemas.openxmlformats.org/officeDocument/2006/relationships/oleObject" Target="../embeddings/oleObject118.bin"/><Relationship Id="rId17" Type="http://schemas.openxmlformats.org/officeDocument/2006/relationships/image" Target="../media/image11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20.bin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115.bin"/><Relationship Id="rId11" Type="http://schemas.openxmlformats.org/officeDocument/2006/relationships/image" Target="../media/image115.wmf"/><Relationship Id="rId5" Type="http://schemas.openxmlformats.org/officeDocument/2006/relationships/image" Target="../media/image112.wmf"/><Relationship Id="rId15" Type="http://schemas.openxmlformats.org/officeDocument/2006/relationships/image" Target="../media/image117.wmf"/><Relationship Id="rId10" Type="http://schemas.openxmlformats.org/officeDocument/2006/relationships/oleObject" Target="../embeddings/oleObject117.bin"/><Relationship Id="rId4" Type="http://schemas.openxmlformats.org/officeDocument/2006/relationships/oleObject" Target="../embeddings/oleObject114.bin"/><Relationship Id="rId9" Type="http://schemas.openxmlformats.org/officeDocument/2006/relationships/image" Target="../media/image114.wmf"/><Relationship Id="rId14" Type="http://schemas.openxmlformats.org/officeDocument/2006/relationships/oleObject" Target="../embeddings/oleObject119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86.wmf"/><Relationship Id="rId4" Type="http://schemas.openxmlformats.org/officeDocument/2006/relationships/oleObject" Target="../embeddings/oleObject99.bin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3.bin"/><Relationship Id="rId3" Type="http://schemas.openxmlformats.org/officeDocument/2006/relationships/image" Target="../media/image3.png"/><Relationship Id="rId7" Type="http://schemas.openxmlformats.org/officeDocument/2006/relationships/image" Target="../media/image1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22.bin"/><Relationship Id="rId11" Type="http://schemas.openxmlformats.org/officeDocument/2006/relationships/image" Target="../media/image123.wmf"/><Relationship Id="rId5" Type="http://schemas.openxmlformats.org/officeDocument/2006/relationships/image" Target="../media/image120.wmf"/><Relationship Id="rId10" Type="http://schemas.openxmlformats.org/officeDocument/2006/relationships/oleObject" Target="../embeddings/oleObject124.bin"/><Relationship Id="rId4" Type="http://schemas.openxmlformats.org/officeDocument/2006/relationships/oleObject" Target="../embeddings/oleObject121.bin"/><Relationship Id="rId9" Type="http://schemas.openxmlformats.org/officeDocument/2006/relationships/image" Target="../media/image122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7.bin"/><Relationship Id="rId3" Type="http://schemas.openxmlformats.org/officeDocument/2006/relationships/image" Target="../media/image3.png"/><Relationship Id="rId7" Type="http://schemas.openxmlformats.org/officeDocument/2006/relationships/image" Target="../media/image1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126.bin"/><Relationship Id="rId5" Type="http://schemas.openxmlformats.org/officeDocument/2006/relationships/image" Target="../media/image124.wmf"/><Relationship Id="rId4" Type="http://schemas.openxmlformats.org/officeDocument/2006/relationships/oleObject" Target="../embeddings/oleObject125.bin"/><Relationship Id="rId9" Type="http://schemas.openxmlformats.org/officeDocument/2006/relationships/image" Target="../media/image126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2.bin"/><Relationship Id="rId13" Type="http://schemas.openxmlformats.org/officeDocument/2006/relationships/image" Target="../media/image98.wmf"/><Relationship Id="rId1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21" Type="http://schemas.openxmlformats.org/officeDocument/2006/relationships/image" Target="../media/image102.wmf"/><Relationship Id="rId7" Type="http://schemas.openxmlformats.org/officeDocument/2006/relationships/image" Target="../media/image95.wmf"/><Relationship Id="rId12" Type="http://schemas.openxmlformats.org/officeDocument/2006/relationships/oleObject" Target="../embeddings/oleObject104.bin"/><Relationship Id="rId1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06.bin"/><Relationship Id="rId20" Type="http://schemas.openxmlformats.org/officeDocument/2006/relationships/oleObject" Target="../embeddings/oleObject108.bin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101.bin"/><Relationship Id="rId11" Type="http://schemas.openxmlformats.org/officeDocument/2006/relationships/image" Target="../media/image97.wmf"/><Relationship Id="rId5" Type="http://schemas.openxmlformats.org/officeDocument/2006/relationships/image" Target="../media/image94.wmf"/><Relationship Id="rId15" Type="http://schemas.openxmlformats.org/officeDocument/2006/relationships/image" Target="../media/image99.wmf"/><Relationship Id="rId10" Type="http://schemas.openxmlformats.org/officeDocument/2006/relationships/oleObject" Target="../embeddings/oleObject103.bin"/><Relationship Id="rId19" Type="http://schemas.openxmlformats.org/officeDocument/2006/relationships/image" Target="../media/image101.wmf"/><Relationship Id="rId4" Type="http://schemas.openxmlformats.org/officeDocument/2006/relationships/oleObject" Target="../embeddings/oleObject100.bin"/><Relationship Id="rId9" Type="http://schemas.openxmlformats.org/officeDocument/2006/relationships/image" Target="../media/image96.wmf"/><Relationship Id="rId14" Type="http://schemas.openxmlformats.org/officeDocument/2006/relationships/oleObject" Target="../embeddings/oleObject105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9.bin"/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99.bin"/><Relationship Id="rId5" Type="http://schemas.openxmlformats.org/officeDocument/2006/relationships/image" Target="../media/image127.wmf"/><Relationship Id="rId4" Type="http://schemas.openxmlformats.org/officeDocument/2006/relationships/oleObject" Target="../embeddings/oleObject128.bin"/><Relationship Id="rId9" Type="http://schemas.openxmlformats.org/officeDocument/2006/relationships/image" Target="../media/image128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7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2.bin"/><Relationship Id="rId3" Type="http://schemas.openxmlformats.org/officeDocument/2006/relationships/image" Target="../media/image3.png"/><Relationship Id="rId7" Type="http://schemas.openxmlformats.org/officeDocument/2006/relationships/image" Target="../media/image1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131.bin"/><Relationship Id="rId11" Type="http://schemas.openxmlformats.org/officeDocument/2006/relationships/image" Target="../media/image132.wmf"/><Relationship Id="rId5" Type="http://schemas.openxmlformats.org/officeDocument/2006/relationships/image" Target="../media/image129.wmf"/><Relationship Id="rId10" Type="http://schemas.openxmlformats.org/officeDocument/2006/relationships/oleObject" Target="../embeddings/oleObject133.bin"/><Relationship Id="rId4" Type="http://schemas.openxmlformats.org/officeDocument/2006/relationships/oleObject" Target="../embeddings/oleObject130.bin"/><Relationship Id="rId9" Type="http://schemas.openxmlformats.org/officeDocument/2006/relationships/image" Target="../media/image131.w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5.bin"/><Relationship Id="rId3" Type="http://schemas.openxmlformats.org/officeDocument/2006/relationships/image" Target="../media/image3.png"/><Relationship Id="rId7" Type="http://schemas.openxmlformats.org/officeDocument/2006/relationships/image" Target="../media/image13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134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7.bin"/><Relationship Id="rId9" Type="http://schemas.openxmlformats.org/officeDocument/2006/relationships/image" Target="../media/image134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image" Target="../media/image81.wmf"/><Relationship Id="rId18" Type="http://schemas.openxmlformats.org/officeDocument/2006/relationships/oleObject" Target="../embeddings/oleObject86.bin"/><Relationship Id="rId3" Type="http://schemas.openxmlformats.org/officeDocument/2006/relationships/image" Target="../media/image3.png"/><Relationship Id="rId21" Type="http://schemas.openxmlformats.org/officeDocument/2006/relationships/image" Target="../media/image85.wmf"/><Relationship Id="rId7" Type="http://schemas.openxmlformats.org/officeDocument/2006/relationships/image" Target="../media/image78.wmf"/><Relationship Id="rId12" Type="http://schemas.openxmlformats.org/officeDocument/2006/relationships/oleObject" Target="../embeddings/oleObject83.bin"/><Relationship Id="rId1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85.bin"/><Relationship Id="rId20" Type="http://schemas.openxmlformats.org/officeDocument/2006/relationships/oleObject" Target="../embeddings/oleObject87.bin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80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5" Type="http://schemas.openxmlformats.org/officeDocument/2006/relationships/image" Target="../media/image82.wmf"/><Relationship Id="rId10" Type="http://schemas.openxmlformats.org/officeDocument/2006/relationships/oleObject" Target="../embeddings/oleObject82.bin"/><Relationship Id="rId19" Type="http://schemas.openxmlformats.org/officeDocument/2006/relationships/image" Target="../media/image84.wmf"/><Relationship Id="rId4" Type="http://schemas.openxmlformats.org/officeDocument/2006/relationships/oleObject" Target="../embeddings/oleObject79.bin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84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3" Type="http://schemas.openxmlformats.org/officeDocument/2006/relationships/image" Target="../media/image3.png"/><Relationship Id="rId7" Type="http://schemas.openxmlformats.org/officeDocument/2006/relationships/image" Target="../media/image8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87.bin"/><Relationship Id="rId5" Type="http://schemas.openxmlformats.org/officeDocument/2006/relationships/image" Target="../media/image135.wmf"/><Relationship Id="rId4" Type="http://schemas.openxmlformats.org/officeDocument/2006/relationships/oleObject" Target="../embeddings/oleObject136.bin"/><Relationship Id="rId9" Type="http://schemas.openxmlformats.org/officeDocument/2006/relationships/image" Target="../media/image136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137.wmf"/><Relationship Id="rId4" Type="http://schemas.openxmlformats.org/officeDocument/2006/relationships/oleObject" Target="../embeddings/oleObject138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image" Target="../media/image3.png"/><Relationship Id="rId7" Type="http://schemas.openxmlformats.org/officeDocument/2006/relationships/image" Target="../media/image1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140.bin"/><Relationship Id="rId11" Type="http://schemas.openxmlformats.org/officeDocument/2006/relationships/image" Target="../media/image141.wmf"/><Relationship Id="rId5" Type="http://schemas.openxmlformats.org/officeDocument/2006/relationships/image" Target="../media/image138.wmf"/><Relationship Id="rId10" Type="http://schemas.openxmlformats.org/officeDocument/2006/relationships/oleObject" Target="../embeddings/oleObject142.bin"/><Relationship Id="rId4" Type="http://schemas.openxmlformats.org/officeDocument/2006/relationships/oleObject" Target="../embeddings/oleObject139.bin"/><Relationship Id="rId9" Type="http://schemas.openxmlformats.org/officeDocument/2006/relationships/image" Target="../media/image140.w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5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44.bin"/><Relationship Id="rId5" Type="http://schemas.openxmlformats.org/officeDocument/2006/relationships/image" Target="../media/image142.wmf"/><Relationship Id="rId4" Type="http://schemas.openxmlformats.org/officeDocument/2006/relationships/oleObject" Target="../embeddings/oleObject143.bin"/><Relationship Id="rId9" Type="http://schemas.openxmlformats.org/officeDocument/2006/relationships/image" Target="../media/image144.w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8.bin"/><Relationship Id="rId13" Type="http://schemas.openxmlformats.org/officeDocument/2006/relationships/image" Target="../media/image149.wmf"/><Relationship Id="rId18" Type="http://schemas.openxmlformats.org/officeDocument/2006/relationships/oleObject" Target="../embeddings/oleObject153.bin"/><Relationship Id="rId3" Type="http://schemas.openxmlformats.org/officeDocument/2006/relationships/image" Target="../media/image3.png"/><Relationship Id="rId21" Type="http://schemas.openxmlformats.org/officeDocument/2006/relationships/image" Target="../media/image153.wmf"/><Relationship Id="rId7" Type="http://schemas.openxmlformats.org/officeDocument/2006/relationships/image" Target="../media/image146.wmf"/><Relationship Id="rId12" Type="http://schemas.openxmlformats.org/officeDocument/2006/relationships/oleObject" Target="../embeddings/oleObject150.bin"/><Relationship Id="rId17" Type="http://schemas.openxmlformats.org/officeDocument/2006/relationships/image" Target="../media/image151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52.bin"/><Relationship Id="rId20" Type="http://schemas.openxmlformats.org/officeDocument/2006/relationships/oleObject" Target="../embeddings/oleObject154.bin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147.bin"/><Relationship Id="rId11" Type="http://schemas.openxmlformats.org/officeDocument/2006/relationships/image" Target="../media/image148.wmf"/><Relationship Id="rId5" Type="http://schemas.openxmlformats.org/officeDocument/2006/relationships/image" Target="../media/image145.wmf"/><Relationship Id="rId15" Type="http://schemas.openxmlformats.org/officeDocument/2006/relationships/image" Target="../media/image150.wmf"/><Relationship Id="rId10" Type="http://schemas.openxmlformats.org/officeDocument/2006/relationships/oleObject" Target="../embeddings/oleObject149.bin"/><Relationship Id="rId19" Type="http://schemas.openxmlformats.org/officeDocument/2006/relationships/image" Target="../media/image152.wmf"/><Relationship Id="rId4" Type="http://schemas.openxmlformats.org/officeDocument/2006/relationships/oleObject" Target="../embeddings/oleObject146.bin"/><Relationship Id="rId9" Type="http://schemas.openxmlformats.org/officeDocument/2006/relationships/image" Target="../media/image147.wmf"/><Relationship Id="rId14" Type="http://schemas.openxmlformats.org/officeDocument/2006/relationships/oleObject" Target="../embeddings/oleObject151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3" Type="http://schemas.openxmlformats.org/officeDocument/2006/relationships/image" Target="../media/image3.png"/><Relationship Id="rId7" Type="http://schemas.openxmlformats.org/officeDocument/2006/relationships/image" Target="../media/image1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56.bin"/><Relationship Id="rId5" Type="http://schemas.openxmlformats.org/officeDocument/2006/relationships/image" Target="../media/image154.wmf"/><Relationship Id="rId4" Type="http://schemas.openxmlformats.org/officeDocument/2006/relationships/oleObject" Target="../embeddings/oleObject155.bin"/><Relationship Id="rId9" Type="http://schemas.openxmlformats.org/officeDocument/2006/relationships/image" Target="../media/image144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56.wmf"/><Relationship Id="rId4" Type="http://schemas.openxmlformats.org/officeDocument/2006/relationships/oleObject" Target="../embeddings/oleObject158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1.bin"/><Relationship Id="rId3" Type="http://schemas.openxmlformats.org/officeDocument/2006/relationships/image" Target="../media/image3.png"/><Relationship Id="rId7" Type="http://schemas.openxmlformats.org/officeDocument/2006/relationships/image" Target="../media/image1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60.bin"/><Relationship Id="rId11" Type="http://schemas.openxmlformats.org/officeDocument/2006/relationships/image" Target="../media/image141.wmf"/><Relationship Id="rId5" Type="http://schemas.openxmlformats.org/officeDocument/2006/relationships/image" Target="../media/image138.wmf"/><Relationship Id="rId10" Type="http://schemas.openxmlformats.org/officeDocument/2006/relationships/oleObject" Target="../embeddings/oleObject162.bin"/><Relationship Id="rId4" Type="http://schemas.openxmlformats.org/officeDocument/2006/relationships/oleObject" Target="../embeddings/oleObject159.bin"/><Relationship Id="rId9" Type="http://schemas.openxmlformats.org/officeDocument/2006/relationships/image" Target="../media/image140.w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5.bin"/><Relationship Id="rId3" Type="http://schemas.openxmlformats.org/officeDocument/2006/relationships/image" Target="../media/image3.png"/><Relationship Id="rId7" Type="http://schemas.openxmlformats.org/officeDocument/2006/relationships/image" Target="../media/image1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6" Type="http://schemas.openxmlformats.org/officeDocument/2006/relationships/oleObject" Target="../embeddings/oleObject164.bin"/><Relationship Id="rId5" Type="http://schemas.openxmlformats.org/officeDocument/2006/relationships/image" Target="../media/image157.wmf"/><Relationship Id="rId4" Type="http://schemas.openxmlformats.org/officeDocument/2006/relationships/oleObject" Target="../embeddings/oleObject163.bin"/><Relationship Id="rId9" Type="http://schemas.openxmlformats.org/officeDocument/2006/relationships/image" Target="../media/image156.wm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8.bin"/><Relationship Id="rId13" Type="http://schemas.openxmlformats.org/officeDocument/2006/relationships/image" Target="../media/image149.wmf"/><Relationship Id="rId18" Type="http://schemas.openxmlformats.org/officeDocument/2006/relationships/oleObject" Target="../embeddings/oleObject173.bin"/><Relationship Id="rId3" Type="http://schemas.openxmlformats.org/officeDocument/2006/relationships/image" Target="../media/image3.png"/><Relationship Id="rId21" Type="http://schemas.openxmlformats.org/officeDocument/2006/relationships/image" Target="../media/image162.wmf"/><Relationship Id="rId7" Type="http://schemas.openxmlformats.org/officeDocument/2006/relationships/image" Target="../media/image146.wmf"/><Relationship Id="rId12" Type="http://schemas.openxmlformats.org/officeDocument/2006/relationships/oleObject" Target="../embeddings/oleObject170.bin"/><Relationship Id="rId17" Type="http://schemas.openxmlformats.org/officeDocument/2006/relationships/image" Target="../media/image16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72.bin"/><Relationship Id="rId20" Type="http://schemas.openxmlformats.org/officeDocument/2006/relationships/oleObject" Target="../embeddings/oleObject174.bin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67.bin"/><Relationship Id="rId11" Type="http://schemas.openxmlformats.org/officeDocument/2006/relationships/image" Target="../media/image159.wmf"/><Relationship Id="rId5" Type="http://schemas.openxmlformats.org/officeDocument/2006/relationships/image" Target="../media/image145.wmf"/><Relationship Id="rId15" Type="http://schemas.openxmlformats.org/officeDocument/2006/relationships/image" Target="../media/image150.wmf"/><Relationship Id="rId10" Type="http://schemas.openxmlformats.org/officeDocument/2006/relationships/oleObject" Target="../embeddings/oleObject169.bin"/><Relationship Id="rId19" Type="http://schemas.openxmlformats.org/officeDocument/2006/relationships/image" Target="../media/image161.wmf"/><Relationship Id="rId4" Type="http://schemas.openxmlformats.org/officeDocument/2006/relationships/oleObject" Target="../embeddings/oleObject166.bin"/><Relationship Id="rId9" Type="http://schemas.openxmlformats.org/officeDocument/2006/relationships/image" Target="../media/image158.wmf"/><Relationship Id="rId14" Type="http://schemas.openxmlformats.org/officeDocument/2006/relationships/oleObject" Target="../embeddings/oleObject171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7.bin"/><Relationship Id="rId3" Type="http://schemas.openxmlformats.org/officeDocument/2006/relationships/image" Target="../media/image3.png"/><Relationship Id="rId7" Type="http://schemas.openxmlformats.org/officeDocument/2006/relationships/image" Target="../media/image1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76.bin"/><Relationship Id="rId5" Type="http://schemas.openxmlformats.org/officeDocument/2006/relationships/image" Target="../media/image163.wmf"/><Relationship Id="rId4" Type="http://schemas.openxmlformats.org/officeDocument/2006/relationships/oleObject" Target="../embeddings/oleObject175.bin"/><Relationship Id="rId9" Type="http://schemas.openxmlformats.org/officeDocument/2006/relationships/image" Target="../media/image156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8.vml"/><Relationship Id="rId5" Type="http://schemas.openxmlformats.org/officeDocument/2006/relationships/image" Target="../media/image164.wmf"/><Relationship Id="rId4" Type="http://schemas.openxmlformats.org/officeDocument/2006/relationships/oleObject" Target="../embeddings/oleObject178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9.vml"/><Relationship Id="rId6" Type="http://schemas.openxmlformats.org/officeDocument/2006/relationships/oleObject" Target="../embeddings/oleObject179.bin"/><Relationship Id="rId5" Type="http://schemas.openxmlformats.org/officeDocument/2006/relationships/image" Target="../media/image164.wmf"/><Relationship Id="rId4" Type="http://schemas.openxmlformats.org/officeDocument/2006/relationships/oleObject" Target="../embeddings/oleObject178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66.wmf"/><Relationship Id="rId4" Type="http://schemas.openxmlformats.org/officeDocument/2006/relationships/oleObject" Target="../embeddings/oleObject180.bin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1.vml"/><Relationship Id="rId6" Type="http://schemas.openxmlformats.org/officeDocument/2006/relationships/oleObject" Target="../embeddings/oleObject181.bin"/><Relationship Id="rId5" Type="http://schemas.openxmlformats.org/officeDocument/2006/relationships/image" Target="../media/image166.wmf"/><Relationship Id="rId4" Type="http://schemas.openxmlformats.org/officeDocument/2006/relationships/oleObject" Target="../embeddings/oleObject180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2.vml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2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3.vml"/><Relationship Id="rId6" Type="http://schemas.openxmlformats.org/officeDocument/2006/relationships/oleObject" Target="../embeddings/oleObject183.bin"/><Relationship Id="rId5" Type="http://schemas.openxmlformats.org/officeDocument/2006/relationships/image" Target="../media/image168.wmf"/><Relationship Id="rId4" Type="http://schemas.openxmlformats.org/officeDocument/2006/relationships/oleObject" Target="../embeddings/oleObject182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4.vml"/><Relationship Id="rId5" Type="http://schemas.openxmlformats.org/officeDocument/2006/relationships/image" Target="../media/image170.wmf"/><Relationship Id="rId4" Type="http://schemas.openxmlformats.org/officeDocument/2006/relationships/oleObject" Target="../embeddings/oleObject184.bin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5.vml"/><Relationship Id="rId6" Type="http://schemas.openxmlformats.org/officeDocument/2006/relationships/oleObject" Target="../embeddings/oleObject185.bin"/><Relationship Id="rId5" Type="http://schemas.openxmlformats.org/officeDocument/2006/relationships/image" Target="../media/image170.wmf"/><Relationship Id="rId4" Type="http://schemas.openxmlformats.org/officeDocument/2006/relationships/oleObject" Target="../embeddings/oleObject184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6.vml"/><Relationship Id="rId6" Type="http://schemas.openxmlformats.org/officeDocument/2006/relationships/oleObject" Target="../embeddings/oleObject187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86.bin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9.bin"/><Relationship Id="rId3" Type="http://schemas.openxmlformats.org/officeDocument/2006/relationships/image" Target="../media/image3.png"/><Relationship Id="rId7" Type="http://schemas.openxmlformats.org/officeDocument/2006/relationships/image" Target="../media/image1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7.vml"/><Relationship Id="rId6" Type="http://schemas.openxmlformats.org/officeDocument/2006/relationships/oleObject" Target="../embeddings/oleObject187.bin"/><Relationship Id="rId5" Type="http://schemas.openxmlformats.org/officeDocument/2006/relationships/image" Target="../media/image174.wmf"/><Relationship Id="rId4" Type="http://schemas.openxmlformats.org/officeDocument/2006/relationships/oleObject" Target="../embeddings/oleObject188.bin"/><Relationship Id="rId9" Type="http://schemas.openxmlformats.org/officeDocument/2006/relationships/image" Target="../media/image175.wm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8.vml"/><Relationship Id="rId6" Type="http://schemas.openxmlformats.org/officeDocument/2006/relationships/oleObject" Target="../embeddings/oleObject191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0.bin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3.bin"/><Relationship Id="rId3" Type="http://schemas.openxmlformats.org/officeDocument/2006/relationships/image" Target="../media/image3.png"/><Relationship Id="rId7" Type="http://schemas.openxmlformats.org/officeDocument/2006/relationships/image" Target="../media/image17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9.vml"/><Relationship Id="rId6" Type="http://schemas.openxmlformats.org/officeDocument/2006/relationships/oleObject" Target="../embeddings/oleObject191.bin"/><Relationship Id="rId5" Type="http://schemas.openxmlformats.org/officeDocument/2006/relationships/image" Target="../media/image177.wmf"/><Relationship Id="rId4" Type="http://schemas.openxmlformats.org/officeDocument/2006/relationships/oleObject" Target="../embeddings/oleObject192.bin"/><Relationship Id="rId9" Type="http://schemas.openxmlformats.org/officeDocument/2006/relationships/image" Target="../media/image178.wm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0.vml"/><Relationship Id="rId6" Type="http://schemas.openxmlformats.org/officeDocument/2006/relationships/oleObject" Target="../embeddings/oleObject147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4.bin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5.bin"/><Relationship Id="rId3" Type="http://schemas.openxmlformats.org/officeDocument/2006/relationships/image" Target="../media/image3.png"/><Relationship Id="rId7" Type="http://schemas.openxmlformats.org/officeDocument/2006/relationships/image" Target="../media/image1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1.vml"/><Relationship Id="rId6" Type="http://schemas.openxmlformats.org/officeDocument/2006/relationships/oleObject" Target="../embeddings/oleObject147.bin"/><Relationship Id="rId11" Type="http://schemas.openxmlformats.org/officeDocument/2006/relationships/image" Target="../media/image180.wmf"/><Relationship Id="rId5" Type="http://schemas.openxmlformats.org/officeDocument/2006/relationships/image" Target="../media/image172.wmf"/><Relationship Id="rId10" Type="http://schemas.openxmlformats.org/officeDocument/2006/relationships/oleObject" Target="../embeddings/oleObject196.bin"/><Relationship Id="rId4" Type="http://schemas.openxmlformats.org/officeDocument/2006/relationships/oleObject" Target="../embeddings/oleObject194.bin"/><Relationship Id="rId9" Type="http://schemas.openxmlformats.org/officeDocument/2006/relationships/image" Target="../media/image179.wm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2.vml"/><Relationship Id="rId6" Type="http://schemas.openxmlformats.org/officeDocument/2006/relationships/oleObject" Target="../embeddings/oleObject198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97.bin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9.bin"/><Relationship Id="rId3" Type="http://schemas.openxmlformats.org/officeDocument/2006/relationships/image" Target="../media/image3.png"/><Relationship Id="rId7" Type="http://schemas.openxmlformats.org/officeDocument/2006/relationships/image" Target="../media/image18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3.vml"/><Relationship Id="rId6" Type="http://schemas.openxmlformats.org/officeDocument/2006/relationships/oleObject" Target="../embeddings/oleObject198.bin"/><Relationship Id="rId11" Type="http://schemas.openxmlformats.org/officeDocument/2006/relationships/image" Target="../media/image183.wmf"/><Relationship Id="rId5" Type="http://schemas.openxmlformats.org/officeDocument/2006/relationships/image" Target="../media/image172.wmf"/><Relationship Id="rId10" Type="http://schemas.openxmlformats.org/officeDocument/2006/relationships/oleObject" Target="../embeddings/oleObject200.bin"/><Relationship Id="rId4" Type="http://schemas.openxmlformats.org/officeDocument/2006/relationships/oleObject" Target="../embeddings/oleObject197.bin"/><Relationship Id="rId9" Type="http://schemas.openxmlformats.org/officeDocument/2006/relationships/image" Target="../media/image182.wm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4.vml"/><Relationship Id="rId6" Type="http://schemas.openxmlformats.org/officeDocument/2006/relationships/oleObject" Target="../embeddings/oleObject202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201.bin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3.bin"/><Relationship Id="rId13" Type="http://schemas.openxmlformats.org/officeDocument/2006/relationships/image" Target="../media/image185.wmf"/><Relationship Id="rId3" Type="http://schemas.openxmlformats.org/officeDocument/2006/relationships/image" Target="../media/image3.png"/><Relationship Id="rId7" Type="http://schemas.openxmlformats.org/officeDocument/2006/relationships/image" Target="../media/image184.wmf"/><Relationship Id="rId12" Type="http://schemas.openxmlformats.org/officeDocument/2006/relationships/oleObject" Target="../embeddings/oleObject20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5.vml"/><Relationship Id="rId6" Type="http://schemas.openxmlformats.org/officeDocument/2006/relationships/oleObject" Target="../embeddings/oleObject202.bin"/><Relationship Id="rId11" Type="http://schemas.openxmlformats.org/officeDocument/2006/relationships/image" Target="../media/image179.wmf"/><Relationship Id="rId5" Type="http://schemas.openxmlformats.org/officeDocument/2006/relationships/image" Target="../media/image172.wmf"/><Relationship Id="rId15" Type="http://schemas.openxmlformats.org/officeDocument/2006/relationships/image" Target="../media/image186.wmf"/><Relationship Id="rId10" Type="http://schemas.openxmlformats.org/officeDocument/2006/relationships/oleObject" Target="../embeddings/oleObject204.bin"/><Relationship Id="rId4" Type="http://schemas.openxmlformats.org/officeDocument/2006/relationships/oleObject" Target="../embeddings/oleObject201.bin"/><Relationship Id="rId9" Type="http://schemas.openxmlformats.org/officeDocument/2006/relationships/image" Target="../media/image182.wmf"/><Relationship Id="rId14" Type="http://schemas.openxmlformats.org/officeDocument/2006/relationships/oleObject" Target="../embeddings/oleObject206.bin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6.vml"/><Relationship Id="rId6" Type="http://schemas.openxmlformats.org/officeDocument/2006/relationships/oleObject" Target="../embeddings/oleObject208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207.bin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0.bin"/><Relationship Id="rId3" Type="http://schemas.openxmlformats.org/officeDocument/2006/relationships/image" Target="../media/image3.png"/><Relationship Id="rId7" Type="http://schemas.openxmlformats.org/officeDocument/2006/relationships/image" Target="../media/image18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7.vml"/><Relationship Id="rId6" Type="http://schemas.openxmlformats.org/officeDocument/2006/relationships/oleObject" Target="../embeddings/oleObject208.bin"/><Relationship Id="rId5" Type="http://schemas.openxmlformats.org/officeDocument/2006/relationships/image" Target="../media/image188.wmf"/><Relationship Id="rId4" Type="http://schemas.openxmlformats.org/officeDocument/2006/relationships/oleObject" Target="../embeddings/oleObject209.bin"/><Relationship Id="rId9" Type="http://schemas.openxmlformats.org/officeDocument/2006/relationships/image" Target="../media/image189.w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8.vml"/><Relationship Id="rId6" Type="http://schemas.openxmlformats.org/officeDocument/2006/relationships/oleObject" Target="../embeddings/oleObject212.bin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211.bin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4.bin"/><Relationship Id="rId3" Type="http://schemas.openxmlformats.org/officeDocument/2006/relationships/image" Target="../media/image3.png"/><Relationship Id="rId7" Type="http://schemas.openxmlformats.org/officeDocument/2006/relationships/image" Target="../media/image19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9.vml"/><Relationship Id="rId6" Type="http://schemas.openxmlformats.org/officeDocument/2006/relationships/oleObject" Target="../embeddings/oleObject212.bin"/><Relationship Id="rId5" Type="http://schemas.openxmlformats.org/officeDocument/2006/relationships/image" Target="../media/image191.wmf"/><Relationship Id="rId4" Type="http://schemas.openxmlformats.org/officeDocument/2006/relationships/oleObject" Target="../embeddings/oleObject213.bin"/><Relationship Id="rId9" Type="http://schemas.openxmlformats.org/officeDocument/2006/relationships/image" Target="../media/image192.wm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0.vml"/><Relationship Id="rId5" Type="http://schemas.openxmlformats.org/officeDocument/2006/relationships/image" Target="../media/image193.wmf"/><Relationship Id="rId4" Type="http://schemas.openxmlformats.org/officeDocument/2006/relationships/oleObject" Target="../embeddings/oleObject215.bin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1.vml"/><Relationship Id="rId6" Type="http://schemas.openxmlformats.org/officeDocument/2006/relationships/oleObject" Target="../embeddings/oleObject111.bin"/><Relationship Id="rId5" Type="http://schemas.openxmlformats.org/officeDocument/2006/relationships/image" Target="../media/image193.wmf"/><Relationship Id="rId4" Type="http://schemas.openxmlformats.org/officeDocument/2006/relationships/oleObject" Target="../embeddings/oleObject215.bin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2.vml"/><Relationship Id="rId5" Type="http://schemas.openxmlformats.org/officeDocument/2006/relationships/image" Target="../media/image194.wmf"/><Relationship Id="rId4" Type="http://schemas.openxmlformats.org/officeDocument/2006/relationships/oleObject" Target="../embeddings/oleObject216.bin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3.vml"/><Relationship Id="rId5" Type="http://schemas.openxmlformats.org/officeDocument/2006/relationships/image" Target="../media/image194.wmf"/><Relationship Id="rId4" Type="http://schemas.openxmlformats.org/officeDocument/2006/relationships/oleObject" Target="../embeddings/oleObject216.bin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4.vml"/><Relationship Id="rId6" Type="http://schemas.openxmlformats.org/officeDocument/2006/relationships/oleObject" Target="../embeddings/oleObject218.bin"/><Relationship Id="rId5" Type="http://schemas.openxmlformats.org/officeDocument/2006/relationships/image" Target="../media/image195.wmf"/><Relationship Id="rId4" Type="http://schemas.openxmlformats.org/officeDocument/2006/relationships/oleObject" Target="../embeddings/oleObject217.bin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9.bin"/><Relationship Id="rId3" Type="http://schemas.openxmlformats.org/officeDocument/2006/relationships/image" Target="../media/image3.png"/><Relationship Id="rId7" Type="http://schemas.openxmlformats.org/officeDocument/2006/relationships/image" Target="../media/image1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5.vml"/><Relationship Id="rId6" Type="http://schemas.openxmlformats.org/officeDocument/2006/relationships/oleObject" Target="../embeddings/oleObject218.bin"/><Relationship Id="rId11" Type="http://schemas.openxmlformats.org/officeDocument/2006/relationships/image" Target="../media/image155.wmf"/><Relationship Id="rId5" Type="http://schemas.openxmlformats.org/officeDocument/2006/relationships/image" Target="../media/image195.wmf"/><Relationship Id="rId10" Type="http://schemas.openxmlformats.org/officeDocument/2006/relationships/oleObject" Target="../embeddings/oleObject176.bin"/><Relationship Id="rId4" Type="http://schemas.openxmlformats.org/officeDocument/2006/relationships/oleObject" Target="../embeddings/oleObject217.bin"/><Relationship Id="rId9" Type="http://schemas.openxmlformats.org/officeDocument/2006/relationships/image" Target="../media/image197.wmf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7" Type="http://schemas.openxmlformats.org/officeDocument/2006/relationships/image" Target="../media/image7.svg"/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84407" y="2159250"/>
            <a:ext cx="5419693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The Concept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Computation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Methods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4: Continuity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4165" y="1768332"/>
            <a:ext cx="9004041" cy="22510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the values successively attributed to a variable approach indefinitely to a fixed value, in a manner so as to end by differing from it as little as one wishes, this last is called the limit of all the others. 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7198"/>
              </p:ext>
            </p:extLst>
          </p:nvPr>
        </p:nvGraphicFramePr>
        <p:xfrm>
          <a:off x="4423305" y="4280503"/>
          <a:ext cx="3513137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4" imgW="1828800" imgH="507960" progId="Equation.DSMT4">
                  <p:embed/>
                </p:oleObj>
              </mc:Choice>
              <mc:Fallback>
                <p:oleObj name="Equation" r:id="rId4" imgW="1828800" imgH="50796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3305" y="4280503"/>
                        <a:ext cx="3513137" cy="97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49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2547984"/>
              </p:ext>
            </p:extLst>
          </p:nvPr>
        </p:nvGraphicFramePr>
        <p:xfrm>
          <a:off x="3195271" y="1877136"/>
          <a:ext cx="47863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4" imgW="2857320" imgH="571320" progId="Equation.DSMT4">
                  <p:embed/>
                </p:oleObj>
              </mc:Choice>
              <mc:Fallback>
                <p:oleObj name="Equation" r:id="rId4" imgW="285732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71" y="1877136"/>
                        <a:ext cx="4786313" cy="957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276788"/>
              </p:ext>
            </p:extLst>
          </p:nvPr>
        </p:nvGraphicFramePr>
        <p:xfrm>
          <a:off x="3376245" y="3775077"/>
          <a:ext cx="4424363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6" imgW="2641320" imgH="736560" progId="Equation.DSMT4">
                  <p:embed/>
                </p:oleObj>
              </mc:Choice>
              <mc:Fallback>
                <p:oleObj name="Equation" r:id="rId6" imgW="26413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775077"/>
                        <a:ext cx="4424363" cy="1233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150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Positive value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33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758033"/>
              </p:ext>
            </p:extLst>
          </p:nvPr>
        </p:nvGraphicFramePr>
        <p:xfrm>
          <a:off x="2760663" y="1928813"/>
          <a:ext cx="565785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Equation" r:id="rId4" imgW="3377880" imgH="507960" progId="Equation.DSMT4">
                  <p:embed/>
                </p:oleObj>
              </mc:Choice>
              <mc:Fallback>
                <p:oleObj name="Equation" r:id="rId4" imgW="337788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1928813"/>
                        <a:ext cx="5657850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2374654"/>
              </p:ext>
            </p:extLst>
          </p:nvPr>
        </p:nvGraphicFramePr>
        <p:xfrm>
          <a:off x="2813050" y="3775075"/>
          <a:ext cx="555148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Equation" r:id="rId6" imgW="3314520" imgH="736560" progId="Equation.DSMT4">
                  <p:embed/>
                </p:oleObj>
              </mc:Choice>
              <mc:Fallback>
                <p:oleObj name="Equation" r:id="rId6" imgW="33145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3775075"/>
                        <a:ext cx="5551488" cy="1233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9042224" y="3190257"/>
            <a:ext cx="1564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Negative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57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569134"/>
              </p:ext>
            </p:extLst>
          </p:nvPr>
        </p:nvGraphicFramePr>
        <p:xfrm>
          <a:off x="3100388" y="1876425"/>
          <a:ext cx="497681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Equation" r:id="rId4" imgW="2971800" imgH="571320" progId="Equation.DSMT4">
                  <p:embed/>
                </p:oleObj>
              </mc:Choice>
              <mc:Fallback>
                <p:oleObj name="Equation" r:id="rId4" imgW="297180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1876425"/>
                        <a:ext cx="4976812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511829"/>
              </p:ext>
            </p:extLst>
          </p:nvPr>
        </p:nvGraphicFramePr>
        <p:xfrm>
          <a:off x="2760663" y="3679825"/>
          <a:ext cx="565785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Equation" r:id="rId6" imgW="3377880" imgH="850680" progId="Equation.DSMT4">
                  <p:embed/>
                </p:oleObj>
              </mc:Choice>
              <mc:Fallback>
                <p:oleObj name="Equation" r:id="rId6" imgW="337788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3679825"/>
                        <a:ext cx="5657850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9042224" y="3190257"/>
            <a:ext cx="60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36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74165" y="1768332"/>
            <a:ext cx="9004041" cy="1466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Divided any number by infinity         , we will obtain Zero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Divided any number by </a:t>
            </a:r>
            <a:r>
              <a:rPr lang="en-US" sz="2400" dirty="0" smtClean="0"/>
              <a:t>Zero 0 </a:t>
            </a:r>
            <a:r>
              <a:rPr lang="en-US" sz="2400" dirty="0"/>
              <a:t>, we will obtain </a:t>
            </a:r>
            <a:r>
              <a:rPr lang="en-US" sz="2400" dirty="0" smtClean="0"/>
              <a:t>infinity  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926810"/>
              </p:ext>
            </p:extLst>
          </p:nvPr>
        </p:nvGraphicFramePr>
        <p:xfrm>
          <a:off x="4135134" y="3686259"/>
          <a:ext cx="3127101" cy="1163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Equation" r:id="rId4" imgW="1981080" imgH="736560" progId="Equation.DSMT4">
                  <p:embed/>
                </p:oleObj>
              </mc:Choice>
              <mc:Fallback>
                <p:oleObj name="Equation" r:id="rId4" imgW="198108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134" y="3686259"/>
                        <a:ext cx="3127101" cy="1163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1790259"/>
              </p:ext>
            </p:extLst>
          </p:nvPr>
        </p:nvGraphicFramePr>
        <p:xfrm>
          <a:off x="6181524" y="2139612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Equation" r:id="rId6" imgW="253800" imgH="203040" progId="Equation.DSMT4">
                  <p:embed/>
                </p:oleObj>
              </mc:Choice>
              <mc:Fallback>
                <p:oleObj name="Equation" r:id="rId6" imgW="253800" imgH="203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1524" y="2139612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1010202"/>
              </p:ext>
            </p:extLst>
          </p:nvPr>
        </p:nvGraphicFramePr>
        <p:xfrm>
          <a:off x="8929979" y="2894304"/>
          <a:ext cx="389321" cy="310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Equation" r:id="rId8" imgW="253800" imgH="203040" progId="Equation.DSMT4">
                  <p:embed/>
                </p:oleObj>
              </mc:Choice>
              <mc:Fallback>
                <p:oleObj name="Equation" r:id="rId8" imgW="253800" imgH="203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9979" y="2894304"/>
                        <a:ext cx="389321" cy="310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86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7934430"/>
              </p:ext>
            </p:extLst>
          </p:nvPr>
        </p:nvGraphicFramePr>
        <p:xfrm>
          <a:off x="2919413" y="1738313"/>
          <a:ext cx="5338762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Equation" r:id="rId4" imgW="3187440" imgH="736560" progId="Equation.DSMT4">
                  <p:embed/>
                </p:oleObj>
              </mc:Choice>
              <mc:Fallback>
                <p:oleObj name="Equation" r:id="rId4" imgW="318744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1738313"/>
                        <a:ext cx="5338762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62278"/>
              </p:ext>
            </p:extLst>
          </p:nvPr>
        </p:nvGraphicFramePr>
        <p:xfrm>
          <a:off x="1948684" y="3748528"/>
          <a:ext cx="7807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Equation" r:id="rId6" imgW="4660560" imgH="850680" progId="Equation.DSMT4">
                  <p:embed/>
                </p:oleObj>
              </mc:Choice>
              <mc:Fallback>
                <p:oleObj name="Equation" r:id="rId6" imgW="466056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684" y="3748528"/>
                        <a:ext cx="78073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Infinity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3146879"/>
              </p:ext>
            </p:extLst>
          </p:nvPr>
        </p:nvGraphicFramePr>
        <p:xfrm>
          <a:off x="2898775" y="1738313"/>
          <a:ext cx="53800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Equation" r:id="rId4" imgW="3213000" imgH="736560" progId="Equation.DSMT4">
                  <p:embed/>
                </p:oleObj>
              </mc:Choice>
              <mc:Fallback>
                <p:oleObj name="Equation" r:id="rId4" imgW="32130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8775" y="1738313"/>
                        <a:ext cx="53800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228452"/>
              </p:ext>
            </p:extLst>
          </p:nvPr>
        </p:nvGraphicFramePr>
        <p:xfrm>
          <a:off x="2800350" y="3854450"/>
          <a:ext cx="61055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Equation" r:id="rId6" imgW="3644640" imgH="723600" progId="Equation.DSMT4">
                  <p:embed/>
                </p:oleObj>
              </mc:Choice>
              <mc:Fallback>
                <p:oleObj name="Equation" r:id="rId6" imgW="3644640" imgH="7236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854450"/>
                        <a:ext cx="6105525" cy="1212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39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374845"/>
              </p:ext>
            </p:extLst>
          </p:nvPr>
        </p:nvGraphicFramePr>
        <p:xfrm>
          <a:off x="2808452" y="2663561"/>
          <a:ext cx="63595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Equation" r:id="rId4" imgW="3797280" imgH="850680" progId="Equation.DSMT4">
                  <p:embed/>
                </p:oleObj>
              </mc:Choice>
              <mc:Fallback>
                <p:oleObj name="Equation" r:id="rId4" imgW="379728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452" y="2663561"/>
                        <a:ext cx="63595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144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8507" y="1825151"/>
            <a:ext cx="9004041" cy="727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If the first  substitution give </a:t>
            </a:r>
            <a:r>
              <a:rPr lang="en-US" sz="2400" b="1" dirty="0"/>
              <a:t>Undefined Value</a:t>
            </a: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860346"/>
              </p:ext>
            </p:extLst>
          </p:nvPr>
        </p:nvGraphicFramePr>
        <p:xfrm>
          <a:off x="2899314" y="2772649"/>
          <a:ext cx="47117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Equation" r:id="rId4" imgW="2984400" imgH="736560" progId="Equation.DSMT4">
                  <p:embed/>
                </p:oleObj>
              </mc:Choice>
              <mc:Fallback>
                <p:oleObj name="Equation" r:id="rId4" imgW="29844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314" y="2772649"/>
                        <a:ext cx="4711700" cy="1163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760096" y="4020534"/>
            <a:ext cx="3536674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/>
              <a:t>We Should solve the Limits</a:t>
            </a:r>
          </a:p>
        </p:txBody>
      </p:sp>
    </p:spTree>
    <p:extLst>
      <p:ext uri="{BB962C8B-B14F-4D97-AF65-F5344CB8AC3E}">
        <p14:creationId xmlns:p14="http://schemas.microsoft.com/office/powerpoint/2010/main" val="36392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1762418"/>
              </p:ext>
            </p:extLst>
          </p:nvPr>
        </p:nvGraphicFramePr>
        <p:xfrm>
          <a:off x="3014297" y="1628673"/>
          <a:ext cx="55721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Equation" r:id="rId4" imgW="3327120" imgH="850680" progId="Equation.DSMT4">
                  <p:embed/>
                </p:oleObj>
              </mc:Choice>
              <mc:Fallback>
                <p:oleObj name="Equation" r:id="rId4" imgW="332712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97" y="1628673"/>
                        <a:ext cx="55721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81908" y="3516040"/>
            <a:ext cx="6797566" cy="727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To get the limit of function          as    approach to 2  </a:t>
            </a:r>
            <a:endParaRPr lang="en-US" sz="24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420347"/>
              </p:ext>
            </p:extLst>
          </p:nvPr>
        </p:nvGraphicFramePr>
        <p:xfrm>
          <a:off x="5823415" y="3879825"/>
          <a:ext cx="530476" cy="321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5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3415" y="3879825"/>
                        <a:ext cx="530476" cy="321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697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762873"/>
              </p:ext>
            </p:extLst>
          </p:nvPr>
        </p:nvGraphicFramePr>
        <p:xfrm>
          <a:off x="1471457" y="1777256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6867234"/>
              </p:ext>
            </p:extLst>
          </p:nvPr>
        </p:nvGraphicFramePr>
        <p:xfrm>
          <a:off x="3711811" y="2078236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name="Equation" r:id="rId4" imgW="1333440" imgH="761760" progId="Equation.DSMT4">
                  <p:embed/>
                </p:oleObj>
              </mc:Choice>
              <mc:Fallback>
                <p:oleObj name="Equation" r:id="rId4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811" y="2078236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534296"/>
              </p:ext>
            </p:extLst>
          </p:nvPr>
        </p:nvGraphicFramePr>
        <p:xfrm>
          <a:off x="2247033" y="2259013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3" name="Equation" r:id="rId6" imgW="241200" imgH="190440" progId="Equation.DSMT4">
                  <p:embed/>
                </p:oleObj>
              </mc:Choice>
              <mc:Fallback>
                <p:oleObj name="Equation" r:id="rId6" imgW="241200" imgH="19044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033" y="2259013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514982"/>
              </p:ext>
            </p:extLst>
          </p:nvPr>
        </p:nvGraphicFramePr>
        <p:xfrm>
          <a:off x="7253169" y="1796629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8420480"/>
              </p:ext>
            </p:extLst>
          </p:nvPr>
        </p:nvGraphicFramePr>
        <p:xfrm>
          <a:off x="9493523" y="2097609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4" name="Equation" r:id="rId8" imgW="1333440" imgH="761760" progId="Equation.DSMT4">
                  <p:embed/>
                </p:oleObj>
              </mc:Choice>
              <mc:Fallback>
                <p:oleObj name="Equation" r:id="rId8" imgW="1333440" imgH="7617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523" y="2097609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9851324"/>
              </p:ext>
            </p:extLst>
          </p:nvPr>
        </p:nvGraphicFramePr>
        <p:xfrm>
          <a:off x="8028745" y="2278386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5" name="Equation" r:id="rId9" imgW="241200" imgH="190440" progId="Equation.DSMT4">
                  <p:embed/>
                </p:oleObj>
              </mc:Choice>
              <mc:Fallback>
                <p:oleObj name="Equation" r:id="rId9" imgW="241200" imgH="19044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8745" y="2278386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6193975"/>
              </p:ext>
            </p:extLst>
          </p:nvPr>
        </p:nvGraphicFramePr>
        <p:xfrm>
          <a:off x="9554931" y="5016029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6" name="Equation" r:id="rId10" imgW="647640" imgH="342720" progId="Equation.DSMT4">
                  <p:embed/>
                </p:oleObj>
              </mc:Choice>
              <mc:Fallback>
                <p:oleObj name="Equation" r:id="rId10" imgW="647640" imgH="34272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931" y="5016029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8449359"/>
              </p:ext>
            </p:extLst>
          </p:nvPr>
        </p:nvGraphicFramePr>
        <p:xfrm>
          <a:off x="3969775" y="5104775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7" name="Equation" r:id="rId12" imgW="647640" imgH="342720" progId="Equation.DSMT4">
                  <p:embed/>
                </p:oleObj>
              </mc:Choice>
              <mc:Fallback>
                <p:oleObj name="Equation" r:id="rId12" imgW="647640" imgH="34272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775" y="5104775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220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7435016"/>
              </p:ext>
            </p:extLst>
          </p:nvPr>
        </p:nvGraphicFramePr>
        <p:xfrm>
          <a:off x="4330371" y="3517275"/>
          <a:ext cx="33385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Equation" r:id="rId4" imgW="1993680" imgH="761760" progId="Equation.DSMT4">
                  <p:embed/>
                </p:oleObj>
              </mc:Choice>
              <mc:Fallback>
                <p:oleObj name="Equation" r:id="rId4" imgW="1993680" imgH="761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371" y="3517275"/>
                        <a:ext cx="3338513" cy="1276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074682" y="2140949"/>
            <a:ext cx="3248005" cy="10452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 smtClean="0"/>
              <a:t>We can say that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06708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7065354"/>
              </p:ext>
            </p:extLst>
          </p:nvPr>
        </p:nvGraphicFramePr>
        <p:xfrm>
          <a:off x="3305175" y="1595438"/>
          <a:ext cx="5246688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" name="Equation" r:id="rId4" imgW="3924000" imgH="888840" progId="Equation.DSMT4">
                  <p:embed/>
                </p:oleObj>
              </mc:Choice>
              <mc:Fallback>
                <p:oleObj name="Equation" r:id="rId4" imgW="39240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5" y="1595438"/>
                        <a:ext cx="5246688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247618"/>
              </p:ext>
            </p:extLst>
          </p:nvPr>
        </p:nvGraphicFramePr>
        <p:xfrm>
          <a:off x="3113088" y="3225800"/>
          <a:ext cx="58578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7" name="Equation" r:id="rId6" imgW="4381200" imgH="888840" progId="Equation.DSMT4">
                  <p:embed/>
                </p:oleObj>
              </mc:Choice>
              <mc:Fallback>
                <p:oleObj name="Equation" r:id="rId6" imgW="438120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088" y="3225800"/>
                        <a:ext cx="58578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311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Picture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743" y="1557464"/>
            <a:ext cx="6934187" cy="422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1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1"/>
            <a:ext cx="8537669" cy="5558115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dirty="0" smtClean="0"/>
              <a:t>These five laws can be stated verbally as follows: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Sum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1. </a:t>
            </a:r>
            <a:r>
              <a:rPr lang="en-US" altLang="en-US" dirty="0" smtClean="0"/>
              <a:t>The limit of a sum is the sum of the 		    limits.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Difference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2. </a:t>
            </a:r>
            <a:r>
              <a:rPr lang="en-US" altLang="en-US" dirty="0" smtClean="0"/>
              <a:t>The limit of a difference is the 			    difference of the limits.</a:t>
            </a:r>
          </a:p>
          <a:p>
            <a:pPr marL="0" indent="0">
              <a:buNone/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5328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83884" y="1545022"/>
            <a:ext cx="9399426" cy="4088524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Constant Multiple Law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	</a:t>
            </a:r>
            <a:r>
              <a:rPr lang="en-US" altLang="en-US" b="1" dirty="0" smtClean="0"/>
              <a:t>3. </a:t>
            </a:r>
            <a:r>
              <a:rPr lang="en-US" altLang="en-US" dirty="0" smtClean="0"/>
              <a:t>The limit of a constant times a 			                function is the constant times the</a:t>
            </a:r>
          </a:p>
          <a:p>
            <a:pPr marL="0" indent="0">
              <a:buNone/>
              <a:tabLst>
                <a:tab pos="1828800" algn="l"/>
              </a:tabLst>
            </a:pPr>
            <a:r>
              <a:rPr lang="en-US" altLang="en-US" dirty="0" smtClean="0"/>
              <a:t> 	                   limit of the function.</a:t>
            </a:r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Product Law</a:t>
            </a:r>
            <a:r>
              <a:rPr lang="en-US" altLang="en-US" dirty="0"/>
              <a:t>		</a:t>
            </a:r>
            <a:r>
              <a:rPr lang="en-US" altLang="en-US" b="1" dirty="0"/>
              <a:t>4. </a:t>
            </a:r>
            <a:r>
              <a:rPr lang="en-US" altLang="en-US" dirty="0"/>
              <a:t>The limit of a product is the product 		    </a:t>
            </a:r>
            <a:r>
              <a:rPr lang="en-US" altLang="en-US" dirty="0" smtClean="0"/>
              <a:t>            of </a:t>
            </a:r>
            <a:r>
              <a:rPr lang="en-US" altLang="en-US" dirty="0"/>
              <a:t>the limits.</a:t>
            </a:r>
          </a:p>
          <a:p>
            <a:pPr>
              <a:tabLst>
                <a:tab pos="1828800" algn="l"/>
              </a:tabLst>
            </a:pPr>
            <a:endParaRPr lang="en-US" altLang="en-US" dirty="0"/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Quotient Law</a:t>
            </a:r>
            <a:r>
              <a:rPr lang="en-US" altLang="en-US" dirty="0">
                <a:solidFill>
                  <a:srgbClr val="FF0000"/>
                </a:solidFill>
              </a:rPr>
              <a:t>	</a:t>
            </a:r>
            <a:r>
              <a:rPr lang="en-US" altLang="en-US" dirty="0"/>
              <a:t>	</a:t>
            </a:r>
            <a:r>
              <a:rPr lang="en-US" altLang="en-US" b="1" dirty="0"/>
              <a:t>5. </a:t>
            </a:r>
            <a:r>
              <a:rPr lang="en-US" altLang="en-US" dirty="0"/>
              <a:t>The limit of a quotient is </a:t>
            </a:r>
            <a:r>
              <a:rPr lang="en-US" altLang="en-US" dirty="0" smtClean="0"/>
              <a:t>the quotient </a:t>
            </a:r>
            <a:r>
              <a:rPr lang="en-US" altLang="en-US" dirty="0"/>
              <a:t>		    </a:t>
            </a:r>
            <a:r>
              <a:rPr lang="en-US" altLang="en-US" dirty="0" smtClean="0"/>
              <a:t>             of </a:t>
            </a:r>
            <a:r>
              <a:rPr lang="en-US" altLang="en-US" dirty="0"/>
              <a:t>the limits (provided that the limit of</a:t>
            </a:r>
            <a:br>
              <a:rPr lang="en-US" altLang="en-US" dirty="0"/>
            </a:br>
            <a:r>
              <a:rPr lang="en-US" altLang="en-US" dirty="0"/>
              <a:t>		   </a:t>
            </a:r>
            <a:r>
              <a:rPr lang="en-US" altLang="en-US" dirty="0" smtClean="0"/>
              <a:t>    </a:t>
            </a:r>
            <a:r>
              <a:rPr lang="en-US" altLang="en-US" dirty="0"/>
              <a:t>the denominator is not 0).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778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9" descr="Picture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1977761"/>
            <a:ext cx="7864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01858" y="369844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dirty="0"/>
              <a:t>In general, we have the following useful fact.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9" name="Picture 10" descr="Picture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4384249"/>
            <a:ext cx="82232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18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8286987"/>
              </p:ext>
            </p:extLst>
          </p:nvPr>
        </p:nvGraphicFramePr>
        <p:xfrm>
          <a:off x="4408488" y="1824038"/>
          <a:ext cx="3040062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" name="Equation" r:id="rId4" imgW="2273040" imgH="545760" progId="Equation.DSMT4">
                  <p:embed/>
                </p:oleObj>
              </mc:Choice>
              <mc:Fallback>
                <p:oleObj name="Equation" r:id="rId4" imgW="2273040" imgH="545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1824038"/>
                        <a:ext cx="3040062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277742"/>
              </p:ext>
            </p:extLst>
          </p:nvPr>
        </p:nvGraphicFramePr>
        <p:xfrm>
          <a:off x="2857500" y="2944813"/>
          <a:ext cx="60293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7" name="Equation" r:id="rId6" imgW="4508280" imgH="571320" progId="Equation.DSMT4">
                  <p:embed/>
                </p:oleObj>
              </mc:Choice>
              <mc:Fallback>
                <p:oleObj name="Equation" r:id="rId6" imgW="4508280" imgH="5713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944813"/>
                        <a:ext cx="6029325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7409193"/>
              </p:ext>
            </p:extLst>
          </p:nvPr>
        </p:nvGraphicFramePr>
        <p:xfrm>
          <a:off x="4772025" y="4441825"/>
          <a:ext cx="230981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8" name="Equation" r:id="rId8" imgW="1726920" imgH="279360" progId="Equation.DSMT4">
                  <p:embed/>
                </p:oleObj>
              </mc:Choice>
              <mc:Fallback>
                <p:oleObj name="Equation" r:id="rId8" imgW="172692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4441825"/>
                        <a:ext cx="2309813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46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272544"/>
              </p:ext>
            </p:extLst>
          </p:nvPr>
        </p:nvGraphicFramePr>
        <p:xfrm>
          <a:off x="4476750" y="1620838"/>
          <a:ext cx="2903538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" name="Equation" r:id="rId4" imgW="2171520" imgH="850680" progId="Equation.DSMT4">
                  <p:embed/>
                </p:oleObj>
              </mc:Choice>
              <mc:Fallback>
                <p:oleObj name="Equation" r:id="rId4" imgW="217152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0" y="1620838"/>
                        <a:ext cx="2903538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3361821"/>
              </p:ext>
            </p:extLst>
          </p:nvPr>
        </p:nvGraphicFramePr>
        <p:xfrm>
          <a:off x="3090862" y="3014309"/>
          <a:ext cx="567213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1" name="Equation" r:id="rId6" imgW="4241520" imgH="1002960" progId="Equation.DSMT4">
                  <p:embed/>
                </p:oleObj>
              </mc:Choice>
              <mc:Fallback>
                <p:oleObj name="Equation" r:id="rId6" imgW="4241520" imgH="10029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862" y="3014309"/>
                        <a:ext cx="5672138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833039"/>
              </p:ext>
            </p:extLst>
          </p:nvPr>
        </p:nvGraphicFramePr>
        <p:xfrm>
          <a:off x="5527675" y="4137025"/>
          <a:ext cx="798513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2" name="Equation" r:id="rId8" imgW="596880" imgH="736560" progId="Equation.DSMT4">
                  <p:embed/>
                </p:oleObj>
              </mc:Choice>
              <mc:Fallback>
                <p:oleObj name="Equation" r:id="rId8" imgW="596880" imgH="7365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4137025"/>
                        <a:ext cx="798513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191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7480868"/>
              </p:ext>
            </p:extLst>
          </p:nvPr>
        </p:nvGraphicFramePr>
        <p:xfrm>
          <a:off x="3424238" y="2856677"/>
          <a:ext cx="50085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4" name="Equation" r:id="rId4" imgW="3746160" imgH="888840" progId="Equation.DSMT4">
                  <p:embed/>
                </p:oleObj>
              </mc:Choice>
              <mc:Fallback>
                <p:oleObj name="Equation" r:id="rId4" imgW="374616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2856677"/>
                        <a:ext cx="50085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4264046"/>
              </p:ext>
            </p:extLst>
          </p:nvPr>
        </p:nvGraphicFramePr>
        <p:xfrm>
          <a:off x="3222625" y="4486275"/>
          <a:ext cx="56372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5" name="Equation" r:id="rId6" imgW="4216320" imgH="888840" progId="Equation.DSMT4">
                  <p:embed/>
                </p:oleObj>
              </mc:Choice>
              <mc:Fallback>
                <p:oleObj name="Equation" r:id="rId6" imgW="421632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486275"/>
                        <a:ext cx="56372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450683" y="3266529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1669644"/>
              </p:ext>
            </p:extLst>
          </p:nvPr>
        </p:nvGraphicFramePr>
        <p:xfrm>
          <a:off x="5040313" y="1730375"/>
          <a:ext cx="17780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6" name="Equation" r:id="rId8" imgW="1777680" imgH="774360" progId="Equation.DSMT4">
                  <p:embed/>
                </p:oleObj>
              </mc:Choice>
              <mc:Fallback>
                <p:oleObj name="Equation" r:id="rId8" imgW="1777680" imgH="774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40313" y="1730375"/>
                        <a:ext cx="17780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737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3035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033507"/>
              </p:ext>
            </p:extLst>
          </p:nvPr>
        </p:nvGraphicFramePr>
        <p:xfrm>
          <a:off x="4679950" y="1798638"/>
          <a:ext cx="24955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8" name="Equation" r:id="rId4" imgW="1866600" imgH="583920" progId="Equation.DSMT4">
                  <p:embed/>
                </p:oleObj>
              </mc:Choice>
              <mc:Fallback>
                <p:oleObj name="Equation" r:id="rId4" imgW="1866600" imgH="5839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1798638"/>
                        <a:ext cx="249555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5431668"/>
              </p:ext>
            </p:extLst>
          </p:nvPr>
        </p:nvGraphicFramePr>
        <p:xfrm>
          <a:off x="3255963" y="2901950"/>
          <a:ext cx="52308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9" name="Equation" r:id="rId6" imgW="3911400" imgH="634680" progId="Equation.DSMT4">
                  <p:embed/>
                </p:oleObj>
              </mc:Choice>
              <mc:Fallback>
                <p:oleObj name="Equation" r:id="rId6" imgW="3911400" imgH="63468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3" y="2901950"/>
                        <a:ext cx="5230812" cy="849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554643"/>
              </p:ext>
            </p:extLst>
          </p:nvPr>
        </p:nvGraphicFramePr>
        <p:xfrm>
          <a:off x="5502275" y="4365625"/>
          <a:ext cx="850900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0" name="Equation" r:id="rId8" imgW="634680" imgH="393480" progId="Equation.DSMT4">
                  <p:embed/>
                </p:oleObj>
              </mc:Choice>
              <mc:Fallback>
                <p:oleObj name="Equation" r:id="rId8" imgW="634680" imgH="39348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4365625"/>
                        <a:ext cx="850900" cy="525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496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9099242"/>
              </p:ext>
            </p:extLst>
          </p:nvPr>
        </p:nvGraphicFramePr>
        <p:xfrm>
          <a:off x="5027613" y="1671638"/>
          <a:ext cx="1800225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" name="Equation" r:id="rId4" imgW="1346040" imgH="774360" progId="Equation.DSMT4">
                  <p:embed/>
                </p:oleObj>
              </mc:Choice>
              <mc:Fallback>
                <p:oleObj name="Equation" r:id="rId4" imgW="134604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7613" y="1671638"/>
                        <a:ext cx="1800225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780948"/>
              </p:ext>
            </p:extLst>
          </p:nvPr>
        </p:nvGraphicFramePr>
        <p:xfrm>
          <a:off x="3668713" y="3149600"/>
          <a:ext cx="4516437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3" name="Equation" r:id="rId6" imgW="3377880" imgH="799920" progId="Equation.DSMT4">
                  <p:embed/>
                </p:oleObj>
              </mc:Choice>
              <mc:Fallback>
                <p:oleObj name="Equation" r:id="rId6" imgW="3377880" imgH="7999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8713" y="3149600"/>
                        <a:ext cx="4516437" cy="1068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865998"/>
              </p:ext>
            </p:extLst>
          </p:nvPr>
        </p:nvGraphicFramePr>
        <p:xfrm>
          <a:off x="5646738" y="4441825"/>
          <a:ext cx="560387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4" name="Equation" r:id="rId8" imgW="419040" imgH="279360" progId="Equation.DSMT4">
                  <p:embed/>
                </p:oleObj>
              </mc:Choice>
              <mc:Fallback>
                <p:oleObj name="Equation" r:id="rId8" imgW="41904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4441825"/>
                        <a:ext cx="560387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593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736390"/>
              </p:ext>
            </p:extLst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0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0223820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041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175105"/>
              </p:ext>
            </p:extLst>
          </p:nvPr>
        </p:nvGraphicFramePr>
        <p:xfrm>
          <a:off x="2662019" y="2147104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0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47104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8841919"/>
              </p:ext>
            </p:extLst>
          </p:nvPr>
        </p:nvGraphicFramePr>
        <p:xfrm>
          <a:off x="6900863" y="2071862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1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071862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774950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996687"/>
              </p:ext>
            </p:extLst>
          </p:nvPr>
        </p:nvGraphicFramePr>
        <p:xfrm>
          <a:off x="2874963" y="3311700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2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11700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606368"/>
              </p:ext>
            </p:extLst>
          </p:nvPr>
        </p:nvGraphicFramePr>
        <p:xfrm>
          <a:off x="7155657" y="3260900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3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260900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2805243"/>
              </p:ext>
            </p:extLst>
          </p:nvPr>
        </p:nvGraphicFramePr>
        <p:xfrm>
          <a:off x="804288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4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122912"/>
              </p:ext>
            </p:extLst>
          </p:nvPr>
        </p:nvGraphicFramePr>
        <p:xfrm>
          <a:off x="10166821" y="343844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5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3844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24412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3052107"/>
              </p:ext>
            </p:extLst>
          </p:nvPr>
        </p:nvGraphicFramePr>
        <p:xfrm>
          <a:off x="2032176" y="4871064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6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871064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777111"/>
              </p:ext>
            </p:extLst>
          </p:nvPr>
        </p:nvGraphicFramePr>
        <p:xfrm>
          <a:off x="6886343" y="4763115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7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763115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910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4609803"/>
              </p:ext>
            </p:extLst>
          </p:nvPr>
        </p:nvGraphicFramePr>
        <p:xfrm>
          <a:off x="3447610" y="2360717"/>
          <a:ext cx="4502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8" name="Equation" r:id="rId4" imgW="3365280" imgH="520560" progId="Equation.DSMT4">
                  <p:embed/>
                </p:oleObj>
              </mc:Choice>
              <mc:Fallback>
                <p:oleObj name="Equation" r:id="rId4" imgW="33652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7610" y="2360717"/>
                        <a:ext cx="4502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3196714"/>
              </p:ext>
            </p:extLst>
          </p:nvPr>
        </p:nvGraphicFramePr>
        <p:xfrm>
          <a:off x="4352925" y="4476750"/>
          <a:ext cx="23114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9" name="Equation" r:id="rId6" imgW="1726920" imgH="507960" progId="Equation.DSMT4">
                  <p:embed/>
                </p:oleObj>
              </mc:Choice>
              <mc:Fallback>
                <p:oleObj name="Equation" r:id="rId6" imgW="17269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925" y="4476750"/>
                        <a:ext cx="23114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0457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00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837110"/>
              </p:ext>
            </p:extLst>
          </p:nvPr>
        </p:nvGraphicFramePr>
        <p:xfrm>
          <a:off x="3795713" y="2360613"/>
          <a:ext cx="38052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2" name="Equation" r:id="rId4" imgW="2844720" imgH="520560" progId="Equation.DSMT4">
                  <p:embed/>
                </p:oleObj>
              </mc:Choice>
              <mc:Fallback>
                <p:oleObj name="Equation" r:id="rId4" imgW="28447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2360613"/>
                        <a:ext cx="380523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6130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not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066575"/>
              </p:ext>
            </p:extLst>
          </p:nvPr>
        </p:nvGraphicFramePr>
        <p:xfrm>
          <a:off x="3605213" y="4476750"/>
          <a:ext cx="380682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name="Equation" r:id="rId6" imgW="2844720" imgH="507960" progId="Equation.DSMT4">
                  <p:embed/>
                </p:oleObj>
              </mc:Choice>
              <mc:Fallback>
                <p:oleObj name="Equation" r:id="rId6" imgW="28447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3" y="4476750"/>
                        <a:ext cx="380682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67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113707"/>
              </p:ext>
            </p:extLst>
          </p:nvPr>
        </p:nvGraphicFramePr>
        <p:xfrm>
          <a:off x="2662019" y="2192265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2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92265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2909899"/>
              </p:ext>
            </p:extLst>
          </p:nvPr>
        </p:nvGraphicFramePr>
        <p:xfrm>
          <a:off x="6900863" y="2117023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3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117023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20111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6741349"/>
              </p:ext>
            </p:extLst>
          </p:nvPr>
        </p:nvGraphicFramePr>
        <p:xfrm>
          <a:off x="2874963" y="3356861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4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56861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775452"/>
              </p:ext>
            </p:extLst>
          </p:nvPr>
        </p:nvGraphicFramePr>
        <p:xfrm>
          <a:off x="7155657" y="3306061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5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306061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9641852"/>
              </p:ext>
            </p:extLst>
          </p:nvPr>
        </p:nvGraphicFramePr>
        <p:xfrm>
          <a:off x="804288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6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4292866"/>
              </p:ext>
            </p:extLst>
          </p:nvPr>
        </p:nvGraphicFramePr>
        <p:xfrm>
          <a:off x="10166821" y="348360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7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8360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69573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853275"/>
              </p:ext>
            </p:extLst>
          </p:nvPr>
        </p:nvGraphicFramePr>
        <p:xfrm>
          <a:off x="2032176" y="4916225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8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916225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529563"/>
              </p:ext>
            </p:extLst>
          </p:nvPr>
        </p:nvGraphicFramePr>
        <p:xfrm>
          <a:off x="6886343" y="4808276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9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808276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645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2212039"/>
              </p:ext>
            </p:extLst>
          </p:nvPr>
        </p:nvGraphicFramePr>
        <p:xfrm>
          <a:off x="3489325" y="2360613"/>
          <a:ext cx="44180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0" name="Equation" r:id="rId4" imgW="3301920" imgH="520560" progId="Equation.DSMT4">
                  <p:embed/>
                </p:oleObj>
              </mc:Choice>
              <mc:Fallback>
                <p:oleObj name="Equation" r:id="rId4" imgW="33019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2360613"/>
                        <a:ext cx="4418013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74165" y="15735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7527" y="36042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791194"/>
              </p:ext>
            </p:extLst>
          </p:nvPr>
        </p:nvGraphicFramePr>
        <p:xfrm>
          <a:off x="4394200" y="4476750"/>
          <a:ext cx="22272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1" name="Equation" r:id="rId6" imgW="1663560" imgH="507960" progId="Equation.DSMT4">
                  <p:embed/>
                </p:oleObj>
              </mc:Choice>
              <mc:Fallback>
                <p:oleObj name="Equation" r:id="rId6" imgW="16635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4476750"/>
                        <a:ext cx="22272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109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0609577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6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446922"/>
              </p:ext>
            </p:extLst>
          </p:nvPr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7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9351731"/>
              </p:ext>
            </p:extLst>
          </p:nvPr>
        </p:nvGraphicFramePr>
        <p:xfrm>
          <a:off x="6548438" y="4567238"/>
          <a:ext cx="17335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8" name="Equation" r:id="rId8" imgW="1295280" imgH="507960" progId="Equation.DSMT4">
                  <p:embed/>
                </p:oleObj>
              </mc:Choice>
              <mc:Fallback>
                <p:oleObj name="Equation" r:id="rId8" imgW="129528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8438" y="4567238"/>
                        <a:ext cx="173355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135424"/>
              </p:ext>
            </p:extLst>
          </p:nvPr>
        </p:nvGraphicFramePr>
        <p:xfrm>
          <a:off x="8931275" y="4530725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9" name="Equation" r:id="rId10" imgW="1282680" imgH="507960" progId="Equation.DSMT4">
                  <p:embed/>
                </p:oleObj>
              </mc:Choice>
              <mc:Fallback>
                <p:oleObj name="Equation" r:id="rId10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1275" y="4530725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503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910301"/>
              </p:ext>
            </p:extLst>
          </p:nvPr>
        </p:nvGraphicFramePr>
        <p:xfrm>
          <a:off x="3530175" y="15674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4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5674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0869400"/>
              </p:ext>
            </p:extLst>
          </p:nvPr>
        </p:nvGraphicFramePr>
        <p:xfrm>
          <a:off x="3919112" y="3145305"/>
          <a:ext cx="36369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5" name="Equation" r:id="rId6" imgW="2717640" imgH="507960" progId="Equation.DSMT4">
                  <p:embed/>
                </p:oleObj>
              </mc:Choice>
              <mc:Fallback>
                <p:oleObj name="Equation" r:id="rId6" imgW="27176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12" y="3145305"/>
                        <a:ext cx="36369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&gt;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619959"/>
              </p:ext>
            </p:extLst>
          </p:nvPr>
        </p:nvGraphicFramePr>
        <p:xfrm>
          <a:off x="3796251" y="4270703"/>
          <a:ext cx="38242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6" name="Equation" r:id="rId8" imgW="2857320" imgH="507960" progId="Equation.DSMT4">
                  <p:embed/>
                </p:oleObj>
              </mc:Choice>
              <mc:Fallback>
                <p:oleObj name="Equation" r:id="rId8" imgW="285732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6251" y="4270703"/>
                        <a:ext cx="38242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721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335495"/>
              </p:ext>
            </p:extLst>
          </p:nvPr>
        </p:nvGraphicFramePr>
        <p:xfrm>
          <a:off x="3530175" y="1962607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8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1962607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2034807"/>
              </p:ext>
            </p:extLst>
          </p:nvPr>
        </p:nvGraphicFramePr>
        <p:xfrm>
          <a:off x="4086828" y="3576944"/>
          <a:ext cx="377348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9" name="Equation" r:id="rId6" imgW="2819160" imgH="520560" progId="Equation.DSMT4">
                  <p:embed/>
                </p:oleObj>
              </mc:Choice>
              <mc:Fallback>
                <p:oleObj name="Equation" r:id="rId6" imgW="281916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828" y="3576944"/>
                        <a:ext cx="3773487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052172" y="3612721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- 4 &lt;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12186"/>
              </p:ext>
            </p:extLst>
          </p:nvPr>
        </p:nvGraphicFramePr>
        <p:xfrm>
          <a:off x="3832225" y="4632153"/>
          <a:ext cx="42830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0" name="Equation" r:id="rId8" imgW="3200400" imgH="571320" progId="Equation.DSMT4">
                  <p:embed/>
                </p:oleObj>
              </mc:Choice>
              <mc:Fallback>
                <p:oleObj name="Equation" r:id="rId8" imgW="320040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4632153"/>
                        <a:ext cx="42830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315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977895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6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9784063"/>
              </p:ext>
            </p:extLst>
          </p:nvPr>
        </p:nvGraphicFramePr>
        <p:xfrm>
          <a:off x="5399800" y="4410243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7" name="Equation" r:id="rId6" imgW="1282680" imgH="507960" progId="Equation.DSMT4">
                  <p:embed/>
                </p:oleObj>
              </mc:Choice>
              <mc:Fallback>
                <p:oleObj name="Equation" r:id="rId6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00" y="4410243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337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8277043"/>
              </p:ext>
            </p:extLst>
          </p:nvPr>
        </p:nvGraphicFramePr>
        <p:xfrm>
          <a:off x="2603500" y="2281944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2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2281944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768416"/>
              </p:ext>
            </p:extLst>
          </p:nvPr>
        </p:nvGraphicFramePr>
        <p:xfrm>
          <a:off x="6850063" y="2207331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3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2207331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910419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026921"/>
              </p:ext>
            </p:extLst>
          </p:nvPr>
        </p:nvGraphicFramePr>
        <p:xfrm>
          <a:off x="2587625" y="3421769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4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3421769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015776"/>
              </p:ext>
            </p:extLst>
          </p:nvPr>
        </p:nvGraphicFramePr>
        <p:xfrm>
          <a:off x="6826250" y="3421769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5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3421769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4728997"/>
              </p:ext>
            </p:extLst>
          </p:nvPr>
        </p:nvGraphicFramePr>
        <p:xfrm>
          <a:off x="735013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6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3481390"/>
              </p:ext>
            </p:extLst>
          </p:nvPr>
        </p:nvGraphicFramePr>
        <p:xfrm>
          <a:off x="10096500" y="3574169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7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574169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55988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9937068"/>
              </p:ext>
            </p:extLst>
          </p:nvPr>
        </p:nvGraphicFramePr>
        <p:xfrm>
          <a:off x="1840380" y="4415441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8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4415441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3062244"/>
              </p:ext>
            </p:extLst>
          </p:nvPr>
        </p:nvGraphicFramePr>
        <p:xfrm>
          <a:off x="6287747" y="4458303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9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458303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299431"/>
              </p:ext>
            </p:extLst>
          </p:nvPr>
        </p:nvGraphicFramePr>
        <p:xfrm>
          <a:off x="3910013" y="5425194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0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5425194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621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224548"/>
              </p:ext>
            </p:extLst>
          </p:nvPr>
        </p:nvGraphicFramePr>
        <p:xfrm>
          <a:off x="3683000" y="267017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6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267017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846493" y="467031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7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2577739"/>
              </p:ext>
            </p:extLst>
          </p:nvPr>
        </p:nvGraphicFramePr>
        <p:xfrm>
          <a:off x="6607175" y="4567238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8" name="Equation" r:id="rId8" imgW="1206360" imgH="507960" progId="Equation.DSMT4">
                  <p:embed/>
                </p:oleObj>
              </mc:Choice>
              <mc:Fallback>
                <p:oleObj name="Equation" r:id="rId8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4567238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9165486"/>
              </p:ext>
            </p:extLst>
          </p:nvPr>
        </p:nvGraphicFramePr>
        <p:xfrm>
          <a:off x="8982075" y="4530725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9" name="Equation" r:id="rId10" imgW="1206360" imgH="507960" progId="Equation.DSMT4">
                  <p:embed/>
                </p:oleObj>
              </mc:Choice>
              <mc:Fallback>
                <p:oleObj name="Equation" r:id="rId10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2075" y="4530725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0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3312676"/>
              </p:ext>
            </p:extLst>
          </p:nvPr>
        </p:nvGraphicFramePr>
        <p:xfrm>
          <a:off x="3911600" y="3144838"/>
          <a:ext cx="36528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4" name="Equation" r:id="rId4" imgW="2730240" imgH="507960" progId="Equation.DSMT4">
                  <p:embed/>
                </p:oleObj>
              </mc:Choice>
              <mc:Fallback>
                <p:oleObj name="Equation" r:id="rId4" imgW="27302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1600" y="3144838"/>
                        <a:ext cx="365283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2176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128567"/>
              </p:ext>
            </p:extLst>
          </p:nvPr>
        </p:nvGraphicFramePr>
        <p:xfrm>
          <a:off x="3770313" y="4270375"/>
          <a:ext cx="38750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5" name="Equation" r:id="rId6" imgW="2895480" imgH="507960" progId="Equation.DSMT4">
                  <p:embed/>
                </p:oleObj>
              </mc:Choice>
              <mc:Fallback>
                <p:oleObj name="Equation" r:id="rId6" imgW="289548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4270375"/>
                        <a:ext cx="38750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706459"/>
              </p:ext>
            </p:extLst>
          </p:nvPr>
        </p:nvGraphicFramePr>
        <p:xfrm>
          <a:off x="3606374" y="15769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6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5769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102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2742248"/>
              </p:ext>
            </p:extLst>
          </p:nvPr>
        </p:nvGraphicFramePr>
        <p:xfrm>
          <a:off x="4162425" y="3587754"/>
          <a:ext cx="3619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8" name="Equation" r:id="rId4" imgW="2705040" imgH="520560" progId="Equation.DSMT4">
                  <p:embed/>
                </p:oleObj>
              </mc:Choice>
              <mc:Fallback>
                <p:oleObj name="Equation" r:id="rId4" imgW="27050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2425" y="3587754"/>
                        <a:ext cx="3619500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052172" y="3624010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5 &gt;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702078"/>
              </p:ext>
            </p:extLst>
          </p:nvPr>
        </p:nvGraphicFramePr>
        <p:xfrm>
          <a:off x="3933825" y="4643442"/>
          <a:ext cx="40798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9" name="Equation" r:id="rId6" imgW="3047760" imgH="571320" progId="Equation.DSMT4">
                  <p:embed/>
                </p:oleObj>
              </mc:Choice>
              <mc:Fallback>
                <p:oleObj name="Equation" r:id="rId6" imgW="304776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4643442"/>
                        <a:ext cx="40798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206297"/>
              </p:ext>
            </p:extLst>
          </p:nvPr>
        </p:nvGraphicFramePr>
        <p:xfrm>
          <a:off x="3606374" y="1983359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0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983359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79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99928"/>
              </p:ext>
            </p:extLst>
          </p:nvPr>
        </p:nvGraphicFramePr>
        <p:xfrm>
          <a:off x="5449888" y="4410075"/>
          <a:ext cx="16144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6" name="Equation" r:id="rId4" imgW="1206360" imgH="507960" progId="Equation.DSMT4">
                  <p:embed/>
                </p:oleObj>
              </mc:Choice>
              <mc:Fallback>
                <p:oleObj name="Equation" r:id="rId4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4410075"/>
                        <a:ext cx="16144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101309"/>
              </p:ext>
            </p:extLst>
          </p:nvPr>
        </p:nvGraphicFramePr>
        <p:xfrm>
          <a:off x="3743008" y="2904727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7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008" y="2904727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01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752172"/>
              </p:ext>
            </p:extLst>
          </p:nvPr>
        </p:nvGraphicFramePr>
        <p:xfrm>
          <a:off x="2662238" y="2180347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2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2180347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8437825"/>
              </p:ext>
            </p:extLst>
          </p:nvPr>
        </p:nvGraphicFramePr>
        <p:xfrm>
          <a:off x="6908800" y="2105734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3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2105734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808822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5338734"/>
              </p:ext>
            </p:extLst>
          </p:nvPr>
        </p:nvGraphicFramePr>
        <p:xfrm>
          <a:off x="2638425" y="3345572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4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3345572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614156"/>
              </p:ext>
            </p:extLst>
          </p:nvPr>
        </p:nvGraphicFramePr>
        <p:xfrm>
          <a:off x="6859588" y="3294772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5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3294772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167779"/>
              </p:ext>
            </p:extLst>
          </p:nvPr>
        </p:nvGraphicFramePr>
        <p:xfrm>
          <a:off x="817563" y="3466222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6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466222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432971"/>
              </p:ext>
            </p:extLst>
          </p:nvPr>
        </p:nvGraphicFramePr>
        <p:xfrm>
          <a:off x="10172700" y="3466222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7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466222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458284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6941400"/>
              </p:ext>
            </p:extLst>
          </p:nvPr>
        </p:nvGraphicFramePr>
        <p:xfrm>
          <a:off x="1306513" y="4356809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8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356809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956759"/>
              </p:ext>
            </p:extLst>
          </p:nvPr>
        </p:nvGraphicFramePr>
        <p:xfrm>
          <a:off x="6526213" y="4315534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9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4315534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2169554"/>
              </p:ext>
            </p:extLst>
          </p:nvPr>
        </p:nvGraphicFramePr>
        <p:xfrm>
          <a:off x="3968750" y="5323597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0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5323597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369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2283392"/>
            <a:ext cx="8229600" cy="26309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Continuous functions are predictable…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No </a:t>
            </a:r>
            <a:r>
              <a:rPr lang="en-US" altLang="en-US" u="sng" dirty="0" smtClean="0"/>
              <a:t>breaks</a:t>
            </a:r>
            <a:r>
              <a:rPr lang="en-US" altLang="en-US" dirty="0" smtClean="0"/>
              <a:t> in the graph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	A limit must exist at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/>
              <a:t>-value or the 	graph will break.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312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scan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1422" y="1606715"/>
            <a:ext cx="3881437" cy="36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781503" y="2235799"/>
            <a:ext cx="4038600" cy="22991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smtClean="0"/>
              <a:t>Key Point</a:t>
            </a:r>
            <a:r>
              <a:rPr lang="en-US" altLang="en-US" smtClean="0"/>
              <a:t>: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	Continuous functions can be drawn with a </a:t>
            </a:r>
            <a:r>
              <a:rPr lang="en-US" altLang="en-US" u="sng" smtClean="0"/>
              <a:t>single, unbroken pencil stroke</a:t>
            </a:r>
            <a:r>
              <a:rPr lang="en-US" altLang="en-US" smtClean="0"/>
              <a:t>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951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40788" y="1883979"/>
            <a:ext cx="8229600" cy="35906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Mathematically speaking…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If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f </a:t>
            </a:r>
            <a:r>
              <a:rPr lang="en-US" altLang="en-US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>
                <a:latin typeface="Times New Roman" panose="02020603050405020304" pitchFamily="18" charset="0"/>
              </a:rPr>
              <a:t>)</a:t>
            </a:r>
            <a:r>
              <a:rPr lang="en-US" altLang="en-US" dirty="0" smtClean="0"/>
              <a:t> is </a:t>
            </a:r>
            <a:r>
              <a:rPr lang="en-US" altLang="en-US" u="sng" dirty="0" smtClean="0"/>
              <a:t>continuous</a:t>
            </a:r>
            <a:r>
              <a:rPr lang="en-US" altLang="en-US" dirty="0" smtClean="0"/>
              <a:t>, then for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 = c</a:t>
            </a:r>
            <a:r>
              <a:rPr lang="en-US" altLang="en-US" dirty="0" smtClean="0"/>
              <a:t> in the function,                   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In other words, if you can evaluate any limit on the function using only the </a:t>
            </a:r>
            <a:r>
              <a:rPr lang="en-US" altLang="en-US" u="sng" dirty="0" smtClean="0"/>
              <a:t>substitution</a:t>
            </a:r>
            <a:r>
              <a:rPr lang="en-US" altLang="en-US" dirty="0" smtClean="0"/>
              <a:t> method, then the function is continuous.</a:t>
            </a:r>
          </a:p>
        </p:txBody>
      </p:sp>
    </p:spTree>
    <p:extLst>
      <p:ext uri="{BB962C8B-B14F-4D97-AF65-F5344CB8AC3E}">
        <p14:creationId xmlns:p14="http://schemas.microsoft.com/office/powerpoint/2010/main" val="21718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5618509"/>
              </p:ext>
            </p:extLst>
          </p:nvPr>
        </p:nvGraphicFramePr>
        <p:xfrm>
          <a:off x="2561401" y="1447800"/>
          <a:ext cx="2324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3" name="Equation" r:id="rId4" imgW="2323800" imgH="507960" progId="Equation.DSMT4">
                  <p:embed/>
                </p:oleObj>
              </mc:Choice>
              <mc:Fallback>
                <p:oleObj name="Equation" r:id="rId4" imgW="2323800" imgH="50796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1401" y="1447800"/>
                        <a:ext cx="2324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2356300"/>
              </p:ext>
            </p:extLst>
          </p:nvPr>
        </p:nvGraphicFramePr>
        <p:xfrm>
          <a:off x="6365051" y="1447800"/>
          <a:ext cx="309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4" name="Equation" r:id="rId6" imgW="3098520" imgH="507960" progId="Equation.DSMT4">
                  <p:embed/>
                </p:oleObj>
              </mc:Choice>
              <mc:Fallback>
                <p:oleObj name="Equation" r:id="rId6" imgW="30985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051" y="1447800"/>
                        <a:ext cx="309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Both functions are continuous on              . </a:t>
            </a:r>
          </a:p>
        </p:txBody>
      </p:sp>
      <p:pic>
        <p:nvPicPr>
          <p:cNvPr id="10" name="Picture 11" descr="[image]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348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[image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187146"/>
              </p:ext>
            </p:extLst>
          </p:nvPr>
        </p:nvGraphicFramePr>
        <p:xfrm>
          <a:off x="7528032" y="4978400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5" name="Equation" r:id="rId10" imgW="1371600" imgH="431640" progId="Equation.DSMT4">
                  <p:embed/>
                </p:oleObj>
              </mc:Choice>
              <mc:Fallback>
                <p:oleObj name="Equation" r:id="rId10" imgW="1371600" imgH="4316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8032" y="4978400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51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299340"/>
              </p:ext>
            </p:extLst>
          </p:nvPr>
        </p:nvGraphicFramePr>
        <p:xfrm>
          <a:off x="2180222" y="2317043"/>
          <a:ext cx="1825625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0" name="Equation" r:id="rId4" imgW="2260440" imgH="990360" progId="Equation.DSMT4">
                  <p:embed/>
                </p:oleObj>
              </mc:Choice>
              <mc:Fallback>
                <p:oleObj name="Equation" r:id="rId4" imgW="2260440" imgH="990360" progId="Equation.DSMT4">
                  <p:embed/>
                  <p:pic>
                    <p:nvPicPr>
                      <p:cNvPr id="18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222" y="2317043"/>
                        <a:ext cx="1825625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5"/>
          <p:cNvSpPr txBox="1">
            <a:spLocks noChangeArrowheads="1"/>
          </p:cNvSpPr>
          <p:nvPr/>
        </p:nvSpPr>
        <p:spPr>
          <a:xfrm>
            <a:off x="3670844" y="4135936"/>
            <a:ext cx="3205655" cy="9920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                               continuous on: </a:t>
            </a:r>
          </a:p>
        </p:txBody>
      </p:sp>
      <p:pic>
        <p:nvPicPr>
          <p:cNvPr id="9" name="Picture 50" descr="[image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165700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146408"/>
              </p:ext>
            </p:extLst>
          </p:nvPr>
        </p:nvGraphicFramePr>
        <p:xfrm>
          <a:off x="6527800" y="4528659"/>
          <a:ext cx="2616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1" name="Equation" r:id="rId7" imgW="2616120" imgH="431640" progId="Equation.DSMT4">
                  <p:embed/>
                </p:oleObj>
              </mc:Choice>
              <mc:Fallback>
                <p:oleObj name="Equation" r:id="rId7" imgW="2616120" imgH="431640" progId="Equation.DSMT4">
                  <p:embed/>
                  <p:pic>
                    <p:nvPicPr>
                      <p:cNvPr id="22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4528659"/>
                        <a:ext cx="2616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3226171" y="5102297"/>
            <a:ext cx="6826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on R except {1}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1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 at point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8548728"/>
              </p:ext>
            </p:extLst>
          </p:nvPr>
        </p:nvGraphicFramePr>
        <p:xfrm>
          <a:off x="2347308" y="1592319"/>
          <a:ext cx="3327400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2" name="Equation" r:id="rId4" imgW="4368600" imgH="1193760" progId="Equation.DSMT4">
                  <p:embed/>
                </p:oleObj>
              </mc:Choice>
              <mc:Fallback>
                <p:oleObj name="Equation" r:id="rId4" imgW="4368600" imgH="11937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308" y="1592319"/>
                        <a:ext cx="3327400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6546039"/>
              </p:ext>
            </p:extLst>
          </p:nvPr>
        </p:nvGraphicFramePr>
        <p:xfrm>
          <a:off x="2531458" y="2894069"/>
          <a:ext cx="1663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3" name="Equation" r:id="rId6" imgW="1663560" imgH="634680" progId="Equation.DSMT4">
                  <p:embed/>
                </p:oleObj>
              </mc:Choice>
              <mc:Fallback>
                <p:oleObj name="Equation" r:id="rId6" imgW="1663560" imgH="634680" progId="Equation.DSMT4">
                  <p:embed/>
                  <p:pic>
                    <p:nvPicPr>
                      <p:cNvPr id="2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1458" y="2894069"/>
                        <a:ext cx="1663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5335029"/>
              </p:ext>
            </p:extLst>
          </p:nvPr>
        </p:nvGraphicFramePr>
        <p:xfrm>
          <a:off x="2499708" y="3725919"/>
          <a:ext cx="2743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4" name="Equation" r:id="rId8" imgW="2743200" imgH="685800" progId="Equation.DSMT4">
                  <p:embed/>
                </p:oleObj>
              </mc:Choice>
              <mc:Fallback>
                <p:oleObj name="Equation" r:id="rId8" imgW="2743200" imgH="685800" progId="Equation.DSMT4">
                  <p:embed/>
                  <p:pic>
                    <p:nvPicPr>
                      <p:cNvPr id="2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9708" y="3725919"/>
                        <a:ext cx="27432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8299216"/>
              </p:ext>
            </p:extLst>
          </p:nvPr>
        </p:nvGraphicFramePr>
        <p:xfrm>
          <a:off x="2760058" y="4792719"/>
          <a:ext cx="800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5" name="Equation" r:id="rId10" imgW="799920" imgH="431640" progId="Equation.DSMT4">
                  <p:embed/>
                </p:oleObj>
              </mc:Choice>
              <mc:Fallback>
                <p:oleObj name="Equation" r:id="rId10" imgW="799920" imgH="431640" progId="Equation.DSMT4">
                  <p:embed/>
                  <p:pic>
                    <p:nvPicPr>
                      <p:cNvPr id="2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058" y="4792719"/>
                        <a:ext cx="800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6656147"/>
              </p:ext>
            </p:extLst>
          </p:nvPr>
        </p:nvGraphicFramePr>
        <p:xfrm>
          <a:off x="4201508" y="29385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6" name="Equation" r:id="rId12" imgW="774360" imgH="330120" progId="Equation.DSMT4">
                  <p:embed/>
                </p:oleObj>
              </mc:Choice>
              <mc:Fallback>
                <p:oleObj name="Equation" r:id="rId12" imgW="774360" imgH="33012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1508" y="29385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8727191"/>
              </p:ext>
            </p:extLst>
          </p:nvPr>
        </p:nvGraphicFramePr>
        <p:xfrm>
          <a:off x="5273562" y="3802119"/>
          <a:ext cx="762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7" name="Equation" r:id="rId14" imgW="761760" imgH="342720" progId="Equation.DSMT4">
                  <p:embed/>
                </p:oleObj>
              </mc:Choice>
              <mc:Fallback>
                <p:oleObj name="Equation" r:id="rId14" imgW="761760" imgH="342720" progId="Equation.DSMT4">
                  <p:embed/>
                  <p:pic>
                    <p:nvPicPr>
                      <p:cNvPr id="25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3562" y="3802119"/>
                        <a:ext cx="762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3557627"/>
              </p:ext>
            </p:extLst>
          </p:nvPr>
        </p:nvGraphicFramePr>
        <p:xfrm>
          <a:off x="3655408" y="47927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8" name="Equation" r:id="rId16" imgW="774360" imgH="330120" progId="Equation.DSMT4">
                  <p:embed/>
                </p:oleObj>
              </mc:Choice>
              <mc:Fallback>
                <p:oleObj name="Equation" r:id="rId16" imgW="774360" imgH="330120" progId="Equation.DSMT4">
                  <p:embed/>
                  <p:pic>
                    <p:nvPicPr>
                      <p:cNvPr id="26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5408" y="47927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13" descr="[image]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268" y="1611369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7617368" y="4640319"/>
            <a:ext cx="32047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dirty="0">
                <a:solidFill>
                  <a:schemeClr val="accent4">
                    <a:lumMod val="10000"/>
                  </a:schemeClr>
                </a:solidFill>
              </a:rPr>
              <a:t>Continuous </a:t>
            </a:r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on R except 2</a:t>
            </a:r>
          </a:p>
          <a:p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Function is discontinuous at 2</a:t>
            </a:r>
            <a:endParaRPr lang="en-US" altLang="en-US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51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=3 </a:t>
            </a:r>
            <a:endParaRPr lang="en-US" sz="24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871340"/>
              </p:ext>
            </p:extLst>
          </p:nvPr>
        </p:nvGraphicFramePr>
        <p:xfrm>
          <a:off x="3536368" y="291331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0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68" y="291331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401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5995270"/>
              </p:ext>
            </p:extLst>
          </p:nvPr>
        </p:nvGraphicFramePr>
        <p:xfrm>
          <a:off x="4514144" y="1966687"/>
          <a:ext cx="158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2" name="Equation" r:id="rId4" imgW="1587240" imgH="444240" progId="Equation.DSMT4">
                  <p:embed/>
                </p:oleObj>
              </mc:Choice>
              <mc:Fallback>
                <p:oleObj name="Equation" r:id="rId4" imgW="1587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44" y="1966687"/>
                        <a:ext cx="158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534397"/>
              </p:ext>
            </p:extLst>
          </p:nvPr>
        </p:nvGraphicFramePr>
        <p:xfrm>
          <a:off x="2395872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3" name="Equation" r:id="rId6" imgW="2425680" imgH="672840" progId="Equation.DSMT4">
                  <p:embed/>
                </p:oleObj>
              </mc:Choice>
              <mc:Fallback>
                <p:oleObj name="Equation" r:id="rId6" imgW="24256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872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2545894"/>
              </p:ext>
            </p:extLst>
          </p:nvPr>
        </p:nvGraphicFramePr>
        <p:xfrm>
          <a:off x="6498300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4" name="Equation" r:id="rId8" imgW="2425680" imgH="672840" progId="Equation.DSMT4">
                  <p:embed/>
                </p:oleObj>
              </mc:Choice>
              <mc:Fallback>
                <p:oleObj name="Equation" r:id="rId8" imgW="24256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8300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245537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5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297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605401"/>
              </p:ext>
            </p:extLst>
          </p:nvPr>
        </p:nvGraphicFramePr>
        <p:xfrm>
          <a:off x="3417888" y="3373438"/>
          <a:ext cx="29845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0" name="Equation" r:id="rId4" imgW="2984400" imgH="1346040" progId="Equation.DSMT4">
                  <p:embed/>
                </p:oleObj>
              </mc:Choice>
              <mc:Fallback>
                <p:oleObj name="Equation" r:id="rId4" imgW="2984400" imgH="13460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888" y="3373438"/>
                        <a:ext cx="29845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1037843"/>
              </p:ext>
            </p:extLst>
          </p:nvPr>
        </p:nvGraphicFramePr>
        <p:xfrm>
          <a:off x="3222599" y="1704850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1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599" y="1704850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2128826"/>
              </p:ext>
            </p:extLst>
          </p:nvPr>
        </p:nvGraphicFramePr>
        <p:xfrm>
          <a:off x="7704686" y="390683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2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04686" y="390683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6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0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1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2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3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4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5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6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7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8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113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5416105"/>
              </p:ext>
            </p:extLst>
          </p:nvPr>
        </p:nvGraphicFramePr>
        <p:xfrm>
          <a:off x="4191931" y="3219070"/>
          <a:ext cx="3398837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8" name="Equation" r:id="rId4" imgW="2539800" imgH="507960" progId="Equation.DSMT4">
                  <p:embed/>
                </p:oleObj>
              </mc:Choice>
              <mc:Fallback>
                <p:oleObj name="Equation" r:id="rId4" imgW="2539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931" y="3219070"/>
                        <a:ext cx="3398837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3161203" y="147992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9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1203" y="147992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688402" y="4137798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2013248"/>
              </p:ext>
            </p:extLst>
          </p:nvPr>
        </p:nvGraphicFramePr>
        <p:xfrm>
          <a:off x="7619111" y="425970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0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19111" y="425970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11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0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-1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668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8834863"/>
              </p:ext>
            </p:extLst>
          </p:nvPr>
        </p:nvGraphicFramePr>
        <p:xfrm>
          <a:off x="4406900" y="1966913"/>
          <a:ext cx="1803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2" name="Equation" r:id="rId4" imgW="1803240" imgH="444240" progId="Equation.DSMT4">
                  <p:embed/>
                </p:oleObj>
              </mc:Choice>
              <mc:Fallback>
                <p:oleObj name="Equation" r:id="rId4" imgW="1803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1966913"/>
                        <a:ext cx="18034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838029"/>
              </p:ext>
            </p:extLst>
          </p:nvPr>
        </p:nvGraphicFramePr>
        <p:xfrm>
          <a:off x="23320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3" name="Equation" r:id="rId6" imgW="2552400" imgH="672840" progId="Equation.DSMT4">
                  <p:embed/>
                </p:oleObj>
              </mc:Choice>
              <mc:Fallback>
                <p:oleObj name="Equation" r:id="rId6" imgW="255240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303017"/>
              </p:ext>
            </p:extLst>
          </p:nvPr>
        </p:nvGraphicFramePr>
        <p:xfrm>
          <a:off x="64341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4" name="Equation" r:id="rId8" imgW="2552400" imgH="672840" progId="Equation.DSMT4">
                  <p:embed/>
                </p:oleObj>
              </mc:Choice>
              <mc:Fallback>
                <p:oleObj name="Equation" r:id="rId8" imgW="255240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41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812821"/>
              </p:ext>
            </p:extLst>
          </p:nvPr>
        </p:nvGraphicFramePr>
        <p:xfrm>
          <a:off x="3316288" y="4102100"/>
          <a:ext cx="4927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5" name="Equation" r:id="rId10" imgW="3682800" imgH="507960" progId="Equation.DSMT4">
                  <p:embed/>
                </p:oleObj>
              </mc:Choice>
              <mc:Fallback>
                <p:oleObj name="Equation" r:id="rId10" imgW="3682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4102100"/>
                        <a:ext cx="49276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663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297692"/>
              </p:ext>
            </p:extLst>
          </p:nvPr>
        </p:nvGraphicFramePr>
        <p:xfrm>
          <a:off x="3396594" y="1704850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0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6594" y="1704850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5905823"/>
              </p:ext>
            </p:extLst>
          </p:nvPr>
        </p:nvGraphicFramePr>
        <p:xfrm>
          <a:off x="3100388" y="3424238"/>
          <a:ext cx="3619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1" name="Equation" r:id="rId6" imgW="3619440" imgH="1244520" progId="Equation.DSMT4">
                  <p:embed/>
                </p:oleObj>
              </mc:Choice>
              <mc:Fallback>
                <p:oleObj name="Equation" r:id="rId6" imgW="3619440" imgH="124452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3424238"/>
                        <a:ext cx="3619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5424991"/>
              </p:ext>
            </p:extLst>
          </p:nvPr>
        </p:nvGraphicFramePr>
        <p:xfrm>
          <a:off x="7627938" y="391318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2" name="Equation" r:id="rId8" imgW="838080" imgH="266400" progId="Equation.DSMT4">
                  <p:embed/>
                </p:oleObj>
              </mc:Choice>
              <mc:Fallback>
                <p:oleObj name="Equation" r:id="rId8" imgW="838080" imgH="2664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27938" y="391318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549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0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1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2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3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4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5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/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6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/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7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/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8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52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88402" y="4137798"/>
            <a:ext cx="5342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2607564"/>
              </p:ext>
            </p:extLst>
          </p:nvPr>
        </p:nvGraphicFramePr>
        <p:xfrm>
          <a:off x="8027063" y="426605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8" name="Equation" r:id="rId4" imgW="838080" imgH="266400" progId="Equation.DSMT4">
                  <p:embed/>
                </p:oleObj>
              </mc:Choice>
              <mc:Fallback>
                <p:oleObj name="Equation" r:id="rId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27063" y="426605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3169953"/>
              </p:ext>
            </p:extLst>
          </p:nvPr>
        </p:nvGraphicFramePr>
        <p:xfrm>
          <a:off x="3633788" y="2939317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9" name="Equation" r:id="rId6" imgW="2920680" imgH="507960" progId="Equation.DSMT4">
                  <p:embed/>
                </p:oleObj>
              </mc:Choice>
              <mc:Fallback>
                <p:oleObj name="Equation" r:id="rId6" imgW="292068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788" y="2939317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446251"/>
              </p:ext>
            </p:extLst>
          </p:nvPr>
        </p:nvGraphicFramePr>
        <p:xfrm>
          <a:off x="4679950" y="2056886"/>
          <a:ext cx="181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50" name="Equation" r:id="rId8" imgW="1815840" imgH="431640" progId="Equation.DSMT4">
                  <p:embed/>
                </p:oleObj>
              </mc:Choice>
              <mc:Fallback>
                <p:oleObj name="Equation" r:id="rId8" imgW="1815840" imgH="4316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056886"/>
                        <a:ext cx="1816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81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5987782"/>
              </p:ext>
            </p:extLst>
          </p:nvPr>
        </p:nvGraphicFramePr>
        <p:xfrm>
          <a:off x="3576197" y="2729081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0" name="Equation" r:id="rId4" imgW="3174840" imgH="1346040" progId="Equation.DSMT4">
                  <p:embed/>
                </p:oleObj>
              </mc:Choice>
              <mc:Fallback>
                <p:oleObj name="Equation" r:id="rId4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197" y="2729081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8280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8030509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2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349552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3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3537553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4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1819458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5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58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266900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3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781644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4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715009"/>
              </p:ext>
            </p:extLst>
          </p:nvPr>
        </p:nvGraphicFramePr>
        <p:xfrm>
          <a:off x="3545099" y="1600149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5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600149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35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888940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0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486959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1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332220"/>
              </p:ext>
            </p:extLst>
          </p:nvPr>
        </p:nvGraphicFramePr>
        <p:xfrm>
          <a:off x="2630488" y="2995613"/>
          <a:ext cx="17843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2" name="Equation" r:id="rId8" imgW="1333440" imgH="495000" progId="Equation.DSMT4">
                  <p:embed/>
                </p:oleObj>
              </mc:Choice>
              <mc:Fallback>
                <p:oleObj name="Equation" r:id="rId8" imgW="133344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995613"/>
                        <a:ext cx="17843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8420662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3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06461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4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5493792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5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6140310"/>
              </p:ext>
            </p:extLst>
          </p:nvPr>
        </p:nvGraphicFramePr>
        <p:xfrm>
          <a:off x="1298575" y="4006850"/>
          <a:ext cx="39893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6" name="Equation" r:id="rId16" imgW="2984400" imgH="520560" progId="Equation.DSMT4">
                  <p:embed/>
                </p:oleObj>
              </mc:Choice>
              <mc:Fallback>
                <p:oleObj name="Equation" r:id="rId16" imgW="29844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4006850"/>
                        <a:ext cx="39893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748699"/>
              </p:ext>
            </p:extLst>
          </p:nvPr>
        </p:nvGraphicFramePr>
        <p:xfrm>
          <a:off x="6569075" y="4006850"/>
          <a:ext cx="39782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7" name="Equation" r:id="rId18" imgW="2971800" imgH="520560" progId="Equation.DSMT4">
                  <p:embed/>
                </p:oleObj>
              </mc:Choice>
              <mc:Fallback>
                <p:oleObj name="Equation" r:id="rId18" imgW="29718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4006850"/>
                        <a:ext cx="3978275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1966"/>
              </p:ext>
            </p:extLst>
          </p:nvPr>
        </p:nvGraphicFramePr>
        <p:xfrm>
          <a:off x="3976688" y="4973638"/>
          <a:ext cx="37719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8" name="Equation" r:id="rId20" imgW="2819160" imgH="507960" progId="Equation.DSMT4">
                  <p:embed/>
                </p:oleObj>
              </mc:Choice>
              <mc:Fallback>
                <p:oleObj name="Equation" r:id="rId20" imgW="28191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4973638"/>
                        <a:ext cx="37719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62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938232"/>
              </p:ext>
            </p:extLst>
          </p:nvPr>
        </p:nvGraphicFramePr>
        <p:xfrm>
          <a:off x="4195763" y="3790508"/>
          <a:ext cx="3416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8" name="Equation" r:id="rId4" imgW="2552400" imgH="507960" progId="Equation.DSMT4">
                  <p:embed/>
                </p:oleObj>
              </mc:Choice>
              <mc:Fallback>
                <p:oleObj name="Equation" r:id="rId4" imgW="25524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3790508"/>
                        <a:ext cx="34163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4747397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51732"/>
              </p:ext>
            </p:extLst>
          </p:nvPr>
        </p:nvGraphicFramePr>
        <p:xfrm>
          <a:off x="7612063" y="487521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9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12063" y="487521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329956"/>
              </p:ext>
            </p:extLst>
          </p:nvPr>
        </p:nvGraphicFramePr>
        <p:xfrm>
          <a:off x="3545099" y="1496034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70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496034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251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783546"/>
              </p:ext>
            </p:extLst>
          </p:nvPr>
        </p:nvGraphicFramePr>
        <p:xfrm>
          <a:off x="3551238" y="2728913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0" name="Equation" r:id="rId4" imgW="3213000" imgH="1346040" progId="Equation.DSMT4">
                  <p:embed/>
                </p:oleObj>
              </mc:Choice>
              <mc:Fallback>
                <p:oleObj name="Equation" r:id="rId4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1238" y="2728913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415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6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7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8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9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7382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9891629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0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1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1068677"/>
              </p:ext>
            </p:extLst>
          </p:nvPr>
        </p:nvGraphicFramePr>
        <p:xfrm>
          <a:off x="3743988" y="1459620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2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988" y="1459620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2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0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1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5483156"/>
              </p:ext>
            </p:extLst>
          </p:nvPr>
        </p:nvGraphicFramePr>
        <p:xfrm>
          <a:off x="2605088" y="2995613"/>
          <a:ext cx="18351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2" name="Equation" r:id="rId8" imgW="1371600" imgH="495000" progId="Equation.DSMT4">
                  <p:embed/>
                </p:oleObj>
              </mc:Choice>
              <mc:Fallback>
                <p:oleObj name="Equation" r:id="rId8" imgW="137160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95613"/>
                        <a:ext cx="18351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730857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3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4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ight Arrow 12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5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682554"/>
              </p:ext>
            </p:extLst>
          </p:nvPr>
        </p:nvGraphicFramePr>
        <p:xfrm>
          <a:off x="1239838" y="4006850"/>
          <a:ext cx="4108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6" name="Equation" r:id="rId16" imgW="3073320" imgH="520560" progId="Equation.DSMT4">
                  <p:embed/>
                </p:oleObj>
              </mc:Choice>
              <mc:Fallback>
                <p:oleObj name="Equation" r:id="rId16" imgW="307332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4006850"/>
                        <a:ext cx="4108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611959"/>
              </p:ext>
            </p:extLst>
          </p:nvPr>
        </p:nvGraphicFramePr>
        <p:xfrm>
          <a:off x="6551613" y="4006850"/>
          <a:ext cx="40132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7" name="Equation" r:id="rId18" imgW="2997000" imgH="520560" progId="Equation.DSMT4">
                  <p:embed/>
                </p:oleObj>
              </mc:Choice>
              <mc:Fallback>
                <p:oleObj name="Equation" r:id="rId18" imgW="29970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006850"/>
                        <a:ext cx="401320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616020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8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515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383994"/>
              </p:ext>
            </p:extLst>
          </p:nvPr>
        </p:nvGraphicFramePr>
        <p:xfrm>
          <a:off x="5818032" y="2826214"/>
          <a:ext cx="287337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8" name="Equation" r:id="rId4" imgW="2145960" imgH="1612800" progId="Equation.DSMT4">
                  <p:embed/>
                </p:oleObj>
              </mc:Choice>
              <mc:Fallback>
                <p:oleObj name="Equation" r:id="rId4" imgW="2145960" imgH="16128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032" y="2826214"/>
                        <a:ext cx="2873375" cy="216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1423616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9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162576"/>
              </p:ext>
            </p:extLst>
          </p:nvPr>
        </p:nvGraphicFramePr>
        <p:xfrm>
          <a:off x="1014365" y="1676679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90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365" y="1676679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097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3915075"/>
              </p:ext>
            </p:extLst>
          </p:nvPr>
        </p:nvGraphicFramePr>
        <p:xfrm>
          <a:off x="4351840" y="1785270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0" name="Equation" r:id="rId4" imgW="2273040" imgH="888840" progId="Equation.DSMT4">
                  <p:embed/>
                </p:oleObj>
              </mc:Choice>
              <mc:Fallback>
                <p:oleObj name="Equation" r:id="rId4" imgW="227304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1840" y="1785270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9996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2877728"/>
              </p:ext>
            </p:extLst>
          </p:nvPr>
        </p:nvGraphicFramePr>
        <p:xfrm>
          <a:off x="4340552" y="2495282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2" name="Equation" r:id="rId4" imgW="2273040" imgH="888840" progId="Equation.DSMT4">
                  <p:embed/>
                </p:oleObj>
              </mc:Choice>
              <mc:Fallback>
                <p:oleObj name="Equation" r:id="rId4" imgW="2273040" imgH="88884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552" y="2495282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797258"/>
              </p:ext>
            </p:extLst>
          </p:nvPr>
        </p:nvGraphicFramePr>
        <p:xfrm>
          <a:off x="3163888" y="4486275"/>
          <a:ext cx="57562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3" name="Equation" r:id="rId6" imgW="4305240" imgH="888840" progId="Equation.DSMT4">
                  <p:embed/>
                </p:oleObj>
              </mc:Choice>
              <mc:Fallback>
                <p:oleObj name="Equation" r:id="rId6" imgW="4305240" imgH="88884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3888" y="4486275"/>
                        <a:ext cx="57562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10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4940738"/>
              </p:ext>
            </p:extLst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4" name="Equation" r:id="rId4" imgW="2133360" imgH="545760" progId="Equation.DSMT4">
                  <p:embed/>
                </p:oleObj>
              </mc:Choice>
              <mc:Fallback>
                <p:oleObj name="Equation" r:id="rId4" imgW="2133360" imgH="5457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111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/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6" name="Equation" r:id="rId4" imgW="2133360" imgH="545760" progId="Equation.DSMT4">
                  <p:embed/>
                </p:oleObj>
              </mc:Choice>
              <mc:Fallback>
                <p:oleObj name="Equation" r:id="rId4" imgW="2133360" imgH="54576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5141483"/>
              </p:ext>
            </p:extLst>
          </p:nvPr>
        </p:nvGraphicFramePr>
        <p:xfrm>
          <a:off x="3026833" y="3740257"/>
          <a:ext cx="6027738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7" name="Equation" r:id="rId6" imgW="4508280" imgH="571320" progId="Equation.DSMT4">
                  <p:embed/>
                </p:oleObj>
              </mc:Choice>
              <mc:Fallback>
                <p:oleObj name="Equation" r:id="rId6" imgW="4508280" imgH="571320" progId="Equation.DSMT4">
                  <p:embed/>
                  <p:pic>
                    <p:nvPicPr>
                      <p:cNvPr id="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6833" y="3740257"/>
                        <a:ext cx="6027738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026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8834197"/>
              </p:ext>
            </p:extLst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8" name="Equation" r:id="rId4" imgW="2184120" imgH="850680" progId="Equation.DSMT4">
                  <p:embed/>
                </p:oleObj>
              </mc:Choice>
              <mc:Fallback>
                <p:oleObj name="Equation" r:id="rId4" imgW="2184120" imgH="85068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529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0" name="Equation" r:id="rId4" imgW="2184120" imgH="850680" progId="Equation.DSMT4">
                  <p:embed/>
                </p:oleObj>
              </mc:Choice>
              <mc:Fallback>
                <p:oleObj name="Equation" r:id="rId4" imgW="2184120" imgH="85068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1998806"/>
              </p:ext>
            </p:extLst>
          </p:nvPr>
        </p:nvGraphicFramePr>
        <p:xfrm>
          <a:off x="3292475" y="3181350"/>
          <a:ext cx="5159375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1" name="Equation" r:id="rId6" imgW="3860640" imgH="838080" progId="Equation.DSMT4">
                  <p:embed/>
                </p:oleObj>
              </mc:Choice>
              <mc:Fallback>
                <p:oleObj name="Equation" r:id="rId6" imgW="3860640" imgH="83808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2475" y="3181350"/>
                        <a:ext cx="5159375" cy="11207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985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0306421"/>
              </p:ext>
            </p:extLst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2" name="Equation" r:id="rId4" imgW="1396800" imgH="774360" progId="Equation.DSMT4">
                  <p:embed/>
                </p:oleObj>
              </mc:Choice>
              <mc:Fallback>
                <p:oleObj name="Equation" r:id="rId4" imgW="1396800" imgH="77436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3019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9"/>
          <p:cNvGraphicFramePr>
            <a:graphicFrameLocks noChangeAspect="1"/>
          </p:cNvGraphicFramePr>
          <p:nvPr>
            <p:extLst/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04" name="Equation" r:id="rId4" imgW="1396800" imgH="774360" progId="Equation.DSMT4">
                  <p:embed/>
                </p:oleObj>
              </mc:Choice>
              <mc:Fallback>
                <p:oleObj name="Equation" r:id="rId4" imgW="1396800" imgH="77436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2927631"/>
              </p:ext>
            </p:extLst>
          </p:nvPr>
        </p:nvGraphicFramePr>
        <p:xfrm>
          <a:off x="4197350" y="3325813"/>
          <a:ext cx="3462338" cy="1103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05" name="Equation" r:id="rId6" imgW="2590560" imgH="825480" progId="Equation.DSMT4">
                  <p:embed/>
                </p:oleObj>
              </mc:Choice>
              <mc:Fallback>
                <p:oleObj name="Equation" r:id="rId6" imgW="2590560" imgH="825480" progId="Equation.DSMT4">
                  <p:embed/>
                  <p:pic>
                    <p:nvPicPr>
                      <p:cNvPr id="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7350" y="3325813"/>
                        <a:ext cx="3462338" cy="11033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818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0027805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811903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3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947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5211277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059673" y="3598927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3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0549408"/>
              </p:ext>
            </p:extLst>
          </p:nvPr>
        </p:nvGraphicFramePr>
        <p:xfrm>
          <a:off x="3981450" y="4594018"/>
          <a:ext cx="373697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34" name="Equation" r:id="rId8" imgW="2793960" imgH="520560" progId="Equation.DSMT4">
                  <p:embed/>
                </p:oleObj>
              </mc:Choice>
              <mc:Fallback>
                <p:oleObj name="Equation" r:id="rId8" imgW="279396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1450" y="4594018"/>
                        <a:ext cx="3736975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11615" y="4712435"/>
            <a:ext cx="1118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</a:t>
            </a:r>
            <a:r>
              <a:rPr lang="en-US" sz="2400" dirty="0" smtClean="0">
                <a:solidFill>
                  <a:srgbClr val="FF0000"/>
                </a:solidFill>
              </a:rPr>
              <a:t>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16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1445078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023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1274875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3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4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2206272"/>
              </p:ext>
            </p:extLst>
          </p:nvPr>
        </p:nvGraphicFramePr>
        <p:xfrm>
          <a:off x="3909219" y="4661457"/>
          <a:ext cx="4027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5" name="Equation" r:id="rId8" imgW="3009600" imgH="507960" progId="Equation.DSMT4">
                  <p:embed/>
                </p:oleObj>
              </mc:Choice>
              <mc:Fallback>
                <p:oleObj name="Equation" r:id="rId8" imgW="300960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9219" y="4661457"/>
                        <a:ext cx="4027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11615" y="4712435"/>
            <a:ext cx="1118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8 &gt; 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49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9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43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3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3953697"/>
              </p:ext>
            </p:extLst>
          </p:nvPr>
        </p:nvGraphicFramePr>
        <p:xfrm>
          <a:off x="3384377" y="4925261"/>
          <a:ext cx="39766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4" name="Equation" r:id="rId8" imgW="2971800" imgH="520560" progId="Equation.DSMT4">
                  <p:embed/>
                </p:oleObj>
              </mc:Choice>
              <mc:Fallback>
                <p:oleObj name="Equation" r:id="rId8" imgW="297180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4377" y="4925261"/>
                        <a:ext cx="39766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262137"/>
              </p:ext>
            </p:extLst>
          </p:nvPr>
        </p:nvGraphicFramePr>
        <p:xfrm>
          <a:off x="804863" y="50191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5" name="Equation" r:id="rId10" imgW="698400" imgH="266400" progId="Equation.DSMT4">
                  <p:embed/>
                </p:oleObj>
              </mc:Choice>
              <mc:Fallback>
                <p:oleObj name="Equation" r:id="rId10" imgW="698400" imgH="2664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04863" y="50191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>
            <a:off x="1788332" y="500486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60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643062"/>
              </p:ext>
            </p:extLst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3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527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5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7367487"/>
              </p:ext>
            </p:extLst>
          </p:nvPr>
        </p:nvGraphicFramePr>
        <p:xfrm>
          <a:off x="3443288" y="4918075"/>
          <a:ext cx="3857625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6" name="Equation" r:id="rId8" imgW="2882880" imgH="533160" progId="Equation.DSMT4">
                  <p:embed/>
                </p:oleObj>
              </mc:Choice>
              <mc:Fallback>
                <p:oleObj name="Equation" r:id="rId8" imgW="2882880" imgH="5331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3288" y="4918075"/>
                        <a:ext cx="3857625" cy="712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2000743"/>
              </p:ext>
            </p:extLst>
          </p:nvPr>
        </p:nvGraphicFramePr>
        <p:xfrm>
          <a:off x="804863" y="50191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7" name="Equation" r:id="rId10" imgW="698400" imgH="266400" progId="Equation.DSMT4">
                  <p:embed/>
                </p:oleObj>
              </mc:Choice>
              <mc:Fallback>
                <p:oleObj name="Equation" r:id="rId10" imgW="698400" imgH="2664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04863" y="50191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>
            <a:off x="1788332" y="5004861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7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858447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7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44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409467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175668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8155521"/>
              </p:ext>
            </p:extLst>
          </p:nvPr>
        </p:nvGraphicFramePr>
        <p:xfrm>
          <a:off x="3489325" y="1095373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095373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2967679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7120144"/>
              </p:ext>
            </p:extLst>
          </p:nvPr>
        </p:nvGraphicFramePr>
        <p:xfrm>
          <a:off x="4308475" y="2889248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2889248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4811124"/>
              </p:ext>
            </p:extLst>
          </p:nvPr>
        </p:nvGraphicFramePr>
        <p:xfrm>
          <a:off x="1560512" y="3782848"/>
          <a:ext cx="3857625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2" name="Equation" r:id="rId8" imgW="2882880" imgH="533160" progId="Equation.DSMT4">
                  <p:embed/>
                </p:oleObj>
              </mc:Choice>
              <mc:Fallback>
                <p:oleObj name="Equation" r:id="rId8" imgW="2882880" imgH="5331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0512" y="3782848"/>
                        <a:ext cx="3857625" cy="712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996578"/>
              </p:ext>
            </p:extLst>
          </p:nvPr>
        </p:nvGraphicFramePr>
        <p:xfrm>
          <a:off x="7276281" y="3782848"/>
          <a:ext cx="39766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3" name="Equation" r:id="rId10" imgW="2971800" imgH="520560" progId="Equation.DSMT4">
                  <p:embed/>
                </p:oleObj>
              </mc:Choice>
              <mc:Fallback>
                <p:oleObj name="Equation" r:id="rId10" imgW="29718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6281" y="3782848"/>
                        <a:ext cx="39766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6063818"/>
              </p:ext>
            </p:extLst>
          </p:nvPr>
        </p:nvGraphicFramePr>
        <p:xfrm>
          <a:off x="3995036" y="4663072"/>
          <a:ext cx="3670300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4" name="Equation" r:id="rId12" imgW="2743200" imgH="520560" progId="Equation.DSMT4">
                  <p:embed/>
                </p:oleObj>
              </mc:Choice>
              <mc:Fallback>
                <p:oleObj name="Equation" r:id="rId12" imgW="27432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036" y="4663072"/>
                        <a:ext cx="3670300" cy="695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8633050"/>
              </p:ext>
            </p:extLst>
          </p:nvPr>
        </p:nvGraphicFramePr>
        <p:xfrm>
          <a:off x="3682979" y="5821366"/>
          <a:ext cx="39751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5" name="Equation" r:id="rId14" imgW="2971800" imgH="507960" progId="Equation.DSMT4">
                  <p:embed/>
                </p:oleObj>
              </mc:Choice>
              <mc:Fallback>
                <p:oleObj name="Equation" r:id="rId14" imgW="2971800" imgH="5079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2979" y="5821366"/>
                        <a:ext cx="39751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701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9911118"/>
              </p:ext>
            </p:extLst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1" name="Equation" r:id="rId6" imgW="774360" imgH="431640" progId="Equation.DSMT4">
                  <p:embed/>
                </p:oleObj>
              </mc:Choice>
              <mc:Fallback>
                <p:oleObj name="Equation" r:id="rId6" imgW="77436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985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3323870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1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2" name="Equation" r:id="rId6" imgW="774360" imgH="431640" progId="Equation.DSMT4">
                  <p:embed/>
                </p:oleObj>
              </mc:Choice>
              <mc:Fallback>
                <p:oleObj name="Equation" r:id="rId6" imgW="77436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3469371"/>
              </p:ext>
            </p:extLst>
          </p:nvPr>
        </p:nvGraphicFramePr>
        <p:xfrm>
          <a:off x="3957289" y="4719394"/>
          <a:ext cx="3213100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3" name="Equation" r:id="rId8" imgW="2400120" imgH="431640" progId="Equation.DSMT4">
                  <p:embed/>
                </p:oleObj>
              </mc:Choice>
              <mc:Fallback>
                <p:oleObj name="Equation" r:id="rId8" imgW="240012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7289" y="4719394"/>
                        <a:ext cx="3213100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808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8276619"/>
              </p:ext>
            </p:extLst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5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827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9056572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5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162512" y="3577281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11" name="Object 9"/>
          <p:cNvGraphicFramePr>
            <a:graphicFrameLocks noChangeAspect="1"/>
          </p:cNvGraphicFramePr>
          <p:nvPr>
            <p:extLst/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6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844004"/>
              </p:ext>
            </p:extLst>
          </p:nvPr>
        </p:nvGraphicFramePr>
        <p:xfrm>
          <a:off x="4054475" y="4704129"/>
          <a:ext cx="3073400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77" name="Equation" r:id="rId8" imgW="2298600" imgH="495000" progId="Equation.DSMT4">
                  <p:embed/>
                </p:oleObj>
              </mc:Choice>
              <mc:Fallback>
                <p:oleObj name="Equation" r:id="rId8" imgW="2298600" imgH="49500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4475" y="4704129"/>
                        <a:ext cx="3073400" cy="6651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11615" y="4805877"/>
            <a:ext cx="1118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1 </a:t>
            </a:r>
            <a:r>
              <a:rPr lang="en-US" sz="2400" dirty="0" smtClean="0">
                <a:solidFill>
                  <a:srgbClr val="FF0000"/>
                </a:solidFill>
              </a:rPr>
              <a:t>&lt; </a:t>
            </a:r>
            <a:r>
              <a:rPr lang="en-US" sz="2400" dirty="0" smtClean="0">
                <a:solidFill>
                  <a:srgbClr val="FF0000"/>
                </a:solidFill>
              </a:rPr>
              <a:t>2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13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199412"/>
              </p:ext>
            </p:extLst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3" name="Equation" r:id="rId4" imgW="2361960" imgH="444240" progId="Equation.DSMT4">
                  <p:embed/>
                </p:oleObj>
              </mc:Choice>
              <mc:Fallback>
                <p:oleObj name="Equation" r:id="rId4" imgW="2361960" imgH="4442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425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7" name="Equation" r:id="rId4" imgW="2361960" imgH="444240" progId="Equation.DSMT4">
                  <p:embed/>
                </p:oleObj>
              </mc:Choice>
              <mc:Fallback>
                <p:oleObj name="Equation" r:id="rId4" imgW="236196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813032" y="3924300"/>
            <a:ext cx="8229600" cy="2171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function is </a:t>
            </a:r>
            <a:r>
              <a:rPr lang="en-US" altLang="en-US" dirty="0" smtClean="0"/>
              <a:t>continuous on </a:t>
            </a: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1470853"/>
              </p:ext>
            </p:extLst>
          </p:nvPr>
        </p:nvGraphicFramePr>
        <p:xfrm>
          <a:off x="5927832" y="4983058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8" name="Equation" r:id="rId6" imgW="1371600" imgH="431640" progId="Equation.DSMT4">
                  <p:embed/>
                </p:oleObj>
              </mc:Choice>
              <mc:Fallback>
                <p:oleObj name="Equation" r:id="rId6" imgW="1371600" imgH="4316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7832" y="4983058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340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3321368"/>
              </p:ext>
            </p:extLst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7" name="Equation" r:id="rId4" imgW="2412720" imgH="774360" progId="Equation.DSMT4">
                  <p:embed/>
                </p:oleObj>
              </mc:Choice>
              <mc:Fallback>
                <p:oleObj name="Equation" r:id="rId4" imgW="2412720" imgH="7743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162512" y="3577281"/>
            <a:ext cx="75715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0" name="Equation" r:id="rId4" imgW="2412720" imgH="774360" progId="Equation.DSMT4">
                  <p:embed/>
                </p:oleObj>
              </mc:Choice>
              <mc:Fallback>
                <p:oleObj name="Equation" r:id="rId4" imgW="2412720" imgH="77436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2063303" y="4780594"/>
            <a:ext cx="6764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The function is  </a:t>
            </a:r>
            <a:r>
              <a:rPr lang="en-US" altLang="en-US" sz="2800" dirty="0">
                <a:solidFill>
                  <a:srgbClr val="FF0000"/>
                </a:solidFill>
              </a:rPr>
              <a:t>continuous on R except </a:t>
            </a:r>
            <a:r>
              <a:rPr lang="en-US" altLang="en-US" sz="2800" dirty="0" smtClean="0">
                <a:solidFill>
                  <a:srgbClr val="FF0000"/>
                </a:solidFill>
              </a:rPr>
              <a:t>{3}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7507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673896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95959" y="3412497"/>
            <a:ext cx="5395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1072280"/>
              </p:ext>
            </p:extLst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7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051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/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7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995959" y="3412497"/>
            <a:ext cx="53959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14" name="Object 9"/>
          <p:cNvGraphicFramePr>
            <a:graphicFrameLocks noChangeAspect="1"/>
          </p:cNvGraphicFramePr>
          <p:nvPr>
            <p:extLst/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8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2429672"/>
              </p:ext>
            </p:extLst>
          </p:nvPr>
        </p:nvGraphicFramePr>
        <p:xfrm>
          <a:off x="3416279" y="4651745"/>
          <a:ext cx="45085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9" name="Equation" r:id="rId8" imgW="4508280" imgH="558720" progId="Equation.DSMT4">
                  <p:embed/>
                </p:oleObj>
              </mc:Choice>
              <mc:Fallback>
                <p:oleObj name="Equation" r:id="rId8" imgW="4508280" imgH="5587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6279" y="4651745"/>
                        <a:ext cx="45085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5325244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50" name="Equation" r:id="rId10" imgW="698400" imgH="266400" progId="Equation.DSMT4">
                  <p:embed/>
                </p:oleObj>
              </mc:Choice>
              <mc:Fallback>
                <p:oleObj name="Equation" r:id="rId10" imgW="698400" imgH="2664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92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996</Words>
  <Application>Microsoft Office PowerPoint</Application>
  <PresentationFormat>Widescreen</PresentationFormat>
  <Paragraphs>373</Paragraphs>
  <Slides>97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97</vt:i4>
      </vt:variant>
    </vt:vector>
  </HeadingPairs>
  <TitlesOfParts>
    <vt:vector size="107" baseType="lpstr">
      <vt:lpstr>Arial</vt:lpstr>
      <vt:lpstr>Calibri</vt:lpstr>
      <vt:lpstr>Calibri Light</vt:lpstr>
      <vt:lpstr>Tahoma</vt:lpstr>
      <vt:lpstr>Tajawal ExtraBold</vt:lpstr>
      <vt:lpstr>Times New Roman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89</cp:revision>
  <dcterms:created xsi:type="dcterms:W3CDTF">2023-04-29T09:08:23Z</dcterms:created>
  <dcterms:modified xsi:type="dcterms:W3CDTF">2024-02-22T08:53:52Z</dcterms:modified>
</cp:coreProperties>
</file>