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91C46-FB56-41A8-9357-0139564860D1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D20C6-E778-404A-A1E8-14F5386A99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74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91C46-FB56-41A8-9357-0139564860D1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D20C6-E778-404A-A1E8-14F5386A99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59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82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77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912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80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3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1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04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1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Main Motivation for Heuristic Techniques: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97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Evolutionary Algorithms: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720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Evolutionary Algorithms: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68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Algorithms (GA)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791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Algorithms (GA)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009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Algorithms (GA) OVERVIEW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12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Genetic Algorithm Pseudocode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873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29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733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33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Parent Selection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153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Genotype Representation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74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Initial Population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299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Parent Selection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302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Crossover Operation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824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Crossover Operation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25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Mutation Operation 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5952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Genotype Representation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845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Crossover or Mutation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33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661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193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2105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4620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413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26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888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052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870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6235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GA Example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2373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290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8888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Widescreen</PresentationFormat>
  <Paragraphs>35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Main Motivation for Heuristic Techniques:</vt:lpstr>
      <vt:lpstr>Main Motivation for Heuristic Techniques:</vt:lpstr>
      <vt:lpstr>Main Motivation for Heuristic Techniques:</vt:lpstr>
      <vt:lpstr>Main Motivation for Heuristic Techniques:</vt:lpstr>
      <vt:lpstr>Main Motivation for Heuristic Techniques:</vt:lpstr>
      <vt:lpstr>Main Motivation for Heuristic Techniques:</vt:lpstr>
      <vt:lpstr>Evolutionary Algorithms: OVERVIEW</vt:lpstr>
      <vt:lpstr>Evolutionary Algorithms: OVERVIEW</vt:lpstr>
      <vt:lpstr>Genetic Algorithms (GA) OVERVIEW</vt:lpstr>
      <vt:lpstr>Genetic Algorithms (GA) OVERVIEW</vt:lpstr>
      <vt:lpstr>Genetic Algorithms (GA) OVERVIEW</vt:lpstr>
      <vt:lpstr>Genetic Algorithm Pseudocode</vt:lpstr>
      <vt:lpstr>Parent Selection</vt:lpstr>
      <vt:lpstr>Parent Selection</vt:lpstr>
      <vt:lpstr>Parent Selection</vt:lpstr>
      <vt:lpstr>Parent Selection</vt:lpstr>
      <vt:lpstr>Genotype Representation</vt:lpstr>
      <vt:lpstr>Initial Population</vt:lpstr>
      <vt:lpstr>Parent Selection </vt:lpstr>
      <vt:lpstr>Crossover Operation </vt:lpstr>
      <vt:lpstr>Crossover Operation </vt:lpstr>
      <vt:lpstr>Mutation Operation </vt:lpstr>
      <vt:lpstr>Genotype Representation</vt:lpstr>
      <vt:lpstr>Crossover or Mutation</vt:lpstr>
      <vt:lpstr>PowerPoint Presentation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GA 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2024-07-25T12:32:46Z</dcterms:created>
  <dcterms:modified xsi:type="dcterms:W3CDTF">2024-07-25T12:32:46Z</dcterms:modified>
</cp:coreProperties>
</file>