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174613-7723-5F29-093B-9502C5B6E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638F34-3918-3ED3-2FC9-30333992E4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94F4C-CBD4-4173-919A-E78ED045CECA}" type="datetimeFigureOut">
              <a:rPr lang="en-CA" smtClean="0"/>
              <a:t>2024-07-29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0767BD-A9EE-CB37-84D7-EE3B2BF63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D8CDCB-9B71-774F-A659-340239590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BC085-3C0C-4FAA-8ADC-2393CF326A5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76594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05080F-3670-EBE6-7C23-0FAE017187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8CC82B-F0AF-E481-EC26-5E9EDC3E52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764DEE-B4E8-A2B7-D099-42B8318FDA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4694F4C-CBD4-4173-919A-E78ED045CECA}" type="datetimeFigureOut">
              <a:rPr lang="en-CA" smtClean="0"/>
              <a:t>2024-07-29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F6AEAF-3624-743C-B8B3-6FBC121C79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235B66-65A0-4201-7D2C-0F2B9C028C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B7BC085-3C0C-4FAA-8ADC-2393CF326A5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60859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BDA2A6-8FD6-C496-0241-45EA3F02E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104CB1-5C2A-590E-9C91-E498AE1B0A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356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D151F9-AB34-2DDB-57DC-8FE12027F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0829FD-4F11-4F27-337E-308C79A559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517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2BDA13-F4D5-5948-B91B-49F8280AF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71612D-A2A6-6A38-AA46-8153A6A016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730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5BB76C-8362-8CA6-8414-47C98D2AD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5904D5-C7A0-478B-203C-C3566F8FA4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71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BFF82D-F323-7BDA-A11F-14F0426A2C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0EBBC7-E1EC-D921-BAC4-646BFA6183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318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C6CE64-07A2-1968-1183-41EF528040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16870B-6742-6A2A-F17F-17EFD5B817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547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E949AD-4D06-E6C7-6595-1FD151546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0C9749-E87C-6BA1-C517-FE61D498D0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62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5A4AD4-31A9-1AB1-45FA-6863B96E8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C0498F-EFCE-6E5C-C26A-D40B03C1F6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450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70DEB1-8B5D-46BC-3AB8-3FF0A9339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B601C7-AC1F-6D69-2FA8-BFE1EC4C46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82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F667DC-F5EC-9CA9-9F22-3C46C1277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AFB199-31BF-4FCF-3137-68674A93D2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31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909330-386E-29A0-9895-3DB5E3EBA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36C986-1A81-50AB-FA12-04E478EDA9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5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23CA3B-4E09-B125-37A5-024A37627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4412F2-73C4-54E0-08F4-0F88DC9D72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220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26E592-86AA-AC21-F5F1-662CBDD95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A839F4-B637-06D9-C663-E3C7B2C625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030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B015C8-ECC2-A23D-9DAA-56146A83F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538389-6A01-D147-A6AF-2B152842FA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06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A1D8FA-1811-DDAD-93F1-4164E8CB07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0850E2-F11F-3A1D-FAED-D8034A6BB2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663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6A9EC0-9043-F563-BA7F-38A5647B1D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111F29-6E56-E0BA-58EA-22C49E8756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6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F6209D-DF7C-25AD-8BA5-113D4FB9E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2E3D5B-3B89-1811-C2AE-7F5A6DD84C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095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A9922D-AD66-07E2-B7A2-B905A63BC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FFAEC6-FCF7-3712-DDBD-D5852A60E5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07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C7F71D-866C-1F43-4971-9F6CC74132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66C641-4A22-CBE8-AD69-263E2459D3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410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90210C-8F97-7EF8-F90B-7480C7FD7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9DE5FB-CC72-28E2-50A1-5E21A07C4D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04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DFC17B-6696-7990-D46B-A36B1DDA7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F87541-D5E2-1AE4-B919-E9BD82E033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02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E210A5-B16A-738C-BB1A-D1BD3368C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B6C544-D1AD-5E4A-37B0-AB60A70FE8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547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D5012F-09DD-49AE-E997-68ADBDC94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934591-6901-CABA-01F5-B39283B2C8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09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9FAD67-B0AB-A512-3C07-9BC6F15E4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B5F6A3-C78E-BBED-DB73-8B13B11316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265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77F41E-2131-E13B-1D7F-EE1E62715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4600F1-3320-6B22-16FF-3BD3F6AC38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53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683C58-4833-940B-3EAB-3CF4D8C35D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241C72-B1AA-AF04-B9F6-7E749DBC02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412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B3BC91-193A-EF6C-CDB3-041FF1F14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98B7F0-5488-E4C0-9946-C5E45FA9DD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401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C458BA-DF79-E669-F952-3E4AA2557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AF39C1-887C-939D-D0B0-17A2AE96F5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447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002FD9-18C8-34F6-DFB4-251D51837D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4F07F7-039C-A8DE-BAEB-20D619F9D6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86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7714DC-ACED-FF6E-DDE8-6A76C011A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4427A6-7303-29C8-9970-617796B865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959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C0B8CF-6B6D-A55B-C9A9-0A47357CB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AF96EE-1288-553B-505E-DF2BD23801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84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F06B18-284F-7305-261B-8E6F03A03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36D3AF-089E-0F33-F13E-C3A10FB304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538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C5A1E2-B57A-15BF-709B-97E1C0397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3DBC0D-C5DD-AF81-B880-34EDB68C7D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438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D94687-7B65-75C9-F5FE-F24B08318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C40000-73F2-54B6-B76C-7BFCF76480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76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E0A590-AC45-C898-88B9-114905F5B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81AA38-5FDE-FD8B-A238-EBBCEB7C4A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21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572EE3-D6BC-E119-8342-4DE96843E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C61DAF-B496-B8D0-320B-760E7853AA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63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5AF50E-1E97-BFF7-0460-6794DA592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194B10-3BC9-FDC7-F824-020DF9636A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30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8CC6DB-7D1D-B694-0FE7-A2D0814BF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ECE7D3-A8CE-9F7A-C7F9-BC7282D1D2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91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4E8734-0050-085C-62E1-6F2259F2E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DBB6FC-2556-000E-5B6A-49001ECD24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460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B5D0EC-1EF0-3123-ED36-388BC4617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FA5D10-A4F3-1D6C-FF06-394192908F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34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B1AD87-2882-C50B-3BC6-0B437A986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7A2A3C-2D6D-3E7C-7652-16266DAE25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99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12B7F0-B09A-E7AC-742B-242972681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64F2B7-499A-518D-64DA-EF4C3EEF75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462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8B155A-6BEE-65F9-71E5-2243F6CED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23C162-FAD8-E7E7-CDD0-C800CD0AF4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245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E085EC-6DAD-8B11-A58D-51B04D659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BFA83E-6322-11E5-D70B-ABE7E00684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197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362265-4A1F-E36D-44DA-21689B9592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10D724-9AC4-DB0A-CE14-93040BAF4D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00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1459ED-3DDD-C8F2-0CB0-89B281A53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62929D-7C71-FBCA-4140-C39E02710F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80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990FD3-8990-A303-013D-8A09B18EB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DED816-B76E-DD3E-D66A-949D8900F2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22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3F37DF-7B37-2510-9677-194A238FB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CF949C-B785-A488-89C1-194996653D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94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42741C-11F8-F192-1192-7D9E2C60C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E96A3E-0817-2BD1-6867-DFC606C834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69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C23AC2-769A-FF0C-25D2-FD2BD1D4A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CC9AC7-8570-60F9-00E2-95A302BD69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766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366820-CE5C-44FB-D0FB-0BADE5CBC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38374B-CCDC-A142-E6C2-19655BE8DF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81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2B8A7F-113A-E8C1-DD6F-6D04068E9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76D60D-3DF0-003C-8698-831C264385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242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61CAD2-1278-AEDF-F4E7-2DC936915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2BF163-7791-1C23-D53C-BC3C557C1A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1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CCA16C-2697-894B-A02A-68FBACECC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673E82-42E1-2D7B-E830-EEFD5B5439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D9A862-21C9-89F7-5EE8-5BFDF804F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C3203B-31F8-90A7-23FE-38234662BB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841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FF5333-9B4C-94CE-8C80-4FDE510A7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CF3E6E-BD0D-1A81-FE74-E84F651D29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16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8C75E0-D1CB-E1D3-2BFB-370962BE72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BB668C-7537-9ACD-8722-BB80AA5B3A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1176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2024-07-29T16:21:33Z</dcterms:created>
  <dcterms:modified xsi:type="dcterms:W3CDTF">2024-07-29T16:21:33Z</dcterms:modified>
</cp:coreProperties>
</file>