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4" r:id="rId1"/>
  </p:sldMasterIdLst>
  <p:notesMasterIdLst>
    <p:notesMasterId r:id="rId18"/>
  </p:notesMasterIdLst>
  <p:sldIdLst>
    <p:sldId id="256" r:id="rId2"/>
    <p:sldId id="258" r:id="rId3"/>
    <p:sldId id="260" r:id="rId4"/>
    <p:sldId id="261" r:id="rId5"/>
    <p:sldId id="262" r:id="rId6"/>
    <p:sldId id="263" r:id="rId7"/>
    <p:sldId id="312" r:id="rId8"/>
    <p:sldId id="264" r:id="rId9"/>
    <p:sldId id="272" r:id="rId10"/>
    <p:sldId id="313" r:id="rId11"/>
    <p:sldId id="314" r:id="rId12"/>
    <p:sldId id="316" r:id="rId13"/>
    <p:sldId id="317" r:id="rId14"/>
    <p:sldId id="318" r:id="rId15"/>
    <p:sldId id="274" r:id="rId16"/>
    <p:sldId id="319" r:id="rId17"/>
  </p:sldIdLst>
  <p:sldSz cx="9144000" cy="5143500" type="screen16x9"/>
  <p:notesSz cx="6858000" cy="9144000"/>
  <p:embeddedFontLst>
    <p:embeddedFont>
      <p:font typeface="Anaheim" panose="020B0604020202020204" charset="0"/>
      <p:regular r:id="rId19"/>
      <p:bold r:id="rId20"/>
    </p:embeddedFont>
    <p:embeddedFont>
      <p:font typeface="Andika" panose="020B0604020202020204" charset="0"/>
      <p:regular r:id="rId21"/>
      <p:bold r:id="rId22"/>
      <p:italic r:id="rId23"/>
      <p:boldItalic r:id="rId24"/>
    </p:embeddedFont>
    <p:embeddedFont>
      <p:font typeface="DM Sans" pitchFamily="2" charset="0"/>
      <p:regular r:id="rId25"/>
      <p:bold r:id="rId26"/>
      <p:italic r:id="rId27"/>
      <p:boldItalic r:id="rId28"/>
    </p:embeddedFont>
    <p:embeddedFont>
      <p:font typeface="Figtree" panose="020B0604020202020204" charset="0"/>
      <p:regular r:id="rId29"/>
      <p:bold r:id="rId30"/>
      <p:italic r:id="rId31"/>
      <p:boldItalic r:id="rId32"/>
    </p:embeddedFont>
    <p:embeddedFont>
      <p:font typeface="Nunito Light" pitchFamily="2" charset="0"/>
      <p:italic r:id="rId33"/>
    </p:embeddedFont>
    <p:embeddedFont>
      <p:font typeface="Poppins Medium" panose="00000600000000000000" pitchFamily="2" charset="0"/>
      <p:regular r:id="rId3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A6CD1D1-FE0F-4678-8664-2628A4DFE4A4}">
  <a:tblStyle styleId="{3A6CD1D1-FE0F-4678-8664-2628A4DFE4A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81" d="100"/>
          <a:sy n="81" d="100"/>
        </p:scale>
        <p:origin x="528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21" Type="http://schemas.openxmlformats.org/officeDocument/2006/relationships/font" Target="fonts/font3.fntdata"/><Relationship Id="rId34" Type="http://schemas.openxmlformats.org/officeDocument/2006/relationships/font" Target="fonts/font1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font" Target="fonts/font15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g29b8f744db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8" name="Google Shape;388;g29b8f744db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gd431007ba2_0_2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6" name="Google Shape;406;gd431007ba2_0_2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 i="1">
              <a:solidFill>
                <a:srgbClr val="595959"/>
              </a:solidFill>
              <a:latin typeface="Anaheim"/>
              <a:ea typeface="Anaheim"/>
              <a:cs typeface="Anaheim"/>
              <a:sym typeface="Anahei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g54dda1946d_6_3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4" name="Google Shape;444;g54dda1946d_6_3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g29cf6487e53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9" name="Google Shape;459;g29cf6487e53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g54dda1946d_6_3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6" name="Google Shape;466;g54dda1946d_6_3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g54dda1946d_6_3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3" name="Google Shape;473;g54dda1946d_6_3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1">
          <a:extLst>
            <a:ext uri="{FF2B5EF4-FFF2-40B4-BE49-F238E27FC236}">
              <a16:creationId xmlns:a16="http://schemas.microsoft.com/office/drawing/2014/main" id="{1364F94B-CD01-5183-6D9E-14DEA529FC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g54dda1946d_6_332:notes">
            <a:extLst>
              <a:ext uri="{FF2B5EF4-FFF2-40B4-BE49-F238E27FC236}">
                <a16:creationId xmlns:a16="http://schemas.microsoft.com/office/drawing/2014/main" id="{244661EC-664E-B954-A1E4-D7CC07DF700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3" name="Google Shape;473;g54dda1946d_6_332:notes">
            <a:extLst>
              <a:ext uri="{FF2B5EF4-FFF2-40B4-BE49-F238E27FC236}">
                <a16:creationId xmlns:a16="http://schemas.microsoft.com/office/drawing/2014/main" id="{832E4C7A-47E8-7D42-3032-D11757EE134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122809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Google Shape;498;g54dda1946d_6_3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9" name="Google Shape;499;g54dda1946d_6_3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Google Shape;642;g54dda1946d_4_27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3" name="Google Shape;643;g54dda1946d_4_27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1">
          <a:extLst>
            <a:ext uri="{FF2B5EF4-FFF2-40B4-BE49-F238E27FC236}">
              <a16:creationId xmlns:a16="http://schemas.microsoft.com/office/drawing/2014/main" id="{2CA3517C-8C9B-6EA7-399A-A89B3D8292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Google Shape;642;g54dda1946d_4_2726:notes">
            <a:extLst>
              <a:ext uri="{FF2B5EF4-FFF2-40B4-BE49-F238E27FC236}">
                <a16:creationId xmlns:a16="http://schemas.microsoft.com/office/drawing/2014/main" id="{A492C1C9-6FF1-FCCD-A789-1754A5028EE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3" name="Google Shape;643;g54dda1946d_4_2726:notes">
            <a:extLst>
              <a:ext uri="{FF2B5EF4-FFF2-40B4-BE49-F238E27FC236}">
                <a16:creationId xmlns:a16="http://schemas.microsoft.com/office/drawing/2014/main" id="{A550682A-9233-435A-2159-3435C63800F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053889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1">
          <a:extLst>
            <a:ext uri="{FF2B5EF4-FFF2-40B4-BE49-F238E27FC236}">
              <a16:creationId xmlns:a16="http://schemas.microsoft.com/office/drawing/2014/main" id="{049DE1DA-7822-D8AC-9B6A-EF962A48F7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Google Shape;642;g54dda1946d_4_2726:notes">
            <a:extLst>
              <a:ext uri="{FF2B5EF4-FFF2-40B4-BE49-F238E27FC236}">
                <a16:creationId xmlns:a16="http://schemas.microsoft.com/office/drawing/2014/main" id="{AA589494-4377-DDE2-A23F-935D310EE42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3" name="Google Shape;643;g54dda1946d_4_2726:notes">
            <a:extLst>
              <a:ext uri="{FF2B5EF4-FFF2-40B4-BE49-F238E27FC236}">
                <a16:creationId xmlns:a16="http://schemas.microsoft.com/office/drawing/2014/main" id="{99EC30B2-D6AF-E6B0-C1D3-7B8E43939CA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063251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1">
          <a:extLst>
            <a:ext uri="{FF2B5EF4-FFF2-40B4-BE49-F238E27FC236}">
              <a16:creationId xmlns:a16="http://schemas.microsoft.com/office/drawing/2014/main" id="{BDDEB4CE-0677-C0BA-4851-1002F23182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Google Shape;642;g54dda1946d_4_2726:notes">
            <a:extLst>
              <a:ext uri="{FF2B5EF4-FFF2-40B4-BE49-F238E27FC236}">
                <a16:creationId xmlns:a16="http://schemas.microsoft.com/office/drawing/2014/main" id="{7D3AAAE8-ABFD-8DAA-4678-94E20598788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3" name="Google Shape;643;g54dda1946d_4_2726:notes">
            <a:extLst>
              <a:ext uri="{FF2B5EF4-FFF2-40B4-BE49-F238E27FC236}">
                <a16:creationId xmlns:a16="http://schemas.microsoft.com/office/drawing/2014/main" id="{30A1E67F-8087-5B5A-5747-11C6CF52992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258864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1">
          <a:extLst>
            <a:ext uri="{FF2B5EF4-FFF2-40B4-BE49-F238E27FC236}">
              <a16:creationId xmlns:a16="http://schemas.microsoft.com/office/drawing/2014/main" id="{AB321C1C-8B53-FE7C-469B-38ADA629BF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Google Shape;642;g54dda1946d_4_2726:notes">
            <a:extLst>
              <a:ext uri="{FF2B5EF4-FFF2-40B4-BE49-F238E27FC236}">
                <a16:creationId xmlns:a16="http://schemas.microsoft.com/office/drawing/2014/main" id="{65899D08-61D9-9E93-B9EC-863B34985A3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3" name="Google Shape;643;g54dda1946d_4_2726:notes">
            <a:extLst>
              <a:ext uri="{FF2B5EF4-FFF2-40B4-BE49-F238E27FC236}">
                <a16:creationId xmlns:a16="http://schemas.microsoft.com/office/drawing/2014/main" id="{11AC3FFC-BA29-53F2-B906-C343F7ED298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08683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1">
          <a:extLst>
            <a:ext uri="{FF2B5EF4-FFF2-40B4-BE49-F238E27FC236}">
              <a16:creationId xmlns:a16="http://schemas.microsoft.com/office/drawing/2014/main" id="{132D47B2-57D8-3B4C-5980-E61C8B3B46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Google Shape;642;g54dda1946d_4_2726:notes">
            <a:extLst>
              <a:ext uri="{FF2B5EF4-FFF2-40B4-BE49-F238E27FC236}">
                <a16:creationId xmlns:a16="http://schemas.microsoft.com/office/drawing/2014/main" id="{B689D9F6-FD34-C4D1-2990-801E9B273F0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3" name="Google Shape;643;g54dda1946d_4_2726:notes">
            <a:extLst>
              <a:ext uri="{FF2B5EF4-FFF2-40B4-BE49-F238E27FC236}">
                <a16:creationId xmlns:a16="http://schemas.microsoft.com/office/drawing/2014/main" id="{F6EB4C59-E86F-6D46-920C-B2858DF3796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780837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8" name="Google Shape;668;g29d1e9dfe0e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9" name="Google Shape;669;g29d1e9dfe0e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7">
          <a:extLst>
            <a:ext uri="{FF2B5EF4-FFF2-40B4-BE49-F238E27FC236}">
              <a16:creationId xmlns:a16="http://schemas.microsoft.com/office/drawing/2014/main" id="{A4E80A9C-AB8F-300B-F2D9-C03AB08864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8" name="Google Shape;668;g29d1e9dfe0e_0_42:notes">
            <a:extLst>
              <a:ext uri="{FF2B5EF4-FFF2-40B4-BE49-F238E27FC236}">
                <a16:creationId xmlns:a16="http://schemas.microsoft.com/office/drawing/2014/main" id="{D24FFFD1-4CED-CA30-DF2E-039CA6F80DC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9" name="Google Shape;669;g29d1e9dfe0e_0_42:notes">
            <a:extLst>
              <a:ext uri="{FF2B5EF4-FFF2-40B4-BE49-F238E27FC236}">
                <a16:creationId xmlns:a16="http://schemas.microsoft.com/office/drawing/2014/main" id="{87521EE6-B554-7E17-AFAC-CD31A6E2ADC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777531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13225" y="1009125"/>
            <a:ext cx="3898200" cy="2577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713225" y="3965600"/>
            <a:ext cx="1895400" cy="638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E9DCDB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"/>
          <p:cNvSpPr>
            <a:spLocks noGrp="1"/>
          </p:cNvSpPr>
          <p:nvPr>
            <p:ph type="pic" idx="2"/>
          </p:nvPr>
        </p:nvSpPr>
        <p:spPr>
          <a:xfrm>
            <a:off x="4684750" y="698700"/>
            <a:ext cx="3746100" cy="37461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sp>
      <p:grpSp>
        <p:nvGrpSpPr>
          <p:cNvPr id="12" name="Google Shape;12;p2"/>
          <p:cNvGrpSpPr/>
          <p:nvPr/>
        </p:nvGrpSpPr>
        <p:grpSpPr>
          <a:xfrm rot="-9605625" flipH="1">
            <a:off x="-614623" y="-1273868"/>
            <a:ext cx="3061240" cy="2639658"/>
            <a:chOff x="2058480" y="97200"/>
            <a:chExt cx="3061080" cy="2639520"/>
          </a:xfrm>
        </p:grpSpPr>
        <p:sp>
          <p:nvSpPr>
            <p:cNvPr id="13" name="Google Shape;13;p2"/>
            <p:cNvSpPr/>
            <p:nvPr/>
          </p:nvSpPr>
          <p:spPr>
            <a:xfrm>
              <a:off x="2058480" y="1030320"/>
              <a:ext cx="2522880" cy="1516680"/>
            </a:xfrm>
            <a:custGeom>
              <a:avLst/>
              <a:gdLst/>
              <a:ahLst/>
              <a:cxnLst/>
              <a:rect l="l" t="t" r="r" b="b"/>
              <a:pathLst>
                <a:path w="7008" h="4213" extrusionOk="0">
                  <a:moveTo>
                    <a:pt x="0" y="1494"/>
                  </a:moveTo>
                  <a:lnTo>
                    <a:pt x="1673" y="0"/>
                  </a:lnTo>
                  <a:lnTo>
                    <a:pt x="5801" y="271"/>
                  </a:lnTo>
                  <a:lnTo>
                    <a:pt x="7008" y="2419"/>
                  </a:lnTo>
                  <a:lnTo>
                    <a:pt x="5298" y="4213"/>
                  </a:lnTo>
                  <a:lnTo>
                    <a:pt x="1185" y="3369"/>
                  </a:lnTo>
                  <a:lnTo>
                    <a:pt x="0" y="1494"/>
                  </a:lnTo>
                  <a:close/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2058480" y="1127880"/>
              <a:ext cx="2088360" cy="632880"/>
            </a:xfrm>
            <a:custGeom>
              <a:avLst/>
              <a:gdLst/>
              <a:ahLst/>
              <a:cxnLst/>
              <a:rect l="l" t="t" r="r" b="b"/>
              <a:pathLst>
                <a:path w="5801" h="1758" fill="none" extrusionOk="0">
                  <a:moveTo>
                    <a:pt x="0" y="1223"/>
                  </a:moveTo>
                  <a:lnTo>
                    <a:pt x="4012" y="1758"/>
                  </a:lnTo>
                  <a:lnTo>
                    <a:pt x="5801" y="0"/>
                  </a:ln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15" name="Google Shape;15;p2"/>
            <p:cNvCxnSpPr/>
            <p:nvPr/>
          </p:nvCxnSpPr>
          <p:spPr>
            <a:xfrm rot="10800000">
              <a:off x="3502860" y="1760700"/>
              <a:ext cx="462900" cy="786300"/>
            </a:xfrm>
            <a:prstGeom prst="straightConnector1">
              <a:avLst/>
            </a:pr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</p:cxnSp>
        <p:sp>
          <p:nvSpPr>
            <p:cNvPr id="16" name="Google Shape;16;p2"/>
            <p:cNvSpPr/>
            <p:nvPr/>
          </p:nvSpPr>
          <p:spPr>
            <a:xfrm>
              <a:off x="2701440" y="296640"/>
              <a:ext cx="1445400" cy="831240"/>
            </a:xfrm>
            <a:custGeom>
              <a:avLst/>
              <a:gdLst/>
              <a:ahLst/>
              <a:cxnLst/>
              <a:rect l="l" t="t" r="r" b="b"/>
              <a:pathLst>
                <a:path w="4015" h="2309" fill="none" extrusionOk="0">
                  <a:moveTo>
                    <a:pt x="412" y="2089"/>
                  </a:moveTo>
                  <a:cubicBezTo>
                    <a:pt x="412" y="2089"/>
                    <a:pt x="-276" y="922"/>
                    <a:pt x="127" y="318"/>
                  </a:cubicBezTo>
                  <a:cubicBezTo>
                    <a:pt x="530" y="-286"/>
                    <a:pt x="1599" y="156"/>
                    <a:pt x="1599" y="156"/>
                  </a:cubicBezTo>
                  <a:cubicBezTo>
                    <a:pt x="1599" y="156"/>
                    <a:pt x="2822" y="628"/>
                    <a:pt x="4015" y="2309"/>
                  </a:cubicBez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840040" y="97200"/>
              <a:ext cx="1638000" cy="1454040"/>
            </a:xfrm>
            <a:custGeom>
              <a:avLst/>
              <a:gdLst/>
              <a:ahLst/>
              <a:cxnLst/>
              <a:rect l="l" t="t" r="r" b="b"/>
              <a:pathLst>
                <a:path w="4550" h="4039" fill="none" extrusionOk="0">
                  <a:moveTo>
                    <a:pt x="0" y="646"/>
                  </a:moveTo>
                  <a:cubicBezTo>
                    <a:pt x="0" y="646"/>
                    <a:pt x="588" y="-56"/>
                    <a:pt x="1887" y="4"/>
                  </a:cubicBezTo>
                  <a:cubicBezTo>
                    <a:pt x="2894" y="51"/>
                    <a:pt x="3691" y="688"/>
                    <a:pt x="4048" y="1190"/>
                  </a:cubicBezTo>
                  <a:cubicBezTo>
                    <a:pt x="4463" y="1772"/>
                    <a:pt x="4815" y="2754"/>
                    <a:pt x="4275" y="4039"/>
                  </a:cubicBez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4009320" y="1370160"/>
              <a:ext cx="1110240" cy="1366560"/>
            </a:xfrm>
            <a:custGeom>
              <a:avLst/>
              <a:gdLst/>
              <a:ahLst/>
              <a:cxnLst/>
              <a:rect l="l" t="t" r="r" b="b"/>
              <a:pathLst>
                <a:path w="3084" h="3796" fill="none" extrusionOk="0">
                  <a:moveTo>
                    <a:pt x="1216" y="0"/>
                  </a:moveTo>
                  <a:lnTo>
                    <a:pt x="2867" y="132"/>
                  </a:lnTo>
                  <a:lnTo>
                    <a:pt x="3084" y="3796"/>
                  </a:lnTo>
                  <a:lnTo>
                    <a:pt x="0" y="3161"/>
                  </a:ln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4212360" y="1431720"/>
              <a:ext cx="907200" cy="1305000"/>
            </a:xfrm>
            <a:custGeom>
              <a:avLst/>
              <a:gdLst/>
              <a:ahLst/>
              <a:cxnLst/>
              <a:rect l="l" t="t" r="r" b="b"/>
              <a:pathLst>
                <a:path w="2520" h="3625" fill="none" extrusionOk="0">
                  <a:moveTo>
                    <a:pt x="2273" y="0"/>
                  </a:moveTo>
                  <a:lnTo>
                    <a:pt x="0" y="2374"/>
                  </a:lnTo>
                  <a:lnTo>
                    <a:pt x="2520" y="3625"/>
                  </a:ln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4371975" y="2742500"/>
            <a:ext cx="3906300" cy="831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3600"/>
              <a:buNone/>
              <a:defRPr sz="45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title" idx="2" hasCustomPrompt="1"/>
          </p:nvPr>
        </p:nvSpPr>
        <p:spPr>
          <a:xfrm>
            <a:off x="7221200" y="1295100"/>
            <a:ext cx="1057200" cy="9159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4500">
                <a:solidFill>
                  <a:schemeClr val="l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3" name="Google Shape;23;p3"/>
          <p:cNvSpPr txBox="1">
            <a:spLocks noGrp="1"/>
          </p:cNvSpPr>
          <p:nvPr>
            <p:ph type="subTitle" idx="1"/>
          </p:nvPr>
        </p:nvSpPr>
        <p:spPr>
          <a:xfrm>
            <a:off x="6070100" y="3625050"/>
            <a:ext cx="2208000" cy="59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>
            <a:spLocks noGrp="1"/>
          </p:cNvSpPr>
          <p:nvPr>
            <p:ph type="pic" idx="3"/>
          </p:nvPr>
        </p:nvSpPr>
        <p:spPr>
          <a:xfrm flipH="1">
            <a:off x="713225" y="539500"/>
            <a:ext cx="3536100" cy="35361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sp>
      <p:pic>
        <p:nvPicPr>
          <p:cNvPr id="25" name="Google Shape;25;p3"/>
          <p:cNvPicPr preferRelativeResize="0"/>
          <p:nvPr/>
        </p:nvPicPr>
        <p:blipFill rotWithShape="1">
          <a:blip r:embed="rId2">
            <a:alphaModFix/>
          </a:blip>
          <a:srcRect t="436" b="436"/>
          <a:stretch/>
        </p:blipFill>
        <p:spPr>
          <a:xfrm>
            <a:off x="-1306793" y="3225887"/>
            <a:ext cx="3139718" cy="29040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subTitle" idx="1"/>
          </p:nvPr>
        </p:nvSpPr>
        <p:spPr>
          <a:xfrm>
            <a:off x="4801674" y="1821775"/>
            <a:ext cx="3179400" cy="1878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1400"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ubTitle" idx="2"/>
          </p:nvPr>
        </p:nvSpPr>
        <p:spPr>
          <a:xfrm>
            <a:off x="1162925" y="1821775"/>
            <a:ext cx="3179400" cy="1878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1400"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grpSp>
        <p:nvGrpSpPr>
          <p:cNvPr id="36" name="Google Shape;36;p5"/>
          <p:cNvGrpSpPr/>
          <p:nvPr/>
        </p:nvGrpSpPr>
        <p:grpSpPr>
          <a:xfrm>
            <a:off x="-1977100" y="225845"/>
            <a:ext cx="12858450" cy="5494005"/>
            <a:chOff x="-1977100" y="225845"/>
            <a:chExt cx="12858450" cy="5494005"/>
          </a:xfrm>
        </p:grpSpPr>
        <p:grpSp>
          <p:nvGrpSpPr>
            <p:cNvPr id="37" name="Google Shape;37;p5"/>
            <p:cNvGrpSpPr/>
            <p:nvPr/>
          </p:nvGrpSpPr>
          <p:grpSpPr>
            <a:xfrm>
              <a:off x="8489150" y="225845"/>
              <a:ext cx="2392200" cy="3898080"/>
              <a:chOff x="5619600" y="2520"/>
              <a:chExt cx="2392200" cy="3898080"/>
            </a:xfrm>
          </p:grpSpPr>
          <p:sp>
            <p:nvSpPr>
              <p:cNvPr id="38" name="Google Shape;38;p5"/>
              <p:cNvSpPr/>
              <p:nvPr/>
            </p:nvSpPr>
            <p:spPr>
              <a:xfrm>
                <a:off x="5687640" y="80280"/>
                <a:ext cx="2272680" cy="41760"/>
              </a:xfrm>
              <a:custGeom>
                <a:avLst/>
                <a:gdLst/>
                <a:ahLst/>
                <a:cxnLst/>
                <a:rect l="l" t="t" r="r" b="b"/>
                <a:pathLst>
                  <a:path w="6313" h="116" fill="none" extrusionOk="0">
                    <a:moveTo>
                      <a:pt x="0" y="0"/>
                    </a:moveTo>
                    <a:cubicBezTo>
                      <a:pt x="0" y="0"/>
                      <a:pt x="2985" y="261"/>
                      <a:pt x="6313" y="0"/>
                    </a:cubicBezTo>
                  </a:path>
                </a:pathLst>
              </a:custGeom>
              <a:noFill/>
              <a:ln w="12950" cap="flat" cmpd="sng">
                <a:solidFill>
                  <a:schemeClr val="accent1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6475" tIns="0" rIns="96475" bIns="0" anchor="ctr" anchorCtr="1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" name="Google Shape;39;p5"/>
              <p:cNvSpPr/>
              <p:nvPr/>
            </p:nvSpPr>
            <p:spPr>
              <a:xfrm>
                <a:off x="5687640" y="2520"/>
                <a:ext cx="2273760" cy="1197000"/>
              </a:xfrm>
              <a:custGeom>
                <a:avLst/>
                <a:gdLst/>
                <a:ahLst/>
                <a:cxnLst/>
                <a:rect l="l" t="t" r="r" b="b"/>
                <a:pathLst>
                  <a:path w="6316" h="3325" extrusionOk="0">
                    <a:moveTo>
                      <a:pt x="0" y="216"/>
                    </a:moveTo>
                    <a:cubicBezTo>
                      <a:pt x="0" y="216"/>
                      <a:pt x="102" y="3266"/>
                      <a:pt x="3058" y="3324"/>
                    </a:cubicBezTo>
                    <a:cubicBezTo>
                      <a:pt x="5933" y="3380"/>
                      <a:pt x="6357" y="423"/>
                      <a:pt x="6313" y="216"/>
                    </a:cubicBezTo>
                    <a:cubicBezTo>
                      <a:pt x="6313" y="216"/>
                      <a:pt x="6277" y="7"/>
                      <a:pt x="3094" y="0"/>
                    </a:cubicBezTo>
                    <a:cubicBezTo>
                      <a:pt x="90" y="-7"/>
                      <a:pt x="0" y="216"/>
                      <a:pt x="0" y="216"/>
                    </a:cubicBezTo>
                    <a:close/>
                  </a:path>
                </a:pathLst>
              </a:custGeom>
              <a:noFill/>
              <a:ln w="12950" cap="flat" cmpd="sng">
                <a:solidFill>
                  <a:schemeClr val="accent1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6475" tIns="51475" rIns="96475" bIns="51475" anchor="ctr" anchorCtr="1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0" name="Google Shape;40;p5"/>
              <p:cNvSpPr/>
              <p:nvPr/>
            </p:nvSpPr>
            <p:spPr>
              <a:xfrm>
                <a:off x="5619600" y="1010160"/>
                <a:ext cx="2392200" cy="2890440"/>
              </a:xfrm>
              <a:custGeom>
                <a:avLst/>
                <a:gdLst/>
                <a:ahLst/>
                <a:cxnLst/>
                <a:rect l="l" t="t" r="r" b="b"/>
                <a:pathLst>
                  <a:path w="6645" h="8029" extrusionOk="0">
                    <a:moveTo>
                      <a:pt x="0" y="148"/>
                    </a:moveTo>
                    <a:cubicBezTo>
                      <a:pt x="0" y="148"/>
                      <a:pt x="4203" y="-185"/>
                      <a:pt x="6645" y="148"/>
                    </a:cubicBezTo>
                    <a:lnTo>
                      <a:pt x="3349" y="8029"/>
                    </a:lnTo>
                    <a:lnTo>
                      <a:pt x="0" y="148"/>
                    </a:lnTo>
                    <a:close/>
                  </a:path>
                </a:pathLst>
              </a:custGeom>
              <a:noFill/>
              <a:ln w="12950" cap="flat" cmpd="sng">
                <a:solidFill>
                  <a:schemeClr val="accent1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6475" tIns="51475" rIns="96475" bIns="51475" anchor="ctr" anchorCtr="1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41" name="Google Shape;41;p5"/>
            <p:cNvGrpSpPr/>
            <p:nvPr/>
          </p:nvGrpSpPr>
          <p:grpSpPr>
            <a:xfrm>
              <a:off x="-1977100" y="1821770"/>
              <a:ext cx="2392200" cy="3898080"/>
              <a:chOff x="5619600" y="2520"/>
              <a:chExt cx="2392200" cy="3898080"/>
            </a:xfrm>
          </p:grpSpPr>
          <p:sp>
            <p:nvSpPr>
              <p:cNvPr id="42" name="Google Shape;42;p5"/>
              <p:cNvSpPr/>
              <p:nvPr/>
            </p:nvSpPr>
            <p:spPr>
              <a:xfrm>
                <a:off x="5687640" y="80280"/>
                <a:ext cx="2272680" cy="41760"/>
              </a:xfrm>
              <a:custGeom>
                <a:avLst/>
                <a:gdLst/>
                <a:ahLst/>
                <a:cxnLst/>
                <a:rect l="l" t="t" r="r" b="b"/>
                <a:pathLst>
                  <a:path w="6313" h="116" fill="none" extrusionOk="0">
                    <a:moveTo>
                      <a:pt x="0" y="0"/>
                    </a:moveTo>
                    <a:cubicBezTo>
                      <a:pt x="0" y="0"/>
                      <a:pt x="2985" y="261"/>
                      <a:pt x="6313" y="0"/>
                    </a:cubicBezTo>
                  </a:path>
                </a:pathLst>
              </a:custGeom>
              <a:noFill/>
              <a:ln w="12950" cap="flat" cmpd="sng">
                <a:solidFill>
                  <a:schemeClr val="accent1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6475" tIns="0" rIns="96475" bIns="0" anchor="ctr" anchorCtr="1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3" name="Google Shape;43;p5"/>
              <p:cNvSpPr/>
              <p:nvPr/>
            </p:nvSpPr>
            <p:spPr>
              <a:xfrm>
                <a:off x="5687640" y="2520"/>
                <a:ext cx="2273760" cy="1197000"/>
              </a:xfrm>
              <a:custGeom>
                <a:avLst/>
                <a:gdLst/>
                <a:ahLst/>
                <a:cxnLst/>
                <a:rect l="l" t="t" r="r" b="b"/>
                <a:pathLst>
                  <a:path w="6316" h="3325" extrusionOk="0">
                    <a:moveTo>
                      <a:pt x="0" y="216"/>
                    </a:moveTo>
                    <a:cubicBezTo>
                      <a:pt x="0" y="216"/>
                      <a:pt x="102" y="3266"/>
                      <a:pt x="3058" y="3324"/>
                    </a:cubicBezTo>
                    <a:cubicBezTo>
                      <a:pt x="5933" y="3380"/>
                      <a:pt x="6357" y="423"/>
                      <a:pt x="6313" y="216"/>
                    </a:cubicBezTo>
                    <a:cubicBezTo>
                      <a:pt x="6313" y="216"/>
                      <a:pt x="6277" y="7"/>
                      <a:pt x="3094" y="0"/>
                    </a:cubicBezTo>
                    <a:cubicBezTo>
                      <a:pt x="90" y="-7"/>
                      <a:pt x="0" y="216"/>
                      <a:pt x="0" y="216"/>
                    </a:cubicBezTo>
                    <a:close/>
                  </a:path>
                </a:pathLst>
              </a:custGeom>
              <a:noFill/>
              <a:ln w="12950" cap="flat" cmpd="sng">
                <a:solidFill>
                  <a:schemeClr val="accent1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6475" tIns="51475" rIns="96475" bIns="51475" anchor="ctr" anchorCtr="1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4" name="Google Shape;44;p5"/>
              <p:cNvSpPr/>
              <p:nvPr/>
            </p:nvSpPr>
            <p:spPr>
              <a:xfrm>
                <a:off x="5619600" y="1010160"/>
                <a:ext cx="2392200" cy="2890440"/>
              </a:xfrm>
              <a:custGeom>
                <a:avLst/>
                <a:gdLst/>
                <a:ahLst/>
                <a:cxnLst/>
                <a:rect l="l" t="t" r="r" b="b"/>
                <a:pathLst>
                  <a:path w="6645" h="8029" extrusionOk="0">
                    <a:moveTo>
                      <a:pt x="0" y="148"/>
                    </a:moveTo>
                    <a:cubicBezTo>
                      <a:pt x="0" y="148"/>
                      <a:pt x="4203" y="-185"/>
                      <a:pt x="6645" y="148"/>
                    </a:cubicBezTo>
                    <a:lnTo>
                      <a:pt x="3349" y="8029"/>
                    </a:lnTo>
                    <a:lnTo>
                      <a:pt x="0" y="148"/>
                    </a:lnTo>
                    <a:close/>
                  </a:path>
                </a:pathLst>
              </a:custGeom>
              <a:noFill/>
              <a:ln w="12950" cap="flat" cmpd="sng">
                <a:solidFill>
                  <a:schemeClr val="accent1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6475" tIns="51475" rIns="96475" bIns="51475" anchor="ctr" anchorCtr="1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7"/>
          <p:cNvPicPr preferRelativeResize="0"/>
          <p:nvPr/>
        </p:nvPicPr>
        <p:blipFill rotWithShape="1">
          <a:blip r:embed="rId2">
            <a:alphaModFix/>
          </a:blip>
          <a:srcRect t="436" b="436"/>
          <a:stretch/>
        </p:blipFill>
        <p:spPr>
          <a:xfrm>
            <a:off x="6564657" y="2733199"/>
            <a:ext cx="3139718" cy="2904023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7"/>
          <p:cNvSpPr txBox="1">
            <a:spLocks noGrp="1"/>
          </p:cNvSpPr>
          <p:nvPr>
            <p:ph type="title"/>
          </p:nvPr>
        </p:nvSpPr>
        <p:spPr>
          <a:xfrm>
            <a:off x="713225" y="825763"/>
            <a:ext cx="3708600" cy="1158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7"/>
          <p:cNvSpPr txBox="1">
            <a:spLocks noGrp="1"/>
          </p:cNvSpPr>
          <p:nvPr>
            <p:ph type="subTitle" idx="1"/>
          </p:nvPr>
        </p:nvSpPr>
        <p:spPr>
          <a:xfrm>
            <a:off x="713225" y="2019413"/>
            <a:ext cx="3708600" cy="229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Font typeface="Figtree Light"/>
              <a:buChar char="●"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600"/>
              <a:buFont typeface="Nunito Light"/>
              <a:buChar char="○"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500"/>
              <a:buFont typeface="Nunito Light"/>
              <a:buChar char="■"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500"/>
              <a:buFont typeface="Nunito Light"/>
              <a:buChar char="●"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400"/>
              <a:buFont typeface="Nunito Light"/>
              <a:buChar char="○"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400"/>
              <a:buFont typeface="Nunito Light"/>
              <a:buChar char="■"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300"/>
              <a:buFont typeface="Nunito Light"/>
              <a:buChar char="●"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300"/>
              <a:buFont typeface="Nunito Light"/>
              <a:buChar char="○"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9999"/>
              </a:buClr>
              <a:buSzPts val="1400"/>
              <a:buFont typeface="Nunito Light"/>
              <a:buChar char="■"/>
              <a:defRPr/>
            </a:lvl9pPr>
          </a:lstStyle>
          <a:p>
            <a:endParaRPr/>
          </a:p>
        </p:txBody>
      </p:sp>
      <p:sp>
        <p:nvSpPr>
          <p:cNvPr id="57" name="Google Shape;57;p7"/>
          <p:cNvSpPr>
            <a:spLocks noGrp="1"/>
          </p:cNvSpPr>
          <p:nvPr>
            <p:ph type="pic" idx="2"/>
          </p:nvPr>
        </p:nvSpPr>
        <p:spPr>
          <a:xfrm>
            <a:off x="4786375" y="749552"/>
            <a:ext cx="3644400" cy="36444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1"/>
          <p:cNvSpPr txBox="1">
            <a:spLocks noGrp="1"/>
          </p:cNvSpPr>
          <p:nvPr>
            <p:ph type="title" hasCustomPrompt="1"/>
          </p:nvPr>
        </p:nvSpPr>
        <p:spPr>
          <a:xfrm>
            <a:off x="4067575" y="739450"/>
            <a:ext cx="4363200" cy="987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9600"/>
              <a:buNone/>
              <a:defRPr sz="6000">
                <a:solidFill>
                  <a:schemeClr val="lt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2pPr>
            <a:lvl3pPr lvl="2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3pPr>
            <a:lvl4pPr lvl="3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4pPr>
            <a:lvl5pPr lvl="4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5pPr>
            <a:lvl6pPr lvl="5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6pPr>
            <a:lvl7pPr lvl="6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7pPr>
            <a:lvl8pPr lvl="7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8pPr>
            <a:lvl9pPr lvl="8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9pPr>
          </a:lstStyle>
          <a:p>
            <a:r>
              <a:t>xx%</a:t>
            </a:r>
          </a:p>
        </p:txBody>
      </p:sp>
      <p:sp>
        <p:nvSpPr>
          <p:cNvPr id="71" name="Google Shape;71;p11"/>
          <p:cNvSpPr txBox="1">
            <a:spLocks noGrp="1"/>
          </p:cNvSpPr>
          <p:nvPr>
            <p:ph type="subTitle" idx="1"/>
          </p:nvPr>
        </p:nvSpPr>
        <p:spPr>
          <a:xfrm>
            <a:off x="4067575" y="1726850"/>
            <a:ext cx="4363200" cy="49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72" name="Google Shape;72;p11"/>
          <p:cNvSpPr>
            <a:spLocks noGrp="1"/>
          </p:cNvSpPr>
          <p:nvPr>
            <p:ph type="pic" idx="2"/>
          </p:nvPr>
        </p:nvSpPr>
        <p:spPr>
          <a:xfrm flipH="1">
            <a:off x="713225" y="1182175"/>
            <a:ext cx="3421800" cy="3421800"/>
          </a:xfrm>
          <a:prstGeom prst="ellipse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sp>
      <p:grpSp>
        <p:nvGrpSpPr>
          <p:cNvPr id="73" name="Google Shape;73;p11"/>
          <p:cNvGrpSpPr/>
          <p:nvPr/>
        </p:nvGrpSpPr>
        <p:grpSpPr>
          <a:xfrm rot="5400000" flipH="1">
            <a:off x="92375" y="-2246930"/>
            <a:ext cx="2392200" cy="3898080"/>
            <a:chOff x="5619600" y="2520"/>
            <a:chExt cx="2392200" cy="3898080"/>
          </a:xfrm>
        </p:grpSpPr>
        <p:sp>
          <p:nvSpPr>
            <p:cNvPr id="74" name="Google Shape;74;p11"/>
            <p:cNvSpPr/>
            <p:nvPr/>
          </p:nvSpPr>
          <p:spPr>
            <a:xfrm>
              <a:off x="5687640" y="80280"/>
              <a:ext cx="2272680" cy="41760"/>
            </a:xfrm>
            <a:custGeom>
              <a:avLst/>
              <a:gdLst/>
              <a:ahLst/>
              <a:cxnLst/>
              <a:rect l="l" t="t" r="r" b="b"/>
              <a:pathLst>
                <a:path w="6313" h="116" fill="none" extrusionOk="0">
                  <a:moveTo>
                    <a:pt x="0" y="0"/>
                  </a:moveTo>
                  <a:cubicBezTo>
                    <a:pt x="0" y="0"/>
                    <a:pt x="2985" y="261"/>
                    <a:pt x="6313" y="0"/>
                  </a:cubicBez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0" rIns="96475" bIns="0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" name="Google Shape;75;p11"/>
            <p:cNvSpPr/>
            <p:nvPr/>
          </p:nvSpPr>
          <p:spPr>
            <a:xfrm>
              <a:off x="5687640" y="2520"/>
              <a:ext cx="2273760" cy="1197000"/>
            </a:xfrm>
            <a:custGeom>
              <a:avLst/>
              <a:gdLst/>
              <a:ahLst/>
              <a:cxnLst/>
              <a:rect l="l" t="t" r="r" b="b"/>
              <a:pathLst>
                <a:path w="6316" h="3325" extrusionOk="0">
                  <a:moveTo>
                    <a:pt x="0" y="216"/>
                  </a:moveTo>
                  <a:cubicBezTo>
                    <a:pt x="0" y="216"/>
                    <a:pt x="102" y="3266"/>
                    <a:pt x="3058" y="3324"/>
                  </a:cubicBezTo>
                  <a:cubicBezTo>
                    <a:pt x="5933" y="3380"/>
                    <a:pt x="6357" y="423"/>
                    <a:pt x="6313" y="216"/>
                  </a:cubicBezTo>
                  <a:cubicBezTo>
                    <a:pt x="6313" y="216"/>
                    <a:pt x="6277" y="7"/>
                    <a:pt x="3094" y="0"/>
                  </a:cubicBezTo>
                  <a:cubicBezTo>
                    <a:pt x="90" y="-7"/>
                    <a:pt x="0" y="216"/>
                    <a:pt x="0" y="216"/>
                  </a:cubicBezTo>
                  <a:close/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" name="Google Shape;76;p11"/>
            <p:cNvSpPr/>
            <p:nvPr/>
          </p:nvSpPr>
          <p:spPr>
            <a:xfrm>
              <a:off x="5619600" y="1010160"/>
              <a:ext cx="2392200" cy="2890440"/>
            </a:xfrm>
            <a:custGeom>
              <a:avLst/>
              <a:gdLst/>
              <a:ahLst/>
              <a:cxnLst/>
              <a:rect l="l" t="t" r="r" b="b"/>
              <a:pathLst>
                <a:path w="6645" h="8029" extrusionOk="0">
                  <a:moveTo>
                    <a:pt x="0" y="148"/>
                  </a:moveTo>
                  <a:cubicBezTo>
                    <a:pt x="0" y="148"/>
                    <a:pt x="4203" y="-185"/>
                    <a:pt x="6645" y="148"/>
                  </a:cubicBezTo>
                  <a:lnTo>
                    <a:pt x="3349" y="8029"/>
                  </a:lnTo>
                  <a:lnTo>
                    <a:pt x="0" y="148"/>
                  </a:lnTo>
                  <a:close/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rgbClr val="FFFFFF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1_1_1_1_1_1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3"/>
          <p:cNvSpPr txBox="1">
            <a:spLocks noGrp="1"/>
          </p:cNvSpPr>
          <p:nvPr>
            <p:ph type="subTitle" idx="1"/>
          </p:nvPr>
        </p:nvSpPr>
        <p:spPr>
          <a:xfrm>
            <a:off x="720000" y="2132993"/>
            <a:ext cx="2305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E9DCDB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3"/>
          <p:cNvSpPr txBox="1">
            <a:spLocks noGrp="1"/>
          </p:cNvSpPr>
          <p:nvPr>
            <p:ph type="subTitle" idx="2"/>
          </p:nvPr>
        </p:nvSpPr>
        <p:spPr>
          <a:xfrm>
            <a:off x="3419271" y="2132993"/>
            <a:ext cx="2305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E9DCDB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3"/>
          <p:cNvSpPr txBox="1">
            <a:spLocks noGrp="1"/>
          </p:cNvSpPr>
          <p:nvPr>
            <p:ph type="subTitle" idx="3"/>
          </p:nvPr>
        </p:nvSpPr>
        <p:spPr>
          <a:xfrm>
            <a:off x="720000" y="3866175"/>
            <a:ext cx="2305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E9DCDB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subTitle" idx="4"/>
          </p:nvPr>
        </p:nvSpPr>
        <p:spPr>
          <a:xfrm>
            <a:off x="3419271" y="3866175"/>
            <a:ext cx="2305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E9DCDB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3"/>
          <p:cNvSpPr txBox="1">
            <a:spLocks noGrp="1"/>
          </p:cNvSpPr>
          <p:nvPr>
            <p:ph type="subTitle" idx="5"/>
          </p:nvPr>
        </p:nvSpPr>
        <p:spPr>
          <a:xfrm>
            <a:off x="6118549" y="2132993"/>
            <a:ext cx="2305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E9DCDB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3"/>
          <p:cNvSpPr txBox="1">
            <a:spLocks noGrp="1"/>
          </p:cNvSpPr>
          <p:nvPr>
            <p:ph type="subTitle" idx="6"/>
          </p:nvPr>
        </p:nvSpPr>
        <p:spPr>
          <a:xfrm>
            <a:off x="6118549" y="3866175"/>
            <a:ext cx="2305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E9DCDB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3"/>
          <p:cNvSpPr txBox="1">
            <a:spLocks noGrp="1"/>
          </p:cNvSpPr>
          <p:nvPr>
            <p:ph type="title" idx="7" hasCustomPrompt="1"/>
          </p:nvPr>
        </p:nvSpPr>
        <p:spPr>
          <a:xfrm>
            <a:off x="1505400" y="1332020"/>
            <a:ext cx="734700" cy="447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300">
                <a:solidFill>
                  <a:schemeClr val="l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7" name="Google Shape;87;p13"/>
          <p:cNvSpPr txBox="1">
            <a:spLocks noGrp="1"/>
          </p:cNvSpPr>
          <p:nvPr>
            <p:ph type="title" idx="8" hasCustomPrompt="1"/>
          </p:nvPr>
        </p:nvSpPr>
        <p:spPr>
          <a:xfrm>
            <a:off x="1505400" y="3064616"/>
            <a:ext cx="734700" cy="447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300">
                <a:solidFill>
                  <a:schemeClr val="l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8" name="Google Shape;88;p13"/>
          <p:cNvSpPr txBox="1">
            <a:spLocks noGrp="1"/>
          </p:cNvSpPr>
          <p:nvPr>
            <p:ph type="title" idx="9" hasCustomPrompt="1"/>
          </p:nvPr>
        </p:nvSpPr>
        <p:spPr>
          <a:xfrm>
            <a:off x="4204671" y="1332020"/>
            <a:ext cx="734700" cy="447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300">
                <a:solidFill>
                  <a:schemeClr val="l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9" name="Google Shape;89;p13"/>
          <p:cNvSpPr txBox="1">
            <a:spLocks noGrp="1"/>
          </p:cNvSpPr>
          <p:nvPr>
            <p:ph type="title" idx="13" hasCustomPrompt="1"/>
          </p:nvPr>
        </p:nvSpPr>
        <p:spPr>
          <a:xfrm>
            <a:off x="4204671" y="3064616"/>
            <a:ext cx="734700" cy="447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300">
                <a:solidFill>
                  <a:schemeClr val="l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90" name="Google Shape;90;p13"/>
          <p:cNvSpPr txBox="1">
            <a:spLocks noGrp="1"/>
          </p:cNvSpPr>
          <p:nvPr>
            <p:ph type="title" idx="14" hasCustomPrompt="1"/>
          </p:nvPr>
        </p:nvSpPr>
        <p:spPr>
          <a:xfrm>
            <a:off x="6903949" y="1332020"/>
            <a:ext cx="734700" cy="447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300">
                <a:solidFill>
                  <a:schemeClr val="l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91" name="Google Shape;91;p13"/>
          <p:cNvSpPr txBox="1">
            <a:spLocks noGrp="1"/>
          </p:cNvSpPr>
          <p:nvPr>
            <p:ph type="title" idx="15" hasCustomPrompt="1"/>
          </p:nvPr>
        </p:nvSpPr>
        <p:spPr>
          <a:xfrm>
            <a:off x="6903949" y="3064616"/>
            <a:ext cx="734700" cy="4476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300">
                <a:solidFill>
                  <a:schemeClr val="l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92" name="Google Shape;92;p13"/>
          <p:cNvSpPr txBox="1">
            <a:spLocks noGrp="1"/>
          </p:cNvSpPr>
          <p:nvPr>
            <p:ph type="subTitle" idx="16"/>
          </p:nvPr>
        </p:nvSpPr>
        <p:spPr>
          <a:xfrm>
            <a:off x="720000" y="1801112"/>
            <a:ext cx="2305500" cy="4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93" name="Google Shape;93;p13"/>
          <p:cNvSpPr txBox="1">
            <a:spLocks noGrp="1"/>
          </p:cNvSpPr>
          <p:nvPr>
            <p:ph type="subTitle" idx="17"/>
          </p:nvPr>
        </p:nvSpPr>
        <p:spPr>
          <a:xfrm>
            <a:off x="3419271" y="1801112"/>
            <a:ext cx="2305500" cy="4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94" name="Google Shape;94;p13"/>
          <p:cNvSpPr txBox="1">
            <a:spLocks noGrp="1"/>
          </p:cNvSpPr>
          <p:nvPr>
            <p:ph type="subTitle" idx="18"/>
          </p:nvPr>
        </p:nvSpPr>
        <p:spPr>
          <a:xfrm>
            <a:off x="6118549" y="1801112"/>
            <a:ext cx="2305500" cy="4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95" name="Google Shape;95;p13"/>
          <p:cNvSpPr txBox="1">
            <a:spLocks noGrp="1"/>
          </p:cNvSpPr>
          <p:nvPr>
            <p:ph type="subTitle" idx="19"/>
          </p:nvPr>
        </p:nvSpPr>
        <p:spPr>
          <a:xfrm>
            <a:off x="720000" y="3533775"/>
            <a:ext cx="2305500" cy="4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96" name="Google Shape;96;p13"/>
          <p:cNvSpPr txBox="1">
            <a:spLocks noGrp="1"/>
          </p:cNvSpPr>
          <p:nvPr>
            <p:ph type="subTitle" idx="20"/>
          </p:nvPr>
        </p:nvSpPr>
        <p:spPr>
          <a:xfrm>
            <a:off x="3419271" y="3533775"/>
            <a:ext cx="2305500" cy="4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97" name="Google Shape;97;p13"/>
          <p:cNvSpPr txBox="1">
            <a:spLocks noGrp="1"/>
          </p:cNvSpPr>
          <p:nvPr>
            <p:ph type="subTitle" idx="21"/>
          </p:nvPr>
        </p:nvSpPr>
        <p:spPr>
          <a:xfrm>
            <a:off x="6118549" y="3533775"/>
            <a:ext cx="2305500" cy="4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grpSp>
        <p:nvGrpSpPr>
          <p:cNvPr id="98" name="Google Shape;98;p13"/>
          <p:cNvGrpSpPr/>
          <p:nvPr/>
        </p:nvGrpSpPr>
        <p:grpSpPr>
          <a:xfrm>
            <a:off x="-1822423" y="-2256446"/>
            <a:ext cx="12752546" cy="8414493"/>
            <a:chOff x="-1822423" y="-2256446"/>
            <a:chExt cx="12752546" cy="8414493"/>
          </a:xfrm>
        </p:grpSpPr>
        <p:pic>
          <p:nvPicPr>
            <p:cNvPr id="99" name="Google Shape;99;p13"/>
            <p:cNvPicPr preferRelativeResize="0"/>
            <p:nvPr/>
          </p:nvPicPr>
          <p:blipFill rotWithShape="1">
            <a:blip r:embed="rId2">
              <a:alphaModFix/>
            </a:blip>
            <a:srcRect t="436" b="436"/>
            <a:stretch/>
          </p:blipFill>
          <p:spPr>
            <a:xfrm flipH="1">
              <a:off x="7790405" y="3254024"/>
              <a:ext cx="3139718" cy="2904023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00" name="Google Shape;100;p13"/>
            <p:cNvGrpSpPr/>
            <p:nvPr/>
          </p:nvGrpSpPr>
          <p:grpSpPr>
            <a:xfrm rot="3992827">
              <a:off x="-1533081" y="-1646842"/>
              <a:ext cx="3061121" cy="2639555"/>
              <a:chOff x="2058480" y="97200"/>
              <a:chExt cx="3061080" cy="2639520"/>
            </a:xfrm>
          </p:grpSpPr>
          <p:sp>
            <p:nvSpPr>
              <p:cNvPr id="101" name="Google Shape;101;p13"/>
              <p:cNvSpPr/>
              <p:nvPr/>
            </p:nvSpPr>
            <p:spPr>
              <a:xfrm>
                <a:off x="2058480" y="1030320"/>
                <a:ext cx="2522880" cy="1516680"/>
              </a:xfrm>
              <a:custGeom>
                <a:avLst/>
                <a:gdLst/>
                <a:ahLst/>
                <a:cxnLst/>
                <a:rect l="l" t="t" r="r" b="b"/>
                <a:pathLst>
                  <a:path w="7008" h="4213" extrusionOk="0">
                    <a:moveTo>
                      <a:pt x="0" y="1494"/>
                    </a:moveTo>
                    <a:lnTo>
                      <a:pt x="1673" y="0"/>
                    </a:lnTo>
                    <a:lnTo>
                      <a:pt x="5801" y="271"/>
                    </a:lnTo>
                    <a:lnTo>
                      <a:pt x="7008" y="2419"/>
                    </a:lnTo>
                    <a:lnTo>
                      <a:pt x="5298" y="4213"/>
                    </a:lnTo>
                    <a:lnTo>
                      <a:pt x="1185" y="3369"/>
                    </a:lnTo>
                    <a:lnTo>
                      <a:pt x="0" y="1494"/>
                    </a:lnTo>
                    <a:close/>
                  </a:path>
                </a:pathLst>
              </a:custGeom>
              <a:noFill/>
              <a:ln w="12950" cap="flat" cmpd="sng">
                <a:solidFill>
                  <a:schemeClr val="dk2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6475" tIns="51475" rIns="96475" bIns="51475" anchor="ctr" anchorCtr="1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2" name="Google Shape;102;p13"/>
              <p:cNvSpPr/>
              <p:nvPr/>
            </p:nvSpPr>
            <p:spPr>
              <a:xfrm>
                <a:off x="2058480" y="1127880"/>
                <a:ext cx="2088360" cy="632880"/>
              </a:xfrm>
              <a:custGeom>
                <a:avLst/>
                <a:gdLst/>
                <a:ahLst/>
                <a:cxnLst/>
                <a:rect l="l" t="t" r="r" b="b"/>
                <a:pathLst>
                  <a:path w="5801" h="1758" fill="none" extrusionOk="0">
                    <a:moveTo>
                      <a:pt x="0" y="1223"/>
                    </a:moveTo>
                    <a:lnTo>
                      <a:pt x="4012" y="1758"/>
                    </a:lnTo>
                    <a:lnTo>
                      <a:pt x="5801" y="0"/>
                    </a:lnTo>
                  </a:path>
                </a:pathLst>
              </a:custGeom>
              <a:noFill/>
              <a:ln w="12950" cap="flat" cmpd="sng">
                <a:solidFill>
                  <a:schemeClr val="dk2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6475" tIns="51475" rIns="96475" bIns="51475" anchor="ctr" anchorCtr="1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cxnSp>
            <p:nvCxnSpPr>
              <p:cNvPr id="103" name="Google Shape;103;p13"/>
              <p:cNvCxnSpPr/>
              <p:nvPr/>
            </p:nvCxnSpPr>
            <p:spPr>
              <a:xfrm rot="10800000">
                <a:off x="3502860" y="1760700"/>
                <a:ext cx="462900" cy="786300"/>
              </a:xfrm>
              <a:prstGeom prst="straightConnector1">
                <a:avLst/>
              </a:prstGeom>
              <a:noFill/>
              <a:ln w="12950" cap="flat" cmpd="sng">
                <a:solidFill>
                  <a:schemeClr val="dk2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</p:cxnSp>
          <p:sp>
            <p:nvSpPr>
              <p:cNvPr id="104" name="Google Shape;104;p13"/>
              <p:cNvSpPr/>
              <p:nvPr/>
            </p:nvSpPr>
            <p:spPr>
              <a:xfrm>
                <a:off x="2701440" y="296640"/>
                <a:ext cx="1445400" cy="831240"/>
              </a:xfrm>
              <a:custGeom>
                <a:avLst/>
                <a:gdLst/>
                <a:ahLst/>
                <a:cxnLst/>
                <a:rect l="l" t="t" r="r" b="b"/>
                <a:pathLst>
                  <a:path w="4015" h="2309" fill="none" extrusionOk="0">
                    <a:moveTo>
                      <a:pt x="412" y="2089"/>
                    </a:moveTo>
                    <a:cubicBezTo>
                      <a:pt x="412" y="2089"/>
                      <a:pt x="-276" y="922"/>
                      <a:pt x="127" y="318"/>
                    </a:cubicBezTo>
                    <a:cubicBezTo>
                      <a:pt x="530" y="-286"/>
                      <a:pt x="1599" y="156"/>
                      <a:pt x="1599" y="156"/>
                    </a:cubicBezTo>
                    <a:cubicBezTo>
                      <a:pt x="1599" y="156"/>
                      <a:pt x="2822" y="628"/>
                      <a:pt x="4015" y="2309"/>
                    </a:cubicBezTo>
                  </a:path>
                </a:pathLst>
              </a:custGeom>
              <a:noFill/>
              <a:ln w="12950" cap="flat" cmpd="sng">
                <a:solidFill>
                  <a:schemeClr val="dk2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6475" tIns="51475" rIns="96475" bIns="51475" anchor="ctr" anchorCtr="1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5" name="Google Shape;105;p13"/>
              <p:cNvSpPr/>
              <p:nvPr/>
            </p:nvSpPr>
            <p:spPr>
              <a:xfrm>
                <a:off x="2840040" y="97200"/>
                <a:ext cx="1638000" cy="1454040"/>
              </a:xfrm>
              <a:custGeom>
                <a:avLst/>
                <a:gdLst/>
                <a:ahLst/>
                <a:cxnLst/>
                <a:rect l="l" t="t" r="r" b="b"/>
                <a:pathLst>
                  <a:path w="4550" h="4039" fill="none" extrusionOk="0">
                    <a:moveTo>
                      <a:pt x="0" y="646"/>
                    </a:moveTo>
                    <a:cubicBezTo>
                      <a:pt x="0" y="646"/>
                      <a:pt x="588" y="-56"/>
                      <a:pt x="1887" y="4"/>
                    </a:cubicBezTo>
                    <a:cubicBezTo>
                      <a:pt x="2894" y="51"/>
                      <a:pt x="3691" y="688"/>
                      <a:pt x="4048" y="1190"/>
                    </a:cubicBezTo>
                    <a:cubicBezTo>
                      <a:pt x="4463" y="1772"/>
                      <a:pt x="4815" y="2754"/>
                      <a:pt x="4275" y="4039"/>
                    </a:cubicBezTo>
                  </a:path>
                </a:pathLst>
              </a:custGeom>
              <a:noFill/>
              <a:ln w="12950" cap="flat" cmpd="sng">
                <a:solidFill>
                  <a:schemeClr val="dk2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6475" tIns="51475" rIns="96475" bIns="51475" anchor="ctr" anchorCtr="1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6" name="Google Shape;106;p13"/>
              <p:cNvSpPr/>
              <p:nvPr/>
            </p:nvSpPr>
            <p:spPr>
              <a:xfrm>
                <a:off x="4009320" y="1370160"/>
                <a:ext cx="1110240" cy="1366560"/>
              </a:xfrm>
              <a:custGeom>
                <a:avLst/>
                <a:gdLst/>
                <a:ahLst/>
                <a:cxnLst/>
                <a:rect l="l" t="t" r="r" b="b"/>
                <a:pathLst>
                  <a:path w="3084" h="3796" fill="none" extrusionOk="0">
                    <a:moveTo>
                      <a:pt x="1216" y="0"/>
                    </a:moveTo>
                    <a:lnTo>
                      <a:pt x="2867" y="132"/>
                    </a:lnTo>
                    <a:lnTo>
                      <a:pt x="3084" y="3796"/>
                    </a:lnTo>
                    <a:lnTo>
                      <a:pt x="0" y="3161"/>
                    </a:lnTo>
                  </a:path>
                </a:pathLst>
              </a:custGeom>
              <a:noFill/>
              <a:ln w="12950" cap="flat" cmpd="sng">
                <a:solidFill>
                  <a:schemeClr val="dk2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6475" tIns="51475" rIns="96475" bIns="51475" anchor="ctr" anchorCtr="1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7" name="Google Shape;107;p13"/>
              <p:cNvSpPr/>
              <p:nvPr/>
            </p:nvSpPr>
            <p:spPr>
              <a:xfrm>
                <a:off x="4212360" y="1431720"/>
                <a:ext cx="907200" cy="1305000"/>
              </a:xfrm>
              <a:custGeom>
                <a:avLst/>
                <a:gdLst/>
                <a:ahLst/>
                <a:cxnLst/>
                <a:rect l="l" t="t" r="r" b="b"/>
                <a:pathLst>
                  <a:path w="2520" h="3625" fill="none" extrusionOk="0">
                    <a:moveTo>
                      <a:pt x="2273" y="0"/>
                    </a:moveTo>
                    <a:lnTo>
                      <a:pt x="0" y="2374"/>
                    </a:lnTo>
                    <a:lnTo>
                      <a:pt x="2520" y="3625"/>
                    </a:lnTo>
                  </a:path>
                </a:pathLst>
              </a:custGeom>
              <a:noFill/>
              <a:ln w="12950" cap="flat" cmpd="sng">
                <a:solidFill>
                  <a:schemeClr val="dk2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6475" tIns="51475" rIns="96475" bIns="51475" anchor="ctr" anchorCtr="1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>
  <p:cSld name="TITLE_AND_TWO_COLUMNS_1"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0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75" name="Google Shape;175;p20"/>
          <p:cNvSpPr txBox="1">
            <a:spLocks noGrp="1"/>
          </p:cNvSpPr>
          <p:nvPr>
            <p:ph type="subTitle" idx="1"/>
          </p:nvPr>
        </p:nvSpPr>
        <p:spPr>
          <a:xfrm>
            <a:off x="4923082" y="3154775"/>
            <a:ext cx="2640000" cy="115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6" name="Google Shape;176;p20"/>
          <p:cNvSpPr txBox="1">
            <a:spLocks noGrp="1"/>
          </p:cNvSpPr>
          <p:nvPr>
            <p:ph type="subTitle" idx="2"/>
          </p:nvPr>
        </p:nvSpPr>
        <p:spPr>
          <a:xfrm>
            <a:off x="1580905" y="3154775"/>
            <a:ext cx="2640000" cy="115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b="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7" name="Google Shape;177;p20"/>
          <p:cNvSpPr txBox="1">
            <a:spLocks noGrp="1"/>
          </p:cNvSpPr>
          <p:nvPr>
            <p:ph type="subTitle" idx="3"/>
          </p:nvPr>
        </p:nvSpPr>
        <p:spPr>
          <a:xfrm>
            <a:off x="1580905" y="2665050"/>
            <a:ext cx="2640000" cy="558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178" name="Google Shape;178;p20"/>
          <p:cNvSpPr txBox="1">
            <a:spLocks noGrp="1"/>
          </p:cNvSpPr>
          <p:nvPr>
            <p:ph type="subTitle" idx="4"/>
          </p:nvPr>
        </p:nvSpPr>
        <p:spPr>
          <a:xfrm>
            <a:off x="4923082" y="2665050"/>
            <a:ext cx="2640000" cy="558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grpSp>
        <p:nvGrpSpPr>
          <p:cNvPr id="179" name="Google Shape;179;p20"/>
          <p:cNvGrpSpPr/>
          <p:nvPr/>
        </p:nvGrpSpPr>
        <p:grpSpPr>
          <a:xfrm>
            <a:off x="-617476" y="-159151"/>
            <a:ext cx="10851218" cy="5420448"/>
            <a:chOff x="-617476" y="-159151"/>
            <a:chExt cx="10851218" cy="5420448"/>
          </a:xfrm>
        </p:grpSpPr>
        <p:pic>
          <p:nvPicPr>
            <p:cNvPr id="180" name="Google Shape;180;p20"/>
            <p:cNvPicPr preferRelativeResize="0"/>
            <p:nvPr/>
          </p:nvPicPr>
          <p:blipFill rotWithShape="1">
            <a:blip r:embed="rId2">
              <a:alphaModFix/>
            </a:blip>
            <a:srcRect t="49" b="49"/>
            <a:stretch/>
          </p:blipFill>
          <p:spPr>
            <a:xfrm>
              <a:off x="8513349" y="-159151"/>
              <a:ext cx="1720393" cy="29040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1" name="Google Shape;181;p20"/>
            <p:cNvPicPr preferRelativeResize="0"/>
            <p:nvPr/>
          </p:nvPicPr>
          <p:blipFill rotWithShape="1">
            <a:blip r:embed="rId2">
              <a:alphaModFix/>
            </a:blip>
            <a:srcRect t="49" b="49"/>
            <a:stretch/>
          </p:blipFill>
          <p:spPr>
            <a:xfrm rot="10800000" flipH="1">
              <a:off x="-617476" y="2357274"/>
              <a:ext cx="1720393" cy="2904023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CUSTOM_6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2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98" name="Google Shape;198;p22"/>
          <p:cNvSpPr txBox="1">
            <a:spLocks noGrp="1"/>
          </p:cNvSpPr>
          <p:nvPr>
            <p:ph type="subTitle" idx="1"/>
          </p:nvPr>
        </p:nvSpPr>
        <p:spPr>
          <a:xfrm>
            <a:off x="937625" y="3162988"/>
            <a:ext cx="2175300" cy="8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9" name="Google Shape;199;p22"/>
          <p:cNvSpPr txBox="1">
            <a:spLocks noGrp="1"/>
          </p:cNvSpPr>
          <p:nvPr>
            <p:ph type="subTitle" idx="2"/>
          </p:nvPr>
        </p:nvSpPr>
        <p:spPr>
          <a:xfrm>
            <a:off x="3484347" y="3162988"/>
            <a:ext cx="2175300" cy="8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0" name="Google Shape;200;p22"/>
          <p:cNvSpPr txBox="1">
            <a:spLocks noGrp="1"/>
          </p:cNvSpPr>
          <p:nvPr>
            <p:ph type="subTitle" idx="3"/>
          </p:nvPr>
        </p:nvSpPr>
        <p:spPr>
          <a:xfrm>
            <a:off x="6031075" y="3162988"/>
            <a:ext cx="2175300" cy="8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1" name="Google Shape;201;p22"/>
          <p:cNvSpPr txBox="1">
            <a:spLocks noGrp="1"/>
          </p:cNvSpPr>
          <p:nvPr>
            <p:ph type="subTitle" idx="4"/>
          </p:nvPr>
        </p:nvSpPr>
        <p:spPr>
          <a:xfrm>
            <a:off x="937625" y="2555951"/>
            <a:ext cx="2175300" cy="660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02" name="Google Shape;202;p22"/>
          <p:cNvSpPr txBox="1">
            <a:spLocks noGrp="1"/>
          </p:cNvSpPr>
          <p:nvPr>
            <p:ph type="subTitle" idx="5"/>
          </p:nvPr>
        </p:nvSpPr>
        <p:spPr>
          <a:xfrm>
            <a:off x="3484350" y="2555951"/>
            <a:ext cx="2175300" cy="660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203" name="Google Shape;203;p22"/>
          <p:cNvSpPr txBox="1">
            <a:spLocks noGrp="1"/>
          </p:cNvSpPr>
          <p:nvPr>
            <p:ph type="subTitle" idx="6"/>
          </p:nvPr>
        </p:nvSpPr>
        <p:spPr>
          <a:xfrm>
            <a:off x="6031075" y="2555951"/>
            <a:ext cx="2175300" cy="660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DM Sans"/>
              <a:buNone/>
              <a:defRPr sz="2400" b="1"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grpSp>
        <p:nvGrpSpPr>
          <p:cNvPr id="204" name="Google Shape;204;p22"/>
          <p:cNvGrpSpPr/>
          <p:nvPr/>
        </p:nvGrpSpPr>
        <p:grpSpPr>
          <a:xfrm rot="1056417">
            <a:off x="-298951" y="4225274"/>
            <a:ext cx="2952142" cy="2096021"/>
            <a:chOff x="2381040" y="3561840"/>
            <a:chExt cx="2952000" cy="2095920"/>
          </a:xfrm>
        </p:grpSpPr>
        <p:sp>
          <p:nvSpPr>
            <p:cNvPr id="205" name="Google Shape;205;p22"/>
            <p:cNvSpPr/>
            <p:nvPr/>
          </p:nvSpPr>
          <p:spPr>
            <a:xfrm>
              <a:off x="2787120" y="3832560"/>
              <a:ext cx="2538720" cy="1825200"/>
            </a:xfrm>
            <a:custGeom>
              <a:avLst/>
              <a:gdLst/>
              <a:ahLst/>
              <a:cxnLst/>
              <a:rect l="l" t="t" r="r" b="b"/>
              <a:pathLst>
                <a:path w="7052" h="5070" extrusionOk="0">
                  <a:moveTo>
                    <a:pt x="0" y="282"/>
                  </a:moveTo>
                  <a:lnTo>
                    <a:pt x="70" y="5070"/>
                  </a:lnTo>
                  <a:lnTo>
                    <a:pt x="7052" y="4639"/>
                  </a:lnTo>
                  <a:lnTo>
                    <a:pt x="7052" y="0"/>
                  </a:lnTo>
                  <a:lnTo>
                    <a:pt x="6394" y="0"/>
                  </a:lnTo>
                  <a:lnTo>
                    <a:pt x="3684" y="2460"/>
                  </a:lnTo>
                  <a:lnTo>
                    <a:pt x="675" y="219"/>
                  </a:lnTo>
                  <a:lnTo>
                    <a:pt x="0" y="282"/>
                  </a:lnTo>
                  <a:close/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6" name="Google Shape;206;p22"/>
            <p:cNvSpPr/>
            <p:nvPr/>
          </p:nvSpPr>
          <p:spPr>
            <a:xfrm>
              <a:off x="2385720" y="3661920"/>
              <a:ext cx="426600" cy="1995840"/>
            </a:xfrm>
            <a:custGeom>
              <a:avLst/>
              <a:gdLst/>
              <a:ahLst/>
              <a:cxnLst/>
              <a:rect l="l" t="t" r="r" b="b"/>
              <a:pathLst>
                <a:path w="1185" h="5544" fill="none" extrusionOk="0">
                  <a:moveTo>
                    <a:pt x="1103" y="764"/>
                  </a:moveTo>
                  <a:lnTo>
                    <a:pt x="20" y="0"/>
                  </a:lnTo>
                  <a:lnTo>
                    <a:pt x="0" y="4391"/>
                  </a:lnTo>
                  <a:lnTo>
                    <a:pt x="1185" y="5544"/>
                  </a:ln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7" name="Google Shape;207;p22"/>
            <p:cNvSpPr/>
            <p:nvPr/>
          </p:nvSpPr>
          <p:spPr>
            <a:xfrm>
              <a:off x="2381040" y="3635280"/>
              <a:ext cx="649080" cy="276120"/>
            </a:xfrm>
            <a:custGeom>
              <a:avLst/>
              <a:gdLst/>
              <a:ahLst/>
              <a:cxnLst/>
              <a:rect l="l" t="t" r="r" b="b"/>
              <a:pathLst>
                <a:path w="1803" h="767" fill="none" extrusionOk="0">
                  <a:moveTo>
                    <a:pt x="0" y="46"/>
                  </a:moveTo>
                  <a:lnTo>
                    <a:pt x="621" y="0"/>
                  </a:lnTo>
                  <a:lnTo>
                    <a:pt x="1803" y="767"/>
                  </a:ln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8" name="Google Shape;208;p22"/>
            <p:cNvSpPr/>
            <p:nvPr/>
          </p:nvSpPr>
          <p:spPr>
            <a:xfrm>
              <a:off x="3632040" y="3561840"/>
              <a:ext cx="1701000" cy="798120"/>
            </a:xfrm>
            <a:custGeom>
              <a:avLst/>
              <a:gdLst/>
              <a:ahLst/>
              <a:cxnLst/>
              <a:rect l="l" t="t" r="r" b="b"/>
              <a:pathLst>
                <a:path w="4725" h="2217" fill="none" extrusionOk="0">
                  <a:moveTo>
                    <a:pt x="0" y="2217"/>
                  </a:moveTo>
                  <a:lnTo>
                    <a:pt x="2458" y="42"/>
                  </a:lnTo>
                  <a:lnTo>
                    <a:pt x="3031" y="0"/>
                  </a:lnTo>
                  <a:lnTo>
                    <a:pt x="4725" y="748"/>
                  </a:ln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209" name="Google Shape;209;p22"/>
            <p:cNvCxnSpPr/>
            <p:nvPr/>
          </p:nvCxnSpPr>
          <p:spPr>
            <a:xfrm>
              <a:off x="4516920" y="3576960"/>
              <a:ext cx="572100" cy="255600"/>
            </a:xfrm>
            <a:prstGeom prst="straightConnector1">
              <a:avLst/>
            </a:pr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</p:cxn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>
  <p:cSld name="TITLE_ONLY_1"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8" name="Google Shape;298;p29"/>
          <p:cNvGrpSpPr/>
          <p:nvPr/>
        </p:nvGrpSpPr>
        <p:grpSpPr>
          <a:xfrm>
            <a:off x="-1367726" y="584300"/>
            <a:ext cx="13283373" cy="4672440"/>
            <a:chOff x="-1367726" y="584300"/>
            <a:chExt cx="13283373" cy="4672440"/>
          </a:xfrm>
        </p:grpSpPr>
        <p:pic>
          <p:nvPicPr>
            <p:cNvPr id="299" name="Google Shape;299;p29"/>
            <p:cNvPicPr preferRelativeResize="0"/>
            <p:nvPr/>
          </p:nvPicPr>
          <p:blipFill rotWithShape="1">
            <a:blip r:embed="rId2">
              <a:alphaModFix/>
            </a:blip>
            <a:srcRect t="961" b="951"/>
            <a:stretch/>
          </p:blipFill>
          <p:spPr>
            <a:xfrm>
              <a:off x="-1367726" y="584300"/>
              <a:ext cx="1839501" cy="27047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0" name="Google Shape;300;p29"/>
            <p:cNvPicPr preferRelativeResize="0"/>
            <p:nvPr/>
          </p:nvPicPr>
          <p:blipFill rotWithShape="1">
            <a:blip r:embed="rId3">
              <a:alphaModFix/>
            </a:blip>
            <a:srcRect t="436" b="436"/>
            <a:stretch/>
          </p:blipFill>
          <p:spPr>
            <a:xfrm rot="-2191118" flipH="1">
              <a:off x="8220079" y="1703601"/>
              <a:ext cx="3139721" cy="290402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01" name="Google Shape;301;p29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grpSp>
        <p:nvGrpSpPr>
          <p:cNvPr id="302" name="Google Shape;302;p29"/>
          <p:cNvGrpSpPr/>
          <p:nvPr/>
        </p:nvGrpSpPr>
        <p:grpSpPr>
          <a:xfrm rot="5618679">
            <a:off x="-1788944" y="981805"/>
            <a:ext cx="2656268" cy="1886160"/>
            <a:chOff x="2381040" y="3561840"/>
            <a:chExt cx="2952000" cy="2095920"/>
          </a:xfrm>
        </p:grpSpPr>
        <p:sp>
          <p:nvSpPr>
            <p:cNvPr id="303" name="Google Shape;303;p29"/>
            <p:cNvSpPr/>
            <p:nvPr/>
          </p:nvSpPr>
          <p:spPr>
            <a:xfrm>
              <a:off x="2787120" y="3832560"/>
              <a:ext cx="2538720" cy="1825200"/>
            </a:xfrm>
            <a:custGeom>
              <a:avLst/>
              <a:gdLst/>
              <a:ahLst/>
              <a:cxnLst/>
              <a:rect l="l" t="t" r="r" b="b"/>
              <a:pathLst>
                <a:path w="7052" h="5070" extrusionOk="0">
                  <a:moveTo>
                    <a:pt x="0" y="282"/>
                  </a:moveTo>
                  <a:lnTo>
                    <a:pt x="70" y="5070"/>
                  </a:lnTo>
                  <a:lnTo>
                    <a:pt x="7052" y="4639"/>
                  </a:lnTo>
                  <a:lnTo>
                    <a:pt x="7052" y="0"/>
                  </a:lnTo>
                  <a:lnTo>
                    <a:pt x="6394" y="0"/>
                  </a:lnTo>
                  <a:lnTo>
                    <a:pt x="3684" y="2460"/>
                  </a:lnTo>
                  <a:lnTo>
                    <a:pt x="675" y="219"/>
                  </a:lnTo>
                  <a:lnTo>
                    <a:pt x="0" y="282"/>
                  </a:lnTo>
                  <a:close/>
                </a:path>
              </a:pathLst>
            </a:custGeom>
            <a:noFill/>
            <a:ln w="12950" cap="flat" cmpd="sng">
              <a:solidFill>
                <a:schemeClr val="dk2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4" name="Google Shape;304;p29"/>
            <p:cNvSpPr/>
            <p:nvPr/>
          </p:nvSpPr>
          <p:spPr>
            <a:xfrm>
              <a:off x="2385720" y="3661920"/>
              <a:ext cx="426600" cy="1995840"/>
            </a:xfrm>
            <a:custGeom>
              <a:avLst/>
              <a:gdLst/>
              <a:ahLst/>
              <a:cxnLst/>
              <a:rect l="l" t="t" r="r" b="b"/>
              <a:pathLst>
                <a:path w="1185" h="5544" fill="none" extrusionOk="0">
                  <a:moveTo>
                    <a:pt x="1103" y="764"/>
                  </a:moveTo>
                  <a:lnTo>
                    <a:pt x="20" y="0"/>
                  </a:lnTo>
                  <a:lnTo>
                    <a:pt x="0" y="4391"/>
                  </a:lnTo>
                  <a:lnTo>
                    <a:pt x="1185" y="5544"/>
                  </a:lnTo>
                </a:path>
              </a:pathLst>
            </a:custGeom>
            <a:noFill/>
            <a:ln w="12950" cap="flat" cmpd="sng">
              <a:solidFill>
                <a:schemeClr val="dk2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5" name="Google Shape;305;p29"/>
            <p:cNvSpPr/>
            <p:nvPr/>
          </p:nvSpPr>
          <p:spPr>
            <a:xfrm>
              <a:off x="2381040" y="3635280"/>
              <a:ext cx="649080" cy="276120"/>
            </a:xfrm>
            <a:custGeom>
              <a:avLst/>
              <a:gdLst/>
              <a:ahLst/>
              <a:cxnLst/>
              <a:rect l="l" t="t" r="r" b="b"/>
              <a:pathLst>
                <a:path w="1803" h="767" fill="none" extrusionOk="0">
                  <a:moveTo>
                    <a:pt x="0" y="46"/>
                  </a:moveTo>
                  <a:lnTo>
                    <a:pt x="621" y="0"/>
                  </a:lnTo>
                  <a:lnTo>
                    <a:pt x="1803" y="767"/>
                  </a:lnTo>
                </a:path>
              </a:pathLst>
            </a:custGeom>
            <a:noFill/>
            <a:ln w="12950" cap="flat" cmpd="sng">
              <a:solidFill>
                <a:schemeClr val="dk2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6" name="Google Shape;306;p29"/>
            <p:cNvSpPr/>
            <p:nvPr/>
          </p:nvSpPr>
          <p:spPr>
            <a:xfrm>
              <a:off x="3632040" y="3561840"/>
              <a:ext cx="1701000" cy="798120"/>
            </a:xfrm>
            <a:custGeom>
              <a:avLst/>
              <a:gdLst/>
              <a:ahLst/>
              <a:cxnLst/>
              <a:rect l="l" t="t" r="r" b="b"/>
              <a:pathLst>
                <a:path w="4725" h="2217" fill="none" extrusionOk="0">
                  <a:moveTo>
                    <a:pt x="0" y="2217"/>
                  </a:moveTo>
                  <a:lnTo>
                    <a:pt x="2458" y="42"/>
                  </a:lnTo>
                  <a:lnTo>
                    <a:pt x="3031" y="0"/>
                  </a:lnTo>
                  <a:lnTo>
                    <a:pt x="4725" y="748"/>
                  </a:lnTo>
                </a:path>
              </a:pathLst>
            </a:custGeom>
            <a:noFill/>
            <a:ln w="12950" cap="flat" cmpd="sng">
              <a:solidFill>
                <a:schemeClr val="dk2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307" name="Google Shape;307;p29"/>
            <p:cNvCxnSpPr/>
            <p:nvPr/>
          </p:nvCxnSpPr>
          <p:spPr>
            <a:xfrm>
              <a:off x="4516920" y="3576960"/>
              <a:ext cx="572100" cy="255600"/>
            </a:xfrm>
            <a:prstGeom prst="straightConnector1">
              <a:avLst/>
            </a:prstGeom>
            <a:noFill/>
            <a:ln w="12950" cap="flat" cmpd="sng">
              <a:solidFill>
                <a:schemeClr val="dk2"/>
              </a:solidFill>
              <a:prstDash val="solid"/>
              <a:miter lim="8000"/>
              <a:headEnd type="none" w="sm" len="sm"/>
              <a:tailEnd type="none" w="sm" len="sm"/>
            </a:ln>
          </p:spPr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9"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4" name="Google Shape;354;p34"/>
          <p:cNvGrpSpPr/>
          <p:nvPr/>
        </p:nvGrpSpPr>
        <p:grpSpPr>
          <a:xfrm>
            <a:off x="-1544232" y="-834201"/>
            <a:ext cx="11906933" cy="6643271"/>
            <a:chOff x="-1544232" y="-834201"/>
            <a:chExt cx="11906933" cy="6643271"/>
          </a:xfrm>
        </p:grpSpPr>
        <p:pic>
          <p:nvPicPr>
            <p:cNvPr id="355" name="Google Shape;355;p34"/>
            <p:cNvPicPr preferRelativeResize="0"/>
            <p:nvPr/>
          </p:nvPicPr>
          <p:blipFill rotWithShape="1">
            <a:blip r:embed="rId2">
              <a:alphaModFix/>
            </a:blip>
            <a:srcRect t="436" b="436"/>
            <a:stretch/>
          </p:blipFill>
          <p:spPr>
            <a:xfrm rot="10800000">
              <a:off x="7222982" y="-834201"/>
              <a:ext cx="3139718" cy="2904023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356" name="Google Shape;356;p34"/>
            <p:cNvGrpSpPr/>
            <p:nvPr/>
          </p:nvGrpSpPr>
          <p:grpSpPr>
            <a:xfrm>
              <a:off x="-1544233" y="3169550"/>
              <a:ext cx="3061080" cy="2639520"/>
              <a:chOff x="2058480" y="97200"/>
              <a:chExt cx="3061080" cy="2639520"/>
            </a:xfrm>
          </p:grpSpPr>
          <p:sp>
            <p:nvSpPr>
              <p:cNvPr id="357" name="Google Shape;357;p34"/>
              <p:cNvSpPr/>
              <p:nvPr/>
            </p:nvSpPr>
            <p:spPr>
              <a:xfrm>
                <a:off x="2058480" y="1030320"/>
                <a:ext cx="2522880" cy="1516680"/>
              </a:xfrm>
              <a:custGeom>
                <a:avLst/>
                <a:gdLst/>
                <a:ahLst/>
                <a:cxnLst/>
                <a:rect l="l" t="t" r="r" b="b"/>
                <a:pathLst>
                  <a:path w="7008" h="4213" extrusionOk="0">
                    <a:moveTo>
                      <a:pt x="0" y="1494"/>
                    </a:moveTo>
                    <a:lnTo>
                      <a:pt x="1673" y="0"/>
                    </a:lnTo>
                    <a:lnTo>
                      <a:pt x="5801" y="271"/>
                    </a:lnTo>
                    <a:lnTo>
                      <a:pt x="7008" y="2419"/>
                    </a:lnTo>
                    <a:lnTo>
                      <a:pt x="5298" y="4213"/>
                    </a:lnTo>
                    <a:lnTo>
                      <a:pt x="1185" y="3369"/>
                    </a:lnTo>
                    <a:lnTo>
                      <a:pt x="0" y="1494"/>
                    </a:lnTo>
                    <a:close/>
                  </a:path>
                </a:pathLst>
              </a:custGeom>
              <a:noFill/>
              <a:ln w="12950" cap="flat" cmpd="sng">
                <a:solidFill>
                  <a:schemeClr val="accent1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6475" tIns="51475" rIns="96475" bIns="51475" anchor="ctr" anchorCtr="1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8" name="Google Shape;358;p34"/>
              <p:cNvSpPr/>
              <p:nvPr/>
            </p:nvSpPr>
            <p:spPr>
              <a:xfrm>
                <a:off x="2058480" y="1127880"/>
                <a:ext cx="2088360" cy="632880"/>
              </a:xfrm>
              <a:custGeom>
                <a:avLst/>
                <a:gdLst/>
                <a:ahLst/>
                <a:cxnLst/>
                <a:rect l="l" t="t" r="r" b="b"/>
                <a:pathLst>
                  <a:path w="5801" h="1758" fill="none" extrusionOk="0">
                    <a:moveTo>
                      <a:pt x="0" y="1223"/>
                    </a:moveTo>
                    <a:lnTo>
                      <a:pt x="4012" y="1758"/>
                    </a:lnTo>
                    <a:lnTo>
                      <a:pt x="5801" y="0"/>
                    </a:lnTo>
                  </a:path>
                </a:pathLst>
              </a:custGeom>
              <a:noFill/>
              <a:ln w="12950" cap="flat" cmpd="sng">
                <a:solidFill>
                  <a:schemeClr val="accent1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6475" tIns="51475" rIns="96475" bIns="51475" anchor="ctr" anchorCtr="1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cxnSp>
            <p:nvCxnSpPr>
              <p:cNvPr id="359" name="Google Shape;359;p34"/>
              <p:cNvCxnSpPr/>
              <p:nvPr/>
            </p:nvCxnSpPr>
            <p:spPr>
              <a:xfrm rot="10800000">
                <a:off x="3502860" y="1760700"/>
                <a:ext cx="462900" cy="786300"/>
              </a:xfrm>
              <a:prstGeom prst="straightConnector1">
                <a:avLst/>
              </a:prstGeom>
              <a:noFill/>
              <a:ln w="12950" cap="flat" cmpd="sng">
                <a:solidFill>
                  <a:schemeClr val="accent1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</p:cxnSp>
          <p:sp>
            <p:nvSpPr>
              <p:cNvPr id="360" name="Google Shape;360;p34"/>
              <p:cNvSpPr/>
              <p:nvPr/>
            </p:nvSpPr>
            <p:spPr>
              <a:xfrm>
                <a:off x="2701440" y="296640"/>
                <a:ext cx="1445400" cy="831240"/>
              </a:xfrm>
              <a:custGeom>
                <a:avLst/>
                <a:gdLst/>
                <a:ahLst/>
                <a:cxnLst/>
                <a:rect l="l" t="t" r="r" b="b"/>
                <a:pathLst>
                  <a:path w="4015" h="2309" fill="none" extrusionOk="0">
                    <a:moveTo>
                      <a:pt x="412" y="2089"/>
                    </a:moveTo>
                    <a:cubicBezTo>
                      <a:pt x="412" y="2089"/>
                      <a:pt x="-276" y="922"/>
                      <a:pt x="127" y="318"/>
                    </a:cubicBezTo>
                    <a:cubicBezTo>
                      <a:pt x="530" y="-286"/>
                      <a:pt x="1599" y="156"/>
                      <a:pt x="1599" y="156"/>
                    </a:cubicBezTo>
                    <a:cubicBezTo>
                      <a:pt x="1599" y="156"/>
                      <a:pt x="2822" y="628"/>
                      <a:pt x="4015" y="2309"/>
                    </a:cubicBezTo>
                  </a:path>
                </a:pathLst>
              </a:custGeom>
              <a:noFill/>
              <a:ln w="12950" cap="flat" cmpd="sng">
                <a:solidFill>
                  <a:schemeClr val="accent1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6475" tIns="51475" rIns="96475" bIns="51475" anchor="ctr" anchorCtr="1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61" name="Google Shape;361;p34"/>
              <p:cNvSpPr/>
              <p:nvPr/>
            </p:nvSpPr>
            <p:spPr>
              <a:xfrm>
                <a:off x="2840040" y="97200"/>
                <a:ext cx="1638000" cy="1454040"/>
              </a:xfrm>
              <a:custGeom>
                <a:avLst/>
                <a:gdLst/>
                <a:ahLst/>
                <a:cxnLst/>
                <a:rect l="l" t="t" r="r" b="b"/>
                <a:pathLst>
                  <a:path w="4550" h="4039" fill="none" extrusionOk="0">
                    <a:moveTo>
                      <a:pt x="0" y="646"/>
                    </a:moveTo>
                    <a:cubicBezTo>
                      <a:pt x="0" y="646"/>
                      <a:pt x="588" y="-56"/>
                      <a:pt x="1887" y="4"/>
                    </a:cubicBezTo>
                    <a:cubicBezTo>
                      <a:pt x="2894" y="51"/>
                      <a:pt x="3691" y="688"/>
                      <a:pt x="4048" y="1190"/>
                    </a:cubicBezTo>
                    <a:cubicBezTo>
                      <a:pt x="4463" y="1772"/>
                      <a:pt x="4815" y="2754"/>
                      <a:pt x="4275" y="4039"/>
                    </a:cubicBezTo>
                  </a:path>
                </a:pathLst>
              </a:custGeom>
              <a:noFill/>
              <a:ln w="12950" cap="flat" cmpd="sng">
                <a:solidFill>
                  <a:schemeClr val="accent1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6475" tIns="51475" rIns="96475" bIns="51475" anchor="ctr" anchorCtr="1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62" name="Google Shape;362;p34"/>
              <p:cNvSpPr/>
              <p:nvPr/>
            </p:nvSpPr>
            <p:spPr>
              <a:xfrm>
                <a:off x="4009320" y="1370160"/>
                <a:ext cx="1110240" cy="1366560"/>
              </a:xfrm>
              <a:custGeom>
                <a:avLst/>
                <a:gdLst/>
                <a:ahLst/>
                <a:cxnLst/>
                <a:rect l="l" t="t" r="r" b="b"/>
                <a:pathLst>
                  <a:path w="3084" h="3796" fill="none" extrusionOk="0">
                    <a:moveTo>
                      <a:pt x="1216" y="0"/>
                    </a:moveTo>
                    <a:lnTo>
                      <a:pt x="2867" y="132"/>
                    </a:lnTo>
                    <a:lnTo>
                      <a:pt x="3084" y="3796"/>
                    </a:lnTo>
                    <a:lnTo>
                      <a:pt x="0" y="3161"/>
                    </a:lnTo>
                  </a:path>
                </a:pathLst>
              </a:custGeom>
              <a:noFill/>
              <a:ln w="12950" cap="flat" cmpd="sng">
                <a:solidFill>
                  <a:schemeClr val="accent1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6475" tIns="51475" rIns="96475" bIns="51475" anchor="ctr" anchorCtr="1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63" name="Google Shape;363;p34"/>
              <p:cNvSpPr/>
              <p:nvPr/>
            </p:nvSpPr>
            <p:spPr>
              <a:xfrm>
                <a:off x="4212360" y="1431720"/>
                <a:ext cx="907200" cy="1305000"/>
              </a:xfrm>
              <a:custGeom>
                <a:avLst/>
                <a:gdLst/>
                <a:ahLst/>
                <a:cxnLst/>
                <a:rect l="l" t="t" r="r" b="b"/>
                <a:pathLst>
                  <a:path w="2520" h="3625" fill="none" extrusionOk="0">
                    <a:moveTo>
                      <a:pt x="2273" y="0"/>
                    </a:moveTo>
                    <a:lnTo>
                      <a:pt x="0" y="2374"/>
                    </a:lnTo>
                    <a:lnTo>
                      <a:pt x="2520" y="3625"/>
                    </a:lnTo>
                  </a:path>
                </a:pathLst>
              </a:custGeom>
              <a:noFill/>
              <a:ln w="12950" cap="flat" cmpd="sng">
                <a:solidFill>
                  <a:schemeClr val="accent1"/>
                </a:solidFill>
                <a:prstDash val="solid"/>
                <a:miter lim="8000"/>
                <a:headEnd type="none" w="sm" len="sm"/>
                <a:tailEnd type="none" w="sm" len="sm"/>
              </a:ln>
            </p:spPr>
            <p:txBody>
              <a:bodyPr spcFirstLastPara="1" wrap="square" lIns="96475" tIns="51475" rIns="96475" bIns="51475" anchor="ctr" anchorCtr="1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9_1"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5" name="Google Shape;365;p35"/>
          <p:cNvGrpSpPr/>
          <p:nvPr/>
        </p:nvGrpSpPr>
        <p:grpSpPr>
          <a:xfrm>
            <a:off x="-2289260" y="-2425230"/>
            <a:ext cx="13037410" cy="8836787"/>
            <a:chOff x="-2289260" y="-2425230"/>
            <a:chExt cx="13037410" cy="8836787"/>
          </a:xfrm>
        </p:grpSpPr>
        <p:grpSp>
          <p:nvGrpSpPr>
            <p:cNvPr id="366" name="Google Shape;366;p35"/>
            <p:cNvGrpSpPr/>
            <p:nvPr/>
          </p:nvGrpSpPr>
          <p:grpSpPr>
            <a:xfrm>
              <a:off x="-842701" y="-133451"/>
              <a:ext cx="10880119" cy="6545008"/>
              <a:chOff x="-842701" y="-133451"/>
              <a:chExt cx="10880119" cy="6545008"/>
            </a:xfrm>
          </p:grpSpPr>
          <p:pic>
            <p:nvPicPr>
              <p:cNvPr id="367" name="Google Shape;367;p35"/>
              <p:cNvPicPr preferRelativeResize="0"/>
              <p:nvPr/>
            </p:nvPicPr>
            <p:blipFill rotWithShape="1">
              <a:blip r:embed="rId2">
                <a:alphaModFix/>
              </a:blip>
              <a:srcRect t="49" b="49"/>
              <a:stretch/>
            </p:blipFill>
            <p:spPr>
              <a:xfrm>
                <a:off x="-842701" y="-133451"/>
                <a:ext cx="1720393" cy="2904023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68" name="Google Shape;368;p35"/>
              <p:cNvPicPr preferRelativeResize="0"/>
              <p:nvPr/>
            </p:nvPicPr>
            <p:blipFill rotWithShape="1">
              <a:blip r:embed="rId3">
                <a:alphaModFix/>
              </a:blip>
              <a:srcRect t="961" b="951"/>
              <a:stretch/>
            </p:blipFill>
            <p:spPr>
              <a:xfrm rot="-8100000">
                <a:off x="7511023" y="3452527"/>
                <a:ext cx="1839502" cy="2704773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369" name="Google Shape;369;p35"/>
            <p:cNvGrpSpPr/>
            <p:nvPr/>
          </p:nvGrpSpPr>
          <p:grpSpPr>
            <a:xfrm>
              <a:off x="-2289260" y="-2425230"/>
              <a:ext cx="13037410" cy="8775640"/>
              <a:chOff x="-2289260" y="-2425230"/>
              <a:chExt cx="13037410" cy="8775640"/>
            </a:xfrm>
          </p:grpSpPr>
          <p:grpSp>
            <p:nvGrpSpPr>
              <p:cNvPr id="370" name="Google Shape;370;p35"/>
              <p:cNvGrpSpPr/>
              <p:nvPr/>
            </p:nvGrpSpPr>
            <p:grpSpPr>
              <a:xfrm rot="10800000">
                <a:off x="8355950" y="-2425230"/>
                <a:ext cx="2392200" cy="3898080"/>
                <a:chOff x="5619600" y="2520"/>
                <a:chExt cx="2392200" cy="3898080"/>
              </a:xfrm>
            </p:grpSpPr>
            <p:sp>
              <p:nvSpPr>
                <p:cNvPr id="371" name="Google Shape;371;p35"/>
                <p:cNvSpPr/>
                <p:nvPr/>
              </p:nvSpPr>
              <p:spPr>
                <a:xfrm>
                  <a:off x="5687640" y="80280"/>
                  <a:ext cx="2272680" cy="417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313" h="116" fill="none" extrusionOk="0">
                      <a:moveTo>
                        <a:pt x="0" y="0"/>
                      </a:moveTo>
                      <a:cubicBezTo>
                        <a:pt x="0" y="0"/>
                        <a:pt x="2985" y="261"/>
                        <a:pt x="6313" y="0"/>
                      </a:cubicBezTo>
                    </a:path>
                  </a:pathLst>
                </a:custGeom>
                <a:noFill/>
                <a:ln w="12950" cap="flat" cmpd="sng">
                  <a:solidFill>
                    <a:schemeClr val="accent1"/>
                  </a:solidFill>
                  <a:prstDash val="solid"/>
                  <a:miter lim="8000"/>
                  <a:headEnd type="none" w="sm" len="sm"/>
                  <a:tailEnd type="none" w="sm" len="sm"/>
                </a:ln>
              </p:spPr>
              <p:txBody>
                <a:bodyPr spcFirstLastPara="1" wrap="square" lIns="96475" tIns="0" rIns="96475" bIns="0" anchor="ctr" anchorCtr="1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72" name="Google Shape;372;p35"/>
                <p:cNvSpPr/>
                <p:nvPr/>
              </p:nvSpPr>
              <p:spPr>
                <a:xfrm>
                  <a:off x="5687640" y="2520"/>
                  <a:ext cx="2273760" cy="11970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316" h="3325" extrusionOk="0">
                      <a:moveTo>
                        <a:pt x="0" y="216"/>
                      </a:moveTo>
                      <a:cubicBezTo>
                        <a:pt x="0" y="216"/>
                        <a:pt x="102" y="3266"/>
                        <a:pt x="3058" y="3324"/>
                      </a:cubicBezTo>
                      <a:cubicBezTo>
                        <a:pt x="5933" y="3380"/>
                        <a:pt x="6357" y="423"/>
                        <a:pt x="6313" y="216"/>
                      </a:cubicBezTo>
                      <a:cubicBezTo>
                        <a:pt x="6313" y="216"/>
                        <a:pt x="6277" y="7"/>
                        <a:pt x="3094" y="0"/>
                      </a:cubicBezTo>
                      <a:cubicBezTo>
                        <a:pt x="90" y="-7"/>
                        <a:pt x="0" y="216"/>
                        <a:pt x="0" y="216"/>
                      </a:cubicBezTo>
                      <a:close/>
                    </a:path>
                  </a:pathLst>
                </a:custGeom>
                <a:noFill/>
                <a:ln w="12950" cap="flat" cmpd="sng">
                  <a:solidFill>
                    <a:schemeClr val="accent1"/>
                  </a:solidFill>
                  <a:prstDash val="solid"/>
                  <a:miter lim="8000"/>
                  <a:headEnd type="none" w="sm" len="sm"/>
                  <a:tailEnd type="none" w="sm" len="sm"/>
                </a:ln>
              </p:spPr>
              <p:txBody>
                <a:bodyPr spcFirstLastPara="1" wrap="square" lIns="96475" tIns="51475" rIns="96475" bIns="51475" anchor="ctr" anchorCtr="1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73" name="Google Shape;373;p35"/>
                <p:cNvSpPr/>
                <p:nvPr/>
              </p:nvSpPr>
              <p:spPr>
                <a:xfrm>
                  <a:off x="5619600" y="1010160"/>
                  <a:ext cx="2392200" cy="289044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45" h="8029" extrusionOk="0">
                      <a:moveTo>
                        <a:pt x="0" y="148"/>
                      </a:moveTo>
                      <a:cubicBezTo>
                        <a:pt x="0" y="148"/>
                        <a:pt x="4203" y="-185"/>
                        <a:pt x="6645" y="148"/>
                      </a:cubicBezTo>
                      <a:lnTo>
                        <a:pt x="3349" y="8029"/>
                      </a:lnTo>
                      <a:lnTo>
                        <a:pt x="0" y="148"/>
                      </a:lnTo>
                      <a:close/>
                    </a:path>
                  </a:pathLst>
                </a:custGeom>
                <a:noFill/>
                <a:ln w="12950" cap="flat" cmpd="sng">
                  <a:solidFill>
                    <a:schemeClr val="accent1"/>
                  </a:solidFill>
                  <a:prstDash val="solid"/>
                  <a:miter lim="8000"/>
                  <a:headEnd type="none" w="sm" len="sm"/>
                  <a:tailEnd type="none" w="sm" len="sm"/>
                </a:ln>
              </p:spPr>
              <p:txBody>
                <a:bodyPr spcFirstLastPara="1" wrap="square" lIns="96475" tIns="51475" rIns="96475" bIns="51475" anchor="ctr" anchorCtr="1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374" name="Google Shape;374;p35"/>
              <p:cNvGrpSpPr/>
              <p:nvPr/>
            </p:nvGrpSpPr>
            <p:grpSpPr>
              <a:xfrm>
                <a:off x="-2289260" y="4254490"/>
                <a:ext cx="2952000" cy="2095920"/>
                <a:chOff x="2381040" y="3561840"/>
                <a:chExt cx="2952000" cy="2095920"/>
              </a:xfrm>
            </p:grpSpPr>
            <p:sp>
              <p:nvSpPr>
                <p:cNvPr id="375" name="Google Shape;375;p35"/>
                <p:cNvSpPr/>
                <p:nvPr/>
              </p:nvSpPr>
              <p:spPr>
                <a:xfrm>
                  <a:off x="2787120" y="3832560"/>
                  <a:ext cx="2538720" cy="18252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052" h="5070" extrusionOk="0">
                      <a:moveTo>
                        <a:pt x="0" y="282"/>
                      </a:moveTo>
                      <a:lnTo>
                        <a:pt x="70" y="5070"/>
                      </a:lnTo>
                      <a:lnTo>
                        <a:pt x="7052" y="4639"/>
                      </a:lnTo>
                      <a:lnTo>
                        <a:pt x="7052" y="0"/>
                      </a:lnTo>
                      <a:lnTo>
                        <a:pt x="6394" y="0"/>
                      </a:lnTo>
                      <a:lnTo>
                        <a:pt x="3684" y="2460"/>
                      </a:lnTo>
                      <a:lnTo>
                        <a:pt x="675" y="219"/>
                      </a:lnTo>
                      <a:lnTo>
                        <a:pt x="0" y="282"/>
                      </a:lnTo>
                      <a:close/>
                    </a:path>
                  </a:pathLst>
                </a:custGeom>
                <a:noFill/>
                <a:ln w="12950" cap="flat" cmpd="sng">
                  <a:solidFill>
                    <a:schemeClr val="accent1"/>
                  </a:solidFill>
                  <a:prstDash val="solid"/>
                  <a:miter lim="8000"/>
                  <a:headEnd type="none" w="sm" len="sm"/>
                  <a:tailEnd type="none" w="sm" len="sm"/>
                </a:ln>
              </p:spPr>
              <p:txBody>
                <a:bodyPr spcFirstLastPara="1" wrap="square" lIns="96475" tIns="51475" rIns="96475" bIns="51475" anchor="ctr" anchorCtr="1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76" name="Google Shape;376;p35"/>
                <p:cNvSpPr/>
                <p:nvPr/>
              </p:nvSpPr>
              <p:spPr>
                <a:xfrm>
                  <a:off x="2385720" y="3661920"/>
                  <a:ext cx="426600" cy="199584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85" h="5544" fill="none" extrusionOk="0">
                      <a:moveTo>
                        <a:pt x="1103" y="764"/>
                      </a:moveTo>
                      <a:lnTo>
                        <a:pt x="20" y="0"/>
                      </a:lnTo>
                      <a:lnTo>
                        <a:pt x="0" y="4391"/>
                      </a:lnTo>
                      <a:lnTo>
                        <a:pt x="1185" y="5544"/>
                      </a:lnTo>
                    </a:path>
                  </a:pathLst>
                </a:custGeom>
                <a:noFill/>
                <a:ln w="12950" cap="flat" cmpd="sng">
                  <a:solidFill>
                    <a:schemeClr val="accent1"/>
                  </a:solidFill>
                  <a:prstDash val="solid"/>
                  <a:miter lim="8000"/>
                  <a:headEnd type="none" w="sm" len="sm"/>
                  <a:tailEnd type="none" w="sm" len="sm"/>
                </a:ln>
              </p:spPr>
              <p:txBody>
                <a:bodyPr spcFirstLastPara="1" wrap="square" lIns="96475" tIns="51475" rIns="96475" bIns="51475" anchor="ctr" anchorCtr="1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77" name="Google Shape;377;p35"/>
                <p:cNvSpPr/>
                <p:nvPr/>
              </p:nvSpPr>
              <p:spPr>
                <a:xfrm>
                  <a:off x="2381040" y="3635280"/>
                  <a:ext cx="649080" cy="2761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03" h="767" fill="none" extrusionOk="0">
                      <a:moveTo>
                        <a:pt x="0" y="46"/>
                      </a:moveTo>
                      <a:lnTo>
                        <a:pt x="621" y="0"/>
                      </a:lnTo>
                      <a:lnTo>
                        <a:pt x="1803" y="767"/>
                      </a:lnTo>
                    </a:path>
                  </a:pathLst>
                </a:custGeom>
                <a:noFill/>
                <a:ln w="12950" cap="flat" cmpd="sng">
                  <a:solidFill>
                    <a:schemeClr val="accent1"/>
                  </a:solidFill>
                  <a:prstDash val="solid"/>
                  <a:miter lim="8000"/>
                  <a:headEnd type="none" w="sm" len="sm"/>
                  <a:tailEnd type="none" w="sm" len="sm"/>
                </a:ln>
              </p:spPr>
              <p:txBody>
                <a:bodyPr spcFirstLastPara="1" wrap="square" lIns="96475" tIns="51475" rIns="96475" bIns="51475" anchor="ctr" anchorCtr="1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378" name="Google Shape;378;p35"/>
                <p:cNvSpPr/>
                <p:nvPr/>
              </p:nvSpPr>
              <p:spPr>
                <a:xfrm>
                  <a:off x="3632040" y="3561840"/>
                  <a:ext cx="1701000" cy="7981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25" h="2217" fill="none" extrusionOk="0">
                      <a:moveTo>
                        <a:pt x="0" y="2217"/>
                      </a:moveTo>
                      <a:lnTo>
                        <a:pt x="2458" y="42"/>
                      </a:lnTo>
                      <a:lnTo>
                        <a:pt x="3031" y="0"/>
                      </a:lnTo>
                      <a:lnTo>
                        <a:pt x="4725" y="748"/>
                      </a:lnTo>
                    </a:path>
                  </a:pathLst>
                </a:custGeom>
                <a:noFill/>
                <a:ln w="12950" cap="flat" cmpd="sng">
                  <a:solidFill>
                    <a:schemeClr val="accent1"/>
                  </a:solidFill>
                  <a:prstDash val="solid"/>
                  <a:miter lim="8000"/>
                  <a:headEnd type="none" w="sm" len="sm"/>
                  <a:tailEnd type="none" w="sm" len="sm"/>
                </a:ln>
              </p:spPr>
              <p:txBody>
                <a:bodyPr spcFirstLastPara="1" wrap="square" lIns="96475" tIns="51475" rIns="96475" bIns="51475" anchor="ctr" anchorCtr="1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 b="0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cxnSp>
              <p:nvCxnSpPr>
                <p:cNvPr id="379" name="Google Shape;379;p35"/>
                <p:cNvCxnSpPr/>
                <p:nvPr/>
              </p:nvCxnSpPr>
              <p:spPr>
                <a:xfrm>
                  <a:off x="4516920" y="3576960"/>
                  <a:ext cx="572100" cy="255600"/>
                </a:xfrm>
                <a:prstGeom prst="straightConnector1">
                  <a:avLst/>
                </a:prstGeom>
                <a:noFill/>
                <a:ln w="12950" cap="flat" cmpd="sng">
                  <a:solidFill>
                    <a:schemeClr val="accent1"/>
                  </a:solidFill>
                  <a:prstDash val="solid"/>
                  <a:miter lim="8000"/>
                  <a:headEnd type="none" w="sm" len="sm"/>
                  <a:tailEnd type="none" w="sm" len="sm"/>
                </a:ln>
              </p:spPr>
            </p:cxnSp>
          </p:grpSp>
        </p:grp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225" y="445025"/>
            <a:ext cx="7717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ndika"/>
              <a:buNone/>
              <a:defRPr sz="35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ndika"/>
              <a:buNone/>
              <a:defRPr sz="35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ndika"/>
              <a:buNone/>
              <a:defRPr sz="35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ndika"/>
              <a:buNone/>
              <a:defRPr sz="35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ndika"/>
              <a:buNone/>
              <a:defRPr sz="35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ndika"/>
              <a:buNone/>
              <a:defRPr sz="35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ndika"/>
              <a:buNone/>
              <a:defRPr sz="35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ndika"/>
              <a:buNone/>
              <a:defRPr sz="35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ndika"/>
              <a:buNone/>
              <a:defRPr sz="3500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225" y="1152475"/>
            <a:ext cx="77175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Char char="●"/>
              <a:defRPr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Char char="○"/>
              <a:defRPr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Char char="■"/>
              <a:defRPr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Char char="●"/>
              <a:defRPr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Char char="○"/>
              <a:defRPr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Char char="■"/>
              <a:defRPr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Char char="●"/>
              <a:defRPr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Char char="○"/>
              <a:defRPr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Char char="■"/>
              <a:defRPr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3" r:id="rId4"/>
    <p:sldLayoutId id="2147483657" r:id="rId5"/>
    <p:sldLayoutId id="2147483658" r:id="rId6"/>
    <p:sldLayoutId id="2147483659" r:id="rId7"/>
    <p:sldLayoutId id="2147483666" r:id="rId8"/>
    <p:sldLayoutId id="2147483668" r:id="rId9"/>
    <p:sldLayoutId id="2147483675" r:id="rId10"/>
    <p:sldLayoutId id="2147483680" r:id="rId11"/>
    <p:sldLayoutId id="2147483681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82A24"/>
        </a:solidFill>
        <a:effectLst/>
      </p:bgPr>
    </p:bg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0" name="Google Shape;390;p39"/>
          <p:cNvPicPr preferRelativeResize="0"/>
          <p:nvPr/>
        </p:nvPicPr>
        <p:blipFill rotWithShape="1">
          <a:blip r:embed="rId3">
            <a:alphaModFix/>
          </a:blip>
          <a:srcRect t="49" b="49"/>
          <a:stretch/>
        </p:blipFill>
        <p:spPr>
          <a:xfrm rot="304850">
            <a:off x="7175799" y="209174"/>
            <a:ext cx="1720392" cy="29040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91" name="Google Shape;391;p39"/>
          <p:cNvPicPr preferRelativeResize="0"/>
          <p:nvPr/>
        </p:nvPicPr>
        <p:blipFill rotWithShape="1">
          <a:blip r:embed="rId4">
            <a:alphaModFix/>
          </a:blip>
          <a:srcRect t="436" b="436"/>
          <a:stretch/>
        </p:blipFill>
        <p:spPr>
          <a:xfrm>
            <a:off x="3746952" y="3556049"/>
            <a:ext cx="2266012" cy="2095901"/>
          </a:xfrm>
          <a:prstGeom prst="rect">
            <a:avLst/>
          </a:prstGeom>
          <a:noFill/>
          <a:ln>
            <a:noFill/>
          </a:ln>
        </p:spPr>
      </p:pic>
      <p:sp>
        <p:nvSpPr>
          <p:cNvPr id="392" name="Google Shape;392;p39"/>
          <p:cNvSpPr txBox="1">
            <a:spLocks noGrp="1"/>
          </p:cNvSpPr>
          <p:nvPr>
            <p:ph type="ctrTitle"/>
          </p:nvPr>
        </p:nvSpPr>
        <p:spPr>
          <a:xfrm>
            <a:off x="122597" y="576156"/>
            <a:ext cx="4674911" cy="2801579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US" sz="3200" b="1" dirty="0">
                <a:solidFill>
                  <a:srgbClr val="FFFFFF"/>
                </a:solidFill>
                <a:latin typeface="Andika" panose="020B0604020202020204" charset="0"/>
                <a:ea typeface="Andika" panose="020B0604020202020204" charset="0"/>
                <a:cs typeface="Andika" panose="020B0604020202020204" charset="0"/>
                <a:sym typeface="Poppins Medium Bold"/>
              </a:rPr>
              <a:t>Drive Guard: </a:t>
            </a:r>
            <a:r>
              <a:rPr lang="en-US" sz="2000" b="1" dirty="0">
                <a:solidFill>
                  <a:srgbClr val="FFFFFF"/>
                </a:solidFill>
                <a:latin typeface="Andika" panose="020B0604020202020204" charset="0"/>
                <a:ea typeface="Andika" panose="020B0604020202020204" charset="0"/>
                <a:cs typeface="Andika" panose="020B0604020202020204" charset="0"/>
                <a:sym typeface="Poppins Medium Bold"/>
              </a:rPr>
              <a:t>AI-Powered Driver Monitoring System For Drowsiness Detection and Road Safety</a:t>
            </a:r>
            <a:endParaRPr lang="en-US" sz="1100" b="1" dirty="0">
              <a:solidFill>
                <a:srgbClr val="FFFFFF"/>
              </a:solidFill>
              <a:latin typeface="Andika" panose="020B0604020202020204" charset="0"/>
              <a:ea typeface="Andika" panose="020B0604020202020204" charset="0"/>
              <a:cs typeface="Andika" panose="020B0604020202020204" charset="0"/>
              <a:sym typeface="Poppins Medium Bold"/>
            </a:endParaRPr>
          </a:p>
        </p:txBody>
      </p:sp>
      <p:sp>
        <p:nvSpPr>
          <p:cNvPr id="393" name="Google Shape;393;p39"/>
          <p:cNvSpPr txBox="1">
            <a:spLocks noGrp="1"/>
          </p:cNvSpPr>
          <p:nvPr>
            <p:ph type="subTitle" idx="1"/>
          </p:nvPr>
        </p:nvSpPr>
        <p:spPr>
          <a:xfrm>
            <a:off x="0" y="3514022"/>
            <a:ext cx="5206929" cy="95348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600" spc="55" dirty="0">
                <a:solidFill>
                  <a:srgbClr val="FFFFFF"/>
                </a:solidFill>
                <a:latin typeface="Times New Roman" panose="02020603050405020304" pitchFamily="18" charset="0"/>
                <a:ea typeface="Poppins Medium"/>
                <a:cs typeface="Times New Roman" panose="02020603050405020304" pitchFamily="18" charset="0"/>
                <a:sym typeface="Poppins Medium"/>
              </a:rPr>
              <a:t>Raghad </a:t>
            </a:r>
            <a:r>
              <a:rPr lang="en-US" sz="1600" spc="55" dirty="0" err="1">
                <a:solidFill>
                  <a:srgbClr val="FFFFFF"/>
                </a:solidFill>
                <a:latin typeface="Times New Roman" panose="02020603050405020304" pitchFamily="18" charset="0"/>
                <a:ea typeface="Poppins Medium"/>
                <a:cs typeface="Times New Roman" panose="02020603050405020304" pitchFamily="18" charset="0"/>
                <a:sym typeface="Poppins Medium"/>
              </a:rPr>
              <a:t>AbdulAlem</a:t>
            </a:r>
            <a:r>
              <a:rPr lang="en-US" sz="1600" spc="55" dirty="0">
                <a:solidFill>
                  <a:srgbClr val="FFFFFF"/>
                </a:solidFill>
                <a:latin typeface="Times New Roman" panose="02020603050405020304" pitchFamily="18" charset="0"/>
                <a:ea typeface="Poppins Medium"/>
                <a:cs typeface="Times New Roman" panose="02020603050405020304" pitchFamily="18" charset="0"/>
                <a:sym typeface="Poppins Medium"/>
              </a:rPr>
              <a:t> Hassan Muammar</a:t>
            </a:r>
          </a:p>
          <a:p>
            <a:pPr>
              <a:lnSpc>
                <a:spcPct val="100000"/>
              </a:lnSpc>
            </a:pPr>
            <a:r>
              <a:rPr lang="en-US" sz="1600" spc="55" dirty="0">
                <a:solidFill>
                  <a:srgbClr val="FFFFFF"/>
                </a:solidFill>
                <a:latin typeface="Times New Roman" panose="02020603050405020304" pitchFamily="18" charset="0"/>
                <a:ea typeface="Poppins Medium"/>
                <a:cs typeface="Times New Roman" panose="02020603050405020304" pitchFamily="18" charset="0"/>
                <a:sym typeface="Poppins Medium"/>
              </a:rPr>
              <a:t>Supervised by: Dr. Yasser Abdelhamid</a:t>
            </a:r>
          </a:p>
          <a:p>
            <a:pPr>
              <a:lnSpc>
                <a:spcPct val="100000"/>
              </a:lnSpc>
            </a:pPr>
            <a:r>
              <a:rPr lang="en-US" sz="1600" spc="55" dirty="0">
                <a:solidFill>
                  <a:srgbClr val="FFFFFF"/>
                </a:solidFill>
                <a:latin typeface="Times New Roman" panose="02020603050405020304" pitchFamily="18" charset="0"/>
                <a:ea typeface="Poppins Medium"/>
                <a:cs typeface="Times New Roman" panose="02020603050405020304" pitchFamily="18" charset="0"/>
                <a:sym typeface="Poppins Medium"/>
              </a:rPr>
              <a:t>Midocean University-AI Master’s Thesis Presentation 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49B0FA3-2944-BA51-2488-0DB4311EA3F5}"/>
              </a:ext>
            </a:extLst>
          </p:cNvPr>
          <p:cNvPicPr>
            <a:picLocks noGrp="1" noChangeAspect="1"/>
          </p:cNvPicPr>
          <p:nvPr>
            <p:ph type="pic" idx="2"/>
          </p:nvPr>
        </p:nvPicPr>
        <p:blipFill>
          <a:blip r:embed="rId5"/>
          <a:srcRect/>
          <a:stretch>
            <a:fillRect/>
          </a:stretch>
        </p:blipFill>
        <p:spPr>
          <a:xfrm>
            <a:off x="4458392" y="486384"/>
            <a:ext cx="3750154" cy="3750154"/>
          </a:xfr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2" grpId="0"/>
      <p:bldP spid="39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82A24"/>
        </a:solidFill>
        <a:effectLst/>
      </p:bgPr>
    </p:bg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41"/>
          <p:cNvSpPr txBox="1">
            <a:spLocks noGrp="1"/>
          </p:cNvSpPr>
          <p:nvPr>
            <p:ph type="title"/>
          </p:nvPr>
        </p:nvSpPr>
        <p:spPr>
          <a:xfrm>
            <a:off x="669082" y="135389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Table of contents</a:t>
            </a:r>
            <a:endParaRPr dirty="0"/>
          </a:p>
        </p:txBody>
      </p:sp>
      <p:sp>
        <p:nvSpPr>
          <p:cNvPr id="415" name="Google Shape;415;p41"/>
          <p:cNvSpPr txBox="1">
            <a:spLocks noGrp="1"/>
          </p:cNvSpPr>
          <p:nvPr>
            <p:ph type="title" idx="7"/>
          </p:nvPr>
        </p:nvSpPr>
        <p:spPr>
          <a:xfrm>
            <a:off x="1505351" y="1022408"/>
            <a:ext cx="734700" cy="44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01</a:t>
            </a:r>
            <a:endParaRPr dirty="0"/>
          </a:p>
        </p:txBody>
      </p:sp>
      <p:sp>
        <p:nvSpPr>
          <p:cNvPr id="416" name="Google Shape;416;p41"/>
          <p:cNvSpPr txBox="1">
            <a:spLocks noGrp="1"/>
          </p:cNvSpPr>
          <p:nvPr>
            <p:ph type="title" idx="8"/>
          </p:nvPr>
        </p:nvSpPr>
        <p:spPr>
          <a:xfrm>
            <a:off x="1505351" y="2086836"/>
            <a:ext cx="734700" cy="44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04</a:t>
            </a:r>
            <a:endParaRPr dirty="0"/>
          </a:p>
        </p:txBody>
      </p:sp>
      <p:sp>
        <p:nvSpPr>
          <p:cNvPr id="417" name="Google Shape;417;p41"/>
          <p:cNvSpPr txBox="1">
            <a:spLocks noGrp="1"/>
          </p:cNvSpPr>
          <p:nvPr>
            <p:ph type="title" idx="9"/>
          </p:nvPr>
        </p:nvSpPr>
        <p:spPr>
          <a:xfrm>
            <a:off x="4204671" y="1022408"/>
            <a:ext cx="734700" cy="44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02</a:t>
            </a:r>
            <a:endParaRPr dirty="0"/>
          </a:p>
        </p:txBody>
      </p:sp>
      <p:sp>
        <p:nvSpPr>
          <p:cNvPr id="418" name="Google Shape;418;p41"/>
          <p:cNvSpPr txBox="1">
            <a:spLocks noGrp="1"/>
          </p:cNvSpPr>
          <p:nvPr>
            <p:ph type="title" idx="13"/>
          </p:nvPr>
        </p:nvSpPr>
        <p:spPr>
          <a:xfrm>
            <a:off x="4204650" y="2124150"/>
            <a:ext cx="734700" cy="44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05</a:t>
            </a:r>
            <a:endParaRPr dirty="0"/>
          </a:p>
        </p:txBody>
      </p:sp>
      <p:sp>
        <p:nvSpPr>
          <p:cNvPr id="419" name="Google Shape;419;p41"/>
          <p:cNvSpPr txBox="1">
            <a:spLocks noGrp="1"/>
          </p:cNvSpPr>
          <p:nvPr>
            <p:ph type="title" idx="14"/>
          </p:nvPr>
        </p:nvSpPr>
        <p:spPr>
          <a:xfrm>
            <a:off x="6903949" y="1030800"/>
            <a:ext cx="734700" cy="44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03</a:t>
            </a:r>
            <a:endParaRPr dirty="0"/>
          </a:p>
        </p:txBody>
      </p:sp>
      <p:sp>
        <p:nvSpPr>
          <p:cNvPr id="420" name="Google Shape;420;p41"/>
          <p:cNvSpPr txBox="1">
            <a:spLocks noGrp="1"/>
          </p:cNvSpPr>
          <p:nvPr>
            <p:ph type="title" idx="15"/>
          </p:nvPr>
        </p:nvSpPr>
        <p:spPr>
          <a:xfrm>
            <a:off x="6954670" y="2086836"/>
            <a:ext cx="734700" cy="44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06</a:t>
            </a:r>
            <a:endParaRPr dirty="0"/>
          </a:p>
        </p:txBody>
      </p:sp>
      <p:sp>
        <p:nvSpPr>
          <p:cNvPr id="421" name="Google Shape;421;p41"/>
          <p:cNvSpPr txBox="1">
            <a:spLocks noGrp="1"/>
          </p:cNvSpPr>
          <p:nvPr>
            <p:ph type="subTitle" idx="16"/>
          </p:nvPr>
        </p:nvSpPr>
        <p:spPr>
          <a:xfrm>
            <a:off x="719952" y="1470008"/>
            <a:ext cx="2305500" cy="4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Abstract </a:t>
            </a:r>
            <a:endParaRPr dirty="0"/>
          </a:p>
        </p:txBody>
      </p:sp>
      <p:sp>
        <p:nvSpPr>
          <p:cNvPr id="422" name="Google Shape;422;p41"/>
          <p:cNvSpPr txBox="1">
            <a:spLocks noGrp="1"/>
          </p:cNvSpPr>
          <p:nvPr>
            <p:ph type="subTitle" idx="17"/>
          </p:nvPr>
        </p:nvSpPr>
        <p:spPr>
          <a:xfrm>
            <a:off x="3419271" y="1461775"/>
            <a:ext cx="2305500" cy="4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Background </a:t>
            </a:r>
            <a:endParaRPr dirty="0"/>
          </a:p>
        </p:txBody>
      </p:sp>
      <p:sp>
        <p:nvSpPr>
          <p:cNvPr id="423" name="Google Shape;423;p41"/>
          <p:cNvSpPr txBox="1">
            <a:spLocks noGrp="1"/>
          </p:cNvSpPr>
          <p:nvPr>
            <p:ph type="subTitle" idx="18"/>
          </p:nvPr>
        </p:nvSpPr>
        <p:spPr>
          <a:xfrm>
            <a:off x="5914267" y="1409373"/>
            <a:ext cx="3142184" cy="4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System Architecture</a:t>
            </a:r>
            <a:endParaRPr dirty="0"/>
          </a:p>
        </p:txBody>
      </p:sp>
      <p:sp>
        <p:nvSpPr>
          <p:cNvPr id="424" name="Google Shape;424;p41"/>
          <p:cNvSpPr txBox="1">
            <a:spLocks noGrp="1"/>
          </p:cNvSpPr>
          <p:nvPr>
            <p:ph type="subTitle" idx="19"/>
          </p:nvPr>
        </p:nvSpPr>
        <p:spPr>
          <a:xfrm>
            <a:off x="719951" y="2534436"/>
            <a:ext cx="2305500" cy="4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Datasets</a:t>
            </a:r>
            <a:endParaRPr dirty="0"/>
          </a:p>
        </p:txBody>
      </p:sp>
      <p:sp>
        <p:nvSpPr>
          <p:cNvPr id="425" name="Google Shape;425;p41"/>
          <p:cNvSpPr txBox="1">
            <a:spLocks noGrp="1"/>
          </p:cNvSpPr>
          <p:nvPr>
            <p:ph type="subTitle" idx="20"/>
          </p:nvPr>
        </p:nvSpPr>
        <p:spPr>
          <a:xfrm>
            <a:off x="3368332" y="2506925"/>
            <a:ext cx="2305500" cy="4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Objectives</a:t>
            </a:r>
          </a:p>
        </p:txBody>
      </p:sp>
      <p:sp>
        <p:nvSpPr>
          <p:cNvPr id="426" name="Google Shape;426;p41"/>
          <p:cNvSpPr txBox="1">
            <a:spLocks noGrp="1"/>
          </p:cNvSpPr>
          <p:nvPr>
            <p:ph type="subTitle" idx="21"/>
          </p:nvPr>
        </p:nvSpPr>
        <p:spPr>
          <a:xfrm>
            <a:off x="6169270" y="2484699"/>
            <a:ext cx="2305500" cy="484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Related Works</a:t>
            </a:r>
            <a:endParaRPr dirty="0"/>
          </a:p>
        </p:txBody>
      </p:sp>
      <p:sp>
        <p:nvSpPr>
          <p:cNvPr id="12" name="Google Shape;416;p41">
            <a:extLst>
              <a:ext uri="{FF2B5EF4-FFF2-40B4-BE49-F238E27FC236}">
                <a16:creationId xmlns:a16="http://schemas.microsoft.com/office/drawing/2014/main" id="{7D7BA8C4-7CD1-3431-91F8-71C95A6EAF7E}"/>
              </a:ext>
            </a:extLst>
          </p:cNvPr>
          <p:cNvSpPr txBox="1">
            <a:spLocks/>
          </p:cNvSpPr>
          <p:nvPr/>
        </p:nvSpPr>
        <p:spPr>
          <a:xfrm>
            <a:off x="1498313" y="3333555"/>
            <a:ext cx="734700" cy="44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dika"/>
              <a:buNone/>
              <a:defRPr sz="2300" b="0" i="0" u="none" strike="noStrike" cap="none">
                <a:solidFill>
                  <a:schemeClr val="lt2"/>
                </a:solidFill>
                <a:latin typeface="Andika"/>
                <a:ea typeface="Andika"/>
                <a:cs typeface="Andika"/>
                <a:sym typeface="Andik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dika"/>
              <a:buNone/>
              <a:defRPr sz="3000" b="0" i="0" u="none" strike="noStrike" cap="none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dika"/>
              <a:buNone/>
              <a:defRPr sz="3000" b="0" i="0" u="none" strike="noStrike" cap="none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dika"/>
              <a:buNone/>
              <a:defRPr sz="3000" b="0" i="0" u="none" strike="noStrike" cap="none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dika"/>
              <a:buNone/>
              <a:defRPr sz="3000" b="0" i="0" u="none" strike="noStrike" cap="none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dika"/>
              <a:buNone/>
              <a:defRPr sz="3000" b="0" i="0" u="none" strike="noStrike" cap="none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dika"/>
              <a:buNone/>
              <a:defRPr sz="3000" b="0" i="0" u="none" strike="noStrike" cap="none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dika"/>
              <a:buNone/>
              <a:defRPr sz="3000" b="0" i="0" u="none" strike="noStrike" cap="none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ndika"/>
              <a:buNone/>
              <a:defRPr sz="3000" b="0" i="0" u="none" strike="noStrike" cap="none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9pPr>
          </a:lstStyle>
          <a:p>
            <a:r>
              <a:rPr lang="en" dirty="0"/>
              <a:t>07</a:t>
            </a:r>
          </a:p>
        </p:txBody>
      </p:sp>
      <p:sp>
        <p:nvSpPr>
          <p:cNvPr id="13" name="Google Shape;424;p41">
            <a:extLst>
              <a:ext uri="{FF2B5EF4-FFF2-40B4-BE49-F238E27FC236}">
                <a16:creationId xmlns:a16="http://schemas.microsoft.com/office/drawing/2014/main" id="{1B7C1083-967B-1AC1-31BF-13F8F4A73DD1}"/>
              </a:ext>
            </a:extLst>
          </p:cNvPr>
          <p:cNvSpPr txBox="1">
            <a:spLocks/>
          </p:cNvSpPr>
          <p:nvPr/>
        </p:nvSpPr>
        <p:spPr>
          <a:xfrm>
            <a:off x="1088085" y="3797832"/>
            <a:ext cx="4219399" cy="4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DM Sans"/>
              <a:buNone/>
              <a:defRPr sz="2400" b="0" i="0" u="none" strike="noStrike" cap="none">
                <a:solidFill>
                  <a:schemeClr val="dk1"/>
                </a:solidFill>
                <a:latin typeface="Andika"/>
                <a:ea typeface="Andika"/>
                <a:cs typeface="Andika"/>
                <a:sym typeface="Andika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dk2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dk2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dk2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dk2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dk2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dk2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dk2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dk2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l"/>
            <a:r>
              <a:rPr lang="en-US" dirty="0"/>
              <a:t>Results&amp; Expectations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8" grpId="0"/>
      <p:bldP spid="421" grpId="0" build="p"/>
      <p:bldP spid="422" grpId="0" build="p"/>
      <p:bldP spid="423" grpId="0" build="p"/>
      <p:bldP spid="424" grpId="0" build="p"/>
      <p:bldP spid="425" grpId="0" build="p"/>
      <p:bldP spid="426" grpId="0" build="p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43"/>
          <p:cNvSpPr txBox="1">
            <a:spLocks noGrp="1"/>
          </p:cNvSpPr>
          <p:nvPr>
            <p:ph type="title"/>
          </p:nvPr>
        </p:nvSpPr>
        <p:spPr>
          <a:xfrm>
            <a:off x="1243434" y="272155"/>
            <a:ext cx="3906300" cy="831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dirty="0"/>
              <a:t>Abstract </a:t>
            </a:r>
            <a:endParaRPr sz="4800" dirty="0"/>
          </a:p>
        </p:txBody>
      </p:sp>
      <p:sp>
        <p:nvSpPr>
          <p:cNvPr id="447" name="Google Shape;447;p43"/>
          <p:cNvSpPr txBox="1">
            <a:spLocks noGrp="1"/>
          </p:cNvSpPr>
          <p:nvPr>
            <p:ph type="title" idx="2"/>
          </p:nvPr>
        </p:nvSpPr>
        <p:spPr>
          <a:xfrm>
            <a:off x="-328977" y="0"/>
            <a:ext cx="1084795" cy="7701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/>
              <a:t>01</a:t>
            </a:r>
            <a:endParaRPr sz="3200" dirty="0"/>
          </a:p>
        </p:txBody>
      </p:sp>
      <p:pic>
        <p:nvPicPr>
          <p:cNvPr id="450" name="Google Shape;450;p43"/>
          <p:cNvPicPr preferRelativeResize="0"/>
          <p:nvPr/>
        </p:nvPicPr>
        <p:blipFill rotWithShape="1">
          <a:blip r:embed="rId3">
            <a:alphaModFix/>
          </a:blip>
          <a:srcRect t="961" b="951"/>
          <a:stretch/>
        </p:blipFill>
        <p:spPr>
          <a:xfrm>
            <a:off x="6715548" y="-1070454"/>
            <a:ext cx="1839501" cy="27047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51" name="Google Shape;451;p43"/>
          <p:cNvGrpSpPr/>
          <p:nvPr/>
        </p:nvGrpSpPr>
        <p:grpSpPr>
          <a:xfrm rot="5618679">
            <a:off x="6307164" y="-628137"/>
            <a:ext cx="2656268" cy="1886160"/>
            <a:chOff x="2381040" y="3561840"/>
            <a:chExt cx="2952000" cy="2095920"/>
          </a:xfrm>
        </p:grpSpPr>
        <p:sp>
          <p:nvSpPr>
            <p:cNvPr id="452" name="Google Shape;452;p43"/>
            <p:cNvSpPr/>
            <p:nvPr/>
          </p:nvSpPr>
          <p:spPr>
            <a:xfrm>
              <a:off x="2787120" y="3832560"/>
              <a:ext cx="2538720" cy="1825200"/>
            </a:xfrm>
            <a:custGeom>
              <a:avLst/>
              <a:gdLst/>
              <a:ahLst/>
              <a:cxnLst/>
              <a:rect l="l" t="t" r="r" b="b"/>
              <a:pathLst>
                <a:path w="7052" h="5070" extrusionOk="0">
                  <a:moveTo>
                    <a:pt x="0" y="282"/>
                  </a:moveTo>
                  <a:lnTo>
                    <a:pt x="70" y="5070"/>
                  </a:lnTo>
                  <a:lnTo>
                    <a:pt x="7052" y="4639"/>
                  </a:lnTo>
                  <a:lnTo>
                    <a:pt x="7052" y="0"/>
                  </a:lnTo>
                  <a:lnTo>
                    <a:pt x="6394" y="0"/>
                  </a:lnTo>
                  <a:lnTo>
                    <a:pt x="3684" y="2460"/>
                  </a:lnTo>
                  <a:lnTo>
                    <a:pt x="675" y="219"/>
                  </a:lnTo>
                  <a:lnTo>
                    <a:pt x="0" y="282"/>
                  </a:lnTo>
                  <a:close/>
                </a:path>
              </a:pathLst>
            </a:custGeom>
            <a:noFill/>
            <a:ln w="12950" cap="flat" cmpd="sng">
              <a:solidFill>
                <a:schemeClr val="dk2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3" name="Google Shape;453;p43"/>
            <p:cNvSpPr/>
            <p:nvPr/>
          </p:nvSpPr>
          <p:spPr>
            <a:xfrm>
              <a:off x="2385720" y="3661920"/>
              <a:ext cx="426600" cy="1995840"/>
            </a:xfrm>
            <a:custGeom>
              <a:avLst/>
              <a:gdLst/>
              <a:ahLst/>
              <a:cxnLst/>
              <a:rect l="l" t="t" r="r" b="b"/>
              <a:pathLst>
                <a:path w="1185" h="5544" fill="none" extrusionOk="0">
                  <a:moveTo>
                    <a:pt x="1103" y="764"/>
                  </a:moveTo>
                  <a:lnTo>
                    <a:pt x="20" y="0"/>
                  </a:lnTo>
                  <a:lnTo>
                    <a:pt x="0" y="4391"/>
                  </a:lnTo>
                  <a:lnTo>
                    <a:pt x="1185" y="5544"/>
                  </a:lnTo>
                </a:path>
              </a:pathLst>
            </a:custGeom>
            <a:noFill/>
            <a:ln w="12950" cap="flat" cmpd="sng">
              <a:solidFill>
                <a:schemeClr val="dk2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4" name="Google Shape;454;p43"/>
            <p:cNvSpPr/>
            <p:nvPr/>
          </p:nvSpPr>
          <p:spPr>
            <a:xfrm>
              <a:off x="2381040" y="3635280"/>
              <a:ext cx="649080" cy="276120"/>
            </a:xfrm>
            <a:custGeom>
              <a:avLst/>
              <a:gdLst/>
              <a:ahLst/>
              <a:cxnLst/>
              <a:rect l="l" t="t" r="r" b="b"/>
              <a:pathLst>
                <a:path w="1803" h="767" fill="none" extrusionOk="0">
                  <a:moveTo>
                    <a:pt x="0" y="46"/>
                  </a:moveTo>
                  <a:lnTo>
                    <a:pt x="621" y="0"/>
                  </a:lnTo>
                  <a:lnTo>
                    <a:pt x="1803" y="767"/>
                  </a:lnTo>
                </a:path>
              </a:pathLst>
            </a:custGeom>
            <a:noFill/>
            <a:ln w="12950" cap="flat" cmpd="sng">
              <a:solidFill>
                <a:schemeClr val="dk2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5" name="Google Shape;455;p43"/>
            <p:cNvSpPr/>
            <p:nvPr/>
          </p:nvSpPr>
          <p:spPr>
            <a:xfrm>
              <a:off x="3632040" y="3561840"/>
              <a:ext cx="1701000" cy="798120"/>
            </a:xfrm>
            <a:custGeom>
              <a:avLst/>
              <a:gdLst/>
              <a:ahLst/>
              <a:cxnLst/>
              <a:rect l="l" t="t" r="r" b="b"/>
              <a:pathLst>
                <a:path w="4725" h="2217" fill="none" extrusionOk="0">
                  <a:moveTo>
                    <a:pt x="0" y="2217"/>
                  </a:moveTo>
                  <a:lnTo>
                    <a:pt x="2458" y="42"/>
                  </a:lnTo>
                  <a:lnTo>
                    <a:pt x="3031" y="0"/>
                  </a:lnTo>
                  <a:lnTo>
                    <a:pt x="4725" y="748"/>
                  </a:lnTo>
                </a:path>
              </a:pathLst>
            </a:custGeom>
            <a:noFill/>
            <a:ln w="12950" cap="flat" cmpd="sng">
              <a:solidFill>
                <a:schemeClr val="dk2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456" name="Google Shape;456;p43"/>
            <p:cNvCxnSpPr/>
            <p:nvPr/>
          </p:nvCxnSpPr>
          <p:spPr>
            <a:xfrm>
              <a:off x="4516920" y="3576960"/>
              <a:ext cx="572100" cy="255600"/>
            </a:xfrm>
            <a:prstGeom prst="straightConnector1">
              <a:avLst/>
            </a:prstGeom>
            <a:noFill/>
            <a:ln w="12950" cap="flat" cmpd="sng">
              <a:solidFill>
                <a:schemeClr val="dk2"/>
              </a:solidFill>
              <a:prstDash val="solid"/>
              <a:miter lim="8000"/>
              <a:headEnd type="none" w="sm" len="sm"/>
              <a:tailEnd type="none" w="sm" len="sm"/>
            </a:ln>
          </p:spPr>
        </p:cxnSp>
      </p:grpSp>
      <p:sp>
        <p:nvSpPr>
          <p:cNvPr id="6" name="Google Shape;432;p42">
            <a:extLst>
              <a:ext uri="{FF2B5EF4-FFF2-40B4-BE49-F238E27FC236}">
                <a16:creationId xmlns:a16="http://schemas.microsoft.com/office/drawing/2014/main" id="{BFED266C-063D-7E17-9A65-12C78B6A461A}"/>
              </a:ext>
            </a:extLst>
          </p:cNvPr>
          <p:cNvSpPr txBox="1">
            <a:spLocks/>
          </p:cNvSpPr>
          <p:nvPr/>
        </p:nvSpPr>
        <p:spPr>
          <a:xfrm>
            <a:off x="904369" y="1216162"/>
            <a:ext cx="5493726" cy="2823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dirty="0"/>
              <a:t>Driver drowsiness and syncope are major causes of road accidents.	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dirty="0"/>
              <a:t>Drive Guard is an intelligent AI-based driver monitoring system.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dirty="0"/>
              <a:t>Uses high-definition cameras to monitor facial expressions and eye movement.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dirty="0"/>
              <a:t>Detects signs of drowsiness and fainting, triggers acoustic alerts or emergency responses.	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dirty="0"/>
              <a:t>Aims to improve road safety and reduce accident rates caused by fatigue.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6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44"/>
          <p:cNvSpPr txBox="1">
            <a:spLocks noGrp="1"/>
          </p:cNvSpPr>
          <p:nvPr>
            <p:ph type="title"/>
          </p:nvPr>
        </p:nvSpPr>
        <p:spPr>
          <a:xfrm>
            <a:off x="1017010" y="38509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/>
              <a:t>Background</a:t>
            </a:r>
            <a:br>
              <a:rPr lang="en-US" sz="2800" dirty="0"/>
            </a:br>
            <a:r>
              <a:rPr lang="en-US" sz="2800" dirty="0"/>
              <a:t>	</a:t>
            </a:r>
          </a:p>
        </p:txBody>
      </p:sp>
      <p:sp>
        <p:nvSpPr>
          <p:cNvPr id="463" name="Google Shape;463;p44"/>
          <p:cNvSpPr txBox="1">
            <a:spLocks noGrp="1"/>
          </p:cNvSpPr>
          <p:nvPr>
            <p:ph type="subTitle" idx="2"/>
          </p:nvPr>
        </p:nvSpPr>
        <p:spPr>
          <a:xfrm>
            <a:off x="890550" y="1632450"/>
            <a:ext cx="6123092" cy="1878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•</a:t>
            </a:r>
            <a:r>
              <a:rPr lang="en-US" sz="1600" dirty="0"/>
              <a:t>Road accidents due to driver fatigue and medical issues are a global concern.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dirty="0"/>
              <a:t>•Existing systems are limited to eye closure detection.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dirty="0"/>
              <a:t>•Drive Guard introduces advanced real-time analysis including fainting detection.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dirty="0"/>
              <a:t>•Combines facial recognition, body language, and machine learning.</a:t>
            </a:r>
            <a:endParaRPr sz="1600" dirty="0"/>
          </a:p>
        </p:txBody>
      </p:sp>
      <p:sp>
        <p:nvSpPr>
          <p:cNvPr id="4" name="Google Shape;447;p43">
            <a:extLst>
              <a:ext uri="{FF2B5EF4-FFF2-40B4-BE49-F238E27FC236}">
                <a16:creationId xmlns:a16="http://schemas.microsoft.com/office/drawing/2014/main" id="{96C09917-C577-A430-047C-8632AB1218D1}"/>
              </a:ext>
            </a:extLst>
          </p:cNvPr>
          <p:cNvSpPr txBox="1">
            <a:spLocks/>
          </p:cNvSpPr>
          <p:nvPr/>
        </p:nvSpPr>
        <p:spPr>
          <a:xfrm>
            <a:off x="-328977" y="0"/>
            <a:ext cx="1084795" cy="770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>
            <a:pPr marL="0" indent="0" algn="r"/>
            <a:r>
              <a:rPr lang="en" sz="3200" dirty="0"/>
              <a:t>02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1" grpId="0"/>
      <p:bldP spid="46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45"/>
          <p:cNvSpPr txBox="1">
            <a:spLocks noGrp="1"/>
          </p:cNvSpPr>
          <p:nvPr>
            <p:ph type="title"/>
          </p:nvPr>
        </p:nvSpPr>
        <p:spPr>
          <a:xfrm>
            <a:off x="849412" y="0"/>
            <a:ext cx="4977456" cy="1158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System Architecture</a:t>
            </a:r>
            <a:endParaRPr dirty="0"/>
          </a:p>
        </p:txBody>
      </p:sp>
      <p:sp>
        <p:nvSpPr>
          <p:cNvPr id="469" name="Google Shape;469;p45"/>
          <p:cNvSpPr txBox="1">
            <a:spLocks noGrp="1"/>
          </p:cNvSpPr>
          <p:nvPr>
            <p:ph type="subTitle" idx="1"/>
          </p:nvPr>
        </p:nvSpPr>
        <p:spPr>
          <a:xfrm>
            <a:off x="755818" y="1503848"/>
            <a:ext cx="5493022" cy="229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600" dirty="0"/>
              <a:t>•</a:t>
            </a:r>
            <a:r>
              <a:rPr lang="en-US" sz="1800" dirty="0"/>
              <a:t>Input: Live camera feed	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 dirty="0"/>
              <a:t>•Processing: AI model detects drowsiness/fainting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 dirty="0"/>
              <a:t>•Output:	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 dirty="0"/>
              <a:t>•Acoustic alarm	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 dirty="0"/>
              <a:t>•Emergency SOS signal with GPS	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 dirty="0"/>
              <a:t>•Real-time feedback</a:t>
            </a:r>
            <a:endParaRPr sz="1800" dirty="0"/>
          </a:p>
        </p:txBody>
      </p:sp>
      <p:sp>
        <p:nvSpPr>
          <p:cNvPr id="4" name="Google Shape;447;p43">
            <a:extLst>
              <a:ext uri="{FF2B5EF4-FFF2-40B4-BE49-F238E27FC236}">
                <a16:creationId xmlns:a16="http://schemas.microsoft.com/office/drawing/2014/main" id="{C88F1FA0-61FB-7012-701F-20AA4264A8D0}"/>
              </a:ext>
            </a:extLst>
          </p:cNvPr>
          <p:cNvSpPr txBox="1">
            <a:spLocks/>
          </p:cNvSpPr>
          <p:nvPr/>
        </p:nvSpPr>
        <p:spPr>
          <a:xfrm>
            <a:off x="-328977" y="0"/>
            <a:ext cx="1084795" cy="770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>
            <a:pPr marL="0" indent="0" algn="r"/>
            <a:r>
              <a:rPr lang="en" sz="3200" dirty="0"/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8" grpId="0"/>
      <p:bldP spid="46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46"/>
          <p:cNvSpPr txBox="1">
            <a:spLocks noGrp="1"/>
          </p:cNvSpPr>
          <p:nvPr>
            <p:ph type="title"/>
          </p:nvPr>
        </p:nvSpPr>
        <p:spPr>
          <a:xfrm>
            <a:off x="-1342263" y="-7759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Datasets </a:t>
            </a:r>
            <a:endParaRPr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0877D6E-319B-9D92-B2EE-1DB20C59F7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8079035"/>
              </p:ext>
            </p:extLst>
          </p:nvPr>
        </p:nvGraphicFramePr>
        <p:xfrm>
          <a:off x="1099227" y="913416"/>
          <a:ext cx="6682902" cy="3316668"/>
        </p:xfrm>
        <a:graphic>
          <a:graphicData uri="http://schemas.openxmlformats.org/drawingml/2006/table">
            <a:tbl>
              <a:tblPr firstRow="1" firstCol="1" bandRow="1">
                <a:tableStyleId>{3A6CD1D1-FE0F-4678-8664-2628A4DFE4A4}</a:tableStyleId>
              </a:tblPr>
              <a:tblGrid>
                <a:gridCol w="1424742">
                  <a:extLst>
                    <a:ext uri="{9D8B030D-6E8A-4147-A177-3AD203B41FA5}">
                      <a16:colId xmlns:a16="http://schemas.microsoft.com/office/drawing/2014/main" val="2107786055"/>
                    </a:ext>
                  </a:extLst>
                </a:gridCol>
                <a:gridCol w="1893095">
                  <a:extLst>
                    <a:ext uri="{9D8B030D-6E8A-4147-A177-3AD203B41FA5}">
                      <a16:colId xmlns:a16="http://schemas.microsoft.com/office/drawing/2014/main" val="2471921607"/>
                    </a:ext>
                  </a:extLst>
                </a:gridCol>
                <a:gridCol w="1180723">
                  <a:extLst>
                    <a:ext uri="{9D8B030D-6E8A-4147-A177-3AD203B41FA5}">
                      <a16:colId xmlns:a16="http://schemas.microsoft.com/office/drawing/2014/main" val="3605601807"/>
                    </a:ext>
                  </a:extLst>
                </a:gridCol>
                <a:gridCol w="885544">
                  <a:extLst>
                    <a:ext uri="{9D8B030D-6E8A-4147-A177-3AD203B41FA5}">
                      <a16:colId xmlns:a16="http://schemas.microsoft.com/office/drawing/2014/main" val="976607829"/>
                    </a:ext>
                  </a:extLst>
                </a:gridCol>
                <a:gridCol w="1298798">
                  <a:extLst>
                    <a:ext uri="{9D8B030D-6E8A-4147-A177-3AD203B41FA5}">
                      <a16:colId xmlns:a16="http://schemas.microsoft.com/office/drawing/2014/main" val="1145342042"/>
                    </a:ext>
                  </a:extLst>
                </a:gridCol>
              </a:tblGrid>
              <a:tr h="23878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</a:rPr>
                        <a:t>Dataset Name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solidFill>
                            <a:schemeClr val="tx1"/>
                          </a:solidFill>
                          <a:effectLst/>
                        </a:rPr>
                        <a:t>Link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solidFill>
                            <a:schemeClr val="tx1"/>
                          </a:solidFill>
                          <a:effectLst/>
                        </a:rPr>
                        <a:t>Biomarker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solidFill>
                            <a:schemeClr val="tx1"/>
                          </a:solidFill>
                          <a:effectLst/>
                        </a:rPr>
                        <a:t>Size 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solidFill>
                            <a:schemeClr val="tx1"/>
                          </a:solidFill>
                          <a:effectLst/>
                        </a:rPr>
                        <a:t>Limitations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extLst>
                  <a:ext uri="{0D108BD9-81ED-4DB2-BD59-A6C34878D82A}">
                    <a16:rowId xmlns:a16="http://schemas.microsoft.com/office/drawing/2014/main" val="2922060306"/>
                  </a:ext>
                </a:extLst>
              </a:tr>
              <a:tr h="97828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Driver Drowsiness Dataset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solidFill>
                            <a:schemeClr val="tx1"/>
                          </a:solidFill>
                          <a:effectLst/>
                        </a:rPr>
                        <a:t>https://www.kaggle.com/datasets/ismailnasri20/driver-drowsiness-dataset-ddd/data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Facial landmarks, eye movement, blink rate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2.76 GB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5000+ Records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limited to certain drowsiness conditions.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extLst>
                  <a:ext uri="{0D108BD9-81ED-4DB2-BD59-A6C34878D82A}">
                    <a16:rowId xmlns:a16="http://schemas.microsoft.com/office/drawing/2014/main" val="3370826744"/>
                  </a:ext>
                </a:extLst>
              </a:tr>
              <a:tr h="97828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Drowsy Detection Dataset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</a:rPr>
                        <a:t>https://www.kaggle.com/datasets/yasharjebraeily/drowsy-detection-dataset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Eye, mouth features, videos.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13.43 MB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8000+ records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focus on specific driver scenarios.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extLst>
                  <a:ext uri="{0D108BD9-81ED-4DB2-BD59-A6C34878D82A}">
                    <a16:rowId xmlns:a16="http://schemas.microsoft.com/office/drawing/2014/main" val="2276331621"/>
                  </a:ext>
                </a:extLst>
              </a:tr>
              <a:tr h="112131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Drivers-drowsy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solidFill>
                            <a:schemeClr val="tx1"/>
                          </a:solidFill>
                          <a:effectLst/>
                        </a:rPr>
                        <a:t>https://www.kaggle.com/datasets/khanh14ph/driver-drowsy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Eye movement, facial landmarks, video data.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3.02 GB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10,000 records 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focused on specific age group, video processing required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extLst>
                  <a:ext uri="{0D108BD9-81ED-4DB2-BD59-A6C34878D82A}">
                    <a16:rowId xmlns:a16="http://schemas.microsoft.com/office/drawing/2014/main" val="288254782"/>
                  </a:ext>
                </a:extLst>
              </a:tr>
            </a:tbl>
          </a:graphicData>
        </a:graphic>
      </p:graphicFrame>
      <p:sp>
        <p:nvSpPr>
          <p:cNvPr id="11" name="Google Shape;447;p43">
            <a:extLst>
              <a:ext uri="{FF2B5EF4-FFF2-40B4-BE49-F238E27FC236}">
                <a16:creationId xmlns:a16="http://schemas.microsoft.com/office/drawing/2014/main" id="{C57CADD0-12D2-9F48-B1BC-660705F71E21}"/>
              </a:ext>
            </a:extLst>
          </p:cNvPr>
          <p:cNvSpPr txBox="1">
            <a:spLocks/>
          </p:cNvSpPr>
          <p:nvPr/>
        </p:nvSpPr>
        <p:spPr>
          <a:xfrm>
            <a:off x="-403704" y="-77590"/>
            <a:ext cx="1084795" cy="770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>
            <a:pPr marL="0" indent="0" algn="r"/>
            <a:r>
              <a:rPr lang="en" sz="3200" dirty="0"/>
              <a:t>04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4">
          <a:extLst>
            <a:ext uri="{FF2B5EF4-FFF2-40B4-BE49-F238E27FC236}">
              <a16:creationId xmlns:a16="http://schemas.microsoft.com/office/drawing/2014/main" id="{CD21A5EC-7840-4BD4-2FB1-28A7E7261A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46">
            <a:extLst>
              <a:ext uri="{FF2B5EF4-FFF2-40B4-BE49-F238E27FC236}">
                <a16:creationId xmlns:a16="http://schemas.microsoft.com/office/drawing/2014/main" id="{1BD5BB51-21BF-CE42-A934-5A4F2570DFC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-1342263" y="-7759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Datasets </a:t>
            </a:r>
            <a:endParaRPr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5E1BF54-280E-BCA4-DAD4-097FF883AB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622625"/>
              </p:ext>
            </p:extLst>
          </p:nvPr>
        </p:nvGraphicFramePr>
        <p:xfrm>
          <a:off x="1070044" y="942598"/>
          <a:ext cx="6760723" cy="3258304"/>
        </p:xfrm>
        <a:graphic>
          <a:graphicData uri="http://schemas.openxmlformats.org/drawingml/2006/table">
            <a:tbl>
              <a:tblPr firstRow="1" firstCol="1" bandRow="1">
                <a:tableStyleId>{3A6CD1D1-FE0F-4678-8664-2628A4DFE4A4}</a:tableStyleId>
              </a:tblPr>
              <a:tblGrid>
                <a:gridCol w="1441333">
                  <a:extLst>
                    <a:ext uri="{9D8B030D-6E8A-4147-A177-3AD203B41FA5}">
                      <a16:colId xmlns:a16="http://schemas.microsoft.com/office/drawing/2014/main" val="2107786055"/>
                    </a:ext>
                  </a:extLst>
                </a:gridCol>
                <a:gridCol w="1915140">
                  <a:extLst>
                    <a:ext uri="{9D8B030D-6E8A-4147-A177-3AD203B41FA5}">
                      <a16:colId xmlns:a16="http://schemas.microsoft.com/office/drawing/2014/main" val="2471921607"/>
                    </a:ext>
                  </a:extLst>
                </a:gridCol>
                <a:gridCol w="1194472">
                  <a:extLst>
                    <a:ext uri="{9D8B030D-6E8A-4147-A177-3AD203B41FA5}">
                      <a16:colId xmlns:a16="http://schemas.microsoft.com/office/drawing/2014/main" val="3605601807"/>
                    </a:ext>
                  </a:extLst>
                </a:gridCol>
                <a:gridCol w="895856">
                  <a:extLst>
                    <a:ext uri="{9D8B030D-6E8A-4147-A177-3AD203B41FA5}">
                      <a16:colId xmlns:a16="http://schemas.microsoft.com/office/drawing/2014/main" val="976607829"/>
                    </a:ext>
                  </a:extLst>
                </a:gridCol>
                <a:gridCol w="1313922">
                  <a:extLst>
                    <a:ext uri="{9D8B030D-6E8A-4147-A177-3AD203B41FA5}">
                      <a16:colId xmlns:a16="http://schemas.microsoft.com/office/drawing/2014/main" val="1145342042"/>
                    </a:ext>
                  </a:extLst>
                </a:gridCol>
              </a:tblGrid>
              <a:tr h="20529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600">
                          <a:solidFill>
                            <a:schemeClr val="tx1"/>
                          </a:solidFill>
                          <a:effectLst/>
                        </a:rPr>
                        <a:t>Dataset Name</a:t>
                      </a:r>
                      <a:endParaRPr lang="en-US" sz="7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600">
                          <a:solidFill>
                            <a:schemeClr val="tx1"/>
                          </a:solidFill>
                          <a:effectLst/>
                        </a:rPr>
                        <a:t>Link</a:t>
                      </a:r>
                      <a:endParaRPr lang="en-US" sz="7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600">
                          <a:solidFill>
                            <a:schemeClr val="tx1"/>
                          </a:solidFill>
                          <a:effectLst/>
                        </a:rPr>
                        <a:t>Biomarker</a:t>
                      </a:r>
                      <a:endParaRPr lang="en-US" sz="7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600">
                          <a:solidFill>
                            <a:schemeClr val="tx1"/>
                          </a:solidFill>
                          <a:effectLst/>
                        </a:rPr>
                        <a:t>Size </a:t>
                      </a:r>
                      <a:endParaRPr lang="en-US" sz="7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600" dirty="0">
                          <a:solidFill>
                            <a:schemeClr val="tx1"/>
                          </a:solidFill>
                          <a:effectLst/>
                        </a:rPr>
                        <a:t>Limitations</a:t>
                      </a:r>
                      <a:endParaRPr lang="en-US" sz="7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extLst>
                  <a:ext uri="{0D108BD9-81ED-4DB2-BD59-A6C34878D82A}">
                    <a16:rowId xmlns:a16="http://schemas.microsoft.com/office/drawing/2014/main" val="2922060306"/>
                  </a:ext>
                </a:extLst>
              </a:tr>
              <a:tr h="84108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Drowsiness dataset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u="sng">
                          <a:solidFill>
                            <a:schemeClr val="tx1"/>
                          </a:solidFill>
                          <a:effectLst/>
                        </a:rPr>
                        <a:t>https://www.kaggle.com/datasets/dheerajperumandla/drowsiness-dataset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solidFill>
                            <a:schemeClr val="tx1"/>
                          </a:solidFill>
                          <a:effectLst/>
                        </a:rPr>
                        <a:t>Eye blink, heart rate, facial landmark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175.84 MB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5000+ Records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Imbalanced data,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some missing entries.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extLst>
                  <a:ext uri="{0D108BD9-81ED-4DB2-BD59-A6C34878D82A}">
                    <a16:rowId xmlns:a16="http://schemas.microsoft.com/office/drawing/2014/main" val="1193597843"/>
                  </a:ext>
                </a:extLst>
              </a:tr>
              <a:tr h="108952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Frame Level Driver Drowsiness Detection (FL3D)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u="sng">
                          <a:solidFill>
                            <a:schemeClr val="tx1"/>
                          </a:solidFill>
                          <a:effectLst/>
                        </a:rPr>
                        <a:t>https://www.kaggle.com/datasets/matjazmuc/frame-level-driver-drowsiness-detection-fl3d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facial features, frame level video data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645.01 MB 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5000+ Records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Requires high quality video data.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extLst>
                  <a:ext uri="{0D108BD9-81ED-4DB2-BD59-A6C34878D82A}">
                    <a16:rowId xmlns:a16="http://schemas.microsoft.com/office/drawing/2014/main" val="3444966943"/>
                  </a:ext>
                </a:extLst>
              </a:tr>
              <a:tr h="112240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</a:rPr>
                        <a:t>Drowsiness Detection Dataset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u="sng" dirty="0">
                          <a:solidFill>
                            <a:schemeClr val="tx1"/>
                          </a:solidFill>
                          <a:effectLst/>
                        </a:rPr>
                        <a:t>https://www.kaggle.com/datasets/prasadvpatil/mrl-dataset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Video, facial cues, physiological signals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22.85 MB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</a:rPr>
                        <a:t>5000+ Records</a:t>
                      </a:r>
                      <a:endParaRPr lang="en-US" sz="105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</a:rPr>
                        <a:t>limited data on environmental factors.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9115" marR="39115" marT="0" marB="0" anchor="ctr"/>
                </a:tc>
                <a:extLst>
                  <a:ext uri="{0D108BD9-81ED-4DB2-BD59-A6C34878D82A}">
                    <a16:rowId xmlns:a16="http://schemas.microsoft.com/office/drawing/2014/main" val="4266926520"/>
                  </a:ext>
                </a:extLst>
              </a:tr>
            </a:tbl>
          </a:graphicData>
        </a:graphic>
      </p:graphicFrame>
      <p:sp>
        <p:nvSpPr>
          <p:cNvPr id="11" name="Google Shape;447;p43">
            <a:extLst>
              <a:ext uri="{FF2B5EF4-FFF2-40B4-BE49-F238E27FC236}">
                <a16:creationId xmlns:a16="http://schemas.microsoft.com/office/drawing/2014/main" id="{67A2A09A-4B13-E57E-5111-1DBAC08D593D}"/>
              </a:ext>
            </a:extLst>
          </p:cNvPr>
          <p:cNvSpPr txBox="1">
            <a:spLocks/>
          </p:cNvSpPr>
          <p:nvPr/>
        </p:nvSpPr>
        <p:spPr>
          <a:xfrm>
            <a:off x="-403704" y="-77590"/>
            <a:ext cx="1084795" cy="770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>
            <a:pPr marL="0" indent="0" algn="r"/>
            <a:r>
              <a:rPr lang="en" sz="3200" dirty="0"/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392772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p47"/>
          <p:cNvSpPr txBox="1">
            <a:spLocks noGrp="1"/>
          </p:cNvSpPr>
          <p:nvPr>
            <p:ph type="title"/>
          </p:nvPr>
        </p:nvSpPr>
        <p:spPr>
          <a:xfrm>
            <a:off x="937625" y="14373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Objectives</a:t>
            </a:r>
            <a:endParaRPr dirty="0"/>
          </a:p>
        </p:txBody>
      </p:sp>
      <p:sp>
        <p:nvSpPr>
          <p:cNvPr id="502" name="Google Shape;502;p47"/>
          <p:cNvSpPr txBox="1">
            <a:spLocks noGrp="1"/>
          </p:cNvSpPr>
          <p:nvPr>
            <p:ph type="subTitle" idx="1"/>
          </p:nvPr>
        </p:nvSpPr>
        <p:spPr>
          <a:xfrm>
            <a:off x="807508" y="1330095"/>
            <a:ext cx="2175300" cy="8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Real-time detection of driver drowsiness and syncope.</a:t>
            </a:r>
            <a:endParaRPr dirty="0"/>
          </a:p>
        </p:txBody>
      </p:sp>
      <p:sp>
        <p:nvSpPr>
          <p:cNvPr id="503" name="Google Shape;503;p47"/>
          <p:cNvSpPr txBox="1">
            <a:spLocks noGrp="1"/>
          </p:cNvSpPr>
          <p:nvPr>
            <p:ph type="subTitle" idx="2"/>
          </p:nvPr>
        </p:nvSpPr>
        <p:spPr>
          <a:xfrm>
            <a:off x="3701975" y="1330362"/>
            <a:ext cx="2175300" cy="8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Distinguish between drowsiness and unconsciousness.</a:t>
            </a:r>
            <a:endParaRPr dirty="0"/>
          </a:p>
        </p:txBody>
      </p:sp>
      <p:sp>
        <p:nvSpPr>
          <p:cNvPr id="504" name="Google Shape;504;p47"/>
          <p:cNvSpPr txBox="1">
            <a:spLocks noGrp="1"/>
          </p:cNvSpPr>
          <p:nvPr>
            <p:ph type="subTitle" idx="3"/>
          </p:nvPr>
        </p:nvSpPr>
        <p:spPr>
          <a:xfrm>
            <a:off x="6254994" y="1327501"/>
            <a:ext cx="2175300" cy="8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Trigger alarms and emergency alerts when needed.</a:t>
            </a:r>
            <a:endParaRPr dirty="0"/>
          </a:p>
        </p:txBody>
      </p:sp>
      <p:sp>
        <p:nvSpPr>
          <p:cNvPr id="508" name="Google Shape;508;p47"/>
          <p:cNvSpPr/>
          <p:nvPr/>
        </p:nvSpPr>
        <p:spPr>
          <a:xfrm>
            <a:off x="661202" y="1399985"/>
            <a:ext cx="147135" cy="147341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Figtree"/>
              <a:ea typeface="Figtree"/>
              <a:cs typeface="Figtree"/>
              <a:sym typeface="Figtree"/>
            </a:endParaRPr>
          </a:p>
        </p:txBody>
      </p:sp>
      <p:sp>
        <p:nvSpPr>
          <p:cNvPr id="4" name="Google Shape;447;p43">
            <a:extLst>
              <a:ext uri="{FF2B5EF4-FFF2-40B4-BE49-F238E27FC236}">
                <a16:creationId xmlns:a16="http://schemas.microsoft.com/office/drawing/2014/main" id="{CB0C7CD7-7C40-1C1C-B391-2314741C650F}"/>
              </a:ext>
            </a:extLst>
          </p:cNvPr>
          <p:cNvSpPr txBox="1">
            <a:spLocks/>
          </p:cNvSpPr>
          <p:nvPr/>
        </p:nvSpPr>
        <p:spPr>
          <a:xfrm>
            <a:off x="-328977" y="0"/>
            <a:ext cx="1084795" cy="770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>
            <a:pPr marL="0" indent="0" algn="r"/>
            <a:r>
              <a:rPr lang="en" sz="3200" dirty="0"/>
              <a:t>05</a:t>
            </a:r>
          </a:p>
        </p:txBody>
      </p:sp>
      <p:sp>
        <p:nvSpPr>
          <p:cNvPr id="5" name="Google Shape;508;p47">
            <a:extLst>
              <a:ext uri="{FF2B5EF4-FFF2-40B4-BE49-F238E27FC236}">
                <a16:creationId xmlns:a16="http://schemas.microsoft.com/office/drawing/2014/main" id="{5AA4AF61-8207-2432-D47C-8EEB6430EC0B}"/>
              </a:ext>
            </a:extLst>
          </p:cNvPr>
          <p:cNvSpPr/>
          <p:nvPr/>
        </p:nvSpPr>
        <p:spPr>
          <a:xfrm>
            <a:off x="3484347" y="1424907"/>
            <a:ext cx="147135" cy="147341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Figtree"/>
              <a:ea typeface="Figtree"/>
              <a:cs typeface="Figtree"/>
              <a:sym typeface="Figtree"/>
            </a:endParaRPr>
          </a:p>
        </p:txBody>
      </p:sp>
      <p:sp>
        <p:nvSpPr>
          <p:cNvPr id="8" name="Google Shape;508;p47">
            <a:extLst>
              <a:ext uri="{FF2B5EF4-FFF2-40B4-BE49-F238E27FC236}">
                <a16:creationId xmlns:a16="http://schemas.microsoft.com/office/drawing/2014/main" id="{D81CCA8E-8D84-DFB2-EA2B-58AF1B283992}"/>
              </a:ext>
            </a:extLst>
          </p:cNvPr>
          <p:cNvSpPr/>
          <p:nvPr/>
        </p:nvSpPr>
        <p:spPr>
          <a:xfrm>
            <a:off x="6070279" y="1430362"/>
            <a:ext cx="147135" cy="147341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Figtree"/>
              <a:ea typeface="Figtree"/>
              <a:cs typeface="Figtree"/>
              <a:sym typeface="Figtree"/>
            </a:endParaRPr>
          </a:p>
        </p:txBody>
      </p:sp>
      <p:sp>
        <p:nvSpPr>
          <p:cNvPr id="11" name="Google Shape;508;p47">
            <a:extLst>
              <a:ext uri="{FF2B5EF4-FFF2-40B4-BE49-F238E27FC236}">
                <a16:creationId xmlns:a16="http://schemas.microsoft.com/office/drawing/2014/main" id="{452CDA22-247D-E014-1AFA-75FEE7F0B20F}"/>
              </a:ext>
            </a:extLst>
          </p:cNvPr>
          <p:cNvSpPr/>
          <p:nvPr/>
        </p:nvSpPr>
        <p:spPr>
          <a:xfrm>
            <a:off x="661202" y="2721129"/>
            <a:ext cx="147135" cy="147341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Figtree"/>
              <a:ea typeface="Figtree"/>
              <a:cs typeface="Figtree"/>
              <a:sym typeface="Figtree"/>
            </a:endParaRPr>
          </a:p>
        </p:txBody>
      </p:sp>
      <p:sp>
        <p:nvSpPr>
          <p:cNvPr id="12" name="Google Shape;504;p47">
            <a:extLst>
              <a:ext uri="{FF2B5EF4-FFF2-40B4-BE49-F238E27FC236}">
                <a16:creationId xmlns:a16="http://schemas.microsoft.com/office/drawing/2014/main" id="{1434F739-7593-46D1-3EEE-3450CE9A07FD}"/>
              </a:ext>
            </a:extLst>
          </p:cNvPr>
          <p:cNvSpPr txBox="1">
            <a:spLocks/>
          </p:cNvSpPr>
          <p:nvPr/>
        </p:nvSpPr>
        <p:spPr>
          <a:xfrm>
            <a:off x="937625" y="2571750"/>
            <a:ext cx="2175300" cy="83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>
            <a:pPr marL="0" indent="0" algn="l"/>
            <a:r>
              <a:rPr lang="en-US" dirty="0"/>
              <a:t>Ensure robustness across different environments and driving conditions.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" grpId="0"/>
      <p:bldP spid="502" grpId="0" build="p"/>
      <p:bldP spid="503" grpId="0" build="p"/>
      <p:bldP spid="504" grpId="0" build="p"/>
      <p:bldP spid="508" grpId="0" animBg="1"/>
      <p:bldP spid="5" grpId="0" animBg="1"/>
      <p:bldP spid="8" grpId="0" animBg="1"/>
      <p:bldP spid="11" grpId="0" animBg="1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8" name="Google Shape;648;p55"/>
          <p:cNvPicPr preferRelativeResize="0"/>
          <p:nvPr/>
        </p:nvPicPr>
        <p:blipFill rotWithShape="1">
          <a:blip r:embed="rId3">
            <a:alphaModFix/>
          </a:blip>
          <a:srcRect t="436" b="436"/>
          <a:stretch/>
        </p:blipFill>
        <p:spPr>
          <a:xfrm flipH="1">
            <a:off x="6346289" y="2863528"/>
            <a:ext cx="3139718" cy="290402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49" name="Google Shape;649;p55"/>
          <p:cNvGrpSpPr/>
          <p:nvPr/>
        </p:nvGrpSpPr>
        <p:grpSpPr>
          <a:xfrm flipH="1">
            <a:off x="6346289" y="2863528"/>
            <a:ext cx="3327394" cy="2869158"/>
            <a:chOff x="2058480" y="97200"/>
            <a:chExt cx="3061080" cy="2639520"/>
          </a:xfrm>
        </p:grpSpPr>
        <p:sp>
          <p:nvSpPr>
            <p:cNvPr id="650" name="Google Shape;650;p55"/>
            <p:cNvSpPr/>
            <p:nvPr/>
          </p:nvSpPr>
          <p:spPr>
            <a:xfrm>
              <a:off x="2058480" y="1030320"/>
              <a:ext cx="2522880" cy="1516680"/>
            </a:xfrm>
            <a:custGeom>
              <a:avLst/>
              <a:gdLst/>
              <a:ahLst/>
              <a:cxnLst/>
              <a:rect l="l" t="t" r="r" b="b"/>
              <a:pathLst>
                <a:path w="7008" h="4213" extrusionOk="0">
                  <a:moveTo>
                    <a:pt x="0" y="1494"/>
                  </a:moveTo>
                  <a:lnTo>
                    <a:pt x="1673" y="0"/>
                  </a:lnTo>
                  <a:lnTo>
                    <a:pt x="5801" y="271"/>
                  </a:lnTo>
                  <a:lnTo>
                    <a:pt x="7008" y="2419"/>
                  </a:lnTo>
                  <a:lnTo>
                    <a:pt x="5298" y="4213"/>
                  </a:lnTo>
                  <a:lnTo>
                    <a:pt x="1185" y="3369"/>
                  </a:lnTo>
                  <a:lnTo>
                    <a:pt x="0" y="1494"/>
                  </a:lnTo>
                  <a:close/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1" name="Google Shape;651;p55"/>
            <p:cNvSpPr/>
            <p:nvPr/>
          </p:nvSpPr>
          <p:spPr>
            <a:xfrm>
              <a:off x="2058480" y="1127880"/>
              <a:ext cx="2088360" cy="632880"/>
            </a:xfrm>
            <a:custGeom>
              <a:avLst/>
              <a:gdLst/>
              <a:ahLst/>
              <a:cxnLst/>
              <a:rect l="l" t="t" r="r" b="b"/>
              <a:pathLst>
                <a:path w="5801" h="1758" fill="none" extrusionOk="0">
                  <a:moveTo>
                    <a:pt x="0" y="1223"/>
                  </a:moveTo>
                  <a:lnTo>
                    <a:pt x="4012" y="1758"/>
                  </a:lnTo>
                  <a:lnTo>
                    <a:pt x="5801" y="0"/>
                  </a:ln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652" name="Google Shape;652;p55"/>
            <p:cNvCxnSpPr/>
            <p:nvPr/>
          </p:nvCxnSpPr>
          <p:spPr>
            <a:xfrm rot="10800000">
              <a:off x="3502860" y="1760700"/>
              <a:ext cx="462900" cy="786300"/>
            </a:xfrm>
            <a:prstGeom prst="straightConnector1">
              <a:avLst/>
            </a:pr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</p:cxnSp>
        <p:sp>
          <p:nvSpPr>
            <p:cNvPr id="653" name="Google Shape;653;p55"/>
            <p:cNvSpPr/>
            <p:nvPr/>
          </p:nvSpPr>
          <p:spPr>
            <a:xfrm>
              <a:off x="2701440" y="296640"/>
              <a:ext cx="1445400" cy="831240"/>
            </a:xfrm>
            <a:custGeom>
              <a:avLst/>
              <a:gdLst/>
              <a:ahLst/>
              <a:cxnLst/>
              <a:rect l="l" t="t" r="r" b="b"/>
              <a:pathLst>
                <a:path w="4015" h="2309" fill="none" extrusionOk="0">
                  <a:moveTo>
                    <a:pt x="412" y="2089"/>
                  </a:moveTo>
                  <a:cubicBezTo>
                    <a:pt x="412" y="2089"/>
                    <a:pt x="-276" y="922"/>
                    <a:pt x="127" y="318"/>
                  </a:cubicBezTo>
                  <a:cubicBezTo>
                    <a:pt x="530" y="-286"/>
                    <a:pt x="1599" y="156"/>
                    <a:pt x="1599" y="156"/>
                  </a:cubicBezTo>
                  <a:cubicBezTo>
                    <a:pt x="1599" y="156"/>
                    <a:pt x="2822" y="628"/>
                    <a:pt x="4015" y="2309"/>
                  </a:cubicBez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4" name="Google Shape;654;p55"/>
            <p:cNvSpPr/>
            <p:nvPr/>
          </p:nvSpPr>
          <p:spPr>
            <a:xfrm>
              <a:off x="2840040" y="97200"/>
              <a:ext cx="1638000" cy="1454040"/>
            </a:xfrm>
            <a:custGeom>
              <a:avLst/>
              <a:gdLst/>
              <a:ahLst/>
              <a:cxnLst/>
              <a:rect l="l" t="t" r="r" b="b"/>
              <a:pathLst>
                <a:path w="4550" h="4039" fill="none" extrusionOk="0">
                  <a:moveTo>
                    <a:pt x="0" y="646"/>
                  </a:moveTo>
                  <a:cubicBezTo>
                    <a:pt x="0" y="646"/>
                    <a:pt x="588" y="-56"/>
                    <a:pt x="1887" y="4"/>
                  </a:cubicBezTo>
                  <a:cubicBezTo>
                    <a:pt x="2894" y="51"/>
                    <a:pt x="3691" y="688"/>
                    <a:pt x="4048" y="1190"/>
                  </a:cubicBezTo>
                  <a:cubicBezTo>
                    <a:pt x="4463" y="1772"/>
                    <a:pt x="4815" y="2754"/>
                    <a:pt x="4275" y="4039"/>
                  </a:cubicBez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5" name="Google Shape;655;p55"/>
            <p:cNvSpPr/>
            <p:nvPr/>
          </p:nvSpPr>
          <p:spPr>
            <a:xfrm>
              <a:off x="4009320" y="1370160"/>
              <a:ext cx="1110240" cy="1366560"/>
            </a:xfrm>
            <a:custGeom>
              <a:avLst/>
              <a:gdLst/>
              <a:ahLst/>
              <a:cxnLst/>
              <a:rect l="l" t="t" r="r" b="b"/>
              <a:pathLst>
                <a:path w="3084" h="3796" fill="none" extrusionOk="0">
                  <a:moveTo>
                    <a:pt x="1216" y="0"/>
                  </a:moveTo>
                  <a:lnTo>
                    <a:pt x="2867" y="132"/>
                  </a:lnTo>
                  <a:lnTo>
                    <a:pt x="3084" y="3796"/>
                  </a:lnTo>
                  <a:lnTo>
                    <a:pt x="0" y="3161"/>
                  </a:ln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6" name="Google Shape;656;p55"/>
            <p:cNvSpPr/>
            <p:nvPr/>
          </p:nvSpPr>
          <p:spPr>
            <a:xfrm>
              <a:off x="4212360" y="1431720"/>
              <a:ext cx="907200" cy="1305000"/>
            </a:xfrm>
            <a:custGeom>
              <a:avLst/>
              <a:gdLst/>
              <a:ahLst/>
              <a:cxnLst/>
              <a:rect l="l" t="t" r="r" b="b"/>
              <a:pathLst>
                <a:path w="2520" h="3625" fill="none" extrusionOk="0">
                  <a:moveTo>
                    <a:pt x="2273" y="0"/>
                  </a:moveTo>
                  <a:lnTo>
                    <a:pt x="0" y="2374"/>
                  </a:lnTo>
                  <a:lnTo>
                    <a:pt x="2520" y="3625"/>
                  </a:ln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9E97AD9-940B-F43F-2DE8-67B1A85C9AEE}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 flipH="1">
            <a:off x="7083515" y="332883"/>
            <a:ext cx="1665265" cy="1708489"/>
          </a:xfrm>
        </p:spPr>
        <p:txBody>
          <a:bodyPr/>
          <a:lstStyle/>
          <a:p>
            <a:endParaRPr lang="en-US" dirty="0">
              <a:latin typeface="Andika" panose="020B0604020202020204" charset="0"/>
              <a:ea typeface="Andika" panose="020B0604020202020204" charset="0"/>
              <a:cs typeface="Andika" panose="020B0604020202020204" charset="0"/>
            </a:endParaRPr>
          </a:p>
          <a:p>
            <a:pPr algn="l"/>
            <a:r>
              <a:rPr lang="en-US" sz="1800" b="1" dirty="0">
                <a:solidFill>
                  <a:srgbClr val="FFFFFF"/>
                </a:solidFill>
                <a:latin typeface="Andika" panose="020B0604020202020204" charset="0"/>
                <a:ea typeface="Andika" panose="020B0604020202020204" charset="0"/>
                <a:cs typeface="Andika" panose="020B0604020202020204" charset="0"/>
                <a:sym typeface="Poppins Medium Bold"/>
              </a:rPr>
              <a:t>Related Works</a:t>
            </a: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800E7DE-70D6-FE3A-13FE-ED5881F0D12E}"/>
              </a:ext>
            </a:extLst>
          </p:cNvPr>
          <p:cNvSpPr txBox="1"/>
          <p:nvPr/>
        </p:nvSpPr>
        <p:spPr>
          <a:xfrm>
            <a:off x="384071" y="855591"/>
            <a:ext cx="6900656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/>
            </a:pPr>
            <a:endParaRPr lang="en-US" sz="800" dirty="0"/>
          </a:p>
          <a:p>
            <a:pPr algn="l"/>
            <a:r>
              <a:rPr lang="en-US" sz="1200" dirty="0" err="1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Sigari</a:t>
            </a:r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et al. (2013)</a:t>
            </a:r>
          </a:p>
          <a:p>
            <a:pPr algn="l"/>
            <a:endParaRPr lang="en-US" sz="1200" dirty="0">
              <a:solidFill>
                <a:srgbClr val="FFFFFF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Methodology:</a:t>
            </a: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Built a real-time fuzzy expert system using facial features (eye closure, head pose) from video sequences.</a:t>
            </a:r>
          </a:p>
          <a:p>
            <a:pPr algn="l"/>
            <a:endParaRPr lang="en-US" sz="1200" dirty="0">
              <a:solidFill>
                <a:srgbClr val="FFFFFF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Strengths:</a:t>
            </a: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• Does not rely on explicit eye detection</a:t>
            </a: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• Customizable and adaptive for different drivers</a:t>
            </a:r>
          </a:p>
          <a:p>
            <a:pPr algn="l"/>
            <a:endParaRPr lang="en-US" sz="1200" dirty="0">
              <a:solidFill>
                <a:srgbClr val="FFFFFF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Weaknesses:</a:t>
            </a: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• Performance may vary with facial visibility</a:t>
            </a: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• Requires calibration for each user</a:t>
            </a:r>
          </a:p>
          <a:p>
            <a:pPr algn="l"/>
            <a:endParaRPr lang="en-US" sz="1200" dirty="0">
              <a:solidFill>
                <a:srgbClr val="FFFFFF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Results:</a:t>
            </a: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Achieved accuracy of 90.8% using video from 27 drivers.</a:t>
            </a:r>
          </a:p>
          <a:p>
            <a:endParaRPr lang="en-US" sz="1600" dirty="0">
              <a:solidFill>
                <a:srgbClr val="FFFFFF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8" name="Google Shape;447;p43">
            <a:extLst>
              <a:ext uri="{FF2B5EF4-FFF2-40B4-BE49-F238E27FC236}">
                <a16:creationId xmlns:a16="http://schemas.microsoft.com/office/drawing/2014/main" id="{EF985FA8-1BC4-9EBE-901C-28C47AE0C4B8}"/>
              </a:ext>
            </a:extLst>
          </p:cNvPr>
          <p:cNvSpPr txBox="1">
            <a:spLocks/>
          </p:cNvSpPr>
          <p:nvPr/>
        </p:nvSpPr>
        <p:spPr>
          <a:xfrm>
            <a:off x="-435981" y="0"/>
            <a:ext cx="1058551" cy="770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>
            <a:pPr marL="0" indent="0" algn="r"/>
            <a:r>
              <a:rPr lang="en" sz="3200" dirty="0"/>
              <a:t>06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4">
          <a:extLst>
            <a:ext uri="{FF2B5EF4-FFF2-40B4-BE49-F238E27FC236}">
              <a16:creationId xmlns:a16="http://schemas.microsoft.com/office/drawing/2014/main" id="{7FE84946-20DE-D4D1-C8D0-8499CD4D61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8" name="Google Shape;648;p55">
            <a:extLst>
              <a:ext uri="{FF2B5EF4-FFF2-40B4-BE49-F238E27FC236}">
                <a16:creationId xmlns:a16="http://schemas.microsoft.com/office/drawing/2014/main" id="{DE53754C-B183-BAAF-BF09-C509539167C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436" b="436"/>
          <a:stretch/>
        </p:blipFill>
        <p:spPr>
          <a:xfrm flipH="1">
            <a:off x="6346289" y="2863528"/>
            <a:ext cx="3139718" cy="290402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49" name="Google Shape;649;p55">
            <a:extLst>
              <a:ext uri="{FF2B5EF4-FFF2-40B4-BE49-F238E27FC236}">
                <a16:creationId xmlns:a16="http://schemas.microsoft.com/office/drawing/2014/main" id="{09F9A74D-74FC-A285-C4BF-80E94CFFDFE5}"/>
              </a:ext>
            </a:extLst>
          </p:cNvPr>
          <p:cNvGrpSpPr/>
          <p:nvPr/>
        </p:nvGrpSpPr>
        <p:grpSpPr>
          <a:xfrm flipH="1">
            <a:off x="6346289" y="2863528"/>
            <a:ext cx="3327394" cy="2869158"/>
            <a:chOff x="2058480" y="97200"/>
            <a:chExt cx="3061080" cy="2639520"/>
          </a:xfrm>
        </p:grpSpPr>
        <p:sp>
          <p:nvSpPr>
            <p:cNvPr id="650" name="Google Shape;650;p55">
              <a:extLst>
                <a:ext uri="{FF2B5EF4-FFF2-40B4-BE49-F238E27FC236}">
                  <a16:creationId xmlns:a16="http://schemas.microsoft.com/office/drawing/2014/main" id="{0AAA948C-EA63-0C8D-CF06-A725E0C7CBA9}"/>
                </a:ext>
              </a:extLst>
            </p:cNvPr>
            <p:cNvSpPr/>
            <p:nvPr/>
          </p:nvSpPr>
          <p:spPr>
            <a:xfrm>
              <a:off x="2058480" y="1030320"/>
              <a:ext cx="2522880" cy="1516680"/>
            </a:xfrm>
            <a:custGeom>
              <a:avLst/>
              <a:gdLst/>
              <a:ahLst/>
              <a:cxnLst/>
              <a:rect l="l" t="t" r="r" b="b"/>
              <a:pathLst>
                <a:path w="7008" h="4213" extrusionOk="0">
                  <a:moveTo>
                    <a:pt x="0" y="1494"/>
                  </a:moveTo>
                  <a:lnTo>
                    <a:pt x="1673" y="0"/>
                  </a:lnTo>
                  <a:lnTo>
                    <a:pt x="5801" y="271"/>
                  </a:lnTo>
                  <a:lnTo>
                    <a:pt x="7008" y="2419"/>
                  </a:lnTo>
                  <a:lnTo>
                    <a:pt x="5298" y="4213"/>
                  </a:lnTo>
                  <a:lnTo>
                    <a:pt x="1185" y="3369"/>
                  </a:lnTo>
                  <a:lnTo>
                    <a:pt x="0" y="1494"/>
                  </a:lnTo>
                  <a:close/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1" name="Google Shape;651;p55">
              <a:extLst>
                <a:ext uri="{FF2B5EF4-FFF2-40B4-BE49-F238E27FC236}">
                  <a16:creationId xmlns:a16="http://schemas.microsoft.com/office/drawing/2014/main" id="{FAA9AD4E-8810-A0B7-F4B5-C1AA28EBAD8A}"/>
                </a:ext>
              </a:extLst>
            </p:cNvPr>
            <p:cNvSpPr/>
            <p:nvPr/>
          </p:nvSpPr>
          <p:spPr>
            <a:xfrm>
              <a:off x="2058480" y="1127880"/>
              <a:ext cx="2088360" cy="632880"/>
            </a:xfrm>
            <a:custGeom>
              <a:avLst/>
              <a:gdLst/>
              <a:ahLst/>
              <a:cxnLst/>
              <a:rect l="l" t="t" r="r" b="b"/>
              <a:pathLst>
                <a:path w="5801" h="1758" fill="none" extrusionOk="0">
                  <a:moveTo>
                    <a:pt x="0" y="1223"/>
                  </a:moveTo>
                  <a:lnTo>
                    <a:pt x="4012" y="1758"/>
                  </a:lnTo>
                  <a:lnTo>
                    <a:pt x="5801" y="0"/>
                  </a:ln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652" name="Google Shape;652;p55">
              <a:extLst>
                <a:ext uri="{FF2B5EF4-FFF2-40B4-BE49-F238E27FC236}">
                  <a16:creationId xmlns:a16="http://schemas.microsoft.com/office/drawing/2014/main" id="{76BEBC05-AC8F-406C-75CB-8CD539E0423A}"/>
                </a:ext>
              </a:extLst>
            </p:cNvPr>
            <p:cNvCxnSpPr/>
            <p:nvPr/>
          </p:nvCxnSpPr>
          <p:spPr>
            <a:xfrm rot="10800000">
              <a:off x="3502860" y="1760700"/>
              <a:ext cx="462900" cy="786300"/>
            </a:xfrm>
            <a:prstGeom prst="straightConnector1">
              <a:avLst/>
            </a:pr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</p:cxnSp>
        <p:sp>
          <p:nvSpPr>
            <p:cNvPr id="653" name="Google Shape;653;p55">
              <a:extLst>
                <a:ext uri="{FF2B5EF4-FFF2-40B4-BE49-F238E27FC236}">
                  <a16:creationId xmlns:a16="http://schemas.microsoft.com/office/drawing/2014/main" id="{EE549FD9-1600-D5EC-08D3-E0571DD17A80}"/>
                </a:ext>
              </a:extLst>
            </p:cNvPr>
            <p:cNvSpPr/>
            <p:nvPr/>
          </p:nvSpPr>
          <p:spPr>
            <a:xfrm>
              <a:off x="2701440" y="296640"/>
              <a:ext cx="1445400" cy="831240"/>
            </a:xfrm>
            <a:custGeom>
              <a:avLst/>
              <a:gdLst/>
              <a:ahLst/>
              <a:cxnLst/>
              <a:rect l="l" t="t" r="r" b="b"/>
              <a:pathLst>
                <a:path w="4015" h="2309" fill="none" extrusionOk="0">
                  <a:moveTo>
                    <a:pt x="412" y="2089"/>
                  </a:moveTo>
                  <a:cubicBezTo>
                    <a:pt x="412" y="2089"/>
                    <a:pt x="-276" y="922"/>
                    <a:pt x="127" y="318"/>
                  </a:cubicBezTo>
                  <a:cubicBezTo>
                    <a:pt x="530" y="-286"/>
                    <a:pt x="1599" y="156"/>
                    <a:pt x="1599" y="156"/>
                  </a:cubicBezTo>
                  <a:cubicBezTo>
                    <a:pt x="1599" y="156"/>
                    <a:pt x="2822" y="628"/>
                    <a:pt x="4015" y="2309"/>
                  </a:cubicBez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4" name="Google Shape;654;p55">
              <a:extLst>
                <a:ext uri="{FF2B5EF4-FFF2-40B4-BE49-F238E27FC236}">
                  <a16:creationId xmlns:a16="http://schemas.microsoft.com/office/drawing/2014/main" id="{C246DF98-D11A-C00D-3CCB-C919CBF863B8}"/>
                </a:ext>
              </a:extLst>
            </p:cNvPr>
            <p:cNvSpPr/>
            <p:nvPr/>
          </p:nvSpPr>
          <p:spPr>
            <a:xfrm>
              <a:off x="2840040" y="97200"/>
              <a:ext cx="1638000" cy="1454040"/>
            </a:xfrm>
            <a:custGeom>
              <a:avLst/>
              <a:gdLst/>
              <a:ahLst/>
              <a:cxnLst/>
              <a:rect l="l" t="t" r="r" b="b"/>
              <a:pathLst>
                <a:path w="4550" h="4039" fill="none" extrusionOk="0">
                  <a:moveTo>
                    <a:pt x="0" y="646"/>
                  </a:moveTo>
                  <a:cubicBezTo>
                    <a:pt x="0" y="646"/>
                    <a:pt x="588" y="-56"/>
                    <a:pt x="1887" y="4"/>
                  </a:cubicBezTo>
                  <a:cubicBezTo>
                    <a:pt x="2894" y="51"/>
                    <a:pt x="3691" y="688"/>
                    <a:pt x="4048" y="1190"/>
                  </a:cubicBezTo>
                  <a:cubicBezTo>
                    <a:pt x="4463" y="1772"/>
                    <a:pt x="4815" y="2754"/>
                    <a:pt x="4275" y="4039"/>
                  </a:cubicBez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5" name="Google Shape;655;p55">
              <a:extLst>
                <a:ext uri="{FF2B5EF4-FFF2-40B4-BE49-F238E27FC236}">
                  <a16:creationId xmlns:a16="http://schemas.microsoft.com/office/drawing/2014/main" id="{72FC9D07-F7C1-C9D0-75C3-454AE1148456}"/>
                </a:ext>
              </a:extLst>
            </p:cNvPr>
            <p:cNvSpPr/>
            <p:nvPr/>
          </p:nvSpPr>
          <p:spPr>
            <a:xfrm>
              <a:off x="4009320" y="1370160"/>
              <a:ext cx="1110240" cy="1366560"/>
            </a:xfrm>
            <a:custGeom>
              <a:avLst/>
              <a:gdLst/>
              <a:ahLst/>
              <a:cxnLst/>
              <a:rect l="l" t="t" r="r" b="b"/>
              <a:pathLst>
                <a:path w="3084" h="3796" fill="none" extrusionOk="0">
                  <a:moveTo>
                    <a:pt x="1216" y="0"/>
                  </a:moveTo>
                  <a:lnTo>
                    <a:pt x="2867" y="132"/>
                  </a:lnTo>
                  <a:lnTo>
                    <a:pt x="3084" y="3796"/>
                  </a:lnTo>
                  <a:lnTo>
                    <a:pt x="0" y="3161"/>
                  </a:ln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6" name="Google Shape;656;p55">
              <a:extLst>
                <a:ext uri="{FF2B5EF4-FFF2-40B4-BE49-F238E27FC236}">
                  <a16:creationId xmlns:a16="http://schemas.microsoft.com/office/drawing/2014/main" id="{1B280C9A-D46F-7D64-6C4D-7C1EA0111D03}"/>
                </a:ext>
              </a:extLst>
            </p:cNvPr>
            <p:cNvSpPr/>
            <p:nvPr/>
          </p:nvSpPr>
          <p:spPr>
            <a:xfrm>
              <a:off x="4212360" y="1431720"/>
              <a:ext cx="907200" cy="1305000"/>
            </a:xfrm>
            <a:custGeom>
              <a:avLst/>
              <a:gdLst/>
              <a:ahLst/>
              <a:cxnLst/>
              <a:rect l="l" t="t" r="r" b="b"/>
              <a:pathLst>
                <a:path w="2520" h="3625" fill="none" extrusionOk="0">
                  <a:moveTo>
                    <a:pt x="2273" y="0"/>
                  </a:moveTo>
                  <a:lnTo>
                    <a:pt x="0" y="2374"/>
                  </a:lnTo>
                  <a:lnTo>
                    <a:pt x="2520" y="3625"/>
                  </a:ln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EF6612-5BEB-DAC3-3CAA-8A6786427AE9}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 flipH="1">
            <a:off x="7083515" y="332883"/>
            <a:ext cx="1665265" cy="1708489"/>
          </a:xfrm>
        </p:spPr>
        <p:txBody>
          <a:bodyPr/>
          <a:lstStyle/>
          <a:p>
            <a:endParaRPr lang="en-US" dirty="0">
              <a:latin typeface="Andika" panose="020B0604020202020204" charset="0"/>
              <a:ea typeface="Andika" panose="020B0604020202020204" charset="0"/>
              <a:cs typeface="Andika" panose="020B0604020202020204" charset="0"/>
            </a:endParaRPr>
          </a:p>
          <a:p>
            <a:pPr algn="l"/>
            <a:r>
              <a:rPr lang="en-US" sz="1800" b="1" dirty="0">
                <a:solidFill>
                  <a:srgbClr val="FFFFFF"/>
                </a:solidFill>
                <a:latin typeface="Andika" panose="020B0604020202020204" charset="0"/>
                <a:ea typeface="Andika" panose="020B0604020202020204" charset="0"/>
                <a:cs typeface="Andika" panose="020B0604020202020204" charset="0"/>
                <a:sym typeface="Poppins Medium Bold"/>
              </a:rPr>
              <a:t>Related Works</a:t>
            </a: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9186A25-DD8F-1636-FD62-BCE33DD44918}"/>
              </a:ext>
            </a:extLst>
          </p:cNvPr>
          <p:cNvSpPr txBox="1"/>
          <p:nvPr/>
        </p:nvSpPr>
        <p:spPr>
          <a:xfrm>
            <a:off x="384071" y="855591"/>
            <a:ext cx="6900656" cy="37087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/>
            </a:pPr>
            <a:endParaRPr lang="en-US" sz="800" dirty="0"/>
          </a:p>
          <a:p>
            <a:pPr algn="l">
              <a:defRPr/>
            </a:pPr>
            <a:endParaRPr lang="en-US" sz="700" dirty="0"/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Saini et al. (2014)</a:t>
            </a:r>
          </a:p>
          <a:p>
            <a:pPr algn="l"/>
            <a:endParaRPr lang="en-US" sz="1200" dirty="0">
              <a:solidFill>
                <a:srgbClr val="FFFFFF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Methodology:</a:t>
            </a:r>
          </a:p>
          <a:p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Reviewed multiple detection techniques: vehicle-based, behavioral-based (</a:t>
            </a:r>
            <a:r>
              <a:rPr lang="en-US" sz="1200" dirty="0" err="1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e.G.</a:t>
            </a:r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, Yawning, blinking), and physiological-based [EEG-ECG]</a:t>
            </a:r>
          </a:p>
          <a:p>
            <a:pPr algn="l"/>
            <a:endParaRPr lang="en-US" sz="1200" dirty="0">
              <a:solidFill>
                <a:srgbClr val="FFFFFF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  <a:p>
            <a:pPr algn="l"/>
            <a:endParaRPr lang="en-US" sz="1200" dirty="0">
              <a:solidFill>
                <a:srgbClr val="FFFFFF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Strengths:</a:t>
            </a: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• Comprehensive survey of available approaches</a:t>
            </a: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• Highlights limitations of traditional systems</a:t>
            </a:r>
          </a:p>
          <a:p>
            <a:pPr algn="l"/>
            <a:endParaRPr lang="en-US" sz="1200" dirty="0">
              <a:solidFill>
                <a:srgbClr val="FFFFFF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Weaknesses:</a:t>
            </a: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• No implementation or experimental validation</a:t>
            </a: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• Lacks real-time system testing</a:t>
            </a:r>
          </a:p>
          <a:p>
            <a:pPr algn="l"/>
            <a:endParaRPr lang="en-US" sz="1200" dirty="0">
              <a:solidFill>
                <a:srgbClr val="FFFFFF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Results:</a:t>
            </a: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Only conceptual — no specific accuracy metrics.</a:t>
            </a:r>
          </a:p>
          <a:p>
            <a:endParaRPr lang="en-US" sz="1600" dirty="0">
              <a:solidFill>
                <a:srgbClr val="FFFFFF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8" name="Google Shape;447;p43">
            <a:extLst>
              <a:ext uri="{FF2B5EF4-FFF2-40B4-BE49-F238E27FC236}">
                <a16:creationId xmlns:a16="http://schemas.microsoft.com/office/drawing/2014/main" id="{CE14C4F1-6BAF-538F-017E-CB4695599FAE}"/>
              </a:ext>
            </a:extLst>
          </p:cNvPr>
          <p:cNvSpPr txBox="1">
            <a:spLocks/>
          </p:cNvSpPr>
          <p:nvPr/>
        </p:nvSpPr>
        <p:spPr>
          <a:xfrm>
            <a:off x="-435981" y="0"/>
            <a:ext cx="1058551" cy="770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>
            <a:pPr marL="0" indent="0" algn="r"/>
            <a:r>
              <a:rPr lang="en" sz="3200" dirty="0"/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106914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4">
          <a:extLst>
            <a:ext uri="{FF2B5EF4-FFF2-40B4-BE49-F238E27FC236}">
              <a16:creationId xmlns:a16="http://schemas.microsoft.com/office/drawing/2014/main" id="{DA990B7E-4801-167C-7946-3AC461500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8" name="Google Shape;648;p55">
            <a:extLst>
              <a:ext uri="{FF2B5EF4-FFF2-40B4-BE49-F238E27FC236}">
                <a16:creationId xmlns:a16="http://schemas.microsoft.com/office/drawing/2014/main" id="{D61D5B66-AA4A-B8B9-11C6-910C536783E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436" b="436"/>
          <a:stretch/>
        </p:blipFill>
        <p:spPr>
          <a:xfrm flipH="1">
            <a:off x="6346289" y="2863528"/>
            <a:ext cx="3139718" cy="290402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49" name="Google Shape;649;p55">
            <a:extLst>
              <a:ext uri="{FF2B5EF4-FFF2-40B4-BE49-F238E27FC236}">
                <a16:creationId xmlns:a16="http://schemas.microsoft.com/office/drawing/2014/main" id="{7210BE65-A66C-DFA8-7EEA-1C7B93B70706}"/>
              </a:ext>
            </a:extLst>
          </p:cNvPr>
          <p:cNvGrpSpPr/>
          <p:nvPr/>
        </p:nvGrpSpPr>
        <p:grpSpPr>
          <a:xfrm flipH="1">
            <a:off x="6346289" y="2863528"/>
            <a:ext cx="3327394" cy="2869158"/>
            <a:chOff x="2058480" y="97200"/>
            <a:chExt cx="3061080" cy="2639520"/>
          </a:xfrm>
        </p:grpSpPr>
        <p:sp>
          <p:nvSpPr>
            <p:cNvPr id="650" name="Google Shape;650;p55">
              <a:extLst>
                <a:ext uri="{FF2B5EF4-FFF2-40B4-BE49-F238E27FC236}">
                  <a16:creationId xmlns:a16="http://schemas.microsoft.com/office/drawing/2014/main" id="{C21789B7-ECFD-3A82-91AB-D896FFA247C0}"/>
                </a:ext>
              </a:extLst>
            </p:cNvPr>
            <p:cNvSpPr/>
            <p:nvPr/>
          </p:nvSpPr>
          <p:spPr>
            <a:xfrm>
              <a:off x="2058480" y="1030320"/>
              <a:ext cx="2522880" cy="1516680"/>
            </a:xfrm>
            <a:custGeom>
              <a:avLst/>
              <a:gdLst/>
              <a:ahLst/>
              <a:cxnLst/>
              <a:rect l="l" t="t" r="r" b="b"/>
              <a:pathLst>
                <a:path w="7008" h="4213" extrusionOk="0">
                  <a:moveTo>
                    <a:pt x="0" y="1494"/>
                  </a:moveTo>
                  <a:lnTo>
                    <a:pt x="1673" y="0"/>
                  </a:lnTo>
                  <a:lnTo>
                    <a:pt x="5801" y="271"/>
                  </a:lnTo>
                  <a:lnTo>
                    <a:pt x="7008" y="2419"/>
                  </a:lnTo>
                  <a:lnTo>
                    <a:pt x="5298" y="4213"/>
                  </a:lnTo>
                  <a:lnTo>
                    <a:pt x="1185" y="3369"/>
                  </a:lnTo>
                  <a:lnTo>
                    <a:pt x="0" y="1494"/>
                  </a:lnTo>
                  <a:close/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1" name="Google Shape;651;p55">
              <a:extLst>
                <a:ext uri="{FF2B5EF4-FFF2-40B4-BE49-F238E27FC236}">
                  <a16:creationId xmlns:a16="http://schemas.microsoft.com/office/drawing/2014/main" id="{0E9DDB1C-BBC0-22A0-52F4-069CBD5F17A6}"/>
                </a:ext>
              </a:extLst>
            </p:cNvPr>
            <p:cNvSpPr/>
            <p:nvPr/>
          </p:nvSpPr>
          <p:spPr>
            <a:xfrm>
              <a:off x="2058480" y="1127880"/>
              <a:ext cx="2088360" cy="632880"/>
            </a:xfrm>
            <a:custGeom>
              <a:avLst/>
              <a:gdLst/>
              <a:ahLst/>
              <a:cxnLst/>
              <a:rect l="l" t="t" r="r" b="b"/>
              <a:pathLst>
                <a:path w="5801" h="1758" fill="none" extrusionOk="0">
                  <a:moveTo>
                    <a:pt x="0" y="1223"/>
                  </a:moveTo>
                  <a:lnTo>
                    <a:pt x="4012" y="1758"/>
                  </a:lnTo>
                  <a:lnTo>
                    <a:pt x="5801" y="0"/>
                  </a:ln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652" name="Google Shape;652;p55">
              <a:extLst>
                <a:ext uri="{FF2B5EF4-FFF2-40B4-BE49-F238E27FC236}">
                  <a16:creationId xmlns:a16="http://schemas.microsoft.com/office/drawing/2014/main" id="{64BC4094-F843-C033-AA7F-EC09118CD448}"/>
                </a:ext>
              </a:extLst>
            </p:cNvPr>
            <p:cNvCxnSpPr/>
            <p:nvPr/>
          </p:nvCxnSpPr>
          <p:spPr>
            <a:xfrm rot="10800000">
              <a:off x="3502860" y="1760700"/>
              <a:ext cx="462900" cy="786300"/>
            </a:xfrm>
            <a:prstGeom prst="straightConnector1">
              <a:avLst/>
            </a:pr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</p:cxnSp>
        <p:sp>
          <p:nvSpPr>
            <p:cNvPr id="653" name="Google Shape;653;p55">
              <a:extLst>
                <a:ext uri="{FF2B5EF4-FFF2-40B4-BE49-F238E27FC236}">
                  <a16:creationId xmlns:a16="http://schemas.microsoft.com/office/drawing/2014/main" id="{36DBB7F7-3615-D574-CEC6-BB7A64612C9A}"/>
                </a:ext>
              </a:extLst>
            </p:cNvPr>
            <p:cNvSpPr/>
            <p:nvPr/>
          </p:nvSpPr>
          <p:spPr>
            <a:xfrm>
              <a:off x="2701440" y="296640"/>
              <a:ext cx="1445400" cy="831240"/>
            </a:xfrm>
            <a:custGeom>
              <a:avLst/>
              <a:gdLst/>
              <a:ahLst/>
              <a:cxnLst/>
              <a:rect l="l" t="t" r="r" b="b"/>
              <a:pathLst>
                <a:path w="4015" h="2309" fill="none" extrusionOk="0">
                  <a:moveTo>
                    <a:pt x="412" y="2089"/>
                  </a:moveTo>
                  <a:cubicBezTo>
                    <a:pt x="412" y="2089"/>
                    <a:pt x="-276" y="922"/>
                    <a:pt x="127" y="318"/>
                  </a:cubicBezTo>
                  <a:cubicBezTo>
                    <a:pt x="530" y="-286"/>
                    <a:pt x="1599" y="156"/>
                    <a:pt x="1599" y="156"/>
                  </a:cubicBezTo>
                  <a:cubicBezTo>
                    <a:pt x="1599" y="156"/>
                    <a:pt x="2822" y="628"/>
                    <a:pt x="4015" y="2309"/>
                  </a:cubicBez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4" name="Google Shape;654;p55">
              <a:extLst>
                <a:ext uri="{FF2B5EF4-FFF2-40B4-BE49-F238E27FC236}">
                  <a16:creationId xmlns:a16="http://schemas.microsoft.com/office/drawing/2014/main" id="{32E10F99-2C3B-D480-1EDC-681457BFAEFA}"/>
                </a:ext>
              </a:extLst>
            </p:cNvPr>
            <p:cNvSpPr/>
            <p:nvPr/>
          </p:nvSpPr>
          <p:spPr>
            <a:xfrm>
              <a:off x="2840040" y="97200"/>
              <a:ext cx="1638000" cy="1454040"/>
            </a:xfrm>
            <a:custGeom>
              <a:avLst/>
              <a:gdLst/>
              <a:ahLst/>
              <a:cxnLst/>
              <a:rect l="l" t="t" r="r" b="b"/>
              <a:pathLst>
                <a:path w="4550" h="4039" fill="none" extrusionOk="0">
                  <a:moveTo>
                    <a:pt x="0" y="646"/>
                  </a:moveTo>
                  <a:cubicBezTo>
                    <a:pt x="0" y="646"/>
                    <a:pt x="588" y="-56"/>
                    <a:pt x="1887" y="4"/>
                  </a:cubicBezTo>
                  <a:cubicBezTo>
                    <a:pt x="2894" y="51"/>
                    <a:pt x="3691" y="688"/>
                    <a:pt x="4048" y="1190"/>
                  </a:cubicBezTo>
                  <a:cubicBezTo>
                    <a:pt x="4463" y="1772"/>
                    <a:pt x="4815" y="2754"/>
                    <a:pt x="4275" y="4039"/>
                  </a:cubicBez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5" name="Google Shape;655;p55">
              <a:extLst>
                <a:ext uri="{FF2B5EF4-FFF2-40B4-BE49-F238E27FC236}">
                  <a16:creationId xmlns:a16="http://schemas.microsoft.com/office/drawing/2014/main" id="{490C9F66-CFE1-70C3-4C0E-52FEE2EBD89B}"/>
                </a:ext>
              </a:extLst>
            </p:cNvPr>
            <p:cNvSpPr/>
            <p:nvPr/>
          </p:nvSpPr>
          <p:spPr>
            <a:xfrm>
              <a:off x="4009320" y="1370160"/>
              <a:ext cx="1110240" cy="1366560"/>
            </a:xfrm>
            <a:custGeom>
              <a:avLst/>
              <a:gdLst/>
              <a:ahLst/>
              <a:cxnLst/>
              <a:rect l="l" t="t" r="r" b="b"/>
              <a:pathLst>
                <a:path w="3084" h="3796" fill="none" extrusionOk="0">
                  <a:moveTo>
                    <a:pt x="1216" y="0"/>
                  </a:moveTo>
                  <a:lnTo>
                    <a:pt x="2867" y="132"/>
                  </a:lnTo>
                  <a:lnTo>
                    <a:pt x="3084" y="3796"/>
                  </a:lnTo>
                  <a:lnTo>
                    <a:pt x="0" y="3161"/>
                  </a:ln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6" name="Google Shape;656;p55">
              <a:extLst>
                <a:ext uri="{FF2B5EF4-FFF2-40B4-BE49-F238E27FC236}">
                  <a16:creationId xmlns:a16="http://schemas.microsoft.com/office/drawing/2014/main" id="{9C9BD508-D6A6-8D02-2F16-56F0B518F082}"/>
                </a:ext>
              </a:extLst>
            </p:cNvPr>
            <p:cNvSpPr/>
            <p:nvPr/>
          </p:nvSpPr>
          <p:spPr>
            <a:xfrm>
              <a:off x="4212360" y="1431720"/>
              <a:ext cx="907200" cy="1305000"/>
            </a:xfrm>
            <a:custGeom>
              <a:avLst/>
              <a:gdLst/>
              <a:ahLst/>
              <a:cxnLst/>
              <a:rect l="l" t="t" r="r" b="b"/>
              <a:pathLst>
                <a:path w="2520" h="3625" fill="none" extrusionOk="0">
                  <a:moveTo>
                    <a:pt x="2273" y="0"/>
                  </a:moveTo>
                  <a:lnTo>
                    <a:pt x="0" y="2374"/>
                  </a:lnTo>
                  <a:lnTo>
                    <a:pt x="2520" y="3625"/>
                  </a:ln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38BEE01-F811-6388-B99B-7EB86749AE4C}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 flipH="1">
            <a:off x="7083515" y="332883"/>
            <a:ext cx="1665265" cy="1708489"/>
          </a:xfrm>
        </p:spPr>
        <p:txBody>
          <a:bodyPr/>
          <a:lstStyle/>
          <a:p>
            <a:endParaRPr lang="en-US" dirty="0">
              <a:latin typeface="Andika" panose="020B0604020202020204" charset="0"/>
              <a:ea typeface="Andika" panose="020B0604020202020204" charset="0"/>
              <a:cs typeface="Andika" panose="020B0604020202020204" charset="0"/>
            </a:endParaRPr>
          </a:p>
          <a:p>
            <a:pPr algn="l"/>
            <a:r>
              <a:rPr lang="en-US" sz="1800" b="1" dirty="0">
                <a:solidFill>
                  <a:srgbClr val="FFFFFF"/>
                </a:solidFill>
                <a:latin typeface="Andika" panose="020B0604020202020204" charset="0"/>
                <a:ea typeface="Andika" panose="020B0604020202020204" charset="0"/>
                <a:cs typeface="Andika" panose="020B0604020202020204" charset="0"/>
                <a:sym typeface="Poppins Medium Bold"/>
              </a:rPr>
              <a:t>Related Works</a:t>
            </a: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11EE8D-CE2D-8333-2988-9EAA496000F7}"/>
              </a:ext>
            </a:extLst>
          </p:cNvPr>
          <p:cNvSpPr txBox="1"/>
          <p:nvPr/>
        </p:nvSpPr>
        <p:spPr>
          <a:xfrm>
            <a:off x="384071" y="855591"/>
            <a:ext cx="6900656" cy="30315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Lobo et al. (2020)</a:t>
            </a:r>
          </a:p>
          <a:p>
            <a:pPr algn="l">
              <a:defRPr/>
            </a:pPr>
            <a:endParaRPr lang="en-US" sz="1100" dirty="0"/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Methodology:</a:t>
            </a: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Analyzed real-world data from two driver monitoring systems (DMS) using oculomotor parameters monitoring (OPM) to link driver behavior with distraction/drowsiness alerts.</a:t>
            </a:r>
          </a:p>
          <a:p>
            <a:pPr algn="l"/>
            <a:endParaRPr lang="en-US" sz="1200" dirty="0">
              <a:solidFill>
                <a:srgbClr val="FFFFFF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Strengths:</a:t>
            </a: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• Uses real-world large-scale driving data</a:t>
            </a: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• Highlights effect of trip length, speed, and rest breaks</a:t>
            </a:r>
          </a:p>
          <a:p>
            <a:pPr algn="l"/>
            <a:endParaRPr lang="en-US" sz="1200" dirty="0">
              <a:solidFill>
                <a:srgbClr val="FFFFFF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Weaknesses:</a:t>
            </a: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• No direct detection model — observational study only</a:t>
            </a: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• Results limited by the data logging quality</a:t>
            </a:r>
          </a:p>
          <a:p>
            <a:pPr algn="l"/>
            <a:endParaRPr lang="en-US" sz="1200" dirty="0">
              <a:solidFill>
                <a:srgbClr val="FFFFFF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Results:</a:t>
            </a: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Found strong statistical correlation; model accuracy ~93%.</a:t>
            </a:r>
          </a:p>
        </p:txBody>
      </p:sp>
      <p:sp>
        <p:nvSpPr>
          <p:cNvPr id="8" name="Google Shape;447;p43">
            <a:extLst>
              <a:ext uri="{FF2B5EF4-FFF2-40B4-BE49-F238E27FC236}">
                <a16:creationId xmlns:a16="http://schemas.microsoft.com/office/drawing/2014/main" id="{7012E5F1-8ADB-7B0B-BD9A-95D7904B5568}"/>
              </a:ext>
            </a:extLst>
          </p:cNvPr>
          <p:cNvSpPr txBox="1">
            <a:spLocks/>
          </p:cNvSpPr>
          <p:nvPr/>
        </p:nvSpPr>
        <p:spPr>
          <a:xfrm>
            <a:off x="-435981" y="0"/>
            <a:ext cx="1058551" cy="770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>
            <a:pPr marL="0" indent="0" algn="r"/>
            <a:r>
              <a:rPr lang="en" sz="3200" dirty="0"/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2918370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4">
          <a:extLst>
            <a:ext uri="{FF2B5EF4-FFF2-40B4-BE49-F238E27FC236}">
              <a16:creationId xmlns:a16="http://schemas.microsoft.com/office/drawing/2014/main" id="{64FD19D3-0A61-29AE-5769-84E32387D0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8" name="Google Shape;648;p55">
            <a:extLst>
              <a:ext uri="{FF2B5EF4-FFF2-40B4-BE49-F238E27FC236}">
                <a16:creationId xmlns:a16="http://schemas.microsoft.com/office/drawing/2014/main" id="{2AFD35C9-C197-2FEC-93C7-555996DFFCF9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436" b="436"/>
          <a:stretch/>
        </p:blipFill>
        <p:spPr>
          <a:xfrm flipH="1">
            <a:off x="6346289" y="2863528"/>
            <a:ext cx="3139718" cy="290402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49" name="Google Shape;649;p55">
            <a:extLst>
              <a:ext uri="{FF2B5EF4-FFF2-40B4-BE49-F238E27FC236}">
                <a16:creationId xmlns:a16="http://schemas.microsoft.com/office/drawing/2014/main" id="{5C45E20D-D139-BEA8-169A-A561B74D254D}"/>
              </a:ext>
            </a:extLst>
          </p:cNvPr>
          <p:cNvGrpSpPr/>
          <p:nvPr/>
        </p:nvGrpSpPr>
        <p:grpSpPr>
          <a:xfrm flipH="1">
            <a:off x="6346289" y="2863528"/>
            <a:ext cx="3327394" cy="2869158"/>
            <a:chOff x="2058480" y="97200"/>
            <a:chExt cx="3061080" cy="2639520"/>
          </a:xfrm>
        </p:grpSpPr>
        <p:sp>
          <p:nvSpPr>
            <p:cNvPr id="650" name="Google Shape;650;p55">
              <a:extLst>
                <a:ext uri="{FF2B5EF4-FFF2-40B4-BE49-F238E27FC236}">
                  <a16:creationId xmlns:a16="http://schemas.microsoft.com/office/drawing/2014/main" id="{66BC31D7-9639-AC35-1763-2F3429E381F5}"/>
                </a:ext>
              </a:extLst>
            </p:cNvPr>
            <p:cNvSpPr/>
            <p:nvPr/>
          </p:nvSpPr>
          <p:spPr>
            <a:xfrm>
              <a:off x="2058480" y="1030320"/>
              <a:ext cx="2522880" cy="1516680"/>
            </a:xfrm>
            <a:custGeom>
              <a:avLst/>
              <a:gdLst/>
              <a:ahLst/>
              <a:cxnLst/>
              <a:rect l="l" t="t" r="r" b="b"/>
              <a:pathLst>
                <a:path w="7008" h="4213" extrusionOk="0">
                  <a:moveTo>
                    <a:pt x="0" y="1494"/>
                  </a:moveTo>
                  <a:lnTo>
                    <a:pt x="1673" y="0"/>
                  </a:lnTo>
                  <a:lnTo>
                    <a:pt x="5801" y="271"/>
                  </a:lnTo>
                  <a:lnTo>
                    <a:pt x="7008" y="2419"/>
                  </a:lnTo>
                  <a:lnTo>
                    <a:pt x="5298" y="4213"/>
                  </a:lnTo>
                  <a:lnTo>
                    <a:pt x="1185" y="3369"/>
                  </a:lnTo>
                  <a:lnTo>
                    <a:pt x="0" y="1494"/>
                  </a:lnTo>
                  <a:close/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1" name="Google Shape;651;p55">
              <a:extLst>
                <a:ext uri="{FF2B5EF4-FFF2-40B4-BE49-F238E27FC236}">
                  <a16:creationId xmlns:a16="http://schemas.microsoft.com/office/drawing/2014/main" id="{9B643008-63E1-63EE-F40E-3AF34DC5057C}"/>
                </a:ext>
              </a:extLst>
            </p:cNvPr>
            <p:cNvSpPr/>
            <p:nvPr/>
          </p:nvSpPr>
          <p:spPr>
            <a:xfrm>
              <a:off x="2058480" y="1127880"/>
              <a:ext cx="2088360" cy="632880"/>
            </a:xfrm>
            <a:custGeom>
              <a:avLst/>
              <a:gdLst/>
              <a:ahLst/>
              <a:cxnLst/>
              <a:rect l="l" t="t" r="r" b="b"/>
              <a:pathLst>
                <a:path w="5801" h="1758" fill="none" extrusionOk="0">
                  <a:moveTo>
                    <a:pt x="0" y="1223"/>
                  </a:moveTo>
                  <a:lnTo>
                    <a:pt x="4012" y="1758"/>
                  </a:lnTo>
                  <a:lnTo>
                    <a:pt x="5801" y="0"/>
                  </a:ln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652" name="Google Shape;652;p55">
              <a:extLst>
                <a:ext uri="{FF2B5EF4-FFF2-40B4-BE49-F238E27FC236}">
                  <a16:creationId xmlns:a16="http://schemas.microsoft.com/office/drawing/2014/main" id="{9C0B303B-549A-42CA-BDF9-B290D7329EBF}"/>
                </a:ext>
              </a:extLst>
            </p:cNvPr>
            <p:cNvCxnSpPr/>
            <p:nvPr/>
          </p:nvCxnSpPr>
          <p:spPr>
            <a:xfrm rot="10800000">
              <a:off x="3502860" y="1760700"/>
              <a:ext cx="462900" cy="786300"/>
            </a:xfrm>
            <a:prstGeom prst="straightConnector1">
              <a:avLst/>
            </a:pr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</p:cxnSp>
        <p:sp>
          <p:nvSpPr>
            <p:cNvPr id="653" name="Google Shape;653;p55">
              <a:extLst>
                <a:ext uri="{FF2B5EF4-FFF2-40B4-BE49-F238E27FC236}">
                  <a16:creationId xmlns:a16="http://schemas.microsoft.com/office/drawing/2014/main" id="{037508E5-C3A0-4C7F-9A31-72D35CCECA42}"/>
                </a:ext>
              </a:extLst>
            </p:cNvPr>
            <p:cNvSpPr/>
            <p:nvPr/>
          </p:nvSpPr>
          <p:spPr>
            <a:xfrm>
              <a:off x="2701440" y="296640"/>
              <a:ext cx="1445400" cy="831240"/>
            </a:xfrm>
            <a:custGeom>
              <a:avLst/>
              <a:gdLst/>
              <a:ahLst/>
              <a:cxnLst/>
              <a:rect l="l" t="t" r="r" b="b"/>
              <a:pathLst>
                <a:path w="4015" h="2309" fill="none" extrusionOk="0">
                  <a:moveTo>
                    <a:pt x="412" y="2089"/>
                  </a:moveTo>
                  <a:cubicBezTo>
                    <a:pt x="412" y="2089"/>
                    <a:pt x="-276" y="922"/>
                    <a:pt x="127" y="318"/>
                  </a:cubicBezTo>
                  <a:cubicBezTo>
                    <a:pt x="530" y="-286"/>
                    <a:pt x="1599" y="156"/>
                    <a:pt x="1599" y="156"/>
                  </a:cubicBezTo>
                  <a:cubicBezTo>
                    <a:pt x="1599" y="156"/>
                    <a:pt x="2822" y="628"/>
                    <a:pt x="4015" y="2309"/>
                  </a:cubicBez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4" name="Google Shape;654;p55">
              <a:extLst>
                <a:ext uri="{FF2B5EF4-FFF2-40B4-BE49-F238E27FC236}">
                  <a16:creationId xmlns:a16="http://schemas.microsoft.com/office/drawing/2014/main" id="{87E86633-B3BA-F289-91D8-B23EF5CE3FB0}"/>
                </a:ext>
              </a:extLst>
            </p:cNvPr>
            <p:cNvSpPr/>
            <p:nvPr/>
          </p:nvSpPr>
          <p:spPr>
            <a:xfrm>
              <a:off x="2840040" y="97200"/>
              <a:ext cx="1638000" cy="1454040"/>
            </a:xfrm>
            <a:custGeom>
              <a:avLst/>
              <a:gdLst/>
              <a:ahLst/>
              <a:cxnLst/>
              <a:rect l="l" t="t" r="r" b="b"/>
              <a:pathLst>
                <a:path w="4550" h="4039" fill="none" extrusionOk="0">
                  <a:moveTo>
                    <a:pt x="0" y="646"/>
                  </a:moveTo>
                  <a:cubicBezTo>
                    <a:pt x="0" y="646"/>
                    <a:pt x="588" y="-56"/>
                    <a:pt x="1887" y="4"/>
                  </a:cubicBezTo>
                  <a:cubicBezTo>
                    <a:pt x="2894" y="51"/>
                    <a:pt x="3691" y="688"/>
                    <a:pt x="4048" y="1190"/>
                  </a:cubicBezTo>
                  <a:cubicBezTo>
                    <a:pt x="4463" y="1772"/>
                    <a:pt x="4815" y="2754"/>
                    <a:pt x="4275" y="4039"/>
                  </a:cubicBez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5" name="Google Shape;655;p55">
              <a:extLst>
                <a:ext uri="{FF2B5EF4-FFF2-40B4-BE49-F238E27FC236}">
                  <a16:creationId xmlns:a16="http://schemas.microsoft.com/office/drawing/2014/main" id="{0B61A1C3-3677-FA17-F9ED-70AE694EDE63}"/>
                </a:ext>
              </a:extLst>
            </p:cNvPr>
            <p:cNvSpPr/>
            <p:nvPr/>
          </p:nvSpPr>
          <p:spPr>
            <a:xfrm>
              <a:off x="4009320" y="1370160"/>
              <a:ext cx="1110240" cy="1366560"/>
            </a:xfrm>
            <a:custGeom>
              <a:avLst/>
              <a:gdLst/>
              <a:ahLst/>
              <a:cxnLst/>
              <a:rect l="l" t="t" r="r" b="b"/>
              <a:pathLst>
                <a:path w="3084" h="3796" fill="none" extrusionOk="0">
                  <a:moveTo>
                    <a:pt x="1216" y="0"/>
                  </a:moveTo>
                  <a:lnTo>
                    <a:pt x="2867" y="132"/>
                  </a:lnTo>
                  <a:lnTo>
                    <a:pt x="3084" y="3796"/>
                  </a:lnTo>
                  <a:lnTo>
                    <a:pt x="0" y="3161"/>
                  </a:ln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6" name="Google Shape;656;p55">
              <a:extLst>
                <a:ext uri="{FF2B5EF4-FFF2-40B4-BE49-F238E27FC236}">
                  <a16:creationId xmlns:a16="http://schemas.microsoft.com/office/drawing/2014/main" id="{125CA9B2-58D8-0D56-304D-92B25E0A8763}"/>
                </a:ext>
              </a:extLst>
            </p:cNvPr>
            <p:cNvSpPr/>
            <p:nvPr/>
          </p:nvSpPr>
          <p:spPr>
            <a:xfrm>
              <a:off x="4212360" y="1431720"/>
              <a:ext cx="907200" cy="1305000"/>
            </a:xfrm>
            <a:custGeom>
              <a:avLst/>
              <a:gdLst/>
              <a:ahLst/>
              <a:cxnLst/>
              <a:rect l="l" t="t" r="r" b="b"/>
              <a:pathLst>
                <a:path w="2520" h="3625" fill="none" extrusionOk="0">
                  <a:moveTo>
                    <a:pt x="2273" y="0"/>
                  </a:moveTo>
                  <a:lnTo>
                    <a:pt x="0" y="2374"/>
                  </a:lnTo>
                  <a:lnTo>
                    <a:pt x="2520" y="3625"/>
                  </a:ln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5654D09-8FEA-D264-C47C-E7B56B69245C}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 flipH="1">
            <a:off x="7083515" y="332883"/>
            <a:ext cx="1665265" cy="1708489"/>
          </a:xfrm>
        </p:spPr>
        <p:txBody>
          <a:bodyPr/>
          <a:lstStyle/>
          <a:p>
            <a:endParaRPr lang="en-US" dirty="0">
              <a:latin typeface="Andika" panose="020B0604020202020204" charset="0"/>
              <a:ea typeface="Andika" panose="020B0604020202020204" charset="0"/>
              <a:cs typeface="Andika" panose="020B0604020202020204" charset="0"/>
            </a:endParaRPr>
          </a:p>
          <a:p>
            <a:pPr algn="l"/>
            <a:r>
              <a:rPr lang="en-US" sz="1800" b="1" dirty="0">
                <a:solidFill>
                  <a:srgbClr val="FFFFFF"/>
                </a:solidFill>
                <a:latin typeface="Andika" panose="020B0604020202020204" charset="0"/>
                <a:ea typeface="Andika" panose="020B0604020202020204" charset="0"/>
                <a:cs typeface="Andika" panose="020B0604020202020204" charset="0"/>
                <a:sym typeface="Poppins Medium Bold"/>
              </a:rPr>
              <a:t>Related Works</a:t>
            </a: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9B23F6-EC39-4F97-F921-B6048FAC1BD0}"/>
              </a:ext>
            </a:extLst>
          </p:cNvPr>
          <p:cNvSpPr txBox="1"/>
          <p:nvPr/>
        </p:nvSpPr>
        <p:spPr>
          <a:xfrm>
            <a:off x="384071" y="855591"/>
            <a:ext cx="6900656" cy="34009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/>
            </a:pPr>
            <a:endParaRPr lang="en-US" sz="700" dirty="0"/>
          </a:p>
          <a:p>
            <a:pPr marL="0" algn="l" rtl="0" eaLnBrk="1" fontAlgn="t" latinLnBrk="0" hangingPunct="1">
              <a:buNone/>
            </a:pPr>
            <a:r>
              <a:rPr lang="en-US" sz="1200" b="0" i="0" u="none" strike="noStrike" kern="1200" dirty="0">
                <a:solidFill>
                  <a:srgbClr val="FFFFFF"/>
                </a:solidFill>
                <a:effectLst/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Dipu et al. (2021)</a:t>
            </a:r>
          </a:p>
          <a:p>
            <a:pPr marL="0" algn="l" rtl="0" eaLnBrk="1" fontAlgn="t" latinLnBrk="0" hangingPunct="1">
              <a:buNone/>
            </a:pPr>
            <a:endParaRPr lang="en-U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buNone/>
            </a:pPr>
            <a:r>
              <a:rPr lang="en-US" sz="1200" b="0" i="0" u="none" strike="noStrike" kern="1200" dirty="0">
                <a:solidFill>
                  <a:srgbClr val="FFFFFF"/>
                </a:solidFill>
                <a:effectLst/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Methodology:</a:t>
            </a:r>
            <a:endParaRPr lang="en-U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buNone/>
            </a:pPr>
            <a:r>
              <a:rPr lang="en-US" sz="1200" b="0" i="0" u="none" strike="noStrike" kern="1200" dirty="0">
                <a:solidFill>
                  <a:srgbClr val="FFFFFF"/>
                </a:solidFill>
                <a:effectLst/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Used convolutional neural networks (CNN), specifically mobile net with single shot </a:t>
            </a:r>
            <a:r>
              <a:rPr lang="en-US" sz="1200" b="0" i="0" u="none" strike="noStrike" kern="1200" dirty="0" err="1">
                <a:solidFill>
                  <a:srgbClr val="FFFFFF"/>
                </a:solidFill>
                <a:effectLst/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multibox</a:t>
            </a:r>
            <a:r>
              <a:rPr lang="en-US" sz="1200" b="0" i="0" u="none" strike="noStrike" kern="1200" dirty="0">
                <a:solidFill>
                  <a:srgbClr val="FFFFFF"/>
                </a:solidFill>
                <a:effectLst/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 detector (</a:t>
            </a:r>
            <a:r>
              <a:rPr lang="en-US" sz="1200" kern="1200" dirty="0">
                <a:solidFill>
                  <a:srgbClr val="FFFFFF"/>
                </a:solidFill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SSD</a:t>
            </a:r>
            <a:r>
              <a:rPr lang="en-US" sz="1200" b="0" i="0" u="none" strike="noStrike" kern="1200" dirty="0">
                <a:solidFill>
                  <a:srgbClr val="FFFFFF"/>
                </a:solidFill>
                <a:effectLst/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) for detecting eye states (open/closed) in real-time video.</a:t>
            </a:r>
          </a:p>
          <a:p>
            <a:pPr marL="0" algn="l" rtl="0" eaLnBrk="1" fontAlgn="t" latinLnBrk="0" hangingPunct="1">
              <a:buNone/>
            </a:pPr>
            <a:endParaRPr lang="en-U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buNone/>
            </a:pPr>
            <a:r>
              <a:rPr lang="en-US" sz="1200" b="0" i="0" u="none" strike="noStrike" kern="1200" dirty="0">
                <a:solidFill>
                  <a:srgbClr val="FFFFFF"/>
                </a:solidFill>
                <a:effectLst/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Strengths:</a:t>
            </a:r>
            <a:endParaRPr lang="en-U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buNone/>
            </a:pPr>
            <a:r>
              <a:rPr lang="en-US" sz="1200" b="0" i="0" u="none" strike="noStrike" kern="1200" dirty="0">
                <a:solidFill>
                  <a:srgbClr val="FFFFFF"/>
                </a:solidFill>
                <a:effectLst/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 • High accuracy in detecting drowsiness</a:t>
            </a:r>
            <a:endParaRPr lang="en-U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buNone/>
            </a:pPr>
            <a:r>
              <a:rPr lang="en-US" sz="1200" b="0" i="0" u="none" strike="noStrike" kern="1200" dirty="0">
                <a:solidFill>
                  <a:srgbClr val="FFFFFF"/>
                </a:solidFill>
                <a:effectLst/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 • Low computational requirements — works on devices like raspberry pi</a:t>
            </a:r>
          </a:p>
          <a:p>
            <a:pPr marL="0" algn="l" rtl="0" eaLnBrk="1" fontAlgn="t" latinLnBrk="0" hangingPunct="1">
              <a:buNone/>
            </a:pPr>
            <a:endParaRPr lang="en-U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buNone/>
            </a:pPr>
            <a:r>
              <a:rPr lang="en-US" sz="1200" b="0" i="0" u="none" strike="noStrike" kern="1200" dirty="0">
                <a:solidFill>
                  <a:srgbClr val="FFFFFF"/>
                </a:solidFill>
                <a:effectLst/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Weaknesses:</a:t>
            </a:r>
            <a:endParaRPr lang="en-U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buNone/>
            </a:pPr>
            <a:r>
              <a:rPr lang="en-US" sz="1200" b="0" i="0" u="none" strike="noStrike" kern="1200" dirty="0">
                <a:solidFill>
                  <a:srgbClr val="FFFFFF"/>
                </a:solidFill>
                <a:effectLst/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 • Limited to eye state detection — doesn’t capture full facial behavior</a:t>
            </a:r>
            <a:endParaRPr lang="en-U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buNone/>
            </a:pPr>
            <a:r>
              <a:rPr lang="en-US" sz="1200" b="0" i="0" u="none" strike="noStrike" kern="1200" dirty="0">
                <a:solidFill>
                  <a:srgbClr val="FFFFFF"/>
                </a:solidFill>
                <a:effectLst/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 • May underperform in poor lighting</a:t>
            </a:r>
          </a:p>
          <a:p>
            <a:pPr marL="0" algn="l" rtl="0" eaLnBrk="1" fontAlgn="t" latinLnBrk="0" hangingPunct="1">
              <a:buNone/>
            </a:pPr>
            <a:endParaRPr lang="en-U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buNone/>
            </a:pPr>
            <a:r>
              <a:rPr lang="en-US" sz="1200" b="0" i="0" u="none" strike="noStrike" kern="1200" dirty="0">
                <a:solidFill>
                  <a:srgbClr val="FFFFFF"/>
                </a:solidFill>
                <a:effectLst/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Results:</a:t>
            </a:r>
            <a:endParaRPr lang="en-U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/>
            <a:r>
              <a:rPr lang="en-US" sz="1200" b="0" i="0" u="none" strike="noStrike" kern="1200" dirty="0">
                <a:solidFill>
                  <a:srgbClr val="FFFFFF"/>
                </a:solidFill>
                <a:effectLst/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Achieved accuracy over 90%, with fast processing and low hardware cost.</a:t>
            </a:r>
            <a:endParaRPr lang="en-US" sz="1200" b="0" i="0" u="none" strike="noStrike" dirty="0">
              <a:effectLst/>
              <a:latin typeface="Arial" panose="020B0604020202020204" pitchFamily="34" charset="0"/>
            </a:endParaRPr>
          </a:p>
          <a:p>
            <a:endParaRPr lang="en-US" dirty="0">
              <a:solidFill>
                <a:srgbClr val="FFFFFF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8" name="Google Shape;447;p43">
            <a:extLst>
              <a:ext uri="{FF2B5EF4-FFF2-40B4-BE49-F238E27FC236}">
                <a16:creationId xmlns:a16="http://schemas.microsoft.com/office/drawing/2014/main" id="{1836965E-5F07-7707-744C-0435686B3943}"/>
              </a:ext>
            </a:extLst>
          </p:cNvPr>
          <p:cNvSpPr txBox="1">
            <a:spLocks/>
          </p:cNvSpPr>
          <p:nvPr/>
        </p:nvSpPr>
        <p:spPr>
          <a:xfrm>
            <a:off x="-435981" y="0"/>
            <a:ext cx="1058551" cy="770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>
            <a:pPr marL="0" indent="0" algn="r"/>
            <a:r>
              <a:rPr lang="en" sz="3200" dirty="0"/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3135674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4">
          <a:extLst>
            <a:ext uri="{FF2B5EF4-FFF2-40B4-BE49-F238E27FC236}">
              <a16:creationId xmlns:a16="http://schemas.microsoft.com/office/drawing/2014/main" id="{C0119BE1-F6D8-4CC5-037B-FF19B30BC0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8" name="Google Shape;648;p55">
            <a:extLst>
              <a:ext uri="{FF2B5EF4-FFF2-40B4-BE49-F238E27FC236}">
                <a16:creationId xmlns:a16="http://schemas.microsoft.com/office/drawing/2014/main" id="{DE2DD743-8203-A184-ED78-AD998FD8ACC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436" b="436"/>
          <a:stretch/>
        </p:blipFill>
        <p:spPr>
          <a:xfrm flipH="1">
            <a:off x="6346289" y="2863528"/>
            <a:ext cx="3139718" cy="290402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49" name="Google Shape;649;p55">
            <a:extLst>
              <a:ext uri="{FF2B5EF4-FFF2-40B4-BE49-F238E27FC236}">
                <a16:creationId xmlns:a16="http://schemas.microsoft.com/office/drawing/2014/main" id="{C9424AA0-2543-D172-F332-501B2724CB86}"/>
              </a:ext>
            </a:extLst>
          </p:cNvPr>
          <p:cNvGrpSpPr/>
          <p:nvPr/>
        </p:nvGrpSpPr>
        <p:grpSpPr>
          <a:xfrm flipH="1">
            <a:off x="6346289" y="2863528"/>
            <a:ext cx="3327394" cy="2869158"/>
            <a:chOff x="2058480" y="97200"/>
            <a:chExt cx="3061080" cy="2639520"/>
          </a:xfrm>
        </p:grpSpPr>
        <p:sp>
          <p:nvSpPr>
            <p:cNvPr id="650" name="Google Shape;650;p55">
              <a:extLst>
                <a:ext uri="{FF2B5EF4-FFF2-40B4-BE49-F238E27FC236}">
                  <a16:creationId xmlns:a16="http://schemas.microsoft.com/office/drawing/2014/main" id="{B13C677C-1556-8A97-6756-6BEEB18F1649}"/>
                </a:ext>
              </a:extLst>
            </p:cNvPr>
            <p:cNvSpPr/>
            <p:nvPr/>
          </p:nvSpPr>
          <p:spPr>
            <a:xfrm>
              <a:off x="2058480" y="1030320"/>
              <a:ext cx="2522880" cy="1516680"/>
            </a:xfrm>
            <a:custGeom>
              <a:avLst/>
              <a:gdLst/>
              <a:ahLst/>
              <a:cxnLst/>
              <a:rect l="l" t="t" r="r" b="b"/>
              <a:pathLst>
                <a:path w="7008" h="4213" extrusionOk="0">
                  <a:moveTo>
                    <a:pt x="0" y="1494"/>
                  </a:moveTo>
                  <a:lnTo>
                    <a:pt x="1673" y="0"/>
                  </a:lnTo>
                  <a:lnTo>
                    <a:pt x="5801" y="271"/>
                  </a:lnTo>
                  <a:lnTo>
                    <a:pt x="7008" y="2419"/>
                  </a:lnTo>
                  <a:lnTo>
                    <a:pt x="5298" y="4213"/>
                  </a:lnTo>
                  <a:lnTo>
                    <a:pt x="1185" y="3369"/>
                  </a:lnTo>
                  <a:lnTo>
                    <a:pt x="0" y="1494"/>
                  </a:lnTo>
                  <a:close/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1" name="Google Shape;651;p55">
              <a:extLst>
                <a:ext uri="{FF2B5EF4-FFF2-40B4-BE49-F238E27FC236}">
                  <a16:creationId xmlns:a16="http://schemas.microsoft.com/office/drawing/2014/main" id="{EFD7865E-B75B-AECB-B8F6-8BDCCEE483BF}"/>
                </a:ext>
              </a:extLst>
            </p:cNvPr>
            <p:cNvSpPr/>
            <p:nvPr/>
          </p:nvSpPr>
          <p:spPr>
            <a:xfrm>
              <a:off x="2058480" y="1127880"/>
              <a:ext cx="2088360" cy="632880"/>
            </a:xfrm>
            <a:custGeom>
              <a:avLst/>
              <a:gdLst/>
              <a:ahLst/>
              <a:cxnLst/>
              <a:rect l="l" t="t" r="r" b="b"/>
              <a:pathLst>
                <a:path w="5801" h="1758" fill="none" extrusionOk="0">
                  <a:moveTo>
                    <a:pt x="0" y="1223"/>
                  </a:moveTo>
                  <a:lnTo>
                    <a:pt x="4012" y="1758"/>
                  </a:lnTo>
                  <a:lnTo>
                    <a:pt x="5801" y="0"/>
                  </a:ln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652" name="Google Shape;652;p55">
              <a:extLst>
                <a:ext uri="{FF2B5EF4-FFF2-40B4-BE49-F238E27FC236}">
                  <a16:creationId xmlns:a16="http://schemas.microsoft.com/office/drawing/2014/main" id="{4538DC51-F43E-326A-A257-AF08264AA82C}"/>
                </a:ext>
              </a:extLst>
            </p:cNvPr>
            <p:cNvCxnSpPr/>
            <p:nvPr/>
          </p:nvCxnSpPr>
          <p:spPr>
            <a:xfrm rot="10800000">
              <a:off x="3502860" y="1760700"/>
              <a:ext cx="462900" cy="786300"/>
            </a:xfrm>
            <a:prstGeom prst="straightConnector1">
              <a:avLst/>
            </a:pr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</p:cxnSp>
        <p:sp>
          <p:nvSpPr>
            <p:cNvPr id="653" name="Google Shape;653;p55">
              <a:extLst>
                <a:ext uri="{FF2B5EF4-FFF2-40B4-BE49-F238E27FC236}">
                  <a16:creationId xmlns:a16="http://schemas.microsoft.com/office/drawing/2014/main" id="{744E9B62-B790-0D24-54C8-F3A4F61956FD}"/>
                </a:ext>
              </a:extLst>
            </p:cNvPr>
            <p:cNvSpPr/>
            <p:nvPr/>
          </p:nvSpPr>
          <p:spPr>
            <a:xfrm>
              <a:off x="2701440" y="296640"/>
              <a:ext cx="1445400" cy="831240"/>
            </a:xfrm>
            <a:custGeom>
              <a:avLst/>
              <a:gdLst/>
              <a:ahLst/>
              <a:cxnLst/>
              <a:rect l="l" t="t" r="r" b="b"/>
              <a:pathLst>
                <a:path w="4015" h="2309" fill="none" extrusionOk="0">
                  <a:moveTo>
                    <a:pt x="412" y="2089"/>
                  </a:moveTo>
                  <a:cubicBezTo>
                    <a:pt x="412" y="2089"/>
                    <a:pt x="-276" y="922"/>
                    <a:pt x="127" y="318"/>
                  </a:cubicBezTo>
                  <a:cubicBezTo>
                    <a:pt x="530" y="-286"/>
                    <a:pt x="1599" y="156"/>
                    <a:pt x="1599" y="156"/>
                  </a:cubicBezTo>
                  <a:cubicBezTo>
                    <a:pt x="1599" y="156"/>
                    <a:pt x="2822" y="628"/>
                    <a:pt x="4015" y="2309"/>
                  </a:cubicBez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4" name="Google Shape;654;p55">
              <a:extLst>
                <a:ext uri="{FF2B5EF4-FFF2-40B4-BE49-F238E27FC236}">
                  <a16:creationId xmlns:a16="http://schemas.microsoft.com/office/drawing/2014/main" id="{BF27E805-0F18-DBE3-781D-96161A44874F}"/>
                </a:ext>
              </a:extLst>
            </p:cNvPr>
            <p:cNvSpPr/>
            <p:nvPr/>
          </p:nvSpPr>
          <p:spPr>
            <a:xfrm>
              <a:off x="2840040" y="97200"/>
              <a:ext cx="1638000" cy="1454040"/>
            </a:xfrm>
            <a:custGeom>
              <a:avLst/>
              <a:gdLst/>
              <a:ahLst/>
              <a:cxnLst/>
              <a:rect l="l" t="t" r="r" b="b"/>
              <a:pathLst>
                <a:path w="4550" h="4039" fill="none" extrusionOk="0">
                  <a:moveTo>
                    <a:pt x="0" y="646"/>
                  </a:moveTo>
                  <a:cubicBezTo>
                    <a:pt x="0" y="646"/>
                    <a:pt x="588" y="-56"/>
                    <a:pt x="1887" y="4"/>
                  </a:cubicBezTo>
                  <a:cubicBezTo>
                    <a:pt x="2894" y="51"/>
                    <a:pt x="3691" y="688"/>
                    <a:pt x="4048" y="1190"/>
                  </a:cubicBezTo>
                  <a:cubicBezTo>
                    <a:pt x="4463" y="1772"/>
                    <a:pt x="4815" y="2754"/>
                    <a:pt x="4275" y="4039"/>
                  </a:cubicBez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5" name="Google Shape;655;p55">
              <a:extLst>
                <a:ext uri="{FF2B5EF4-FFF2-40B4-BE49-F238E27FC236}">
                  <a16:creationId xmlns:a16="http://schemas.microsoft.com/office/drawing/2014/main" id="{113FBF64-86B0-6CBA-73B8-10CC0A292C5B}"/>
                </a:ext>
              </a:extLst>
            </p:cNvPr>
            <p:cNvSpPr/>
            <p:nvPr/>
          </p:nvSpPr>
          <p:spPr>
            <a:xfrm>
              <a:off x="4009320" y="1370160"/>
              <a:ext cx="1110240" cy="1366560"/>
            </a:xfrm>
            <a:custGeom>
              <a:avLst/>
              <a:gdLst/>
              <a:ahLst/>
              <a:cxnLst/>
              <a:rect l="l" t="t" r="r" b="b"/>
              <a:pathLst>
                <a:path w="3084" h="3796" fill="none" extrusionOk="0">
                  <a:moveTo>
                    <a:pt x="1216" y="0"/>
                  </a:moveTo>
                  <a:lnTo>
                    <a:pt x="2867" y="132"/>
                  </a:lnTo>
                  <a:lnTo>
                    <a:pt x="3084" y="3796"/>
                  </a:lnTo>
                  <a:lnTo>
                    <a:pt x="0" y="3161"/>
                  </a:ln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6" name="Google Shape;656;p55">
              <a:extLst>
                <a:ext uri="{FF2B5EF4-FFF2-40B4-BE49-F238E27FC236}">
                  <a16:creationId xmlns:a16="http://schemas.microsoft.com/office/drawing/2014/main" id="{04DFB6B8-799D-3D49-8766-DFEA248E90B8}"/>
                </a:ext>
              </a:extLst>
            </p:cNvPr>
            <p:cNvSpPr/>
            <p:nvPr/>
          </p:nvSpPr>
          <p:spPr>
            <a:xfrm>
              <a:off x="4212360" y="1431720"/>
              <a:ext cx="907200" cy="1305000"/>
            </a:xfrm>
            <a:custGeom>
              <a:avLst/>
              <a:gdLst/>
              <a:ahLst/>
              <a:cxnLst/>
              <a:rect l="l" t="t" r="r" b="b"/>
              <a:pathLst>
                <a:path w="2520" h="3625" fill="none" extrusionOk="0">
                  <a:moveTo>
                    <a:pt x="2273" y="0"/>
                  </a:moveTo>
                  <a:lnTo>
                    <a:pt x="0" y="2374"/>
                  </a:lnTo>
                  <a:lnTo>
                    <a:pt x="2520" y="3625"/>
                  </a:ln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96E9991-2F31-E464-7F18-B43ED769E8D1}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 flipH="1">
            <a:off x="7083515" y="332883"/>
            <a:ext cx="1665265" cy="1708489"/>
          </a:xfrm>
        </p:spPr>
        <p:txBody>
          <a:bodyPr/>
          <a:lstStyle/>
          <a:p>
            <a:endParaRPr lang="en-US" dirty="0">
              <a:latin typeface="Andika" panose="020B0604020202020204" charset="0"/>
              <a:ea typeface="Andika" panose="020B0604020202020204" charset="0"/>
              <a:cs typeface="Andika" panose="020B0604020202020204" charset="0"/>
            </a:endParaRPr>
          </a:p>
          <a:p>
            <a:pPr algn="l"/>
            <a:r>
              <a:rPr lang="en-US" sz="1800" b="1" dirty="0">
                <a:solidFill>
                  <a:srgbClr val="FFFFFF"/>
                </a:solidFill>
                <a:latin typeface="Andika" panose="020B0604020202020204" charset="0"/>
                <a:ea typeface="Andika" panose="020B0604020202020204" charset="0"/>
                <a:cs typeface="Andika" panose="020B0604020202020204" charset="0"/>
                <a:sym typeface="Poppins Medium Bold"/>
              </a:rPr>
              <a:t>Related Works</a:t>
            </a: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77998DC-2ACE-FADF-E381-F7ACD69C5AB5}"/>
              </a:ext>
            </a:extLst>
          </p:cNvPr>
          <p:cNvSpPr txBox="1"/>
          <p:nvPr/>
        </p:nvSpPr>
        <p:spPr>
          <a:xfrm>
            <a:off x="352321" y="1033538"/>
            <a:ext cx="6900656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1200" dirty="0"/>
          </a:p>
          <a:p>
            <a:pPr algn="l"/>
            <a:r>
              <a:rPr lang="en-US" sz="1200" dirty="0" err="1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Sheykhivand</a:t>
            </a:r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et al. (2022)</a:t>
            </a:r>
          </a:p>
          <a:p>
            <a:pPr algn="l"/>
            <a:endParaRPr lang="en-US" sz="1200" dirty="0">
              <a:solidFill>
                <a:srgbClr val="FFFFFF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Methodology:</a:t>
            </a: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Developed a deep CNN–ISTM hybrid model using EEG signals from simulated driving.</a:t>
            </a:r>
          </a:p>
          <a:p>
            <a:pPr algn="l"/>
            <a:endParaRPr lang="en-US" sz="1200" dirty="0">
              <a:solidFill>
                <a:srgbClr val="FFFFFF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Strengths:</a:t>
            </a: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• High robustness against environmental noise</a:t>
            </a: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• Accurate classification of fatigue using brain activity</a:t>
            </a:r>
          </a:p>
          <a:p>
            <a:pPr algn="l"/>
            <a:endParaRPr lang="en-US" sz="1200" dirty="0">
              <a:solidFill>
                <a:srgbClr val="FFFFFF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Weaknesses:</a:t>
            </a: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• Requires specialized EEG equipment</a:t>
            </a: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• Limited scalability to real driving environments</a:t>
            </a:r>
          </a:p>
          <a:p>
            <a:pPr algn="l"/>
            <a:endParaRPr lang="en-US" sz="1200" dirty="0">
              <a:solidFill>
                <a:srgbClr val="FFFFFF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Results:</a:t>
            </a:r>
          </a:p>
          <a:p>
            <a:pPr algn="l"/>
            <a:r>
              <a:rPr lang="en-US" sz="12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Achieved 99.23% accuracy in detecting fatigue states.</a:t>
            </a:r>
          </a:p>
        </p:txBody>
      </p:sp>
      <p:sp>
        <p:nvSpPr>
          <p:cNvPr id="8" name="Google Shape;447;p43">
            <a:extLst>
              <a:ext uri="{FF2B5EF4-FFF2-40B4-BE49-F238E27FC236}">
                <a16:creationId xmlns:a16="http://schemas.microsoft.com/office/drawing/2014/main" id="{C35EA2CC-C316-4948-E9AF-1C9BA61A29F4}"/>
              </a:ext>
            </a:extLst>
          </p:cNvPr>
          <p:cNvSpPr txBox="1">
            <a:spLocks/>
          </p:cNvSpPr>
          <p:nvPr/>
        </p:nvSpPr>
        <p:spPr>
          <a:xfrm>
            <a:off x="-435981" y="0"/>
            <a:ext cx="1058551" cy="770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>
            <a:pPr marL="0" indent="0" algn="r"/>
            <a:r>
              <a:rPr lang="en" sz="3200" dirty="0"/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2837941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4">
          <a:extLst>
            <a:ext uri="{FF2B5EF4-FFF2-40B4-BE49-F238E27FC236}">
              <a16:creationId xmlns:a16="http://schemas.microsoft.com/office/drawing/2014/main" id="{77D9B0D0-F669-7F2E-B745-28563E1379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8" name="Google Shape;648;p55">
            <a:extLst>
              <a:ext uri="{FF2B5EF4-FFF2-40B4-BE49-F238E27FC236}">
                <a16:creationId xmlns:a16="http://schemas.microsoft.com/office/drawing/2014/main" id="{B6C17C23-4741-0405-F50E-1C186C6641C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436" b="436"/>
          <a:stretch/>
        </p:blipFill>
        <p:spPr>
          <a:xfrm flipH="1">
            <a:off x="6346289" y="2863528"/>
            <a:ext cx="3139718" cy="290402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49" name="Google Shape;649;p55">
            <a:extLst>
              <a:ext uri="{FF2B5EF4-FFF2-40B4-BE49-F238E27FC236}">
                <a16:creationId xmlns:a16="http://schemas.microsoft.com/office/drawing/2014/main" id="{B9F04CDD-3D25-D5B7-83E6-1628B500EE43}"/>
              </a:ext>
            </a:extLst>
          </p:cNvPr>
          <p:cNvGrpSpPr/>
          <p:nvPr/>
        </p:nvGrpSpPr>
        <p:grpSpPr>
          <a:xfrm flipH="1">
            <a:off x="6346289" y="2863528"/>
            <a:ext cx="3327394" cy="2869158"/>
            <a:chOff x="2058480" y="97200"/>
            <a:chExt cx="3061080" cy="2639520"/>
          </a:xfrm>
        </p:grpSpPr>
        <p:sp>
          <p:nvSpPr>
            <p:cNvPr id="650" name="Google Shape;650;p55">
              <a:extLst>
                <a:ext uri="{FF2B5EF4-FFF2-40B4-BE49-F238E27FC236}">
                  <a16:creationId xmlns:a16="http://schemas.microsoft.com/office/drawing/2014/main" id="{89C82972-7AC6-1F5C-EF1F-C7CFE04231B9}"/>
                </a:ext>
              </a:extLst>
            </p:cNvPr>
            <p:cNvSpPr/>
            <p:nvPr/>
          </p:nvSpPr>
          <p:spPr>
            <a:xfrm>
              <a:off x="2058480" y="1030320"/>
              <a:ext cx="2522880" cy="1516680"/>
            </a:xfrm>
            <a:custGeom>
              <a:avLst/>
              <a:gdLst/>
              <a:ahLst/>
              <a:cxnLst/>
              <a:rect l="l" t="t" r="r" b="b"/>
              <a:pathLst>
                <a:path w="7008" h="4213" extrusionOk="0">
                  <a:moveTo>
                    <a:pt x="0" y="1494"/>
                  </a:moveTo>
                  <a:lnTo>
                    <a:pt x="1673" y="0"/>
                  </a:lnTo>
                  <a:lnTo>
                    <a:pt x="5801" y="271"/>
                  </a:lnTo>
                  <a:lnTo>
                    <a:pt x="7008" y="2419"/>
                  </a:lnTo>
                  <a:lnTo>
                    <a:pt x="5298" y="4213"/>
                  </a:lnTo>
                  <a:lnTo>
                    <a:pt x="1185" y="3369"/>
                  </a:lnTo>
                  <a:lnTo>
                    <a:pt x="0" y="1494"/>
                  </a:lnTo>
                  <a:close/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1" name="Google Shape;651;p55">
              <a:extLst>
                <a:ext uri="{FF2B5EF4-FFF2-40B4-BE49-F238E27FC236}">
                  <a16:creationId xmlns:a16="http://schemas.microsoft.com/office/drawing/2014/main" id="{C00FA066-7119-24D9-CFF3-8EEB569727A8}"/>
                </a:ext>
              </a:extLst>
            </p:cNvPr>
            <p:cNvSpPr/>
            <p:nvPr/>
          </p:nvSpPr>
          <p:spPr>
            <a:xfrm>
              <a:off x="2058480" y="1127880"/>
              <a:ext cx="2088360" cy="632880"/>
            </a:xfrm>
            <a:custGeom>
              <a:avLst/>
              <a:gdLst/>
              <a:ahLst/>
              <a:cxnLst/>
              <a:rect l="l" t="t" r="r" b="b"/>
              <a:pathLst>
                <a:path w="5801" h="1758" fill="none" extrusionOk="0">
                  <a:moveTo>
                    <a:pt x="0" y="1223"/>
                  </a:moveTo>
                  <a:lnTo>
                    <a:pt x="4012" y="1758"/>
                  </a:lnTo>
                  <a:lnTo>
                    <a:pt x="5801" y="0"/>
                  </a:ln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652" name="Google Shape;652;p55">
              <a:extLst>
                <a:ext uri="{FF2B5EF4-FFF2-40B4-BE49-F238E27FC236}">
                  <a16:creationId xmlns:a16="http://schemas.microsoft.com/office/drawing/2014/main" id="{7762D9C2-ED6F-77B4-489D-C460E04710E1}"/>
                </a:ext>
              </a:extLst>
            </p:cNvPr>
            <p:cNvCxnSpPr/>
            <p:nvPr/>
          </p:nvCxnSpPr>
          <p:spPr>
            <a:xfrm rot="10800000">
              <a:off x="3502860" y="1760700"/>
              <a:ext cx="462900" cy="786300"/>
            </a:xfrm>
            <a:prstGeom prst="straightConnector1">
              <a:avLst/>
            </a:pr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</p:cxnSp>
        <p:sp>
          <p:nvSpPr>
            <p:cNvPr id="653" name="Google Shape;653;p55">
              <a:extLst>
                <a:ext uri="{FF2B5EF4-FFF2-40B4-BE49-F238E27FC236}">
                  <a16:creationId xmlns:a16="http://schemas.microsoft.com/office/drawing/2014/main" id="{648E51C4-A550-BC40-3139-71C871E69FB9}"/>
                </a:ext>
              </a:extLst>
            </p:cNvPr>
            <p:cNvSpPr/>
            <p:nvPr/>
          </p:nvSpPr>
          <p:spPr>
            <a:xfrm>
              <a:off x="2701440" y="296640"/>
              <a:ext cx="1445400" cy="831240"/>
            </a:xfrm>
            <a:custGeom>
              <a:avLst/>
              <a:gdLst/>
              <a:ahLst/>
              <a:cxnLst/>
              <a:rect l="l" t="t" r="r" b="b"/>
              <a:pathLst>
                <a:path w="4015" h="2309" fill="none" extrusionOk="0">
                  <a:moveTo>
                    <a:pt x="412" y="2089"/>
                  </a:moveTo>
                  <a:cubicBezTo>
                    <a:pt x="412" y="2089"/>
                    <a:pt x="-276" y="922"/>
                    <a:pt x="127" y="318"/>
                  </a:cubicBezTo>
                  <a:cubicBezTo>
                    <a:pt x="530" y="-286"/>
                    <a:pt x="1599" y="156"/>
                    <a:pt x="1599" y="156"/>
                  </a:cubicBezTo>
                  <a:cubicBezTo>
                    <a:pt x="1599" y="156"/>
                    <a:pt x="2822" y="628"/>
                    <a:pt x="4015" y="2309"/>
                  </a:cubicBez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4" name="Google Shape;654;p55">
              <a:extLst>
                <a:ext uri="{FF2B5EF4-FFF2-40B4-BE49-F238E27FC236}">
                  <a16:creationId xmlns:a16="http://schemas.microsoft.com/office/drawing/2014/main" id="{2B89BDE3-44AD-97C6-62A2-B481988DB6C1}"/>
                </a:ext>
              </a:extLst>
            </p:cNvPr>
            <p:cNvSpPr/>
            <p:nvPr/>
          </p:nvSpPr>
          <p:spPr>
            <a:xfrm>
              <a:off x="2840040" y="97200"/>
              <a:ext cx="1638000" cy="1454040"/>
            </a:xfrm>
            <a:custGeom>
              <a:avLst/>
              <a:gdLst/>
              <a:ahLst/>
              <a:cxnLst/>
              <a:rect l="l" t="t" r="r" b="b"/>
              <a:pathLst>
                <a:path w="4550" h="4039" fill="none" extrusionOk="0">
                  <a:moveTo>
                    <a:pt x="0" y="646"/>
                  </a:moveTo>
                  <a:cubicBezTo>
                    <a:pt x="0" y="646"/>
                    <a:pt x="588" y="-56"/>
                    <a:pt x="1887" y="4"/>
                  </a:cubicBezTo>
                  <a:cubicBezTo>
                    <a:pt x="2894" y="51"/>
                    <a:pt x="3691" y="688"/>
                    <a:pt x="4048" y="1190"/>
                  </a:cubicBezTo>
                  <a:cubicBezTo>
                    <a:pt x="4463" y="1772"/>
                    <a:pt x="4815" y="2754"/>
                    <a:pt x="4275" y="4039"/>
                  </a:cubicBez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5" name="Google Shape;655;p55">
              <a:extLst>
                <a:ext uri="{FF2B5EF4-FFF2-40B4-BE49-F238E27FC236}">
                  <a16:creationId xmlns:a16="http://schemas.microsoft.com/office/drawing/2014/main" id="{FEAE8165-B9AB-5446-EC47-21C7E98AB88E}"/>
                </a:ext>
              </a:extLst>
            </p:cNvPr>
            <p:cNvSpPr/>
            <p:nvPr/>
          </p:nvSpPr>
          <p:spPr>
            <a:xfrm>
              <a:off x="4009320" y="1370160"/>
              <a:ext cx="1110240" cy="1366560"/>
            </a:xfrm>
            <a:custGeom>
              <a:avLst/>
              <a:gdLst/>
              <a:ahLst/>
              <a:cxnLst/>
              <a:rect l="l" t="t" r="r" b="b"/>
              <a:pathLst>
                <a:path w="3084" h="3796" fill="none" extrusionOk="0">
                  <a:moveTo>
                    <a:pt x="1216" y="0"/>
                  </a:moveTo>
                  <a:lnTo>
                    <a:pt x="2867" y="132"/>
                  </a:lnTo>
                  <a:lnTo>
                    <a:pt x="3084" y="3796"/>
                  </a:lnTo>
                  <a:lnTo>
                    <a:pt x="0" y="3161"/>
                  </a:ln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6" name="Google Shape;656;p55">
              <a:extLst>
                <a:ext uri="{FF2B5EF4-FFF2-40B4-BE49-F238E27FC236}">
                  <a16:creationId xmlns:a16="http://schemas.microsoft.com/office/drawing/2014/main" id="{7DAE666B-1AB2-0DB7-674F-49AFA6C66383}"/>
                </a:ext>
              </a:extLst>
            </p:cNvPr>
            <p:cNvSpPr/>
            <p:nvPr/>
          </p:nvSpPr>
          <p:spPr>
            <a:xfrm>
              <a:off x="4212360" y="1431720"/>
              <a:ext cx="907200" cy="1305000"/>
            </a:xfrm>
            <a:custGeom>
              <a:avLst/>
              <a:gdLst/>
              <a:ahLst/>
              <a:cxnLst/>
              <a:rect l="l" t="t" r="r" b="b"/>
              <a:pathLst>
                <a:path w="2520" h="3625" fill="none" extrusionOk="0">
                  <a:moveTo>
                    <a:pt x="2273" y="0"/>
                  </a:moveTo>
                  <a:lnTo>
                    <a:pt x="0" y="2374"/>
                  </a:lnTo>
                  <a:lnTo>
                    <a:pt x="2520" y="3625"/>
                  </a:lnTo>
                </a:path>
              </a:pathLst>
            </a:custGeom>
            <a:noFill/>
            <a:ln w="12950" cap="flat" cmpd="sng">
              <a:solidFill>
                <a:schemeClr val="accent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6475" tIns="51475" rIns="96475" bIns="51475" anchor="ctr" anchorCtr="1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2B89703-171B-95DC-7FA7-CD1F85DB8185}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 flipH="1">
            <a:off x="7083515" y="332883"/>
            <a:ext cx="1665265" cy="1708489"/>
          </a:xfrm>
        </p:spPr>
        <p:txBody>
          <a:bodyPr/>
          <a:lstStyle/>
          <a:p>
            <a:endParaRPr lang="en-US" dirty="0">
              <a:latin typeface="Andika" panose="020B0604020202020204" charset="0"/>
              <a:ea typeface="Andika" panose="020B0604020202020204" charset="0"/>
              <a:cs typeface="Andika" panose="020B0604020202020204" charset="0"/>
            </a:endParaRPr>
          </a:p>
          <a:p>
            <a:pPr algn="l"/>
            <a:r>
              <a:rPr lang="en-US" sz="1800" b="1" dirty="0">
                <a:solidFill>
                  <a:srgbClr val="FFFFFF"/>
                </a:solidFill>
                <a:latin typeface="Andika" panose="020B0604020202020204" charset="0"/>
                <a:ea typeface="Andika" panose="020B0604020202020204" charset="0"/>
                <a:cs typeface="Andika" panose="020B0604020202020204" charset="0"/>
                <a:sym typeface="Poppins Medium Bold"/>
              </a:rPr>
              <a:t>Related Works</a:t>
            </a: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AE5774C-3BA3-21E1-4CBD-531CCF603E42}"/>
              </a:ext>
            </a:extLst>
          </p:cNvPr>
          <p:cNvSpPr txBox="1"/>
          <p:nvPr/>
        </p:nvSpPr>
        <p:spPr>
          <a:xfrm>
            <a:off x="352321" y="1033538"/>
            <a:ext cx="690065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1200" dirty="0"/>
          </a:p>
          <a:p>
            <a:pPr marL="0" algn="l" rtl="0" eaLnBrk="1" fontAlgn="t" latinLnBrk="0" hangingPunct="1">
              <a:buNone/>
            </a:pPr>
            <a:endParaRPr lang="en-U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buNone/>
            </a:pPr>
            <a:r>
              <a:rPr lang="en-US" sz="1200" b="0" i="0" u="none" strike="noStrike" kern="1200" dirty="0" err="1">
                <a:solidFill>
                  <a:srgbClr val="FFFFFF"/>
                </a:solidFill>
                <a:effectLst/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Ardabili</a:t>
            </a:r>
            <a:r>
              <a:rPr lang="en-US" sz="1200" b="0" i="0" u="none" strike="noStrike" kern="1200" dirty="0">
                <a:solidFill>
                  <a:srgbClr val="FFFFFF"/>
                </a:solidFill>
                <a:effectLst/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 et al. (2024)</a:t>
            </a:r>
          </a:p>
          <a:p>
            <a:pPr marL="0" algn="l" rtl="0" eaLnBrk="1" fontAlgn="t" latinLnBrk="0" hangingPunct="1">
              <a:buNone/>
            </a:pPr>
            <a:endParaRPr lang="en-U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buNone/>
            </a:pPr>
            <a:r>
              <a:rPr lang="en-US" sz="1200" b="0" i="0" u="none" strike="noStrike" kern="1200" dirty="0">
                <a:solidFill>
                  <a:srgbClr val="FFFFFF"/>
                </a:solidFill>
                <a:effectLst/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Methodology:</a:t>
            </a:r>
            <a:endParaRPr lang="en-U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buNone/>
            </a:pPr>
            <a:r>
              <a:rPr lang="en-US" sz="1200" b="0" i="0" u="none" strike="noStrike" kern="1200" dirty="0">
                <a:solidFill>
                  <a:srgbClr val="FFFFFF"/>
                </a:solidFill>
                <a:effectLst/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Used generative adversarial networks (GAN) and graph convolutional networks (GCN) to analyze EEG signals for fatigue detection.</a:t>
            </a:r>
          </a:p>
          <a:p>
            <a:pPr marL="0" algn="l" rtl="0" eaLnBrk="1" fontAlgn="t" latinLnBrk="0" hangingPunct="1">
              <a:buNone/>
            </a:pPr>
            <a:endParaRPr lang="en-U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buNone/>
            </a:pPr>
            <a:r>
              <a:rPr lang="en-US" sz="1200" b="0" i="0" u="none" strike="noStrike" kern="1200" dirty="0">
                <a:solidFill>
                  <a:srgbClr val="FFFFFF"/>
                </a:solidFill>
                <a:effectLst/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Strengths:</a:t>
            </a:r>
            <a:endParaRPr lang="en-U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buNone/>
            </a:pPr>
            <a:r>
              <a:rPr lang="en-US" sz="1200" b="0" i="0" u="none" strike="noStrike" kern="1200" dirty="0">
                <a:solidFill>
                  <a:srgbClr val="FFFFFF"/>
                </a:solidFill>
                <a:effectLst/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 • Handles complex EEG patterns</a:t>
            </a:r>
            <a:endParaRPr lang="en-U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buNone/>
            </a:pPr>
            <a:r>
              <a:rPr lang="en-US" sz="1200" b="0" i="0" u="none" strike="noStrike" kern="1200" dirty="0">
                <a:solidFill>
                  <a:srgbClr val="FFFFFF"/>
                </a:solidFill>
                <a:effectLst/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 • Goes beyond binary classification (multi-class fatigue levels)</a:t>
            </a:r>
          </a:p>
          <a:p>
            <a:pPr marL="0" algn="l" rtl="0" eaLnBrk="1" fontAlgn="t" latinLnBrk="0" hangingPunct="1">
              <a:buNone/>
            </a:pPr>
            <a:endParaRPr lang="en-U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buNone/>
            </a:pPr>
            <a:r>
              <a:rPr lang="en-US" sz="1200" b="0" i="0" u="none" strike="noStrike" kern="1200" dirty="0">
                <a:solidFill>
                  <a:srgbClr val="FFFFFF"/>
                </a:solidFill>
                <a:effectLst/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Weaknesses:</a:t>
            </a:r>
            <a:endParaRPr lang="en-U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buNone/>
            </a:pPr>
            <a:r>
              <a:rPr lang="en-US" sz="1200" b="0" i="0" u="none" strike="noStrike" kern="1200" dirty="0">
                <a:solidFill>
                  <a:srgbClr val="FFFFFF"/>
                </a:solidFill>
                <a:effectLst/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 • Computationally intensive</a:t>
            </a:r>
            <a:endParaRPr lang="en-U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buNone/>
            </a:pPr>
            <a:r>
              <a:rPr lang="en-US" sz="1200" b="0" i="0" u="none" strike="noStrike" kern="1200" dirty="0">
                <a:solidFill>
                  <a:srgbClr val="FFFFFF"/>
                </a:solidFill>
                <a:effectLst/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 • Relies on precise sensor data</a:t>
            </a:r>
          </a:p>
          <a:p>
            <a:pPr marL="0" algn="l" rtl="0" eaLnBrk="1" fontAlgn="t" latinLnBrk="0" hangingPunct="1">
              <a:buNone/>
            </a:pPr>
            <a:endParaRPr lang="en-U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buNone/>
            </a:pPr>
            <a:r>
              <a:rPr lang="en-US" sz="1200" b="0" i="0" u="none" strike="noStrike" kern="1200" dirty="0">
                <a:solidFill>
                  <a:srgbClr val="FFFFFF"/>
                </a:solidFill>
                <a:effectLst/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Results:</a:t>
            </a:r>
            <a:endParaRPr lang="en-US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/>
            <a:r>
              <a:rPr lang="en-US" sz="1200" b="0" i="0" u="none" strike="noStrike" kern="1200" dirty="0">
                <a:solidFill>
                  <a:srgbClr val="FFFFFF"/>
                </a:solidFill>
                <a:effectLst/>
                <a:latin typeface="Poppins Medium" panose="00000600000000000000" pitchFamily="2" charset="0"/>
                <a:ea typeface="Poppins Medium" panose="00000600000000000000" pitchFamily="2" charset="0"/>
                <a:cs typeface="Poppins Medium" panose="00000600000000000000" pitchFamily="2" charset="0"/>
              </a:rPr>
              <a:t>Reported accuracy ranged between 91.7% to 99.4%.</a:t>
            </a:r>
            <a:endParaRPr lang="en-US" sz="1200" b="0" i="0" u="none" strike="noStrike" dirty="0">
              <a:effectLst/>
              <a:latin typeface="Arial" panose="020B0604020202020204" pitchFamily="34" charset="0"/>
            </a:endParaRPr>
          </a:p>
        </p:txBody>
      </p:sp>
      <p:sp>
        <p:nvSpPr>
          <p:cNvPr id="8" name="Google Shape;447;p43">
            <a:extLst>
              <a:ext uri="{FF2B5EF4-FFF2-40B4-BE49-F238E27FC236}">
                <a16:creationId xmlns:a16="http://schemas.microsoft.com/office/drawing/2014/main" id="{D26E3DF0-A670-D98F-2053-CB65EAA7D955}"/>
              </a:ext>
            </a:extLst>
          </p:cNvPr>
          <p:cNvSpPr txBox="1">
            <a:spLocks/>
          </p:cNvSpPr>
          <p:nvPr/>
        </p:nvSpPr>
        <p:spPr>
          <a:xfrm>
            <a:off x="-435981" y="0"/>
            <a:ext cx="1058551" cy="770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>
            <a:pPr marL="0" indent="0" algn="r"/>
            <a:r>
              <a:rPr lang="en" sz="3200" dirty="0"/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3020402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2" name="Google Shape;672;p57"/>
          <p:cNvSpPr txBox="1">
            <a:spLocks noGrp="1"/>
          </p:cNvSpPr>
          <p:nvPr>
            <p:ph type="subTitle" idx="4294967295"/>
          </p:nvPr>
        </p:nvSpPr>
        <p:spPr>
          <a:xfrm>
            <a:off x="938500" y="3284550"/>
            <a:ext cx="2173200" cy="88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High accuracy in detecting drowsiness and syncope   ~98%.</a:t>
            </a:r>
            <a:endParaRPr dirty="0"/>
          </a:p>
        </p:txBody>
      </p:sp>
      <p:sp>
        <p:nvSpPr>
          <p:cNvPr id="674" name="Google Shape;674;p57"/>
          <p:cNvSpPr txBox="1">
            <a:spLocks noGrp="1"/>
          </p:cNvSpPr>
          <p:nvPr>
            <p:ph type="subTitle" idx="4294967295"/>
          </p:nvPr>
        </p:nvSpPr>
        <p:spPr>
          <a:xfrm>
            <a:off x="3485400" y="3352983"/>
            <a:ext cx="2173200" cy="88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Quick emergency alerts (&lt;5 seconds).</a:t>
            </a:r>
            <a:endParaRPr dirty="0"/>
          </a:p>
        </p:txBody>
      </p:sp>
      <p:sp>
        <p:nvSpPr>
          <p:cNvPr id="676" name="Google Shape;676;p57"/>
          <p:cNvSpPr txBox="1">
            <a:spLocks noGrp="1"/>
          </p:cNvSpPr>
          <p:nvPr>
            <p:ph type="subTitle" idx="4294967295"/>
          </p:nvPr>
        </p:nvSpPr>
        <p:spPr>
          <a:xfrm>
            <a:off x="6032300" y="3284550"/>
            <a:ext cx="2323760" cy="88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dirty="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Operates well in different environments (day/night).</a:t>
            </a:r>
            <a:endParaRPr dirty="0"/>
          </a:p>
        </p:txBody>
      </p:sp>
      <p:sp>
        <p:nvSpPr>
          <p:cNvPr id="678" name="Google Shape;678;p57"/>
          <p:cNvSpPr/>
          <p:nvPr/>
        </p:nvSpPr>
        <p:spPr>
          <a:xfrm>
            <a:off x="1333825" y="1474275"/>
            <a:ext cx="1382829" cy="1382829"/>
          </a:xfrm>
          <a:prstGeom prst="donut">
            <a:avLst>
              <a:gd name="adj" fmla="val 11930"/>
            </a:avLst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9" name="Google Shape;679;p57"/>
          <p:cNvSpPr/>
          <p:nvPr/>
        </p:nvSpPr>
        <p:spPr>
          <a:xfrm flipH="1">
            <a:off x="1326200" y="1466650"/>
            <a:ext cx="1397802" cy="1397802"/>
          </a:xfrm>
          <a:prstGeom prst="blockArc">
            <a:avLst>
              <a:gd name="adj1" fmla="val 10798115"/>
              <a:gd name="adj2" fmla="val 16256715"/>
              <a:gd name="adj3" fmla="val 12710"/>
            </a:avLst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0" name="Google Shape;680;p57"/>
          <p:cNvSpPr/>
          <p:nvPr/>
        </p:nvSpPr>
        <p:spPr>
          <a:xfrm>
            <a:off x="3880725" y="1474275"/>
            <a:ext cx="1382700" cy="1382700"/>
          </a:xfrm>
          <a:prstGeom prst="donut">
            <a:avLst>
              <a:gd name="adj" fmla="val 11930"/>
            </a:avLst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1" name="Google Shape;681;p57"/>
          <p:cNvSpPr/>
          <p:nvPr/>
        </p:nvSpPr>
        <p:spPr>
          <a:xfrm flipH="1">
            <a:off x="3873202" y="1466650"/>
            <a:ext cx="1397700" cy="1397700"/>
          </a:xfrm>
          <a:prstGeom prst="blockArc">
            <a:avLst>
              <a:gd name="adj1" fmla="val 17587699"/>
              <a:gd name="adj2" fmla="val 16256715"/>
              <a:gd name="adj3" fmla="val 12710"/>
            </a:avLst>
          </a:prstGeom>
          <a:solidFill>
            <a:schemeClr val="lt2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2" name="Google Shape;682;p57"/>
          <p:cNvSpPr/>
          <p:nvPr/>
        </p:nvSpPr>
        <p:spPr>
          <a:xfrm>
            <a:off x="6427486" y="1474275"/>
            <a:ext cx="1382700" cy="1382700"/>
          </a:xfrm>
          <a:prstGeom prst="donut">
            <a:avLst>
              <a:gd name="adj" fmla="val 11930"/>
            </a:avLst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3" name="Google Shape;683;p57"/>
          <p:cNvSpPr/>
          <p:nvPr/>
        </p:nvSpPr>
        <p:spPr>
          <a:xfrm flipH="1">
            <a:off x="6420101" y="1466650"/>
            <a:ext cx="1397700" cy="1397700"/>
          </a:xfrm>
          <a:prstGeom prst="blockArc">
            <a:avLst>
              <a:gd name="adj1" fmla="val 5311109"/>
              <a:gd name="adj2" fmla="val 16256715"/>
              <a:gd name="adj3" fmla="val 12710"/>
            </a:avLst>
          </a:prstGeom>
          <a:solidFill>
            <a:schemeClr val="accent3"/>
          </a:solidFill>
          <a:ln w="952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4" name="Google Shape;684;p57"/>
          <p:cNvSpPr txBox="1">
            <a:spLocks noGrp="1"/>
          </p:cNvSpPr>
          <p:nvPr>
            <p:ph type="title" idx="4294967295"/>
          </p:nvPr>
        </p:nvSpPr>
        <p:spPr>
          <a:xfrm>
            <a:off x="4063663" y="1962150"/>
            <a:ext cx="1016700" cy="4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400" dirty="0">
                <a:solidFill>
                  <a:schemeClr val="lt2"/>
                </a:solidFill>
              </a:rPr>
              <a:t>5&gt;</a:t>
            </a:r>
            <a:endParaRPr sz="2400" dirty="0">
              <a:solidFill>
                <a:schemeClr val="lt2"/>
              </a:solidFill>
            </a:endParaRPr>
          </a:p>
        </p:txBody>
      </p:sp>
      <p:sp>
        <p:nvSpPr>
          <p:cNvPr id="685" name="Google Shape;685;p57"/>
          <p:cNvSpPr txBox="1">
            <a:spLocks noGrp="1"/>
          </p:cNvSpPr>
          <p:nvPr>
            <p:ph type="title" idx="4294967295"/>
          </p:nvPr>
        </p:nvSpPr>
        <p:spPr>
          <a:xfrm>
            <a:off x="6610550" y="1962150"/>
            <a:ext cx="1016700" cy="4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400" dirty="0">
                <a:solidFill>
                  <a:schemeClr val="lt2"/>
                </a:solidFill>
              </a:rPr>
              <a:t>|</a:t>
            </a:r>
            <a:endParaRPr sz="2400" dirty="0">
              <a:solidFill>
                <a:schemeClr val="lt2"/>
              </a:solidFill>
            </a:endParaRPr>
          </a:p>
        </p:txBody>
      </p:sp>
      <p:sp>
        <p:nvSpPr>
          <p:cNvPr id="686" name="Google Shape;686;p57"/>
          <p:cNvSpPr txBox="1">
            <a:spLocks noGrp="1"/>
          </p:cNvSpPr>
          <p:nvPr>
            <p:ph type="title" idx="4294967295"/>
          </p:nvPr>
        </p:nvSpPr>
        <p:spPr>
          <a:xfrm>
            <a:off x="1519113" y="1962150"/>
            <a:ext cx="1016700" cy="4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solidFill>
                  <a:schemeClr val="lt2"/>
                </a:solidFill>
              </a:rPr>
              <a:t>98%</a:t>
            </a:r>
            <a:endParaRPr sz="2400" dirty="0">
              <a:solidFill>
                <a:schemeClr val="lt2"/>
              </a:solidFill>
            </a:endParaRPr>
          </a:p>
        </p:txBody>
      </p:sp>
      <p:sp>
        <p:nvSpPr>
          <p:cNvPr id="6" name="Google Shape;501;p47">
            <a:extLst>
              <a:ext uri="{FF2B5EF4-FFF2-40B4-BE49-F238E27FC236}">
                <a16:creationId xmlns:a16="http://schemas.microsoft.com/office/drawing/2014/main" id="{C90CCE22-66AD-943B-2248-DF4368D5730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25173" y="9874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Results&amp; Expectations </a:t>
            </a:r>
            <a:endParaRPr dirty="0"/>
          </a:p>
        </p:txBody>
      </p:sp>
      <p:sp>
        <p:nvSpPr>
          <p:cNvPr id="7" name="Google Shape;447;p43">
            <a:extLst>
              <a:ext uri="{FF2B5EF4-FFF2-40B4-BE49-F238E27FC236}">
                <a16:creationId xmlns:a16="http://schemas.microsoft.com/office/drawing/2014/main" id="{5FD80D8F-8CF5-F2E6-24BD-9B579AFFDCD8}"/>
              </a:ext>
            </a:extLst>
          </p:cNvPr>
          <p:cNvSpPr txBox="1">
            <a:spLocks/>
          </p:cNvSpPr>
          <p:nvPr/>
        </p:nvSpPr>
        <p:spPr>
          <a:xfrm>
            <a:off x="-435981" y="0"/>
            <a:ext cx="1058551" cy="770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14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Figtree"/>
              <a:buNone/>
              <a:defRPr sz="2800" b="0" i="0" u="none" strike="noStrike" cap="none">
                <a:solidFill>
                  <a:schemeClr val="dk2"/>
                </a:solidFill>
                <a:latin typeface="Figtree"/>
                <a:ea typeface="Figtree"/>
                <a:cs typeface="Figtree"/>
                <a:sym typeface="Figtree"/>
              </a:defRPr>
            </a:lvl9pPr>
          </a:lstStyle>
          <a:p>
            <a:pPr marL="0" indent="0" algn="r"/>
            <a:r>
              <a:rPr lang="en" sz="3200" dirty="0"/>
              <a:t>07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0">
          <a:extLst>
            <a:ext uri="{FF2B5EF4-FFF2-40B4-BE49-F238E27FC236}">
              <a16:creationId xmlns:a16="http://schemas.microsoft.com/office/drawing/2014/main" id="{90D20D2A-DF86-874C-2590-331AE76F4D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501;p47">
            <a:extLst>
              <a:ext uri="{FF2B5EF4-FFF2-40B4-BE49-F238E27FC236}">
                <a16:creationId xmlns:a16="http://schemas.microsoft.com/office/drawing/2014/main" id="{46A81ED1-1B47-F308-0BDF-64F86FF23BA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630237" y="1694076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Thank You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87760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Getting Started with 3D Printing by Slidesgo">
  <a:themeElements>
    <a:clrScheme name="Simple Light">
      <a:dk1>
        <a:srgbClr val="FFFFFF"/>
      </a:dk1>
      <a:lt1>
        <a:srgbClr val="582A24"/>
      </a:lt1>
      <a:dk2>
        <a:srgbClr val="E9DCDB"/>
      </a:dk2>
      <a:lt2>
        <a:srgbClr val="E2C8C5"/>
      </a:lt2>
      <a:accent1>
        <a:srgbClr val="BE9C98"/>
      </a:accent1>
      <a:accent2>
        <a:srgbClr val="49211C"/>
      </a:accent2>
      <a:accent3>
        <a:srgbClr val="2B1411"/>
      </a:accent3>
      <a:accent4>
        <a:srgbClr val="FFFFFF"/>
      </a:accent4>
      <a:accent5>
        <a:srgbClr val="FFFFFF"/>
      </a:accent5>
      <a:accent6>
        <a:srgbClr val="FFFFFF"/>
      </a:accent6>
      <a:hlink>
        <a:srgbClr val="E9DCDB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1019</Words>
  <Application>Microsoft Office PowerPoint</Application>
  <PresentationFormat>On-screen Show (16:9)</PresentationFormat>
  <Paragraphs>228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6" baseType="lpstr">
      <vt:lpstr>Anaheim</vt:lpstr>
      <vt:lpstr>Nunito Light</vt:lpstr>
      <vt:lpstr>Arial</vt:lpstr>
      <vt:lpstr>Figtree</vt:lpstr>
      <vt:lpstr>Poppins Medium</vt:lpstr>
      <vt:lpstr>Times New Roman</vt:lpstr>
      <vt:lpstr>DM Sans</vt:lpstr>
      <vt:lpstr>Figtree Light</vt:lpstr>
      <vt:lpstr>Andika</vt:lpstr>
      <vt:lpstr>Getting Started with 3D Printing by Slidesgo</vt:lpstr>
      <vt:lpstr>Drive Guard: AI-Powered Driver Monitoring System For Drowsiness Detection and Road Safety</vt:lpstr>
      <vt:lpstr>Table of contents</vt:lpstr>
      <vt:lpstr>Abstract </vt:lpstr>
      <vt:lpstr>Background  </vt:lpstr>
      <vt:lpstr>System Architecture</vt:lpstr>
      <vt:lpstr>Datasets </vt:lpstr>
      <vt:lpstr>Datasets </vt:lpstr>
      <vt:lpstr>Objectives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5&gt;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Raghad Muammar</dc:creator>
  <cp:lastModifiedBy>Raghad Muammar</cp:lastModifiedBy>
  <cp:revision>6</cp:revision>
  <dcterms:modified xsi:type="dcterms:W3CDTF">2025-04-27T15:14:51Z</dcterms:modified>
</cp:coreProperties>
</file>