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23" r:id="rId72"/>
    <p:sldId id="324" r:id="rId73"/>
    <p:sldId id="325" r:id="rId74"/>
    <p:sldId id="326" r:id="rId75"/>
    <p:sldId id="327" r:id="rId76"/>
    <p:sldId id="328" r:id="rId77"/>
    <p:sldId id="329" r:id="rId78"/>
    <p:sldId id="330" r:id="rId79"/>
    <p:sldId id="331" r:id="rId80"/>
    <p:sldId id="332" r:id="rId81"/>
    <p:sldId id="333" r:id="rId82"/>
    <p:sldId id="334" r:id="rId83"/>
    <p:sldId id="335" r:id="rId84"/>
    <p:sldId id="336" r:id="rId85"/>
    <p:sldId id="337" r:id="rId86"/>
    <p:sldId id="338" r:id="rId87"/>
    <p:sldId id="339" r:id="rId88"/>
    <p:sldId id="340" r:id="rId89"/>
    <p:sldId id="341" r:id="rId90"/>
    <p:sldId id="342" r:id="rId91"/>
    <p:sldId id="343" r:id="rId92"/>
    <p:sldId id="344" r:id="rId93"/>
    <p:sldId id="345" r:id="rId94"/>
    <p:sldId id="346" r:id="rId95"/>
    <p:sldId id="347" r:id="rId96"/>
    <p:sldId id="348" r:id="rId97"/>
    <p:sldId id="349" r:id="rId98"/>
    <p:sldId id="350" r:id="rId99"/>
    <p:sldId id="351" r:id="rId10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73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slide" Target="slides/slide85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102" Type="http://schemas.openxmlformats.org/officeDocument/2006/relationships/viewProps" Target="viewProps.xml"/><Relationship Id="rId5" Type="http://schemas.openxmlformats.org/officeDocument/2006/relationships/slide" Target="slides/slide1.xml"/><Relationship Id="rId90" Type="http://schemas.openxmlformats.org/officeDocument/2006/relationships/slide" Target="slides/slide86.xml"/><Relationship Id="rId95" Type="http://schemas.openxmlformats.org/officeDocument/2006/relationships/slide" Target="slides/slide91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103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slide" Target="slides/slide84.xml"/><Relationship Id="rId91" Type="http://schemas.openxmlformats.org/officeDocument/2006/relationships/slide" Target="slides/slide87.xml"/><Relationship Id="rId96" Type="http://schemas.openxmlformats.org/officeDocument/2006/relationships/slide" Target="slides/slide9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slide" Target="slides/slide82.xml"/><Relationship Id="rId94" Type="http://schemas.openxmlformats.org/officeDocument/2006/relationships/slide" Target="slides/slide90.xml"/><Relationship Id="rId99" Type="http://schemas.openxmlformats.org/officeDocument/2006/relationships/slide" Target="slides/slide95.xml"/><Relationship Id="rId10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97" Type="http://schemas.openxmlformats.org/officeDocument/2006/relationships/slide" Target="slides/slide93.xml"/><Relationship Id="rId104" Type="http://schemas.openxmlformats.org/officeDocument/2006/relationships/tableStyles" Target="tableStyles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92" Type="http://schemas.openxmlformats.org/officeDocument/2006/relationships/slide" Target="slides/slide88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slide" Target="slides/slide83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56" Type="http://schemas.openxmlformats.org/officeDocument/2006/relationships/slide" Target="slides/slide52.xml"/><Relationship Id="rId77" Type="http://schemas.openxmlformats.org/officeDocument/2006/relationships/slide" Target="slides/slide73.xml"/><Relationship Id="rId100" Type="http://schemas.openxmlformats.org/officeDocument/2006/relationships/slide" Target="slides/slide96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93" Type="http://schemas.openxmlformats.org/officeDocument/2006/relationships/slide" Target="slides/slide89.xml"/><Relationship Id="rId98" Type="http://schemas.openxmlformats.org/officeDocument/2006/relationships/slide" Target="slides/slide9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EE4B2B-B787-5CFF-9F14-24778C3D8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5B6F825-4BD5-EB99-6070-4FD49D400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C71B-2FBD-4A4E-BAE2-9B65996236F4}" type="datetimeFigureOut">
              <a:rPr lang="en-US" smtClean="0"/>
              <a:t>7/30/2025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4B8F49BA-5663-9D1E-4628-2DD2DC59A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0259ED14-BA17-5071-8954-5B8707C1D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3EF60-3CC6-4320-A83C-E676B5C9D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043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212B45D-27B9-B51F-D470-DE040E89B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0174690-3D4A-6E9A-A39B-A831D0F29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3E48527-4673-A8D1-72B2-08CCBAC13C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1C71B-2FBD-4A4E-BAE2-9B65996236F4}" type="datetimeFigureOut">
              <a:rPr lang="en-US" smtClean="0"/>
              <a:t>7/30/2025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7727726-4164-F5CC-B316-2435EB035C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2A373F1-EBAC-052A-BDB8-97DC9ADE07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3EF60-3CC6-4320-A83C-E676B5C9D1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093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646C34ED-B554-3450-B934-7A702FE52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644"/>
            <a:ext cx="12164726" cy="6637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72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041"/>
    </mc:Choice>
    <mc:Fallback xmlns="">
      <p:transition spd="slow" advTm="5504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5A8F05CC-6919-F3F1-55C3-8EB1B3ABF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95BE96C-5809-DE13-1B46-F52BD8D9EB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1323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824088F5-B730-1C29-C2BC-A85708A222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CE740AA-237C-18AC-EF2B-7B62AC61A9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201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24215EA8-2112-5476-3983-1D1BA6476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4AF6C5D-949E-1D4B-CD6D-45BCE9FD90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56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657FF3A4-5B5C-3ED8-1060-46034EA505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69919DF-1E8D-0461-055E-9516082560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118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2A24561E-D808-6211-EAFB-24638850C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F4D0688-A6EB-BB4A-0054-DBCD31B79C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8729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F23A8B6C-1CCB-7C4C-C972-BBC95BCDC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2975698-EE30-354B-5081-64A990AF26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672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6F67006-7CD7-C5A0-1D7E-E0F6413CD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33DC1B4-F759-A55C-10C7-65D81509FA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181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56B607C3-14F4-68F4-4ECE-3FC4CF425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90117E9-7391-7E0D-3567-3FAF5F32E4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647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1E982896-FC25-2D5B-3123-3773D6D6C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A103CAC-BE61-E7B4-B079-D0BDABC86A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12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D0070E85-F592-87A8-7DDA-245D56B87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93E43C8-7D60-620D-3718-5E9E7B8A77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324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64EDF624-6CE7-BB70-5B20-80319E44F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EBCC8E5-4745-218A-5239-114A3A9B0F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5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B4F3B095-B15D-D35B-4423-512EEAE99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A940B5D-43A3-1141-11CE-5C1DACF0C2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0859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8A3A1627-B036-7D9B-F1AF-DCB1B46C2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1CCE12C-3DC5-B964-779F-0C88A8F7A2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3188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C38A6FA2-4652-98E7-0585-105B03D2A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258840A-956B-EEB6-761E-AA5C11099A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3495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8C2BC018-DD5C-DFB4-668F-E4E76B0BC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2F205A5-B2CE-0211-2B47-7D6C98CE52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9253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91848848-B324-38C8-692E-7E2A33812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62B0A71-AD78-1053-84A8-320518F028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1352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1A7BC1B-DF05-6D4B-F50F-2BED561EB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7255EB6-36AB-B4B1-6D98-B0C991AF2A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83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B477727-2CB8-D3D2-5AC9-5153F9021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831313B-96E3-41A3-EAC4-F6B71A3B7B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2573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34376622-C9EF-8ABF-8008-3A45FA4B2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D81F254-06E5-8576-3374-35BDBB57B5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9738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E6245B76-7CB9-4F58-C4CF-CD1D9E743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BE2C79F-DD5E-742F-3731-BF0B6B5386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1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1FBF0662-F9CD-6FDE-86A8-68EE4A68C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5BFE1BA-F8F6-E968-83B3-4B769CB4E7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1647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998BF9D7-0FAE-13F0-8599-47B5B15C7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7EC5024-DEB7-47E6-483D-93542A5414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2254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36CCE18A-1E75-3949-D28E-764CFE63B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56EFCC0-0AB5-61A5-B0C4-FB8B8425F6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4532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8FE4EE11-9EF1-E1F4-F726-17088852D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BB1EB13-5C6C-0478-8BBB-51553F7BF3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8015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F20F446A-B9E2-A447-080C-03C8926E4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D842C01-56F1-F809-5D19-77BD3A163B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0023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4B41E732-E5A0-11F0-C61E-CD2433369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D72840E-0FAD-F79D-D8E9-D1BE317166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8743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C0D4D7DE-473B-AE9E-9C2D-271E677EB6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8B355C4-4540-0FE7-C6E9-1EE3B6FD4D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9994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3A611E94-737D-9318-3548-BE0475042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65A7EC0-1814-F931-BEB8-11D5D7F642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9229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90656C83-C121-83EC-7645-03EC1948BD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3FE5874-C386-FB21-9A5B-8186C8E670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9134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A00CD934-28DB-6DED-4143-E93FFA447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A203840-C948-166F-E432-CCD3BAD508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6056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4DC91E43-5C91-2D16-7E9E-1EA791E69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B0D0586-4ED4-1425-2F0A-F6BA57A4A0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58486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D25D46D2-F2CB-0773-B340-46E2C31AD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79B6BBA-5379-A024-E314-5020E89645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6482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37838C3C-F1B5-2206-AD1E-C56D54A43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91071E8-06AF-8D15-0BBE-E5F023FBF7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4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8AB5AF6B-85CD-66BB-1EB5-EB4185B0F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3EC0618-3007-450A-9859-2DB76F8E6D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0213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D7A83554-073C-2889-81D4-6BD87A4D7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3BEA97C-252E-9DF7-5C55-590153FC25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6640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5B4CF0B7-8F3D-A06A-3A43-0EEB8F7B4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C408848-B7B6-6946-7865-95A8F132C5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2301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C9888DBF-5C6E-DB76-70F8-9A5AA62B7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AC2A6AB-C489-EA47-A2F2-2FD4584BBF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20949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4EA1F5C0-0D18-E7F6-9904-5C7361C76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0882128-7C4E-0A05-5F0F-2E0EDE6EF2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4720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90460254-2084-399A-5997-C284F43C7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713CE9D-E796-F0B6-5F67-8BA9F8D3C3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05237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E64B1FC4-A553-23E6-9BB1-95F7A0084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F3677A1-AB03-DCC5-66D5-4311920C94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4953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60AE3DD8-3D66-A04C-5CC3-CA19D55B6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BCC9CF4-1571-C39E-5BAA-780F8BFAB5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4414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96BDEC50-0A9D-2529-AB30-11C5071611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9D1CB69-25A5-D562-10EC-B5EF0E9701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2580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BD0C0C23-24AC-0E3D-BAC0-453DC6E0D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AF8CA06-7305-CAD4-017C-90E38267B7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9839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0847706-C228-5635-270F-7A6502DE3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346614D-F2E2-3F5B-4FD9-EA17A85F48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69343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2FEFEEC-DB38-2E40-1499-F5F156C8B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1CF0997-6ED0-40A2-9209-77C8F4BABB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08688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8528D653-54B6-4BF0-7FAF-D9022C70A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4511DF6-F66C-2349-1544-2231EE8191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0788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B8D7348-410F-5279-AC4B-D227555EE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CECC385-D928-4C3D-1DA3-F31953F261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89728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F59BC8E-2BCD-C9C8-CBF4-1CC2A06E7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57283D9-65C4-C4FA-6D3A-415352EC14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005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3E9202B1-2C63-DD98-19C7-887C7E85D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10E017C-16B5-A00F-4FF3-89BF386D55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7143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CFF17852-6F04-7485-3E31-2D78470A4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D70C371-F852-7CEC-56DB-65F2876E9C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9930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C190EDDB-2A41-6D06-4095-7BFA94818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9817FE8-790B-50FB-6F87-68ACDFCC68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3045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BCAA31AC-2EEA-A9A7-A880-3250FDFA9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830F697-5CDA-84F4-FC1B-72E3DD34D8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76292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B888C650-410A-CBDF-21F6-53A64BD79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DF57F76-E332-AAD4-B914-3C58A13828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13792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C567F5D8-E9DF-B3B7-6580-36AAB5A0C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739DDB9-F6CF-1C7B-750E-39446FF60C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21656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AA59A439-C72A-CEBB-1F67-3CD12EA94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2410B72-1057-D3BE-55B5-D5EDDD69B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09299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EF84D45-15DD-0900-F302-DF06D9440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EC66670-945C-172A-55FB-5102FC6779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03309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578256C1-AF1C-9854-B9D6-56EFBA5C9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Mac Computer Firewall Configuration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FBBDE57-BD60-D0E8-4AC2-76C7CE6E4E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75279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5BCF8773-A86D-D1BF-FFD9-A66EFB6F8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BD6D417-83D2-4FDE-1FAD-5A2BD78EA6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23102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66F50191-40B4-1D22-F995-93E0F9734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8ADE783-C9E2-E6D3-15CC-67A023DCB2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5689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9AFAC55D-5594-4AC7-78F1-DCE85019A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A6B1C40-7A9D-EABF-90E2-9C47943FEB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69877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6D6ABDD-3FA5-857E-BF6E-D77712FBA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98A8916-AB68-EACF-0B7A-C0B6306A8E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71178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FECCFDCD-4D1D-A759-732A-4086C6D94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61DC261-6BD1-638F-FA42-FF6674CE3B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47403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50D450F-1644-A36B-1E58-5F115D80B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5BA496F-C0FE-CE0E-076D-34697C9A20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73167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A2C67617-3646-6232-71A4-02A9368A4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45D72B8-9F51-4269-0BF6-B5E0522AC0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67590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8D5CC793-A334-6350-F4B6-C6A7991DF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510791F-02DA-390F-7E20-45CD5ED7B2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7904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5F591268-3A63-CB28-E3B7-CF2004CD8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Choosing the Right Browser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0D0DDCE-7A7A-860E-E509-23866B97B6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04677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157A2035-D608-7AAF-A172-6885787D87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76A6127-B192-A0C1-39D9-4685895104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74585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53B8754-E548-191D-E43A-C3524147D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6AB0BC6-5CB0-2590-0C92-038C4F64A3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54600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EF4F0FAD-DF88-DDE9-FEB7-8E5DCD972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6C754C3-5464-A715-DBFF-29C86E0809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59766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FBDAE9B6-1081-F429-0095-D7924B774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93213F6-40CD-090C-3702-223CBA183D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22645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CA21245-60D8-2645-6858-2F77757ED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6D102C0-23FC-F50B-87FB-8C07F12FF0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12765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9180070-0A48-2E9B-EC1C-8731166F9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48A40DA-1259-2360-DE99-DC3014A692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20135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44796F8F-D4C4-C4F5-F237-D6A772A0B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D1876C3-883C-D414-C60D-596C2E4CFF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55735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A31FCAE3-87CE-C17D-D9CF-D9229B8C0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734745C-0739-3653-12B6-E12DD905BE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98036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94275654-FE90-F7CD-3322-A95949402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6CC1673-F0C8-1462-8027-6A7822F521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594705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A64848C-CF46-B2BC-657F-6B8E7D8DE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D61778E-F761-2730-A403-D166AA4279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95074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D10A7E5D-E6BD-CDDC-CF1C-1D1124CFF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1B727B2-13E4-B987-56E0-58E0D47BEF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42847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477652A6-7413-2D1B-E1F6-DBAA1AAD4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7D5C510-3313-C1E0-ACB6-971803B738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15652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2E14704A-BDDD-53E7-BC34-227B112D6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70F262D-25AA-085F-469E-1A5D56F5D9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70308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FD1B99BB-7AEA-2651-11DD-44577A66E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49103A8-44F1-8E38-C4F0-B7AC1316F4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259381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75C376C1-108C-0B15-7A81-FE8AC410E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E6A2C47-35A7-F216-AC00-C12F9755F4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41570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B20C39F0-F058-7243-2BDD-F4C611DAB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F685D0F-59CE-5912-E701-9A1EF14DEE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94735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B5CDAE89-2EDB-A671-BC7F-02AAA4A6D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7A8A351-4A05-69C6-0621-4020B601B6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58151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3E92A586-3EFF-B6F1-6F8E-8F0FFF3D4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CF84A8F-0B00-84E7-363D-D31EDE8854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776704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F8C2CDFA-435A-5DD5-BA9A-57ABDAB85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33D856A-F11A-1ADB-0E7F-E72273EC67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35087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052AE4F2-133B-1C35-8DE7-3C79A9F82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B4A048A-194F-0283-B65B-481F2C7117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700628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A1414F8E-83CA-1E55-60F1-DE2308A5D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7D7828F-CE21-C9CA-AB51-4CE055843C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95372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A92ECFD7-46C5-5921-D7AE-419F128E6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A7CB6BF-D8BE-35EE-58AD-18DDAC1233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31467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58B331E8-7810-4D07-62DA-E8DF083D5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709AAAC-DA3A-7FC5-0175-3836D05257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041832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98A93A0A-C617-9EFA-E1F2-F2675516C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1851ADBB-0109-15B7-6758-06794BD7BD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052130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B3739BFD-BFB1-3FA7-322F-8B654E9E4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3676F44-7292-868D-27A5-70DC9DBFED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7226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C1F4CBAC-F7AC-63D9-205B-58CD7DACF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5F4F3C71-DD5C-5DEC-9A0A-3C6A36791B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7632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E55D147E-1552-B823-F2FA-ED2EFA658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FF0000"/>
                </a:solidFill>
              </a:rPr>
              <a:t>Multi-factor Authentication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1A51F00-F149-B803-22B8-ED034B23B8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8857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3A722DAF-ED3F-17EA-60C8-57EFE9ED1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F42C758-4A6B-A088-299F-705F812D6F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690270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xmlns="" id="{3C21B3FA-31FD-651E-7C36-BCB063B63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B013560-0F68-F80A-1C45-7A930882EC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55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85"/>
    </mc:Choice>
    <mc:Fallback xmlns="">
      <p:transition spd="slow" advTm="7885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A577778-9318-47A5-B323-BA53CA6DCA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950FA94-1479-4EE1-B1D3-27F8EE5F30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E318FE-106F-4E97-A648-4478C5064A5D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</Words>
  <Application>Microsoft Office PowerPoint</Application>
  <PresentationFormat>Widescreen</PresentationFormat>
  <Paragraphs>44</Paragraphs>
  <Slides>96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96</vt:i4>
      </vt:variant>
    </vt:vector>
  </HeadingPairs>
  <TitlesOfParts>
    <vt:vector size="10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Mac Computer Firewall Configuration</vt:lpstr>
      <vt:lpstr>Mac Computer Firewall Configuration</vt:lpstr>
      <vt:lpstr>Mac Computer Firewall Configuration</vt:lpstr>
      <vt:lpstr>Mac Computer Firewall Configuration</vt:lpstr>
      <vt:lpstr>Mac Computer Firewall Configuration</vt:lpstr>
      <vt:lpstr>Mac Computer Firewall Configuration</vt:lpstr>
      <vt:lpstr>Mac Computer Firewall Configuration</vt:lpstr>
      <vt:lpstr>Mac Computer Firewall Configuration</vt:lpstr>
      <vt:lpstr>Choosing the Right Browser</vt:lpstr>
      <vt:lpstr>Choosing the Right Browser</vt:lpstr>
      <vt:lpstr>Choosing the Right Browser</vt:lpstr>
      <vt:lpstr>Choosing the Right Browser</vt:lpstr>
      <vt:lpstr>Choosing the Right Browser</vt:lpstr>
      <vt:lpstr>Choosing the Right Browser</vt:lpstr>
      <vt:lpstr>Choosing the Right Browser</vt:lpstr>
      <vt:lpstr>Choosing the Right Browser</vt:lpstr>
      <vt:lpstr>Choosing the Right Browser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Multi-factor Authentication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Mohammad Alkhatib</dc:creator>
  <cp:lastModifiedBy>Microsoft account</cp:lastModifiedBy>
  <cp:revision>2</cp:revision>
  <dcterms:created xsi:type="dcterms:W3CDTF">2025-07-29T07:02:18Z</dcterms:created>
  <dcterms:modified xsi:type="dcterms:W3CDTF">2025-07-30T14:50:50Z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