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E9BBD-BF2C-4959-B924-4B320D0087D2}" type="datetimeFigureOut">
              <a:rPr lang="ar-EG" smtClean="0"/>
              <a:t>21/04/1446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3AE62-81D5-4ACC-8072-C32EE3AA54A0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93242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E9BBD-BF2C-4959-B924-4B320D0087D2}" type="datetimeFigureOut">
              <a:rPr lang="ar-EG" smtClean="0"/>
              <a:t>21/04/1446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3AE62-81D5-4ACC-8072-C32EE3AA54A0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48344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470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96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339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Bloom`s Taxonomy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82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962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7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093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144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8237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36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47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0698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2839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2571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2128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Bloom`s Taxonomy </a:t>
            </a:r>
            <a:br>
              <a:rPr lang="en-US" sz="4000" b="1" smtClean="0"/>
            </a:br>
            <a:r>
              <a:rPr lang="en-US" sz="3200" b="1" smtClean="0">
                <a:solidFill>
                  <a:srgbClr val="0070C0"/>
                </a:solidFill>
              </a:rPr>
              <a:t>Low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94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6942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1406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9419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6443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Bloom`s Taxonomy </a:t>
            </a:r>
            <a:br>
              <a:rPr lang="en-US" sz="4000" b="1" smtClean="0"/>
            </a:br>
            <a:r>
              <a:rPr lang="en-US" sz="3200" b="1" smtClean="0">
                <a:solidFill>
                  <a:srgbClr val="0070C0"/>
                </a:solidFill>
              </a:rPr>
              <a:t>High level of thinking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6109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1487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1528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2439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1984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2127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2339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996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542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Examples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7299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1839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4030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293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4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7047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924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Components of Scientific Thinking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1944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4769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5058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6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Widescreen</PresentationFormat>
  <Paragraphs>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Bloom`s Taxonomy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Bloom`s Taxonomy  Low level of thinking</vt:lpstr>
      <vt:lpstr>PowerPoint Presentation</vt:lpstr>
      <vt:lpstr>PowerPoint Presentation</vt:lpstr>
      <vt:lpstr>PowerPoint Presentation</vt:lpstr>
      <vt:lpstr>PowerPoint Presentation</vt:lpstr>
      <vt:lpstr>Bloom`s Taxonomy  High level of thinking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Components of Scientific Thinking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2024-10-23T21:59:01Z</dcterms:created>
  <dcterms:modified xsi:type="dcterms:W3CDTF">2024-10-23T21:59:01Z</dcterms:modified>
</cp:coreProperties>
</file>