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480" r:id="rId2"/>
    <p:sldId id="482" r:id="rId3"/>
    <p:sldId id="518" r:id="rId4"/>
    <p:sldId id="519" r:id="rId5"/>
    <p:sldId id="527" r:id="rId6"/>
    <p:sldId id="528" r:id="rId7"/>
    <p:sldId id="529" r:id="rId8"/>
    <p:sldId id="530" r:id="rId9"/>
    <p:sldId id="531"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50" r:id="rId27"/>
    <p:sldId id="551" r:id="rId28"/>
    <p:sldId id="552" r:id="rId29"/>
    <p:sldId id="553" r:id="rId30"/>
    <p:sldId id="554" r:id="rId31"/>
    <p:sldId id="556" r:id="rId32"/>
    <p:sldId id="557" r:id="rId33"/>
    <p:sldId id="558" r:id="rId34"/>
    <p:sldId id="559" r:id="rId35"/>
    <p:sldId id="555" r:id="rId36"/>
    <p:sldId id="602" r:id="rId37"/>
    <p:sldId id="603" r:id="rId38"/>
    <p:sldId id="604" r:id="rId39"/>
    <p:sldId id="605" r:id="rId40"/>
    <p:sldId id="606" r:id="rId41"/>
    <p:sldId id="607" r:id="rId42"/>
    <p:sldId id="608" r:id="rId43"/>
    <p:sldId id="609" r:id="rId44"/>
    <p:sldId id="610" r:id="rId45"/>
    <p:sldId id="611" r:id="rId46"/>
    <p:sldId id="612" r:id="rId47"/>
    <p:sldId id="613" r:id="rId48"/>
    <p:sldId id="614" r:id="rId49"/>
    <p:sldId id="615" r:id="rId50"/>
    <p:sldId id="616" r:id="rId51"/>
    <p:sldId id="617" r:id="rId52"/>
    <p:sldId id="620" r:id="rId53"/>
    <p:sldId id="618" r:id="rId54"/>
    <p:sldId id="619"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18"/>
            <p14:sldId id="519"/>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50"/>
            <p14:sldId id="551"/>
            <p14:sldId id="552"/>
            <p14:sldId id="553"/>
            <p14:sldId id="554"/>
            <p14:sldId id="556"/>
            <p14:sldId id="557"/>
            <p14:sldId id="558"/>
            <p14:sldId id="559"/>
            <p14:sldId id="555"/>
            <p14:sldId id="602"/>
            <p14:sldId id="603"/>
            <p14:sldId id="604"/>
            <p14:sldId id="605"/>
            <p14:sldId id="606"/>
            <p14:sldId id="607"/>
            <p14:sldId id="608"/>
            <p14:sldId id="609"/>
            <p14:sldId id="610"/>
            <p14:sldId id="611"/>
            <p14:sldId id="612"/>
            <p14:sldId id="613"/>
            <p14:sldId id="614"/>
            <p14:sldId id="615"/>
            <p14:sldId id="616"/>
            <p14:sldId id="617"/>
            <p14:sldId id="620"/>
            <p14:sldId id="618"/>
            <p14:sldId id="6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04" autoAdjust="0"/>
  </p:normalViewPr>
  <p:slideViewPr>
    <p:cSldViewPr snapToGrid="0">
      <p:cViewPr>
        <p:scale>
          <a:sx n="81" d="100"/>
          <a:sy n="81" d="100"/>
        </p:scale>
        <p:origin x="1704" y="9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39.141"/>
    </inkml:context>
    <inkml:brush xml:id="br0">
      <inkml:brushProperty name="width" value="0.05" units="cm"/>
      <inkml:brushProperty name="height" value="0.05" units="cm"/>
    </inkml:brush>
  </inkml:definitions>
  <inkml:trace contextRef="#ctx0" brushRef="#br0">357 451 4681 0 0,'-1'2'185'0'0,"0"1"-1"0"0,-1-1 1 0 0,1 0-1 0 0,-1 0 1 0 0,1-1 0 0 0,-1 1-1 0 0,0 0 1 0 0,0 0-1 0 0,0-1 1 0 0,0 1 0 0 0,0-1-1 0 0,0 0 1 0 0,-1 0 0 0 0,1 0-1 0 0,0 0 1 0 0,-1 0-1 0 0,1 0 1 0 0,-1 0 0 0 0,-2 0-1 0 0,0 0 75 0 0,1 0 0 0 0,0 1 0 0 0,0-1-1 0 0,0 1 1 0 0,0 0 0 0 0,1 0 0 0 0,-7 5 0 0 0,-1 2 136 0 0,-29 30 332 0 0,33-35-627 0 0,6-4-97 0 0,1 0 0 0 0,-1 0 0 0 0,1-1 0 0 0,-1 1 0 0 0,0 0 0 0 0,1-1 0 0 0,-1 1 0 0 0,1 0 0 0 0,0-1 1 0 0,-1 1-1 0 0,1 0 0 0 0,-1-1 0 0 0,1 1 0 0 0,0-1 0 0 0,-1 1 0 0 0,1-1 0 0 0,0 1 0 0 0,-1-1 0 0 0,1 0 0 0 0,-11-30-8 0 0,8 19 16 0 0,2 10-8 0 0,0 1-1 0 0,0-1 1 0 0,1 0-1 0 0,-1 1 1 0 0,0-1 0 0 0,0 1-1 0 0,0-1 1 0 0,0 1-1 0 0,-1 0 1 0 0,1-1 0 0 0,0 1-1 0 0,-1 0 1 0 0,1 0-1 0 0,-1 0 1 0 0,1 0-1 0 0,-1 0 1 0 0,1 0 0 0 0,-1 0-1 0 0,0 1 1 0 0,1-1-1 0 0,-1 0 1 0 0,0 1 0 0 0,1-1-1 0 0,-1 1 1 0 0,0 0-1 0 0,0 0 1 0 0,0 0-1 0 0,1 0 1 0 0,-1 0 0 0 0,-3 0-1 0 0,13 2 454 0 0,-7-2-442 0 0,-1 0 0 0 0,0 0 0 0 0,1 0 1 0 0,-1 0-1 0 0,0 0 0 0 0,1 0 0 0 0,-1 0 0 0 0,0 0 0 0 0,1 0 0 0 0,-1 0 1 0 0,1 0-1 0 0,-1 0 0 0 0,0 0 0 0 0,1 0 0 0 0,-1 0 0 0 0,0-1 1 0 0,1 1-1 0 0,-1 0 0 0 0,0 0 0 0 0,1 0 0 0 0,-1 0 0 0 0,0-1 1 0 0,0 1-1 0 0,1 0 0 0 0,-1 0 0 0 0,0-1 0 0 0,0 1 0 0 0,1 0 0 0 0,-1-1 1 0 0,0 1-1 0 0,0 0 0 0 0,1-1 0 0 0,-1 1-9 0 0,-1 1 1 0 0,1-1-1 0 0,0 0 1 0 0,0 0-1 0 0,-1 1 0 0 0,1-1 1 0 0,0 0-1 0 0,0 0 0 0 0,-1 1 1 0 0,1-1-1 0 0,0 0 1 0 0,0 0-1 0 0,-1 0 0 0 0,1 0 1 0 0,0 0-1 0 0,-1 1 0 0 0,1-1 1 0 0,0 0-1 0 0,-1 0 1 0 0,1 0-1 0 0,0 0 0 0 0,-1 0 1 0 0,1 0-1 0 0,0 0 1 0 0,-1 0-1 0 0,1 0 0 0 0,0 0 1 0 0,-1 0-1 0 0,1 0 0 0 0,0 0 1 0 0,-1 0-1 0 0,1-1 1 0 0,0 1-1 0 0,0 0 0 0 0,-1 0 1 0 0,1 0-1 0 0,0 0 0 0 0,-1-1 1 0 0,1 1-1 0 0,0 0 1 0 0,0 0-1 0 0,-1 0 0 0 0,1-1 1 0 0,0 1-1 0 0,0 0 0 0 0,0-1 1 0 0,-1 1-1 0 0,1 0 1 0 0,0 0-1 0 0,0-1 0 0 0,0 1 1 0 0,0 0-1 0 0,0-1 1 0 0,0 1-1 0 0,-1 0 0 0 0,1-1 1 0 0,0 1-1 0 0,0 0 0 0 0,0-1 1 0 0,0-11-20 0 0,0 0 1 0 0,1 1-1 0 0,0-1 1 0 0,4-16 0 0 0,1-17-71 0 0,-5 35 50 0 0,-1 5 29 0 0,0 1-1 0 0,0 0 1 0 0,0-1 0 0 0,1 1 0 0 0,0 0 0 0 0,0-1 0 0 0,0 1 0 0 0,0 0 0 0 0,0 0 0 0 0,1 0-1 0 0,0 0 1 0 0,0 0 0 0 0,0 0 0 0 0,0 0 0 0 0,1 1 0 0 0,2-4 0 0 0,1 3 5 0 0,5-8 0 0 0,-35 47 48 0 0,-22 47 34 0 0,31-52-31 0 0,-26 38 1 0 0,21-41 57 0 0,11-16-80 0 0,0 0 0 0 0,1 0 0 0 0,1 1 0 0 0,0 0 0 0 0,0 0 0 0 0,-6 20 0 0 0,12-31-26 0 0,1 0 0 0 0,0 0 0 0 0,0 0 0 0 0,0 0 0 0 0,0 0 0 0 0,0 0 0 0 0,0 0 0 0 0,0 0 0 0 0,0 0 0 0 0,0 0 0 0 0,0 0 0 0 0,0 0 0 0 0,1 0 0 0 0,-1 0 0 0 0,0 0 0 0 0,1 1 0 0 0,1-1 1 0 0,-1 1 0 0 0,0-1 0 0 0,0 1 1 0 0,0-1-1 0 0,1 0 0 0 0,-1 1 0 0 0,1-1 0 0 0,-1 0 1 0 0,1 0-1 0 0,0 0 0 0 0,-1 0 0 0 0,1 0 0 0 0,0 0 0 0 0,2 0 1 0 0,3 2 0 0 0,0-1 1 0 0,0 2-1 0 0,-1-1 1 0 0,0 1-1 0 0,1 0 1 0 0,-1 0-1 0 0,-1 1 1 0 0,11 9-1 0 0,-3 1-43 0 0,-1 0 0 0 0,11 20-1 0 0,-14-22-6 0 0,-7-10 14 0 0,0 0 1 0 0,0 0-1 0 0,0 0 0 0 0,1-1 1 0 0,-1 1-1 0 0,1-1 1 0 0,0 1-1 0 0,-1-1 1 0 0,7 4-1 0 0,-8-6 16 0 0,1 1 1 0 0,-1-1-1 0 0,1 1 1 0 0,-1-1-1 0 0,1 0 1 0 0,-1 1-1 0 0,1-1 1 0 0,-1 0-1 0 0,1 0 0 0 0,-1 0 1 0 0,1 0-1 0 0,-1-1 1 0 0,1 1-1 0 0,-1 0 1 0 0,1-1-1 0 0,-1 1 1 0 0,1 0-1 0 0,-1-1 1 0 0,0 0-1 0 0,1 1 0 0 0,-1-1 1 0 0,0 0-1 0 0,1 0 1 0 0,-1 0-1 0 0,2-1 1 0 0,-2 1 12 0 0,1 0 0 0 0,-1-1 1 0 0,1 1-1 0 0,-1 0 1 0 0,0 0-1 0 0,0-1 0 0 0,0 1 1 0 0,0 0-1 0 0,0-1 1 0 0,0 0-1 0 0,0 1 0 0 0,0-1 1 0 0,-1 1-1 0 0,1-1 0 0 0,0 0 1 0 0,-1 1-1 0 0,0-1 1 0 0,1 0-1 0 0,-1 0 0 0 0,0 1 1 0 0,0-1-1 0 0,0 0 1 0 0,0-2-1 0 0,0-1-9 0 0,2-22 9 0 0,4-82-51 0 0,-6 74 44 0 0,8-78 13 0 0,-1 44 52 0 0,-6 23 47 0 0,0 40-52 0 0,-1 0-1 0 0,0 0 1 0 0,0 0-1 0 0,-1 0 0 0 0,0 0 1 0 0,0 0-1 0 0,-1 0 1 0 0,1 0-1 0 0,-1 0 1 0 0,0 1-1 0 0,-1-1 1 0 0,1 1-1 0 0,-8-11 1 0 0,3 1 93 0 0,4 8 60 0 0,2 11-68 0 0,1 5-124 0 0,-1-7 0 0 0,1 1 0 0 0,0-1 0 0 0,0 1 0 0 0,0 0 0 0 0,1-1-1 0 0,-1 1 1 0 0,1-1 0 0 0,-1 1 0 0 0,1-1 0 0 0,0 1 0 0 0,0-1 0 0 0,0 0 0 0 0,2 4 0 0 0,7 11 37 0 0,-1 1 1 0 0,-1 0 0 0 0,0 0 0 0 0,-1 0 0 0 0,7 33-1 0 0,-7-15-26 0 0,-1 0-1 0 0,1 40 0 0 0,-7-66-2 0 0,0 1 1 0 0,-1-1-1 0 0,0 0 0 0 0,-1 1 0 0 0,0-1 1 0 0,0 0-1 0 0,-1 0 0 0 0,0 0 0 0 0,-1 0 0 0 0,0-1 1 0 0,-1 0-1 0 0,1 1 0 0 0,-2-2 0 0 0,0 1 1 0 0,0-1-1 0 0,-10 12 0 0 0,10-12 3 0 0,0 1 1 0 0,1-1-1 0 0,1 1 0 0 0,-1 0 1 0 0,1 0-1 0 0,1 0 0 0 0,0 1 1 0 0,0-1-1 0 0,-1 14 0 0 0,-3 1 7 0 0,-5 29-12 0 0,3-1 1 0 0,1 1-1 0 0,0 70 0 0 0,9-100 5 0 0,-1-23-22 0 0,0 0 0 0 0,0-1 0 0 0,0 1-1 0 0,0 0 1 0 0,0 0 0 0 0,0 0 0 0 0,0 0-1 0 0,0 0 1 0 0,0 0 0 0 0,0 0 0 0 0,0 0-1 0 0,0-1 1 0 0,0 1 0 0 0,0 0 0 0 0,0 0-1 0 0,0 0 1 0 0,0 0 0 0 0,0 0 0 0 0,0 0-1 0 0,0 0 1 0 0,0 0 0 0 0,0-1 0 0 0,0 1 0 0 0,0 0-1 0 0,0 0 1 0 0,0 0 0 0 0,0 0 0 0 0,0 0-1 0 0,0 0 1 0 0,0 0 0 0 0,1 0 0 0 0,-1 0-1 0 0,0 0 1 0 0,0 0 0 0 0,0 0 0 0 0,0 0-1 0 0,0-1 1 0 0,0 1 0 0 0,0 0 0 0 0,0 0-1 0 0,0 0 1 0 0,1 0 0 0 0,-1 0 0 0 0,0 0-1 0 0,0 0 1 0 0,0 0 0 0 0,0 0 0 0 0,0 0-1 0 0,0 0 1 0 0,0 0 0 0 0,1 0 0 0 0,-1 0 0 0 0,0 0-1 0 0,0 1 1 0 0,0-1 0 0 0,0 0 0 0 0,0 0-1 0 0,0 0 1 0 0,0 0 0 0 0,0 0 0 0 0,0 0-1 0 0,1 0 1 0 0,-1 0 0 0 0,0 0 0 0 0,0 0-1 0 0,0 0 1 0 0,0 0 0 0 0,11-37 82 0 0,21-106-59 0 0,-1 2-175 0 0,-4 41-320 0 0,49-128-300 0 0,-55 162 505 0 0,43-154 0 0 0,-61 204 255 0 0,0 0-1 0 0,-2 0 0 0 0,0 0 1 0 0,0 0-1 0 0,-2 0 0 0 0,-4-30 1 0 0,5 42 10 0 0,-1-1 0 0 0,0 1 0 0 0,-1 0 1 0 0,1 0-1 0 0,-1 0 0 0 0,0 0 0 0 0,0 1 0 0 0,0-1 1 0 0,0 0-1 0 0,-1 1 0 0 0,0-1 0 0 0,1 1 0 0 0,-1 0 1 0 0,0 0-1 0 0,-1 0 0 0 0,1 0 0 0 0,0 1 0 0 0,-5-3 1 0 0,5 3-1 0 0,0 1 1 0 0,1 0-1 0 0,-1 0 1 0 0,0 0 0 0 0,1 1-1 0 0,-1-1 1 0 0,0 1-1 0 0,0-1 1 0 0,0 1 0 0 0,0 0-1 0 0,0 0 1 0 0,1 1-1 0 0,-1-1 1 0 0,0 0 0 0 0,0 1-1 0 0,0 0 1 0 0,1-1-1 0 0,-1 1 1 0 0,0 0 0 0 0,1 0-1 0 0,-1 1 1 0 0,1-1 0 0 0,-1 1-1 0 0,1-1 1 0 0,-1 1-1 0 0,1 0 1 0 0,0 0 0 0 0,-2 2-1 0 0,-9 8 8 0 0,0 1 1 0 0,0 1-1 0 0,2 0 0 0 0,0 1 0 0 0,0 0 1 0 0,2 1-1 0 0,-1 0 0 0 0,2 0 0 0 0,1 1 0 0 0,0 0 1 0 0,-8 30-1 0 0,3 4 184 0 0,2 1 1 0 0,2 1-1 0 0,3-1 1 0 0,1 66-1 0 0,5 185 367 0 0,-2-187-578 0 0,3-275-399 0 0,16-27 116 0 0,70-190 264 0 0,-49 232 45 0 0,-29 115 10 0 0,-7 24 2 0 0,-1 0-1 0 0,0-1 0 0 0,0 1 1 0 0,-1-1-1 0 0,2-10 0 0 0,-3 15-11 0 0,1 0-1 0 0,-1 0 1 0 0,0 0 0 0 0,1 0-1 0 0,-1 0 1 0 0,1 0 0 0 0,-1 0 0 0 0,1 0-1 0 0,-1 1 1 0 0,1-1 0 0 0,0 0-1 0 0,-1 0 1 0 0,1 1 0 0 0,1-2-1 0 0,3-1 19 0 0,-4 5-20 0 0,-4 4 4 0 0,2 1-1 0 0,-1 0 0 0 0,1-1 0 0 0,0 1 0 0 0,1 0 1 0 0,-1 0-1 0 0,1-1 0 0 0,1 1 0 0 0,0 7 1 0 0,0 19 14 0 0,-7 90 179 0 0,-29 162 1 0 0,25-236-164 0 0,-15 65 21 0 0,6-42-40 0 0,-42 112 4 0 0,43-139-21 0 0,-3 3 6 0 0,21-48-8 0 0,0 0 0 0 0,-1 0-1 0 0,1 0 1 0 0,0 1 0 0 0,0-1-1 0 0,0 0 1 0 0,0 0 0 0 0,0 0 0 0 0,0 0-1 0 0,0 0 1 0 0,-1 1 0 0 0,1-1-1 0 0,0 0 1 0 0,0 0 0 0 0,0 0 0 0 0,0 0-1 0 0,0 0 1 0 0,-1 0 0 0 0,1 0-1 0 0,0 0 1 0 0,0 0 0 0 0,0 0 0 0 0,-1 0-1 0 0,1 0 1 0 0,0 0 0 0 0,0 0-1 0 0,0 0 1 0 0,0 0 0 0 0,-1 0 0 0 0,1 0-1 0 0,0 0 1 0 0,0 0 0 0 0,0 0-1 0 0,0 0 1 0 0,-1 0 0 0 0,1 0 0 0 0,0 0-1 0 0,0 0 1 0 0,0 0 0 0 0,0 0-1 0 0,-1 0 1 0 0,1 0 0 0 0,0 0 0 0 0,0-1-1 0 0,0 1 1 0 0,0 0 0 0 0,0 0-1 0 0,0 0 1 0 0,-1 0 0 0 0,1 0 0 0 0,0-1-1 0 0,0 1 1 0 0,0 0 0 0 0,0 0-1 0 0,0 0 1 0 0,0 0 0 0 0,0-1-1 0 0,0 1 1 0 0,0 0 0 0 0,0 0 0 0 0,0 0-1 0 0,0 0 1 0 0,0-1 0 0 0,0 1-1 0 0,0 0 1 0 0,-3-14-21 0 0,6-11-31 0 0,2 0 1 0 0,1 1-1 0 0,1 0 0 0 0,1 0 0 0 0,13-27 1 0 0,5-14-91 0 0,148-473-196 0 0,-150 458 183 0 0,-15 49 92 0 0,-5 17-24 0 0,0 0-1 0 0,0 0 1 0 0,2 1-1 0 0,-1-1 1 0 0,2 1-1 0 0,11-18 1 0 0,-18 31 87 0 0,0-1 0 0 0,0 1 0 0 0,1-1-1 0 0,-1 1 1 0 0,0 0 0 0 0,0-1 0 0 0,1 1 0 0 0,-1 0 0 0 0,0 0 0 0 0,0-1 0 0 0,1 1 0 0 0,-1 0 0 0 0,0 0-1 0 0,1-1 1 0 0,-1 1 0 0 0,0 0 0 0 0,1 0 0 0 0,-1 0 0 0 0,0-1 0 0 0,1 1 0 0 0,-1 0 0 0 0,1 0 0 0 0,-1 0-1 0 0,0 0 1 0 0,1 0 0 0 0,-1 0 0 0 0,1 0 0 0 0,-1 0 0 0 0,1 0 0 0 0,5 10 4 0 0,-3 22 23 0 0,-3-30-20 0 0,1 16 4 0 0,-2-1 1 0 0,0 1 0 0 0,0-1 0 0 0,-2 0-1 0 0,0 0 1 0 0,-1 0 0 0 0,-1 0 0 0 0,0 0-1 0 0,-2-1 1 0 0,-12 25 0 0 0,10-23-8 0 0,-8 13 6 0 0,-30 44 1 0 0,23-41 93 0 0,3 1 0 0 0,0 0-1 0 0,3 2 1 0 0,-22 58 0 0 0,24-47 132 0 0,20-67-117 0 0,7-29-35 0 0,-6 24-75 0 0,76-303 8 0 0,-80 320-16 0 0,0 0 0 0 0,1 0-1 0 0,1 0 1 0 0,-1 0-1 0 0,1 1 1 0 0,0-1 0 0 0,0 1-1 0 0,5-7 1 0 0,-7 13-1 0 0,-1-1 1 0 0,1 1-1 0 0,-1 0 0 0 0,1 0 1 0 0,-1-1-1 0 0,1 1 1 0 0,-1 0-1 0 0,1 0 0 0 0,0 0 1 0 0,-1 0-1 0 0,1 0 1 0 0,-1 0-1 0 0,1 0 0 0 0,-1 0 1 0 0,1 0-1 0 0,-1 0 1 0 0,1 0-1 0 0,0 0 0 0 0,-1 0 1 0 0,1 0-1 0 0,-1 1 1 0 0,1-1-1 0 0,-1 0 0 0 0,1 0 1 0 0,-1 0-1 0 0,1 1 1 0 0,-1-1-1 0 0,1 0 0 0 0,-1 1 1 0 0,0-1-1 0 0,1 1 1 0 0,-1-1-1 0 0,1 0 0 0 0,-1 1 1 0 0,0-1-1 0 0,1 1 1 0 0,-1-1-1 0 0,0 1 0 0 0,0-1 1 0 0,1 1-1 0 0,-1-1 1 0 0,0 2-1 0 0,11 19 36 0 0,-9-8-15 0 0,-1-1 0 0 0,0 1 0 0 0,-1 0 0 0 0,0 0 0 0 0,-3 22 1 0 0,1-14-17 0 0,-2 10-13 0 0,-13 57 0 0 0,-39 83-596 0 0,30-99-527 0 0,10-17-1543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4.642"/>
    </inkml:context>
    <inkml:brush xml:id="br0">
      <inkml:brushProperty name="width" value="0.05" units="cm"/>
      <inkml:brushProperty name="height" value="0.05" units="cm"/>
    </inkml:brush>
  </inkml:definitions>
  <inkml:trace contextRef="#ctx0" brushRef="#br0">31 83 1952 0 0,'-30'-21'5407'0'0,"29"21"-5199"0"0,1 3 449 0 0,0-5-357 0 0,0 0-82 0 0,0-4 510 0 0,0 4-601 0 0,1 0-1 0 0,-1 0 1 0 0,0 0 0 0 0,1 0-1 0 0,-1 0 1 0 0,1 0 0 0 0,0 0-1 0 0,0 0 1 0 0,0 0 0 0 0,1-3-1 0 0,8-9-14 0 0,-3 5-1 0 0,-7 8-105 0 0,0 1-1 0 0,0 0 0 0 0,0-1 0 0 0,0 1 1 0 0,1 0-1 0 0,-1-1 0 0 0,0 1 0 0 0,0 0 1 0 0,1-1-1 0 0,-1 1 0 0 0,0 0 0 0 0,0 0 1 0 0,1-1-1 0 0,-1 1 0 0 0,0 0 0 0 0,1 0 0 0 0,-1-1 1 0 0,0 1-1 0 0,1 0 0 0 0,-1 0 0 0 0,0 0 1 0 0,1 0-1 0 0,-1 0 0 0 0,1 0 0 0 0,-1 0 1 0 0,0 0-1 0 0,1 0 0 0 0,-1 0 0 0 0,1 0 1 0 0,-1 0-1 0 0,0 0 0 0 0,1 0 0 0 0,-1 0 1 0 0,0 0-1 0 0,1 0 0 0 0,-1 0 0 0 0,1 0 1 0 0,-1 0-1 0 0,1 1 0 0 0,10 15 208 0 0,2 22-20 0 0,-7 2-85 0 0,-1 1-1 0 0,-2-1 0 0 0,-1 1 0 0 0,-6 52 0 0 0,2-36 51 0 0,-19 252 284 0 0,14-231-331 0 0,4-42-59 0 0,-7 40-32 0 0,0-5 13 0 0,8-24-3 0 0,8 42 118 0 0,-1-20-132 0 0,-4-25-165 0 0,-4-31-173 0 0,3-13 309 0 0,0 0 0 0 0,-1 1 0 0 0,1-1 0 0 0,0 0 0 0 0,0 0 0 0 0,0 0 0 0 0,-1 0 1 0 0,1 0-1 0 0,0 0 0 0 0,0 0 0 0 0,0 0 0 0 0,-1 0 0 0 0,1 0 0 0 0,0 0 0 0 0,0 0 0 0 0,-1 0 1 0 0,1 0-1 0 0,0 0 0 0 0,0 0 0 0 0,0-1 0 0 0,-1 1 0 0 0,1 0 0 0 0,0 0 0 0 0,0 0 0 0 0,0 0 1 0 0,-1 0-1 0 0,1 0 0 0 0,0-1 0 0 0,0 1 0 0 0,0 0 0 0 0,0 0 0 0 0,-1-1 0 0 0,-8-12-474 0 0,6 2 267 0 0,-1-13-470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5.165"/>
    </inkml:context>
    <inkml:brush xml:id="br0">
      <inkml:brushProperty name="width" value="0.05" units="cm"/>
      <inkml:brushProperty name="height" value="0.05" units="cm"/>
    </inkml:brush>
  </inkml:definitions>
  <inkml:trace contextRef="#ctx0" brushRef="#br0">3 1 3833 0 0,'2'8'-392'0'0,"-2"-7"-656"0"0,-2-1 1048 0 0,1 0-145 0 0,1-3 1 0 0,-2-3-192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5.940"/>
    </inkml:context>
    <inkml:brush xml:id="br0">
      <inkml:brushProperty name="width" value="0.05" units="cm"/>
      <inkml:brushProperty name="height" value="0.05" units="cm"/>
    </inkml:brush>
  </inkml:definitions>
  <inkml:trace contextRef="#ctx0" brushRef="#br0">9 94 4265 0 0,'0'0'3717'0'0,"9"-7"-1772"0"0,28-79-1144 0 0,-36 100-1188 0 0,-5 5 607 0 0,-15 35 0 0 0,4-10 301 0 0,10-29-156 0 0,1 0 0 0 0,1 1 0 0 0,-1 19 0 0 0,3-29-355 0 0,1 0 0 0 0,0 0 0 0 0,0 0 0 0 0,0 0 0 0 0,1 0 0 0 0,0 0 0 0 0,0 0 1 0 0,1 0-1 0 0,0-1 0 0 0,0 1 0 0 0,5 10 0 0 0,-5-12-3 0 0,1 0 0 0 0,1 0 0 0 0,-1 0 0 0 0,0 0 0 0 0,1 0 0 0 0,0-1 0 0 0,0 0 0 0 0,0 0 0 0 0,0 0 0 0 0,6 3 0 0 0,5 2 11 0 0,30 9 0 0 0,-30-12-13 0 0,-1 0-1 0 0,22 12 0 0 0,-32-14-3 0 0,16 8-1 0 0,-1 1 0 0 0,0 0 0 0 0,0 2 0 0 0,-2 0 1 0 0,20 20-1 0 0,-17-11-8 0 0,0 2 1 0 0,-1 0-1 0 0,-2 1 0 0 0,0 0 1 0 0,-2 2-1 0 0,20 49 0 0 0,-20-41-14 0 0,14 14-34 0 0,-21-38 10 0 0,-1 1 0 0 0,0 0-1 0 0,0 0 1 0 0,-1 1 0 0 0,-1 0 0 0 0,7 25 0 0 0,-11-31-36 0 0,4 29-320 0 0,-5-35 350 0 0,1-1 0 0 0,-1 1 0 0 0,0 0 0 0 0,0-1 0 0 0,0 1 0 0 0,-1-1 0 0 0,1 1 0 0 0,0 0 0 0 0,0-1 0 0 0,-1 1 0 0 0,1-1 0 0 0,-1 1 0 0 0,0-1 0 0 0,1 1 0 0 0,-1-1 0 0 0,0 0 0 0 0,-1 3 0 0 0,-3-3-1128 0 0,-4-7 103 0 0,-5-9 484 0 0,12 13 561 0 0,-8-13-758 0 0,-1-11-313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7.448"/>
    </inkml:context>
    <inkml:brush xml:id="br0">
      <inkml:brushProperty name="width" value="0.05" units="cm"/>
      <inkml:brushProperty name="height" value="0.05" units="cm"/>
    </inkml:brush>
  </inkml:definitions>
  <inkml:trace contextRef="#ctx0" brushRef="#br0">91 867 2361 0 0,'-1'1'219'0'0,"-1"1"1"0"0,1 0 0 0 0,0-1 0 0 0,-1 1 0 0 0,1-1 0 0 0,0 1 0 0 0,-1-1-1 0 0,0 0 1 0 0,1 0 0 0 0,-3 2 0 0 0,-10 1 525 0 0,7-7-229 0 0,4-1-510 0 0,0 0 1 0 0,1 0-1 0 0,0 0 1 0 0,-1 0-1 0 0,1 0 0 0 0,1 0 1 0 0,-1-1-1 0 0,0 1 1 0 0,0-7-1 0 0,-9-19 26 0 0,3 12 335 0 0,0-11 128 0 0,5 10-157 0 0,4 7-91 0 0,7-20 113 0 0,-1 0-261 0 0,-4 14-75 0 0,10-92 721 0 0,-4 20 42 0 0,-8 76-640 0 0,1 0 0 0 0,0 0 0 0 0,1-1-1 0 0,1 2 1 0 0,5-16 0 0 0,32-64 192 0 0,-14 37-152 0 0,-19 36-152 0 0,-1 0-1 0 0,8-32 1 0 0,17-55-312 0 0,-38 138 316 0 0,-7 23 346 0 0,9-43-338 0 0,0 0 0 0 0,-1 1 0 0 0,0-2 0 0 0,-1 1 0 0 0,-1-1 0 0 0,-10 15 0 0 0,6-13-33 0 0,-13 19 29 0 0,22-28 21 0 0,3-5-27 0 0,7-10-13 0 0,2-5-8 0 0,13-19-17 0 0,3-6-2 0 0,-6 17-1 0 0,-14 18 3 0 0,0 0 0 0 0,1 0 1 0 0,8-6-1 0 0,13-4 0 0 0,-26 16 1 0 0,-1 0 0 0 0,0 1 0 0 0,1-1 0 0 0,-1 1 0 0 0,1 0 0 0 0,-1-1 0 0 0,1 1 0 0 0,0 0 0 0 0,-1 0 0 0 0,4 0 0 0 0,-3 0 0 0 0,1 1 0 0 0,-1 0 1 0 0,0-1-1 0 0,1 1 0 0 0,-1 0 0 0 0,0 0 1 0 0,0 0-1 0 0,1 0 0 0 0,-1 0 0 0 0,3 3 1 0 0,-2-1-1 0 0,0-1 1 0 0,0 1 0 0 0,0 0 0 0 0,-1 0-1 0 0,5 6 1 0 0,1 7 4 0 0,1 10 29 0 0,6 14 66 0 0,-2-4 49 0 0,-5-13-14 0 0,2 5-54 0 0,-5-13-9 0 0,0 1 0 0 0,3 18 1 0 0,5 60-3 0 0,-4 1 0 0 0,-4 105 0 0 0,-5-182-50 0 0,1 0-1 0 0,0 0 0 0 0,1-1 1 0 0,1 1-1 0 0,1 0 0 0 0,1-1 1 0 0,0 0-1 0 0,1 0 0 0 0,9 17 1 0 0,6 5-24 0 0,-10-19 4 0 0,14 35 0 0 0,-18-37 0 0 0,0 2 7 0 0,10 40 0 0 0,-15-51-13 0 0,-1 0 0 0 0,0 0 0 0 0,-1 0 0 0 0,0 11 0 0 0,-2 24-1223 0 0,2-43 813 0 0,0-4 69 0 0,0-9 81 0 0,-4-11-749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0:57.327"/>
    </inkml:context>
    <inkml:brush xml:id="br0">
      <inkml:brushProperty name="width" value="0.05" units="cm"/>
      <inkml:brushProperty name="height" value="0.05" units="cm"/>
    </inkml:brush>
  </inkml:definitions>
  <inkml:trace contextRef="#ctx0" brushRef="#br0">821 87 2393 0 0,'1'0'310'0'0,"0"0"0"0"0,-1 0 0 0 0,1 0 1 0 0,0-1-1 0 0,-1 1 0 0 0,1 0 1 0 0,0 0-1 0 0,-1 0 0 0 0,1-1 0 0 0,0 1 1 0 0,-1 0-1 0 0,1-1 0 0 0,-1 1 1 0 0,1 0-1 0 0,0-1 0 0 0,-1 1 0 0 0,1-1 1 0 0,0 0-1 0 0,0-1-171 0 0,0 0 1 0 0,0 0-1 0 0,0 1 0 0 0,0-1 0 0 0,0 0 1 0 0,-1 0-1 0 0,1 0 0 0 0,0 0 0 0 0,0-3 1 0 0,1-6-204 0 0,1-8 708 0 0,-5 14-78 0 0,-1 2-81 0 0,-4-6 7 0 0,-3-2 116 0 0,9 11-605 0 0,1 0 0 0 0,-1 0-1 0 0,0 0 1 0 0,1 0 0 0 0,-1 0 0 0 0,0 0-1 0 0,1 0 1 0 0,-1 0 0 0 0,0 0 0 0 0,1 0-1 0 0,-1 1 1 0 0,0-1 0 0 0,1 0 0 0 0,-1 0 0 0 0,0 0-1 0 0,1 1 1 0 0,-1-1 0 0 0,1 0 0 0 0,-1 1-1 0 0,1-1 1 0 0,-1 1 0 0 0,1-1 0 0 0,-1 1-1 0 0,1-1 1 0 0,-1 1 0 0 0,0 0 0 0 0,-15 20 99 0 0,9-12 44 0 0,-54 80 283 0 0,47-72-322 0 0,0 0-1 0 0,-1-2 1 0 0,-1 0 0 0 0,-34 25-1 0 0,-19 18 20 0 0,10 1-115 0 0,-20 30 7 0 0,34-37-7 0 0,-6 9 19 0 0,-130 198 83 0 0,125-181-84 0 0,31-48-30 0 0,9-10 9 0 0,-1-8-3 0 0,6-9 4 0 0,7-6 2 0 0,2-14 5 0 0,7-11-6 0 0,13-20-17 0 0,-11 31 3 0 0,20-59-2 0 0,25-56-3 0 0,-40 108 9 0 0,-2 0 0 0 0,-1 0 0 0 0,6-26 0 0 0,-5-1 0 0 0,-8 17-1 0 0,-1-98-7 0 0,-1 145 33 0 0,-1 0 0 0 0,-1 0 0 0 0,0-1 0 0 0,-1 1 0 0 0,0 0 1 0 0,-8 18-1 0 0,3-6 1 0 0,0 19 24 0 0,-1 1-29 0 0,-4 12 55 0 0,0 29 287 0 0,4-30-96 0 0,2-19-134 0 0,3-17-8 0 0,-2 6 216 0 0,-2 30 0 0 0,8-55-317 0 0,0 0 1 0 0,0 1 0 0 0,0-1 0 0 0,0 0-1 0 0,1 1 1 0 0,-1-1 0 0 0,0 0 0 0 0,0 0-1 0 0,1 1 1 0 0,-1-1 0 0 0,1 0 0 0 0,-1 0-1 0 0,1 0 1 0 0,0 0 0 0 0,-1 0 0 0 0,1 1-1 0 0,0-1 1 0 0,0 0 0 0 0,-1-1-1 0 0,1 1 1 0 0,0 0 0 0 0,0 0 0 0 0,0 0-1 0 0,0 0 1 0 0,2 0 0 0 0,2 1 93 0 0,-1 0-1 0 0,1 0 1 0 0,0 0 0 0 0,0-1-1 0 0,5 1 1 0 0,6 2 49 0 0,-6-2-35 0 0,8 0-1 0 0,26-4 81 0 0,-39 1-210 0 0,0 0 0 0 0,0 0-1 0 0,0-1 1 0 0,-1 0 0 0 0,1 0 0 0 0,0 0 0 0 0,-1 0 0 0 0,0-1 0 0 0,7-4 0 0 0,-8 4-1 0 0,131-75-316 0 0,-23 13-913 0 0,-67 38 660 0 0,0 2 0 0 0,61-24 1 0 0,-67 32-436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1:03.380"/>
    </inkml:context>
    <inkml:brush xml:id="br0">
      <inkml:brushProperty name="width" value="0.05" units="cm"/>
      <inkml:brushProperty name="height" value="0.05" units="cm"/>
    </inkml:brush>
  </inkml:definitions>
  <inkml:trace contextRef="#ctx0" brushRef="#br0">622 1183 2721 0 0,'1'-6'5918'0'0,"1"-7"-5067"0"0,-2 13-838 0 0,0 0 1 0 0,0-1-1 0 0,0 1 1 0 0,0 0-1 0 0,0 0 1 0 0,0-1-1 0 0,0 1 0 0 0,-1 0 1 0 0,1 0-1 0 0,0 0 1 0 0,0-1-1 0 0,0 1 0 0 0,0 0 1 0 0,0 0-1 0 0,0 0 1 0 0,-1-1-1 0 0,1 1 1 0 0,0 0-1 0 0,0 0 0 0 0,0 0 1 0 0,0 0-1 0 0,-1-1 1 0 0,1 1-1 0 0,0 0 0 0 0,0 0 1 0 0,0 0-1 0 0,-1 0 1 0 0,1 0-1 0 0,0 0 1 0 0,0 0-1 0 0,-1 0 0 0 0,1 0 1 0 0,0 0-1 0 0,0 0 1 0 0,-1 0-1 0 0,1 0 0 0 0,0 0 1 0 0,-1 0-1 0 0,-11 5 730 0 0,11-5-669 0 0,0 1 1 0 0,0 0-1 0 0,0 0 0 0 0,0-1 1 0 0,-1 1-1 0 0,1-1 1 0 0,0 1-1 0 0,0-1 1 0 0,-1 0-1 0 0,1 1 1 0 0,0-1-1 0 0,-1 0 0 0 0,1 0 1 0 0,0 0-1 0 0,-1 0 1 0 0,1 0-1 0 0,0 0 1 0 0,-1 0-1 0 0,1 0 0 0 0,0-1 1 0 0,-3 0-1 0 0,0-2-3 0 0,0-1 0 0 0,0 1 0 0 0,0-1-1 0 0,0 0 1 0 0,0-1 0 0 0,1 1 0 0 0,0 0-1 0 0,-4-8 1 0 0,-20-44 52 0 0,3 4-31 0 0,1 15 216 0 0,-27-34-1 0 0,-6 7 11 0 0,41 47-218 0 0,0-1-1 0 0,1 0 1 0 0,1-1 0 0 0,1-1 0 0 0,0 0 0 0 0,2 0 0 0 0,0-1 0 0 0,1-1 0 0 0,-9-36 0 0 0,4 14 245 0 0,-2 0 1 0 0,-1 2 0 0 0,-31-55 0 0 0,46 94-330 0 0,0 0 1 0 0,0-1 0 0 0,-1 1 0 0 0,1 0 0 0 0,-1 1 0 0 0,1-1 0 0 0,-1 0 0 0 0,0 1 0 0 0,0 0 0 0 0,-5-4 0 0 0,7 6-5 0 0,0-1 1 0 0,0 1 0 0 0,0-1 0 0 0,0 1 0 0 0,0-1 0 0 0,0 1 0 0 0,0 0 0 0 0,-1 0 0 0 0,1 0 0 0 0,0-1-1 0 0,0 1 1 0 0,0 0 0 0 0,0 0 0 0 0,0 1 0 0 0,0-1 0 0 0,-1 0 0 0 0,1 0 0 0 0,0 0 0 0 0,0 1 0 0 0,0-1-1 0 0,0 1 1 0 0,0-1 0 0 0,0 1 0 0 0,0-1 0 0 0,0 1 0 0 0,0 0 0 0 0,0-1 0 0 0,0 1 0 0 0,1 0 0 0 0,-1 0-1 0 0,0-1 1 0 0,0 1 0 0 0,1 0 0 0 0,-1 0 0 0 0,0 0 0 0 0,1 0 0 0 0,-1 2 0 0 0,-7 12-3 0 0,-9 14-5 0 0,16-28-10 0 0,0 1 0 0 0,0-1 1 0 0,0 0-1 0 0,0 0 0 0 0,0 0 0 0 0,0 0 0 0 0,-1-1 0 0 0,1 1 0 0 0,0 0 0 0 0,-1 0 0 0 0,1-1 0 0 0,0 1 0 0 0,-1-1 0 0 0,1 1 1 0 0,-1-1-1 0 0,1 0 0 0 0,-1 1 0 0 0,1-1 0 0 0,-2 0 0 0 0,2 0 4 0 0,0 1 1 0 0,1-1-1 0 0,-1 0 0 0 0,0 0 0 0 0,1 1 1 0 0,-1-1-1 0 0,0 0 0 0 0,1 1 1 0 0,-1-1-1 0 0,1 1 0 0 0,-1-1 1 0 0,0 1-1 0 0,1-1 0 0 0,-1 1 0 0 0,1 0 1 0 0,0-1-1 0 0,-1 1 0 0 0,1-1 1 0 0,0 1-1 0 0,-1 0 0 0 0,1-1 0 0 0,0 1 1 0 0,-1 0-1 0 0,1 0 0 0 0,0-1 1 0 0,0 1-1 0 0,0 0 0 0 0,0 0 1 0 0,0-1-1 0 0,0 1 0 0 0,0 0 0 0 0,0-1 1 0 0,0 1-1 0 0,0 0 0 0 0,0 0 1 0 0,0-1-1 0 0,1 2 0 0 0,6 31 45 0 0,-3-21-11 0 0,1 1 0 0 0,1-1 0 0 0,0 0 0 0 0,0 0 0 0 0,12 15 0 0 0,-15-21-30 0 0,6 26 31 0 0,-8-27-42 0 0,3 29-2 0 0,-2 17 9 0 0,-9-3 15 0 0,-3-19 4 0 0,10-31-14 0 0,-2 2 7 0 0,2-1-8 0 0,-1-15-31 0 0,0 1 0 0 0,-1 0 0 0 0,-7-22 0 0 0,5 18 12 0 0,-4-29 0 0 0,7 19 1 0 0,1 0 0 0 0,1 0 0 0 0,2 0 0 0 0,12-54 0 0 0,-4 38 0 0 0,3 2 1 0 0,25-59-1 0 0,-35 91 18 0 0,2 0-1 0 0,-1 1 1 0 0,2 0 0 0 0,-1 0-1 0 0,1 0 1 0 0,14-15-1 0 0,-17 21 11 0 0,0 1-1 0 0,1-1 0 0 0,-1 1 0 0 0,1 0 0 0 0,0 0 0 0 0,0 0 0 0 0,0 1 0 0 0,0 0 0 0 0,0 0 0 0 0,0 0 1 0 0,1 0-1 0 0,-1 1 0 0 0,0 0 0 0 0,1 0 0 0 0,-1 0 0 0 0,8 1 0 0 0,84 6 412 0 0,15 0 483 0 0,-77-8-968 0 0,-1-2 0 0 0,1-1 0 0 0,-1-2-1 0 0,-1-1 1 0 0,1-2 0 0 0,34-15 0 0 0,-43 16-428 0 0,24-10-321 0 0,-20 6 294 0 0,-18 4-88 0 0,-6 3-682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1:29.256"/>
    </inkml:context>
    <inkml:brush xml:id="br0">
      <inkml:brushProperty name="width" value="0.05" units="cm"/>
      <inkml:brushProperty name="height" value="0.05" units="cm"/>
    </inkml:brush>
  </inkml:definitions>
  <inkml:trace contextRef="#ctx0" brushRef="#br0">61 53 3057 0 0,'-1'0'51'0'0,"1"0"0"0"0,-1 0 1 0 0,1 0-1 0 0,0 0 0 0 0,-1-1 0 0 0,1 1 1 0 0,-1 0-1 0 0,1 0 0 0 0,0 0 1 0 0,-1 0-1 0 0,1-1 0 0 0,-1 1 0 0 0,1 0 1 0 0,0 0-1 0 0,-1-1 0 0 0,1 1 1 0 0,0 0-1 0 0,0-1 0 0 0,-1 1 1 0 0,1 0-1 0 0,0-1 0 0 0,-1 0 0 0 0,-1 0 663 0 0,0 9-384 0 0,-1-2 659 0 0,1-11-334 0 0,2-2-417 0 0,2-3-34 0 0,7-12-142 0 0,-3 6 1 0 0,-5 18 370 0 0,0 7 91 0 0,-1-6-411 0 0,0-1 0 0 0,0 1 1 0 0,0-1-1 0 0,0 1 0 0 0,0-1 0 0 0,-1 1 1 0 0,1-1-1 0 0,-2 4 0 0 0,0-3-19 0 0,4 2 69 0 0,0 0-20 0 0,-2-4-99 0 0,0 1 0 0 0,0-1 0 0 0,0 1-1 0 0,0 0 1 0 0,0-1 0 0 0,-1 1 0 0 0,1-1-1 0 0,-1 1 1 0 0,1-1 0 0 0,-1 1 0 0 0,1-1-1 0 0,-2 2 1 0 0,1-1-23 0 0,1-1-1 0 0,-1 0 1 0 0,0 0-1 0 0,1 1 1 0 0,-1-1-1 0 0,1 0 1 0 0,0 1-1 0 0,-1-1 1 0 0,1 1-1 0 0,0-1 1 0 0,0 0-1 0 0,0 1 1 0 0,0-1-1 0 0,0 2 1 0 0,1-3 102 0 0,-1 0-122 0 0,0 0 1 0 0,0 0 0 0 0,0 0-1 0 0,0 0 1 0 0,0 0 0 0 0,0 1-1 0 0,0-1 1 0 0,0 0 0 0 0,0 0-1 0 0,0 0 1 0 0,0 0-1 0 0,0 0 1 0 0,0 0 0 0 0,0 0-1 0 0,1 0 1 0 0,-1 0 0 0 0,0 0-1 0 0,0 0 1 0 0,0 0-1 0 0,0 0 1 0 0,0 0 0 0 0,0 0-1 0 0,0 0 1 0 0,0 0 0 0 0,0 0-1 0 0,0 0 1 0 0,0 0 0 0 0,0 0-1 0 0,0 0 1 0 0,0 0-1 0 0,0 0 1 0 0,0 0 0 0 0,1 0-1 0 0,-1 0 1 0 0,0 0 0 0 0,0 0-1 0 0,0 0 1 0 0,0 0-1 0 0,0 0 1 0 0,0 0 0 0 0,0 0-1 0 0,0-1 1 0 0,1 2 4 0 0,8 6 2 0 0,-5-3-5 0 0,2 20 22 0 0,-5-11 36 0 0,-1-1 0 0 0,-1 1 0 0 0,0 0 1 0 0,0-1-1 0 0,-5 21 0 0 0,-2 11 96 0 0,6-15-114 0 0,1 0 62 0 0,-5 34 0 0 0,-3-18 49 0 0,5-30 1 0 0,1 0 0 0 0,1 0 0 0 0,-1 17 1 0 0,3-32-156 0 0,0 0 1 0 0,0 0 0 0 0,0 0-1 0 0,0 0 1 0 0,0 0 0 0 0,0 0-1 0 0,0 0 1 0 0,0 1 0 0 0,0-1-1 0 0,0 0 1 0 0,0 0 0 0 0,0 0 0 0 0,0 0-1 0 0,0 0 1 0 0,0 0 0 0 0,0 0-1 0 0,0 0 1 0 0,0 1 0 0 0,0-1-1 0 0,0 0 1 0 0,0 0 0 0 0,0 0-1 0 0,0 0 1 0 0,0 0 0 0 0,0 0-1 0 0,0 0 1 0 0,0 1 0 0 0,0-1-1 0 0,0 0 1 0 0,0 0 0 0 0,0 0-1 0 0,0 0 1 0 0,0 0 0 0 0,1 0 0 0 0,-1 0-1 0 0,0 0 1 0 0,0 0 0 0 0,0 0-1 0 0,0 0 1 0 0,0 0 0 0 0,0 0-1 0 0,0 1 1 0 0,0-1 0 0 0,0 0-1 0 0,1 0 1 0 0,-1 0 0 0 0,0 0-1 0 0,0 0 1 0 0,0 0 0 0 0,0 0-1 0 0,0 0 1 0 0,0 0 0 0 0,0 0-1 0 0,1 0 1 0 0,-1 0 0 0 0,0 0-1 0 0,0 0 1 0 0,0 0 0 0 0,0 0 0 0 0,0-1-1 0 0,6-4 2 0 0,-5 4 1 0 0,-1 1-9 0 0,0 0-1 0 0,3 6 46 0 0,-4-4-33 0 0,-4 0-10 0 0,1-5-11 0 0,-1-15-32 0 0,2-8-56 0 0,4 14 3 0 0,11-54-213 0 0,-7 44 168 0 0,3-34 0 0 0,-7 49 105 0 0,-1 0-1 0 0,0 0 0 0 0,-1 0 0 0 0,0 0 1 0 0,-1-8-1 0 0,0 10 35 0 0,-1-1 0 0 0,1 0-1 0 0,-1 0 1 0 0,0 1 0 0 0,-4-6-1 0 0,4 6 30 0 0,0-1-1 0 0,-1 0 0 0 0,2 0 0 0 0,-1 0 0 0 0,-1-6 0 0 0,2 6-15 0 0,1 3-1 0 0,0 1 0 0 0,1-1 1 0 0,-1 1-1 0 0,1-1 0 0 0,-1 0 0 0 0,1 1 1 0 0,0-1-1 0 0,0 0 0 0 0,0 1 0 0 0,0-1 1 0 0,1 0-1 0 0,-1 1 0 0 0,2-5 0 0 0,0-15-342 0 0,-2 21 298 0 0,-1-1 0 0 0,1 1 0 0 0,0-1-1 0 0,0 1 1 0 0,0-1 0 0 0,0 1 0 0 0,0-1 0 0 0,1 1 0 0 0,-1-1 0 0 0,0 1 0 0 0,1-1 0 0 0,-1 1 0 0 0,1 0 0 0 0,-1-1 0 0 0,1 1 0 0 0,0 0-1 0 0,0-1 1 0 0,1 0 0 0 0,4-5-1082 0 0,-2 1-3229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1:33.881"/>
    </inkml:context>
    <inkml:brush xml:id="br0">
      <inkml:brushProperty name="width" value="0.05" units="cm"/>
      <inkml:brushProperty name="height" value="0.05" units="cm"/>
    </inkml:brush>
  </inkml:definitions>
  <inkml:trace contextRef="#ctx0" brushRef="#br0">61 23 3017 0 0,'-5'5'729'0'0,"-1"1"0"0"0,1 0 0 0 0,-8 10 0 0 0,13-15-727 0 0,-1 0-2 0 0,1-1 1 0 0,0 1 0 0 0,0-1-1 0 0,-1 1 1 0 0,1 0 0 0 0,-1-1-1 0 0,1 1 1 0 0,0-1-1 0 0,-1 1 1 0 0,1-1 0 0 0,-1 1-1 0 0,1-1 1 0 0,-1 0 0 0 0,0 1-1 0 0,1-1 1 0 0,-1 0-1 0 0,1 1 1 0 0,-1-1 0 0 0,0 0-1 0 0,1 0 1 0 0,-1 1 0 0 0,1-1-1 0 0,-1 0 1 0 0,0 0-1 0 0,1 0 1 0 0,-1 0 0 0 0,0 0-1 0 0,0 0 1 0 0,1 0 0 0 0,-1 0-1 0 0,0 0 1 0 0,1 0-1 0 0,-1 0 1 0 0,1 0 0 0 0,-1-1-1 0 0,0 1 1 0 0,0-1 0 0 0,1 1 15 0 0,0 0 0 0 0,0 1 0 0 0,0-1 0 0 0,1 0 1 0 0,-1 0-1 0 0,0 0 0 0 0,0 0 0 0 0,1 0 0 0 0,-1 0 1 0 0,0 0-1 0 0,0 0 0 0 0,1 0 0 0 0,-1 0 0 0 0,0 0 1 0 0,0 0-1 0 0,0 0 0 0 0,1 0 0 0 0,-1 0 0 0 0,0-1 1 0 0,0 1-1 0 0,1 0 0 0 0,-1 0 0 0 0,0 0 0 0 0,0 0 1 0 0,0 0-1 0 0,1 0 0 0 0,-1-1 0 0 0,0 1 0 0 0,0 0 1 0 0,0 0-1 0 0,0 0 0 0 0,1 0 0 0 0,-1-1 0 0 0,0 1 1 0 0,0 0-1 0 0,0 0 0 0 0,0 0 0 0 0,0-1 0 0 0,0 1 1 0 0,0 0-1 0 0,0 0 0 0 0,0-1 0 0 0,0 1 0 0 0,0 0 1 0 0,0-1-1 0 0,1 1 110 0 0,-1-1-1 0 0,0 0 1 0 0,0 1 0 0 0,0-1 0 0 0,0 0 0 0 0,0 1 0 0 0,0-1 0 0 0,0 1 0 0 0,0-1-1 0 0,-1 0 1 0 0,1 1 0 0 0,0-1 0 0 0,0 0 0 0 0,0 1 0 0 0,-1-1 0 0 0,1 1 0 0 0,0-1-1 0 0,-1 0 1 0 0,0 0-108 0 0,1 1-1 0 0,0 0 0 0 0,-1-1 0 0 0,1 1 1 0 0,0 0-1 0 0,0-1 0 0 0,-1 1 0 0 0,1-1 1 0 0,0 1-1 0 0,0-1 0 0 0,0 1 0 0 0,0 0 1 0 0,0-1-1 0 0,-1 1 0 0 0,1-1 0 0 0,0 1 1 0 0,0-1-1 0 0,0 1 0 0 0,0-1 0 0 0,0 1 1 0 0,0-1-1 0 0,1 1 0 0 0,-1-1 1 0 0,0 1-1 0 0,0 0 0 0 0,0-1 0 0 0,0 1 1 0 0,0-1-1 0 0,1 1 0 0 0,-1-1 0 0 0,3 2 348 0 0,-5 10-108 0 0,-4 13 85 0 0,4-14-197 0 0,0 0 0 0 0,1 0 0 0 0,0 1-1 0 0,1-1 1 0 0,0 0 0 0 0,2 16 0 0 0,17 64 268 0 0,-12-62-124 0 0,5 47 1 0 0,-10 35 370 0 0,-11-95-668 0 0,9-15 8 0 0,0 1 0 0 0,0-1 1 0 0,0 0-1 0 0,0 1 0 0 0,-1-1 1 0 0,1 0-1 0 0,0 1 0 0 0,0-1 1 0 0,0 0-1 0 0,-1 0 0 0 0,1 1 0 0 0,0-1 1 0 0,0 0-1 0 0,-1 0 0 0 0,1 1 1 0 0,0-1-1 0 0,-1 0 0 0 0,1 0 1 0 0,0 0-1 0 0,-1 0 0 0 0,1 1 1 0 0,0-1-1 0 0,-1 0 0 0 0,1 0 1 0 0,0 0-1 0 0,-1 0 0 0 0,1 0 1 0 0,0 0-1 0 0,-1 0 0 0 0,1 0 1 0 0,0 0-1 0 0,-1 0 0 0 0,1 0 1 0 0,0 0-1 0 0,-1 0 0 0 0,1 0 1 0 0,0 0-1 0 0,-1-1 0 0 0,-5-12 1 0 0,1-11-5 0 0,2-2-2 0 0,0-15-5 0 0,-1-16 2 0 0,2 37-23 0 0,2 0 0 0 0,0 0 1 0 0,0 0-1 0 0,2 0 0 0 0,1 0 0 0 0,0 1 1 0 0,2-1-1 0 0,0 1 0 0 0,13-32 0 0 0,-11 38-43 0 0,-1 0 60 0 0,-4 3 116 0 0,-1 3-37 0 0,3 0-27 0 0,14-1-51 0 0,-14 7 11 0 0,8-4-11 0 0,-15 5 29 0 0,2 1-13 0 0,1-1 0 0 0,0 0 0 0 0,-1 0 0 0 0,1 0 0 0 0,0 0 0 0 0,-1 1 0 0 0,1-1 0 0 0,0 0 0 0 0,-1 0 0 0 0,1 1 0 0 0,0-1 0 0 0,-1 0 0 0 0,1 0 0 0 0,0 1 0 0 0,0-1 0 0 0,0 0 0 0 0,-1 1 0 0 0,1-1 0 0 0,0 0 0 0 0,0 1 0 0 0,0-1 0 0 0,0 1 0 0 0,0-1 0 0 0,0 0 0 0 0,-1 1 0 0 0,1-1 0 0 0,0 0 0 0 0,0 1 0 0 0,0-1 0 0 0,0 1 0 0 0,0-1 0 0 0,1 0 0 0 0,-1 1 0 0 0,0-1 0 0 0,0 0 0 0 0,0 1 0 0 0,0-1 0 0 0,0 0 0 0 0,0 1 0 0 0,1-1 0 0 0,-1 0 0 0 0,0 1 0 0 0,0-1 0 0 0,0 0 0 0 0,1 1 0 0 0,-1-1 0 0 0,0 0 0 0 0,0 1 0 0 0,1-1 0 0 0,0 0 0 0 0,-1 1 0 0 0,1 0 1 0 0,0 0 0 0 0,0-1-1 0 0,0 1 1 0 0,0-1-1 0 0,0 1 1 0 0,0 0 0 0 0,0-1-1 0 0,0 0 1 0 0,1 1-1 0 0,-1-1 1 0 0,0 0 0 0 0,0 1-1 0 0,0-1 1 0 0,0 0-1 0 0,1 0 1 0 0,-1 0 0 0 0,0 0-1 0 0,2-1 1 0 0,25-7 21 0 0,-26 7-25 0 0,1 0 0 0 0,-1 0-1 0 0,1 0 1 0 0,-1 0 0 0 0,1 0 0 0 0,-1 1-1 0 0,1-1 1 0 0,-1 1 0 0 0,1 0-1 0 0,0 0 1 0 0,-1 0 0 0 0,1 0 0 0 0,0 0-1 0 0,4 1 1 0 0,-6 0 1 0 0,0-1 1 0 0,0 1-1 0 0,0-1 0 0 0,0 1 0 0 0,0 0 1 0 0,0 0-1 0 0,0 0 0 0 0,0 0 0 0 0,0 0 1 0 0,0 0-1 0 0,0 0 0 0 0,0 0 0 0 0,-1 0 1 0 0,1 0-1 0 0,0 0 0 0 0,-1 0 0 0 0,1 1 1 0 0,-1-1-1 0 0,1 2 0 0 0,2 27 31 0 0,-1 0 14 0 0,6-12-9 0 0,-6-15-30 0 0,2 1 13 0 0,-1 0-1 0 0,1 0 1 0 0,-1 0 0 0 0,0 1 0 0 0,0-1-1 0 0,-1 1 1 0 0,1-1 0 0 0,-1 1 0 0 0,0 0-1 0 0,-1 0 1 0 0,1 0 0 0 0,-1 0 0 0 0,0 1-1 0 0,0-1 1 0 0,0 0 0 0 0,-1 0-1 0 0,0 1 1 0 0,0 5 0 0 0,-8 157 214 0 0,8-168-232 0 0,0 0 0 0 0,0 1-1 0 0,0-1 1 0 0,0 0-1 0 0,0 0 1 0 0,0 0 0 0 0,0 0-1 0 0,0 0 1 0 0,0 0-1 0 0,0 0 1 0 0,-1 0 0 0 0,1 0-1 0 0,0 0 1 0 0,0 0 0 0 0,0 1-1 0 0,0-1 1 0 0,0 0-1 0 0,0 0 1 0 0,0 0 0 0 0,1 0-1 0 0,-1 0 1 0 0,0 0 0 0 0,0 0-1 0 0,0 0 1 0 0,0 0-1 0 0,0 0 1 0 0,0 0 0 0 0,0 0-1 0 0,0 1 1 0 0,0-1-1 0 0,0 0 1 0 0,0 0 0 0 0,0 0-1 0 0,0 0 1 0 0,0 0 0 0 0,0 0-1 0 0,0 0 1 0 0,0 0-1 0 0,0 0 1 0 0,0 0 0 0 0,1 0-1 0 0,-1 0 1 0 0,0 0 0 0 0,0 0-1 0 0,0 0 1 0 0,0 0-1 0 0,0 0 1 0 0,0 0 0 0 0,0 0-1 0 0,0 0 1 0 0,0 0-1 0 0,0 0 1 0 0,0 0 0 0 0,1 0-1 0 0,-1 0 1 0 0,0 0 0 0 0,0 0-1 0 0,0 0 1 0 0,0 0-1 0 0,0 0 1 0 0,0 0 0 0 0,0 0-1 0 0,0 0 1 0 0,0 0 0 0 0,0 0-1 0 0,0 0 1 0 0,6-7 51 0 0,3-9-4 0 0,-4-1-72 0 0,-1 1 0 0 0,0-1 0 0 0,-2 0 0 0 0,0 0 0 0 0,0 0 0 0 0,-2-21 0 0 0,1 28-34 0 0,0 0 0 0 0,1 0 0 0 0,0 0 0 0 0,1 0 0 0 0,5-12 0 0 0,5-22 15 0 0,-5 20 44 0 0,-6 19 4 0 0,0 0-1 0 0,-1 0 0 0 0,1 0 0 0 0,-1 0 0 0 0,0-1 0 0 0,0 1 0 0 0,-1-6 1 0 0,13 5-28 0 0,3-3 3 0 0,1-2 15 0 0,-3 2 1 0 0,-8 2 4 0 0,-8 3 1 0 0,1 3-1 0 0,4 1 0 0 0,-3 0 0 0 0,4-1 14 0 0,3 1 39 0 0,9-4 131 0 0,-10 1-143 0 0,-6 2 3 0 0,-1 11 7 0 0,1 12-50 0 0,1 1 49 0 0,-2-21-32 0 0,1 0 1 0 0,0 0 0 0 0,0 1-1 0 0,0-1 1 0 0,0 0 0 0 0,1 0-1 0 0,-1 1 1 0 0,2 3 0 0 0,-2-5-10 0 0,1 0 1 0 0,0-1 0 0 0,-1 1 0 0 0,1 0 0 0 0,0 0 0 0 0,0-1 0 0 0,-1 1 0 0 0,1 0 0 0 0,0-1 0 0 0,0 1 0 0 0,0-1 0 0 0,0 1 0 0 0,0-1 0 0 0,0 1 0 0 0,0-1 0 0 0,0 0 0 0 0,0 0 0 0 0,0 1-1 0 0,0-1 1 0 0,0 0 0 0 0,0 0 0 0 0,0 0 0 0 0,0 0 0 0 0,0 0 0 0 0,1 0 0 0 0,1 0 12 0 0,-1 0 1 0 0,0 0-1 0 0,1 0 0 0 0,-1 1 0 0 0,1-1 1 0 0,-1 1-1 0 0,0-1 0 0 0,4 3 0 0 0,-4-3-13 0 0,-1 1 1 0 0,1 0-1 0 0,-1 0 0 0 0,1 1 0 0 0,-1-1 0 0 0,0 0 0 0 0,1 0 0 0 0,-1 1 0 0 0,0-1 0 0 0,0 1 0 0 0,0-1 1 0 0,0 1-1 0 0,0-1 0 0 0,0 1 0 0 0,0 1 0 0 0,1 4-3 0 0,0 1 0 0 0,0-1 1 0 0,-1 1-1 0 0,0-1 0 0 0,-1 14 0 0 0,0-17-5 0 0,-1 49 0 0 0,-14 94-1 0 0,6-72-1 0 0,8-62-352 0 0,4-14-566 0 0,6-24-1766 0 0,-4 11 1204 0 0,0 1-2843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2:31.514"/>
    </inkml:context>
    <inkml:brush xml:id="br0">
      <inkml:brushProperty name="width" value="0.05" units="cm"/>
      <inkml:brushProperty name="height" value="0.05" units="cm"/>
    </inkml:brush>
  </inkml:definitions>
  <inkml:trace contextRef="#ctx0" brushRef="#br0">22 488 7338 0 0,'-1'-6'310'0'0,"-5"-3"-138"0"0,-1-6-336 0 0,3 2-461 0 0,3 13 607 0 0,1-1 0 0 0,0 1 1 0 0,-1-1-1 0 0,1 1 0 0 0,0-1 0 0 0,0 1 1 0 0,0-1-1 0 0,-1 1 0 0 0,1-1 1 0 0,0 0-1 0 0,0 1 0 0 0,0-1 0 0 0,0 1 1 0 0,0-1-1 0 0,0 1 0 0 0,0-1 1 0 0,0 1-1 0 0,0-1 0 0 0,0 0 1 0 0,0 1-1 0 0,0-1 0 0 0,0 1 0 0 0,0-1 1 0 0,1 1-1 0 0,-1-1 0 0 0,0 1 1 0 0,0-1-1 0 0,1 1 0 0 0,-1-1 1 0 0,0 1-1 0 0,1-1 0 0 0,-1 1 0 0 0,0-1 1 0 0,1 1-1 0 0,-1 0 0 0 0,1-1 1 0 0,-1 1-1 0 0,1 0 0 0 0,-1-1 0 0 0,0 1 1 0 0,1 0-1 0 0,0 0 0 0 0,-1-1 1 0 0,1 1-1 0 0,-1 0 0 0 0,1 0 1 0 0,-1 0-1 0 0,1 0 0 0 0,-1 0 0 0 0,1 0 1 0 0,-1 0-1 0 0,1 0 0 0 0,0 0 1 0 0,15-10 574 0 0,-15 9-468 0 0,1-1 0 0 0,0 1-1 0 0,0 0 1 0 0,-1 0 0 0 0,1 0-1 0 0,0 0 1 0 0,0 0 0 0 0,0 0-1 0 0,3 0 1 0 0,10-3 657 0 0,7-1 20 0 0,29-2 1 0 0,2 5-486 0 0,24 2 75 0 0,-7 1-134 0 0,34 2-131 0 0,-58 0-64 0 0,0-2 1 0 0,0-2 0 0 0,77-11-1 0 0,-73 2-18 0 0,-22 5-7 0 0,0-1 1 0 0,43-17-1 0 0,43-25 9 0 0,50-43 40 0 0,-93 51-37 0 0,40-20 6 0 0,-108 58-19 0 0,0 0 0 0 0,1 1-1 0 0,-1-1 1 0 0,0 1 0 0 0,1 0-1 0 0,-1 0 1 0 0,1 0 0 0 0,0 0-1 0 0,-1 0 1 0 0,1 1 0 0 0,5 0-1 0 0,-8 0-1 0 0,-1 0 0 0 0,1 0 0 0 0,-1 0 0 0 0,1 0 0 0 0,-1 0 0 0 0,0 0 0 0 0,1 0 0 0 0,-1 0-1 0 0,1 1 1 0 0,-1-1 0 0 0,1 0 0 0 0,-1 0 0 0 0,1 0 0 0 0,-1 1 0 0 0,0-1 0 0 0,1 0 0 0 0,-1 1-1 0 0,0-1 1 0 0,1 0 0 0 0,-1 1 0 0 0,0-1 0 0 0,1 0 0 0 0,-1 1 0 0 0,0-1 0 0 0,0 1 0 0 0,1-1 0 0 0,-1 1-1 0 0,0-1 1 0 0,0 1 0 0 0,1 0 0 0 0,-6 15-30 0 0,-16 11-14 0 0,20-26 43 0 0,0 0 1 0 0,0-1 0 0 0,0 1 0 0 0,-1 0 0 0 0,1-1 0 0 0,0 1-1 0 0,-1-1 1 0 0,1 0 0 0 0,0 1 0 0 0,-1-1 0 0 0,1 0 0 0 0,-1 0-1 0 0,1 0 1 0 0,0 1 0 0 0,-1-2 0 0 0,1 1 0 0 0,-1 0 0 0 0,1 0-1 0 0,0 0 1 0 0,-1-1 0 0 0,1 1 0 0 0,0-1 0 0 0,-1 1 0 0 0,1-1-1 0 0,0 1 1 0 0,0-1 0 0 0,-1 0 0 0 0,1 0 0 0 0,0 1 0 0 0,0-1-1 0 0,0 0 1 0 0,-1-2 0 0 0,-4 0-4 0 0,-19-16-18 0 0,19 15 18 0 0,1-1 1 0 0,-1 1-1 0 0,-1 0 0 0 0,1 0 1 0 0,-8-3-1 0 0,10 6 15 0 0,-1-1 0 0 0,1 1 0 0 0,-1 0 0 0 0,1 0 1 0 0,-1 0-1 0 0,1 1 0 0 0,-1 0 0 0 0,1 0 0 0 0,-1 0 0 0 0,0 0 0 0 0,1 1 0 0 0,-1-1 0 0 0,1 1 0 0 0,-1 0 1 0 0,1 1-1 0 0,-1-1 0 0 0,1 1 0 0 0,-5 2 0 0 0,9-4 9 0 0,-1 1 0 0 0,1-1 0 0 0,-1 0 0 0 0,0 1 0 0 0,1-1 0 0 0,-1 0 0 0 0,0 0 0 0 0,1 0 0 0 0,-1 0 0 0 0,0 1 0 0 0,1-1 0 0 0,-1 0 0 0 0,0 0 0 0 0,1 0 0 0 0,-1 0 0 0 0,0-1 0 0 0,1 1 0 0 0,-1 0 0 0 0,0 0 0 0 0,1 0 0 0 0,-1 0 0 0 0,0-1 0 0 0,1 1 0 0 0,-1 0 0 0 0,1-1 0 0 0,-1 1 0 0 0,0 0 0 0 0,1-1 0 0 0,-1 1 0 0 0,1-1 0 0 0,-1 1 0 0 0,1-1 0 0 0,-1 1 0 0 0,1-1 0 0 0,0 1 0 0 0,-1-2 0 0 0,-13-28 34 0 0,4 9-2 0 0,1 10-46 0 0,7 10-2 0 0,0-1-1 0 0,0 1 0 0 0,0 0 1 0 0,-1 0-1 0 0,1-1 0 0 0,0 1 1 0 0,0 1-1 0 0,-1-1 1 0 0,1 0-1 0 0,0 1 0 0 0,-1-1 1 0 0,-4 0-1 0 0,-3 0 13 0 0,-9-1 23 0 0,13 2 62 0 0,1-1 0 0 0,-1 1 0 0 0,1 0 0 0 0,-12 1 0 0 0,15-1-61 0 0,0 1 1 0 0,0-1-1 0 0,1 0 0 0 0,-1 1 0 0 0,0-1 1 0 0,0 1-1 0 0,0 0 0 0 0,1 0 0 0 0,-1 0 0 0 0,0 0 1 0 0,1 0-1 0 0,-1 0 0 0 0,1 0 0 0 0,-1 0 1 0 0,1 0-1 0 0,-2 3 0 0 0,3-1 144 0 0,5 5 27 0 0,13 17 181 0 0,-16-23-315 0 0,24 21 150 0 0,-20-18-91 0 0,1-1 0 0 0,0 0 0 0 0,0-1-1 0 0,0 0 1 0 0,10 4 0 0 0,20-1 288 0 0,-14-7-367 0 0,24-9 95 0 0,62-23-1 0 0,-77 25-168 0 0,59-10-1 0 0,-55 12 4 0 0,39-11-1 0 0,-75 17 17 0 0,0 0-1 0 0,1 0 1 0 0,-1 0-1 0 0,0 0 1 0 0,1 0-1 0 0,-1-1 0 0 0,1 1 1 0 0,-1 0-1 0 0,0 0 1 0 0,1 0-1 0 0,-1 0 1 0 0,0 0-1 0 0,1 1 1 0 0,-1-1-1 0 0,1 0 1 0 0,-1 0-1 0 0,0 0 0 0 0,1 0 1 0 0,-1 0-1 0 0,0 0 1 0 0,1 1-1 0 0,-1-1 1 0 0,0 0-1 0 0,1 0 1 0 0,-1 0-1 0 0,0 1 0 0 0,1-1 1 0 0,-1 0-1 0 0,0 1 1 0 0,0-1-1 0 0,1 0 1 0 0,-1 1-1 0 0,3 16 35 0 0,-9 20 37 0 0,-6 6 169 0 0,-3 1 0 0 0,-30 63 0 0 0,-6 14 71 0 0,48-110-457 0 0,1 1 0 0 0,0 0 1 0 0,0 0-1 0 0,1 0 0 0 0,1 19 1 0 0,0-30 87 0 0,0 2-115 0 0,0 4-98 0 0,0-6 240 0 0,0-1 0 0 0,0 1 0 0 0,0 0 0 0 0,0-1 0 0 0,0 1 1 0 0,0-1-1 0 0,0 1 0 0 0,0 0 0 0 0,1-1 0 0 0,-1 1 0 0 0,0-1 1 0 0,0 1-1 0 0,0-1 0 0 0,1 1 0 0 0,-1-1 0 0 0,0 1 0 0 0,1-1 1 0 0,-1 1-1 0 0,0-1 0 0 0,1 1 0 0 0,-1-1 0 0 0,1 1 0 0 0,-1-1 1 0 0,1 0-1 0 0,-1 1 0 0 0,1-1 0 0 0,-1 0 0 0 0,1 1 1 0 0,-1-1-1 0 0,1 0 0 0 0,-1 0 0 0 0,1 0 0 0 0,-1 1 0 0 0,1-1 1 0 0,0 0-1 0 0,-1 0 0 0 0,1 0 0 0 0,6 1-730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2:37.315"/>
    </inkml:context>
    <inkml:brush xml:id="br0">
      <inkml:brushProperty name="width" value="0.05" units="cm"/>
      <inkml:brushProperty name="height" value="0.05" units="cm"/>
    </inkml:brush>
  </inkml:definitions>
  <inkml:trace contextRef="#ctx0" brushRef="#br0">30 88 2593 0 0,'-13'-28'3920'0'0,"0"0"-3305"0"0,10 6-265 0 0,3 22-340 0 0,0-1 0 0 0,0 1 0 0 0,0 0 0 0 0,0-1 0 0 0,0 1 0 0 0,0 0 1 0 0,0-1-1 0 0,0 1 0 0 0,0 0 0 0 0,0-1 0 0 0,0 1 0 0 0,0 0 0 0 0,0-1 1 0 0,0 1-1 0 0,0 0 0 0 0,0 0 0 0 0,1-1 0 0 0,-1 1 0 0 0,0 0 0 0 0,0-1 0 0 0,0 1 1 0 0,1 0-1 0 0,-1 0 0 0 0,0 0 0 0 0,0-1 0 0 0,1 1 0 0 0,-1 0 0 0 0,0 0 1 0 0,0 0-1 0 0,1-1 0 0 0,-1 1 0 0 0,0 0 0 0 0,1 0 0 0 0,-1 0 0 0 0,0 0 0 0 0,0 0 1 0 0,1 0-1 0 0,-1 0 0 0 0,0 0 0 0 0,1 0 0 0 0,0 0 0 0 0,2 3 1420 0 0,1 2-1260 0 0,0 0 0 0 0,0 0 1 0 0,0-1-1 0 0,0 1 0 0 0,1-1 0 0 0,0 0 1 0 0,0-1-1 0 0,0 1 0 0 0,0-1 1 0 0,0 0-1 0 0,1 0 0 0 0,0-1 0 0 0,-1 1 1 0 0,13 2-1 0 0,3-1-142 0 0,1 0 0 0 0,42 1 0 0 0,-9-1 268 0 0,-39-3-246 0 0,-5 1-11 0 0,1 0 0 0 0,-1 0 0 0 0,15 6 0 0 0,113 34 497 0 0,-97-30-482 0 0,-16-6-14 0 0,0-1-1 0 0,0-1 1 0 0,0-1 0 0 0,0-2 0 0 0,1 0-1 0 0,46-6 1 0 0,-24-2-757 0 0,-1-2 0 0 0,81-26 0 0 0,-113 29-265 0 0,0-1-1 0 0,-1-1 0 0 0,20-12 0 0 0,-13 6-2419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2:38.246"/>
    </inkml:context>
    <inkml:brush xml:id="br0">
      <inkml:brushProperty name="width" value="0.05" units="cm"/>
      <inkml:brushProperty name="height" value="0.05" units="cm"/>
    </inkml:brush>
  </inkml:definitions>
  <inkml:trace contextRef="#ctx0" brushRef="#br0">4 328 9586 0 0,'-2'-7'3760'0'0,"2"6"-3742"0"0,-1 1 0 0 0,1-1 0 0 0,0 1 1 0 0,0-1-1 0 0,0 1 0 0 0,0-1 0 0 0,-1 1 0 0 0,1-1 0 0 0,0 1 1 0 0,0-1-1 0 0,0 1 0 0 0,0-1 0 0 0,0 1 0 0 0,0-1 0 0 0,0 1 0 0 0,1-1 1 0 0,-1 1-1 0 0,0-1 0 0 0,0 1 0 0 0,0-1 0 0 0,0 1 0 0 0,1-1 0 0 0,-1 1 1 0 0,0-1-1 0 0,0 1 0 0 0,1-1 0 0 0,-1 1 0 0 0,1-1 0 0 0,3 0-15 0 0,3 6-3 0 0,4 11-3 0 0,-4-7 5 0 0,7 9-1 0 0,-5-5-1 0 0,-2-5 3 0 0,21 12 0 0 0,-20-14-2 0 0,0-1 0 0 0,1 0 0 0 0,0-1-1 0 0,0 0 1 0 0,0 0 0 0 0,1-1 0 0 0,-1-1 0 0 0,1 1-1 0 0,0-1 1 0 0,0-1 0 0 0,11 1 0 0 0,-3-2-2 0 0,1-2-1 0 0,-1 0 1 0 0,1 0 0 0 0,-1-2-1 0 0,28-9 1 0 0,33-6-5 0 0,-68 18 5 0 0,0 0 1 0 0,21 0-1 0 0,-31 1-1 0 0,-1 0-1 0 0,1 0 1 0 0,0 1 0 0 0,0-1 0 0 0,0 0-1 0 0,0 0 1 0 0,-1 0 0 0 0,1 1-1 0 0,0-1 1 0 0,0 0 0 0 0,0 1 0 0 0,-1-1-1 0 0,1 1 1 0 0,0-1 0 0 0,-1 1 0 0 0,1-1-1 0 0,0 1 1 0 0,-1 0 0 0 0,1-1-1 0 0,-1 1 1 0 0,1 0 0 0 0,-1-1 0 0 0,1 1-1 0 0,-1 0 1 0 0,1 0 0 0 0,-1-1-1 0 0,0 1 1 0 0,0 0 0 0 0,1 0 0 0 0,-1 0-1 0 0,0-1 1 0 0,0 1 0 0 0,0 0-1 0 0,0 0 1 0 0,0 0 0 0 0,0 0 0 0 0,0 0-1 0 0,0-1 1 0 0,0 1 0 0 0,0 0 0 0 0,0 0-1 0 0,-1 1 1 0 0,0 1-11 0 0,1 0 0 0 0,-1 0-1 0 0,0 0 1 0 0,0 0 0 0 0,-1 0 0 0 0,1-1 0 0 0,-1 1 0 0 0,1 0-1 0 0,-1-1 1 0 0,0 1 0 0 0,-3 3 0 0 0,3-4-14 0 0,0 0 0 0 0,0 0 1 0 0,0-1-1 0 0,-1 1 0 0 0,1 0 1 0 0,-1-1-1 0 0,1 0 0 0 0,-1 1 1 0 0,1-1-1 0 0,-1 0 0 0 0,0 0 0 0 0,0 0 1 0 0,-4 0-1 0 0,4-1-11 0 0,-1 0 1 0 0,1-1-1 0 0,0 1 1 0 0,0-1-1 0 0,0 0 0 0 0,0 1 1 0 0,0-2-1 0 0,0 1 1 0 0,0 0-1 0 0,0-1 0 0 0,0 1 1 0 0,0-1-1 0 0,-2-2 1 0 0,-5-3-110 0 0,1-1 0 0 0,-16-17 0 0 0,17 17 65 0 0,0-1 1 0 0,-1 1-1 0 0,-15-11 1 0 0,-7-7-141 0 0,25 20 194 0 0,-1 1 0 0 0,0-1-1 0 0,-11-7 1 0 0,-1 0 5 0 0,17 11 30 0 0,0 0-1 0 0,0 1 1 0 0,0-1 0 0 0,0 1 0 0 0,0-1-1 0 0,0 1 1 0 0,0 0 0 0 0,0 0-1 0 0,-1 0 1 0 0,1 0 0 0 0,0 0-1 0 0,-1 1 1 0 0,1-1 0 0 0,-1 1-1 0 0,-4-1 1 0 0,-8 2 66 0 0,-7-1 1 0 0,13 0-5 0 0,6-1-27 0 0,0-4 7 0 0,2-12 32 0 0,1 13-65 0 0,1-7 8 0 0,0-1 0 0 0,1 1 0 0 0,0 0 0 0 0,1 0 0 0 0,0 0 0 0 0,9-20 0 0 0,-1 6 221 0 0,28-42 0 0 0,-14 38-73 0 0,-25 29-157 0 0,1-1 0 0 0,-1 0 0 0 0,1 1 0 0 0,0-1 0 0 0,-1 0 0 0 0,1 1 0 0 0,0-1 0 0 0,-1 1 0 0 0,1-1 0 0 0,0 1 0 0 0,0-1 0 0 0,0 1 0 0 0,-1 0 0 0 0,1-1 0 0 0,0 1 0 0 0,0 0 0 0 0,0-1 0 0 0,0 1 0 0 0,0 0 0 0 0,0 0 0 0 0,0 0 0 0 0,0 0 0 0 0,-1 0 0 0 0,1 0 0 0 0,0 0 0 0 0,0 1 0 0 0,0-1 0 0 0,0 0 0 0 0,0 0 0 0 0,0 1-1 0 0,0-1 1 0 0,-1 0 0 0 0,1 1 0 0 0,0-1 0 0 0,0 1 0 0 0,-1-1 0 0 0,1 1 0 0 0,0-1 0 0 0,0 1 0 0 0,-1 0 0 0 0,2 0 0 0 0,1 3 34 0 0,1 0 0 0 0,0 0 0 0 0,0 0 0 0 0,0-1 0 0 0,0 1 0 0 0,0-1 0 0 0,1 0 0 0 0,0-1 0 0 0,-1 1 0 0 0,8 2 0 0 0,3 1 80 0 0,0-1 0 0 0,20 4 0 0 0,-9-3 1 0 0,4 0 20 0 0,43 2 1 0 0,-53-7-146 0 0,0-1 0 0 0,0-1 1 0 0,35-6-1 0 0,-41 4-210 0 0,1-1 0 0 0,0-1 0 0 0,14-6 0 0 0,-18 5 120 0 0,2-6-21 0 0,-10 7 18 0 0,0 0-1 0 0,0-1 1 0 0,0 1 0 0 0,-1-1-1 0 0,3-7 1 0 0,-5 13 73 0 0,10-31-648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3:04.079"/>
    </inkml:context>
    <inkml:brush xml:id="br0">
      <inkml:brushProperty name="width" value="0.05" units="cm"/>
      <inkml:brushProperty name="height" value="0.05" units="cm"/>
    </inkml:brush>
  </inkml:definitions>
  <inkml:trace contextRef="#ctx0" brushRef="#br0">71 30 3625 0 0,'13'-3'1689'0'0,"3"-7"-1366"0"0,-3 2-675 0 0,-4 5 479 0 0,-3 1-164 0 0,-1 0 5 0 0,3 1 39 0 0,-2 3 40 0 0,-1 1 103 0 0,9 6 2001 0 0,-9-4-1569 0 0,-3-1-592 0 0,0 9 1514 0 0,-3-7 3 0 0,-2-4-1461 0 0,0-1-1 0 0,0 0 1 0 0,0 1 0 0 0,1 0-1 0 0,-1-1 1 0 0,0 1 0 0 0,1 0-1 0 0,-5 5 1 0 0,2-3 79 0 0,-3 1 55 0 0,1-4-18 0 0,5-5-69 0 0,-9 10 303 0 0,11-6-385 0 0,-1 0-1 0 0,1 0 1 0 0,0 1-1 0 0,0-1 1 0 0,-1 0-1 0 0,1 0 1 0 0,0 0-1 0 0,0 0 1 0 0,0 0-1 0 0,-1 1 1 0 0,1-1-1 0 0,0 0 0 0 0,0 0 1 0 0,0 0-1 0 0,-1 1 1 0 0,1-1-1 0 0,0 0 1 0 0,0 0-1 0 0,0 0 1 0 0,0 1-1 0 0,0-1 1 0 0,0 0-1 0 0,0 0 1 0 0,-1 1-1 0 0,1-1 1 0 0,0 0-1 0 0,0 1 1 0 0,0-1-1 0 0,0 0 1 0 0,0 0-1 0 0,0 1 0 0 0,0-1 1 0 0,0 0-1 0 0,0 0 1 0 0,0 1-1 0 0,1-1 1 0 0,-1 0-1 0 0,0 0 1 0 0,0 1-1 0 0,0-1 1 0 0,0 0-1 0 0,0 0 1 0 0,0 1-1 0 0,0-1 1 0 0,1 0-1 0 0,-1 0 1 0 0,0 0-1 0 0,0 1 1 0 0,0-1-1 0 0,1 0 0 0 0,-1 0 1 0 0,0 0-1 0 0,0 0 1 0 0,0 1-1 0 0,1-1 1 0 0,-9 33 168 0 0,8-32-176 0 0,-3 9 91 0 0,1 0 0 0 0,0 0 0 0 0,0 0 0 0 0,1 0 0 0 0,0 0 0 0 0,1 0 0 0 0,0 0 0 0 0,3 19 0 0 0,1-15 65 0 0,-2 0 0 0 0,1 17 0 0 0,-2-19-135 0 0,0 14 80 0 0,0 0-1 0 0,-2 0 0 0 0,-1 0 0 0 0,-2 0 0 0 0,-11 47 0 0 0,13-63-39 0 0,2-10-42 0 0,0 1 1 0 0,0 0 0 0 0,-1 0 0 0 0,1-1-1 0 0,0 1 1 0 0,0 0 0 0 0,0-1-1 0 0,-1 1 1 0 0,1-1 0 0 0,0 1 0 0 0,0 0-1 0 0,-1-1 1 0 0,1 1 0 0 0,-1-1 0 0 0,1 1-1 0 0,0-1 1 0 0,-1 1 0 0 0,0 0-1 0 0,-1-1-10 0 0,1 0 0 0 0,-1 1-1 0 0,1-1 1 0 0,-1-1 0 0 0,1 1-1 0 0,-1 0 1 0 0,1 0 0 0 0,-1 0-1 0 0,1-1 1 0 0,-1 1-1 0 0,-2-2 1 0 0,1 1-14 0 0,0 0-1 0 0,0-1 1 0 0,-1 0-1 0 0,1 1 1 0 0,0-1 0 0 0,0 0-1 0 0,1 0 1 0 0,-1-1-1 0 0,0 1 1 0 0,1-1 0 0 0,-1 1-1 0 0,1-1 1 0 0,0 0-1 0 0,-3-4 1 0 0,3 2-1 0 0,0-1-1 0 0,0 0 0 0 0,1 1 1 0 0,-1-1-1 0 0,1 0 1 0 0,0 0-1 0 0,1 0 1 0 0,0 0-1 0 0,0 0 1 0 0,0 0-1 0 0,0 0 1 0 0,1 0-1 0 0,0 1 1 0 0,1-1-1 0 0,-1 0 1 0 0,3-5-1 0 0,26-47 5 0 0,-8 18-30 0 0,-10 11-134 0 0,-11 27 118 0 0,0 0 0 0 0,-1 0 0 0 0,1 0 0 0 0,-1-1 0 0 0,1 1 0 0 0,-1 0-1 0 0,0 0 1 0 0,0-1 0 0 0,0 1 0 0 0,0 0 0 0 0,-1-1 0 0 0,1 1 0 0 0,0 0-1 0 0,-1 0 1 0 0,0-1 0 0 0,1 1 0 0 0,-3-3 0 0 0,0 0-282 0 0,-1 0-1 0 0,1 0 1 0 0,-1 0-1 0 0,-10-9 1 0 0,5 4-627 0 0,-12-12-4717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3:21.933"/>
    </inkml:context>
    <inkml:brush xml:id="br0">
      <inkml:brushProperty name="width" value="0.05" units="cm"/>
      <inkml:brushProperty name="height" value="0.05" units="cm"/>
    </inkml:brush>
  </inkml:definitions>
  <inkml:trace contextRef="#ctx0" brushRef="#br0">172 158 3825 0 0,'-8'11'3759'0'0,"-8"5"-2367"0"0,-2 0-650 0 0,-4 4 365 0 0,21-20-1078 0 0,0 1 0 0 0,1 0-1 0 0,-1-1 1 0 0,0 1-1 0 0,0 0 1 0 0,0-1 0 0 0,1 1-1 0 0,-1-1 1 0 0,0 1-1 0 0,0-1 1 0 0,0 0 0 0 0,0 1-1 0 0,0-1 1 0 0,0 0-1 0 0,0 0 1 0 0,0 1 0 0 0,0-1-1 0 0,0 0 1 0 0,0 0-1 0 0,0 0 1 0 0,0 0 0 0 0,0-1-1 0 0,-2 1 1 0 0,6 2 76 0 0,-2-1-78 0 0,-1 0-1 0 0,1-1 1 0 0,0 1-1 0 0,0 0 0 0 0,0 0 1 0 0,-1 0-1 0 0,1 0 0 0 0,0 0 1 0 0,-1 1-1 0 0,1-1 1 0 0,-1 0-1 0 0,1 0 0 0 0,-1 0 1 0 0,0 0-1 0 0,0 1 1 0 0,1-1-1 0 0,-1 0 0 0 0,0 0 1 0 0,0 0-1 0 0,0 1 1 0 0,0-1-1 0 0,0 0 0 0 0,0 0 1 0 0,-1 0-1 0 0,1 1 0 0 0,0-1 1 0 0,-1 0-1 0 0,0 1 1 0 0,-17 122 357 0 0,-9 33-59 0 0,24-147-301 0 0,0 0 0 0 0,-1 0 0 0 0,-5 10 0 0 0,7-17-7 0 0,0 4-10 0 0,-3 17-8 0 0,0 10-5 0 0,7-39 12 0 0,-1-3-1 0 0,-9-4 15 0 0,2 1-7 0 0,4-9 24 0 0,1 15-35 0 0,0-1 0 0 0,1 1 1 0 0,0 0-1 0 0,0 0 1 0 0,1-7-1 0 0,27-92-19 0 0,-20 82 12 0 0,9-42 9 0 0,0 4-7 0 0,-12 44 2 0 0,1-1 1 0 0,1 2-1 0 0,10-21 0 0 0,-8 20 11 0 0,-6 10-10 0 0,0 0 0 0 0,0 1-1 0 0,1 0 1 0 0,-1 0 0 0 0,1 0 0 0 0,0 0-1 0 0,5-4 1 0 0,-8 8 0 0 0,0 1 0 0 0,-1-1 0 0 0,1 1 0 0 0,-1 0 0 0 0,1-1 0 0 0,0 1 0 0 0,-1 0 0 0 0,1 0-1 0 0,0-1 1 0 0,-1 1 0 0 0,1 0 0 0 0,0 0 0 0 0,0 0 0 0 0,-1 0 0 0 0,1 0 0 0 0,1 0 0 0 0,-2 0 0 0 0,1 0 0 0 0,-1 0 0 0 0,1 0 0 0 0,-1 0 0 0 0,1 0 0 0 0,-1 0-1 0 0,1 0 1 0 0,-1 0 0 0 0,1-1 0 0 0,-1 1 0 0 0,1 0 0 0 0,-1 0 0 0 0,0 0 0 0 0,1 0 0 0 0,-1-1 0 0 0,1 1 0 0 0,-1 0 0 0 0,0 0 0 0 0,1-1 0 0 0,-1 1 0 0 0,1 0 0 0 0,-1-1 0 0 0,0 1 0 0 0,0-1 0 0 0,1 1 0 0 0,-1 0 0 0 0,1-1 0 0 0,28-34-10 0 0,-23 22 15 0 0,-6 12-6 0 0,0 0 1 0 0,0 1 0 0 0,0-1 0 0 0,1 0-1 0 0,-1 1 1 0 0,0-1 0 0 0,0 0 0 0 0,1 0-1 0 0,-1 1 1 0 0,1-1 0 0 0,-1 1 0 0 0,1-1-1 0 0,-1 0 1 0 0,1 1 0 0 0,-1-1 0 0 0,1 1-1 0 0,-1-1 1 0 0,1 1 0 0 0,-1-1 0 0 0,1 1-1 0 0,0 0 1 0 0,0-1 0 0 0,1 3 53 0 0,-2 11 29 0 0,-3 13 41 0 0,-2-13-44 0 0,1-2 34 0 0,1-4-34 0 0,-1-5-17 0 0,5-4-35 0 0,-3-6-14 0 0,1 4 7 0 0,2 2-11 0 0,0 2-8 0 0,-1 0-1 0 0,0 0 1 0 0,0-1-1 0 0,0 1 1 0 0,0 0-1 0 0,1 0 0 0 0,-1-1 1 0 0,0 1-1 0 0,0 0 1 0 0,0 0-1 0 0,1-1 1 0 0,-1 1-1 0 0,0 0 1 0 0,0 0-1 0 0,1 0 1 0 0,-1-1-1 0 0,0 1 0 0 0,1 0 1 0 0,-1 0-1 0 0,0 0 1 0 0,0 0-1 0 0,1 0 1 0 0,-1 0-1 0 0,0 0 1 0 0,1 0-1 0 0,-1 0 0 0 0,0 0 1 0 0,1 0-1 0 0,-1 0 1 0 0,0 0-1 0 0,1 0 1 0 0,1 2 0 0 0,0 0 1 0 0,0 0 0 0 0,0 0 0 0 0,0 0-1 0 0,0 1 1 0 0,-1-1 0 0 0,1 0 0 0 0,-1 1-1 0 0,1 0 1 0 0,-1-1 0 0 0,0 1 0 0 0,0 0-1 0 0,1 5 1 0 0,-1 2 2 0 0,0 0 1 0 0,0 19-1 0 0,-1 0-7 0 0,1 2 2 0 0,3 15 3 0 0,10 70 5 0 0,-5-67-16 0 0,-4-20 3 0 0,-2-10 4 0 0,-1 1 29 0 0,-1-7 11 0 0,-1-15-29 0 0,0 0-1 0 0,0-1 1 0 0,0 1-1 0 0,0 0 0 0 0,0-1 1 0 0,1 1-1 0 0,-1 0 1 0 0,1 0-1 0 0,0 0 0 0 0,-1-1 1 0 0,3-2-1 0 0,-2 1 14 0 0,10-28-17 0 0,-3 6-17 0 0,6-13-41 0 0,5-21-101 0 0,-16 47 133 0 0,-1-1 0 0 0,-1 1 0 0 0,0 0 0 0 0,0 0 0 0 0,-2-14 0 0 0,0 8 13 0 0,3-35 0 0 0,7 6-1 0 0,-7 43 9 0 0,0 1 1 0 0,0-1-1 0 0,1 1 1 0 0,-1 0 0 0 0,1 0-1 0 0,0 0 1 0 0,5-5-1 0 0,9-13-3 0 0,-16 21 3 0 0,-1 0-1 0 0,1-1 1 0 0,0 1-1 0 0,0 0 1 0 0,0 0-1 0 0,0-1 1 0 0,0 1-1 0 0,0 0 1 0 0,0 0-1 0 0,0 0 1 0 0,1 0 0 0 0,-1 0-1 0 0,0 1 1 0 0,0-1-1 0 0,1 0 1 0 0,-1 1-1 0 0,1-1 1 0 0,-1 0-1 0 0,0 1 1 0 0,1 0 0 0 0,-1-1-1 0 0,1 1 1 0 0,2 0-1 0 0,6-4 0 0 0,4-12-13 0 0,2-12 8 0 0,-14 22 3 0 0,0 1 0 0 0,0-1 1 0 0,1 1-1 0 0,0 0 0 0 0,0 0 1 0 0,0 0-1 0 0,1 0 0 0 0,4-4 0 0 0,2 0 20 0 0,-8 11 24 0 0,-1 10-21 0 0,-2 2-15 0 0,0-9 6 0 0,-4 13-2 0 0,3-13-3 0 0,0 1 0 0 0,1 0 0 0 0,-1-1 0 0 0,1 1 0 0 0,0 0 0 0 0,1 0 0 0 0,-1-1 0 0 0,1 1 0 0 0,0 0 0 0 0,2 8 0 0 0,6 17 86 0 0,-5 19 9 0 0,-14 39 35 0 0,5-51-58 0 0,-11 153 167 0 0,13 61 407 0 0,2-205-622 0 0,-6 79 143 0 0,2-75-133 0 0,0-18-41 0 0,2-21 7 0 0,1-18-122 0 0,1-10-137 0 0,1 8 42 0 0,3-22-280 0 0,8-48 0 0 0,-1 19 65 0 0,-4 8-218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تعتبر قواعد التكامل العلائقي أساسية في تصميم قواعد البيانات العلائقية، مما يضمن بقاء البيانات دقيقة ومتسقة. وهي تتضمن مفاتيح أساسية لتعريف السجلات بشكل فريد، ومفاتيح خارجية للحفاظ على التكامل المرجعي (ضمان الحفاظ على العلاقات بين الجداول)، وقيود فريدة لمنع الإدخالات المكررة. تساعد هذه القواعد في الحفاظ على موثوقية علاقات البيانات عبر قاعدة البيانات، وهو أمر ضروري للمبتدئين لفهمه لأنها تشكل العمود الفقري لبنية قاعدة البيانات وسلامتها.</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45190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br>
              <a:rPr lang="ar-SA" b="1" i="0" dirty="0">
                <a:solidFill>
                  <a:srgbClr val="0D0D0D"/>
                </a:solidFill>
                <a:effectLst/>
                <a:latin typeface="Söhne"/>
              </a:rPr>
            </a:br>
            <a:r>
              <a:rPr lang="ar-SA" b="1" i="0" dirty="0">
                <a:solidFill>
                  <a:srgbClr val="0D0D0D"/>
                </a:solidFill>
                <a:effectLst/>
                <a:latin typeface="Söhne"/>
              </a:rPr>
              <a:t>المفاتيح الأساسية:</a:t>
            </a:r>
            <a:r>
              <a:rPr lang="ar-SA" b="0" i="0" dirty="0">
                <a:solidFill>
                  <a:srgbClr val="0D0D0D"/>
                </a:solidFill>
                <a:effectLst/>
                <a:latin typeface="Söhne"/>
              </a:rPr>
              <a:t> لتحديد كل سجل بشكل فريد في جدول.</a:t>
            </a:r>
          </a:p>
          <a:p>
            <a:pPr algn="l">
              <a:buFont typeface="Arial" panose="020B0604020202020204" pitchFamily="34" charset="0"/>
              <a:buChar char="•"/>
            </a:pPr>
            <a:r>
              <a:rPr lang="ar-SA" b="1" i="0" dirty="0">
                <a:solidFill>
                  <a:srgbClr val="0D0D0D"/>
                </a:solidFill>
                <a:effectLst/>
                <a:latin typeface="Söhne"/>
              </a:rPr>
              <a:t>المفاتيح الخارجية:</a:t>
            </a:r>
            <a:r>
              <a:rPr lang="ar-SA" b="0" i="0" dirty="0">
                <a:solidFill>
                  <a:srgbClr val="0D0D0D"/>
                </a:solidFill>
                <a:effectLst/>
                <a:latin typeface="Söhne"/>
              </a:rPr>
              <a:t> لإنشاء وفرض العلاقات بين الجداول.</a:t>
            </a:r>
          </a:p>
          <a:p>
            <a:pPr algn="l">
              <a:buFont typeface="Arial" panose="020B0604020202020204" pitchFamily="34" charset="0"/>
              <a:buChar char="•"/>
            </a:pPr>
            <a:r>
              <a:rPr lang="ar-SA" b="1" i="0" dirty="0">
                <a:solidFill>
                  <a:srgbClr val="0D0D0D"/>
                </a:solidFill>
                <a:effectLst/>
                <a:latin typeface="Söhne"/>
              </a:rPr>
              <a:t>القيود الفريدة:</a:t>
            </a:r>
            <a:r>
              <a:rPr lang="ar-SA" b="0" i="0" dirty="0">
                <a:solidFill>
                  <a:srgbClr val="0D0D0D"/>
                </a:solidFill>
                <a:effectLst/>
                <a:latin typeface="Söhne"/>
              </a:rPr>
              <a:t> لمنع الإدخالات المكررة في أعمدة محددة.</a:t>
            </a:r>
          </a:p>
          <a:p>
            <a:pPr algn="l">
              <a:buFont typeface="Arial" panose="020B0604020202020204" pitchFamily="34" charset="0"/>
              <a:buChar char="•"/>
            </a:pPr>
            <a:r>
              <a:rPr lang="ar-SA" b="1" i="0" dirty="0">
                <a:solidFill>
                  <a:srgbClr val="0D0D0D"/>
                </a:solidFill>
                <a:effectLst/>
                <a:latin typeface="Söhne"/>
              </a:rPr>
              <a:t>القيود المحددة:</a:t>
            </a:r>
            <a:r>
              <a:rPr lang="ar-SA" b="0" i="0" dirty="0">
                <a:solidFill>
                  <a:srgbClr val="0D0D0D"/>
                </a:solidFill>
                <a:effectLst/>
                <a:latin typeface="Söhne"/>
              </a:rPr>
              <a:t> لضمان أن تلبي قيم الأعمدة شرطًا محددًا.</a:t>
            </a:r>
          </a:p>
          <a:p>
            <a:pPr algn="l">
              <a:buFont typeface="Arial" panose="020B0604020202020204" pitchFamily="34" charset="0"/>
              <a:buChar char="•"/>
            </a:pPr>
            <a:r>
              <a:rPr lang="ar-SA" b="1" i="0" dirty="0">
                <a:solidFill>
                  <a:srgbClr val="0D0D0D"/>
                </a:solidFill>
                <a:effectLst/>
                <a:latin typeface="Söhne"/>
              </a:rPr>
              <a:t>القيود غير الفارغة:</a:t>
            </a:r>
            <a:r>
              <a:rPr lang="ar-SA" b="0" i="0" dirty="0">
                <a:solidFill>
                  <a:srgbClr val="0D0D0D"/>
                </a:solidFill>
                <a:effectLst/>
                <a:latin typeface="Söhne"/>
              </a:rPr>
              <a:t> لضمان عدم ترك عمود بدون قيمة.</a:t>
            </a:r>
          </a:p>
          <a:p>
            <a:pPr algn="l"/>
            <a:r>
              <a:rPr lang="ar-SA" b="0" i="0" dirty="0">
                <a:solidFill>
                  <a:srgbClr val="0D0D0D"/>
                </a:solidFill>
                <a:effectLst/>
                <a:latin typeface="Söhne"/>
              </a:rPr>
              <a:t>تضمن هذه القواعد دقة واتساق البيانات داخل قواعد البيانات العلاقية</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08710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51852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التكامل المرجعي</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97912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القيد الفريد</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842245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576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53.png"/><Relationship Id="rId3" Type="http://schemas.openxmlformats.org/officeDocument/2006/relationships/image" Target="../media/image31.png"/><Relationship Id="rId7" Type="http://schemas.openxmlformats.org/officeDocument/2006/relationships/image" Target="../media/image50.png"/><Relationship Id="rId12" Type="http://schemas.openxmlformats.org/officeDocument/2006/relationships/customXml" Target="../ink/ink5.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2.xml"/><Relationship Id="rId11" Type="http://schemas.openxmlformats.org/officeDocument/2006/relationships/image" Target="../media/image52.png"/><Relationship Id="rId5" Type="http://schemas.openxmlformats.org/officeDocument/2006/relationships/image" Target="../media/image49.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51.png"/></Relationships>
</file>

<file path=ppt/slides/_rels/slide33.xml.rels><?xml version="1.0" encoding="UTF-8" standalone="yes"?>
<Relationships xmlns="http://schemas.openxmlformats.org/package/2006/relationships"><Relationship Id="rId8" Type="http://schemas.openxmlformats.org/officeDocument/2006/relationships/customXml" Target="../ink/ink8.xml"/><Relationship Id="rId3" Type="http://schemas.openxmlformats.org/officeDocument/2006/relationships/image" Target="../media/image29.png"/><Relationship Id="rId7"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7.xml"/><Relationship Id="rId11" Type="http://schemas.openxmlformats.org/officeDocument/2006/relationships/image" Target="../media/image57.png"/><Relationship Id="rId5" Type="http://schemas.openxmlformats.org/officeDocument/2006/relationships/image" Target="../media/image54.png"/><Relationship Id="rId10" Type="http://schemas.openxmlformats.org/officeDocument/2006/relationships/customXml" Target="../ink/ink9.xml"/><Relationship Id="rId4" Type="http://schemas.openxmlformats.org/officeDocument/2006/relationships/customXml" Target="../ink/ink6.xml"/><Relationship Id="rId9" Type="http://schemas.openxmlformats.org/officeDocument/2006/relationships/image" Target="../media/image56.png"/></Relationships>
</file>

<file path=ppt/slides/_rels/slide34.xml.rels><?xml version="1.0" encoding="UTF-8" standalone="yes"?>
<Relationships xmlns="http://schemas.openxmlformats.org/package/2006/relationships"><Relationship Id="rId8" Type="http://schemas.openxmlformats.org/officeDocument/2006/relationships/customXml" Target="../ink/ink12.xml"/><Relationship Id="rId13" Type="http://schemas.openxmlformats.org/officeDocument/2006/relationships/image" Target="../media/image62.png"/><Relationship Id="rId3" Type="http://schemas.openxmlformats.org/officeDocument/2006/relationships/image" Target="../media/image30.png"/><Relationship Id="rId7" Type="http://schemas.openxmlformats.org/officeDocument/2006/relationships/image" Target="../media/image59.png"/><Relationship Id="rId12" Type="http://schemas.openxmlformats.org/officeDocument/2006/relationships/customXml" Target="../ink/ink14.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11.xml"/><Relationship Id="rId11" Type="http://schemas.openxmlformats.org/officeDocument/2006/relationships/image" Target="../media/image61.png"/><Relationship Id="rId5" Type="http://schemas.openxmlformats.org/officeDocument/2006/relationships/image" Target="../media/image58.png"/><Relationship Id="rId10" Type="http://schemas.openxmlformats.org/officeDocument/2006/relationships/customXml" Target="../ink/ink13.xml"/><Relationship Id="rId4" Type="http://schemas.openxmlformats.org/officeDocument/2006/relationships/customXml" Target="../ink/ink10.xml"/><Relationship Id="rId9" Type="http://schemas.openxmlformats.org/officeDocument/2006/relationships/image" Target="../media/image60.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64.svg"/><Relationship Id="rId2" Type="http://schemas.openxmlformats.org/officeDocument/2006/relationships/image" Target="../media/image46.jpeg"/><Relationship Id="rId1" Type="http://schemas.openxmlformats.org/officeDocument/2006/relationships/slideLayout" Target="../slideLayouts/slideLayout14.xml"/><Relationship Id="rId6" Type="http://schemas.openxmlformats.org/officeDocument/2006/relationships/image" Target="../media/image63.png"/><Relationship Id="rId5" Type="http://schemas.openxmlformats.org/officeDocument/2006/relationships/image" Target="../media/image3.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6288" y="526718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8244FE6-FC01-0216-3738-DCE9E727D625}"/>
              </a:ext>
            </a:extLst>
          </p:cNvPr>
          <p:cNvSpPr txBox="1"/>
          <p:nvPr/>
        </p:nvSpPr>
        <p:spPr>
          <a:xfrm>
            <a:off x="329269" y="1590820"/>
            <a:ext cx="4278590" cy="2123658"/>
          </a:xfrm>
          <a:prstGeom prst="rect">
            <a:avLst/>
          </a:prstGeom>
          <a:noFill/>
        </p:spPr>
        <p:txBody>
          <a:bodyPr wrap="square">
            <a:spAutoFit/>
          </a:bodyPr>
          <a:lstStyle/>
          <a:p>
            <a:pPr algn="ctr"/>
            <a:r>
              <a:rPr lang="en-CA" sz="4400" b="1" dirty="0">
                <a:solidFill>
                  <a:srgbClr val="00B0F0"/>
                </a:solidFill>
                <a:latin typeface="Times New Roman" panose="02020603050405020304" pitchFamily="18" charset="0"/>
                <a:cs typeface="Times New Roman" panose="02020603050405020304" pitchFamily="18" charset="0"/>
              </a:rPr>
              <a:t>Database Management System</a:t>
            </a:r>
          </a:p>
        </p:txBody>
      </p:sp>
      <p:sp>
        <p:nvSpPr>
          <p:cNvPr id="5" name="TextBox 4">
            <a:extLst>
              <a:ext uri="{FF2B5EF4-FFF2-40B4-BE49-F238E27FC236}">
                <a16:creationId xmlns:a16="http://schemas.microsoft.com/office/drawing/2014/main" id="{F48D256A-314E-DBAD-C55C-DF150CD289A8}"/>
              </a:ext>
            </a:extLst>
          </p:cNvPr>
          <p:cNvSpPr txBox="1"/>
          <p:nvPr/>
        </p:nvSpPr>
        <p:spPr>
          <a:xfrm>
            <a:off x="2033092" y="3786543"/>
            <a:ext cx="8709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IT 261</a:t>
            </a:r>
          </a:p>
        </p:txBody>
      </p:sp>
      <p:sp>
        <p:nvSpPr>
          <p:cNvPr id="6" name="TextBox 5">
            <a:extLst>
              <a:ext uri="{FF2B5EF4-FFF2-40B4-BE49-F238E27FC236}">
                <a16:creationId xmlns:a16="http://schemas.microsoft.com/office/drawing/2014/main" id="{3A927C15-13B9-096C-5BBB-E767E5B1A668}"/>
              </a:ext>
            </a:extLst>
          </p:cNvPr>
          <p:cNvSpPr txBox="1"/>
          <p:nvPr/>
        </p:nvSpPr>
        <p:spPr>
          <a:xfrm>
            <a:off x="840996" y="4291844"/>
            <a:ext cx="3647114" cy="369332"/>
          </a:xfrm>
          <a:prstGeom prst="rect">
            <a:avLst/>
          </a:prstGeom>
          <a:noFill/>
        </p:spPr>
        <p:txBody>
          <a:bodyPr wrap="square">
            <a:spAutoFit/>
          </a:bodyPr>
          <a:lstStyle/>
          <a:p>
            <a:r>
              <a:rPr lang="en-CA" b="1" i="0" dirty="0">
                <a:effectLst/>
                <a:latin typeface="Tajawal"/>
              </a:rPr>
              <a:t>Bachelor of Information Technology</a:t>
            </a:r>
            <a:endParaRPr lang="en-CA"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4C5773CD-BDD7-0F70-6672-93132EE2CB2C}"/>
              </a:ext>
            </a:extLst>
          </p:cNvPr>
          <p:cNvGraphicFramePr>
            <a:graphicFrameLocks noGrp="1"/>
          </p:cNvGraphicFramePr>
          <p:nvPr>
            <p:extLst>
              <p:ext uri="{D42A27DB-BD31-4B8C-83A1-F6EECF244321}">
                <p14:modId xmlns:p14="http://schemas.microsoft.com/office/powerpoint/2010/main" val="2653252921"/>
              </p:ext>
            </p:extLst>
          </p:nvPr>
        </p:nvGraphicFramePr>
        <p:xfrm>
          <a:off x="2493053" y="0"/>
          <a:ext cx="7421912" cy="6644378"/>
        </p:xfrm>
        <a:graphic>
          <a:graphicData uri="http://schemas.openxmlformats.org/drawingml/2006/table">
            <a:tbl>
              <a:tblPr firstRow="1" firstCol="1" bandRow="1">
                <a:tableStyleId>{5C22544A-7EE6-4342-B048-85BDC9FD1C3A}</a:tableStyleId>
              </a:tblPr>
              <a:tblGrid>
                <a:gridCol w="1056434">
                  <a:extLst>
                    <a:ext uri="{9D8B030D-6E8A-4147-A177-3AD203B41FA5}">
                      <a16:colId xmlns:a16="http://schemas.microsoft.com/office/drawing/2014/main" val="1444761599"/>
                    </a:ext>
                  </a:extLst>
                </a:gridCol>
                <a:gridCol w="1056434">
                  <a:extLst>
                    <a:ext uri="{9D8B030D-6E8A-4147-A177-3AD203B41FA5}">
                      <a16:colId xmlns:a16="http://schemas.microsoft.com/office/drawing/2014/main" val="4097160655"/>
                    </a:ext>
                  </a:extLst>
                </a:gridCol>
                <a:gridCol w="2638871">
                  <a:extLst>
                    <a:ext uri="{9D8B030D-6E8A-4147-A177-3AD203B41FA5}">
                      <a16:colId xmlns:a16="http://schemas.microsoft.com/office/drawing/2014/main" val="2079597620"/>
                    </a:ext>
                  </a:extLst>
                </a:gridCol>
                <a:gridCol w="2670173">
                  <a:extLst>
                    <a:ext uri="{9D8B030D-6E8A-4147-A177-3AD203B41FA5}">
                      <a16:colId xmlns:a16="http://schemas.microsoft.com/office/drawing/2014/main" val="265991888"/>
                    </a:ext>
                  </a:extLst>
                </a:gridCol>
              </a:tblGrid>
              <a:tr h="166796">
                <a:tc>
                  <a:txBody>
                    <a:bodyPr/>
                    <a:lstStyle/>
                    <a:p>
                      <a:pPr algn="ct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Week</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Topic</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Objective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MySQL Practical Activities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26471268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Introduction to Database Concepts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basic database concepts.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Install MySQL, explore the interface, create a basic database.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35677680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2</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Data Model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Learn about the relational data model.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Create relational tables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90604819"/>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3</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Integrity Rules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relational integrity constraints.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Implement primary and foreign key constraints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142504486"/>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4</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Algebra and Basic 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relational algebra and basic SQL commands.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Use basic SQL queries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07697219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5</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SQL Queries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Delve into complex SQL operations.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Execute advanced SQL commands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56707306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6</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Introduction to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Begin learning database normalization principles.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the first normal form (1NF)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83094560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7</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advanced normalization techniques.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Normalize a database in MySQL to 2NF and 3NF.</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8357554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8</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Create an ER diagram and implement it in MySQL.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48632678"/>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9</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Database Design for Real-World Apps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database design to real-world scenarios.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Develop a database schema based on a real-world example.</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47105474"/>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10</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Project and Review</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all learned concepts in a comprehensive project.</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Complete a project in MySQL incorporating all learned skills.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901752131"/>
                  </a:ext>
                </a:extLst>
              </a:tr>
            </a:tbl>
          </a:graphicData>
        </a:graphic>
      </p:graphicFrame>
      <p:sp>
        <p:nvSpPr>
          <p:cNvPr id="3" name="TextBox 2">
            <a:extLst>
              <a:ext uri="{FF2B5EF4-FFF2-40B4-BE49-F238E27FC236}">
                <a16:creationId xmlns:a16="http://schemas.microsoft.com/office/drawing/2014/main" id="{624062F8-84F9-38B5-6C06-0111424EFDB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E0A37D6-F524-35A9-92FA-CFAE8011E8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Rectangle 4">
            <a:extLst>
              <a:ext uri="{FF2B5EF4-FFF2-40B4-BE49-F238E27FC236}">
                <a16:creationId xmlns:a16="http://schemas.microsoft.com/office/drawing/2014/main" id="{679CC61B-DEA1-465C-3F3E-C68175FAF0C2}"/>
              </a:ext>
            </a:extLst>
          </p:cNvPr>
          <p:cNvSpPr/>
          <p:nvPr/>
        </p:nvSpPr>
        <p:spPr>
          <a:xfrm>
            <a:off x="2178269" y="1292777"/>
            <a:ext cx="8345214" cy="83043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3" name="Freeform: Shape 103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Freeform: Shape 103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1" name="Isosceles Triangle 104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vision: Reference list &lt;br/&gt;&lt;br/&gt; — PEER UK">
            <a:extLst>
              <a:ext uri="{FF2B5EF4-FFF2-40B4-BE49-F238E27FC236}">
                <a16:creationId xmlns:a16="http://schemas.microsoft.com/office/drawing/2014/main" id="{328E9F72-155E-6E47-CAB8-749FB088A2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75422" y="0"/>
            <a:ext cx="7317274" cy="453671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5169F9-F291-4C30-62E8-367B23576A0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1A29C1E-F64E-0E97-F451-06A53FE24C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440180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 name="Picture 5">
            <a:extLst>
              <a:ext uri="{FF2B5EF4-FFF2-40B4-BE49-F238E27FC236}">
                <a16:creationId xmlns:a16="http://schemas.microsoft.com/office/drawing/2014/main" id="{62089668-9C9A-DCD5-5F85-6E1222D11A2C}"/>
              </a:ext>
            </a:extLst>
          </p:cNvPr>
          <p:cNvPicPr>
            <a:picLocks noChangeAspect="1"/>
          </p:cNvPicPr>
          <p:nvPr/>
        </p:nvPicPr>
        <p:blipFill>
          <a:blip r:embed="rId3"/>
          <a:stretch>
            <a:fillRect/>
          </a:stretch>
        </p:blipFill>
        <p:spPr>
          <a:xfrm>
            <a:off x="670035" y="2753828"/>
            <a:ext cx="9448800" cy="1548984"/>
          </a:xfrm>
          <a:prstGeom prst="rect">
            <a:avLst/>
          </a:prstGeom>
        </p:spPr>
      </p:pic>
      <p:pic>
        <p:nvPicPr>
          <p:cNvPr id="8" name="Picture 7">
            <a:extLst>
              <a:ext uri="{FF2B5EF4-FFF2-40B4-BE49-F238E27FC236}">
                <a16:creationId xmlns:a16="http://schemas.microsoft.com/office/drawing/2014/main" id="{547CB90F-A557-215E-B94D-983E081E501E}"/>
              </a:ext>
            </a:extLst>
          </p:cNvPr>
          <p:cNvPicPr>
            <a:picLocks noChangeAspect="1"/>
          </p:cNvPicPr>
          <p:nvPr/>
        </p:nvPicPr>
        <p:blipFill>
          <a:blip r:embed="rId4"/>
          <a:stretch>
            <a:fillRect/>
          </a:stretch>
        </p:blipFill>
        <p:spPr>
          <a:xfrm>
            <a:off x="2509345" y="1539380"/>
            <a:ext cx="5420710" cy="912486"/>
          </a:xfrm>
          <a:prstGeom prst="rect">
            <a:avLst/>
          </a:prstGeom>
          <a:ln>
            <a:noFill/>
          </a:ln>
          <a:effectLst>
            <a:softEdge rad="112500"/>
          </a:effectLst>
        </p:spPr>
      </p:pic>
      <p:sp>
        <p:nvSpPr>
          <p:cNvPr id="10" name="TextBox 9">
            <a:extLst>
              <a:ext uri="{FF2B5EF4-FFF2-40B4-BE49-F238E27FC236}">
                <a16:creationId xmlns:a16="http://schemas.microsoft.com/office/drawing/2014/main" id="{95EF1007-C54C-0AC6-E07F-14A0C9F4BD03}"/>
              </a:ext>
            </a:extLst>
          </p:cNvPr>
          <p:cNvSpPr txBox="1"/>
          <p:nvPr/>
        </p:nvSpPr>
        <p:spPr>
          <a:xfrm>
            <a:off x="4087210" y="4856955"/>
            <a:ext cx="4205452" cy="461665"/>
          </a:xfrm>
          <a:prstGeom prst="rect">
            <a:avLst/>
          </a:prstGeom>
          <a:noFill/>
        </p:spPr>
        <p:txBody>
          <a:bodyPr wrap="square">
            <a:spAutoFit/>
          </a:bodyPr>
          <a:lstStyle/>
          <a:p>
            <a:r>
              <a:rPr lang="en-US" altLang="en-US" sz="2400" b="1" dirty="0"/>
              <a:t>The Entity-Relationship Model</a:t>
            </a:r>
            <a:endParaRPr lang="en-CA" sz="2400" b="1" dirty="0"/>
          </a:p>
        </p:txBody>
      </p:sp>
    </p:spTree>
    <p:extLst>
      <p:ext uri="{BB962C8B-B14F-4D97-AF65-F5344CB8AC3E}">
        <p14:creationId xmlns:p14="http://schemas.microsoft.com/office/powerpoint/2010/main" val="3570216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E3D7423-1B5D-5B6D-05DF-21FC862BAE48}"/>
              </a:ext>
            </a:extLst>
          </p:cNvPr>
          <p:cNvSpPr txBox="1"/>
          <p:nvPr/>
        </p:nvSpPr>
        <p:spPr>
          <a:xfrm>
            <a:off x="153713" y="130644"/>
            <a:ext cx="5396773" cy="461665"/>
          </a:xfrm>
          <a:prstGeom prst="rect">
            <a:avLst/>
          </a:prstGeom>
          <a:noFill/>
        </p:spPr>
        <p:txBody>
          <a:bodyPr wrap="square">
            <a:spAutoFit/>
          </a:bodyPr>
          <a:lstStyle/>
          <a:p>
            <a:pPr algn="l"/>
            <a:r>
              <a:rPr lang="en-CA" sz="2400" b="1" i="0" dirty="0">
                <a:solidFill>
                  <a:srgbClr val="272C37"/>
                </a:solidFill>
                <a:effectLst/>
                <a:latin typeface="Roboto" panose="02000000000000000000" pitchFamily="2" charset="0"/>
              </a:rPr>
              <a:t>Components of ER Diagram</a:t>
            </a:r>
          </a:p>
        </p:txBody>
      </p:sp>
      <p:pic>
        <p:nvPicPr>
          <p:cNvPr id="8194" name="Picture 2" descr="Entity-Relationship Model: E-R Diagrams - Dextutor">
            <a:extLst>
              <a:ext uri="{FF2B5EF4-FFF2-40B4-BE49-F238E27FC236}">
                <a16:creationId xmlns:a16="http://schemas.microsoft.com/office/drawing/2014/main" id="{6637BCC0-27C5-4C4A-3194-3B3A2DAB56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0759" y="922165"/>
            <a:ext cx="4997012" cy="50136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CF3DD52-B15B-73AA-F352-F7EEB190DF77}"/>
              </a:ext>
            </a:extLst>
          </p:cNvPr>
          <p:cNvSpPr txBox="1"/>
          <p:nvPr/>
        </p:nvSpPr>
        <p:spPr>
          <a:xfrm>
            <a:off x="153713" y="830435"/>
            <a:ext cx="6172200" cy="5032147"/>
          </a:xfrm>
          <a:prstGeom prst="rect">
            <a:avLst/>
          </a:prstGeom>
          <a:noFill/>
        </p:spPr>
        <p:txBody>
          <a:bodyPr wrap="square">
            <a:spAutoFit/>
          </a:bodyPr>
          <a:lstStyle/>
          <a:p>
            <a:pPr algn="l">
              <a:lnSpc>
                <a:spcPct val="150000"/>
              </a:lnSpc>
            </a:pPr>
            <a:r>
              <a:rPr lang="en-US" b="0" i="0" dirty="0">
                <a:solidFill>
                  <a:srgbClr val="51565E"/>
                </a:solidFill>
                <a:effectLst/>
                <a:latin typeface="Roboto" panose="02000000000000000000" pitchFamily="2" charset="0"/>
              </a:rPr>
              <a:t>You base an ER Diagram on three basic concepts:</a:t>
            </a:r>
          </a:p>
          <a:p>
            <a:pPr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Entities</a:t>
            </a:r>
          </a:p>
          <a:p>
            <a:pPr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Attributes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Key Attribute</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Composite Attribute</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Multivalued Attribute</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Derived Attribute</a:t>
            </a:r>
          </a:p>
          <a:p>
            <a:pPr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One-to-One 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One-to-Many 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Many-to-One 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Many-to-Many Relationships</a:t>
            </a:r>
          </a:p>
        </p:txBody>
      </p:sp>
    </p:spTree>
    <p:extLst>
      <p:ext uri="{BB962C8B-B14F-4D97-AF65-F5344CB8AC3E}">
        <p14:creationId xmlns:p14="http://schemas.microsoft.com/office/powerpoint/2010/main" val="4293461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6" name="TextBox 5">
            <a:extLst>
              <a:ext uri="{FF2B5EF4-FFF2-40B4-BE49-F238E27FC236}">
                <a16:creationId xmlns:a16="http://schemas.microsoft.com/office/drawing/2014/main" id="{7BD5656D-8449-C4AF-CC1D-20BC35D5A833}"/>
              </a:ext>
            </a:extLst>
          </p:cNvPr>
          <p:cNvSpPr txBox="1"/>
          <p:nvPr/>
        </p:nvSpPr>
        <p:spPr>
          <a:xfrm>
            <a:off x="0" y="91771"/>
            <a:ext cx="10160876" cy="2412199"/>
          </a:xfrm>
          <a:prstGeom prst="rect">
            <a:avLst/>
          </a:prstGeom>
          <a:noFill/>
        </p:spPr>
        <p:txBody>
          <a:bodyPr wrap="square">
            <a:spAutoFit/>
          </a:bodyPr>
          <a:lstStyle/>
          <a:p>
            <a:pPr algn="l">
              <a:lnSpc>
                <a:spcPct val="200000"/>
              </a:lnSpc>
            </a:pPr>
            <a:r>
              <a:rPr lang="en-US" sz="2400" b="1" i="0" dirty="0">
                <a:solidFill>
                  <a:srgbClr val="272C37"/>
                </a:solidFill>
                <a:effectLst/>
                <a:latin typeface="Roboto" panose="02000000000000000000" pitchFamily="2" charset="0"/>
              </a:rPr>
              <a:t>Entities</a:t>
            </a:r>
          </a:p>
          <a:p>
            <a:pPr algn="l">
              <a:lnSpc>
                <a:spcPct val="200000"/>
              </a:lnSpc>
            </a:pPr>
            <a:r>
              <a:rPr lang="en-US" b="0" i="0" dirty="0">
                <a:solidFill>
                  <a:srgbClr val="51565E"/>
                </a:solidFill>
                <a:effectLst/>
                <a:latin typeface="Roboto" panose="02000000000000000000" pitchFamily="2" charset="0"/>
              </a:rPr>
              <a:t>An entity can be either a living or non-living component.</a:t>
            </a:r>
          </a:p>
          <a:p>
            <a:pPr algn="l">
              <a:lnSpc>
                <a:spcPct val="200000"/>
              </a:lnSpc>
            </a:pPr>
            <a:r>
              <a:rPr lang="en-US" b="0" i="0" dirty="0">
                <a:solidFill>
                  <a:srgbClr val="51565E"/>
                </a:solidFill>
                <a:effectLst/>
                <a:latin typeface="Roboto" panose="02000000000000000000" pitchFamily="2" charset="0"/>
              </a:rPr>
              <a:t>It showcases an entity as a rectangle in an ER diagram.</a:t>
            </a:r>
          </a:p>
          <a:p>
            <a:pPr algn="l">
              <a:lnSpc>
                <a:spcPct val="200000"/>
              </a:lnSpc>
            </a:pPr>
            <a:r>
              <a:rPr lang="en-US" b="0" i="0" dirty="0">
                <a:solidFill>
                  <a:srgbClr val="51565E"/>
                </a:solidFill>
                <a:effectLst/>
                <a:latin typeface="Roboto" panose="02000000000000000000" pitchFamily="2" charset="0"/>
              </a:rPr>
              <a:t>For example, in a student study course, both the student and the course are entities.</a:t>
            </a:r>
          </a:p>
        </p:txBody>
      </p:sp>
      <p:pic>
        <p:nvPicPr>
          <p:cNvPr id="9220" name="Picture 4" descr="ERDiagramsInDBMS_3.">
            <a:extLst>
              <a:ext uri="{FF2B5EF4-FFF2-40B4-BE49-F238E27FC236}">
                <a16:creationId xmlns:a16="http://schemas.microsoft.com/office/drawing/2014/main" id="{24B2E39E-93F1-ECD9-5984-C2445FCD3D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0552" y="3010885"/>
            <a:ext cx="6029325"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050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AF77E89E-5663-9A2A-D6AF-88F88758B6FD}"/>
              </a:ext>
            </a:extLst>
          </p:cNvPr>
          <p:cNvSpPr txBox="1"/>
          <p:nvPr/>
        </p:nvSpPr>
        <p:spPr>
          <a:xfrm>
            <a:off x="90650" y="69870"/>
            <a:ext cx="9763563" cy="1858201"/>
          </a:xfrm>
          <a:prstGeom prst="rect">
            <a:avLst/>
          </a:prstGeom>
          <a:noFill/>
        </p:spPr>
        <p:txBody>
          <a:bodyPr wrap="square">
            <a:spAutoFit/>
          </a:bodyPr>
          <a:lstStyle/>
          <a:p>
            <a:pPr algn="l">
              <a:lnSpc>
                <a:spcPct val="200000"/>
              </a:lnSpc>
            </a:pPr>
            <a:r>
              <a:rPr lang="en-US" sz="2400" b="1" i="0" dirty="0">
                <a:solidFill>
                  <a:srgbClr val="272C37"/>
                </a:solidFill>
                <a:effectLst/>
                <a:latin typeface="Roboto" panose="02000000000000000000" pitchFamily="2" charset="0"/>
              </a:rPr>
              <a:t>Attribute</a:t>
            </a:r>
          </a:p>
          <a:p>
            <a:pPr algn="l">
              <a:lnSpc>
                <a:spcPct val="200000"/>
              </a:lnSpc>
            </a:pPr>
            <a:r>
              <a:rPr lang="en-US" b="0" i="0" dirty="0">
                <a:solidFill>
                  <a:srgbClr val="51565E"/>
                </a:solidFill>
                <a:effectLst/>
                <a:latin typeface="Roboto" panose="02000000000000000000" pitchFamily="2" charset="0"/>
              </a:rPr>
              <a:t>An attribute exhibits the properties of an entity. </a:t>
            </a:r>
          </a:p>
          <a:p>
            <a:pPr algn="l">
              <a:lnSpc>
                <a:spcPct val="200000"/>
              </a:lnSpc>
            </a:pPr>
            <a:r>
              <a:rPr lang="en-US" b="0" i="0" dirty="0">
                <a:solidFill>
                  <a:srgbClr val="51565E"/>
                </a:solidFill>
                <a:effectLst/>
                <a:latin typeface="Roboto" panose="02000000000000000000" pitchFamily="2" charset="0"/>
              </a:rPr>
              <a:t>You can illustrate an attribute with an oval shape in an ER diagram.</a:t>
            </a:r>
          </a:p>
        </p:txBody>
      </p:sp>
      <p:pic>
        <p:nvPicPr>
          <p:cNvPr id="10242" name="Picture 2" descr="ERDiagramsInDBMS_5">
            <a:extLst>
              <a:ext uri="{FF2B5EF4-FFF2-40B4-BE49-F238E27FC236}">
                <a16:creationId xmlns:a16="http://schemas.microsoft.com/office/drawing/2014/main" id="{7D44413E-C7A3-F50B-5FC8-2E62F5321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7616" y="2323114"/>
            <a:ext cx="7362825" cy="2952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875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8B846C7D-D50F-DC57-3A34-E61715ABEAD8}"/>
              </a:ext>
            </a:extLst>
          </p:cNvPr>
          <p:cNvSpPr txBox="1"/>
          <p:nvPr/>
        </p:nvSpPr>
        <p:spPr>
          <a:xfrm>
            <a:off x="0" y="0"/>
            <a:ext cx="10137228" cy="1846659"/>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Key Attribute</a:t>
            </a:r>
          </a:p>
          <a:p>
            <a:pPr algn="l"/>
            <a:endParaRPr lang="en-US" b="0" i="0" dirty="0">
              <a:solidFill>
                <a:srgbClr val="51565E"/>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Key attribute uniquely identifies an entity from an entity set.</a:t>
            </a:r>
          </a:p>
          <a:p>
            <a:pPr algn="l"/>
            <a:r>
              <a:rPr lang="en-US" b="0" i="0" dirty="0">
                <a:solidFill>
                  <a:srgbClr val="51565E"/>
                </a:solidFill>
                <a:effectLst/>
                <a:latin typeface="Roboto" panose="02000000000000000000" pitchFamily="2" charset="0"/>
              </a:rPr>
              <a:t>It underlines the text of a key attribute.</a:t>
            </a:r>
          </a:p>
          <a:p>
            <a:pPr algn="l"/>
            <a:r>
              <a:rPr lang="en-US" b="0" i="0" dirty="0">
                <a:solidFill>
                  <a:srgbClr val="51565E"/>
                </a:solidFill>
                <a:effectLst/>
                <a:latin typeface="Roboto" panose="02000000000000000000" pitchFamily="2" charset="0"/>
              </a:rPr>
              <a:t>For example: For a student entity, the roll number can uniquely identify a student from a set of students.</a:t>
            </a:r>
          </a:p>
        </p:txBody>
      </p:sp>
      <p:pic>
        <p:nvPicPr>
          <p:cNvPr id="11266" name="Picture 2" descr="ERDiagramsInDBMS_6">
            <a:extLst>
              <a:ext uri="{FF2B5EF4-FFF2-40B4-BE49-F238E27FC236}">
                <a16:creationId xmlns:a16="http://schemas.microsoft.com/office/drawing/2014/main" id="{45BCB155-0D00-C43C-61B4-DB0DCAC1AE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8413" y="2228850"/>
            <a:ext cx="7115175" cy="240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109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AA1865BE-D938-2D6B-7728-A05156B9D847}"/>
              </a:ext>
            </a:extLst>
          </p:cNvPr>
          <p:cNvSpPr txBox="1"/>
          <p:nvPr/>
        </p:nvSpPr>
        <p:spPr>
          <a:xfrm>
            <a:off x="59119" y="0"/>
            <a:ext cx="9715501" cy="1661993"/>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Composite Attribute</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An attribute that is composed of several other attributes is known as a composite attribute.</a:t>
            </a:r>
          </a:p>
          <a:p>
            <a:pPr algn="l"/>
            <a:r>
              <a:rPr lang="en-US" b="0" i="0" dirty="0">
                <a:solidFill>
                  <a:srgbClr val="51565E"/>
                </a:solidFill>
                <a:effectLst/>
                <a:latin typeface="Roboto" panose="02000000000000000000" pitchFamily="2" charset="0"/>
              </a:rPr>
              <a:t>An oval showcases the composite attribute, and the composite attribute oval is further connected with other ovals.</a:t>
            </a:r>
          </a:p>
        </p:txBody>
      </p:sp>
      <p:pic>
        <p:nvPicPr>
          <p:cNvPr id="12290" name="Picture 2" descr="ERDiagramsInDBMS_7">
            <a:extLst>
              <a:ext uri="{FF2B5EF4-FFF2-40B4-BE49-F238E27FC236}">
                <a16:creationId xmlns:a16="http://schemas.microsoft.com/office/drawing/2014/main" id="{EA48B25D-9977-EFEF-43DF-71532D1F6E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5075" y="2252663"/>
            <a:ext cx="7181850"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46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28AC70A6-E7E8-238F-10D7-CB127F61459A}"/>
              </a:ext>
            </a:extLst>
          </p:cNvPr>
          <p:cNvSpPr txBox="1"/>
          <p:nvPr/>
        </p:nvSpPr>
        <p:spPr>
          <a:xfrm>
            <a:off x="-1" y="91771"/>
            <a:ext cx="9995133" cy="1384995"/>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Multivalued Attribute</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Some attributes can possess over one value, those attributes are called multivalued attributes.</a:t>
            </a:r>
          </a:p>
          <a:p>
            <a:pPr algn="l"/>
            <a:r>
              <a:rPr lang="en-US" b="0" i="0" dirty="0">
                <a:solidFill>
                  <a:srgbClr val="51565E"/>
                </a:solidFill>
                <a:effectLst/>
                <a:latin typeface="Roboto" panose="02000000000000000000" pitchFamily="2" charset="0"/>
              </a:rPr>
              <a:t>The double oval shape is used to represent a multivalued attribute.</a:t>
            </a:r>
          </a:p>
        </p:txBody>
      </p:sp>
      <p:pic>
        <p:nvPicPr>
          <p:cNvPr id="13314" name="Picture 2" descr="ERDiagramsInDBMS_8">
            <a:extLst>
              <a:ext uri="{FF2B5EF4-FFF2-40B4-BE49-F238E27FC236}">
                <a16:creationId xmlns:a16="http://schemas.microsoft.com/office/drawing/2014/main" id="{AF1F56F4-06CE-A36D-6455-CFA412B4C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0300" y="2128838"/>
            <a:ext cx="7391400" cy="2600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602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62557BF9-B2D0-BA28-C04C-55CD0C934484}"/>
              </a:ext>
            </a:extLst>
          </p:cNvPr>
          <p:cNvSpPr txBox="1"/>
          <p:nvPr/>
        </p:nvSpPr>
        <p:spPr>
          <a:xfrm>
            <a:off x="-1" y="0"/>
            <a:ext cx="10231821" cy="1384995"/>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Derived Attribute</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An attribute that can be derived from other attributes of the entity is known as a derived attribute.</a:t>
            </a:r>
          </a:p>
          <a:p>
            <a:pPr algn="l"/>
            <a:r>
              <a:rPr lang="en-US" b="0" i="0" dirty="0">
                <a:solidFill>
                  <a:srgbClr val="51565E"/>
                </a:solidFill>
                <a:effectLst/>
                <a:latin typeface="Roboto" panose="02000000000000000000" pitchFamily="2" charset="0"/>
              </a:rPr>
              <a:t>In the ER diagram, the dashed oval represents the derived attribute.</a:t>
            </a:r>
          </a:p>
        </p:txBody>
      </p:sp>
      <p:pic>
        <p:nvPicPr>
          <p:cNvPr id="14338" name="Picture 2" descr="ERDiagramsInDBMS_9.">
            <a:extLst>
              <a:ext uri="{FF2B5EF4-FFF2-40B4-BE49-F238E27FC236}">
                <a16:creationId xmlns:a16="http://schemas.microsoft.com/office/drawing/2014/main" id="{B8DF4F3D-8C16-C396-7A76-7F25DE399B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8388" y="2147888"/>
            <a:ext cx="7515225" cy="25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2117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E7879DB8-7E57-2C07-8486-95D2CD382D89}"/>
              </a:ext>
            </a:extLst>
          </p:cNvPr>
          <p:cNvSpPr txBox="1"/>
          <p:nvPr/>
        </p:nvSpPr>
        <p:spPr>
          <a:xfrm>
            <a:off x="0" y="0"/>
            <a:ext cx="12192000" cy="1661993"/>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Relationship</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The diamond shape showcases a relationship in the ER diagram.</a:t>
            </a:r>
          </a:p>
          <a:p>
            <a:pPr algn="l"/>
            <a:r>
              <a:rPr lang="en-US" b="0" i="0" dirty="0">
                <a:solidFill>
                  <a:srgbClr val="51565E"/>
                </a:solidFill>
                <a:effectLst/>
                <a:latin typeface="Roboto" panose="02000000000000000000" pitchFamily="2" charset="0"/>
              </a:rPr>
              <a:t>It depicts the relationship between two entities.</a:t>
            </a:r>
          </a:p>
          <a:p>
            <a:pPr algn="l"/>
            <a:r>
              <a:rPr lang="en-US" b="0" i="0" dirty="0">
                <a:solidFill>
                  <a:srgbClr val="51565E"/>
                </a:solidFill>
                <a:effectLst/>
                <a:latin typeface="Roboto" panose="02000000000000000000" pitchFamily="2" charset="0"/>
              </a:rPr>
              <a:t>In the example below, both the student and the course are entities, and study is the relationship between them. </a:t>
            </a:r>
          </a:p>
        </p:txBody>
      </p:sp>
      <p:pic>
        <p:nvPicPr>
          <p:cNvPr id="15362" name="Picture 2" descr="ERDiagramsInDBMS_10.">
            <a:extLst>
              <a:ext uri="{FF2B5EF4-FFF2-40B4-BE49-F238E27FC236}">
                <a16:creationId xmlns:a16="http://schemas.microsoft.com/office/drawing/2014/main" id="{5CE4FC34-EC32-39F3-8997-1F462C1BBA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5563" y="2286000"/>
            <a:ext cx="7000875"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651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83BC7344-8871-5DE0-0A64-82521FF138E1}"/>
              </a:ext>
            </a:extLst>
          </p:cNvPr>
          <p:cNvSpPr txBox="1"/>
          <p:nvPr/>
        </p:nvSpPr>
        <p:spPr>
          <a:xfrm>
            <a:off x="74886" y="0"/>
            <a:ext cx="12206451" cy="2585323"/>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One-to-One Relationship</a:t>
            </a:r>
          </a:p>
          <a:p>
            <a:pPr algn="l"/>
            <a:endParaRPr lang="en-US" sz="2400" b="1" dirty="0">
              <a:solidFill>
                <a:srgbClr val="272C37"/>
              </a:solidFill>
              <a:latin typeface="Roboto" panose="02000000000000000000" pitchFamily="2" charset="0"/>
            </a:endParaRP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When a single element of an entity is associated with a single element of another entity, it is called a one-to-one relationship.</a:t>
            </a:r>
          </a:p>
          <a:p>
            <a:pPr algn="l"/>
            <a:r>
              <a:rPr lang="en-US" b="0" i="0" dirty="0">
                <a:solidFill>
                  <a:srgbClr val="51565E"/>
                </a:solidFill>
                <a:effectLst/>
                <a:latin typeface="Roboto" panose="02000000000000000000" pitchFamily="2" charset="0"/>
              </a:rPr>
              <a:t>For example, a student has only one identification card and an identification card is given to one person.</a:t>
            </a:r>
          </a:p>
          <a:p>
            <a:br>
              <a:rPr lang="en-US" dirty="0"/>
            </a:br>
            <a:endParaRPr lang="en-CA" dirty="0"/>
          </a:p>
        </p:txBody>
      </p:sp>
      <p:pic>
        <p:nvPicPr>
          <p:cNvPr id="16386" name="Picture 2" descr="ERDiagramsInDBMS_11">
            <a:extLst>
              <a:ext uri="{FF2B5EF4-FFF2-40B4-BE49-F238E27FC236}">
                <a16:creationId xmlns:a16="http://schemas.microsoft.com/office/drawing/2014/main" id="{5237E5C4-C1BE-0D6A-4BF2-0D6D7E2896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4744" y="2281943"/>
            <a:ext cx="7334250"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084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6BFC5D5B-21D5-3867-1711-D9048310B67A}"/>
              </a:ext>
            </a:extLst>
          </p:cNvPr>
          <p:cNvSpPr txBox="1"/>
          <p:nvPr/>
        </p:nvSpPr>
        <p:spPr>
          <a:xfrm>
            <a:off x="0" y="0"/>
            <a:ext cx="12192000" cy="3892732"/>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One-to-Many Relationship</a:t>
            </a:r>
          </a:p>
          <a:p>
            <a:pPr algn="l">
              <a:lnSpc>
                <a:spcPct val="200000"/>
              </a:lnSpc>
            </a:pPr>
            <a:endParaRPr lang="en-US" sz="2400" b="1" i="0" dirty="0">
              <a:solidFill>
                <a:srgbClr val="272C37"/>
              </a:solidFill>
              <a:effectLst/>
              <a:latin typeface="Roboto" panose="02000000000000000000" pitchFamily="2" charset="0"/>
            </a:endParaRPr>
          </a:p>
          <a:p>
            <a:pPr algn="l">
              <a:lnSpc>
                <a:spcPct val="200000"/>
              </a:lnSpc>
            </a:pPr>
            <a:r>
              <a:rPr lang="en-US" b="0" i="0" dirty="0">
                <a:solidFill>
                  <a:srgbClr val="51565E"/>
                </a:solidFill>
                <a:effectLst/>
                <a:latin typeface="Roboto" panose="02000000000000000000" pitchFamily="2" charset="0"/>
              </a:rPr>
              <a:t>When a single element of an entity is associated with more than one element of another entity, it is called a one-to-many relationship</a:t>
            </a:r>
          </a:p>
          <a:p>
            <a:pPr algn="l">
              <a:lnSpc>
                <a:spcPct val="200000"/>
              </a:lnSpc>
            </a:pPr>
            <a:r>
              <a:rPr lang="en-US" b="0" i="0" dirty="0">
                <a:solidFill>
                  <a:srgbClr val="51565E"/>
                </a:solidFill>
                <a:effectLst/>
                <a:latin typeface="Roboto" panose="02000000000000000000" pitchFamily="2" charset="0"/>
              </a:rPr>
              <a:t>For example, a customer can place many orders, but an order cannot be placed by many customers.</a:t>
            </a:r>
          </a:p>
          <a:p>
            <a:pPr>
              <a:lnSpc>
                <a:spcPct val="200000"/>
              </a:lnSpc>
            </a:pPr>
            <a:br>
              <a:rPr lang="en-US" dirty="0"/>
            </a:br>
            <a:endParaRPr lang="en-CA" dirty="0"/>
          </a:p>
        </p:txBody>
      </p:sp>
      <p:pic>
        <p:nvPicPr>
          <p:cNvPr id="17410" name="Picture 2" descr="ERDiagramsInDBMS_12">
            <a:extLst>
              <a:ext uri="{FF2B5EF4-FFF2-40B4-BE49-F238E27FC236}">
                <a16:creationId xmlns:a16="http://schemas.microsoft.com/office/drawing/2014/main" id="{AA362235-DCA7-A2BD-A78E-BCD886C0B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4580" y="3867150"/>
            <a:ext cx="7143750"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605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4217BED-C11A-2E17-2CB8-6E6F2D126013}"/>
              </a:ext>
            </a:extLst>
          </p:cNvPr>
          <p:cNvSpPr txBox="1"/>
          <p:nvPr/>
        </p:nvSpPr>
        <p:spPr>
          <a:xfrm>
            <a:off x="-1" y="0"/>
            <a:ext cx="12249807" cy="2412199"/>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Many-to-One Relationship</a:t>
            </a:r>
          </a:p>
          <a:p>
            <a:pPr algn="l"/>
            <a:endParaRPr lang="en-US" sz="2400" b="1" i="0" dirty="0">
              <a:solidFill>
                <a:srgbClr val="272C37"/>
              </a:solidFill>
              <a:effectLst/>
              <a:latin typeface="Roboto" panose="02000000000000000000" pitchFamily="2" charset="0"/>
            </a:endParaRPr>
          </a:p>
          <a:p>
            <a:pPr algn="l">
              <a:lnSpc>
                <a:spcPct val="200000"/>
              </a:lnSpc>
            </a:pPr>
            <a:r>
              <a:rPr lang="en-US" b="0" i="0" dirty="0">
                <a:solidFill>
                  <a:srgbClr val="51565E"/>
                </a:solidFill>
                <a:effectLst/>
                <a:latin typeface="Roboto" panose="02000000000000000000" pitchFamily="2" charset="0"/>
              </a:rPr>
              <a:t>When more than one element of an entity is related to a single element of another entity, then it is called a many-to-one relationship.</a:t>
            </a:r>
          </a:p>
          <a:p>
            <a:pPr algn="l">
              <a:lnSpc>
                <a:spcPct val="200000"/>
              </a:lnSpc>
            </a:pPr>
            <a:r>
              <a:rPr lang="en-US" b="0" i="0" dirty="0">
                <a:solidFill>
                  <a:srgbClr val="51565E"/>
                </a:solidFill>
                <a:effectLst/>
                <a:latin typeface="Roboto" panose="02000000000000000000" pitchFamily="2" charset="0"/>
              </a:rPr>
              <a:t>For example, students have to opt for a single course, but a course can have many students.</a:t>
            </a:r>
          </a:p>
        </p:txBody>
      </p:sp>
      <p:pic>
        <p:nvPicPr>
          <p:cNvPr id="18434" name="Picture 2" descr="ERDiagramsInDBMS_13">
            <a:extLst>
              <a:ext uri="{FF2B5EF4-FFF2-40B4-BE49-F238E27FC236}">
                <a16:creationId xmlns:a16="http://schemas.microsoft.com/office/drawing/2014/main" id="{963BF782-3E62-5EB9-DEF1-BF4E6B75D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0813" y="2757488"/>
            <a:ext cx="681037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3426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94BB81A7-172A-7A2A-3ED9-B37159FD3EC6}"/>
              </a:ext>
            </a:extLst>
          </p:cNvPr>
          <p:cNvSpPr txBox="1"/>
          <p:nvPr/>
        </p:nvSpPr>
        <p:spPr>
          <a:xfrm>
            <a:off x="0" y="0"/>
            <a:ext cx="12192000" cy="3523400"/>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Many-to-Many Relationship</a:t>
            </a:r>
          </a:p>
          <a:p>
            <a:pPr algn="l"/>
            <a:endParaRPr lang="en-US" sz="2400" b="1" i="0" dirty="0">
              <a:solidFill>
                <a:srgbClr val="272C37"/>
              </a:solidFill>
              <a:effectLst/>
              <a:latin typeface="Roboto" panose="02000000000000000000" pitchFamily="2" charset="0"/>
            </a:endParaRPr>
          </a:p>
          <a:p>
            <a:pPr algn="l">
              <a:lnSpc>
                <a:spcPct val="200000"/>
              </a:lnSpc>
            </a:pPr>
            <a:r>
              <a:rPr lang="en-US" b="0" i="0" dirty="0">
                <a:solidFill>
                  <a:srgbClr val="51565E"/>
                </a:solidFill>
                <a:effectLst/>
                <a:latin typeface="Roboto" panose="02000000000000000000" pitchFamily="2" charset="0"/>
              </a:rPr>
              <a:t>When more than one element of an entity is associated with more than one element of another entity, this is called a many-to-many relationship.</a:t>
            </a:r>
          </a:p>
          <a:p>
            <a:pPr algn="l">
              <a:lnSpc>
                <a:spcPct val="200000"/>
              </a:lnSpc>
            </a:pPr>
            <a:r>
              <a:rPr lang="en-US" b="0" i="0" dirty="0">
                <a:solidFill>
                  <a:srgbClr val="51565E"/>
                </a:solidFill>
                <a:effectLst/>
                <a:latin typeface="Roboto" panose="02000000000000000000" pitchFamily="2" charset="0"/>
              </a:rPr>
              <a:t>For example, you can assign an employee to many projects and a project can have many employees.</a:t>
            </a:r>
          </a:p>
          <a:p>
            <a:pPr>
              <a:lnSpc>
                <a:spcPct val="200000"/>
              </a:lnSpc>
            </a:pPr>
            <a:br>
              <a:rPr lang="en-US" dirty="0"/>
            </a:br>
            <a:endParaRPr lang="en-CA" dirty="0"/>
          </a:p>
        </p:txBody>
      </p:sp>
      <p:pic>
        <p:nvPicPr>
          <p:cNvPr id="19458" name="Picture 2" descr="ERDiagramsInDBMS_14">
            <a:extLst>
              <a:ext uri="{FF2B5EF4-FFF2-40B4-BE49-F238E27FC236}">
                <a16:creationId xmlns:a16="http://schemas.microsoft.com/office/drawing/2014/main" id="{1BA77F99-3ED5-59DD-9175-A4E6A2D371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0699" y="3673202"/>
            <a:ext cx="7105650" cy="141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248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6" name="TextBox 5">
            <a:extLst>
              <a:ext uri="{FF2B5EF4-FFF2-40B4-BE49-F238E27FC236}">
                <a16:creationId xmlns:a16="http://schemas.microsoft.com/office/drawing/2014/main" id="{0F9F98D3-3BF8-4716-BA52-820AE316A203}"/>
              </a:ext>
            </a:extLst>
          </p:cNvPr>
          <p:cNvSpPr txBox="1"/>
          <p:nvPr/>
        </p:nvSpPr>
        <p:spPr>
          <a:xfrm>
            <a:off x="155529" y="59789"/>
            <a:ext cx="12192000" cy="6212278"/>
          </a:xfrm>
          <a:prstGeom prst="rect">
            <a:avLst/>
          </a:prstGeom>
          <a:noFill/>
        </p:spPr>
        <p:txBody>
          <a:bodyPr wrap="square">
            <a:spAutoFit/>
          </a:bodyPr>
          <a:lstStyle/>
          <a:p>
            <a:pPr algn="l">
              <a:lnSpc>
                <a:spcPct val="150000"/>
              </a:lnSpc>
            </a:pPr>
            <a:r>
              <a:rPr lang="en-US" sz="2800" b="1" i="0" dirty="0">
                <a:solidFill>
                  <a:srgbClr val="000000"/>
                </a:solidFill>
                <a:effectLst/>
                <a:latin typeface="Times New Roman" panose="02020603050405020304" pitchFamily="18" charset="0"/>
                <a:cs typeface="Times New Roman" panose="02020603050405020304" pitchFamily="18" charset="0"/>
              </a:rPr>
              <a:t>How to Create an ER Diagram</a:t>
            </a:r>
          </a:p>
          <a:p>
            <a:pPr algn="l">
              <a:lnSpc>
                <a:spcPct val="150000"/>
              </a:lnSpc>
            </a:pPr>
            <a:r>
              <a:rPr lang="en-US" sz="2400" b="0" i="0" dirty="0">
                <a:solidFill>
                  <a:srgbClr val="000000"/>
                </a:solidFill>
                <a:effectLst/>
                <a:latin typeface="Times New Roman" panose="02020603050405020304" pitchFamily="18" charset="0"/>
                <a:cs typeface="Times New Roman" panose="02020603050405020304" pitchFamily="18" charset="0"/>
              </a:rPr>
              <a:t>Before you design a relational database, it makes sense to create an ER diagram. You may have software that is equipped to handle this process. If not, Put pen (or pencil) to paper, or find a software program that can handle the charting requirements.</a:t>
            </a:r>
          </a:p>
          <a:p>
            <a:pPr algn="l">
              <a:lnSpc>
                <a:spcPct val="150000"/>
              </a:lnSpc>
            </a:pP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lnSpc>
                <a:spcPct val="150000"/>
              </a:lnSpc>
            </a:pPr>
            <a:r>
              <a:rPr lang="en-US" sz="2400" b="0" i="0" dirty="0">
                <a:solidFill>
                  <a:srgbClr val="000000"/>
                </a:solidFill>
                <a:effectLst/>
                <a:latin typeface="Times New Roman" panose="02020603050405020304" pitchFamily="18" charset="0"/>
                <a:cs typeface="Times New Roman" panose="02020603050405020304" pitchFamily="18" charset="0"/>
              </a:rPr>
              <a:t>To create an ER diagram by hand:</a:t>
            </a:r>
          </a:p>
          <a:p>
            <a:pPr algn="l">
              <a:lnSpc>
                <a:spcPct val="150000"/>
              </a:lnSpc>
              <a:buFont typeface="+mj-lt"/>
              <a:buAutoNum type="arabicPeriod"/>
            </a:pPr>
            <a:r>
              <a:rPr lang="en-US" sz="2400" b="0" i="0" dirty="0">
                <a:solidFill>
                  <a:srgbClr val="000000"/>
                </a:solidFill>
                <a:effectLst/>
                <a:latin typeface="Times New Roman" panose="02020603050405020304" pitchFamily="18" charset="0"/>
                <a:cs typeface="Times New Roman" panose="02020603050405020304" pitchFamily="18" charset="0"/>
              </a:rPr>
              <a:t>Create a rectangular box for each </a:t>
            </a:r>
            <a:r>
              <a:rPr lang="en-US" sz="2400" b="1" i="0" dirty="0">
                <a:solidFill>
                  <a:srgbClr val="000000"/>
                </a:solidFill>
                <a:effectLst/>
                <a:latin typeface="Times New Roman" panose="02020603050405020304" pitchFamily="18" charset="0"/>
                <a:cs typeface="Times New Roman" panose="02020603050405020304" pitchFamily="18" charset="0"/>
              </a:rPr>
              <a:t>entity</a:t>
            </a:r>
            <a:r>
              <a:rPr lang="en-US" sz="2400" b="0" i="0" dirty="0">
                <a:solidFill>
                  <a:srgbClr val="000000"/>
                </a:solidFill>
                <a:effectLst/>
                <a:latin typeface="Times New Roman" panose="02020603050405020304" pitchFamily="18" charset="0"/>
                <a:cs typeface="Times New Roman" panose="02020603050405020304" pitchFamily="18" charset="0"/>
              </a:rPr>
              <a:t> or concept relevant to your model.</a:t>
            </a:r>
          </a:p>
          <a:p>
            <a:pPr algn="l">
              <a:lnSpc>
                <a:spcPct val="150000"/>
              </a:lnSpc>
              <a:buFont typeface="+mj-lt"/>
              <a:buAutoNum type="arabicPeriod"/>
            </a:pPr>
            <a:r>
              <a:rPr lang="en-US" sz="2400" b="0" i="0" dirty="0">
                <a:solidFill>
                  <a:srgbClr val="000000"/>
                </a:solidFill>
                <a:effectLst/>
                <a:latin typeface="Times New Roman" panose="02020603050405020304" pitchFamily="18" charset="0"/>
                <a:cs typeface="Times New Roman" panose="02020603050405020304" pitchFamily="18" charset="0"/>
              </a:rPr>
              <a:t>Draw lines to connect related entities to model the </a:t>
            </a:r>
            <a:r>
              <a:rPr lang="en-US" sz="2400" b="1" i="0" dirty="0">
                <a:solidFill>
                  <a:srgbClr val="000000"/>
                </a:solidFill>
                <a:effectLst/>
                <a:latin typeface="Times New Roman" panose="02020603050405020304" pitchFamily="18" charset="0"/>
                <a:cs typeface="Times New Roman" panose="02020603050405020304" pitchFamily="18" charset="0"/>
              </a:rPr>
              <a:t>relationships</a:t>
            </a:r>
            <a:r>
              <a:rPr lang="en-US" sz="2400" b="0" i="0" dirty="0">
                <a:solidFill>
                  <a:srgbClr val="000000"/>
                </a:solidFill>
                <a:effectLst/>
                <a:latin typeface="Times New Roman" panose="02020603050405020304" pitchFamily="18" charset="0"/>
                <a:cs typeface="Times New Roman" panose="02020603050405020304" pitchFamily="18" charset="0"/>
              </a:rPr>
              <a:t>. Label the relationships using verbs inside diamond shapes.</a:t>
            </a:r>
          </a:p>
          <a:p>
            <a:pPr algn="l">
              <a:lnSpc>
                <a:spcPct val="150000"/>
              </a:lnSpc>
              <a:buFont typeface="+mj-lt"/>
              <a:buAutoNum type="arabicPeriod"/>
            </a:pPr>
            <a:r>
              <a:rPr lang="en-US" sz="2400" b="0" i="0" dirty="0">
                <a:solidFill>
                  <a:srgbClr val="000000"/>
                </a:solidFill>
                <a:effectLst/>
                <a:latin typeface="Times New Roman" panose="02020603050405020304" pitchFamily="18" charset="0"/>
                <a:cs typeface="Times New Roman" panose="02020603050405020304" pitchFamily="18" charset="0"/>
              </a:rPr>
              <a:t>Identify the relevant </a:t>
            </a:r>
            <a:r>
              <a:rPr lang="en-US" sz="2400" b="1" i="0" dirty="0">
                <a:solidFill>
                  <a:srgbClr val="000000"/>
                </a:solidFill>
                <a:effectLst/>
                <a:latin typeface="Times New Roman" panose="02020603050405020304" pitchFamily="18" charset="0"/>
                <a:cs typeface="Times New Roman" panose="02020603050405020304" pitchFamily="18" charset="0"/>
              </a:rPr>
              <a:t>attributes</a:t>
            </a:r>
            <a:r>
              <a:rPr lang="en-US" sz="2400" b="0" i="0" dirty="0">
                <a:solidFill>
                  <a:srgbClr val="000000"/>
                </a:solidFill>
                <a:effectLst/>
                <a:latin typeface="Times New Roman" panose="02020603050405020304" pitchFamily="18" charset="0"/>
                <a:cs typeface="Times New Roman" panose="02020603050405020304" pitchFamily="18" charset="0"/>
              </a:rPr>
              <a:t> for each entity, beginning with the most important attributes, and enter them in ovals in the diagram. Later, you can make the attribute lists more detailed.</a:t>
            </a:r>
          </a:p>
        </p:txBody>
      </p:sp>
    </p:spTree>
    <p:extLst>
      <p:ext uri="{BB962C8B-B14F-4D97-AF65-F5344CB8AC3E}">
        <p14:creationId xmlns:p14="http://schemas.microsoft.com/office/powerpoint/2010/main" val="2319174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EBB613BF-30F6-8609-EB9B-3E55F87BC4F0}"/>
              </a:ext>
            </a:extLst>
          </p:cNvPr>
          <p:cNvSpPr txBox="1"/>
          <p:nvPr/>
        </p:nvSpPr>
        <p:spPr>
          <a:xfrm>
            <a:off x="91308" y="792128"/>
            <a:ext cx="12009383" cy="830997"/>
          </a:xfrm>
          <a:prstGeom prst="rect">
            <a:avLst/>
          </a:prstGeom>
          <a:noFill/>
        </p:spPr>
        <p:txBody>
          <a:bodyPr wrap="square">
            <a:spAutoFit/>
          </a:bodyPr>
          <a:lstStyle/>
          <a:p>
            <a:r>
              <a:rPr lang="en-US" sz="2400" b="0" i="0" dirty="0">
                <a:solidFill>
                  <a:srgbClr val="374151"/>
                </a:solidFill>
                <a:effectLst/>
                <a:latin typeface="Times New Roman" panose="02020603050405020304" pitchFamily="18" charset="0"/>
                <a:cs typeface="Times New Roman" panose="02020603050405020304" pitchFamily="18" charset="0"/>
              </a:rPr>
              <a:t>Creating an Entity-Relationship (ER) Diagram for a simple bank system involving customers and their bank accounts can be a great way to understand how ER diagrams work.</a:t>
            </a:r>
            <a:endParaRPr lang="en-CA"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89FA115-F4D4-D537-F610-299CBA39B67B}"/>
              </a:ext>
            </a:extLst>
          </p:cNvPr>
          <p:cNvPicPr>
            <a:picLocks noChangeAspect="1"/>
          </p:cNvPicPr>
          <p:nvPr/>
        </p:nvPicPr>
        <p:blipFill>
          <a:blip r:embed="rId3"/>
          <a:stretch>
            <a:fillRect/>
          </a:stretch>
        </p:blipFill>
        <p:spPr>
          <a:xfrm>
            <a:off x="1862466" y="2012286"/>
            <a:ext cx="8061928" cy="4008623"/>
          </a:xfrm>
          <a:prstGeom prst="rect">
            <a:avLst/>
          </a:prstGeom>
          <a:ln>
            <a:noFill/>
          </a:ln>
          <a:effectLst>
            <a:softEdge rad="112500"/>
          </a:effectLst>
        </p:spPr>
      </p:pic>
    </p:spTree>
    <p:extLst>
      <p:ext uri="{BB962C8B-B14F-4D97-AF65-F5344CB8AC3E}">
        <p14:creationId xmlns:p14="http://schemas.microsoft.com/office/powerpoint/2010/main" val="22966684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0063A405-C511-52ED-1D31-1462C968E33F}"/>
              </a:ext>
            </a:extLst>
          </p:cNvPr>
          <p:cNvSpPr txBox="1"/>
          <p:nvPr/>
        </p:nvSpPr>
        <p:spPr>
          <a:xfrm>
            <a:off x="0" y="1301022"/>
            <a:ext cx="4508938" cy="461665"/>
          </a:xfrm>
          <a:prstGeom prst="rect">
            <a:avLst/>
          </a:prstGeom>
          <a:noFill/>
        </p:spPr>
        <p:txBody>
          <a:bodyPr wrap="square">
            <a:spAutoFit/>
          </a:bodyPr>
          <a:lstStyle/>
          <a:p>
            <a:pPr algn="l"/>
            <a:r>
              <a:rPr lang="en-CA" sz="2400" b="1" i="0" dirty="0">
                <a:solidFill>
                  <a:srgbClr val="0E101A"/>
                </a:solidFill>
                <a:effectLst/>
                <a:latin typeface="Times New Roman" panose="02020603050405020304" pitchFamily="18" charset="0"/>
                <a:cs typeface="Times New Roman" panose="02020603050405020304" pitchFamily="18" charset="0"/>
              </a:rPr>
              <a:t>ER Diagram for Bank Database:</a:t>
            </a:r>
            <a:endParaRPr lang="en-CA" sz="2400" b="1" i="0" dirty="0">
              <a:solidFill>
                <a:srgbClr val="343434"/>
              </a:solidFill>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635D623-D4A0-B728-6D78-7955D40D801F}"/>
              </a:ext>
            </a:extLst>
          </p:cNvPr>
          <p:cNvSpPr txBox="1"/>
          <p:nvPr/>
        </p:nvSpPr>
        <p:spPr>
          <a:xfrm>
            <a:off x="0" y="1971771"/>
            <a:ext cx="12192000" cy="3892732"/>
          </a:xfrm>
          <a:prstGeom prst="rect">
            <a:avLst/>
          </a:prstGeom>
          <a:noFill/>
        </p:spPr>
        <p:txBody>
          <a:bodyPr wrap="square">
            <a:spAutoFit/>
          </a:bodyPr>
          <a:lstStyle/>
          <a:p>
            <a:pPr algn="l">
              <a:lnSpc>
                <a:spcPct val="200000"/>
              </a:lnSpc>
            </a:pPr>
            <a:r>
              <a:rPr lang="en-US" b="0" i="0" dirty="0">
                <a:solidFill>
                  <a:srgbClr val="0E101A"/>
                </a:solidFill>
                <a:effectLst/>
                <a:latin typeface="Muli"/>
              </a:rPr>
              <a:t>In an ER diagram for a Banking System, we will have to keep in my mind the following points while making the diagram:</a:t>
            </a:r>
            <a:endParaRPr lang="en-US" b="0" i="0" dirty="0">
              <a:solidFill>
                <a:srgbClr val="7F7F7F"/>
              </a:solidFill>
              <a:effectLst/>
              <a:latin typeface="Muli"/>
            </a:endParaRPr>
          </a:p>
          <a:p>
            <a:pPr algn="l">
              <a:lnSpc>
                <a:spcPct val="200000"/>
              </a:lnSpc>
              <a:buFont typeface="Arial" panose="020B0604020202020204" pitchFamily="34" charset="0"/>
              <a:buChar char="•"/>
            </a:pPr>
            <a:r>
              <a:rPr lang="en-US" b="0" i="0" dirty="0">
                <a:solidFill>
                  <a:srgbClr val="0E101A"/>
                </a:solidFill>
                <a:effectLst/>
                <a:latin typeface="Muli"/>
              </a:rPr>
              <a:t>There are going to be a number of entities, namely customers, banks, bank accounts, and transactions.</a:t>
            </a:r>
            <a:br>
              <a:rPr lang="en-US" b="0" i="0" dirty="0">
                <a:solidFill>
                  <a:srgbClr val="7F7F7F"/>
                </a:solidFill>
                <a:effectLst/>
                <a:latin typeface="Muli"/>
              </a:rPr>
            </a:br>
            <a:r>
              <a:rPr lang="en-US" b="0" i="0" dirty="0">
                <a:solidFill>
                  <a:srgbClr val="7F7F7F"/>
                </a:solidFill>
                <a:effectLst/>
                <a:latin typeface="Muli"/>
              </a:rPr>
              <a:t> </a:t>
            </a:r>
          </a:p>
          <a:p>
            <a:pPr algn="l">
              <a:lnSpc>
                <a:spcPct val="200000"/>
              </a:lnSpc>
              <a:buFont typeface="Arial" panose="020B0604020202020204" pitchFamily="34" charset="0"/>
              <a:buChar char="•"/>
            </a:pPr>
            <a:r>
              <a:rPr lang="en-US" b="0" i="0" dirty="0">
                <a:solidFill>
                  <a:srgbClr val="0E101A"/>
                </a:solidFill>
                <a:effectLst/>
                <a:latin typeface="Muli"/>
              </a:rPr>
              <a:t>The various entities in our diagram will have many different attributes like the Customer has </a:t>
            </a:r>
            <a:r>
              <a:rPr lang="en-US" b="1" i="0" dirty="0">
                <a:solidFill>
                  <a:srgbClr val="0E101A"/>
                </a:solidFill>
                <a:effectLst/>
                <a:latin typeface="Muli"/>
              </a:rPr>
              <a:t>First Name</a:t>
            </a:r>
            <a:r>
              <a:rPr lang="en-US" b="0" i="0" dirty="0">
                <a:solidFill>
                  <a:srgbClr val="0E101A"/>
                </a:solidFill>
                <a:effectLst/>
                <a:latin typeface="Muli"/>
              </a:rPr>
              <a:t> and </a:t>
            </a:r>
            <a:r>
              <a:rPr lang="en-US" b="1" i="0" dirty="0">
                <a:solidFill>
                  <a:srgbClr val="0E101A"/>
                </a:solidFill>
                <a:effectLst/>
                <a:latin typeface="Muli"/>
              </a:rPr>
              <a:t>Last Name</a:t>
            </a:r>
            <a:r>
              <a:rPr lang="en-US" b="0" i="0" dirty="0">
                <a:solidFill>
                  <a:srgbClr val="0E101A"/>
                </a:solidFill>
                <a:effectLst/>
                <a:latin typeface="Muli"/>
              </a:rPr>
              <a:t>.</a:t>
            </a:r>
            <a:br>
              <a:rPr lang="en-US" b="0" i="0" dirty="0">
                <a:solidFill>
                  <a:srgbClr val="7F7F7F"/>
                </a:solidFill>
                <a:effectLst/>
                <a:latin typeface="Muli"/>
              </a:rPr>
            </a:br>
            <a:r>
              <a:rPr lang="en-US" b="0" i="0" dirty="0">
                <a:solidFill>
                  <a:srgbClr val="7F7F7F"/>
                </a:solidFill>
                <a:effectLst/>
                <a:latin typeface="Muli"/>
              </a:rPr>
              <a:t> </a:t>
            </a:r>
          </a:p>
          <a:p>
            <a:pPr algn="l">
              <a:lnSpc>
                <a:spcPct val="200000"/>
              </a:lnSpc>
              <a:buFont typeface="Arial" panose="020B0604020202020204" pitchFamily="34" charset="0"/>
              <a:buChar char="•"/>
            </a:pPr>
            <a:r>
              <a:rPr lang="en-US" b="0" i="0" dirty="0">
                <a:solidFill>
                  <a:srgbClr val="0E101A"/>
                </a:solidFill>
                <a:effectLst/>
                <a:latin typeface="Muli"/>
              </a:rPr>
              <a:t>There are going to be varying relationships between the various entities like the Bank account, and the Customer will have a relationship called owned by, where we show that the account is being held by the Customer.</a:t>
            </a:r>
            <a:endParaRPr lang="en-US" b="0" i="0" dirty="0">
              <a:solidFill>
                <a:srgbClr val="7F7F7F"/>
              </a:solidFill>
              <a:effectLst/>
              <a:latin typeface="Muli"/>
            </a:endParaRPr>
          </a:p>
        </p:txBody>
      </p:sp>
      <p:pic>
        <p:nvPicPr>
          <p:cNvPr id="5122" name="Picture 2" descr="Example Images – Browse 347,508 Stock Photos, Vectors, and Video | Adobe  Stock">
            <a:extLst>
              <a:ext uri="{FF2B5EF4-FFF2-40B4-BE49-F238E27FC236}">
                <a16:creationId xmlns:a16="http://schemas.microsoft.com/office/drawing/2014/main" id="{04E6D9C2-9849-8815-AD7F-57D66E27EC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898759" cy="1091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1912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734082C4-7354-9DFF-14BB-CCA403895D08}"/>
              </a:ext>
            </a:extLst>
          </p:cNvPr>
          <p:cNvSpPr txBox="1"/>
          <p:nvPr/>
        </p:nvSpPr>
        <p:spPr>
          <a:xfrm>
            <a:off x="113305" y="830435"/>
            <a:ext cx="11829073" cy="3903954"/>
          </a:xfrm>
          <a:prstGeom prst="rect">
            <a:avLst/>
          </a:prstGeom>
          <a:noFill/>
        </p:spPr>
        <p:txBody>
          <a:bodyPr wrap="square">
            <a:spAutoFit/>
          </a:bodyPr>
          <a:lstStyle/>
          <a:p>
            <a:pPr algn="l">
              <a:lnSpc>
                <a:spcPct val="150000"/>
              </a:lnSpc>
            </a:pPr>
            <a:r>
              <a:rPr lang="en-US" sz="2400" b="0" i="0" dirty="0">
                <a:solidFill>
                  <a:srgbClr val="0E101A"/>
                </a:solidFill>
                <a:effectLst/>
                <a:latin typeface="Times New Roman" panose="02020603050405020304" pitchFamily="18" charset="0"/>
                <a:cs typeface="Times New Roman" panose="02020603050405020304" pitchFamily="18" charset="0"/>
              </a:rPr>
              <a:t>Let's start with making our ER diagram:</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pPr>
            <a:r>
              <a:rPr lang="en-US" sz="2400" b="1" i="0" dirty="0">
                <a:solidFill>
                  <a:srgbClr val="0E101A"/>
                </a:solidFill>
                <a:effectLst/>
                <a:latin typeface="Times New Roman" panose="02020603050405020304" pitchFamily="18" charset="0"/>
                <a:cs typeface="Times New Roman" panose="02020603050405020304" pitchFamily="18" charset="0"/>
              </a:rPr>
              <a:t>Deciding Entities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pPr>
            <a:r>
              <a:rPr lang="en-US" sz="2400" b="0" i="0" dirty="0">
                <a:solidFill>
                  <a:srgbClr val="0E101A"/>
                </a:solidFill>
                <a:effectLst/>
                <a:latin typeface="Times New Roman" panose="02020603050405020304" pitchFamily="18" charset="0"/>
                <a:cs typeface="Times New Roman" panose="02020603050405020304" pitchFamily="18" charset="0"/>
              </a:rPr>
              <a:t>We first decide the entities that we are going to have in our diagram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Bank</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Bank Account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Transaction</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Customer</a:t>
            </a:r>
            <a:endParaRPr lang="en-US" sz="24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49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 name="Picture 5">
            <a:extLst>
              <a:ext uri="{FF2B5EF4-FFF2-40B4-BE49-F238E27FC236}">
                <a16:creationId xmlns:a16="http://schemas.microsoft.com/office/drawing/2014/main" id="{99B5D875-E934-C3DE-C0A6-A60D84FA2116}"/>
              </a:ext>
            </a:extLst>
          </p:cNvPr>
          <p:cNvPicPr>
            <a:picLocks noChangeAspect="1"/>
          </p:cNvPicPr>
          <p:nvPr/>
        </p:nvPicPr>
        <p:blipFill>
          <a:blip r:embed="rId3"/>
          <a:stretch>
            <a:fillRect/>
          </a:stretch>
        </p:blipFill>
        <p:spPr>
          <a:xfrm>
            <a:off x="3337779" y="1207134"/>
            <a:ext cx="6752152" cy="4826203"/>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C5A6CE21-2CEC-C8CE-1E2E-5F65B854F030}"/>
              </a:ext>
            </a:extLst>
          </p:cNvPr>
          <p:cNvSpPr txBox="1"/>
          <p:nvPr/>
        </p:nvSpPr>
        <p:spPr>
          <a:xfrm>
            <a:off x="539969" y="2271040"/>
            <a:ext cx="2124403" cy="1704569"/>
          </a:xfrm>
          <a:prstGeom prst="rect">
            <a:avLst/>
          </a:prstGeom>
          <a:noFill/>
        </p:spPr>
        <p:txBody>
          <a:bodyPr wrap="square">
            <a:spAutoFit/>
          </a:bodyPr>
          <a:lstStyle/>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Bank</a:t>
            </a:r>
            <a:endParaRPr lang="en-US" sz="18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Bank Account </a:t>
            </a:r>
            <a:endParaRPr lang="en-US" sz="18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Transaction</a:t>
            </a:r>
            <a:endParaRPr lang="en-US" sz="18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Customer</a:t>
            </a:r>
            <a:endParaRPr lang="en-US" sz="18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1704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50DC5BF3-8149-02A8-2296-BE2FB7F2C42D}"/>
              </a:ext>
            </a:extLst>
          </p:cNvPr>
          <p:cNvSpPr txBox="1"/>
          <p:nvPr/>
        </p:nvSpPr>
        <p:spPr>
          <a:xfrm>
            <a:off x="-1" y="905526"/>
            <a:ext cx="11997559" cy="4154984"/>
          </a:xfrm>
          <a:prstGeom prst="rect">
            <a:avLst/>
          </a:prstGeom>
          <a:noFill/>
        </p:spPr>
        <p:txBody>
          <a:bodyPr wrap="square">
            <a:spAutoFit/>
          </a:bodyPr>
          <a:lstStyle/>
          <a:p>
            <a:pPr algn="l"/>
            <a:r>
              <a:rPr lang="en-US" sz="2400" b="1" i="0" dirty="0">
                <a:solidFill>
                  <a:srgbClr val="0E101A"/>
                </a:solidFill>
                <a:effectLst/>
                <a:latin typeface="Times New Roman" panose="02020603050405020304" pitchFamily="18" charset="0"/>
                <a:cs typeface="Times New Roman" panose="02020603050405020304" pitchFamily="18" charset="0"/>
              </a:rPr>
              <a:t>Deciding Attributes :</a:t>
            </a:r>
          </a:p>
          <a:p>
            <a:pPr algn="l"/>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r>
              <a:rPr lang="en-US" sz="2400" b="0" i="0" dirty="0">
                <a:solidFill>
                  <a:srgbClr val="0E101A"/>
                </a:solidFill>
                <a:effectLst/>
                <a:latin typeface="Times New Roman" panose="02020603050405020304" pitchFamily="18" charset="0"/>
                <a:cs typeface="Times New Roman" panose="02020603050405020304" pitchFamily="18" charset="0"/>
              </a:rPr>
              <a:t>We then decide what attributes are associated with these entities:</a:t>
            </a:r>
          </a:p>
          <a:p>
            <a:pPr algn="l"/>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Bank:</a:t>
            </a:r>
            <a:r>
              <a:rPr lang="en-US" sz="2400" b="1" i="0" dirty="0">
                <a:solidFill>
                  <a:srgbClr val="0E101A"/>
                </a:solidFill>
                <a:effectLst/>
                <a:latin typeface="Times New Roman" panose="02020603050405020304" pitchFamily="18" charset="0"/>
                <a:cs typeface="Times New Roman" panose="02020603050405020304" pitchFamily="18" charset="0"/>
              </a:rPr>
              <a:t> Name, City</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Bank Account: </a:t>
            </a:r>
            <a:r>
              <a:rPr lang="en-US" sz="2400" b="1" i="0" dirty="0">
                <a:solidFill>
                  <a:srgbClr val="0E101A"/>
                </a:solidFill>
                <a:effectLst/>
                <a:latin typeface="Times New Roman" panose="02020603050405020304" pitchFamily="18" charset="0"/>
                <a:cs typeface="Times New Roman" panose="02020603050405020304" pitchFamily="18" charset="0"/>
              </a:rPr>
              <a:t>Balance, Account holder, Bank</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Customer: </a:t>
            </a:r>
            <a:r>
              <a:rPr lang="en-US" sz="2400" b="1" i="0" dirty="0">
                <a:solidFill>
                  <a:srgbClr val="0E101A"/>
                </a:solidFill>
                <a:effectLst/>
                <a:latin typeface="Times New Roman" panose="02020603050405020304" pitchFamily="18" charset="0"/>
                <a:cs typeface="Times New Roman" panose="02020603050405020304" pitchFamily="18" charset="0"/>
              </a:rPr>
              <a:t>First Name, Last Name, Phone Number</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Transaction: </a:t>
            </a:r>
            <a:r>
              <a:rPr lang="en-US" sz="2400" b="1" i="0" dirty="0">
                <a:solidFill>
                  <a:srgbClr val="0E101A"/>
                </a:solidFill>
                <a:effectLst/>
                <a:latin typeface="Times New Roman" panose="02020603050405020304" pitchFamily="18" charset="0"/>
                <a:cs typeface="Times New Roman" panose="02020603050405020304" pitchFamily="18" charset="0"/>
              </a:rPr>
              <a:t>Deposit Account, Withdrawal Account, Timestamp, Currency, Amount</a:t>
            </a:r>
            <a:endParaRPr lang="en-US" sz="24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707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C89BDB15-3699-BB40-2890-EC302F2E723A}"/>
              </a:ext>
            </a:extLst>
          </p:cNvPr>
          <p:cNvPicPr>
            <a:picLocks noChangeAspect="1"/>
          </p:cNvPicPr>
          <p:nvPr/>
        </p:nvPicPr>
        <p:blipFill>
          <a:blip r:embed="rId3"/>
          <a:stretch>
            <a:fillRect/>
          </a:stretch>
        </p:blipFill>
        <p:spPr>
          <a:xfrm>
            <a:off x="5407572" y="1434498"/>
            <a:ext cx="3570890" cy="2674773"/>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B273F829-8A5F-CC91-3CA0-440C1F273961}"/>
              </a:ext>
            </a:extLst>
          </p:cNvPr>
          <p:cNvSpPr txBox="1"/>
          <p:nvPr/>
        </p:nvSpPr>
        <p:spPr>
          <a:xfrm>
            <a:off x="587265" y="2243224"/>
            <a:ext cx="1911569" cy="369332"/>
          </a:xfrm>
          <a:prstGeom prst="rect">
            <a:avLst/>
          </a:prstGeom>
          <a:noFill/>
        </p:spPr>
        <p:txBody>
          <a:bodyPr wrap="square">
            <a:spAutoFit/>
          </a:bodyPr>
          <a:lstStyle/>
          <a:p>
            <a:r>
              <a:rPr lang="en-US" sz="1800" b="0" i="0" dirty="0">
                <a:solidFill>
                  <a:srgbClr val="0E101A"/>
                </a:solidFill>
                <a:effectLst/>
                <a:latin typeface="Times New Roman" panose="02020603050405020304" pitchFamily="18" charset="0"/>
                <a:cs typeface="Times New Roman" panose="02020603050405020304" pitchFamily="18" charset="0"/>
              </a:rPr>
              <a:t>Bank:</a:t>
            </a:r>
            <a:r>
              <a:rPr lang="en-US" sz="1800" b="1" i="0" dirty="0">
                <a:solidFill>
                  <a:srgbClr val="0E101A"/>
                </a:solidFill>
                <a:effectLst/>
                <a:latin typeface="Times New Roman" panose="02020603050405020304" pitchFamily="18" charset="0"/>
                <a:cs typeface="Times New Roman" panose="02020603050405020304" pitchFamily="18" charset="0"/>
              </a:rPr>
              <a:t> Name, City</a:t>
            </a:r>
            <a:endParaRPr lang="en-CA" dirty="0"/>
          </a:p>
        </p:txBody>
      </p:sp>
    </p:spTree>
    <p:extLst>
      <p:ext uri="{BB962C8B-B14F-4D97-AF65-F5344CB8AC3E}">
        <p14:creationId xmlns:p14="http://schemas.microsoft.com/office/powerpoint/2010/main" val="1784341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5C86F853-33DC-0EF8-4669-C6DA32F41D0B}"/>
              </a:ext>
            </a:extLst>
          </p:cNvPr>
          <p:cNvPicPr>
            <a:picLocks noChangeAspect="1"/>
          </p:cNvPicPr>
          <p:nvPr/>
        </p:nvPicPr>
        <p:blipFill>
          <a:blip r:embed="rId3"/>
          <a:stretch>
            <a:fillRect/>
          </a:stretch>
        </p:blipFill>
        <p:spPr>
          <a:xfrm>
            <a:off x="3757382" y="2192884"/>
            <a:ext cx="5025589" cy="2899378"/>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CB9D94C9-7937-87D2-718E-C9E28ED93D38}"/>
              </a:ext>
            </a:extLst>
          </p:cNvPr>
          <p:cNvSpPr txBox="1"/>
          <p:nvPr/>
        </p:nvSpPr>
        <p:spPr>
          <a:xfrm>
            <a:off x="3496004" y="1155402"/>
            <a:ext cx="4859721" cy="369332"/>
          </a:xfrm>
          <a:prstGeom prst="rect">
            <a:avLst/>
          </a:prstGeom>
          <a:noFill/>
        </p:spPr>
        <p:txBody>
          <a:bodyPr wrap="square">
            <a:spAutoFit/>
          </a:bodyPr>
          <a:lstStyle/>
          <a:p>
            <a:r>
              <a:rPr lang="en-US" sz="1800" b="0" i="0" dirty="0">
                <a:solidFill>
                  <a:srgbClr val="0E101A"/>
                </a:solidFill>
                <a:effectLst/>
                <a:latin typeface="Times New Roman" panose="02020603050405020304" pitchFamily="18" charset="0"/>
                <a:cs typeface="Times New Roman" panose="02020603050405020304" pitchFamily="18" charset="0"/>
              </a:rPr>
              <a:t>Bank Account: </a:t>
            </a:r>
            <a:r>
              <a:rPr lang="en-US" sz="1800" b="1" i="0" dirty="0">
                <a:solidFill>
                  <a:srgbClr val="0E101A"/>
                </a:solidFill>
                <a:effectLst/>
                <a:latin typeface="Times New Roman" panose="02020603050405020304" pitchFamily="18" charset="0"/>
                <a:cs typeface="Times New Roman" panose="02020603050405020304" pitchFamily="18" charset="0"/>
              </a:rPr>
              <a:t>Balance, Account holder, Bank</a:t>
            </a:r>
            <a:endParaRPr lang="en-CA" dirty="0"/>
          </a:p>
        </p:txBody>
      </p:sp>
    </p:spTree>
    <p:extLst>
      <p:ext uri="{BB962C8B-B14F-4D97-AF65-F5344CB8AC3E}">
        <p14:creationId xmlns:p14="http://schemas.microsoft.com/office/powerpoint/2010/main" val="4929188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48DD85C9-0658-13A3-CD88-4C0BCCB6F67F}"/>
              </a:ext>
            </a:extLst>
          </p:cNvPr>
          <p:cNvPicPr>
            <a:picLocks noChangeAspect="1"/>
          </p:cNvPicPr>
          <p:nvPr/>
        </p:nvPicPr>
        <p:blipFill>
          <a:blip r:embed="rId3"/>
          <a:stretch>
            <a:fillRect/>
          </a:stretch>
        </p:blipFill>
        <p:spPr>
          <a:xfrm>
            <a:off x="3317280" y="2128508"/>
            <a:ext cx="4451179" cy="2774568"/>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263148E-AF40-B206-699A-6035388249AF}"/>
              </a:ext>
            </a:extLst>
          </p:cNvPr>
          <p:cNvSpPr txBox="1"/>
          <p:nvPr/>
        </p:nvSpPr>
        <p:spPr>
          <a:xfrm>
            <a:off x="3196459" y="1439182"/>
            <a:ext cx="6172200" cy="369332"/>
          </a:xfrm>
          <a:prstGeom prst="rect">
            <a:avLst/>
          </a:prstGeom>
          <a:noFill/>
        </p:spPr>
        <p:txBody>
          <a:bodyPr wrap="square">
            <a:spAutoFit/>
          </a:bodyPr>
          <a:lstStyle/>
          <a:p>
            <a:r>
              <a:rPr lang="en-US" sz="1800" b="0" i="0" dirty="0">
                <a:solidFill>
                  <a:srgbClr val="0E101A"/>
                </a:solidFill>
                <a:effectLst/>
                <a:latin typeface="Times New Roman" panose="02020603050405020304" pitchFamily="18" charset="0"/>
                <a:cs typeface="Times New Roman" panose="02020603050405020304" pitchFamily="18" charset="0"/>
              </a:rPr>
              <a:t>Customer: </a:t>
            </a:r>
            <a:r>
              <a:rPr lang="en-US" sz="1800" b="1" i="0" dirty="0">
                <a:solidFill>
                  <a:srgbClr val="0E101A"/>
                </a:solidFill>
                <a:effectLst/>
                <a:latin typeface="Times New Roman" panose="02020603050405020304" pitchFamily="18" charset="0"/>
                <a:cs typeface="Times New Roman" panose="02020603050405020304" pitchFamily="18" charset="0"/>
              </a:rPr>
              <a:t>First Name, Last Name, Phone Number</a:t>
            </a:r>
            <a:endParaRPr lang="en-CA" dirty="0"/>
          </a:p>
        </p:txBody>
      </p:sp>
    </p:spTree>
    <p:extLst>
      <p:ext uri="{BB962C8B-B14F-4D97-AF65-F5344CB8AC3E}">
        <p14:creationId xmlns:p14="http://schemas.microsoft.com/office/powerpoint/2010/main" val="4252154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D5A64-432F-797E-EBC5-609AC32F5A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593E912-F716-8E4B-BC4D-C2194E502540}"/>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08C9C152-57A2-1E02-DD0D-41B78B3A37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D6AF1FC6-87A0-74A2-F782-E174D8150911}"/>
              </a:ext>
            </a:extLst>
          </p:cNvPr>
          <p:cNvPicPr>
            <a:picLocks noChangeAspect="1"/>
          </p:cNvPicPr>
          <p:nvPr/>
        </p:nvPicPr>
        <p:blipFill>
          <a:blip r:embed="rId3"/>
          <a:stretch>
            <a:fillRect/>
          </a:stretch>
        </p:blipFill>
        <p:spPr>
          <a:xfrm>
            <a:off x="3315356" y="1781815"/>
            <a:ext cx="5749815" cy="4559665"/>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8932EC26-FE02-0B0C-BA9E-3A48230F6D18}"/>
              </a:ext>
            </a:extLst>
          </p:cNvPr>
          <p:cNvSpPr txBox="1"/>
          <p:nvPr/>
        </p:nvSpPr>
        <p:spPr>
          <a:xfrm>
            <a:off x="1990396" y="1355862"/>
            <a:ext cx="8643446" cy="369332"/>
          </a:xfrm>
          <a:prstGeom prst="rect">
            <a:avLst/>
          </a:prstGeom>
          <a:noFill/>
        </p:spPr>
        <p:txBody>
          <a:bodyPr wrap="square">
            <a:spAutoFit/>
          </a:bodyPr>
          <a:lstStyle/>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Transaction: </a:t>
            </a:r>
            <a:r>
              <a:rPr lang="en-US" sz="1800" b="1" i="0" dirty="0">
                <a:solidFill>
                  <a:srgbClr val="0E101A"/>
                </a:solidFill>
                <a:effectLst/>
                <a:latin typeface="Times New Roman" panose="02020603050405020304" pitchFamily="18" charset="0"/>
                <a:cs typeface="Times New Roman" panose="02020603050405020304" pitchFamily="18" charset="0"/>
              </a:rPr>
              <a:t>Deposit Account, Withdrawal Account, Timestamp, Currency, Amount</a:t>
            </a:r>
            <a:endParaRPr lang="en-US" sz="18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74918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94564-A96B-AABB-C5DD-7F6D55DC6B4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CE7EB54-5F74-76FF-B52A-0ABDF2912D5C}"/>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E1DBB206-2B4E-259E-6DEB-6030A0B8257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0F57CB05-6B1E-743A-F07E-5AF9D9C6AEF1}"/>
              </a:ext>
            </a:extLst>
          </p:cNvPr>
          <p:cNvPicPr>
            <a:picLocks noChangeAspect="1"/>
          </p:cNvPicPr>
          <p:nvPr/>
        </p:nvPicPr>
        <p:blipFill>
          <a:blip r:embed="rId3"/>
          <a:stretch>
            <a:fillRect/>
          </a:stretch>
        </p:blipFill>
        <p:spPr>
          <a:xfrm>
            <a:off x="4547671" y="1066330"/>
            <a:ext cx="6856558" cy="5331771"/>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97C6D36B-A858-A5BF-4A32-0191DDC10D55}"/>
              </a:ext>
            </a:extLst>
          </p:cNvPr>
          <p:cNvSpPr txBox="1"/>
          <p:nvPr/>
        </p:nvSpPr>
        <p:spPr>
          <a:xfrm>
            <a:off x="0" y="1439265"/>
            <a:ext cx="4288221" cy="3139321"/>
          </a:xfrm>
          <a:prstGeom prst="rect">
            <a:avLst/>
          </a:prstGeom>
          <a:noFill/>
        </p:spPr>
        <p:txBody>
          <a:bodyPr wrap="square">
            <a:spAutoFit/>
          </a:bodyPr>
          <a:lstStyle/>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Bank:</a:t>
            </a:r>
            <a:r>
              <a:rPr lang="en-US" sz="1800" b="1" i="0" dirty="0">
                <a:solidFill>
                  <a:srgbClr val="0E101A"/>
                </a:solidFill>
                <a:effectLst/>
                <a:latin typeface="Times New Roman" panose="02020603050405020304" pitchFamily="18" charset="0"/>
                <a:cs typeface="Times New Roman" panose="02020603050405020304" pitchFamily="18" charset="0"/>
              </a:rPr>
              <a:t> Name, City</a:t>
            </a:r>
            <a:br>
              <a:rPr lang="en-US" sz="1800" b="0" i="0" dirty="0">
                <a:solidFill>
                  <a:srgbClr val="7F7F7F"/>
                </a:solidFill>
                <a:effectLst/>
                <a:latin typeface="Times New Roman" panose="02020603050405020304" pitchFamily="18" charset="0"/>
                <a:cs typeface="Times New Roman" panose="02020603050405020304" pitchFamily="18" charset="0"/>
              </a:rPr>
            </a:br>
            <a:r>
              <a:rPr lang="en-US" sz="18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Bank Account: </a:t>
            </a:r>
            <a:r>
              <a:rPr lang="en-US" sz="1800" b="1" i="0" dirty="0">
                <a:solidFill>
                  <a:srgbClr val="0E101A"/>
                </a:solidFill>
                <a:effectLst/>
                <a:latin typeface="Times New Roman" panose="02020603050405020304" pitchFamily="18" charset="0"/>
                <a:cs typeface="Times New Roman" panose="02020603050405020304" pitchFamily="18" charset="0"/>
              </a:rPr>
              <a:t>Balance, Account holder, Bank</a:t>
            </a:r>
            <a:br>
              <a:rPr lang="en-US" sz="1800" b="0" i="0" dirty="0">
                <a:solidFill>
                  <a:srgbClr val="7F7F7F"/>
                </a:solidFill>
                <a:effectLst/>
                <a:latin typeface="Times New Roman" panose="02020603050405020304" pitchFamily="18" charset="0"/>
                <a:cs typeface="Times New Roman" panose="02020603050405020304" pitchFamily="18" charset="0"/>
              </a:rPr>
            </a:br>
            <a:r>
              <a:rPr lang="en-US" sz="18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Customer: </a:t>
            </a:r>
            <a:r>
              <a:rPr lang="en-US" sz="1800" b="1" i="0" dirty="0">
                <a:solidFill>
                  <a:srgbClr val="0E101A"/>
                </a:solidFill>
                <a:effectLst/>
                <a:latin typeface="Times New Roman" panose="02020603050405020304" pitchFamily="18" charset="0"/>
                <a:cs typeface="Times New Roman" panose="02020603050405020304" pitchFamily="18" charset="0"/>
              </a:rPr>
              <a:t>First Name, Last Name, Phone Number</a:t>
            </a:r>
            <a:br>
              <a:rPr lang="en-US" sz="1800" b="0" i="0" dirty="0">
                <a:solidFill>
                  <a:srgbClr val="7F7F7F"/>
                </a:solidFill>
                <a:effectLst/>
                <a:latin typeface="Times New Roman" panose="02020603050405020304" pitchFamily="18" charset="0"/>
                <a:cs typeface="Times New Roman" panose="02020603050405020304" pitchFamily="18" charset="0"/>
              </a:rPr>
            </a:br>
            <a:r>
              <a:rPr lang="en-US" sz="18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Transaction: </a:t>
            </a:r>
            <a:r>
              <a:rPr lang="en-US" sz="1800" b="1" i="0" dirty="0">
                <a:solidFill>
                  <a:srgbClr val="0E101A"/>
                </a:solidFill>
                <a:effectLst/>
                <a:latin typeface="Times New Roman" panose="02020603050405020304" pitchFamily="18" charset="0"/>
                <a:cs typeface="Times New Roman" panose="02020603050405020304" pitchFamily="18" charset="0"/>
              </a:rPr>
              <a:t>Deposit Account, Withdrawal Account, Timestamp, Currency, Amount</a:t>
            </a:r>
            <a:endParaRPr lang="en-US" sz="18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30387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3F82-1848-1A0C-9D77-2DB7C1F7734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133A37A-CB15-C101-426B-1292F1E99C73}"/>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2164A54-E475-499F-B933-48732735E79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00E1D23-914B-3CE6-F365-C5311EEFE129}"/>
              </a:ext>
            </a:extLst>
          </p:cNvPr>
          <p:cNvSpPr txBox="1"/>
          <p:nvPr/>
        </p:nvSpPr>
        <p:spPr>
          <a:xfrm>
            <a:off x="114300" y="117693"/>
            <a:ext cx="12077700" cy="6740307"/>
          </a:xfrm>
          <a:prstGeom prst="rect">
            <a:avLst/>
          </a:prstGeom>
          <a:noFill/>
        </p:spPr>
        <p:txBody>
          <a:bodyPr wrap="square">
            <a:spAutoFit/>
          </a:bodyPr>
          <a:lstStyle/>
          <a:p>
            <a:pPr algn="l"/>
            <a:r>
              <a:rPr lang="en-US" sz="2400" b="1" i="0" dirty="0">
                <a:solidFill>
                  <a:srgbClr val="0E101A"/>
                </a:solidFill>
                <a:effectLst/>
                <a:latin typeface="Times New Roman" panose="02020603050405020304" pitchFamily="18" charset="0"/>
                <a:cs typeface="Times New Roman" panose="02020603050405020304" pitchFamily="18" charset="0"/>
              </a:rPr>
              <a:t>Deciding Relationships :</a:t>
            </a:r>
          </a:p>
          <a:p>
            <a:pPr algn="l"/>
            <a:r>
              <a:rPr lang="en-US" sz="2400" b="1" i="0" dirty="0">
                <a:solidFill>
                  <a:srgbClr val="0E101A"/>
                </a:solidFill>
                <a:effectLst/>
                <a:latin typeface="Times New Roman" panose="02020603050405020304" pitchFamily="18" charset="0"/>
                <a:cs typeface="Times New Roman" panose="02020603050405020304" pitchFamily="18" charset="0"/>
              </a:rPr>
              <a:t>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r>
              <a:rPr lang="en-US" sz="2400" b="0" i="0" dirty="0">
                <a:solidFill>
                  <a:srgbClr val="0E101A"/>
                </a:solidFill>
                <a:effectLst/>
                <a:latin typeface="Times New Roman" panose="02020603050405020304" pitchFamily="18" charset="0"/>
                <a:cs typeface="Times New Roman" panose="02020603050405020304" pitchFamily="18" charset="0"/>
              </a:rPr>
              <a:t>We then decide the relationships between the various entities:</a:t>
            </a:r>
          </a:p>
          <a:p>
            <a:pPr algn="l"/>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A Bank Account is owned by a Customer.</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A Bank has a Bank Account.</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A Transaction is linked to the Bank Account.</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 The relationship between Bank Account and Customer is many to one because a Customer can have many Bank Accounts.</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The relationship between Bank and Bank Account is one too many as a Bank has many bank accounts.</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The Transaction to bank account relationship is many to one because multiple transitions can be linked to one bank account.</a:t>
            </a:r>
            <a:endParaRPr lang="en-US" sz="24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98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9002B-3AA4-2447-B341-A688742B6CE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1F55B04-C6C2-E6C0-FB7B-1792A60F61D0}"/>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941F3C06-BED0-0560-DFD3-B60D05DE9FA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FF2EA460-D575-F757-88DF-630BA23D2B6F}"/>
              </a:ext>
            </a:extLst>
          </p:cNvPr>
          <p:cNvSpPr txBox="1"/>
          <p:nvPr/>
        </p:nvSpPr>
        <p:spPr>
          <a:xfrm>
            <a:off x="405962" y="351361"/>
            <a:ext cx="4102976" cy="369332"/>
          </a:xfrm>
          <a:prstGeom prst="rect">
            <a:avLst/>
          </a:prstGeom>
          <a:noFill/>
        </p:spPr>
        <p:txBody>
          <a:bodyPr wrap="square">
            <a:spAutoFit/>
          </a:bodyPr>
          <a:lstStyle/>
          <a:p>
            <a:r>
              <a:rPr lang="en-US" b="0" i="0" dirty="0">
                <a:solidFill>
                  <a:srgbClr val="7F7F7F"/>
                </a:solidFill>
                <a:effectLst/>
                <a:latin typeface="Muli"/>
              </a:rPr>
              <a:t>A Bank Account is owned by a Customer.</a:t>
            </a:r>
            <a:endParaRPr lang="en-CA" dirty="0"/>
          </a:p>
        </p:txBody>
      </p:sp>
      <p:pic>
        <p:nvPicPr>
          <p:cNvPr id="7" name="Picture 6">
            <a:extLst>
              <a:ext uri="{FF2B5EF4-FFF2-40B4-BE49-F238E27FC236}">
                <a16:creationId xmlns:a16="http://schemas.microsoft.com/office/drawing/2014/main" id="{8AC50FF0-BFC3-1128-86A9-078AC2065E60}"/>
              </a:ext>
            </a:extLst>
          </p:cNvPr>
          <p:cNvPicPr>
            <a:picLocks noChangeAspect="1"/>
          </p:cNvPicPr>
          <p:nvPr/>
        </p:nvPicPr>
        <p:blipFill>
          <a:blip r:embed="rId3"/>
          <a:stretch>
            <a:fillRect/>
          </a:stretch>
        </p:blipFill>
        <p:spPr>
          <a:xfrm>
            <a:off x="1200163" y="1385067"/>
            <a:ext cx="7963913" cy="2177940"/>
          </a:xfrm>
          <a:prstGeom prst="rect">
            <a:avLst/>
          </a:prstGeom>
        </p:spPr>
      </p:pic>
    </p:spTree>
    <p:extLst>
      <p:ext uri="{BB962C8B-B14F-4D97-AF65-F5344CB8AC3E}">
        <p14:creationId xmlns:p14="http://schemas.microsoft.com/office/powerpoint/2010/main" val="27647069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9175D-9290-3419-D42F-4BD6C8BDB9F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CC76115-6283-AA06-3F46-4474A0B9B66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E9A011C4-1673-15CE-75D2-76E597CBAB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3D68683F-C6BE-7CE9-D055-7AE9665FFDFA}"/>
              </a:ext>
            </a:extLst>
          </p:cNvPr>
          <p:cNvSpPr txBox="1"/>
          <p:nvPr/>
        </p:nvSpPr>
        <p:spPr>
          <a:xfrm>
            <a:off x="114300" y="122761"/>
            <a:ext cx="3054569" cy="369332"/>
          </a:xfrm>
          <a:prstGeom prst="rect">
            <a:avLst/>
          </a:prstGeom>
          <a:noFill/>
        </p:spPr>
        <p:txBody>
          <a:bodyPr wrap="square">
            <a:spAutoFit/>
          </a:bodyPr>
          <a:lstStyle/>
          <a:p>
            <a:r>
              <a:rPr lang="en-US" b="0" i="0" dirty="0">
                <a:solidFill>
                  <a:srgbClr val="7F7F7F"/>
                </a:solidFill>
                <a:effectLst/>
                <a:latin typeface="Muli"/>
              </a:rPr>
              <a:t>A Bank has a Bank Account.</a:t>
            </a:r>
            <a:endParaRPr lang="en-CA" dirty="0"/>
          </a:p>
        </p:txBody>
      </p:sp>
      <p:pic>
        <p:nvPicPr>
          <p:cNvPr id="7" name="Picture 6">
            <a:extLst>
              <a:ext uri="{FF2B5EF4-FFF2-40B4-BE49-F238E27FC236}">
                <a16:creationId xmlns:a16="http://schemas.microsoft.com/office/drawing/2014/main" id="{DFE998CB-2F10-A0CF-BECD-B2CFEB1B91D4}"/>
              </a:ext>
            </a:extLst>
          </p:cNvPr>
          <p:cNvPicPr>
            <a:picLocks noChangeAspect="1"/>
          </p:cNvPicPr>
          <p:nvPr/>
        </p:nvPicPr>
        <p:blipFill>
          <a:blip r:embed="rId3"/>
          <a:stretch>
            <a:fillRect/>
          </a:stretch>
        </p:blipFill>
        <p:spPr>
          <a:xfrm>
            <a:off x="3168869" y="415218"/>
            <a:ext cx="4629971" cy="5439323"/>
          </a:xfrm>
          <a:prstGeom prst="rect">
            <a:avLst/>
          </a:prstGeom>
        </p:spPr>
      </p:pic>
    </p:spTree>
    <p:extLst>
      <p:ext uri="{BB962C8B-B14F-4D97-AF65-F5344CB8AC3E}">
        <p14:creationId xmlns:p14="http://schemas.microsoft.com/office/powerpoint/2010/main" val="40896677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BA904-A2DD-1983-5203-9F3903EE50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35C9176-A592-721F-DAAA-2BDC25778628}"/>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A8D94165-650D-24D7-B837-1599A0A22B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CF714456-CAE7-83A4-2B5F-21DA9042C7D2}"/>
              </a:ext>
            </a:extLst>
          </p:cNvPr>
          <p:cNvSpPr txBox="1"/>
          <p:nvPr/>
        </p:nvSpPr>
        <p:spPr>
          <a:xfrm>
            <a:off x="90652" y="230552"/>
            <a:ext cx="6172200" cy="369332"/>
          </a:xfrm>
          <a:prstGeom prst="rect">
            <a:avLst/>
          </a:prstGeom>
          <a:noFill/>
        </p:spPr>
        <p:txBody>
          <a:bodyPr wrap="square">
            <a:spAutoFit/>
          </a:bodyPr>
          <a:lstStyle/>
          <a:p>
            <a:r>
              <a:rPr lang="en-US" b="0" i="0" dirty="0">
                <a:solidFill>
                  <a:srgbClr val="7F7F7F"/>
                </a:solidFill>
                <a:effectLst/>
                <a:latin typeface="Muli"/>
              </a:rPr>
              <a:t>A Transaction is linked to the Bank Account</a:t>
            </a:r>
            <a:endParaRPr lang="en-CA" dirty="0"/>
          </a:p>
        </p:txBody>
      </p:sp>
      <p:pic>
        <p:nvPicPr>
          <p:cNvPr id="7" name="Picture 6">
            <a:extLst>
              <a:ext uri="{FF2B5EF4-FFF2-40B4-BE49-F238E27FC236}">
                <a16:creationId xmlns:a16="http://schemas.microsoft.com/office/drawing/2014/main" id="{49018FC9-6E19-0D95-50B1-17FC8AD5ABEE}"/>
              </a:ext>
            </a:extLst>
          </p:cNvPr>
          <p:cNvPicPr>
            <a:picLocks noChangeAspect="1"/>
          </p:cNvPicPr>
          <p:nvPr/>
        </p:nvPicPr>
        <p:blipFill>
          <a:blip r:embed="rId3"/>
          <a:stretch>
            <a:fillRect/>
          </a:stretch>
        </p:blipFill>
        <p:spPr>
          <a:xfrm>
            <a:off x="2136227" y="599884"/>
            <a:ext cx="7489955" cy="58876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153874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50D4B-4BB6-13C3-0EAA-101BD8B5D4C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EFBA388-4CE3-EBC6-44A2-92562C2B2338}"/>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ABDB0BF8-D6AD-3D20-8CF4-0DCCFB99621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893D8ECA-D592-5F1B-8B9C-12F2AE8470FF}"/>
              </a:ext>
            </a:extLst>
          </p:cNvPr>
          <p:cNvSpPr txBox="1"/>
          <p:nvPr/>
        </p:nvSpPr>
        <p:spPr>
          <a:xfrm>
            <a:off x="0" y="717359"/>
            <a:ext cx="11800490" cy="369332"/>
          </a:xfrm>
          <a:prstGeom prst="rect">
            <a:avLst/>
          </a:prstGeom>
          <a:noFill/>
        </p:spPr>
        <p:txBody>
          <a:bodyPr wrap="square">
            <a:spAutoFit/>
          </a:bodyPr>
          <a:lstStyle/>
          <a:p>
            <a:r>
              <a:rPr lang="en-US" b="0" i="0" dirty="0">
                <a:solidFill>
                  <a:srgbClr val="7F7F7F"/>
                </a:solidFill>
                <a:effectLst/>
                <a:latin typeface="Muli"/>
              </a:rPr>
              <a:t> The relationship between Bank Account and Customer is many to one because a Customer can have many Bank Accounts.</a:t>
            </a:r>
            <a:endParaRPr lang="en-CA" dirty="0"/>
          </a:p>
        </p:txBody>
      </p:sp>
      <p:pic>
        <p:nvPicPr>
          <p:cNvPr id="7" name="Picture 6">
            <a:extLst>
              <a:ext uri="{FF2B5EF4-FFF2-40B4-BE49-F238E27FC236}">
                <a16:creationId xmlns:a16="http://schemas.microsoft.com/office/drawing/2014/main" id="{C4FCD417-BBA9-3996-4AFA-070049E1B75E}"/>
              </a:ext>
            </a:extLst>
          </p:cNvPr>
          <p:cNvPicPr>
            <a:picLocks noChangeAspect="1"/>
          </p:cNvPicPr>
          <p:nvPr/>
        </p:nvPicPr>
        <p:blipFill>
          <a:blip r:embed="rId3"/>
          <a:stretch>
            <a:fillRect/>
          </a:stretch>
        </p:blipFill>
        <p:spPr>
          <a:xfrm>
            <a:off x="824898" y="1885950"/>
            <a:ext cx="10444982" cy="2441684"/>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EF4846C9-77DA-D7B6-56BD-8B357BCD5502}"/>
                  </a:ext>
                </a:extLst>
              </p14:cNvPr>
              <p14:cNvContentPartPr/>
              <p14:nvPr/>
            </p14:nvContentPartPr>
            <p14:xfrm>
              <a:off x="8061964" y="3395892"/>
              <a:ext cx="165960" cy="416880"/>
            </p14:xfrm>
          </p:contentPart>
        </mc:Choice>
        <mc:Fallback xmlns="">
          <p:pic>
            <p:nvPicPr>
              <p:cNvPr id="6" name="Ink 5">
                <a:extLst>
                  <a:ext uri="{FF2B5EF4-FFF2-40B4-BE49-F238E27FC236}">
                    <a16:creationId xmlns:a16="http://schemas.microsoft.com/office/drawing/2014/main" id="{EF4846C9-77DA-D7B6-56BD-8B357BCD5502}"/>
                  </a:ext>
                </a:extLst>
              </p:cNvPr>
              <p:cNvPicPr/>
              <p:nvPr/>
            </p:nvPicPr>
            <p:blipFill>
              <a:blip r:embed="rId5"/>
              <a:stretch>
                <a:fillRect/>
              </a:stretch>
            </p:blipFill>
            <p:spPr>
              <a:xfrm>
                <a:off x="8053324" y="3386892"/>
                <a:ext cx="183600" cy="434520"/>
              </a:xfrm>
              <a:prstGeom prst="rect">
                <a:avLst/>
              </a:prstGeom>
            </p:spPr>
          </p:pic>
        </mc:Fallback>
      </mc:AlternateContent>
      <p:grpSp>
        <p:nvGrpSpPr>
          <p:cNvPr id="15" name="Group 14">
            <a:extLst>
              <a:ext uri="{FF2B5EF4-FFF2-40B4-BE49-F238E27FC236}">
                <a16:creationId xmlns:a16="http://schemas.microsoft.com/office/drawing/2014/main" id="{455A9290-8623-2FC9-3939-27B16B24D987}"/>
              </a:ext>
            </a:extLst>
          </p:cNvPr>
          <p:cNvGrpSpPr/>
          <p:nvPr/>
        </p:nvGrpSpPr>
        <p:grpSpPr>
          <a:xfrm>
            <a:off x="5392564" y="3514332"/>
            <a:ext cx="413640" cy="467640"/>
            <a:chOff x="5392564" y="3514332"/>
            <a:chExt cx="413640" cy="467640"/>
          </a:xfrm>
        </p:grpSpPr>
        <mc:AlternateContent xmlns:mc="http://schemas.openxmlformats.org/markup-compatibility/2006" xmlns:p14="http://schemas.microsoft.com/office/powerpoint/2010/main">
          <mc:Choice Requires="p14">
            <p:contentPart p14:bwMode="auto" r:id="rId6">
              <p14:nvContentPartPr>
                <p14:cNvPr id="11" name="Ink 10">
                  <a:extLst>
                    <a:ext uri="{FF2B5EF4-FFF2-40B4-BE49-F238E27FC236}">
                      <a16:creationId xmlns:a16="http://schemas.microsoft.com/office/drawing/2014/main" id="{758E24B7-A214-B7D9-2275-449E154AEB74}"/>
                    </a:ext>
                  </a:extLst>
                </p14:cNvPr>
                <p14:cNvContentPartPr/>
                <p14:nvPr/>
              </p14:nvContentPartPr>
              <p14:xfrm>
                <a:off x="5392564" y="3549612"/>
                <a:ext cx="28080" cy="432360"/>
              </p14:xfrm>
            </p:contentPart>
          </mc:Choice>
          <mc:Fallback xmlns="">
            <p:pic>
              <p:nvPicPr>
                <p:cNvPr id="11" name="Ink 10">
                  <a:extLst>
                    <a:ext uri="{FF2B5EF4-FFF2-40B4-BE49-F238E27FC236}">
                      <a16:creationId xmlns:a16="http://schemas.microsoft.com/office/drawing/2014/main" id="{758E24B7-A214-B7D9-2275-449E154AEB74}"/>
                    </a:ext>
                  </a:extLst>
                </p:cNvPr>
                <p:cNvPicPr/>
                <p:nvPr/>
              </p:nvPicPr>
              <p:blipFill>
                <a:blip r:embed="rId7"/>
                <a:stretch>
                  <a:fillRect/>
                </a:stretch>
              </p:blipFill>
              <p:spPr>
                <a:xfrm>
                  <a:off x="5383564" y="3540972"/>
                  <a:ext cx="45720" cy="45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580BEAC3-11CB-263F-B36A-B5766F411070}"/>
                    </a:ext>
                  </a:extLst>
                </p14:cNvPr>
                <p14:cNvContentPartPr/>
                <p14:nvPr/>
              </p14:nvContentPartPr>
              <p14:xfrm>
                <a:off x="5470324" y="3514332"/>
                <a:ext cx="2160" cy="3960"/>
              </p14:xfrm>
            </p:contentPart>
          </mc:Choice>
          <mc:Fallback xmlns="">
            <p:pic>
              <p:nvPicPr>
                <p:cNvPr id="12" name="Ink 11">
                  <a:extLst>
                    <a:ext uri="{FF2B5EF4-FFF2-40B4-BE49-F238E27FC236}">
                      <a16:creationId xmlns:a16="http://schemas.microsoft.com/office/drawing/2014/main" id="{580BEAC3-11CB-263F-B36A-B5766F411070}"/>
                    </a:ext>
                  </a:extLst>
                </p:cNvPr>
                <p:cNvPicPr/>
                <p:nvPr/>
              </p:nvPicPr>
              <p:blipFill>
                <a:blip r:embed="rId9"/>
                <a:stretch>
                  <a:fillRect/>
                </a:stretch>
              </p:blipFill>
              <p:spPr>
                <a:xfrm>
                  <a:off x="5461324" y="3505692"/>
                  <a:ext cx="19800" cy="216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3" name="Ink 12">
                  <a:extLst>
                    <a:ext uri="{FF2B5EF4-FFF2-40B4-BE49-F238E27FC236}">
                      <a16:creationId xmlns:a16="http://schemas.microsoft.com/office/drawing/2014/main" id="{AFDB85D5-AC93-D7FA-6818-CCDE417B82DF}"/>
                    </a:ext>
                  </a:extLst>
                </p14:cNvPr>
                <p14:cNvContentPartPr/>
                <p14:nvPr/>
              </p14:nvContentPartPr>
              <p14:xfrm>
                <a:off x="5399764" y="3561852"/>
                <a:ext cx="204480" cy="359280"/>
              </p14:xfrm>
            </p:contentPart>
          </mc:Choice>
          <mc:Fallback xmlns="">
            <p:pic>
              <p:nvPicPr>
                <p:cNvPr id="13" name="Ink 12">
                  <a:extLst>
                    <a:ext uri="{FF2B5EF4-FFF2-40B4-BE49-F238E27FC236}">
                      <a16:creationId xmlns:a16="http://schemas.microsoft.com/office/drawing/2014/main" id="{AFDB85D5-AC93-D7FA-6818-CCDE417B82DF}"/>
                    </a:ext>
                  </a:extLst>
                </p:cNvPr>
                <p:cNvPicPr/>
                <p:nvPr/>
              </p:nvPicPr>
              <p:blipFill>
                <a:blip r:embed="rId11"/>
                <a:stretch>
                  <a:fillRect/>
                </a:stretch>
              </p:blipFill>
              <p:spPr>
                <a:xfrm>
                  <a:off x="5391124" y="3553212"/>
                  <a:ext cx="222120" cy="37692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22DD6591-39A8-6889-969C-D541D1B60EC8}"/>
                    </a:ext>
                  </a:extLst>
                </p14:cNvPr>
                <p14:cNvContentPartPr/>
                <p14:nvPr/>
              </p14:nvContentPartPr>
              <p14:xfrm>
                <a:off x="5608204" y="3533052"/>
                <a:ext cx="198000" cy="430560"/>
              </p14:xfrm>
            </p:contentPart>
          </mc:Choice>
          <mc:Fallback xmlns="">
            <p:pic>
              <p:nvPicPr>
                <p:cNvPr id="14" name="Ink 13">
                  <a:extLst>
                    <a:ext uri="{FF2B5EF4-FFF2-40B4-BE49-F238E27FC236}">
                      <a16:creationId xmlns:a16="http://schemas.microsoft.com/office/drawing/2014/main" id="{22DD6591-39A8-6889-969C-D541D1B60EC8}"/>
                    </a:ext>
                  </a:extLst>
                </p:cNvPr>
                <p:cNvPicPr/>
                <p:nvPr/>
              </p:nvPicPr>
              <p:blipFill>
                <a:blip r:embed="rId13"/>
                <a:stretch>
                  <a:fillRect/>
                </a:stretch>
              </p:blipFill>
              <p:spPr>
                <a:xfrm>
                  <a:off x="5599204" y="3524052"/>
                  <a:ext cx="215640" cy="448200"/>
                </a:xfrm>
                <a:prstGeom prst="rect">
                  <a:avLst/>
                </a:prstGeom>
              </p:spPr>
            </p:pic>
          </mc:Fallback>
        </mc:AlternateContent>
      </p:grpSp>
    </p:spTree>
    <p:extLst>
      <p:ext uri="{BB962C8B-B14F-4D97-AF65-F5344CB8AC3E}">
        <p14:creationId xmlns:p14="http://schemas.microsoft.com/office/powerpoint/2010/main" val="1079846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B4FB0-C379-1841-D42D-BEF85AAA875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862CAE9-5A61-18F9-A0EC-639B14D97F66}"/>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FBB486BA-720D-E43F-88F8-16C2480CC50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6" name="TextBox 5">
            <a:extLst>
              <a:ext uri="{FF2B5EF4-FFF2-40B4-BE49-F238E27FC236}">
                <a16:creationId xmlns:a16="http://schemas.microsoft.com/office/drawing/2014/main" id="{78109F4C-AA9A-3171-0ACC-33F1CAA6CCB7}"/>
              </a:ext>
            </a:extLst>
          </p:cNvPr>
          <p:cNvSpPr txBox="1"/>
          <p:nvPr/>
        </p:nvSpPr>
        <p:spPr>
          <a:xfrm>
            <a:off x="0" y="830435"/>
            <a:ext cx="10365828" cy="369332"/>
          </a:xfrm>
          <a:prstGeom prst="rect">
            <a:avLst/>
          </a:prstGeom>
          <a:noFill/>
        </p:spPr>
        <p:txBody>
          <a:bodyPr wrap="square">
            <a:spAutoFit/>
          </a:bodyPr>
          <a:lstStyle/>
          <a:p>
            <a:r>
              <a:rPr lang="en-US" b="0" i="0" dirty="0">
                <a:solidFill>
                  <a:srgbClr val="7F7F7F"/>
                </a:solidFill>
                <a:effectLst/>
                <a:latin typeface="Muli"/>
              </a:rPr>
              <a:t>The relationship between Bank and Bank Account is one too many as a Bank has many bank accounts.</a:t>
            </a:r>
            <a:endParaRPr lang="en-CA" dirty="0"/>
          </a:p>
        </p:txBody>
      </p:sp>
      <p:pic>
        <p:nvPicPr>
          <p:cNvPr id="8" name="Picture 7">
            <a:extLst>
              <a:ext uri="{FF2B5EF4-FFF2-40B4-BE49-F238E27FC236}">
                <a16:creationId xmlns:a16="http://schemas.microsoft.com/office/drawing/2014/main" id="{27832F46-B71E-60D5-5672-E68BC91720E0}"/>
              </a:ext>
            </a:extLst>
          </p:cNvPr>
          <p:cNvPicPr>
            <a:picLocks noChangeAspect="1"/>
          </p:cNvPicPr>
          <p:nvPr/>
        </p:nvPicPr>
        <p:blipFill>
          <a:blip r:embed="rId3"/>
          <a:stretch>
            <a:fillRect/>
          </a:stretch>
        </p:blipFill>
        <p:spPr>
          <a:xfrm>
            <a:off x="3444766" y="1266556"/>
            <a:ext cx="4629971" cy="5439323"/>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xmlns:p14="http://schemas.microsoft.com/office/powerpoint/2010/main">
        <mc:Choice Requires="p14">
          <p:contentPart p14:bwMode="auto" r:id="rId4">
            <p14:nvContentPartPr>
              <p14:cNvPr id="2" name="Ink 1">
                <a:extLst>
                  <a:ext uri="{FF2B5EF4-FFF2-40B4-BE49-F238E27FC236}">
                    <a16:creationId xmlns:a16="http://schemas.microsoft.com/office/drawing/2014/main" id="{B91B8321-32E3-4020-7207-7F16CA0208E1}"/>
                  </a:ext>
                </a:extLst>
              </p14:cNvPr>
              <p14:cNvContentPartPr/>
              <p14:nvPr/>
            </p14:nvContentPartPr>
            <p14:xfrm>
              <a:off x="5359804" y="4505052"/>
              <a:ext cx="305280" cy="342720"/>
            </p14:xfrm>
          </p:contentPart>
        </mc:Choice>
        <mc:Fallback xmlns="">
          <p:pic>
            <p:nvPicPr>
              <p:cNvPr id="2" name="Ink 1">
                <a:extLst>
                  <a:ext uri="{FF2B5EF4-FFF2-40B4-BE49-F238E27FC236}">
                    <a16:creationId xmlns:a16="http://schemas.microsoft.com/office/drawing/2014/main" id="{B91B8321-32E3-4020-7207-7F16CA0208E1}"/>
                  </a:ext>
                </a:extLst>
              </p:cNvPr>
              <p:cNvPicPr/>
              <p:nvPr/>
            </p:nvPicPr>
            <p:blipFill>
              <a:blip r:embed="rId5"/>
              <a:stretch>
                <a:fillRect/>
              </a:stretch>
            </p:blipFill>
            <p:spPr>
              <a:xfrm>
                <a:off x="5351164" y="4496412"/>
                <a:ext cx="322920" cy="3603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 name="Ink 4">
                <a:extLst>
                  <a:ext uri="{FF2B5EF4-FFF2-40B4-BE49-F238E27FC236}">
                    <a16:creationId xmlns:a16="http://schemas.microsoft.com/office/drawing/2014/main" id="{80EE1F41-AFD0-AE37-CAAA-9B12ABE5A135}"/>
                  </a:ext>
                </a:extLst>
              </p14:cNvPr>
              <p14:cNvContentPartPr/>
              <p14:nvPr/>
            </p14:nvContentPartPr>
            <p14:xfrm>
              <a:off x="6879004" y="3087012"/>
              <a:ext cx="309600" cy="425880"/>
            </p14:xfrm>
          </p:contentPart>
        </mc:Choice>
        <mc:Fallback xmlns="">
          <p:pic>
            <p:nvPicPr>
              <p:cNvPr id="5" name="Ink 4">
                <a:extLst>
                  <a:ext uri="{FF2B5EF4-FFF2-40B4-BE49-F238E27FC236}">
                    <a16:creationId xmlns:a16="http://schemas.microsoft.com/office/drawing/2014/main" id="{80EE1F41-AFD0-AE37-CAAA-9B12ABE5A135}"/>
                  </a:ext>
                </a:extLst>
              </p:cNvPr>
              <p:cNvPicPr/>
              <p:nvPr/>
            </p:nvPicPr>
            <p:blipFill>
              <a:blip r:embed="rId7"/>
              <a:stretch>
                <a:fillRect/>
              </a:stretch>
            </p:blipFill>
            <p:spPr>
              <a:xfrm>
                <a:off x="6870364" y="3078012"/>
                <a:ext cx="327240" cy="4435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8BD711F9-C308-616D-F362-90D898332311}"/>
                  </a:ext>
                </a:extLst>
              </p14:cNvPr>
              <p14:cNvContentPartPr/>
              <p14:nvPr/>
            </p14:nvContentPartPr>
            <p14:xfrm>
              <a:off x="4865164" y="4390572"/>
              <a:ext cx="27000" cy="187200"/>
            </p14:xfrm>
          </p:contentPart>
        </mc:Choice>
        <mc:Fallback xmlns="">
          <p:pic>
            <p:nvPicPr>
              <p:cNvPr id="7" name="Ink 6">
                <a:extLst>
                  <a:ext uri="{FF2B5EF4-FFF2-40B4-BE49-F238E27FC236}">
                    <a16:creationId xmlns:a16="http://schemas.microsoft.com/office/drawing/2014/main" id="{8BD711F9-C308-616D-F362-90D898332311}"/>
                  </a:ext>
                </a:extLst>
              </p:cNvPr>
              <p:cNvPicPr/>
              <p:nvPr/>
            </p:nvPicPr>
            <p:blipFill>
              <a:blip r:embed="rId9"/>
              <a:stretch>
                <a:fillRect/>
              </a:stretch>
            </p:blipFill>
            <p:spPr>
              <a:xfrm>
                <a:off x="4856524" y="4381572"/>
                <a:ext cx="44640" cy="2048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9" name="Ink 8">
                <a:extLst>
                  <a:ext uri="{FF2B5EF4-FFF2-40B4-BE49-F238E27FC236}">
                    <a16:creationId xmlns:a16="http://schemas.microsoft.com/office/drawing/2014/main" id="{5196D9F1-1BF1-668E-C878-5884395ED9DD}"/>
                  </a:ext>
                </a:extLst>
              </p14:cNvPr>
              <p14:cNvContentPartPr/>
              <p14:nvPr/>
            </p14:nvContentPartPr>
            <p14:xfrm>
              <a:off x="5476804" y="2878572"/>
              <a:ext cx="181080" cy="173520"/>
            </p14:xfrm>
          </p:contentPart>
        </mc:Choice>
        <mc:Fallback xmlns="">
          <p:pic>
            <p:nvPicPr>
              <p:cNvPr id="9" name="Ink 8">
                <a:extLst>
                  <a:ext uri="{FF2B5EF4-FFF2-40B4-BE49-F238E27FC236}">
                    <a16:creationId xmlns:a16="http://schemas.microsoft.com/office/drawing/2014/main" id="{5196D9F1-1BF1-668E-C878-5884395ED9DD}"/>
                  </a:ext>
                </a:extLst>
              </p:cNvPr>
              <p:cNvPicPr/>
              <p:nvPr/>
            </p:nvPicPr>
            <p:blipFill>
              <a:blip r:embed="rId11"/>
              <a:stretch>
                <a:fillRect/>
              </a:stretch>
            </p:blipFill>
            <p:spPr>
              <a:xfrm>
                <a:off x="5468164" y="2869572"/>
                <a:ext cx="198720" cy="191160"/>
              </a:xfrm>
              <a:prstGeom prst="rect">
                <a:avLst/>
              </a:prstGeom>
            </p:spPr>
          </p:pic>
        </mc:Fallback>
      </mc:AlternateContent>
    </p:spTree>
    <p:extLst>
      <p:ext uri="{BB962C8B-B14F-4D97-AF65-F5344CB8AC3E}">
        <p14:creationId xmlns:p14="http://schemas.microsoft.com/office/powerpoint/2010/main" val="39599084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0FDC2-B445-0D29-A3BC-5D5D23D7F56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3336603-24EA-1B6C-5942-091CA82B30C5}"/>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3196F001-0714-7046-1AB5-1AD22F19F3A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E57B8B82-96D5-B5C4-E533-BA336C91B98F}"/>
              </a:ext>
            </a:extLst>
          </p:cNvPr>
          <p:cNvSpPr txBox="1"/>
          <p:nvPr/>
        </p:nvSpPr>
        <p:spPr>
          <a:xfrm>
            <a:off x="20472" y="507269"/>
            <a:ext cx="9833742" cy="646331"/>
          </a:xfrm>
          <a:prstGeom prst="rect">
            <a:avLst/>
          </a:prstGeom>
          <a:noFill/>
        </p:spPr>
        <p:txBody>
          <a:bodyPr wrap="square">
            <a:spAutoFit/>
          </a:bodyPr>
          <a:lstStyle/>
          <a:p>
            <a:pPr algn="l"/>
            <a:r>
              <a:rPr lang="en-US" b="0" i="0" dirty="0">
                <a:solidFill>
                  <a:srgbClr val="0E101A"/>
                </a:solidFill>
                <a:effectLst/>
                <a:latin typeface="Muli"/>
              </a:rPr>
              <a:t>The Transaction to bank account relationship is many to one because multiple transitions can be linked to one bank account.</a:t>
            </a:r>
            <a:endParaRPr lang="en-US" b="0" i="0" dirty="0">
              <a:solidFill>
                <a:srgbClr val="7F7F7F"/>
              </a:solidFill>
              <a:effectLst/>
              <a:latin typeface="Muli"/>
            </a:endParaRPr>
          </a:p>
        </p:txBody>
      </p:sp>
      <p:pic>
        <p:nvPicPr>
          <p:cNvPr id="6" name="Picture 5">
            <a:extLst>
              <a:ext uri="{FF2B5EF4-FFF2-40B4-BE49-F238E27FC236}">
                <a16:creationId xmlns:a16="http://schemas.microsoft.com/office/drawing/2014/main" id="{C1D7CB1A-4C84-574A-62D1-1116B5437F79}"/>
              </a:ext>
            </a:extLst>
          </p:cNvPr>
          <p:cNvPicPr>
            <a:picLocks noChangeAspect="1"/>
          </p:cNvPicPr>
          <p:nvPr/>
        </p:nvPicPr>
        <p:blipFill>
          <a:blip r:embed="rId3"/>
          <a:stretch>
            <a:fillRect/>
          </a:stretch>
        </p:blipFill>
        <p:spPr>
          <a:xfrm>
            <a:off x="2337786" y="1096498"/>
            <a:ext cx="6464430" cy="5081492"/>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xmlns:p14="http://schemas.microsoft.com/office/powerpoint/2010/main">
        <mc:Choice Requires="p14">
          <p:contentPart p14:bwMode="auto" r:id="rId4">
            <p14:nvContentPartPr>
              <p14:cNvPr id="2" name="Ink 1">
                <a:extLst>
                  <a:ext uri="{FF2B5EF4-FFF2-40B4-BE49-F238E27FC236}">
                    <a16:creationId xmlns:a16="http://schemas.microsoft.com/office/drawing/2014/main" id="{5C30E5E0-6369-3710-CBBB-BDED7374598A}"/>
                  </a:ext>
                </a:extLst>
              </p14:cNvPr>
              <p14:cNvContentPartPr/>
              <p14:nvPr/>
            </p14:nvContentPartPr>
            <p14:xfrm>
              <a:off x="2878684" y="2656812"/>
              <a:ext cx="556560" cy="183600"/>
            </p14:xfrm>
          </p:contentPart>
        </mc:Choice>
        <mc:Fallback xmlns="">
          <p:pic>
            <p:nvPicPr>
              <p:cNvPr id="2" name="Ink 1">
                <a:extLst>
                  <a:ext uri="{FF2B5EF4-FFF2-40B4-BE49-F238E27FC236}">
                    <a16:creationId xmlns:a16="http://schemas.microsoft.com/office/drawing/2014/main" id="{5C30E5E0-6369-3710-CBBB-BDED7374598A}"/>
                  </a:ext>
                </a:extLst>
              </p:cNvPr>
              <p:cNvPicPr/>
              <p:nvPr/>
            </p:nvPicPr>
            <p:blipFill>
              <a:blip r:embed="rId5"/>
              <a:stretch>
                <a:fillRect/>
              </a:stretch>
            </p:blipFill>
            <p:spPr>
              <a:xfrm>
                <a:off x="2870044" y="2648172"/>
                <a:ext cx="574200" cy="201240"/>
              </a:xfrm>
              <a:prstGeom prst="rect">
                <a:avLst/>
              </a:prstGeom>
            </p:spPr>
          </p:pic>
        </mc:Fallback>
      </mc:AlternateContent>
      <p:grpSp>
        <p:nvGrpSpPr>
          <p:cNvPr id="9" name="Group 8">
            <a:extLst>
              <a:ext uri="{FF2B5EF4-FFF2-40B4-BE49-F238E27FC236}">
                <a16:creationId xmlns:a16="http://schemas.microsoft.com/office/drawing/2014/main" id="{3C2C990A-B238-C341-2961-799E8CE3AFCC}"/>
              </a:ext>
            </a:extLst>
          </p:cNvPr>
          <p:cNvGrpSpPr/>
          <p:nvPr/>
        </p:nvGrpSpPr>
        <p:grpSpPr>
          <a:xfrm>
            <a:off x="7852444" y="4437372"/>
            <a:ext cx="439560" cy="170640"/>
            <a:chOff x="7852444" y="4437372"/>
            <a:chExt cx="439560" cy="170640"/>
          </a:xfrm>
        </p:grpSpPr>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AD345EDD-1813-6341-42A3-AD633EF8E384}"/>
                    </a:ext>
                  </a:extLst>
                </p14:cNvPr>
                <p14:cNvContentPartPr/>
                <p14:nvPr/>
              </p14:nvContentPartPr>
              <p14:xfrm>
                <a:off x="7904284" y="4530252"/>
                <a:ext cx="387720" cy="60480"/>
              </p14:xfrm>
            </p:contentPart>
          </mc:Choice>
          <mc:Fallback xmlns="">
            <p:pic>
              <p:nvPicPr>
                <p:cNvPr id="7" name="Ink 6">
                  <a:extLst>
                    <a:ext uri="{FF2B5EF4-FFF2-40B4-BE49-F238E27FC236}">
                      <a16:creationId xmlns:a16="http://schemas.microsoft.com/office/drawing/2014/main" id="{AD345EDD-1813-6341-42A3-AD633EF8E384}"/>
                    </a:ext>
                  </a:extLst>
                </p:cNvPr>
                <p:cNvPicPr/>
                <p:nvPr/>
              </p:nvPicPr>
              <p:blipFill>
                <a:blip r:embed="rId7"/>
                <a:stretch>
                  <a:fillRect/>
                </a:stretch>
              </p:blipFill>
              <p:spPr>
                <a:xfrm>
                  <a:off x="7895644" y="4521612"/>
                  <a:ext cx="405360" cy="781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8" name="Ink 7">
                  <a:extLst>
                    <a:ext uri="{FF2B5EF4-FFF2-40B4-BE49-F238E27FC236}">
                      <a16:creationId xmlns:a16="http://schemas.microsoft.com/office/drawing/2014/main" id="{E8975956-F8E1-539A-E8CC-E8A36B68CAE3}"/>
                    </a:ext>
                  </a:extLst>
                </p14:cNvPr>
                <p14:cNvContentPartPr/>
                <p14:nvPr/>
              </p14:nvContentPartPr>
              <p14:xfrm>
                <a:off x="7852444" y="4437372"/>
                <a:ext cx="268920" cy="170640"/>
              </p14:xfrm>
            </p:contentPart>
          </mc:Choice>
          <mc:Fallback xmlns="">
            <p:pic>
              <p:nvPicPr>
                <p:cNvPr id="8" name="Ink 7">
                  <a:extLst>
                    <a:ext uri="{FF2B5EF4-FFF2-40B4-BE49-F238E27FC236}">
                      <a16:creationId xmlns:a16="http://schemas.microsoft.com/office/drawing/2014/main" id="{E8975956-F8E1-539A-E8CC-E8A36B68CAE3}"/>
                    </a:ext>
                  </a:extLst>
                </p:cNvPr>
                <p:cNvPicPr/>
                <p:nvPr/>
              </p:nvPicPr>
              <p:blipFill>
                <a:blip r:embed="rId9"/>
                <a:stretch>
                  <a:fillRect/>
                </a:stretch>
              </p:blipFill>
              <p:spPr>
                <a:xfrm>
                  <a:off x="7843444" y="4428732"/>
                  <a:ext cx="286560" cy="1882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0">
            <p14:nvContentPartPr>
              <p14:cNvPr id="10" name="Ink 9">
                <a:extLst>
                  <a:ext uri="{FF2B5EF4-FFF2-40B4-BE49-F238E27FC236}">
                    <a16:creationId xmlns:a16="http://schemas.microsoft.com/office/drawing/2014/main" id="{4A8DEE43-1842-6239-10D5-C916447F86EC}"/>
                  </a:ext>
                </a:extLst>
              </p14:cNvPr>
              <p14:cNvContentPartPr/>
              <p14:nvPr/>
            </p14:nvContentPartPr>
            <p14:xfrm>
              <a:off x="4060924" y="2870292"/>
              <a:ext cx="63360" cy="189720"/>
            </p14:xfrm>
          </p:contentPart>
        </mc:Choice>
        <mc:Fallback xmlns="">
          <p:pic>
            <p:nvPicPr>
              <p:cNvPr id="10" name="Ink 9">
                <a:extLst>
                  <a:ext uri="{FF2B5EF4-FFF2-40B4-BE49-F238E27FC236}">
                    <a16:creationId xmlns:a16="http://schemas.microsoft.com/office/drawing/2014/main" id="{4A8DEE43-1842-6239-10D5-C916447F86EC}"/>
                  </a:ext>
                </a:extLst>
              </p:cNvPr>
              <p:cNvPicPr/>
              <p:nvPr/>
            </p:nvPicPr>
            <p:blipFill>
              <a:blip r:embed="rId11"/>
              <a:stretch>
                <a:fillRect/>
              </a:stretch>
            </p:blipFill>
            <p:spPr>
              <a:xfrm>
                <a:off x="4052284" y="2861652"/>
                <a:ext cx="81000" cy="2073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2" name="Ink 11">
                <a:extLst>
                  <a:ext uri="{FF2B5EF4-FFF2-40B4-BE49-F238E27FC236}">
                    <a16:creationId xmlns:a16="http://schemas.microsoft.com/office/drawing/2014/main" id="{B3B6D5D6-C530-5250-FF4E-BB31D4712200}"/>
                  </a:ext>
                </a:extLst>
              </p14:cNvPr>
              <p14:cNvContentPartPr/>
              <p14:nvPr/>
            </p14:nvContentPartPr>
            <p14:xfrm>
              <a:off x="6479764" y="4292652"/>
              <a:ext cx="182520" cy="375480"/>
            </p14:xfrm>
          </p:contentPart>
        </mc:Choice>
        <mc:Fallback xmlns="">
          <p:pic>
            <p:nvPicPr>
              <p:cNvPr id="12" name="Ink 11">
                <a:extLst>
                  <a:ext uri="{FF2B5EF4-FFF2-40B4-BE49-F238E27FC236}">
                    <a16:creationId xmlns:a16="http://schemas.microsoft.com/office/drawing/2014/main" id="{B3B6D5D6-C530-5250-FF4E-BB31D4712200}"/>
                  </a:ext>
                </a:extLst>
              </p:cNvPr>
              <p:cNvPicPr/>
              <p:nvPr/>
            </p:nvPicPr>
            <p:blipFill>
              <a:blip r:embed="rId13"/>
              <a:stretch>
                <a:fillRect/>
              </a:stretch>
            </p:blipFill>
            <p:spPr>
              <a:xfrm>
                <a:off x="6471124" y="4283652"/>
                <a:ext cx="200160" cy="393120"/>
              </a:xfrm>
              <a:prstGeom prst="rect">
                <a:avLst/>
              </a:prstGeom>
            </p:spPr>
          </p:pic>
        </mc:Fallback>
      </mc:AlternateContent>
    </p:spTree>
    <p:extLst>
      <p:ext uri="{BB962C8B-B14F-4D97-AF65-F5344CB8AC3E}">
        <p14:creationId xmlns:p14="http://schemas.microsoft.com/office/powerpoint/2010/main" val="11598409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003E1-401C-FEBE-2FE5-1C4AEF7D96B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9D56EF3-16BB-E63E-EAA9-EB147F907623}"/>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6B476-63C4-A725-BBF1-CE0D888F27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A640ABC4-4F3F-CE9B-2C65-947844F3950D}"/>
              </a:ext>
            </a:extLst>
          </p:cNvPr>
          <p:cNvPicPr>
            <a:picLocks noChangeAspect="1"/>
          </p:cNvPicPr>
          <p:nvPr/>
        </p:nvPicPr>
        <p:blipFill>
          <a:blip r:embed="rId3"/>
          <a:stretch>
            <a:fillRect/>
          </a:stretch>
        </p:blipFill>
        <p:spPr>
          <a:xfrm>
            <a:off x="1261242" y="496777"/>
            <a:ext cx="8239453" cy="5591057"/>
          </a:xfrm>
          <a:prstGeom prst="rect">
            <a:avLst/>
          </a:prstGeom>
        </p:spPr>
      </p:pic>
    </p:spTree>
    <p:extLst>
      <p:ext uri="{BB962C8B-B14F-4D97-AF65-F5344CB8AC3E}">
        <p14:creationId xmlns:p14="http://schemas.microsoft.com/office/powerpoint/2010/main" val="14923574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A6D94-FED5-3CFC-2A84-573BC8D49B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2652-2749-4E15-2354-503792E31D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AD7AD8-2E00-9F4E-0B8F-2219284A1DE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Week 3 Outlines</a:t>
            </a:r>
          </a:p>
        </p:txBody>
      </p:sp>
      <p:sp>
        <p:nvSpPr>
          <p:cNvPr id="5" name="Rectangle 4">
            <a:extLst>
              <a:ext uri="{FF2B5EF4-FFF2-40B4-BE49-F238E27FC236}">
                <a16:creationId xmlns:a16="http://schemas.microsoft.com/office/drawing/2014/main" id="{2484A5DC-95C5-01FC-A32F-D11FFB0241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15089D-3103-BD67-4CF6-1A7CB1D881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7AC11D-6C68-5B97-13A4-B9FADD037C1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D61361-5666-2B5F-3D16-3A137A0DCB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BD0A12-67D5-08E8-DA6C-D6F59ABD05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AB6D94B-13B6-E43B-1BA3-5D5A69889BC8}"/>
              </a:ext>
            </a:extLst>
          </p:cNvPr>
          <p:cNvPicPr>
            <a:picLocks noChangeAspect="1"/>
          </p:cNvPicPr>
          <p:nvPr/>
        </p:nvPicPr>
        <p:blipFill>
          <a:blip r:embed="rId3"/>
          <a:stretch>
            <a:fillRect/>
          </a:stretch>
        </p:blipFill>
        <p:spPr>
          <a:xfrm>
            <a:off x="1153149" y="2771032"/>
            <a:ext cx="9645705" cy="1307619"/>
          </a:xfrm>
          <a:prstGeom prst="rect">
            <a:avLst/>
          </a:prstGeom>
        </p:spPr>
      </p:pic>
    </p:spTree>
    <p:extLst>
      <p:ext uri="{BB962C8B-B14F-4D97-AF65-F5344CB8AC3E}">
        <p14:creationId xmlns:p14="http://schemas.microsoft.com/office/powerpoint/2010/main" val="415953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972C5-D604-EDB2-44C2-A719FF1D98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730977-66FE-78EC-414E-AE89A0B4B9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F73E8F-9302-96EE-3E8D-2971B13B95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4F7602-317E-6887-49D0-553D47E37E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DDEF543-4A4B-4F35-9B95-1E296C907F5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45EFD03-375A-AA6C-D3A6-9C8B12DE5E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2912E9-F153-1FC7-9A75-F48570FF1D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56BE169-CC3D-A11D-F67E-702F9254ED68}"/>
              </a:ext>
            </a:extLst>
          </p:cNvPr>
          <p:cNvSpPr txBox="1"/>
          <p:nvPr/>
        </p:nvSpPr>
        <p:spPr>
          <a:xfrm>
            <a:off x="2459842" y="975974"/>
            <a:ext cx="3636158" cy="461665"/>
          </a:xfrm>
          <a:prstGeom prst="rect">
            <a:avLst/>
          </a:prstGeom>
          <a:noFill/>
        </p:spPr>
        <p:txBody>
          <a:bodyPr wrap="square">
            <a:spAutoFit/>
          </a:bodyPr>
          <a:lstStyle/>
          <a:p>
            <a:r>
              <a:rPr lang="en-CA" sz="2400" b="1" dirty="0">
                <a:latin typeface="Times New Roman" panose="02020603050405020304" pitchFamily="18" charset="0"/>
                <a:cs typeface="Times New Roman" panose="02020603050405020304" pitchFamily="18" charset="0"/>
              </a:rPr>
              <a:t>Relational integrity rules</a:t>
            </a:r>
          </a:p>
        </p:txBody>
      </p:sp>
      <p:pic>
        <p:nvPicPr>
          <p:cNvPr id="1026" name="Picture 2" descr="Integrity Constraints in DBMS | Board Infinity">
            <a:extLst>
              <a:ext uri="{FF2B5EF4-FFF2-40B4-BE49-F238E27FC236}">
                <a16:creationId xmlns:a16="http://schemas.microsoft.com/office/drawing/2014/main" id="{84E54A9E-02CC-5485-D144-5FC8BBA26D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1572" y="1777828"/>
            <a:ext cx="5454870" cy="398446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470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637F1-E524-0C5C-F6C8-EE453BAA20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785BDA-A307-D65E-83D2-BB99011EB2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3A3201-B80C-00EF-B4FB-A45B3FA810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C978CD-D0D6-D58B-28C1-EC4160EA37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34C544-2176-F38D-ED83-41A63BA60B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F75373-56B9-8234-42BB-4E19926259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087BBC-9EA9-8823-4957-0F6833E5D5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CF273CA-A89F-0756-941F-EEA0F7BDDD6D}"/>
              </a:ext>
            </a:extLst>
          </p:cNvPr>
          <p:cNvSpPr txBox="1"/>
          <p:nvPr/>
        </p:nvSpPr>
        <p:spPr>
          <a:xfrm>
            <a:off x="762000" y="2136339"/>
            <a:ext cx="10549759" cy="3903954"/>
          </a:xfrm>
          <a:prstGeom prst="rect">
            <a:avLst/>
          </a:prstGeom>
          <a:noFill/>
        </p:spPr>
        <p:txBody>
          <a:bodyPr wrap="square">
            <a:spAutoFit/>
          </a:bodyPr>
          <a:lstStyle/>
          <a:p>
            <a:pPr>
              <a:lnSpc>
                <a:spcPct val="150000"/>
              </a:lnSpc>
            </a:pPr>
            <a:r>
              <a:rPr lang="en-CA" sz="2400" dirty="0">
                <a:latin typeface="Times New Roman" panose="02020603050405020304" pitchFamily="18" charset="0"/>
                <a:cs typeface="Times New Roman" panose="02020603050405020304" pitchFamily="18" charset="0"/>
              </a:rPr>
              <a:t>Relational integrity rules are fundamental in relational database design, ensuring data remains accurate and consistent. They include primary keys to uniquely identify records, foreign keys to maintain referential integrity (ensuring relationships between tables are preserved), and unique constraints to prevent duplicate entries. These rules help in maintaining the reliability of data relationships across the database, crucial for beginners to understand as they form the backbone of database structure and integrity.</a:t>
            </a:r>
          </a:p>
        </p:txBody>
      </p:sp>
    </p:spTree>
    <p:extLst>
      <p:ext uri="{BB962C8B-B14F-4D97-AF65-F5344CB8AC3E}">
        <p14:creationId xmlns:p14="http://schemas.microsoft.com/office/powerpoint/2010/main" val="291953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AF476-599F-1338-80FD-79588B9CC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D0F2D-D357-13FC-3EB1-AB9190A193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0E18CE8-9C4F-B1FC-495A-9A79CB6FA1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DD6B89-ABA3-02F1-B0CF-4AFEC8D8F5B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786329-FC04-F413-E955-809805B19BA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0449CB-4F7D-DC21-F3E6-C212F84B39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60663E-EDC2-E807-89CD-520F8FBF2F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5CAACE7-2B54-FE8F-ABDA-4E1CFCE211E1}"/>
              </a:ext>
            </a:extLst>
          </p:cNvPr>
          <p:cNvSpPr txBox="1"/>
          <p:nvPr/>
        </p:nvSpPr>
        <p:spPr>
          <a:xfrm>
            <a:off x="617280" y="2362222"/>
            <a:ext cx="10429885" cy="3096360"/>
          </a:xfrm>
          <a:prstGeom prst="rect">
            <a:avLst/>
          </a:prstGeom>
          <a:noFill/>
        </p:spPr>
        <p:txBody>
          <a:bodyPr wrap="square">
            <a:spAutoFit/>
          </a:bodyPr>
          <a:lstStyle/>
          <a:p>
            <a:pPr algn="l">
              <a:lnSpc>
                <a:spcPct val="150000"/>
              </a:lnSpc>
            </a:pPr>
            <a:r>
              <a:rPr lang="en-US" sz="2400" b="0" i="0" dirty="0">
                <a:solidFill>
                  <a:srgbClr val="0D0D0D"/>
                </a:solidFill>
                <a:effectLst/>
                <a:latin typeface="Times New Roman" panose="02020603050405020304" pitchFamily="18" charset="0"/>
                <a:cs typeface="Times New Roman" panose="02020603050405020304" pitchFamily="18" charset="0"/>
              </a:rPr>
              <a:t>Relational integrity rules include:</a:t>
            </a:r>
          </a:p>
          <a:p>
            <a:pPr algn="l">
              <a:lnSpc>
                <a:spcPct val="150000"/>
              </a:lnSpc>
              <a:buFont typeface="Arial" panose="020B0604020202020204" pitchFamily="34" charset="0"/>
              <a:buChar char="•"/>
            </a:pPr>
            <a:r>
              <a:rPr lang="en-US" b="1" i="0" dirty="0">
                <a:solidFill>
                  <a:srgbClr val="0D0D0D"/>
                </a:solidFill>
                <a:effectLst/>
                <a:latin typeface="Söhne"/>
              </a:rPr>
              <a:t>Primary Keys:</a:t>
            </a:r>
            <a:r>
              <a:rPr lang="en-US" b="0" i="0" dirty="0">
                <a:solidFill>
                  <a:srgbClr val="0D0D0D"/>
                </a:solidFill>
                <a:effectLst/>
                <a:latin typeface="Söhne"/>
              </a:rPr>
              <a:t> Uniquely identify each record in a table.</a:t>
            </a:r>
          </a:p>
          <a:p>
            <a:pPr algn="l">
              <a:lnSpc>
                <a:spcPct val="150000"/>
              </a:lnSpc>
              <a:buFont typeface="Arial" panose="020B0604020202020204" pitchFamily="34" charset="0"/>
              <a:buChar char="•"/>
            </a:pPr>
            <a:r>
              <a:rPr lang="en-US" b="1" i="0" dirty="0">
                <a:solidFill>
                  <a:srgbClr val="0D0D0D"/>
                </a:solidFill>
                <a:effectLst/>
                <a:latin typeface="Söhne"/>
              </a:rPr>
              <a:t>Foreign Keys:</a:t>
            </a:r>
            <a:r>
              <a:rPr lang="en-US" b="0" i="0" dirty="0">
                <a:solidFill>
                  <a:srgbClr val="0D0D0D"/>
                </a:solidFill>
                <a:effectLst/>
                <a:latin typeface="Söhne"/>
              </a:rPr>
              <a:t> Establish and enforce relationships between tables.</a:t>
            </a:r>
          </a:p>
          <a:p>
            <a:pPr algn="l">
              <a:lnSpc>
                <a:spcPct val="150000"/>
              </a:lnSpc>
              <a:buFont typeface="Arial" panose="020B0604020202020204" pitchFamily="34" charset="0"/>
              <a:buChar char="•"/>
            </a:pPr>
            <a:r>
              <a:rPr lang="en-US" b="1" i="0" dirty="0">
                <a:solidFill>
                  <a:srgbClr val="0D0D0D"/>
                </a:solidFill>
                <a:effectLst/>
                <a:latin typeface="Söhne"/>
              </a:rPr>
              <a:t>Unique Constraints:</a:t>
            </a:r>
            <a:r>
              <a:rPr lang="en-US" b="0" i="0" dirty="0">
                <a:solidFill>
                  <a:srgbClr val="0D0D0D"/>
                </a:solidFill>
                <a:effectLst/>
                <a:latin typeface="Söhne"/>
              </a:rPr>
              <a:t> Prevent duplicate entries in specific columns.</a:t>
            </a:r>
          </a:p>
          <a:p>
            <a:pPr algn="l">
              <a:lnSpc>
                <a:spcPct val="150000"/>
              </a:lnSpc>
              <a:buFont typeface="Arial" panose="020B0604020202020204" pitchFamily="34" charset="0"/>
              <a:buChar char="•"/>
            </a:pPr>
            <a:r>
              <a:rPr lang="en-US" b="1" i="0" dirty="0">
                <a:solidFill>
                  <a:srgbClr val="0D0D0D"/>
                </a:solidFill>
                <a:effectLst/>
                <a:latin typeface="Söhne"/>
              </a:rPr>
              <a:t>Check Constraints:</a:t>
            </a:r>
            <a:r>
              <a:rPr lang="en-US" b="0" i="0" dirty="0">
                <a:solidFill>
                  <a:srgbClr val="0D0D0D"/>
                </a:solidFill>
                <a:effectLst/>
                <a:latin typeface="Söhne"/>
              </a:rPr>
              <a:t> Ensure that column values meet a specified condition.</a:t>
            </a:r>
          </a:p>
          <a:p>
            <a:pPr algn="l">
              <a:lnSpc>
                <a:spcPct val="150000"/>
              </a:lnSpc>
              <a:buFont typeface="Arial" panose="020B0604020202020204" pitchFamily="34" charset="0"/>
              <a:buChar char="•"/>
            </a:pPr>
            <a:r>
              <a:rPr lang="en-US" b="1" i="0" dirty="0">
                <a:solidFill>
                  <a:srgbClr val="0D0D0D"/>
                </a:solidFill>
                <a:effectLst/>
                <a:latin typeface="Söhne"/>
              </a:rPr>
              <a:t>Not Null Constraints:</a:t>
            </a:r>
            <a:r>
              <a:rPr lang="en-US" b="0" i="0" dirty="0">
                <a:solidFill>
                  <a:srgbClr val="0D0D0D"/>
                </a:solidFill>
                <a:effectLst/>
                <a:latin typeface="Söhne"/>
              </a:rPr>
              <a:t> Ensure that a column cannot have a null value.</a:t>
            </a:r>
          </a:p>
          <a:p>
            <a:pPr algn="l">
              <a:lnSpc>
                <a:spcPct val="150000"/>
              </a:lnSpc>
            </a:pPr>
            <a:r>
              <a:rPr lang="en-US" b="0" i="0" dirty="0">
                <a:solidFill>
                  <a:srgbClr val="0D0D0D"/>
                </a:solidFill>
                <a:effectLst/>
                <a:latin typeface="Söhne"/>
              </a:rPr>
              <a:t>These rules ensure data accuracy and consistency within relational databases.</a:t>
            </a:r>
          </a:p>
        </p:txBody>
      </p:sp>
    </p:spTree>
    <p:extLst>
      <p:ext uri="{BB962C8B-B14F-4D97-AF65-F5344CB8AC3E}">
        <p14:creationId xmlns:p14="http://schemas.microsoft.com/office/powerpoint/2010/main" val="244846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51AE2-F448-5E60-FC35-6735A02A6F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48EE4-92AF-DF2B-06FD-1753400D6F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CFCE417-48FF-5F92-7224-8908FCE4E5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8CB64E-7198-9405-925F-7165340C9B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E8EEA0-F449-F509-3224-D403BCCCDD9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E3C503-CB05-E070-2C62-BBB5760F49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C1300E-FAE7-89EB-3E4B-7DF224126A2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AB06459-352E-3E85-63A5-BB7C53EB624C}"/>
              </a:ext>
            </a:extLst>
          </p:cNvPr>
          <p:cNvSpPr txBox="1"/>
          <p:nvPr/>
        </p:nvSpPr>
        <p:spPr>
          <a:xfrm>
            <a:off x="2459842" y="1160640"/>
            <a:ext cx="1610053" cy="369332"/>
          </a:xfrm>
          <a:prstGeom prst="rect">
            <a:avLst/>
          </a:prstGeom>
          <a:noFill/>
        </p:spPr>
        <p:txBody>
          <a:bodyPr wrap="square">
            <a:spAutoFit/>
          </a:bodyPr>
          <a:lstStyle/>
          <a:p>
            <a:r>
              <a:rPr lang="en-US" b="1" i="0" dirty="0">
                <a:solidFill>
                  <a:srgbClr val="0D0D0D"/>
                </a:solidFill>
                <a:effectLst/>
                <a:latin typeface="Söhne"/>
              </a:rPr>
              <a:t>Primary Keys</a:t>
            </a:r>
            <a:endParaRPr lang="en-CA" dirty="0"/>
          </a:p>
        </p:txBody>
      </p:sp>
      <p:sp>
        <p:nvSpPr>
          <p:cNvPr id="8" name="Rectangle 1">
            <a:extLst>
              <a:ext uri="{FF2B5EF4-FFF2-40B4-BE49-F238E27FC236}">
                <a16:creationId xmlns:a16="http://schemas.microsoft.com/office/drawing/2014/main" id="{642A761C-5AC7-29FB-74B4-8DA22722580A}"/>
              </a:ext>
            </a:extLst>
          </p:cNvPr>
          <p:cNvSpPr>
            <a:spLocks noChangeArrowheads="1"/>
          </p:cNvSpPr>
          <p:nvPr/>
        </p:nvSpPr>
        <p:spPr bwMode="auto">
          <a:xfrm>
            <a:off x="819807" y="1785653"/>
            <a:ext cx="10365827" cy="26166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named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where each student has a unique student ID, a name, and an age. The primary key for this table would be the student ID because it uniquely identifies each record. Here's a basic example: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Students</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(Primary Key), Name, Age</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Rows:</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1,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lang="en-US" altLang="en-US" dirty="0" err="1">
                <a:solidFill>
                  <a:srgbClr val="0D0D0D"/>
                </a:solidFill>
                <a:latin typeface="Times New Roman" panose="02020603050405020304" pitchFamily="18" charset="0"/>
                <a:cs typeface="Times New Roman" panose="02020603050405020304" pitchFamily="18" charset="0"/>
              </a:rPr>
              <a:t>ali</a:t>
            </a:r>
            <a:r>
              <a:rPr lang="en-US" altLang="en-US" dirty="0">
                <a:solidFill>
                  <a:srgbClr val="0D0D0D"/>
                </a:solidFill>
                <a:latin typeface="Times New Roman" panose="02020603050405020304" pitchFamily="18" charset="0"/>
                <a:cs typeface="Times New Roman" panose="02020603050405020304" pitchFamily="18" charset="0"/>
              </a:rPr>
              <a:t> </a:t>
            </a:r>
            <a:r>
              <a:rPr lang="en-US" altLang="en-US" dirty="0" err="1">
                <a:solidFill>
                  <a:srgbClr val="0D0D0D"/>
                </a:solidFill>
                <a:latin typeface="Times New Roman" panose="02020603050405020304" pitchFamily="18" charset="0"/>
                <a:cs typeface="Times New Roman" panose="02020603050405020304" pitchFamily="18" charset="0"/>
              </a:rPr>
              <a:t>ahmed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Stu_</a:t>
            </a:r>
            <a:r>
              <a:rPr lang="en-US" altLang="en-US" dirty="0">
                <a:solidFill>
                  <a:srgbClr val="0D0D0D"/>
                </a:solidFill>
                <a:latin typeface="Times New Roman" panose="02020603050405020304" pitchFamily="18" charset="0"/>
                <a:cs typeface="Times New Roman" panose="02020603050405020304" pitchFamily="18" charset="0"/>
              </a:rPr>
              <a:t>Age:20</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 2,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hassan</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ahmed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Stu_Age:21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0EFABE88-6796-6600-9A9A-592F9CC2A26E}"/>
              </a:ext>
            </a:extLst>
          </p:cNvPr>
          <p:cNvPicPr>
            <a:picLocks noChangeAspect="1"/>
          </p:cNvPicPr>
          <p:nvPr/>
        </p:nvPicPr>
        <p:blipFill>
          <a:blip r:embed="rId4"/>
          <a:stretch>
            <a:fillRect/>
          </a:stretch>
        </p:blipFill>
        <p:spPr>
          <a:xfrm>
            <a:off x="6282724" y="2805783"/>
            <a:ext cx="4690078" cy="2644488"/>
          </a:xfrm>
          <a:prstGeom prst="rect">
            <a:avLst/>
          </a:prstGeom>
        </p:spPr>
      </p:pic>
    </p:spTree>
    <p:extLst>
      <p:ext uri="{BB962C8B-B14F-4D97-AF65-F5344CB8AC3E}">
        <p14:creationId xmlns:p14="http://schemas.microsoft.com/office/powerpoint/2010/main" val="1311249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DB14D-7CA8-88DC-95AC-47091B1299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B52FF6-48C7-E166-2C54-A6CD2EE92B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BD7068-2198-AB85-3A2E-25CC1F770B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3EB03B-3759-9D6C-DE2D-A07F17BFE5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613DD4-B8CE-E08C-D620-2C59B2DB9CF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0CB19D-CD97-6A9B-7327-EC7082E1B5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0943FA-A140-6760-A3D3-9305ECB0F7C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18F0BB6-BEA8-B6F9-F535-1230DA33E229}"/>
              </a:ext>
            </a:extLst>
          </p:cNvPr>
          <p:cNvPicPr>
            <a:picLocks noChangeAspect="1"/>
          </p:cNvPicPr>
          <p:nvPr/>
        </p:nvPicPr>
        <p:blipFill>
          <a:blip r:embed="rId3"/>
          <a:stretch>
            <a:fillRect/>
          </a:stretch>
        </p:blipFill>
        <p:spPr>
          <a:xfrm>
            <a:off x="2535103" y="1727351"/>
            <a:ext cx="8037622" cy="4183234"/>
          </a:xfrm>
          <a:prstGeom prst="rect">
            <a:avLst/>
          </a:prstGeom>
        </p:spPr>
      </p:pic>
    </p:spTree>
    <p:extLst>
      <p:ext uri="{BB962C8B-B14F-4D97-AF65-F5344CB8AC3E}">
        <p14:creationId xmlns:p14="http://schemas.microsoft.com/office/powerpoint/2010/main" val="13579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8B0E6-13AA-B8C7-6CA6-97529CABEA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DC4903-9C38-6798-D228-7227E02F4D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38C5E8-87D0-3B42-8246-4D6E07D3DD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3236FD-B080-83CA-CBEC-E12500F4C79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D09CD1-11B9-6CF7-713F-406C5384207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C05830-7253-E65E-64A6-F35C96465C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DBF4F5-8998-8E5C-ACC0-D824684A425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8BA16A0-5801-9F2B-39CD-98628A7D1E72}"/>
              </a:ext>
            </a:extLst>
          </p:cNvPr>
          <p:cNvSpPr txBox="1"/>
          <p:nvPr/>
        </p:nvSpPr>
        <p:spPr>
          <a:xfrm>
            <a:off x="2618636" y="1047123"/>
            <a:ext cx="1428750" cy="369332"/>
          </a:xfrm>
          <a:prstGeom prst="rect">
            <a:avLst/>
          </a:prstGeom>
          <a:noFill/>
        </p:spPr>
        <p:txBody>
          <a:bodyPr wrap="square">
            <a:spAutoFit/>
          </a:bodyPr>
          <a:lstStyle/>
          <a:p>
            <a:r>
              <a:rPr lang="en-US" b="1" i="0" dirty="0">
                <a:solidFill>
                  <a:srgbClr val="0D0D0D"/>
                </a:solidFill>
                <a:effectLst/>
                <a:latin typeface="Söhne"/>
              </a:rPr>
              <a:t>Foreign Keys</a:t>
            </a:r>
            <a:endParaRPr lang="en-CA" dirty="0"/>
          </a:p>
        </p:txBody>
      </p:sp>
      <p:sp>
        <p:nvSpPr>
          <p:cNvPr id="8" name="Rectangle 1">
            <a:extLst>
              <a:ext uri="{FF2B5EF4-FFF2-40B4-BE49-F238E27FC236}">
                <a16:creationId xmlns:a16="http://schemas.microsoft.com/office/drawing/2014/main" id="{E7041E04-A5C4-8673-4852-04B9E642FCB6}"/>
              </a:ext>
            </a:extLst>
          </p:cNvPr>
          <p:cNvSpPr>
            <a:spLocks noChangeArrowheads="1"/>
          </p:cNvSpPr>
          <p:nvPr/>
        </p:nvSpPr>
        <p:spPr bwMode="auto">
          <a:xfrm>
            <a:off x="978278" y="2166554"/>
            <a:ext cx="10235444" cy="28936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Foreign keys establish a relationship between two tables in a database, ensuring referential integrity. For example, consider two tables: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Each student enrolls in a course, creating a relationship between students and courses.</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 Table:</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 </a:t>
            </a:r>
            <a:r>
              <a:rPr kumimoji="0" lang="en-US" altLang="en-US" b="0" i="0" u="none" strike="noStrike" cap="none" normalizeH="0" baseline="0" dirty="0" err="1">
                <a:ln>
                  <a:noFill/>
                </a:ln>
                <a:solidFill>
                  <a:srgbClr val="0D0D0D"/>
                </a:solidFill>
                <a:effectLst/>
                <a:highlight>
                  <a:srgbClr val="FFFF00"/>
                </a:highligh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highlight>
                  <a:srgbClr val="FFFF00"/>
                </a:highlight>
                <a:latin typeface="Times New Roman" panose="02020603050405020304" pitchFamily="18" charset="0"/>
                <a:cs typeface="Times New Roman" panose="02020603050405020304" pitchFamily="18" charset="0"/>
              </a:rPr>
              <a:t> (Primary Key),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StudentName</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 Table:</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(Primary Key),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highlight>
                  <a:srgbClr val="FFFF00"/>
                </a:highligh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highlight>
                  <a:srgbClr val="FFFF00"/>
                </a:highlight>
                <a:latin typeface="Times New Roman" panose="02020603050405020304" pitchFamily="18" charset="0"/>
                <a:cs typeface="Times New Roman" panose="02020603050405020304" pitchFamily="18" charset="0"/>
              </a:rPr>
              <a:t> (Foreign Key)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The </a:t>
            </a:r>
            <a:r>
              <a:rPr kumimoji="0" lang="en-US" altLang="en-US"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table is a foreign key that references the </a:t>
            </a:r>
            <a:r>
              <a:rPr kumimoji="0" lang="en-US" altLang="en-US"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table. This setup ensures that each course entry is associated with a valid student, maintaining the integrity of the database.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753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8201B-B4EF-D73D-ABB8-35B73B044D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D5545-C90F-A4BD-75D8-4EFB31F381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0A188B2-4225-B556-AE54-CE64000077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E02A8F-B5B1-DEB2-6DC5-1AA4DD087A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660F11-0461-C054-4388-BC5ECD5C9E8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1E90056-9A6B-C488-02E6-8729E2EF74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AC8397-C84F-CC54-5296-E093B15EE9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5B211FC-6866-3690-40E1-B474B3A4AC64}"/>
              </a:ext>
            </a:extLst>
          </p:cNvPr>
          <p:cNvPicPr>
            <a:picLocks noChangeAspect="1"/>
          </p:cNvPicPr>
          <p:nvPr/>
        </p:nvPicPr>
        <p:blipFill>
          <a:blip r:embed="rId3"/>
          <a:stretch>
            <a:fillRect/>
          </a:stretch>
        </p:blipFill>
        <p:spPr>
          <a:xfrm>
            <a:off x="2476960" y="1792344"/>
            <a:ext cx="8772732" cy="3723678"/>
          </a:xfrm>
          <a:prstGeom prst="rect">
            <a:avLst/>
          </a:prstGeom>
        </p:spPr>
      </p:pic>
    </p:spTree>
    <p:extLst>
      <p:ext uri="{BB962C8B-B14F-4D97-AF65-F5344CB8AC3E}">
        <p14:creationId xmlns:p14="http://schemas.microsoft.com/office/powerpoint/2010/main" val="4254479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2F28F-10B3-B632-AE56-255CF084D9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EA9638-52E0-58FF-1282-928154028006}"/>
              </a:ext>
            </a:extLst>
          </p:cNvPr>
          <p:cNvSpPr/>
          <p:nvPr/>
        </p:nvSpPr>
        <p:spPr>
          <a:xfrm>
            <a:off x="626578" y="14524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5D247A-90A7-931B-37AF-8273E9F6E4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871032-2892-86D1-8CEC-EFE1E0E204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C837C4-4D1A-BA7D-9AD2-6C6FA278FC6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45E628-C675-9707-D1B5-BC2137C0FA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B328EB-9A2B-187F-58AD-A84B4CD865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A9B5519-D55E-0323-72F5-515B0D614945}"/>
              </a:ext>
            </a:extLst>
          </p:cNvPr>
          <p:cNvSpPr>
            <a:spLocks noChangeArrowheads="1"/>
          </p:cNvSpPr>
          <p:nvPr/>
        </p:nvSpPr>
        <p:spPr bwMode="auto">
          <a:xfrm>
            <a:off x="762000" y="2208549"/>
            <a:ext cx="10541876" cy="26166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Unique constraints ensure that all values in a </a:t>
            </a:r>
            <a:r>
              <a:rPr kumimoji="0" lang="en-US" altLang="en-US" b="0" i="0" u="none" strike="noStrike" cap="none" normalizeH="0" baseline="0" dirty="0">
                <a:ln>
                  <a:noFill/>
                </a:ln>
                <a:solidFill>
                  <a:srgbClr val="0D0D0D"/>
                </a:solidFill>
                <a:effectLst/>
                <a:highlight>
                  <a:srgbClr val="FFFF00"/>
                </a:highlight>
                <a:latin typeface="Times New Roman" panose="02020603050405020304" pitchFamily="18" charset="0"/>
                <a:cs typeface="Times New Roman" panose="02020603050405020304" pitchFamily="18" charset="0"/>
              </a:rPr>
              <a:t>column are different from each other</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preventing duplicate entries in a database table. For instance, in a table named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unique constraint on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 guarantees that no two students can have the same email address. Here's a simplified example of how this might be applied:</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Students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Name, Email</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Unique Constraint:</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Applied to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By setting a unique constraint on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 the database ensures that every student has a distinct email address, thus maintaining the integrity and uniqueness of student contact information.</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0313805-A7C5-DE20-790F-C8A339A8520C}"/>
              </a:ext>
            </a:extLst>
          </p:cNvPr>
          <p:cNvSpPr txBox="1"/>
          <p:nvPr/>
        </p:nvSpPr>
        <p:spPr>
          <a:xfrm>
            <a:off x="2398812" y="1009262"/>
            <a:ext cx="2110126" cy="369332"/>
          </a:xfrm>
          <a:prstGeom prst="rect">
            <a:avLst/>
          </a:prstGeom>
          <a:noFill/>
        </p:spPr>
        <p:txBody>
          <a:bodyPr wrap="square">
            <a:spAutoFit/>
          </a:bodyPr>
          <a:lstStyle/>
          <a:p>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Unique Constraint</a:t>
            </a:r>
            <a:endParaRPr lang="en-CA" dirty="0"/>
          </a:p>
        </p:txBody>
      </p:sp>
    </p:spTree>
    <p:extLst>
      <p:ext uri="{BB962C8B-B14F-4D97-AF65-F5344CB8AC3E}">
        <p14:creationId xmlns:p14="http://schemas.microsoft.com/office/powerpoint/2010/main" val="138011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72FEF-BF84-F065-904B-30ACB6F0A5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2D92E4-84B4-5B98-FB8C-73069CE1A9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9174AF-02BF-2239-0852-5897FC9BCE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94FF33-4D76-E6D7-91F0-FE395DDA0E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8200BD-F928-D86D-88E5-7B79E221F5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9BDC42-FA62-82AD-401A-105B09C793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AE230A-2946-A917-46AB-3E30D4D2FE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ED4E6D8-1D50-D5B2-0B45-2281C45B0A43}"/>
              </a:ext>
            </a:extLst>
          </p:cNvPr>
          <p:cNvPicPr>
            <a:picLocks noChangeAspect="1"/>
          </p:cNvPicPr>
          <p:nvPr/>
        </p:nvPicPr>
        <p:blipFill>
          <a:blip r:embed="rId3"/>
          <a:stretch>
            <a:fillRect/>
          </a:stretch>
        </p:blipFill>
        <p:spPr>
          <a:xfrm>
            <a:off x="2407795" y="1890157"/>
            <a:ext cx="8570026" cy="3615480"/>
          </a:xfrm>
          <a:prstGeom prst="rect">
            <a:avLst/>
          </a:prstGeom>
        </p:spPr>
      </p:pic>
    </p:spTree>
    <p:extLst>
      <p:ext uri="{BB962C8B-B14F-4D97-AF65-F5344CB8AC3E}">
        <p14:creationId xmlns:p14="http://schemas.microsoft.com/office/powerpoint/2010/main" val="867586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DDE96-29BB-09C4-475F-F42D2A53E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67AF76-52D1-C6F0-CB8F-644C34D45F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1CF3E9F-0D94-1B34-6527-5B4EB0D799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8B5DED-51DA-E2C7-37D0-B9A4D3CB10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D0941C5-FD76-D68E-43F9-B3FC295DCCD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7A53A61-ADC2-B5A6-E3D8-C235CBF34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E2B30F-5718-B63B-D260-4B3F99B08F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FDEDD64-5A0E-9F46-9A62-10FB155B1354}"/>
              </a:ext>
            </a:extLst>
          </p:cNvPr>
          <p:cNvSpPr txBox="1"/>
          <p:nvPr/>
        </p:nvSpPr>
        <p:spPr>
          <a:xfrm>
            <a:off x="2407795" y="1160640"/>
            <a:ext cx="1925364" cy="369332"/>
          </a:xfrm>
          <a:prstGeom prst="rect">
            <a:avLst/>
          </a:prstGeom>
          <a:noFill/>
        </p:spPr>
        <p:txBody>
          <a:bodyPr wrap="square">
            <a:spAutoFit/>
          </a:bodyPr>
          <a:lstStyle/>
          <a:p>
            <a:r>
              <a:rPr lang="en-US" b="1" i="0" dirty="0">
                <a:solidFill>
                  <a:srgbClr val="0D0D0D"/>
                </a:solidFill>
                <a:effectLst/>
                <a:latin typeface="Söhne"/>
              </a:rPr>
              <a:t>Check Constraints</a:t>
            </a:r>
            <a:endParaRPr lang="en-CA" dirty="0"/>
          </a:p>
        </p:txBody>
      </p:sp>
      <p:sp>
        <p:nvSpPr>
          <p:cNvPr id="9" name="TextBox 8">
            <a:extLst>
              <a:ext uri="{FF2B5EF4-FFF2-40B4-BE49-F238E27FC236}">
                <a16:creationId xmlns:a16="http://schemas.microsoft.com/office/drawing/2014/main" id="{AB48BD9A-B647-9E71-72FF-C240A0EF98C2}"/>
              </a:ext>
            </a:extLst>
          </p:cNvPr>
          <p:cNvSpPr txBox="1"/>
          <p:nvPr/>
        </p:nvSpPr>
        <p:spPr>
          <a:xfrm>
            <a:off x="691712" y="2280037"/>
            <a:ext cx="10738288" cy="1477328"/>
          </a:xfrm>
          <a:prstGeom prst="rect">
            <a:avLst/>
          </a:prstGeom>
          <a:noFill/>
        </p:spPr>
        <p:txBody>
          <a:bodyPr wrap="square">
            <a:spAutoFit/>
          </a:bodyPr>
          <a:lstStyle/>
          <a:p>
            <a:pPr algn="l"/>
            <a:r>
              <a:rPr lang="en-US" b="0" i="0" dirty="0">
                <a:solidFill>
                  <a:srgbClr val="0D0D0D"/>
                </a:solidFill>
                <a:effectLst/>
                <a:latin typeface="Söhne"/>
              </a:rPr>
              <a:t>Check constraints in a database ensure that all values in a column meet a specific condition. For example, if you have a table named "Employees" and you want to make sure that the age of each employee is greater than 18, you would add a check constraint on the "Age" column.</a:t>
            </a:r>
          </a:p>
          <a:p>
            <a:pPr algn="l"/>
            <a:r>
              <a:rPr lang="en-US" b="1" i="0" dirty="0">
                <a:solidFill>
                  <a:srgbClr val="0D0D0D"/>
                </a:solidFill>
                <a:effectLst/>
                <a:latin typeface="Söhne"/>
              </a:rPr>
              <a:t>Example Table: Employees</a:t>
            </a:r>
            <a:endParaRPr lang="en-US" b="0" i="0" dirty="0">
              <a:solidFill>
                <a:srgbClr val="0D0D0D"/>
              </a:solidFill>
              <a:effectLst/>
              <a:latin typeface="Söhne"/>
            </a:endParaRPr>
          </a:p>
          <a:p>
            <a:pPr algn="l">
              <a:buFont typeface="Arial" panose="020B0604020202020204" pitchFamily="34" charset="0"/>
              <a:buChar char="•"/>
            </a:pPr>
            <a:r>
              <a:rPr lang="en-US" b="0" i="0" dirty="0">
                <a:solidFill>
                  <a:srgbClr val="0D0D0D"/>
                </a:solidFill>
                <a:effectLst/>
                <a:latin typeface="Söhne"/>
              </a:rPr>
              <a:t>Columns: </a:t>
            </a:r>
            <a:r>
              <a:rPr lang="en-US" b="0" i="0" dirty="0" err="1">
                <a:solidFill>
                  <a:srgbClr val="0D0D0D"/>
                </a:solidFill>
                <a:effectLst/>
                <a:latin typeface="Söhne"/>
              </a:rPr>
              <a:t>EmployeeID</a:t>
            </a:r>
            <a:r>
              <a:rPr lang="en-US" b="0" i="0" dirty="0">
                <a:solidFill>
                  <a:srgbClr val="0D0D0D"/>
                </a:solidFill>
                <a:effectLst/>
                <a:latin typeface="Söhne"/>
              </a:rPr>
              <a:t>, Name, Age</a:t>
            </a:r>
          </a:p>
        </p:txBody>
      </p:sp>
      <p:pic>
        <p:nvPicPr>
          <p:cNvPr id="12" name="Picture 11">
            <a:extLst>
              <a:ext uri="{FF2B5EF4-FFF2-40B4-BE49-F238E27FC236}">
                <a16:creationId xmlns:a16="http://schemas.microsoft.com/office/drawing/2014/main" id="{E6104B3E-8BD1-35A5-7A26-188CC75839E5}"/>
              </a:ext>
            </a:extLst>
          </p:cNvPr>
          <p:cNvPicPr>
            <a:picLocks noChangeAspect="1"/>
          </p:cNvPicPr>
          <p:nvPr/>
        </p:nvPicPr>
        <p:blipFill>
          <a:blip r:embed="rId3"/>
          <a:stretch>
            <a:fillRect/>
          </a:stretch>
        </p:blipFill>
        <p:spPr>
          <a:xfrm>
            <a:off x="7346895" y="3373654"/>
            <a:ext cx="2543175" cy="1447800"/>
          </a:xfrm>
          <a:prstGeom prst="rect">
            <a:avLst/>
          </a:prstGeom>
        </p:spPr>
      </p:pic>
    </p:spTree>
    <p:extLst>
      <p:ext uri="{BB962C8B-B14F-4D97-AF65-F5344CB8AC3E}">
        <p14:creationId xmlns:p14="http://schemas.microsoft.com/office/powerpoint/2010/main" val="2088607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62030-4DB0-F726-8C1F-5A60CDF03A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416916-9BAA-84A4-300C-54E8A49DC2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341DF21-EF2F-9D86-E9D3-78ADCB7C85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1DA875-ABBD-920F-0799-76847AD294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303D37-9206-7007-4173-6543DC4E97B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44A487-73BC-F11B-DDC2-844F943C47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3BF41B-AC47-DB10-174E-7061700954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33D444F-4AB9-54B3-F5F1-35D514F5CBFD}"/>
              </a:ext>
            </a:extLst>
          </p:cNvPr>
          <p:cNvSpPr txBox="1"/>
          <p:nvPr/>
        </p:nvSpPr>
        <p:spPr>
          <a:xfrm>
            <a:off x="2618636" y="1231789"/>
            <a:ext cx="2224909" cy="369332"/>
          </a:xfrm>
          <a:prstGeom prst="rect">
            <a:avLst/>
          </a:prstGeom>
          <a:noFill/>
        </p:spPr>
        <p:txBody>
          <a:bodyPr wrap="square">
            <a:spAutoFit/>
          </a:bodyPr>
          <a:lstStyle/>
          <a:p>
            <a:r>
              <a:rPr lang="en-US" b="1" i="0" dirty="0">
                <a:solidFill>
                  <a:srgbClr val="0D0D0D"/>
                </a:solidFill>
                <a:effectLst/>
                <a:latin typeface="Söhne"/>
              </a:rPr>
              <a:t>Not Null Constraints</a:t>
            </a:r>
            <a:endParaRPr lang="en-CA" dirty="0"/>
          </a:p>
        </p:txBody>
      </p:sp>
      <p:sp>
        <p:nvSpPr>
          <p:cNvPr id="8" name="Rectangle 1">
            <a:extLst>
              <a:ext uri="{FF2B5EF4-FFF2-40B4-BE49-F238E27FC236}">
                <a16:creationId xmlns:a16="http://schemas.microsoft.com/office/drawing/2014/main" id="{0836E648-9806-A3F6-2A85-513F7600E97B}"/>
              </a:ext>
            </a:extLst>
          </p:cNvPr>
          <p:cNvSpPr>
            <a:spLocks noChangeArrowheads="1"/>
          </p:cNvSpPr>
          <p:nvPr/>
        </p:nvSpPr>
        <p:spPr bwMode="auto">
          <a:xfrm>
            <a:off x="942308" y="2169092"/>
            <a:ext cx="10164499" cy="206261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Not Null Constraints Example: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Imagine we have a table named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where each student must have a unique </a:t>
            </a:r>
            <a:r>
              <a:rPr kumimoji="0" lang="en-US" altLang="en-US"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 name. To ensure every student record has a name, we apply a Not Null constraint on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Students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(INT), name (VARCHAR)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DD363254-59E3-A72B-3BFC-DD5643C38009}"/>
              </a:ext>
            </a:extLst>
          </p:cNvPr>
          <p:cNvPicPr>
            <a:picLocks noChangeAspect="1"/>
          </p:cNvPicPr>
          <p:nvPr/>
        </p:nvPicPr>
        <p:blipFill>
          <a:blip r:embed="rId3"/>
          <a:stretch>
            <a:fillRect/>
          </a:stretch>
        </p:blipFill>
        <p:spPr>
          <a:xfrm>
            <a:off x="6727606" y="3429000"/>
            <a:ext cx="3433270" cy="1982780"/>
          </a:xfrm>
          <a:prstGeom prst="rect">
            <a:avLst/>
          </a:prstGeom>
        </p:spPr>
      </p:pic>
    </p:spTree>
    <p:extLst>
      <p:ext uri="{BB962C8B-B14F-4D97-AF65-F5344CB8AC3E}">
        <p14:creationId xmlns:p14="http://schemas.microsoft.com/office/powerpoint/2010/main" val="930130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7C736-1FE4-16AC-0582-AC0D753C8D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189856-766E-2B59-D6BC-2168D699F91A}"/>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E1F497-6423-8411-A414-1F0A512B92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6F1A2A-608D-585A-B858-0727516584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878BB0-10BD-A2BD-2999-8C618ECC6DB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54D5B4-74A1-2387-2DA5-11A5DA32A9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E978A5-85D5-9441-3278-9D2A67B477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77C5954-B05F-DF8D-EDDB-8CA9AB37FC67}"/>
              </a:ext>
            </a:extLst>
          </p:cNvPr>
          <p:cNvSpPr txBox="1"/>
          <p:nvPr/>
        </p:nvSpPr>
        <p:spPr>
          <a:xfrm>
            <a:off x="2557605" y="1099913"/>
            <a:ext cx="2976091" cy="461665"/>
          </a:xfrm>
          <a:prstGeom prst="rect">
            <a:avLst/>
          </a:prstGeom>
          <a:noFill/>
        </p:spPr>
        <p:txBody>
          <a:bodyPr wrap="square">
            <a:spAutoFit/>
          </a:bodyPr>
          <a:lstStyle/>
          <a:p>
            <a:r>
              <a:rPr lang="en-CA" sz="2400" b="1" i="0" dirty="0">
                <a:solidFill>
                  <a:srgbClr val="0D0D0D"/>
                </a:solidFill>
                <a:effectLst/>
                <a:latin typeface="Söhne"/>
              </a:rPr>
              <a:t>A domain constraint</a:t>
            </a:r>
            <a:endParaRPr lang="en-CA" sz="2400" b="1" dirty="0"/>
          </a:p>
        </p:txBody>
      </p:sp>
      <p:sp>
        <p:nvSpPr>
          <p:cNvPr id="9" name="TextBox 8">
            <a:extLst>
              <a:ext uri="{FF2B5EF4-FFF2-40B4-BE49-F238E27FC236}">
                <a16:creationId xmlns:a16="http://schemas.microsoft.com/office/drawing/2014/main" id="{C28C1E4C-3B4A-C433-102B-6700141C5A4C}"/>
              </a:ext>
            </a:extLst>
          </p:cNvPr>
          <p:cNvSpPr txBox="1"/>
          <p:nvPr/>
        </p:nvSpPr>
        <p:spPr>
          <a:xfrm>
            <a:off x="778422" y="2265913"/>
            <a:ext cx="10572749" cy="1200329"/>
          </a:xfrm>
          <a:prstGeom prst="rect">
            <a:avLst/>
          </a:prstGeom>
          <a:noFill/>
        </p:spPr>
        <p:txBody>
          <a:bodyPr wrap="square">
            <a:spAutoFit/>
          </a:bodyPr>
          <a:lstStyle/>
          <a:p>
            <a:r>
              <a:rPr lang="en-US" b="0" i="0" dirty="0">
                <a:solidFill>
                  <a:srgbClr val="0D0D0D"/>
                </a:solidFill>
                <a:effectLst/>
                <a:latin typeface="Söhne"/>
              </a:rPr>
              <a:t>A domain constraint specifies the permissible values for a given attribute in a database table. For example, consider a table named "Students" with an attribute "Grade". If the "Grade" attribute only accepts values from A to F, then the domain constraint for "Grade" would be set to only these letters. This ensures data integrity by restricting the grade values entered into the database to only those that are valid within the specified domain.</a:t>
            </a:r>
            <a:endParaRPr lang="en-CA" dirty="0"/>
          </a:p>
        </p:txBody>
      </p:sp>
    </p:spTree>
    <p:extLst>
      <p:ext uri="{BB962C8B-B14F-4D97-AF65-F5344CB8AC3E}">
        <p14:creationId xmlns:p14="http://schemas.microsoft.com/office/powerpoint/2010/main" val="659531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F1590-A301-12D2-9F5A-136367D60D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9597F-761B-F644-A662-CFF0AE20E8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47240E-6271-C3DE-E5AF-6D1E22BDBA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E00059-C02B-E55B-6220-DF0D0A3C5B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DC915D-7B76-4B61-6EAE-081BB84084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B39BC0-F542-46AE-DD57-7FB4DD27E2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E8251A0-5813-DBF2-8061-358D08E1657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8C8F2A46-3B13-81CD-B364-A1A5A2EE70BA}"/>
              </a:ext>
            </a:extLst>
          </p:cNvPr>
          <p:cNvPicPr>
            <a:picLocks noChangeAspect="1"/>
          </p:cNvPicPr>
          <p:nvPr/>
        </p:nvPicPr>
        <p:blipFill>
          <a:blip r:embed="rId3"/>
          <a:stretch>
            <a:fillRect/>
          </a:stretch>
        </p:blipFill>
        <p:spPr>
          <a:xfrm>
            <a:off x="2452278" y="1857102"/>
            <a:ext cx="8837274" cy="3408581"/>
          </a:xfrm>
          <a:prstGeom prst="rect">
            <a:avLst/>
          </a:prstGeom>
        </p:spPr>
      </p:pic>
    </p:spTree>
    <p:extLst>
      <p:ext uri="{BB962C8B-B14F-4D97-AF65-F5344CB8AC3E}">
        <p14:creationId xmlns:p14="http://schemas.microsoft.com/office/powerpoint/2010/main" val="2885862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FF62E-2EED-86D3-2FA1-7C1762103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1F009-9C7E-EE8F-728A-A8AD904B0C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9D63005-229B-AF87-1BC9-A89B557FA3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D867E5-662F-FD20-4005-3530EA850AF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73D450-472E-34A3-6CFE-C8D2AB09D2B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E2C187-6594-3B0B-00F1-C1749EE629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7BE87C-22E2-CE5A-EA55-944E1EA76B1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F6A2BA97-256D-EED3-C42C-DC9A2D08D847}"/>
              </a:ext>
            </a:extLst>
          </p:cNvPr>
          <p:cNvPicPr>
            <a:picLocks noChangeAspect="1"/>
          </p:cNvPicPr>
          <p:nvPr/>
        </p:nvPicPr>
        <p:blipFill>
          <a:blip r:embed="rId3"/>
          <a:stretch>
            <a:fillRect/>
          </a:stretch>
        </p:blipFill>
        <p:spPr>
          <a:xfrm>
            <a:off x="1644536" y="2095405"/>
            <a:ext cx="9398647" cy="3422526"/>
          </a:xfrm>
          <a:prstGeom prst="rect">
            <a:avLst/>
          </a:prstGeom>
        </p:spPr>
      </p:pic>
      <p:pic>
        <p:nvPicPr>
          <p:cNvPr id="9" name="Picture 8">
            <a:extLst>
              <a:ext uri="{FF2B5EF4-FFF2-40B4-BE49-F238E27FC236}">
                <a16:creationId xmlns:a16="http://schemas.microsoft.com/office/drawing/2014/main" id="{00F0CF32-B70D-9AA6-97D6-0EDA1918F262}"/>
              </a:ext>
            </a:extLst>
          </p:cNvPr>
          <p:cNvPicPr>
            <a:picLocks noChangeAspect="1"/>
          </p:cNvPicPr>
          <p:nvPr/>
        </p:nvPicPr>
        <p:blipFill>
          <a:blip r:embed="rId4"/>
          <a:stretch>
            <a:fillRect/>
          </a:stretch>
        </p:blipFill>
        <p:spPr>
          <a:xfrm>
            <a:off x="2459842" y="737615"/>
            <a:ext cx="1636198" cy="819807"/>
          </a:xfrm>
          <a:prstGeom prst="rect">
            <a:avLst/>
          </a:prstGeom>
        </p:spPr>
      </p:pic>
    </p:spTree>
    <p:extLst>
      <p:ext uri="{BB962C8B-B14F-4D97-AF65-F5344CB8AC3E}">
        <p14:creationId xmlns:p14="http://schemas.microsoft.com/office/powerpoint/2010/main" val="422208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E0CA3-D334-2399-45C7-5294B3F1D1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F21FBE-EF80-6545-BCFE-41D0814E23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8F91D09-CEB1-0CDD-EA4A-17FF4FB769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1BEA1-D3F4-0F53-5B03-D36EA61F81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0C2444-975A-AD58-EB39-D10EE3758C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ADF434-D496-B3E4-9D48-1E31C9C589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4AA251-B066-B121-F1F0-026A69E5318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CE6CAD0-B991-74B6-7E8B-F104CF7F6ECC}"/>
              </a:ext>
            </a:extLst>
          </p:cNvPr>
          <p:cNvPicPr>
            <a:picLocks noChangeAspect="1"/>
          </p:cNvPicPr>
          <p:nvPr/>
        </p:nvPicPr>
        <p:blipFill>
          <a:blip r:embed="rId3"/>
          <a:stretch>
            <a:fillRect/>
          </a:stretch>
        </p:blipFill>
        <p:spPr>
          <a:xfrm>
            <a:off x="942308" y="2230946"/>
            <a:ext cx="10259091" cy="3591004"/>
          </a:xfrm>
          <a:prstGeom prst="rect">
            <a:avLst/>
          </a:prstGeom>
        </p:spPr>
      </p:pic>
    </p:spTree>
    <p:extLst>
      <p:ext uri="{BB962C8B-B14F-4D97-AF65-F5344CB8AC3E}">
        <p14:creationId xmlns:p14="http://schemas.microsoft.com/office/powerpoint/2010/main" val="2722535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FE010-DC00-7009-FCC9-7B1540F269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9CEDF8-6E9B-1BFF-1884-8E4237A75DB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4042E01-1172-E314-F6D7-3D89DF7A847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A1BF6F-3643-9261-D6A9-B045C05E864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C34C7D-9F31-0F64-2A5C-2F86874E1C2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EE14E3-A39E-76DC-C389-A9B08EBA2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8129B5-A6EC-5AD8-AE5D-A511E4ABC8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descr="How to Create a Database in MySQL with MySQL Workbench">
            <a:extLst>
              <a:ext uri="{FF2B5EF4-FFF2-40B4-BE49-F238E27FC236}">
                <a16:creationId xmlns:a16="http://schemas.microsoft.com/office/drawing/2014/main" id="{629F0E9B-DAC7-BA47-DB4C-B33ADA482A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0431" y="1884754"/>
            <a:ext cx="7287610" cy="36438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70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7021C-0B92-9022-D14D-E546EFCA96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DAC399-B2D8-86CA-AB3E-9EB765F82CE9}"/>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02C0B0A-E45B-8778-C244-56019E7CA1FE}"/>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8C4A84-04DC-5630-0B5A-32F329ABCB25}"/>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AEF8CF4-C85E-D2D9-EF34-8FAE4E0F631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38BA7A4-EAA1-992E-0686-DAE5E03E81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CABE89-062E-2BF1-C94C-0B8EE35D2DB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D99AA9-A153-C11C-356B-581879D9364B}"/>
              </a:ext>
            </a:extLst>
          </p:cNvPr>
          <p:cNvSpPr>
            <a:spLocks noChangeArrowheads="1"/>
          </p:cNvSpPr>
          <p:nvPr/>
        </p:nvSpPr>
        <p:spPr bwMode="auto">
          <a:xfrm>
            <a:off x="797588" y="1746229"/>
            <a:ext cx="10632412" cy="44632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To create a database in MySQL Workbench for students, courses, and teachers, follow these steps:</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Open MySQL Workbench</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connect to your MySQL server.</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Create a New Schema</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Click on the "+" icon next to "Schemas" to create a new database. Name it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school_db</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apply the changes.</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Create Tables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Use the toolbar to create new tables 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Teachers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add fields like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name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include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course_name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Teachers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fields might be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name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Define Primary Keys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for each table (e.g.,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set them to auto-increment.</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Establish Relationships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Use foreign keys to link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to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Teachers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by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6"/>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Insert Data</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Use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INSERT INTO</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statements to populate each table with sample data.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2801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a:extLst>
            <a:ext uri="{FF2B5EF4-FFF2-40B4-BE49-F238E27FC236}">
              <a16:creationId xmlns:a16="http://schemas.microsoft.com/office/drawing/2014/main" id="{3F04E4AD-39C1-BF8D-7759-C4FE076D230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9268927-CB5E-7B0A-CD47-39BE1AF82F61}"/>
              </a:ext>
            </a:extLst>
          </p:cNvPr>
          <p:cNvSpPr/>
          <p:nvPr/>
        </p:nvSpPr>
        <p:spPr>
          <a:xfrm>
            <a:off x="422046"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7B6DA8-7C0E-A8B9-CAE1-D34FB6C332E6}"/>
              </a:ext>
            </a:extLst>
          </p:cNvPr>
          <p:cNvSpPr txBox="1"/>
          <p:nvPr/>
        </p:nvSpPr>
        <p:spPr>
          <a:xfrm>
            <a:off x="632887"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07E2B9-3DAD-A774-1601-1A4107F90133}"/>
              </a:ext>
            </a:extLst>
          </p:cNvPr>
          <p:cNvSpPr txBox="1"/>
          <p:nvPr/>
        </p:nvSpPr>
        <p:spPr>
          <a:xfrm>
            <a:off x="693917"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9572C2F-CDCB-7304-998B-5F2480B5F0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22F43F-01B8-BBC6-1CA9-DB03E0B03D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8B1799F-219E-27C7-EB42-6F7D10FB0C22}"/>
              </a:ext>
            </a:extLst>
          </p:cNvPr>
          <p:cNvSpPr>
            <a:spLocks noChangeArrowheads="1"/>
          </p:cNvSpPr>
          <p:nvPr/>
        </p:nvSpPr>
        <p:spPr bwMode="auto">
          <a:xfrm>
            <a:off x="354724" y="2185743"/>
            <a:ext cx="10767847" cy="31171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R="0" lvl="0" defTabSz="914400" rtl="0" eaLnBrk="0" fontAlgn="base" latinLnBrk="0" hangingPunct="0">
              <a:lnSpc>
                <a:spcPct val="150000"/>
              </a:lnSpc>
              <a:spcBef>
                <a:spcPct val="0"/>
              </a:spcBef>
              <a:spcAft>
                <a:spcPct val="0"/>
              </a:spcAft>
              <a:buClrTx/>
              <a:buSzTx/>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1.Create a Database (Schema):</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DATABASE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school_db</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USE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school_db</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AutoNum type="arabicPeriod" startAt="2"/>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Create a Table for Students:</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TABLE Students (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student_id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AUTO_INCREMENT, name VARCHAR(100), email VARCHAR(100), PRIMARY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student_id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AutoNum type="arabicPeriod" startAt="3"/>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 Create a Table for Courses:</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TABLE Courses (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course_id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AUTO_INCREMENT,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course_name</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VARCHAR(100),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PRIMARY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course_id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FOREIGN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REFERENCES Teachers(</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AutoNum type="arabicPeriod" startAt="4"/>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Create a Table for Teachers:</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TABLE Teachers (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AUTO_INCREMENT, name VARCHAR(100), PRIMARY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a:t>
            </a:r>
            <a:r>
              <a:rPr kumimoji="0" lang="en-US" altLang="en-US" sz="1100" b="0" i="0" u="none" strike="noStrike" cap="none" normalizeH="0" baseline="0">
                <a:ln>
                  <a:noFill/>
                </a:ln>
                <a:effectLst/>
                <a:latin typeface="Times New Roman" panose="02020603050405020304" pitchFamily="18" charset="0"/>
                <a:cs typeface="Times New Roman" panose="02020603050405020304" pitchFamily="18" charset="0"/>
              </a:rPr>
              <a:t>);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403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2264</TotalTime>
  <Words>2835</Words>
  <Application>Microsoft Office PowerPoint</Application>
  <PresentationFormat>Widescreen</PresentationFormat>
  <Paragraphs>334</Paragraphs>
  <Slides>55</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55</vt:i4>
      </vt:variant>
    </vt:vector>
  </HeadingPairs>
  <TitlesOfParts>
    <vt:vector size="65" baseType="lpstr">
      <vt:lpstr>Arial</vt:lpstr>
      <vt:lpstr>Calibri</vt:lpstr>
      <vt:lpstr>Calibri Light</vt:lpstr>
      <vt:lpstr>Muli</vt:lpstr>
      <vt:lpstr>Roboto</vt:lpstr>
      <vt:lpstr>Roboto Light</vt:lpstr>
      <vt:lpstr>Söhne</vt:lpstr>
      <vt:lpstr>Tajawal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113</cp:revision>
  <dcterms:created xsi:type="dcterms:W3CDTF">2023-04-29T09:08:23Z</dcterms:created>
  <dcterms:modified xsi:type="dcterms:W3CDTF">2024-02-12T19:31:52Z</dcterms:modified>
</cp:coreProperties>
</file>