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9" r:id="rId4"/>
    <p:sldId id="260" r:id="rId5"/>
    <p:sldId id="324" r:id="rId6"/>
    <p:sldId id="32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58" autoAdjust="0"/>
  </p:normalViewPr>
  <p:slideViewPr>
    <p:cSldViewPr snapToGrid="0">
      <p:cViewPr varScale="1">
        <p:scale>
          <a:sx n="79" d="100"/>
          <a:sy n="79" d="100"/>
        </p:scale>
        <p:origin x="4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77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24A9E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49191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0 -  Overview. </a:t>
            </a:r>
          </a:p>
        </p:txBody>
      </p:sp>
    </p:spTree>
    <p:extLst>
      <p:ext uri="{BB962C8B-B14F-4D97-AF65-F5344CB8AC3E}">
        <p14:creationId xmlns:p14="http://schemas.microsoft.com/office/powerpoint/2010/main" val="2176842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Eng</a:t>
            </a:r>
            <a:r>
              <a:rPr lang="en-US" dirty="0" smtClean="0"/>
              <a:t> Youssef </a:t>
            </a:r>
            <a:r>
              <a:rPr lang="en-US" dirty="0" err="1" smtClean="0"/>
              <a:t>Ntefeh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5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3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2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9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440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0" y="3454806"/>
            <a:ext cx="12192000" cy="2387600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Internet and Information </a:t>
            </a:r>
            <a:r>
              <a:rPr lang="en-US" sz="4400" dirty="0" smtClean="0">
                <a:solidFill>
                  <a:schemeClr val="bg1"/>
                </a:solidFill>
              </a:rPr>
              <a:t>Technology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ITC202</a:t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4400" dirty="0" smtClean="0">
                <a:solidFill>
                  <a:schemeClr val="bg1"/>
                </a:solidFill>
              </a:rPr>
              <a:t> </a:t>
            </a:r>
            <a:r>
              <a:rPr lang="en-US" sz="4400" dirty="0">
                <a:solidFill>
                  <a:schemeClr val="bg1"/>
                </a:solidFill>
              </a:rPr>
              <a:t>	</a:t>
            </a:r>
            <a:r>
              <a:rPr lang="en-US" sz="4400" dirty="0" smtClean="0">
                <a:solidFill>
                  <a:schemeClr val="bg1"/>
                </a:solidFill>
              </a:rPr>
              <a:t/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sz="2800" dirty="0"/>
              <a:t>Lecture </a:t>
            </a:r>
            <a:r>
              <a:rPr lang="en-US" sz="2800" dirty="0" smtClean="0"/>
              <a:t>0 </a:t>
            </a:r>
            <a:r>
              <a:rPr lang="en-US" sz="2800" dirty="0"/>
              <a:t>-  </a:t>
            </a:r>
            <a:r>
              <a:rPr lang="en-US" sz="2800" dirty="0" smtClean="0"/>
              <a:t>Overview. 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498209" y="6267866"/>
            <a:ext cx="9144000" cy="590134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Dr. Eng. Youssef </a:t>
            </a:r>
            <a:r>
              <a:rPr lang="en-US" sz="2800" b="1" dirty="0" err="1" smtClean="0">
                <a:solidFill>
                  <a:schemeClr val="accent1">
                    <a:lumMod val="75000"/>
                  </a:schemeClr>
                </a:solidFill>
              </a:rPr>
              <a:t>Ntefeh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03" y="0"/>
            <a:ext cx="4094012" cy="367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4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78"/>
    </mc:Choice>
    <mc:Fallback xmlns="">
      <p:transition spd="slow" advTm="20378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4030" objId="2"/>
        <p14:triggerEvt type="onClick" time="4064" objId="2"/>
        <p14:stopEvt time="1859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 smtClean="0"/>
              <a:t>Course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course contains an introduction to information technology and computing systems.</a:t>
            </a:r>
          </a:p>
          <a:p>
            <a:r>
              <a:rPr lang="en-US" dirty="0"/>
              <a:t>The history and theory of information </a:t>
            </a:r>
            <a:r>
              <a:rPr lang="en-US" dirty="0" smtClean="0"/>
              <a:t>systems.</a:t>
            </a:r>
            <a:endParaRPr lang="en-US" dirty="0"/>
          </a:p>
          <a:p>
            <a:r>
              <a:rPr lang="en-US" dirty="0"/>
              <a:t>P</a:t>
            </a:r>
            <a:r>
              <a:rPr lang="en-US" dirty="0" smtClean="0"/>
              <a:t>ractical </a:t>
            </a:r>
            <a:r>
              <a:rPr lang="en-US" dirty="0"/>
              <a:t>application of technologies. </a:t>
            </a:r>
          </a:p>
          <a:p>
            <a:r>
              <a:rPr lang="en-US" dirty="0"/>
              <a:t>The student will be introduced to computer software, hardware, and networking technologies.</a:t>
            </a:r>
          </a:p>
          <a:p>
            <a:r>
              <a:rPr lang="en-US" dirty="0"/>
              <a:t>An introduction to the latest version of Microsoft Office.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Learning </a:t>
            </a:r>
            <a:r>
              <a:rPr lang="en-US" b="1" dirty="0" smtClean="0"/>
              <a:t>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Using Technology </a:t>
            </a:r>
            <a:r>
              <a:rPr lang="en-US" dirty="0" smtClean="0"/>
              <a:t>Effectively.</a:t>
            </a:r>
            <a:endParaRPr lang="en-US" dirty="0"/>
          </a:p>
          <a:p>
            <a:pPr lvl="0"/>
            <a:r>
              <a:rPr lang="en-US" dirty="0"/>
              <a:t>Understanding the Computers Parts.</a:t>
            </a:r>
          </a:p>
          <a:p>
            <a:pPr lvl="0"/>
            <a:r>
              <a:rPr lang="en-US" dirty="0" smtClean="0"/>
              <a:t>Application </a:t>
            </a:r>
            <a:r>
              <a:rPr lang="en-US" dirty="0"/>
              <a:t>Software: Programs That Let You Work.</a:t>
            </a:r>
          </a:p>
          <a:p>
            <a:pPr lvl="0"/>
            <a:r>
              <a:rPr lang="en-US" dirty="0" smtClean="0"/>
              <a:t>Introduction </a:t>
            </a:r>
            <a:r>
              <a:rPr lang="en-US" dirty="0"/>
              <a:t>to Word, Excel, and PowerPoint</a:t>
            </a:r>
            <a:r>
              <a:rPr lang="en-US" dirty="0" smtClean="0"/>
              <a:t>.</a:t>
            </a:r>
          </a:p>
          <a:p>
            <a:r>
              <a:rPr lang="en-US" dirty="0"/>
              <a:t>Using the Internet and Web’s Resources</a:t>
            </a:r>
            <a:r>
              <a:rPr lang="en-US" dirty="0" smtClean="0"/>
              <a:t>.</a:t>
            </a:r>
          </a:p>
          <a:p>
            <a:r>
              <a:rPr lang="en-US" dirty="0"/>
              <a:t>Protecting Your Digital Data and Devices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Course </a:t>
            </a:r>
            <a:r>
              <a:rPr lang="en-US" b="1" dirty="0" smtClean="0"/>
              <a:t>Staff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" t="3724" r="3957"/>
          <a:stretch/>
        </p:blipFill>
        <p:spPr>
          <a:xfrm>
            <a:off x="7022592" y="2097024"/>
            <a:ext cx="3011424" cy="4186264"/>
          </a:xfr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01782" y="1828800"/>
            <a:ext cx="5805054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Dr. Eng. Youssef </a:t>
            </a:r>
            <a:r>
              <a:rPr lang="en-US" dirty="0" err="1" smtClean="0"/>
              <a:t>Ntefeh</a:t>
            </a:r>
            <a:endParaRPr lang="en-US" dirty="0"/>
          </a:p>
          <a:p>
            <a:r>
              <a:rPr lang="en-US" dirty="0"/>
              <a:t> </a:t>
            </a:r>
            <a:r>
              <a:rPr lang="en-US" b="1" dirty="0" smtClean="0"/>
              <a:t>E-mail: </a:t>
            </a:r>
            <a:r>
              <a:rPr lang="en-US" dirty="0" smtClean="0">
                <a:solidFill>
                  <a:schemeClr val="accent1"/>
                </a:solidFill>
              </a:rPr>
              <a:t>Youssef@esc.ac.ae</a:t>
            </a:r>
            <a:endParaRPr lang="en-US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68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Basics_ What Is a Computer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pic>
        <p:nvPicPr>
          <p:cNvPr id="1026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73" y="1842655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3166</TotalTime>
  <Words>118</Words>
  <Application>Microsoft Office PowerPoint</Application>
  <PresentationFormat>Widescreen</PresentationFormat>
  <Paragraphs>19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Internet and Information Technology ITC202    Lecture 0 -  Overview. </vt:lpstr>
      <vt:lpstr>Course Overview</vt:lpstr>
      <vt:lpstr>Learning Outcomes</vt:lpstr>
      <vt:lpstr>Course Staff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112</cp:revision>
  <dcterms:created xsi:type="dcterms:W3CDTF">2021-06-09T17:43:05Z</dcterms:created>
  <dcterms:modified xsi:type="dcterms:W3CDTF">2022-05-20T14:15:50Z</dcterms:modified>
</cp:coreProperties>
</file>