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40" r:id="rId9"/>
    <p:sldId id="264" r:id="rId10"/>
    <p:sldId id="265" r:id="rId11"/>
    <p:sldId id="266" r:id="rId12"/>
    <p:sldId id="267" r:id="rId13"/>
    <p:sldId id="268" r:id="rId14"/>
    <p:sldId id="269" r:id="rId15"/>
    <p:sldId id="1052" r:id="rId16"/>
    <p:sldId id="271" r:id="rId17"/>
    <p:sldId id="272" r:id="rId18"/>
    <p:sldId id="273" r:id="rId19"/>
    <p:sldId id="274" r:id="rId20"/>
    <p:sldId id="275" r:id="rId21"/>
    <p:sldId id="276" r:id="rId22"/>
    <p:sldId id="1004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1053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2" d="100"/>
          <a:sy n="32" d="100"/>
        </p:scale>
        <p:origin x="23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DA31F-3BD1-AE5B-C8CC-EFE13BA8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46AAAD-3535-17A3-739F-9179B6D4C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8F055-5E84-49FA-81F2-076F2F9EE905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0670EB-8559-B313-BF41-4C0F6EBBC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A59A1-9E13-C8EC-5B77-D282D2EB3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EB110-E031-4B77-A277-BCCB4DE7E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68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3757" y="6563711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253AAF1-D61B-D7D6-601E-CA1100B60B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45762"/>
            <a:ext cx="2305141" cy="85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6841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2E7385-E413-5984-F66A-F7901D84D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C910C-BFA2-3DA7-35CF-218EAD544A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74A7A8-AD1F-B441-08AB-DFF716E092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88F055-5E84-49FA-81F2-076F2F9EE905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9ABEC-CFB0-037D-5A78-4ABB3D6C6D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6B6E2-F20F-A56D-CC3F-B57410493B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4EB110-E031-4B77-A277-BCCB4DE7E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135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56052-53E2-1B2F-E0C8-3DACC441A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1CB6E-04F9-745A-0B39-7BAAE03C1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0576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C31CF-0E00-645F-1FEC-69D0152A3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5C7F51-696C-4462-E66A-D3C0AD76F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5482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AC241-942A-864A-BA40-2FAC91AD5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9BB0F4-5949-DEE0-651A-C9D25B5974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4656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114FFF-EF6B-4216-7211-274055CE9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F8E4F9-C847-C793-1803-F96553E14F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8016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5C5D45-7C21-96EF-4BF4-A3223DFA9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Networks (CNNs)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BEEBF-F0AE-08A4-482F-009236DB9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6956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16829F-44CF-F008-D9D1-CBAE1EA49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728CB-1106-DF0C-3277-AB6691C47E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5076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22E5C-949C-C5F5-C489-12E5AC80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CDF63-4951-5FA9-E6A2-B3CE0EA8E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7651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9645E-590E-4C1F-80FD-30C17FD0D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Computer Vision Problems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F069B0-4FEE-2AB6-0213-FC1D7E2A0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21A9FCF-C56B-47C7-B874-6ACBB475D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46" y="1986962"/>
            <a:ext cx="7823649" cy="439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011216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7372F0-EE3C-0156-AEC7-BECB43889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54212-2157-239F-EEB4-43E3AF0168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73147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EBE4E8-29A6-0CF4-DF3D-DC9CF30A2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390E5-1B72-C586-2F67-4D9DBA1D7C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64116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951F8-429F-05D2-DDB2-C584B8D2C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86DD8-2026-B2ED-139B-0510F39215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5618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A2C0DA-CCC0-EF35-D3AD-803ABF4F1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CC5090-290C-49DF-5939-3EB17F79DF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6228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1BA942-DF53-6EAA-801F-95FD17800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F1F60-A2A7-B35F-F1EB-5DA5782D8C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37237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B21AC-2213-2960-7370-14EDA584A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D0295-B9DA-4900-A6E5-671D36E499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43258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43674-E62B-4809-DE0C-D90956C61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Segmentation. </a:t>
            </a:r>
          </a:p>
        </p:txBody>
      </p:sp>
      <p:pic>
        <p:nvPicPr>
          <p:cNvPr id="4" name="segmentation-cta">
            <a:hlinkClick r:id="" action="ppaction://media"/>
            <a:extLst>
              <a:ext uri="{FF2B5EF4-FFF2-40B4-BE49-F238E27FC236}">
                <a16:creationId xmlns:a16="http://schemas.microsoft.com/office/drawing/2014/main" id="{4A4C978C-4F98-AB30-1BEC-8D7F9C7C6B9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98588" y="1113063"/>
            <a:ext cx="9236756" cy="509746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DEB3D6-CFF5-CB75-4560-B82214B62358}"/>
              </a:ext>
            </a:extLst>
          </p:cNvPr>
          <p:cNvSpPr txBox="1"/>
          <p:nvPr/>
        </p:nvSpPr>
        <p:spPr>
          <a:xfrm>
            <a:off x="957943" y="6056637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https://www.v7labs.com/blog/image-segmentation-guide</a:t>
            </a:r>
          </a:p>
        </p:txBody>
      </p:sp>
    </p:spTree>
    <p:extLst>
      <p:ext uri="{BB962C8B-B14F-4D97-AF65-F5344CB8AC3E}">
        <p14:creationId xmlns:p14="http://schemas.microsoft.com/office/powerpoint/2010/main" val="35632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0BAB0F-982F-9799-389C-CBBA7AA90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CNN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D61E5-03B9-E153-250F-5E0C782053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0755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A9369F-88AC-BC30-74A4-9AF6E3833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ACD49-0EBE-0C71-1289-EF713716E7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384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9893C8-E7BF-98B1-17B9-CFF9FF1AB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6BA238-5E82-EE1B-73F8-386869224A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09605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C8E5B7-C6C2-FDD6-CBC6-A468EEA9A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Layer(Tensor)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7BEFD-5EA5-EDAB-901B-0E09257E5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8990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F9DB8-CF9C-AA77-FFB8-C60B52C82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F31E8-20D7-4DF8-2544-930BEF35B9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40148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88405-698F-4A2E-DE8A-C9D27208C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4085B-ABD8-0EB4-F8D2-D82443110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104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72898-341D-FB6A-30F4-B306F566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164DC-14E9-CF8D-4A09-1D13874F88A5}"/>
              </a:ext>
            </a:extLst>
          </p:cNvPr>
          <p:cNvSpPr txBox="1"/>
          <p:nvPr/>
        </p:nvSpPr>
        <p:spPr>
          <a:xfrm>
            <a:off x="734785" y="6062776"/>
            <a:ext cx="10722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https://towardsdatascience.com/light-on-math-machine-learning-intuitive-guide-to-convolution-neural-networks-e3f054dd5daa</a:t>
            </a:r>
          </a:p>
        </p:txBody>
      </p:sp>
      <p:pic>
        <p:nvPicPr>
          <p:cNvPr id="31" name="Content Placeholder 30" descr="A drawing of a face&#10;&#10;Description automatically generated">
            <a:extLst>
              <a:ext uri="{FF2B5EF4-FFF2-40B4-BE49-F238E27FC236}">
                <a16:creationId xmlns:a16="http://schemas.microsoft.com/office/drawing/2014/main" id="{1C751E07-39A1-9AE5-D22F-F9CBABC98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1062" y="1543844"/>
            <a:ext cx="10429875" cy="4257675"/>
          </a:xfrm>
        </p:spPr>
      </p:pic>
    </p:spTree>
    <p:extLst>
      <p:ext uri="{BB962C8B-B14F-4D97-AF65-F5344CB8AC3E}">
        <p14:creationId xmlns:p14="http://schemas.microsoft.com/office/powerpoint/2010/main" val="318464310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40E225-6500-9E57-2C68-CDFF602C3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7BBCC-F33F-3276-7CCB-A0DEA61B11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7517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F8CCB-BB51-2C26-C831-65A7E7619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DEE58-CE64-988C-EED5-1EE62D2548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1172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F31863-A999-080C-863C-9EF33889C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A35FA-6EF4-024E-BBD6-3FC4DE751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93674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91DB4E-DFE5-2917-7936-E2A5D00E1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9"/>
              <a:t>Is there a flower in any of these images</a:t>
            </a:r>
            <a:endParaRPr lang="en-US" spc="9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98ECF-2FE4-F6F9-09A4-AC75F5326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68050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6427A-6026-C654-0FA0-565B059FB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0BB86-88B7-19D7-C50D-23AF8EBB4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5942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3C4EC-245A-E4EB-42FD-FB96DEED9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EFF3C-07F6-EF67-C46F-0C46EA819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55441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7055C9-ADC0-C4B0-5B47-6D7EF88AB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97EF55-D9A7-EB3E-ADB1-17582E9D8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9479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10D571-24C9-C1BC-B043-D1809E421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8BEECD-25F9-11BE-75BA-CBF6EAA6A8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63572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DCC04-914C-11DD-AC32-2DC4F557D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7F916-6D38-6492-CB23-F817D3713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993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76A5B-974A-180E-4974-F9B3FB58E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0A9D2-E423-7F5A-B232-BDDA3F794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2047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D26823-4204-5A8B-8CF1-0624DE9EB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172CC-36FF-592E-E0BF-4572782F4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0354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6B229-6CBD-3644-E813-694481B52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9CEDA-C381-ACAB-8732-42ADFEDBB8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0013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459A39-155C-62BE-40E0-13E6A5C6D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Vertical edge detection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123A7F-F71E-7BD5-B91B-C2744F3725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16991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5C41A-F11F-39FA-833E-D8373FB04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4EE25-3154-D4C5-AFBC-E00C103139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04444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39B7A-FE14-7828-3B0D-A26466886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89DDEE-A066-D588-AC11-83A5391ED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87872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3392F3-2BC6-A005-3295-F0035EAE8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FEF033-8600-546E-3D9A-841A9B0AF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33226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1FAFAC-70FE-A0CB-E495-604B4B59E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7D7E5-1064-AB85-0C8C-B510E4A11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3162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B9FCB6-5D28-3E2F-F3D2-33952EA1E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6CC22-2B3E-8686-A503-A3D1B00B70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37618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410DBF-625D-030C-7C9F-3659C4449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1E2D1-0E2D-8ED3-E4CC-4D4C6F557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19984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173FAA-B7B1-F455-BE77-6277B6B00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59367-F2E9-3948-8044-51153BE5A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6270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FAFB2-5F8E-CEF7-042E-C1187D628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C0AEF-514D-7200-4DF9-414EB03B20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74521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0D5CC-ADE2-4788-CF49-A76A109F9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Same 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FE505-0625-4EA3-C88E-645B227AD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20156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2B1656-8D6A-0C49-8D77-FF9FBE2D1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AE164-C290-FEA2-2ED0-6840C052C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94938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F589B8-D3F9-A4E5-B164-CD93082B1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9EEA9C-1D05-7151-054C-49A6DBFAC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94126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A63965-E5DA-8627-3E03-84C271FE0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A831B-342A-C18D-514E-EE723F46E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95228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C5DD23-60B8-A0A5-5DB9-3A252841C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DFC4C-827A-E20B-CC8E-358E37D10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856333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4C9B5-3F65-398F-0AF4-50ABFEFD5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E7E2D5-3596-F362-CD93-281C58488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308611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C21588-5FAE-42CA-5DAB-EA33E09F7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10D5F-40B8-DF48-1620-C3B31D30A8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307809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85EBFC-FB35-F867-32EF-4B1201AB8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Convolution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1A98F-56C8-3101-BFF5-A9C07DCD11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17051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48EC7D-9293-31E6-159A-2AFDF5A7D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324B6-C305-22D4-6FAC-872FE143B8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33948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60022F-A917-DF05-D379-3C47AB662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US" b="0" i="0">
                <a:effectLst/>
                <a:latin typeface="Lato" panose="020F0502020204030203" pitchFamily="34" charset="0"/>
              </a:rPr>
              <a:t>Layer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BF5AE-B6E7-569D-B70A-C98A2D76E0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06708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3D8159-CB61-C66C-28B6-A1526F963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63A0B-13E2-E6C2-4C74-EF6AEE072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7811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5353A9-103D-CD57-5494-B9CAEDA43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25483-63C3-2948-BF6B-31AB8A1D6B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63678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AFC9E-5A39-3F0F-E9F3-B00177F73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9DA7C-08AB-8BFF-8057-222379A7C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13435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FFEA4-F344-4CC5-A7C8-F20BA8E7A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 layer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32DC46-D803-2603-BFA7-363884A62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CD87AE-439D-4FCB-B122-04B2BCDCBE2B}"/>
              </a:ext>
            </a:extLst>
          </p:cNvPr>
          <p:cNvSpPr txBox="1"/>
          <p:nvPr/>
        </p:nvSpPr>
        <p:spPr>
          <a:xfrm>
            <a:off x="234044" y="5960285"/>
            <a:ext cx="6121152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https://www.simplilearn.com/tutorials/deep-learning-tutorial/convolutional-neural-network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78338F3-DB7D-424A-8153-07F6D16A5E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019175"/>
            <a:ext cx="11258550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852268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6D15E-D241-A6D3-CDBB-12A3F9411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Pooling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F335C-2932-F4EB-609A-12232653A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64391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EEA6B-3771-8E41-01B0-D7D39EAA4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3B536-7C3E-7EF2-3289-A638C6482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65277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45A21-EF32-3AF1-55B7-71CEF535E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DAA68-89B3-50A4-39D1-8DA20253A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49037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9FB039-EC95-04AE-2FED-4020308D2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A6B8DA-937A-C145-080F-4D6957B28B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783076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CFA89-DBA1-D61C-1648-B69281493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Flattening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B056A-E855-DEB7-E0E6-17202E11D1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1641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70A81-B340-FAC5-EC03-3A3357585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Classification — Fully Connected Layer (FC Layer)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F20B6-D10F-D1C9-5089-57AA25B33D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238127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58BAFE-F4C7-D519-3851-01659C0DD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ConvNets over Feed-Forward Neural Nets?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9F34C-3D4D-069A-9AE4-558CAFB37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53361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F486A-B7B8-B588-0949-2B4468E2C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7DB2D-23C7-2449-610B-F78C1C566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41224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E10C4C-9689-DD9A-31E0-C6B19761F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33F08-4F1C-8C6C-2455-2906CE7C0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125871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7AC8C-D996-B511-1481-48B7410CB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4BB3B-7437-02A4-A361-A29569099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65897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BE9C5-066D-BFFF-BEA8-4C6A66619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D6844-6904-F27B-CBB9-DD0BE82A2C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84417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BC6A7F-208E-E9E1-D3BB-F27D2A26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BFDEA-0694-FBA4-2BA8-D19202752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564578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ACF25F-9C18-546D-443B-93E32D82F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AlexNet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71A20-CA7E-6BCE-C2E9-154292FDCE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83559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8EC4E-2414-6FCD-9702-C7E69FDF1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VGG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E7D903-7C07-0144-F513-F4CB953551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91432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E3DB1-ECCD-71F9-8900-A01B72805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49452-36F6-9566-28C5-44FA731C1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13358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9078A8-1785-D247-FA07-342A15282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E5C9B-B437-99D7-7637-65BC6FCD06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89889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1633B5-4F38-710A-CAB0-19FFEA3F7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Kernel vs Filter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7B045-F2C6-BF69-3B33-CDE5389B5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90082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0BE0F5-8640-3750-5A01-69C08586B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BFC5F4-FFB6-9ECE-59F8-20846A8D3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265747"/>
      </p:ext>
    </p:extLst>
  </p:cSld>
  <p:clrMapOvr>
    <a:masterClrMapping/>
  </p:clrMapOvr>
  <p:transition spd="slow">
    <p:wip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410C6C-6F20-E5E1-A3E7-3DB8A2176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362EC-202E-C109-34C9-FE0B85F47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85605"/>
      </p:ext>
    </p:extLst>
  </p:cSld>
  <p:clrMapOvr>
    <a:masterClrMapping/>
  </p:clrMapOvr>
  <p:transition spd="slow">
    <p:wip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43601-8FEA-9F3A-114E-E4DD19293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71CA3-7173-F83E-394E-07DE085292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110179"/>
      </p:ext>
    </p:extLst>
  </p:cSld>
  <p:clrMapOvr>
    <a:masterClrMapping/>
  </p:clrMapOvr>
  <p:transition spd="slow">
    <p:wip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6B0D1-B941-181E-F732-C73CFFFD6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BDBE7-9AAE-C837-25F0-D1399C3A29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46589"/>
      </p:ext>
    </p:extLst>
  </p:cSld>
  <p:clrMapOvr>
    <a:masterClrMapping/>
  </p:clrMapOvr>
  <p:transition spd="slow">
    <p:wip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357E99-16C7-DF40-F355-2D35B1F40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857E13-A396-4891-DFD4-47A113BF7F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44979"/>
      </p:ext>
    </p:extLst>
  </p:cSld>
  <p:clrMapOvr>
    <a:masterClrMapping/>
  </p:clrMapOvr>
  <p:transition spd="slow">
    <p:wipe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6FAF77-C531-9919-CBD5-3B8A1560A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8EA80-92B8-AC0C-69B7-FA6DDB1868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92313"/>
      </p:ext>
    </p:extLst>
  </p:cSld>
  <p:clrMapOvr>
    <a:masterClrMapping/>
  </p:clrMapOvr>
  <p:transition spd="slow">
    <p:wipe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6DFBE2-0A71-7E3D-31F1-7E3D450A5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04F3EF-16E7-A590-D502-815612BF1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71364"/>
      </p:ext>
    </p:extLst>
  </p:cSld>
  <p:clrMapOvr>
    <a:masterClrMapping/>
  </p:clrMapOvr>
  <p:transition spd="slow">
    <p:wip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0EB3AB-ECFA-6B64-C06A-18327E16F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E5D52-4259-BA2D-2C89-1CC113D04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43070"/>
      </p:ext>
    </p:extLst>
  </p:cSld>
  <p:clrMapOvr>
    <a:masterClrMapping/>
  </p:clrMapOvr>
  <p:transition spd="slow">
    <p:wip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6A7F9D-170E-4538-181D-4361C2FBD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7B1DF1-3C95-A7F1-9427-5E77BD1340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89866"/>
      </p:ext>
    </p:extLst>
  </p:cSld>
  <p:clrMapOvr>
    <a:masterClrMapping/>
  </p:clrMapOvr>
  <p:transition spd="slow">
    <p:wipe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938CD-D2D9-6E39-A6CD-51F305D12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EDF741-5BA9-6952-6411-3B94BDF90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63061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216</Words>
  <Application>Microsoft Office PowerPoint</Application>
  <PresentationFormat>Widescreen</PresentationFormat>
  <Paragraphs>76</Paragraphs>
  <Slides>84</Slides>
  <Notes>0</Notes>
  <HiddenSlides>1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84</vt:i4>
      </vt:variant>
    </vt:vector>
  </HeadingPairs>
  <TitlesOfParts>
    <vt:vector size="91" baseType="lpstr">
      <vt:lpstr>Aptos</vt:lpstr>
      <vt:lpstr>Aptos Display</vt:lpstr>
      <vt:lpstr>Arial</vt:lpstr>
      <vt:lpstr>Calibri</vt:lpstr>
      <vt:lpstr>Lato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Convolutional Neural Networks (CNNs)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Image Segmentation. </vt:lpstr>
      <vt:lpstr>Applications of CNN </vt:lpstr>
      <vt:lpstr>Input Layer</vt:lpstr>
      <vt:lpstr>CNN</vt:lpstr>
      <vt:lpstr>Input Layer(Tensor)</vt:lpstr>
      <vt:lpstr>Input Layer</vt:lpstr>
      <vt:lpstr>Input Layer</vt:lpstr>
      <vt:lpstr>Convolution Layer</vt:lpstr>
      <vt:lpstr>Convolution Layer</vt:lpstr>
      <vt:lpstr>Convolution Layer</vt:lpstr>
      <vt:lpstr>Convolution Layer</vt:lpstr>
      <vt:lpstr>Is there a flower in any of these images</vt:lpstr>
      <vt:lpstr>Problem</vt:lpstr>
      <vt:lpstr>Solution: Scan</vt:lpstr>
      <vt:lpstr>Solution: Scan</vt:lpstr>
      <vt:lpstr>Solution: Scan</vt:lpstr>
      <vt:lpstr>Solution: Scan</vt:lpstr>
      <vt:lpstr>Solution: Scan</vt:lpstr>
      <vt:lpstr>Solution: Scan</vt:lpstr>
      <vt:lpstr>Convolution Layer</vt:lpstr>
      <vt:lpstr>Vertical edge detection examples</vt:lpstr>
      <vt:lpstr>Convolution layer</vt:lpstr>
      <vt:lpstr>Convolution Layer</vt:lpstr>
      <vt:lpstr>Padding</vt:lpstr>
      <vt:lpstr>Padding</vt:lpstr>
      <vt:lpstr>Padding</vt:lpstr>
      <vt:lpstr>Padding</vt:lpstr>
      <vt:lpstr>Padding</vt:lpstr>
      <vt:lpstr>Padding</vt:lpstr>
      <vt:lpstr>Same Padding</vt:lpstr>
      <vt:lpstr>Strides</vt:lpstr>
      <vt:lpstr>Quiz</vt:lpstr>
      <vt:lpstr>Stride</vt:lpstr>
      <vt:lpstr>Strides</vt:lpstr>
      <vt:lpstr>Strides</vt:lpstr>
      <vt:lpstr>Strides</vt:lpstr>
      <vt:lpstr>Convolution layer</vt:lpstr>
      <vt:lpstr>Convolution layer</vt:lpstr>
      <vt:lpstr>One Layer of a Convolutional Network</vt:lpstr>
      <vt:lpstr>One Layer of a Convolutional Network</vt:lpstr>
      <vt:lpstr>One Layer of a Convolutional Network</vt:lpstr>
      <vt:lpstr>Convolution layer</vt:lpstr>
      <vt:lpstr>Convolution layer</vt:lpstr>
      <vt:lpstr>Pooling Layer</vt:lpstr>
      <vt:lpstr>Pooling Layer</vt:lpstr>
      <vt:lpstr>Pooling Layer</vt:lpstr>
      <vt:lpstr>Pooling Layer</vt:lpstr>
      <vt:lpstr>Flattening</vt:lpstr>
      <vt:lpstr>Classification — Fully Connected Layer (FC Layer)</vt:lpstr>
      <vt:lpstr>Why ConvNets over Feed-Forward Neural Nets?</vt:lpstr>
      <vt:lpstr>Why Convolutions?</vt:lpstr>
      <vt:lpstr>CNN Example</vt:lpstr>
      <vt:lpstr>Why Convolutions?</vt:lpstr>
      <vt:lpstr>CNN</vt:lpstr>
      <vt:lpstr>LeNet</vt:lpstr>
      <vt:lpstr>AlexNet</vt:lpstr>
      <vt:lpstr>VGG</vt:lpstr>
      <vt:lpstr>GoogLeNet</vt:lpstr>
      <vt:lpstr>GoogLeNet</vt:lpstr>
      <vt:lpstr>Kernel vs Filter</vt:lpstr>
      <vt:lpstr>LAB 1</vt:lpstr>
      <vt:lpstr>PowerPoint Presentation</vt:lpstr>
      <vt:lpstr>PowerPoint Presentation</vt:lpstr>
      <vt:lpstr>PowerPoint Presentation</vt:lpstr>
      <vt:lpstr>LAB 2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2026-02-20T02:30:57Z</dcterms:created>
  <dcterms:modified xsi:type="dcterms:W3CDTF">2026-02-20T02:34:57Z</dcterms:modified>
</cp:coreProperties>
</file>