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  <p:sldId id="310" r:id="rId55"/>
    <p:sldId id="311" r:id="rId56"/>
    <p:sldId id="312" r:id="rId57"/>
    <p:sldId id="313" r:id="rId58"/>
  </p:sldIdLst>
  <p:sldSz cx="12192000" cy="6858000"/>
  <p:notesSz cx="6858000" cy="9144000"/>
  <p:photoAlbum/>
  <p:defaultTextStyle>
    <a:defPPr>
      <a:defRPr lang="ar-E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75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77D55-99C3-4FDD-AD13-A4BCBC57C6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5565F6-69A1-4418-A59F-CF54E65640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AFB826-43D0-46A5-B5D8-EDCAFCE0CE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FBE64-CCD6-4270-B08A-631FE5BEC84B}" type="datetimeFigureOut">
              <a:rPr lang="ar-EG" smtClean="0"/>
              <a:t>05/11/1443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CEC870-CACD-49C2-AED6-C9D4EC160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26C30-095C-4F09-8EB9-A14C184A6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A554C-2B90-4B02-A06A-F1854DA86306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2143754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29DC5-C306-47CD-B6B8-DF63F1ABD2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ACDEC-1219-4121-865A-34089BF227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61CAE1-0124-406D-86CE-2B71B464A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FBE64-CCD6-4270-B08A-631FE5BEC84B}" type="datetimeFigureOut">
              <a:rPr lang="ar-EG" smtClean="0"/>
              <a:t>05/11/1443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18E6A9-158D-480B-849E-9FBFA4A43F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2A79B3-92DF-4802-BD20-C0FF4B68C5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A554C-2B90-4B02-A06A-F1854DA86306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675923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77076-EB99-48C2-BF13-711AF2CB8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55CC81-7E0C-48AA-94F1-98E524EBC4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AC99EE-B870-4DA7-80D7-1F8AB2AE12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FBE64-CCD6-4270-B08A-631FE5BEC84B}" type="datetimeFigureOut">
              <a:rPr lang="ar-EG" smtClean="0"/>
              <a:t>05/11/1443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7EE7C-85D2-45AE-98AB-95C063F143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5256C4-F731-4716-8263-F3FC49A03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A554C-2B90-4B02-A06A-F1854DA86306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584314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6668D-4563-4A16-B83C-1F048A2C4A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371AE1-757E-404D-88A7-EB1FF21496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7ECCE1-385C-45D9-9580-3CA39022DE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DB689C-DD37-4DF2-8F05-03D309E08A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FBE64-CCD6-4270-B08A-631FE5BEC84B}" type="datetimeFigureOut">
              <a:rPr lang="ar-EG" smtClean="0"/>
              <a:t>05/11/1443</a:t>
            </a:fld>
            <a:endParaRPr lang="ar-E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DBC44D-0ED7-4502-BA88-C7936652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0ABFAF-8B8B-4AB3-BC26-99FE1230F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A554C-2B90-4B02-A06A-F1854DA86306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7943120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59971-B3B9-48A5-85A7-D2C83C55B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4EE465-E4A9-401C-97F4-6D25A4637B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B5754B-AFE7-4CF4-8E93-15A8CF5F30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5EE06B-5123-474D-9761-6A0E7EB0D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57AC4-047C-4E12-85A8-EA6D21BBFD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A0FA34-67A0-45F4-AA70-63696E52C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FBE64-CCD6-4270-B08A-631FE5BEC84B}" type="datetimeFigureOut">
              <a:rPr lang="ar-EG" smtClean="0"/>
              <a:t>05/11/1443</a:t>
            </a:fld>
            <a:endParaRPr lang="ar-EG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9FEACE-CFF1-4C1A-AC50-8D3366F30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B7A946-ED42-44DB-A9B1-E159C0588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A554C-2B90-4B02-A06A-F1854DA86306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471048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385BF-4F4C-489D-9968-8950C88AF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D6BE92-3759-4F69-8D1E-0CA10B1575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FBE64-CCD6-4270-B08A-631FE5BEC84B}" type="datetimeFigureOut">
              <a:rPr lang="ar-EG" smtClean="0"/>
              <a:t>05/11/1443</a:t>
            </a:fld>
            <a:endParaRPr lang="ar-EG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04A99D-C7B8-4F35-9BA9-1AB881272A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934137-468F-4596-8EFE-9C2AC58E8E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A554C-2B90-4B02-A06A-F1854DA86306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094390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CD898D-2726-4BC4-BDB8-DC2736300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FBE64-CCD6-4270-B08A-631FE5BEC84B}" type="datetimeFigureOut">
              <a:rPr lang="ar-EG" smtClean="0"/>
              <a:t>05/11/1443</a:t>
            </a:fld>
            <a:endParaRPr lang="ar-EG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21209C-621A-4958-BD03-6793A5949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E68B4E-9729-4CFF-9961-5EBF732047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A554C-2B90-4B02-A06A-F1854DA86306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955622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DD67A-3924-4142-880A-6E62CC680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88A14-6A08-403A-A22C-FCD2AB4BA0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455F34-F9F3-4517-A16E-7162DBC9A1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BC7246-C6DA-47A6-A142-5F9B5B653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FBE64-CCD6-4270-B08A-631FE5BEC84B}" type="datetimeFigureOut">
              <a:rPr lang="ar-EG" smtClean="0"/>
              <a:t>05/11/1443</a:t>
            </a:fld>
            <a:endParaRPr lang="ar-E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A094FE-EB18-45F6-9278-5D4AB829C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CFC65B-C4A1-44A7-8EF6-F9C5C4C92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A554C-2B90-4B02-A06A-F1854DA86306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164536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3D5FA-E968-4FF3-AEB5-5AE0A7AF3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75A8A3-B834-4EAE-A446-C2662D4B08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ar-E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EE08A4-A6D4-433F-A594-43BB0DC162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152F0A-7C78-45AE-9DE5-D94FC139AE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FBE64-CCD6-4270-B08A-631FE5BEC84B}" type="datetimeFigureOut">
              <a:rPr lang="ar-EG" smtClean="0"/>
              <a:t>05/11/1443</a:t>
            </a:fld>
            <a:endParaRPr lang="ar-E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9A00BA-7A87-4EB8-8F63-9E066722BC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0EFE2C-3201-4934-8E5D-F17A6B0F1F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A554C-2B90-4B02-A06A-F1854DA86306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9448686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4D646-4F41-4848-B49A-0C5DF8E94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C9FDE6-3F3E-4C4A-BC44-B516F16D6A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059631-4B2A-4F45-B0A3-65E2A68EC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FBE64-CCD6-4270-B08A-631FE5BEC84B}" type="datetimeFigureOut">
              <a:rPr lang="ar-EG" smtClean="0"/>
              <a:t>05/11/1443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1F1FDE-22FF-45F3-9735-391DE51D2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D4222C-7308-4AA3-AFED-04DECEF92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A554C-2B90-4B02-A06A-F1854DA86306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707665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965973-3F22-4C74-A68E-AE424FB6E8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F3C9C3-5493-47FF-A44C-3A1CCF6A5D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D1F723-DE33-4CA0-B8D7-4173F00476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FBE64-CCD6-4270-B08A-631FE5BEC84B}" type="datetimeFigureOut">
              <a:rPr lang="ar-EG" smtClean="0"/>
              <a:t>05/11/1443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49F5B1-084C-4CDA-A82E-3A6271BF48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202B4D-AB65-4276-85AC-8320333AF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A554C-2B90-4B02-A06A-F1854DA86306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078844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238F24-4723-4212-A905-B797E1AE5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079F68-E00C-4140-BAE4-26CEA1A8D4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143932-1568-4291-ACAA-BA7EA39B26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1FBE64-CCD6-4270-B08A-631FE5BEC84B}" type="datetimeFigureOut">
              <a:rPr lang="ar-EG" smtClean="0"/>
              <a:t>05/11/1443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597AA2-C056-4C59-875F-985C9B1B65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1AC6E6-0885-4C2D-81BD-27EB16E40D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8A554C-2B90-4B02-A06A-F1854DA86306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40284765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ar-E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">
            <a:extLst>
              <a:ext uri="{FF2B5EF4-FFF2-40B4-BE49-F238E27FC236}">
                <a16:creationId xmlns:a16="http://schemas.microsoft.com/office/drawing/2014/main" id="{25DE67D4-751C-47F7-968A-A4A2D3ABAEB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8122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">
            <a:extLst>
              <a:ext uri="{FF2B5EF4-FFF2-40B4-BE49-F238E27FC236}">
                <a16:creationId xmlns:a16="http://schemas.microsoft.com/office/drawing/2014/main" id="{3DFEC54B-D0D1-4FC0-8760-F85C1DE05DC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994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">
            <a:extLst>
              <a:ext uri="{FF2B5EF4-FFF2-40B4-BE49-F238E27FC236}">
                <a16:creationId xmlns:a16="http://schemas.microsoft.com/office/drawing/2014/main" id="{3D0720AC-4060-465D-B3AC-918F8690732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7883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">
            <a:extLst>
              <a:ext uri="{FF2B5EF4-FFF2-40B4-BE49-F238E27FC236}">
                <a16:creationId xmlns:a16="http://schemas.microsoft.com/office/drawing/2014/main" id="{592582A0-42D6-4EED-8518-656D8165C5C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1330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">
            <a:extLst>
              <a:ext uri="{FF2B5EF4-FFF2-40B4-BE49-F238E27FC236}">
                <a16:creationId xmlns:a16="http://schemas.microsoft.com/office/drawing/2014/main" id="{9BCD3AB3-5FD4-4908-9803-EFD0A8683B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5126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6">
            <a:extLst>
              <a:ext uri="{FF2B5EF4-FFF2-40B4-BE49-F238E27FC236}">
                <a16:creationId xmlns:a16="http://schemas.microsoft.com/office/drawing/2014/main" id="{36100930-05E6-4BDD-A7B6-F8EA12D2ABE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3694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7">
            <a:extLst>
              <a:ext uri="{FF2B5EF4-FFF2-40B4-BE49-F238E27FC236}">
                <a16:creationId xmlns:a16="http://schemas.microsoft.com/office/drawing/2014/main" id="{4D80E6A8-D7A5-4190-83D5-1BB6A07279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7576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8">
            <a:extLst>
              <a:ext uri="{FF2B5EF4-FFF2-40B4-BE49-F238E27FC236}">
                <a16:creationId xmlns:a16="http://schemas.microsoft.com/office/drawing/2014/main" id="{32E45DB0-0CD0-4087-BFA8-3C680DBAF8D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6289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9">
            <a:extLst>
              <a:ext uri="{FF2B5EF4-FFF2-40B4-BE49-F238E27FC236}">
                <a16:creationId xmlns:a16="http://schemas.microsoft.com/office/drawing/2014/main" id="{EF0134A3-6A34-4E13-9787-30665107ED6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7936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0">
            <a:extLst>
              <a:ext uri="{FF2B5EF4-FFF2-40B4-BE49-F238E27FC236}">
                <a16:creationId xmlns:a16="http://schemas.microsoft.com/office/drawing/2014/main" id="{F95A0ED6-3475-4795-8F16-388637446F7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7943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1">
            <a:extLst>
              <a:ext uri="{FF2B5EF4-FFF2-40B4-BE49-F238E27FC236}">
                <a16:creationId xmlns:a16="http://schemas.microsoft.com/office/drawing/2014/main" id="{CD4DDA09-D1F0-4F53-A866-D5FA8C7507C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9574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2">
            <a:extLst>
              <a:ext uri="{FF2B5EF4-FFF2-40B4-BE49-F238E27FC236}">
                <a16:creationId xmlns:a16="http://schemas.microsoft.com/office/drawing/2014/main" id="{E3DF7630-49BC-4A5E-B44F-E7A493F2391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3124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3">
            <a:extLst>
              <a:ext uri="{FF2B5EF4-FFF2-40B4-BE49-F238E27FC236}">
                <a16:creationId xmlns:a16="http://schemas.microsoft.com/office/drawing/2014/main" id="{C33A59F9-7440-435A-BE0E-79CA51C9E65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60943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4">
            <a:extLst>
              <a:ext uri="{FF2B5EF4-FFF2-40B4-BE49-F238E27FC236}">
                <a16:creationId xmlns:a16="http://schemas.microsoft.com/office/drawing/2014/main" id="{47A91561-A59A-4DCC-B33E-47381BE0E10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2949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5">
            <a:extLst>
              <a:ext uri="{FF2B5EF4-FFF2-40B4-BE49-F238E27FC236}">
                <a16:creationId xmlns:a16="http://schemas.microsoft.com/office/drawing/2014/main" id="{865A8C19-EC4F-44E6-9659-2BC405564A9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0246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6">
            <a:extLst>
              <a:ext uri="{FF2B5EF4-FFF2-40B4-BE49-F238E27FC236}">
                <a16:creationId xmlns:a16="http://schemas.microsoft.com/office/drawing/2014/main" id="{74F4D155-07FD-43A8-98F6-66152F1717A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8549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7">
            <a:extLst>
              <a:ext uri="{FF2B5EF4-FFF2-40B4-BE49-F238E27FC236}">
                <a16:creationId xmlns:a16="http://schemas.microsoft.com/office/drawing/2014/main" id="{0EE9E4CB-1D8C-4BD8-B438-6F976F82FFB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4176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8">
            <a:extLst>
              <a:ext uri="{FF2B5EF4-FFF2-40B4-BE49-F238E27FC236}">
                <a16:creationId xmlns:a16="http://schemas.microsoft.com/office/drawing/2014/main" id="{EF945689-5DD0-4F38-B831-EFE8165CEF4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6846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9">
            <a:extLst>
              <a:ext uri="{FF2B5EF4-FFF2-40B4-BE49-F238E27FC236}">
                <a16:creationId xmlns:a16="http://schemas.microsoft.com/office/drawing/2014/main" id="{139DF205-7F56-42FE-A416-29F5482E51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6252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0">
            <a:extLst>
              <a:ext uri="{FF2B5EF4-FFF2-40B4-BE49-F238E27FC236}">
                <a16:creationId xmlns:a16="http://schemas.microsoft.com/office/drawing/2014/main" id="{AF72B73D-AFF3-4B4C-9B15-DCA72E484D0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3113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1">
            <a:extLst>
              <a:ext uri="{FF2B5EF4-FFF2-40B4-BE49-F238E27FC236}">
                <a16:creationId xmlns:a16="http://schemas.microsoft.com/office/drawing/2014/main" id="{FBF94D27-04D4-4B88-9FBA-34FEEB7E99F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8056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2">
            <a:extLst>
              <a:ext uri="{FF2B5EF4-FFF2-40B4-BE49-F238E27FC236}">
                <a16:creationId xmlns:a16="http://schemas.microsoft.com/office/drawing/2014/main" id="{0F4F762A-F2A6-4382-AF38-AB62E6D8CF6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3558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3">
            <a:extLst>
              <a:ext uri="{FF2B5EF4-FFF2-40B4-BE49-F238E27FC236}">
                <a16:creationId xmlns:a16="http://schemas.microsoft.com/office/drawing/2014/main" id="{08E8D896-B507-407F-B38B-16E02630C9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3131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4">
            <a:extLst>
              <a:ext uri="{FF2B5EF4-FFF2-40B4-BE49-F238E27FC236}">
                <a16:creationId xmlns:a16="http://schemas.microsoft.com/office/drawing/2014/main" id="{AF23257E-BC9F-4D40-9890-7768D152A67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46649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5">
            <a:extLst>
              <a:ext uri="{FF2B5EF4-FFF2-40B4-BE49-F238E27FC236}">
                <a16:creationId xmlns:a16="http://schemas.microsoft.com/office/drawing/2014/main" id="{C788B37D-5375-453F-BFA3-9ACF1A01FD6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6212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6">
            <a:extLst>
              <a:ext uri="{FF2B5EF4-FFF2-40B4-BE49-F238E27FC236}">
                <a16:creationId xmlns:a16="http://schemas.microsoft.com/office/drawing/2014/main" id="{6ED5ED42-E26C-4549-A6A0-755B5053AF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0877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7">
            <a:extLst>
              <a:ext uri="{FF2B5EF4-FFF2-40B4-BE49-F238E27FC236}">
                <a16:creationId xmlns:a16="http://schemas.microsoft.com/office/drawing/2014/main" id="{D8EA88A4-0D39-44D8-94E3-5808B268814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0567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8">
            <a:extLst>
              <a:ext uri="{FF2B5EF4-FFF2-40B4-BE49-F238E27FC236}">
                <a16:creationId xmlns:a16="http://schemas.microsoft.com/office/drawing/2014/main" id="{38C9D6E2-F303-48A4-B0DF-A09BF4F8BDE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0405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9">
            <a:extLst>
              <a:ext uri="{FF2B5EF4-FFF2-40B4-BE49-F238E27FC236}">
                <a16:creationId xmlns:a16="http://schemas.microsoft.com/office/drawing/2014/main" id="{BBC6C025-7C11-434E-BC7B-ACF7B4CE78B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084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0">
            <a:extLst>
              <a:ext uri="{FF2B5EF4-FFF2-40B4-BE49-F238E27FC236}">
                <a16:creationId xmlns:a16="http://schemas.microsoft.com/office/drawing/2014/main" id="{66804A9A-A72A-4C7B-8130-46DEC340DB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2397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1">
            <a:extLst>
              <a:ext uri="{FF2B5EF4-FFF2-40B4-BE49-F238E27FC236}">
                <a16:creationId xmlns:a16="http://schemas.microsoft.com/office/drawing/2014/main" id="{3A720F37-6F7A-4EC9-BB01-A46A6FD9E7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8631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2">
            <a:extLst>
              <a:ext uri="{FF2B5EF4-FFF2-40B4-BE49-F238E27FC236}">
                <a16:creationId xmlns:a16="http://schemas.microsoft.com/office/drawing/2014/main" id="{50A707C4-438E-406B-89F0-84997A12694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03194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3">
            <a:extLst>
              <a:ext uri="{FF2B5EF4-FFF2-40B4-BE49-F238E27FC236}">
                <a16:creationId xmlns:a16="http://schemas.microsoft.com/office/drawing/2014/main" id="{5712F07F-6222-4AC2-9130-286A5601C57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92770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4">
            <a:extLst>
              <a:ext uri="{FF2B5EF4-FFF2-40B4-BE49-F238E27FC236}">
                <a16:creationId xmlns:a16="http://schemas.microsoft.com/office/drawing/2014/main" id="{3298421A-F93D-437E-96DD-06BA774068E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49897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5">
            <a:extLst>
              <a:ext uri="{FF2B5EF4-FFF2-40B4-BE49-F238E27FC236}">
                <a16:creationId xmlns:a16="http://schemas.microsoft.com/office/drawing/2014/main" id="{821CDD28-D92B-44DA-A47B-024FBF2A292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94419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6">
            <a:extLst>
              <a:ext uri="{FF2B5EF4-FFF2-40B4-BE49-F238E27FC236}">
                <a16:creationId xmlns:a16="http://schemas.microsoft.com/office/drawing/2014/main" id="{9C21473D-9F7E-469A-88C6-5FF92F90BE2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675599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7">
            <a:extLst>
              <a:ext uri="{FF2B5EF4-FFF2-40B4-BE49-F238E27FC236}">
                <a16:creationId xmlns:a16="http://schemas.microsoft.com/office/drawing/2014/main" id="{1F48488D-C3FF-41F2-9EB7-A700850F499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77154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8">
            <a:extLst>
              <a:ext uri="{FF2B5EF4-FFF2-40B4-BE49-F238E27FC236}">
                <a16:creationId xmlns:a16="http://schemas.microsoft.com/office/drawing/2014/main" id="{389EF0E8-92B9-4D32-B867-3E71E3FB39B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71198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9">
            <a:extLst>
              <a:ext uri="{FF2B5EF4-FFF2-40B4-BE49-F238E27FC236}">
                <a16:creationId xmlns:a16="http://schemas.microsoft.com/office/drawing/2014/main" id="{C62C9A77-FF9E-46FC-8FFF-152F7BD4A83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7102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0">
            <a:extLst>
              <a:ext uri="{FF2B5EF4-FFF2-40B4-BE49-F238E27FC236}">
                <a16:creationId xmlns:a16="http://schemas.microsoft.com/office/drawing/2014/main" id="{1D679B39-2A80-494D-8E50-B970EB15C82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99917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1">
            <a:extLst>
              <a:ext uri="{FF2B5EF4-FFF2-40B4-BE49-F238E27FC236}">
                <a16:creationId xmlns:a16="http://schemas.microsoft.com/office/drawing/2014/main" id="{F37ED500-B8D8-4D7C-9973-C21CC690D0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81237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2">
            <a:extLst>
              <a:ext uri="{FF2B5EF4-FFF2-40B4-BE49-F238E27FC236}">
                <a16:creationId xmlns:a16="http://schemas.microsoft.com/office/drawing/2014/main" id="{D7EE9F3F-504C-4009-A50D-5EF88464C6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1702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3">
            <a:extLst>
              <a:ext uri="{FF2B5EF4-FFF2-40B4-BE49-F238E27FC236}">
                <a16:creationId xmlns:a16="http://schemas.microsoft.com/office/drawing/2014/main" id="{6417675D-A56A-466E-BED0-7AD9530AEB4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87233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4">
            <a:extLst>
              <a:ext uri="{FF2B5EF4-FFF2-40B4-BE49-F238E27FC236}">
                <a16:creationId xmlns:a16="http://schemas.microsoft.com/office/drawing/2014/main" id="{95345122-11AD-4E91-8DFD-565A1613BC5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01963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5">
            <a:extLst>
              <a:ext uri="{FF2B5EF4-FFF2-40B4-BE49-F238E27FC236}">
                <a16:creationId xmlns:a16="http://schemas.microsoft.com/office/drawing/2014/main" id="{62FC6BDB-E820-485C-B423-357C625FD94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99451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6">
            <a:extLst>
              <a:ext uri="{FF2B5EF4-FFF2-40B4-BE49-F238E27FC236}">
                <a16:creationId xmlns:a16="http://schemas.microsoft.com/office/drawing/2014/main" id="{FD72CA13-D28B-4466-AF1D-D0C7678DD42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49500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7">
            <a:extLst>
              <a:ext uri="{FF2B5EF4-FFF2-40B4-BE49-F238E27FC236}">
                <a16:creationId xmlns:a16="http://schemas.microsoft.com/office/drawing/2014/main" id="{93D54414-497D-449C-9D6D-85763E0CAD3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7409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8">
            <a:extLst>
              <a:ext uri="{FF2B5EF4-FFF2-40B4-BE49-F238E27FC236}">
                <a16:creationId xmlns:a16="http://schemas.microsoft.com/office/drawing/2014/main" id="{5D571FA4-C75F-4BDF-BB10-BCCC249BF0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91612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9">
            <a:extLst>
              <a:ext uri="{FF2B5EF4-FFF2-40B4-BE49-F238E27FC236}">
                <a16:creationId xmlns:a16="http://schemas.microsoft.com/office/drawing/2014/main" id="{F16ACF6E-D1AB-47B5-B393-EC5DE931822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59185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0">
            <a:extLst>
              <a:ext uri="{FF2B5EF4-FFF2-40B4-BE49-F238E27FC236}">
                <a16:creationId xmlns:a16="http://schemas.microsoft.com/office/drawing/2014/main" id="{F7AABE4D-0446-47B8-84E4-BA9017FFDE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09166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1">
            <a:extLst>
              <a:ext uri="{FF2B5EF4-FFF2-40B4-BE49-F238E27FC236}">
                <a16:creationId xmlns:a16="http://schemas.microsoft.com/office/drawing/2014/main" id="{727A33A3-25EA-4DFC-B8D0-55E90C06F62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42547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2">
            <a:extLst>
              <a:ext uri="{FF2B5EF4-FFF2-40B4-BE49-F238E27FC236}">
                <a16:creationId xmlns:a16="http://schemas.microsoft.com/office/drawing/2014/main" id="{CD80ED8C-BC68-4DE4-849B-B7CF6C523E0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47493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3">
            <a:extLst>
              <a:ext uri="{FF2B5EF4-FFF2-40B4-BE49-F238E27FC236}">
                <a16:creationId xmlns:a16="http://schemas.microsoft.com/office/drawing/2014/main" id="{3258614F-0619-4CC7-93C6-2DC27360BA2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38341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4">
            <a:extLst>
              <a:ext uri="{FF2B5EF4-FFF2-40B4-BE49-F238E27FC236}">
                <a16:creationId xmlns:a16="http://schemas.microsoft.com/office/drawing/2014/main" id="{F85F3779-2C85-4BAE-B0AE-C8E9E637612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36501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5">
            <a:extLst>
              <a:ext uri="{FF2B5EF4-FFF2-40B4-BE49-F238E27FC236}">
                <a16:creationId xmlns:a16="http://schemas.microsoft.com/office/drawing/2014/main" id="{E120B30D-0C21-43E6-83D5-945B4A7F00B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412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6">
            <a:extLst>
              <a:ext uri="{FF2B5EF4-FFF2-40B4-BE49-F238E27FC236}">
                <a16:creationId xmlns:a16="http://schemas.microsoft.com/office/drawing/2014/main" id="{F5545CA9-CE5F-4389-8F0F-9F776CBA9DC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17861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7">
            <a:extLst>
              <a:ext uri="{FF2B5EF4-FFF2-40B4-BE49-F238E27FC236}">
                <a16:creationId xmlns:a16="http://schemas.microsoft.com/office/drawing/2014/main" id="{5FA26BAA-E134-4BEA-B763-5365015A5E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8518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57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6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Dr. Khaled ELMenshawy</dc:creator>
  <cp:lastModifiedBy>Dr. Khaled ELMenshawy</cp:lastModifiedBy>
  <cp:revision>1</cp:revision>
  <dcterms:created xsi:type="dcterms:W3CDTF">2022-06-04T14:23:03Z</dcterms:created>
  <dcterms:modified xsi:type="dcterms:W3CDTF">2022-06-04T14:23:56Z</dcterms:modified>
</cp:coreProperties>
</file>