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Action1.xml" ContentType="application/vnd.ms-office.inkAction+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ink/inkAction2.xml" ContentType="application/vnd.ms-office.inkAction+xml"/>
  <Override PartName="/ppt/ink/inkAction3.xml" ContentType="application/vnd.ms-office.inkAction+xml"/>
  <Override PartName="/ppt/ink/inkAction4.xml" ContentType="application/vnd.ms-office.inkAction+xml"/>
  <Override PartName="/ppt/ink/inkAction5.xml" ContentType="application/vnd.ms-office.inkAction+xml"/>
  <Override PartName="/ppt/ink/inkAction6.xml" ContentType="application/vnd.ms-office.inkAction+xml"/>
  <Override PartName="/ppt/ink/inkAction7.xml" ContentType="application/vnd.ms-office.inkAction+xml"/>
  <Override PartName="/ppt/ink/inkAction8.xml" ContentType="application/vnd.ms-office.inkAction+xml"/>
  <Override PartName="/ppt/ink/inkAction9.xml" ContentType="application/vnd.ms-office.inkAction+xml"/>
  <Override PartName="/ppt/ink/inkAction10.xml" ContentType="application/vnd.ms-office.inkAction+xml"/>
  <Override PartName="/ppt/ink/inkAction11.xml" ContentType="application/vnd.ms-office.inkAction+xml"/>
  <Override PartName="/ppt/ink/inkAction12.xml" ContentType="application/vnd.ms-office.inkAction+xml"/>
  <Override PartName="/ppt/ink/inkAction13.xml" ContentType="application/vnd.ms-office.inkAction+xml"/>
  <Override PartName="/ppt/ink/inkAction14.xml" ContentType="application/vnd.ms-office.inkAction+xml"/>
  <Override PartName="/ppt/ink/inkAction15.xml" ContentType="application/vnd.ms-office.inkAction+xml"/>
  <Override PartName="/ppt/ink/inkAction16.xml" ContentType="application/vnd.ms-office.inkAction+xml"/>
  <Override PartName="/ppt/ink/inkAction17.xml" ContentType="application/vnd.ms-office.inkAction+xml"/>
  <Override PartName="/ppt/ink/inkAction18.xml" ContentType="application/vnd.ms-office.inkAction+xml"/>
  <Override PartName="/ppt/ink/inkAction19.xml" ContentType="application/vnd.ms-office.inkAction+xml"/>
  <Override PartName="/ppt/ink/inkAction20.xml" ContentType="application/vnd.ms-office.inkAction+xml"/>
  <Override PartName="/ppt/ink/inkAction21.xml" ContentType="application/vnd.ms-office.inkAction+xml"/>
  <Override PartName="/ppt/ink/inkAction22.xml" ContentType="application/vnd.ms-office.inkAction+xml"/>
  <Override PartName="/ppt/ink/inkAction23.xml" ContentType="application/vnd.ms-office.inkAction+xml"/>
  <Override PartName="/ppt/ink/inkAction24.xml" ContentType="application/vnd.ms-office.inkAction+xml"/>
  <Override PartName="/ppt/ink/inkAction25.xml" ContentType="application/vnd.ms-office.inkAction+xml"/>
  <Override PartName="/ppt/ink/inkAction26.xml" ContentType="application/vnd.ms-office.inkAction+xml"/>
  <Override PartName="/ppt/tags/tag3.xml" ContentType="application/vnd.openxmlformats-officedocument.presentationml.tags+xml"/>
  <Override PartName="/ppt/ink/inkAction27.xml" ContentType="application/vnd.ms-office.inkAction+xml"/>
  <Override PartName="/ppt/tags/tag4.xml" ContentType="application/vnd.openxmlformats-officedocument.presentationml.tag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0" r:id="rId5"/>
    <p:sldId id="260" r:id="rId6"/>
    <p:sldId id="559" r:id="rId7"/>
    <p:sldId id="498" r:id="rId8"/>
    <p:sldId id="296" r:id="rId9"/>
    <p:sldId id="598" r:id="rId10"/>
    <p:sldId id="601" r:id="rId11"/>
    <p:sldId id="599" r:id="rId12"/>
    <p:sldId id="560" r:id="rId13"/>
    <p:sldId id="561" r:id="rId14"/>
    <p:sldId id="609" r:id="rId15"/>
    <p:sldId id="606" r:id="rId16"/>
    <p:sldId id="615" r:id="rId17"/>
    <p:sldId id="621" r:id="rId18"/>
    <p:sldId id="616" r:id="rId19"/>
    <p:sldId id="622" r:id="rId20"/>
    <p:sldId id="623" r:id="rId21"/>
    <p:sldId id="624" r:id="rId22"/>
    <p:sldId id="625" r:id="rId23"/>
    <p:sldId id="626" r:id="rId24"/>
    <p:sldId id="617" r:id="rId25"/>
    <p:sldId id="618" r:id="rId26"/>
    <p:sldId id="619" r:id="rId27"/>
    <p:sldId id="620" r:id="rId28"/>
    <p:sldId id="627" r:id="rId29"/>
    <p:sldId id="628" r:id="rId30"/>
    <p:sldId id="629" r:id="rId31"/>
    <p:sldId id="633" r:id="rId32"/>
    <p:sldId id="634" r:id="rId33"/>
    <p:sldId id="635" r:id="rId34"/>
    <p:sldId id="636" r:id="rId35"/>
    <p:sldId id="637" r:id="rId36"/>
    <p:sldId id="638" r:id="rId37"/>
    <p:sldId id="630" r:id="rId38"/>
    <p:sldId id="631" r:id="rId39"/>
    <p:sldId id="632" r:id="rId40"/>
    <p:sldId id="639" r:id="rId41"/>
    <p:sldId id="640" r:id="rId42"/>
    <p:sldId id="641" r:id="rId43"/>
    <p:sldId id="644" r:id="rId44"/>
    <p:sldId id="643" r:id="rId45"/>
    <p:sldId id="642" r:id="rId46"/>
    <p:sldId id="590" r:id="rId47"/>
    <p:sldId id="591" r:id="rId48"/>
    <p:sldId id="604" r:id="rId49"/>
    <p:sldId id="614" r:id="rId50"/>
    <p:sldId id="558" r:id="rId51"/>
    <p:sldId id="313"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60"/>
            <p14:sldId id="559"/>
            <p14:sldId id="498"/>
            <p14:sldId id="296"/>
            <p14:sldId id="598"/>
            <p14:sldId id="601"/>
            <p14:sldId id="599"/>
            <p14:sldId id="560"/>
            <p14:sldId id="561"/>
            <p14:sldId id="609"/>
            <p14:sldId id="606"/>
            <p14:sldId id="615"/>
            <p14:sldId id="621"/>
            <p14:sldId id="616"/>
            <p14:sldId id="622"/>
            <p14:sldId id="623"/>
            <p14:sldId id="624"/>
            <p14:sldId id="625"/>
            <p14:sldId id="626"/>
            <p14:sldId id="617"/>
            <p14:sldId id="618"/>
            <p14:sldId id="619"/>
            <p14:sldId id="620"/>
            <p14:sldId id="627"/>
            <p14:sldId id="628"/>
            <p14:sldId id="629"/>
            <p14:sldId id="633"/>
            <p14:sldId id="634"/>
            <p14:sldId id="635"/>
            <p14:sldId id="636"/>
            <p14:sldId id="637"/>
            <p14:sldId id="638"/>
            <p14:sldId id="630"/>
            <p14:sldId id="631"/>
            <p14:sldId id="632"/>
            <p14:sldId id="639"/>
            <p14:sldId id="640"/>
            <p14:sldId id="641"/>
            <p14:sldId id="644"/>
            <p14:sldId id="643"/>
            <p14:sldId id="642"/>
            <p14:sldId id="590"/>
            <p14:sldId id="591"/>
            <p14:sldId id="604"/>
            <p14:sldId id="614"/>
            <p14:sldId id="558"/>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852F4A"/>
    <a:srgbClr val="800000"/>
    <a:srgbClr val="0000FF"/>
    <a:srgbClr val="2D3956"/>
    <a:srgbClr val="203E5F"/>
    <a:srgbClr val="000000"/>
    <a:srgbClr val="00AEEF"/>
    <a:srgbClr val="FFD200"/>
    <a:srgbClr val="F58221"/>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101" d="100"/>
          <a:sy n="101" d="100"/>
        </p:scale>
        <p:origin x="27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ink/inkAction1.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6:53:42.260"/>
    </inkml:context>
    <inkml:brush xml:id="br0">
      <inkml:brushProperty name="width" value="0.05292" units="cm"/>
      <inkml:brushProperty name="height" value="0.05292" units="cm"/>
      <inkml:brushProperty name="color" value="#FF0000"/>
    </inkml:brush>
  </inkml:definitions>
  <iact:action type="add" startTime="4500">
    <iact:property name="dataType"/>
    <iact:actionData xml:id="d0">
      <inkml:trace xmlns:inkml="http://www.w3.org/2003/InkML" xml:id="stk0" contextRef="#ctx0" brushRef="#br0">7849 17039 0,'18'0'97,"0"0"-50,-1 0-32,36 0 2,-35 0 3,-1 0-8,1 0 13,0 0-17,17 0 8,18 0 1,-18 0-2,-17 0 3,-1 0-1,1 0 81,-18 18-71,18-18 37,-1 0-39,1 0-21,0 0 10,52 35 4,-52-35 36,-1 0-27,1 18-15,0-18 0,-1 0 0,1 0 4,-18 17-13,35-17 23,-17 0-6,0 0-19,17 0 16,-18 0 2,1 0-5,17 0 2,1 0 28,-19 0-20,1 0-11,0 0-5,17 18 3,18-18 6,-36 0 52,1 0-48,0 0-9,-1 0 2,1 18 2,0-18 34,-1 0-38,1 0-4,17 0 8,0 17-2,1-17-13,-19 18 4,1-18 9,17 0-3,-17 0-4,0 0 6,35 35 3,35-35 2,70 18-2,-69-18 0,-19 0 1,-52 0 0,-1 0 0,36 0-2,-17 0 3,-1 0-1,-17 0-7,-1 0-3,1 0-6,35 0 5,-18 0 3,36 0 9,-54 0-2,19 0 3,34 0-5,-35 0 2,18 0 2,35 0-3,-70 0 3,0 0 1,17 0-2,-17 0-5,35 0-10,0-18 3,-36 18 6,71-35 6,1 17-2,-54 18 3,0 0-2,-17 0-2,-1-17-11,19 17 15,-19-18-2,19 18 0,-19 0 2,18 0 72,-17 0-61,17 0-22,18 0 15,0 0-21,35 0 17,-17 0-3,-53 0 1,-1 0 30,19 0-24,-19 0 10,71 0-30,1 0 15,-1 0-1,-35 0-11,-36 0 7,1 0 2,0 0-13,-1 0 49,1 0-14,35 0-25,-36 0 0,1 0-8,0 0 6,-1 0 5,19 0 2,-19 0 0,36 0 24,-18 0-30,89 0 7,17 0-1,-35 35 1,-18-35 1,-70 0-3,-1 0-13,1 0 4,0 0 4,17 0 6,0 0 0,18 0 3,-35 0-14,-1 0 67,1 0-56,0 0-4,35 18 0,-18 0 3,0-18 1,53 17 1,1-17 0,34 0-1,-88 0-12,18 0 9,-35 18 3,17-18-14,-17 0 13,-1 0-14,19 0 15,17 0 0,-36 0 1,1 0 2,-1 0 2,1 0 0,0 0-13,52 17 9,18 19-2,1-19 1,-1-17 0,-53 0 2,-17 0-3,-1 0 15,1 0-22,35 0 5,0 0 4,17 0-1,54 0 1,-36-35 0,-17 17 1,-36 18-2,-17 0-10,-1 0 4,19 0 7,-19-17 29,1 17-42,35 0 13,0-18-14,-18 18 10,18-35 3,35 35-15,-35-18 6,-35 18 1,-18-17 66,-18 17-45,18-18 83,-35 18-88,17 0 3,-35-18-9,18 18-2,-18 0 1,18 0-1</inkml:trace>
    </iact:actionData>
  </iact:action>
</iact:actions>
</file>

<file path=ppt/ink/inkAction2.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7:01:06.828"/>
    </inkml:context>
    <inkml:brush xml:id="br0">
      <inkml:brushProperty name="width" value="0.05292" units="cm"/>
      <inkml:brushProperty name="height" value="0.05292" units="cm"/>
      <inkml:brushProperty name="color" value="#FF0000"/>
    </inkml:brush>
  </inkml:definitions>
  <iact:action type="add" startTime="18888">
    <iact:property name="dataType"/>
    <iact:actionData xml:id="d0">
      <inkml:trace xmlns:inkml="http://www.w3.org/2003/InkML" xml:id="stk0" contextRef="#ctx0" brushRef="#br0">13899 8043 0,'0'18'616,"0"0"-605,0-1 5,0 19-14,0-19 3,0 18 1,0 18 4,0-35-3,0 0 3,0 17-5,0-17 98,0-1-90,36-17 467,-19 0-390,1 0-80,0 0 0,-1 0 2,1 0 2,17 0 77,0 0-80,-17 0 2,35 0 2,18-35 5,-36 17-13,18-17 0,-36 17-6,19 1 6,-19-1 2,36 0 6,-35 18 8,0-17-12,17 17 6,0-18-1,18-35 2,-35 36-11,-1 17 2,19-36 7,-1 19 1,35-36 0,19 18 0,-19-1 0,-35 1-1,1 17 0,34 1 2,-34-1-17,-19 0 5,36 18 3,0-53 8,18 18-1,-36 0 0,0 35 1,18-18 1,-18 1-2,1-19-1,-1 19 2,53-1 3,-70 18-3,17 0-3,-17 0-10,-18-18-2,17 18 2,1 0 3,0 0 10,-1-17-3,1 17-11,-1 0 8,1 0 3,17 0 35,-52 0 190,-1 0-227,0 0 8</inkml:trace>
    </iact:actionData>
  </iact:action>
  <iact:action type="add" startTime="35958">
    <iact:property name="dataType"/>
    <iact:actionData xml:id="d1">
      <inkml:trace xmlns:inkml="http://www.w3.org/2003/InkML" xml:id="stk1" contextRef="#ctx0" brushRef="#br0">17939 8096 0,'0'18'295,"0"0"-286,0 34 0,0-34 0,0 0-4,0 17 0,35 18 2,-35-35 1,0-1 7,0 1-5,18-18-3,-18 35-1,0-17 12,17 35 17,-17-36-32,0 1 26,18-18 26,0 18-18,-1-18-21,1 0-4,-18 17 3,18-17 3,34 0-9,1 35-2,-17-35-6,17 0 4,-36 0 2,36 0 11,-18 0-1,-17 0 0,17-17-7,-17 17 2,0-35-2,17 17 7,0 0 0,36-35 0,-54 36-15,19-36 13,34 18 3,-52-18-2,17 17-1,71-52 4,-71 35-10,0 0-3,-17 18-5,35-18 6,-35 0 17,87-35-23,-16-18 15,-36 36 1,-36 34 0,1 36-1,0-17 1,-1-1 1,18-52-2,18 34 0,-17 19 0,-19-19 1,1 19 0</inkml:trace>
    </iact:actionData>
  </iact:action>
  <iact:action type="add" startTime="53602">
    <iact:property name="dataType"/>
    <iact:actionData xml:id="d2">
      <inkml:trace xmlns:inkml="http://www.w3.org/2003/InkML" xml:id="stk2" contextRef="#ctx0" brushRef="#br0">14252 13723 0,'18'0'380,"-18"18"-358,0-1-10,0 1-3,0 0 0,0 17-3,0 0 2,18-17-2,-18 17 4,0 18-3,0-18 0,0 1-1,0-1 12,17 18 15,-17 0 0,0 0 0,0-36-16,0 1-1,18-18 107,-1 0-84,1 0-32,0 0 9,17 0 3,0 0-7,-17 0-10,17-35-1,-17 17 6,35-17 10,-18 17-9,18-35 7,53-53-14,-53 53 3,-18 36 8,71-71 4,-18-18 1,18 35 0,-36-35 0,1 36 0,-1-36-1,1 35 3,-36 36-2,1 0-1,-1 0 1,-17 17-7,-18-17-4,17 35-5,-17-18 10,-17 18 395,-1 0-395</inkml:trace>
    </iact:actionData>
  </iact:action>
  <iact:action type="add" startTime="65364">
    <iact:property name="dataType"/>
    <iact:actionData xml:id="d3">
      <inkml:trace xmlns:inkml="http://www.w3.org/2003/InkML" xml:id="stk3" contextRef="#ctx0" brushRef="#br0">18927 12965 0,'17'70'132,"-17"-52"-123,35 17-1,-17 18-3,0-35 6,-18 17-6,17 18 1,1-36 2,-18 1 0,0 35 0,35-18 2,-35-17 10,0 0-19,18 52 31,-18 18 3,0-52-9,18-1-18,-1-35 179,1-18-177,35-35 0,-36 0 0,54-35 3,35-18 4,-18 18 3,-35 35-7,0 0-11,0-17-1,-18 17 6,18-18 18,53-87-23,-53 87 4,0-17 1,52 0 12,19-18-2,-36 18-1,-35 17 1,-18 36-3,-35 17 56</inkml:trace>
    </iact:actionData>
  </iact:action>
</iact:actions>
</file>

<file path=ppt/ink/inkAction3.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7:02:57.802"/>
    </inkml:context>
    <inkml:brush xml:id="br0">
      <inkml:brushProperty name="width" value="0.05292" units="cm"/>
      <inkml:brushProperty name="height" value="0.05292" units="cm"/>
      <inkml:brushProperty name="color" value="#FF0000"/>
    </inkml:brush>
  </inkml:definitions>
  <iact:action type="add" startTime="379255">
    <iact:property name="dataType"/>
    <iact:actionData xml:id="d0">
      <inkml:trace xmlns:inkml="http://www.w3.org/2003/InkML" xml:id="stk0" contextRef="#ctx0" brushRef="#br0">13141 9648 0,'18'0'27,"-1"18"-12,1-18 25,17 18-32,0-18-2,-17 17-1,0-17 3,17 0 0,53 18 13,0-18 13,-70 0-32,0 0 6,70 35 14,159 71 12,-159-18-17,0-52-1,36 17 1,-18-1 0,-71-34-8,18 0-2,-18-18-6,18 35 6,0-35 3,-18 0 5,0 18 1,-17-18 80,0 0 72,-1-18-158</inkml:trace>
    </iact:actionData>
  </iact:action>
  <iact:action type="add" startTime="380465">
    <iact:property name="dataType"/>
    <iact:actionData xml:id="d1">
      <inkml:trace xmlns:inkml="http://www.w3.org/2003/InkML" xml:id="stk1" contextRef="#ctx0" brushRef="#br0">16475 9507 0,'0'0'1,"17"0"21,1 0-10,0 0-5,35 0 29,-18 0-34,141 71 30,-123-18-17,53 0-12,17 0-2,36 17 7,-88-17-3,35 0 11,17 0 0,1 53-14,-89-89 4,18 36 5,17-17 5,18-19 0,-52 1 1,-19-18 0,1 35-1,0-17 1,17-18 1,0 17-2,18 19 1,-35-36-1,17 17-15,-88-17 185,-247-70-178</inkml:trace>
    </iact:actionData>
  </iact:action>
</iact:actions>
</file>

<file path=ppt/ink/inkAction4.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7:09:21.508"/>
    </inkml:context>
    <inkml:brush xml:id="br0">
      <inkml:brushProperty name="width" value="0.05292" units="cm"/>
      <inkml:brushProperty name="height" value="0.05292" units="cm"/>
      <inkml:brushProperty name="color" value="#FF0000"/>
    </inkml:brush>
  </inkml:definitions>
  <iact:action type="add" startTime="46350">
    <iact:property name="dataType"/>
    <iact:actionData xml:id="d0">
      <inkml:trace xmlns:inkml="http://www.w3.org/2003/InkML" xml:id="stk0" contextRef="#ctx0" brushRef="#br0">3140 12682 0,'0'18'212,"0"17"-203,0-17-1,0 0 20,0-1-13,17-17 227,1 0-134,0 18-95,-1-18-5,1 0 0,0 0 14,-1 0 68,18 0-79,-17 17 21,17-17 62,-17 0-86,0-17 5,35 17 4,-36-18 23,1 1-24,-1-1-5,19-35 8,-19 35-18,-17 1 5,36 17 2,-19 0 16,1-18 0,0 0-23,-1 1 15,1 17-15,0-18 18,-1 1-5,1 17 3,-1 0 16,19-18-17,17-35 1,-18 18 0,18 17-1,-18 0 1,0 1 0,-17 17-1,-18-18 1,18 18 0,-1 0 4,1-18-9,53-34 5,-36 34-1,0 0 1,0 1 0,1-1-1,-19 0 0,-17 1 2,18 17-13</inkml:trace>
    </iact:actionData>
  </iact:action>
  <iact:action type="add" startTime="49647">
    <iact:property name="dataType"/>
    <iact:actionData xml:id="d1">
      <inkml:trace xmlns:inkml="http://www.w3.org/2003/InkML" xml:id="stk1" contextRef="#ctx0" brushRef="#br0">7444 12735 0,'17'0'129,"36"36"-127,-18 16 2,18 1 3,-17 0 2,17 0 16,-18-17 7,-18-19 35,1-17-66,0 18 1,52-18 125,-17 0-119,-17 0 5,16-18-5,1 18-1,-17-35-6,17 35 6,-18-18 0,71-52 11,-18-1-2,18-35 1,-18 18 0,18-18-2,-18 36 3,35-54-1,-52 36-1,-1 17 0,1 36 1,-36-35 0,18-1 0,-17 53 0,-19-34-1,1 16 2,-1 19-1,1-1 35,0 0-39,-18 1-6,0-1 3,35 18 7</inkml:trace>
    </iact:actionData>
  </iact:action>
  <iact:action type="add" startTime="51484">
    <iact:property name="dataType"/>
    <iact:actionData xml:id="d2">
      <inkml:trace xmlns:inkml="http://www.w3.org/2003/InkML" xml:id="stk2" contextRef="#ctx0" brushRef="#br0">11007 13176 0,'17'0'80,"1"0"-54,0 36-4,-1-19-9,1 1-8,-1-1 3,1 1 0,0 0 5,-18-1 3,35-17 12,-35 18 5,35 35 0,1-18-18,-19 36 5,1-71-7,-18 17 34,18-17-37,-1 36 1,18-19 6,-17 1 1,0-18-2,-1 0 18,1 0-13,0 0-6,-1 0-2,1 0 4,35 0 0,-36 0 0,1 0-2,35-18-12,0-35 9,0 0-11,17-35 16,1-18 0,0 18-2,17-18 3,18 18-2,-36-18 2,18-35-2,-17 71 1,-18 17 0,-18-53 0,71 18 0,0-18 2,-71 71-13,18-18 5,0 0-10,0 0 2,0-18 6,35-34 8,-35 69-2,0-17-14,-18-52 15,18 16 0,-35 19 2,-18 52-1,17 0 20</inkml:trace>
    </iact:actionData>
  </iact:action>
  <iact:action type="add" startTime="61465">
    <iact:property name="dataType"/>
    <iact:actionData xml:id="d3">
      <inkml:trace xmlns:inkml="http://www.w3.org/2003/InkML" xml:id="stk3" contextRef="#ctx0" brushRef="#br0">16422 13264 0,'17'0'3,"36"0"4,-35 0 0,0 0 2,-1 0-3,1 0 21,0 0-15,-1 0-7,18 0 3,1 0 0,17 36-2,35-36 11,106 0 16,-35-36 2,-124 36-3,-17-17-6,34-1-10,-34-35-6,88-35 5,-18-18 1,-17 71 1,-1-36-1,-52 36 1,-18 17 1,0 1-1,18-54-1,-18-17 0,0 70-5,17-17-6,-17-18-4,0-35 14,0 0 1,0-36 1,0 36 0,0 0 0,-17 70-13,17-17 8,0-35 6,-36 34-1,19-34-16,17 34 5,-18-16 3,-17-37 9,17 1-1,0 18-1,-35-19 1,18 1 1,0 35-9,17 0-4,1 18-3,-19-18 5,19 35 1,-19-52 10,1 17-3,18 18 3,-54-36-3,0-35 1,-34 18 1,-36-71 4,35 71-5,17-18-1,19 71 2,-1 17 0,54-17 0,-19 18-3,-52 17 3,0-36-1,0 1 1,0 35 0,-36 0-1,-35 0 3,107 0-5,16 0-13,-52 18 15,18-18 0,17 0 2,0 0-2,17 17 1,19-17-1,-1 18 4,0 0-6,-17-1 3,-18 1-15,36 35 15,-1 0-3,-35-18-13,35 0 0,18-17 5,-17 0 2,-36 17 10,35 0-2,1 36-1,-1-36 5,0 0-3,1-17-3,-1 52-12,18-52 5,-35 17 4,17 36 3,18-18 2,-18-18 0,18 0 1,0-17 16,0 0-31,0-1 7,-17 1-1,17-1-7,0 1 29,0 35-29,0-18 16,-18 1-13,18-19 7,0 54 7,0-36-1,0 53-1,0-52 0,0-1 1,0 0-1,0 36 2,0-18-1,0 0 1,0-36-9,18 1-2,-18-1 29,0 1-18,17 0-7,1 52 6,17 18-1,-17-52 1,0-1 0,-1 53 0,1-35-2,0 0 3,17-18-2,-17 18 2,-1-35-3,-17 35 3,18-53-2,-18 17 1,17 1 10,1 0-15,0-1 1,35 54 1,0-18 3,-1 17 0,-34-34 0,0-1-1,-18-17 29,17-1-24,1 1-9,17-1-3,18 72 7,35 17-1,-17-36 2,-53-35 0,-1-17 0,1-18 24,0 18-15,-1-1-17,36 1-1,-35 0 5,35 17 4,-18-18 0,0 1-6,-17-18-3,17 18-8,-17-18 13,-1 17-12,54-17 16,-53 18-1,-1-18 2,1 18-1,-1-18-15,1 35 11,88 0 5,0-17-3,-53-1 2,-36-17 59,1 0-28,-36-17 217,18-1-254</inkml:trace>
    </iact:actionData>
  </iact:action>
  <iact:action type="add" startTime="84181">
    <iact:property name="dataType"/>
    <iact:actionData xml:id="d4">
      <inkml:trace xmlns:inkml="http://www.w3.org/2003/InkML" xml:id="stk4" contextRef="#ctx0" brushRef="#br0">17022 13388 0,'0'0'1,"0"-18"174,0 1-48,-18-1-118,-17-17 1,-1 17-6,-17-35 4,18 36 0,0-1 0,0-35 1,17 35-2,-35 1 3,18-1-1,-18-17-4,0 17 4,-18-52 9,1 34 18,-36 19-1,88-1-6,1 18-28,-1-18 7,0 18 0,1 0 9,-1 0 2,-35 0-4,36 0 0,-36 0-14,0 0 6,17 0 2,-34 0 8,35 0-1,-1 0 1,-34 0-1,17 36 1,-18 17 2,54-36-5,-1 1-12,0 0-1,18-1 2,-17 18 8,-36 36 6,35-36-1,18-17 2,0 0 1,0-1-4,0 36 1,0 0 1,0 18-1,0-36 0,0 0 1,0 53 0,36 0-1,-19-17 1,-17-53-1,18 17-15,-18-17 6,17-18 2,1 17 8,0 19 21,-1-19-27,19 1 7,34 35-1,-35-18-2,36 0 2,-53-17 0,-1-18 0,19 35 0,52-17 0,-35-18-7,0 35 2,-36-17-11,18-18 0,-17 17 7,70 1 10,1 0-3,-37-18 2,-34 35 1,35-35-3,35 0 2,0 0 0,1-18 0,-19 1-1,-52 17 1,-1 0 1,1 0-2,0 0 0,17-18 1,71-35 0,-71 18 0,0 17 0,1-35 1,-19 53-8,-17-17 7,18 17-13,-18-18 12,35 18 20,-17-18-22,-1-17 38,-17 17-30,0 1-1,18-1-13,-18 1 5,0-1 4,0 0 42,0 1-43,0-1-5,0-35 4,0 35 1,0 1 32,0-1 204,-18 0-229,1 1-10,17-1 0,0 1 5</inkml:trace>
    </iact:actionData>
  </iact:action>
  <iact:action type="add" startTime="93054">
    <iact:property name="dataType"/>
    <iact:actionData xml:id="d5">
      <inkml:trace xmlns:inkml="http://www.w3.org/2003/InkML" xml:id="stk5" contextRef="#ctx0" brushRef="#br0">20073 13194 0,'0'0'0,"35"0"5,18 35 3,-17 0 0,16-17 0,1 0 0,-17-18-2,-19 0 2,19 0 0,-19 0 0,1 0 15,-1 0-22,160 0 31,-54-71 4,-52 54-3,-36-1-17,18 0 0,-18-17 0,36-18 2,-36 35-3,18-17-13,0 0 13,-18 17 0,18-52-12,-35 52 2,-1 0 4,1-17 8,0 0 0,17-18-1,18 0 1,-18-18 0,-17 1 0,0 52-1,17-35-15,-35 18 6,17 0 5,19-53 3,-1-1 0,-17 19 1,-1-18 2,-17 35-1,18-18-1,-18 18 0,0 18 1,0-36-1,0 36 1,0-35 4,0 52-14,-18 0 0,18 1-6,-17-1 6,17 0 9,0 1-3,-18-1 1,-17-17 0,-71-36 4,71 18-1,-71-52-14,53 69 8,0-17-10,35 36 16,1-1-16,-72-53 14,19 1 2,17-1 1,0 36-2,18 0 0,-18-36 3,-18 54-4,36-1 1,17 0 3,1 18 4,-1 0-14,-17 0 8,0 0-1,-18-35-15,0 35 5,17 0 2,-69-18 10,16 18-1,37 0-1,-37 0 0,1 0 2,53 0-2,0 0-11,17 0 20,0 18-21,-35 17 12,36-17-5,-36 0-4,35-18-6,1 17 5,17 1 3,-71 35 7,36-18 0,-1 0 1,19-17 0,-1-18-10,18 18 4,-53 17 6,-35 71-1,18-71 1,17 53-1,-18-17 2,53-54-9,1 19-2,-1-1-6,-17-35 15,35 18 4,-18-18 4,18 17-12,-17 1 2,17 0-2,0-1 6,-18-17 23,18 18-20,0-1 30,0 1-43,0 17 4,0 18 5,0 36 0,0-37-8,0-34-1,0 0-7,0 17 4,0-17 6,0-1 5,0 36 0,0 0 1,18 0 1,-18-35-13,0 17 7,17-17 3,-17-1-1,0 1 4,35-18-2,-35 17-11,18 1-3,-18 0 1,18 35 6,-18-36 5,17 36 4,1-35-3,0 52-14,-18-52 15,17 0-15,-17-1 16,0 1-2,36 35-13,-19-35 4,-17-1 4,36 36 6,34 18 1,-52-18-1,-1-18 1,-17-18 0,18-17 10,0 18-2,-1 0-9,1-1 0,0 1 1,17-18 0,0 18-3,0 17 4,1 18-2,-19-53 1,36 18 0,-35-1-1,-1-17-15,19 35 15,-19-35 0,1 18 1,0-18 1,-1 0-3,19 18-13,-19-1 6,1-17 0,-1 36 8,1-19 0,17 1-14,1-18 10,-36 18-9,17-18 14,1 0 34,-18 17 9,18-17-45,52 0 182,-35 0-188,18 0 5,-35 53-13</inkml:trace>
    </iact:actionData>
  </iact:action>
  <iact:action type="add" startTime="104300">
    <iact:property name="dataType"/>
    <iact:actionData xml:id="d6">
      <inkml:trace xmlns:inkml="http://www.w3.org/2003/InkML" xml:id="stk6" contextRef="#ctx0" brushRef="#br0">22737 11342 0,'17'-35'120,"1"17"-118,35-35 1,-36 0 6,19 18-2,-1-18 0,18-35 17,123-159 8,-123 123 1,18 18 1,17-35-1,-53 53-17,18 0 1,18 35-2,-1 0 2,-35 18-1,18-18 3,18 0-5,-18 0 3,53 18 0,-53-1-1,0 19 3,-18 17 49,0 0-61,18 0 1,0 0 8,35 53 1,-70-36-2,52 1-15,-52 17 17,0-35-16,-1 18 15,1 0 0,35-1-15,0 1 6,-36 0 2,36 17 9,-35-18-12,0 1 19,-1-18-24,18 35 16,36 36-1,-18-36 0,0 0 1,17 36 1,-34-36 2,-19-17-7,1 0-10,0-18 3,-1 35 1,36 0 11,-35-35-1,-18 18-9,17-18 0,1 17 41,17 19-48,-17-36 24,0 17 1,-18 1-10,17 17 1,36 18-1,-35-18 0,-1 18-3,1-35-10,0 17-2,17 18 15,-17-35 0,17 70-14,18-35 2,-18 0 7,36 35 6,-1 0-1,-34 18 2,-1-35-2,-18-54 0,-17 1-15,-17-71 298,-36 0-288,-53-35 2,53 35-4</inkml:trace>
    </iact:actionData>
  </iact:action>
  <iact:action type="add" startTime="113114">
    <iact:property name="dataType"/>
    <iact:actionData xml:id="d7">
      <inkml:trace xmlns:inkml="http://www.w3.org/2003/InkML" xml:id="stk7" contextRef="#ctx0" brushRef="#br0">2999 9543 0,'17'0'14,"36"-18"34,-18 18-40,18-18 0,71 18 16,-18 0 7,-89 0 3,71 0-33,-17 0 15,17 0 0,18 0 1,18 0-1,17 0 0,-18 0 2,-35 0-2,106 0 1,-123 53 1,17-35-2,-53 0 1,54-1 0,34 36 0,-88-35-1,177 35-13,-53-18 2,-89 18 19,107 17-23,-71-34 15,-89-36 0,54 17 30,-1-17-38,1 53 5,193 0 3,-175-35 2,-36-18-1,17 0-2,18 17 2,18-17 0,141 36 0,18 17 1,-160-18-2,37-17-15,-90-1 5,-16-17 3,17 0 9,17 0-1,54 35-1,-36-17 1,18 0-3,-18 17 3,53 0 0,-53 18 0,0-35-1,1 35 1,16 0 1,-87-53-15,17 17 10,71 36 4,-71-35-2,89 0-13,-53 17 5,34-18 2,248 89 7,-176-53 1,-72-35 0,-16-18 1,-1 0 0,-71 0-5,1 0-13,17-35 6,-17 35 5,105 0 7,124-18-2,89 36 0,157 34 2,-316-16-2,-54-19 1,-35-17-2,-35 0 2,-17 0 0,52 18 0,-35-18 0,0 0-16,-36 18 5,36-18 3,35 0 8,1 53 2,-1-53-3,0 52 0,-35-52-4,0 18-8,-18 0-3,18 17 14,35-17 3,-35-1-3,35 19-14,-35-19 6,18-17 4,70 36 5,-53-36-1,0 0 2,36-18 1,-71 0-3,53-17-13,-18 17 4,-18 1 3,18-36 7,1 35 1,-36-17 0,35 17-1,-53 1 1,53-1-1,-52 0 3,-1 18-4,71-35-13,-89 35 4,19-18 2,34 1 10,18 17-2,53-53 0,-17 53 1,-36-18 0,53 18 0,-53 0-1,1-35 1,52 17 0,141 18 0,-70 0 0,-124 0-1,-53 0 2,0 0-3,54-17-14,-54 17 6,35 0 2,265-36 7,36 1 0,-36 17 2,-123-17-1,-124 18 0,18-36-2,17 35 2,-17-35 0,-53 53-1,0-18 2,-35 18-9,-1 0-2,1 0-3,-1 0 9,72-35 3,52 35 2,-35-17-2,17 17 0,-35 0 2,-17 0-2,-18 0 0,70 0 1,18 0-1,71 0 2,35-53-3,0 17 3,-141 36-2,35-35-11,-35 35-4,35 0 9,-35 18-9,35-1 17,-18 72-1,71-37-2,-53-16-11,-35-36 8,88 53 6,-123-53-16,-1 17 13,36-17 0,70 0-14,-105 18 6,35 17 2,-18-17 7,18 35 1,17 0 0,-34-36 0,-1 1-1,-35 0 1,35 17 2,-53-35-3,0 0 1,18 0-13,-17 0 7,17 0 5,17 0 1,36-35 0,35-18 0,-53 35-2,-35-17 2,18 35 0,-18-36 0,35 36-1,-18-17 1,-17 17 0,0 0 0,53-18-1,18-17 1,34 0 1,-87-1-2,140-17-15,-140 53 5,35 0 2,53 0 9,-71-17 0,-35 17 0,-18 0-1,-17 0 20,17 0-22,18 0 3,-35 0 2,17 0-2,0 0 0,36 0-1,17-35-1,0 35 1,0 0 0,0 0 1,36 0 3,-54 0-7,107 17-12,-36 1 6,-35-18 2,35 35 7,-53-35 1,-70 18 0,17-18 0,53 0 2,-35 0-5,-18 0-12,71 0-2,0 0 9,35 0-3,36 0 11,-89 0-1,-53 0 0,18 17-15,-18-17 15,0 0 25,107 0-31,69 0 6,-34 0 1,-89 0-1,0 0 1,-17 0-1,-54 0 1,1 0 0,-1 0 4,1 0 31,0 0-39,-1 0 1,1 0 54,17-17-53,1-1-4,-1 18-5,71-53 12,-53 0-2,35 36-15,-53-1 13,-17 18-13,17-35 15,-17 35 149,-1 0-124,1 0 33,0 0-45,-1 0-28,1-18 26,35 18-14,35 0 4,0 0 0,-53-18-2,1 18-13,17 0 75,-36 0-68,1 0 3,0 0 34,-1 0-21,1-17-16</inkml:trace>
    </iact:actionData>
  </iact:action>
  <iact:action type="add" startTime="126814">
    <iact:property name="dataType"/>
    <iact:actionData xml:id="d8">
      <inkml:trace xmlns:inkml="http://www.w3.org/2003/InkML" xml:id="stk8" contextRef="#ctx0" brushRef="#br0">28663 10319 0,'18'0'118,"-1"17"-105,-17 19-2,18-19-8,-18 19 1,18-1 23,17 53 6,0-35 0,1 53 3,-36-89-35,17 1 4,-17 17 19,0-17 15,18 0-27,-18 52 4,0-17 0,17 0 1,-17-18 0,0 1-1,0-19 0,0 36 43,18-35-45,-18 17-5,0-17-2,0-1 5,0 36 4,0-17 1,0-1 0,0-18 0,0 19 0,0 17-2,0-36 15,0 1 7,0 17-19</inkml:trace>
    </iact:actionData>
  </iact:action>
  <iact:action type="add" startTime="128167">
    <iact:property name="dataType"/>
    <iact:actionData xml:id="d9">
      <inkml:trace xmlns:inkml="http://www.w3.org/2003/InkML" xml:id="stk9" contextRef="#ctx0" brushRef="#br0">29104 11165 0,'0'-17'12,"0"34"68,-17 19-72,-1 17 0,-17-36 5,-1 71 21,19-52-16,-1-1-3,0 0 1,-35 36 1,36 17 0,17-70-1,-18-1-15,1 1 7,17-36 219,0 1-215,0-1-6,0-35 8,-36 18 1,1-18-13,17 35-1,-17-35 13,0 53-13,17-35 15,1 35 1,-1 0 296</inkml:trace>
    </iact:actionData>
  </iact:action>
  <iact:action type="add" startTime="136364">
    <iact:property name="dataType"/>
    <iact:actionData xml:id="d10">
      <inkml:trace xmlns:inkml="http://www.w3.org/2003/InkML" xml:id="stk10" contextRef="#ctx0" brushRef="#br0">21431 15716 0,'0'0'1,"36"-17"-1,16-36 8,-34 35 0,0 0 0,-1 18 0,36-17 13,-35 17 12,0 0 1,105-71-1,-105 54-17,35-19-15,-36-17 15,-17 36-15,36-19 13,-19 1 4,18-35-2,1 17 0,-19-35 0,1 17 2,17 0-1,-35 36-16,0-18 6,36 18 1,-36-53 8,0 0 0,17 17 2,-17 18-2,0-17 2,0 34-2,0-34-14,0 52 4,0-17 3,0-53 7,-17 35 1,-1 17 0,18 19-1,0-1 2,-35 0 31,17-52-48,-53-1 14,-17 1 4,53 35-3,0-1-1,-18-34 2,-35-1 1,35 53-2,-53-87-15,71 69 5,-1-17 3,-52-52 8,17 69-1,36 36 0,0-17 2,-36-1-1,18 0-1,18 18 1,18 0-16,-1 0 29,-17 0-22,17 0 3,-70 0 5,0 0 1,-1 18-1,-52 53 2,71-54-1,34-17-2,1 36 3,18-19-2,-36 18 1,17-17-1,1 53 0,-35-1 2,17-17-2,17-18 0,1 54 3,17-54-4,-52 18-14,52 0 6,-35-18 1,18 18 9,-36 0 0,36 17 0,0-34-1,17-36 7,18 35-11,0 0 3,-17 1 2,-1-19 0,0 18 0,18-17-13,-17 17 9,17 18 3,-18 18 0,18-36 2,0 0-18,0-17 15,0 17-14,0 18 14,0 0 2,0 53 0,0-18 1,53 0-2,-35-52 0,17 34 2,-17-35-3,34 1-14,-52-19 15,0 36-16,18-35 18,-18 17-3,35-17 59,-17-1-65,35 19-1,-18-1 2,36 18 6,-36-18 1,18-17 1,-18 0-3,18-1 2,0 18-1,0-17 2,-18-18-16,18 0 12,0 18 4,35-1-2,1 1-1,-1-18 3,0 35-1,0-35 0,-17 18 1,-54-18-8,1 0-6,0 0-3,-1 0 15,36 0 0,-88 0 293,17-18-299,-35-35 6,36 36-15</inkml:trace>
    </iact:actionData>
  </iact:action>
  <iact:action type="add" startTime="156948">
    <iact:property name="dataType"/>
    <iact:actionData xml:id="d11">
      <inkml:trace xmlns:inkml="http://www.w3.org/2003/InkML" xml:id="stk11" contextRef="#ctx0" brushRef="#br0">29510 12594 0,'-18'0'308,"-17"0"-291,17 0 26,1 0-32,-1 0 1,0 0-8,1 0 2,-19 0 16,-105 0 11,0 0 3,124 0-4,-19 0-30,1-17 8,17 17 13,1 0-9,-19 0 3,19 0 1,-1 0-2,1 0-1,-1 0-15,-35 0 6,18-36 5,-53 36 5,17 0 1,0 0 0,54 0 0,-1 0 18,1-17-19,-19 17-7,-17-18-2,18 18-6,-18 0 5,0-35 3,18 35-2,-18-18 3,-35 18 6,0 0 1,-1 0-1,1 0 0,35 0 2,-35 0-1,70 0-11,-17 0 5,-35-18 4,-19 1 3,1-19-2,0 1 1,18 35-1,34 0 1,-17 0-13,36 0-3,-1 0 10,-17 0-10,-53 0 15,17 0 0,-17 0 1,53 0 1,-1 0-3,19-17 3,-36 17-2,17-36 1,-52 36-1,0-17 1,0 17 0,53 0-1,-54 0-14,36 0 2,18 0 7,0 0 6,0 0 0</inkml:trace>
    </iact:actionData>
  </iact:action>
  <iact:action type="add" startTime="159126">
    <iact:property name="dataType"/>
    <iact:actionData xml:id="d12">
      <inkml:trace xmlns:inkml="http://www.w3.org/2003/InkML" xml:id="stk12" contextRef="#ctx0" brushRef="#br0">26123 12118 0,'-17'0'184,"-36"35"-170,-36 0-3,54 1 2,18-36-5,-19 0 6,36 35 250,18-35-213,0 18-1,-1-1 12,1 1-47,-1 0-10,54 52 13,-36 18-1,71 18 0,-53-18-1,-35-88-15,-18 18 14,53 53 5</inkml:trace>
    </iact:actionData>
  </iact:action>
</iact:actions>
</file>

<file path=ppt/ink/inkAction5.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7:12:11.463"/>
    </inkml:context>
    <inkml:brush xml:id="br0">
      <inkml:brushProperty name="width" value="0.05292" units="cm"/>
      <inkml:brushProperty name="height" value="0.05292" units="cm"/>
      <inkml:brushProperty name="color" value="#FF0000"/>
    </inkml:brush>
  </inkml:definitions>
  <iact:action type="add" startTime="48834">
    <iact:property name="dataType"/>
    <iact:actionData xml:id="d0">
      <inkml:trace xmlns:inkml="http://www.w3.org/2003/InkML" xml:id="stk0" contextRef="#ctx0" brushRef="#br0">14305 7761 0,'18'0'175,"17"0"-166,-17 0 3,-1 0 18,36 0-28,0 0 29,88 0-30,-123 0 4,70 0 23,88 0 6,-105 0 0,-18 0 26,-18 0-49,-17 0-1,52 0 7,19 0 0,-1 0 1,-53 0-3,36 0-12,-54 0 11,1 0-13,70 0 15,0 0-1,1 0 3,-72 0-14,1 0 9,17 0 4,18 0-2,-18 0-13,-17 0 4,0 0 6,-1 0 8,1 0-7,17 0 0,53 0 4,0 0 1,1 0-3,-54 0 3,0 0 31,1 0-48,52 0 16,53 0 0,-18 0-1,18 18 2,-105-18-3,-19 0 18,19 35-32,87-35 15,18 35 1,-106-35 0,36 0 0,-71 18 1,18-18-3,52 0-15,-17 0 5,-18 0 6,36 0 6,52 0 0,-52 0-14,-36 0 11,53 0 4,-70 0-2,70 18-13,-35-1 8,0-17-10,0 18 16,0-18-1,-18 18 1,53-18 0,1 35 0,-1-18-1,0 1 2,-35 17-3,0-17-13,-18-18-1,18 18 4,-18-18 3,71 53 9,-53-36 1,0 1-2,-35-18 1,-1 17 32,142-17-48,17 0 16,-52-17-2,-36-18 2,-35 35-1,-35-18 52,17 0-62,18 1 4,35-19 8,-35 19-15,-18-1 10,71-17 3,-71 17 2,-17 1-1,0 17 0,-1 0 6,19 0-14,34-18 6,18 0 2,0-17 1,-17 35-2,-53 0 1,-1 0 18,19 18-18,17-18-3,35 0-13,-53 17 7,18-17 0,17 0 9,-17 0 0,18 0-1,-1 0 0,89-35 1,-35-18 0,-36 35 0,-70 18-1,70-17-15,-35-19 4,-36 19 6,19-1 6,-19 1 6,1 17 76,-1 0-19,19 0-68,-19 0-2,1 0 1,0 0 4,35 0-11,0 0 0,-18 0 5,35-18 8,-34 18 31,17 0-36,-36 0 39,-34 0 200,-1 0-241</inkml:trace>
    </iact:actionData>
  </iact:action>
  <iact:action type="add" startTime="117762">
    <iact:property name="dataType"/>
    <iact:actionData xml:id="d1">
      <inkml:trace xmlns:inkml="http://www.w3.org/2003/InkML" xml:id="stk1" contextRef="#ctx0" brushRef="#br0">7549 13458 0,'36'0'72,"-19"0"-52,1 0-10,35 0 11,0 0 12,0 18 1,0-18-1,0 0-16,-18 18-1,-17-18-10,-1 0 6,1 0 2,17 0 3,-17 0 0,-1 0-12,1 0 12,17 0 1,-17 0-9,35 35 8,17-35 0,-52 0 4,0 0 17,17 0-26,-17 0 0,-1 18 5,18-18 1,-17 0 13,0 0-28,-1 0 14,19 0-3,-19 17-11,36-17-2,-18 0 4,18 0 3,-17 18 8,-19-18 1,1 0 24,0 0-29,-1 0 2,54 0 3,-36 0-1,-35 18 2,18-18-2,-1 0 0,1 0 1,35 0 39,-35 0-46,-1 0-1,1 0-2,17 0 10,-17 0 1,-18 17-2,17-17 12,1 0-7,17 0-20,1 0 16,-1 0-1,-17 18 1,17-18 0,35 0-1,19 35 1,-19-17 1,-35-18-3,-17 0 2,35 0-1,17 0 1,-34 17 0,52-17 0,-53 18 0,-17-18-1,-1 0-13,1 0 18,17 0-10,-17 0 4,0 0 1,-1 0-15,1 0 5,0 0 26,-1 0 20,1 0-42,0 0 7,34 0-1,-34 0 0,0 0 1,-1 0 1,1 0-15,0 0 9,-1 0 4,1 0 2,17 0 73</inkml:trace>
    </iact:actionData>
  </iact:action>
  <iact:action type="add" startTime="131025">
    <iact:property name="dataType"/>
    <iact:actionData xml:id="d2">
      <inkml:trace xmlns:inkml="http://www.w3.org/2003/InkML" xml:id="stk2" contextRef="#ctx0" brushRef="#br0">22525 13688 0,'17'0'100,"36"0"-89,53 17-4,-70 19-5,16-36 6,-16 0 1,17 17-2,-18-17 4,18 0-8,-18 0 9,53 0-8,-52 0 4,17 0 0,-18 0 0,53 0 12,-70 0 14,-1 0 106,1 0-124,0 0 6,34 0-9,-16 0-6,52 0 10,0 0 2,-70 0-5,-1 0-13,19 0 4,-19 0 32,1-17-16,0 17-17,-1 0 28,18 0-31,-17-18 69,35 18-58,-18-35-5,18 35 3,0-18 7,-35 18 0,-1 0 6,1 0 30</inkml:trace>
    </iact:actionData>
  </iact:action>
  <iact:action type="add" startTime="134330">
    <iact:property name="dataType"/>
    <iact:actionData xml:id="d3">
      <inkml:trace xmlns:inkml="http://www.w3.org/2003/InkML" xml:id="stk3" contextRef="#ctx0" brushRef="#br0">10195 15769 0,'18'0'100,"0"0"-73,-1 0 24,1 0-33,-1 0 15,160 18-30,-124-18 0,123 0 25,-35 0 6,-105 0 26,16 0-49,-34 0 0,35 0 4,-18 0 3,-17 0 21,35 0-10,-18 0-24,18 0 4,0 0 8,0 0-1,-35 0 354,-1 0-358,1 0-4,-1 0-1,1 17 4,0-17 1,35 18-8,-18 17 5,18-35-4,-36 0 16,1 0 56,0 18-69,-1-18 1,54 0 21</inkml:trace>
    </iact:actionData>
  </iact:action>
  <iact:action type="add" startTime="136972">
    <iact:property name="dataType"/>
    <iact:actionData xml:id="d4">
      <inkml:trace xmlns:inkml="http://www.w3.org/2003/InkML" xml:id="stk4" contextRef="#ctx0" brushRef="#br0">21255 15381 0,'35'0'38,"-17"0"-27,-1 0-4,1 0 10,0 0 11,-18-18-27,0 1 39,35-18-13,-35-18-10,0 35-3,0-53-11,0 36 2,0 18 5,0-1 17,-18 0 23,1-35-38,-1 36-1,-53-72 6,1 19-2,-1-1 4,54 36-4,-54-35-13,54 70 13,-19-18-8,19 18 5,-1 0 2,-17-35 4,-1 35-1,1-18 0,0 18-12,17 0 4,-35 0 8,-35 0 1,0 0-3,0 0 2,17 0 0,-17 0-16,35 0 14,18 0-14,0 0 15,-18 0 1,0 35 0,-18-17-1,18 0 2,18-1-2,-18 1 2,18-1-3,-18 1 1,18 35 1,17-35 1,-17 17-15,17-17 0,0-1 8,-17 54 3,-18 17 3,0 0 0,53-17 0,-17 35 2,17-18-4,0 0 3,0-35-1,70 17 0,-35 1-1,18-18 2,-35-35-17,-18-1 13,18-17 1,-1 0 2,1 35 0,0-35-2,-1 18-14,36 0-1,-18-1 18,54 19-3,52 17-13,-88-53 4,-18 17 3,53-17 7,-17 0 1,-18 0 0,35 0 0,18-53 0,-71 36-2,71-36-13,-89 35 4,1 0 3,17-52 8,71-1 0,-53 36 0,18 0-1,-19-18 0,1 35 2,-53 1-13,18 17 34,0-18-29,17-35 2,35-35 5,-17 0 0,0 17-1,-70 53 204,17 1-208,17-18-3</inkml:trace>
    </iact:actionData>
  </iact:action>
</iact:actions>
</file>

<file path=ppt/ink/inkAction6.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7:17:19.05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9438">
    <iact:property name="dataType"/>
    <iact:actionData xml:id="d0">
      <inkml:trace xmlns:inkml="http://www.w3.org/2003/InkML" xml:id="stk0" contextRef="#ctx0" brushRef="#br0">2963 10107 0,'18'0'40,"0"0"-6,-1 0-7,19 18-20,-19 17 1,177 18 24,-35 0 2,-106-36-19,-18-17 0,36 0 2,-18 0-1,-18 0 1,18 0-1,-18 0 1,71 53-1,-18-53 2,-70 18-13,35-18 7,0 0 4,-36 0 0,1 0 1,52 0 1,-34 0-9,17 0-2,-18 0-6,-17 0 5,17 0 4,-18 0 6,19-18 1,17 18 0,35 0 0,-18 0-1,-34 0 1,34 0 0,-52 0 1,-1 0-2,19 0 0,-19 0 0,19 0 0,17 0 2,-18 18-3,-17-18-14,-1 0 58,1 0-18,-1 18-29,1-18 0,35 0-3,-18 0 8,-17 17-12,0-17 7,-1 0 18,18 0-5,-17 18 2,17-18-26,-17 0 15,17 0-15,-17 0 8,17 18 13,1-18-13,-1 0-1,-18 0 10,19 0 1,-1 0-1,-17 0-5,17 0-9,18 35-3,0-35 2,-18 0 5,53 0 8,-17 0 2,17 0-2,-53 18 1,0-18-1,36 17 1,-36-17-1,54 18-14,-37-18 4,-16 0 4,52 0 6,-35 0 0,-18 35-15,89-17 15,-36-1 1,-18-17 0,-52 0 0,0 0 17,-1 18-18,19-18 2,16 35-2,1-17 2,-17-18-3,-19 0-11,36 18 8,35-18 6,-52 17-3,-1-17 2,0 0-1,18 0 1,-18 0 0,18 0 0,18 0 0,-36 18-2,0-18 2,18 0 0,-35 0-13,0 0 8,35 0 5,17 0 1,-17 0-2,0 0 0,0 0-15,-18-18 14,-17 18-14,35 0 15,17 0 1,18 0 0,1 0 0,-54 0-1,18 0 1,0 0 27,-18-35-28,18 35-9,53 0 8,0-18 4,-18 18-4,0 0 2,-35-17 0,17 17-1,-17-18 5,0 18-13,-35 0-2,0 0-5,-1 0 5,1 0 2,0 0 8,52-35 1,18 35 0,0 0 0,-52 0 0,-19 0-1,1 0-14,0 0-1,-1 0 4,36 0 4,35 0 7,1-18 1,-1 18 0,-71 0 6,1 0 19,0 0-33,35 0 2,-36 0 6,19 0-1,-1 0-12,18 0 9,0 0 2,17 0 3,-35 0-7,18 0-6,-17 0-4,17-18 13,-18 18-13,35 0 16,19 0-1,-36-17 0,17 17 2,-17 0-3,18 0 2,17-35 0,-35 17 0,-36 18-1,1 0-15,17 0 0,0 0 14,36 0 3,-53 0-2,35 0-13,0 0 2,-36 0 6,18 0 5,-17 0 0,0 0 44,-1 0-50,1 0 2,70 0 4,-17 0 1,-36 0 0,0 0-1,36 0-15,-53 0 14,-1 0-14,1 0 17,-1 0-15,36 0 11,0 0 1,35 0 1,54 0 3,-54 0-3,0 0-1,-35 0 2,17 0-1,-52 0 2,0 0-1,-1 0 17,1 0-18,0 0 0,52 35-15,-52-35 5,-1 0 170,1 0 626,0 0-779,-1 0-10,1 0 41,17 0-31,-17 0 565,17 0-581,0 0 2,18 0 1,-17 0-5,17 0 1,-18 0 6,18 0-10,-36 0 6,1 0 0,0 0 5,-1 0-6,19 0 9,-19 0-5,1 0-6,0 0 268,17 0-262,-18 0 1,72 18 2,16 35 3,-16-36-1,-54-17 1,-17 18 122,-1-18-11,1 0-115,-1 0-7,54 0 8,-36 0 3,1 0 0,-19 0 8,19 0 24,-19 0-33,18 0-7,36 0 8,17 0-1,0 0 2,1 0 0,-36 0-4,-36 0 3,18 0 0,-17 0-11,0 0 14,-1 0 29,1 0-41,53 0 9,-1 0 0,-52 0-2,17 0-14,18 0 16,0 0 0,35 0-1,-35 0 1,-35 0-13,-1 0 18,1 0 11,17 0 9,0-18-25,-17 18-12,0 0 22,-1-17-26,72 17 14,-1 0 1,0-36 2,-35 36-2,0 0-15,0 0 5,-36 0 4,1 0 7,17 0-1,1 0 1,34 0-1,-52 0 2,17 0-1,-17 0-1,-1 0 1,19 0 0,34 0 1,18 0-2,0 0 2,-52 0-16,17 0 2,-18 0 20,18 0-22,-36 0 12,36 18-12,0 0 2,-17-18 7,34 0 5,18 17 1,-52-17 0,-19 0 0,1 0-15,0 0 13,34 0-13,-34 0 13,17 0 1,18 0 1,0 0 0,-17 0-1,16 0 1,1 0 2,-35 0-11,17 0-1,18 0-6,-18 0 5,-17 0 2,0 0 10,-1 0-14</inkml:trace>
    </iact:actionData>
  </iact:action>
</iact:actions>
</file>

<file path=ppt/ink/inkAction7.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7:21:13.60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110847">
    <iact:property name="dataType"/>
    <iact:actionData xml:id="d0">
      <inkml:trace xmlns:inkml="http://www.w3.org/2003/InkML" xml:id="stk0" contextRef="#ctx0" brushRef="#br0">1782 10283 0,'17'0'58,"1"0"-29,17 0-22,-17 0 13,-1 0-14,1 0 23,0 0-29,87 0 33,-34 0 1,35 18 2,-36 17-3,1 1-18,17-36 2,-35 17-2,35-17 2,-17 0 2,-54 0-6,1 0-10,0 0 20,-1 0-14,72 0 8,-36 0-2,17 0 2,-35 0 0,1 0-1,-19 0-13,19 0 11,-1 0 4,0 0-3,36 0-14,-36 0 14,18 0-14,0 0 15,-36 0 1,36 0 0,0 18 0,35-18-1,1 0 1,-1 18 1,-35-18-2,-36 0 1,1 0 0,70 0-1,0 0 0,-52 0-10,17 0 4,0 0 6,-18 0 2,0 0-8,-17 0-3,-1 0-6,19 0 6,34 0 2,18 0 7,36 0 0,-36 0 1,0 0-1,-17 0 1,-54 0 1,1 0-2,0 0 2,17 0-1,-17 0 12,35 0-21,-18 0 3,159 53 6,88-18 1,-88 0-3,141-35-14,-158 0 6,17 0 2,0 0 7,-106 0 1,-53 0 32,-17 0 103,-1 0-128,1 0-10,70 0 0,53-18 0,71 1 2,-89 17 0,-34 0 1,-54 0 0,0 0 0,-17 0-15,0 0 13,34 0 1,19 0 1,17 0-1,18 0 2,-71 0-9,18 0 0,-35 0-8,-18 17 4,18-17 4,-1 0 7,1 0 0,-1 0 1,1 0 0,53 18 0,17-18 0,-53 0-2,53 0-13,-35 35 5,-18-35 1,71 18 9,-18 0 0,1 17-1,-1-35 2,0 18-2,-35-18-4,-35 0-7,-1 0-3,1 0 4,-18 17 10,18-17-4,-1 0 5,18 0-3,54 0 2,-54 0 0,-17 0 1,70 0 1,-18 0-17,-17 0 6,18 0 0,17 18 11,0-18-3,-17 35 3,-54-35 1,1 0-4,0 0 0,123 18 3,0-1-2,-35 19 0,-18-36 1,-35 0-1,17 0 2,-34 0-2,-1 0 0,-17 0 2,-1 0-2,54 0 1,-36 0 0,0 0 0,54 0-17,-37 0 7,-16 0 2,34 0 8,-17 0-1,35 0 0,-17 0 1,17 0-1,-53 0 1,54 0-16,-36 0 6,-18 0 2,53 0 8,0 0-1,0 0 1,-35 0 0,-17 0-14,-19 0 5,36 17-2,-35-17-5,17 0 13,-17 0 4,35 18-17,0-18 15,35 35-1,0-17 2,18-1 1,-18 19-2,0-1 0,71 18 3,35 0-4,18 0 1,-89-18 0,-70-17 2,-35-18 0,35 0 43,-36 0-48,1 0-5,35 0 10,-36 0-3,36 0-14,-35 0 6,17 0 1,36-18 9,17 18 0,-35-18 0,35 18 0,-17 0-1,-36 0 1,0 0 0,-35-17-11,18 17 4,70-18 6,0 18 2,-17-18-2,-1-17 0,-17 35 1,-35 0 9,-18-17-3,18-1-1,34 0-5,-16 18-5,34-53 5,1 36 0,-18-19 0,0 19-2,35-54-13,-71 36 3,1 17 6,0-17 5,17 17 1,-35 1 82,0-1-24,-18 18-50,18-17-11,-17 17-2,17-18-2,-18 18 52,0-35-22,1 17-26,-1 18-5,1 0 1,17-18 27,-18 18-26,0 0 3,-35-17 3,-35-1 0,35 0 1,36 18-3,-72-35-13,72 35 5,-1 0 1,18-17 14,-35 17 2,17 0-4,1 0-19,-36-18 15,-18 18 1,-17-18 0,-36-17-1,36 0 1,0 35 0,35-36 0,0 19-16,36-1 14,-1 18 1,0 0 1,-35-18 0,18 18 0,0-17-1,-53 17 1,-18-53-1,18 35 1,-1 1 0,-52-19 0,88 19 0,-35-1-1,0 0 1,0 18-1,0 0 0,-1-35 2,1 35-2,0 0 2,0 0-2,53-17 0,-36 17 1,18 0 1,-17 0-2,-19 0-1,-69 0 2,69 0 0,1 0 0,71 0-11,-19 0 4,-34 35 7,17-35-1,-18 0 1,18 17 0,18-17 1,-18 0-17,0 0 5,18 18 2,-53-18 9,17 0-1,18 0 1,18 0 0,0 0 0,-1 18-1,1-18 1,0 0 0,-53 0-1,0 0 1,-1 35 1,36-35-4,-35 0-12,18 0 13,-1 0-14,-17 0 15,0 0 1,-1 0 0,1 0 1,35 0-3,-35 0-14,71 0 6,-19 0 2,-52 0 7,0 0 1,0 0 0,0 0 0,-1-18-1,36 1-14,18 17 13,-18 0-5,18 0-2,-18-18-7,18 18 5,-18-35 2,-35 17 8,-36 1 1,36-19 0,53 36 0,-36-17 0,36 17-1,17 0 6,1 0-11,-54-18 6,18 18-1,-35 0 2,-18-18-2,18-17 0,0 35 2,52-18-3,-52 1-13,35 17 13,0-36-14,-35 19 15,0-1 1,-36 18-1,19-35 0,-36 35 3,52 0-4,1 0 3,0 0-1,0 0-2,-36 0 3,-17-18-2,71 18-14,17 0 12,-35 0 5,17 0-4,-17 0-14,52 0 4,-16 0 5,-37 0 6,1 0 1,0 36 0,0-36 0,35 17 0,-35-17-16,52 18 6,-16-18 3,-37 0 8,1 35-3,0-35 1,0 0 0,0 0 3,35 0-4,17 0-11,-17 0-4,18 18 5,-18-18 2,-35 0 10,0 0-1,0 0 3,-1 0-2,1 0-3,0 0 3,0 0-1,53 17 1,-54-17-16,36 0 6,18 0 1,-53 36 9,0-36 0,0 0 1,-1 0-2,36 0-13,18 0 9,-35 0 5,-19 17 2,37 1-4,-37 17-14,54-35 3,-18 18 7,-35 0 6,0 17 1,-18 0-2,18-35 1,-36 35 0,36-17-1,18-18 1,17 0-1,-18 0 1,36 18 2,17-18-16,0 0 1,1 0 4,-18 0 9,17 0 7,0 0-15,-17 0 7,17 0 2,1 0 27,-1 17-38,-70-17 9,17 18-2,36-18 3,35 35 678,18-35-671,-18 18-15,17-18 1,-17 17 83,18 1-69,-18 0 2,18-1-25,-18 1 17,0 0 17,17 35 151,-17-36-176,0 1-4,0 0 7,0-1 5,36-17 89,-19 0 215,1 0-307,-1 0 0,1 0-1,0 0 57,-1 0-36,1 0 58,0 0-80,17 0 0,-17 0 4,-1 0 0,1 0 0,-1 0 16,1 0-6,17 0-14,18 0-1,-35 0 1,17 0 4,1-17 64,16-19-73,1 36 2,36-35 7,-1 35 0,-53-18-1,-17 18 1,-1 0 41,1 0-51,17 0 5,1 0-5,34 0 9,-35 0 3,-17 0-2,0 0 14,-1-17-14,54-19 2,17 19-2,0-1-2,-53 18 0,54 0 2,-54-18 1,0 18-3,-17 0 1,35 0 1,0 0-1,35 0 2,-35 0-13,-18 0 5,53 0 8,-17-35-2,-36 35 1,18 0 0,35 0 0,0 0 0,-17 0-2,0 0 3,-1 0-2,-35 0 0,36 0 2,-36 0-2,-17 0 1,-1 0 42,19 18-43,70-1-1,-89 1-5,1-18 6,-1 0 2,-17 18-1,53-18-1,53 35 0,-18-35 1,1 18-1,-36-18 1,-36 0 0,1 0 19,17 0-21,-17 17 0,-1-17 1,1 0 3,35 0-4,18 0 2,-19 0-1,19 0 1,-36 0 0,1 0 0,34 0 1,-35 0-8,18 0-4,-17 18-5,16-18 6,-16 0 1,34 18 8,-17-18 0,-18 0 0,1 0 3,17 0-3,17 0 0,-34 35 0,-19-35 2,1 0 39,-1 0-32,36 18-13,-17-18-5,17 17 7,211 54 3,-87-36 1,-142-17-3,18-18-14,35 0 15,-70 0 2,-1 0 44,18 0-46,18 35-11,88-17 13,-52-1-1,-19-17 0,1 0-2,-18 0 0,-18 0 3,-17 0-2,52 0 1,-17 0 0,35 0 1,-52 0-1,-19 0-9,1 18 0,35-18-7,-18 35 5,18-17 3,123-1 7,-52 19 0,-36-36 1,-70 0 0,-1 0 196,1 0-180,17 0-13,0 0-17,18-18 10,-17 18 4,52 0 1,-53 0-1,53 18-16,1-1 3,-54-17 6,53 36 7,-17-36 0,-18 0-1,-36 0 1,1 0 1,35 0-3,-18 0 2,18 0-1,53 0 1,-18 0 0,0 0 0,0 0-1,-35 0 2,0 0-1,0 17-2,18-17 2,-54 0 0,71 18-16,-35-1 6,-35-17 2,17 0 7,18 0 1,-18 0-1,-17 0 2,17 0 0,-17 0-2,0 0 32,-1 0-37,36 0-3,18 0 8,-1 36-2,19-36-12,-72 0 3,1 0 6,52 17 5,-52-17 1,0 0 0,70 0-1,-35 0 3,0 18-2,-36-18-3,1 0-11,0 0-2,-1 0 10,1 0-3,17 0 2,36 0 8,-1 0-2,18 0 2,-52 0-1,52 0-14,-53 0 8,18 0-10,35 18 16,-35-18-12,-17 0 6,34 0 7,-52 17-3,-1-17 3,89 0-1,-18 0-1,-17 36 0,-36-36 1,-17 0 0,-1 0 15,1 0-17,35 0-7,-35 0 3,35 0 5,-1 0 1,-34 0 1,0 0 36,-1 0-44,19 0-4,17 0 7,35 0 3,0 0 1,35 35 0,36 18-1,-71-53 1,-17 0-1,-53 17 1,-1-17-1,19 0 2,-1 18 0,18-18-15,-36 0 9,19 0 4,-1 0 1,-17 0 12,-1 0-21,36 0 6,18 35 1,-36-35 2,88 18 0,-52-18 0,-53 0-1,-1 0 3,1 0-3,0 0-16,-1 0 7,1 0 11,-1 0 27,19 0-33,17-18 5,52-35 0,-52 53-1,-53-17 59,18 17-51,0-18 55,-1 0-66,1 18-4,0-35 6,35-18 3,-36 18-1,1 0-1,-18 17 11,17 18-4,-17-18-4,0 1-5,0-1-12,18-17 6,-18 17 5,0 1 0,0-1 38,0 0 72,-18 1-43,1-1-67,-1-17 5,18 17-15,-35-17 6,17 35 10,1-18-3,17 1 16,-18 17-31,0 0 83,1 0-67,-1-18-7,0 18-4,1 0 32,-19 0-17,19 0-9,-1 0-1,1 0 38,-1 0-40,0 0 21,1 0-11,-1 0 0,0 0-9,-17 0 18,17 0-20,1-18 4,-36 18 4,35 0 1,-35 0 0,18 0-13,-18-17 7,-35 17 7,0-36-1,35 36 0,-53 0-1,35-17 1,19-1 0,-19 1-1,-17 17 2,0 0-2,35 0 2,0 0-8,35 0-5,0 0-4,1 0 6,-18 0 1,-36 0 8,-17 0 1,0 0 0,-1 0 0,1 0-1,53 0 0,-18 0 1,18 0 0,17 0 0,0 0 0,1 0-1,-1 0-13,1 0-2,-1 0 4,0 0 3,-35 0 8,0 0 1,-35 17 0,18-17 0,34 0 0,1 0-16,18 0 6,-36 0 1,0 0 8,-18 0 1,18 18 1,18-18-3,17 0 5,1 0-6,-19 0 4,19 0 2,-19 0-9,1 35 9,18-35-5,-36 0-12,35 0 0,0 0 11,1 0-2,-72 18 5,-52-18 1,106 17 0,-18-17-3,-17 0 1,17 0 0,-18 0 2,36 0-2,-18 0 1,-18 0-1,54 0 1,-54 18-14,36-18 1,17 0 5,-52 0 7,17 0 1,-18 0-1,18 0 2,0 0-15,36 0 12,-1 0 0,-17 0-13,17 0 4,-17 0 3,-53 0 8,35 0-1,-35 0 1,-1 0 0,37 0-1,16 0 1,-17 0-1,0 0 2,18 0-2,-35 0 1,34 0-1,-52 0-15,35 0 6,18 0 1,-53 0 9,0 0 0,17 0-1,-17-18 2,0 1-2,-1-19 1,-52 19-1,53-1 1,0 18-1,53-35 1,-1 35 1,19 0 0,-1 0-4,-35 0 3,0-18 0,-17 18 0,52 0-15,-17 0 13,0-17 1,-36 17 0,-17-18 3,0-17-3,-1 35-1,1-18 2,53 0 0,-36 1-1,-87-1 2,69-35-3,1 36 1,0 17 1,-18-36 1,0 36-2,-35-17 2,53 17-2,53-18 0,-1 18 0,19 0 12,-18 0-3,17 0-11,-17 0 4,-1 0-1,1 0-2,-18 0 6,36 0-6,-19 0-13,19 0 1,-1 0 7,0 0-3,-35 0 2,-35 0 7,0 0 2,0 0-3,0 0 3,-1 0-1,1 0-1,-18 18 1,18-18 0,0 0-2,0 0 3,35 0-1,18 0-1,35 35 1,-53-35 0,35 0-13,0 0-3,1 0 8,-1 0 9,1 0-17,-1 0 15,-17 0 12,17 0-20,-17 0 6,-89 18 6,89-18-7,-53 0-12,70 0 5,-35 17 4,106-34 261,-18-54-255,1 36 0,-19 17-7,36 0-1,-18 18-3,18-35 2,0-18-2,18 36 4,-1-1-2,54-53 2,-18 18 29,194-52-37,-195 87 31,-87 18 2,35 0 9,0 0-20,70 0-5,-52 0-3,52 35-11,-87-35 1,17 18 2,-36-18 11,1 0 23,0 0-30,-1 0 3,54 0 3,-54 0 0,36 0-1,106 18 1,141 87 0,-141-87-1,211 53-15,-282-54 4,-17-17 6,-1 36 6,-52-36-1,0 0 106,-1 0-98,19 17 17,16 1-36,1-18 3,36 35 9,-1 0 0,35 36-1,-35-18 1,-17-36 1,-53-17-3,35 36 63,-18-36-77,18 17 18,-36-17-17,19 0 14,-1 18 1,35 0 0,19 17 0,-1-17 0,-35-1-2,35-17-14,-53 0 7,1 18 2,16-18 5,37 35 2,34-17-1,1 17 1,-36-35 0,-53 18 0,-17-18 43,17 0-53,0 0 5,-17 0 35,17 0-19,0 0-15,18-18-9,0 18 7,-17 0-6,-19 0 8,1 0 4,70 0 0,88 0 2,-34 0-7,69-18-11,-140-17 6,-18 35 2,0 0 8,0 0 105,-18 0-115,-18 0 2,1 0 3,53-17 4,-36 17 2,-17 0-2,17 0 1,53-18 0,0 0 0,-35 18-1,0-35-11,-18 35-4,18 0 9,-17-18-9,-19 18 15,36 0 0,-35 0 3,-1 0-4,36-17-14,-35 17 6,35 0 2,-36 0 6,1 0-14,0 0 64,-1 0-40,36-18-12,-17 18 1,-1 0 2,-17 0 2,52 0-1,54 0-2,-19 0 3,19 0-2,-71 0 0,-36 0 1,19 0 100,-19 0-95,19 0-9,-19 0-6,36 0 1,-35 0 9,-1 0 0,36 0 20,0 0-25,159 0 5,-18 0 0,-141 0-1,-35 0 0,17 0 84,-18 0-59,19 35-25,17 18-6,35 53 8,18-18-1,-53-70-1,35 88-14,-35-53 11,0 0-12,70 35 15,-35-35 1,18 17-1,-53-52 1,18-1 1,-19 36-3,54-17 4,-70-1-4,-19-35-11,19 0 55,-19 0 67,-17-35-104,18 17-10,-18 0-2,17-17 8,-17 17 57,0 1 47,0-1-98,-17 1 3,17-19-26,-18 36 78,18-17-53,-35 17 22,17-18-33,-17-35 2,0 0-2,-1 53 2,1-17 0,-18 17-2,18-18 2,-36 0 0,54 18-1,-1-17 51,0-1-53,-52 0-1,52 18-3,-17-35 3,0 17 4,-1 18 0,-34 0-1,17-17 0,-35-1 2,35 1-2,-35-19-15,35 36 6,-18 0 1,-17-17 9,-35 17 0,-1-18-1,89 18-13,-36 0 11,-17 0 2,53 0 4,-1 0 2,19 0-2,-1-35-3,-17 35-10,-36 0 9,36 0 0,0 17 1,17-17-12,18 18 18,-18-18-14,-17 18 4,18-18 3,-1 35-14,0-35 14,18 18 69,18-1-16,0-17-57,34 18 7,-34-18-4,17 0 2,89 35-2,-54-35-10,36 18 7,71 17 5,-36-17-1,-18-18 0,18 0 1,-123 0 0,0 0 116,-1 0-105,1 0 86,-18 17-66,18-17-24,-1 0 155,-34 0 18,-1-17-181,0-1-13</inkml:trace>
    </iact:actionData>
  </iact:action>
  <iact:action type="add" startTime="161248">
    <iact:property name="dataType"/>
    <iact:actionData xml:id="d1">
      <inkml:trace xmlns:inkml="http://www.w3.org/2003/InkML" xml:id="stk1" contextRef="#ctx0" brushRef="#br0">15804 15028 0,'18'0'66,"17"0"-60,-17 0 2,0 0-1,17 0 2,18 0-2,-18 0 9,159 0 17,71 0 0,35 36 2,-212-36-19,0 0 1,-53 0-2,36 0-11,-54 0 0,19 0 3,34-18 11,-17 18-2,35 0 1,-17 0-1,-36 0 0,0 0 2,1 0-2,34 0 2,19 0-2,-1-18 1,-18 18-1,-52 0 0,0 0-15,17 0 0,18 0 5,-18 0 3,53 0 8,0 0-1,-35 0-11,-17 0 7,-1 0 5,0 0 0,0 0-1,18 0 1,36 0-1,-19 0 1,-35 0-1,-17 0 1,17 0 0,53 0-1,18 36 1,0-19 0,0 1 1,-71-18-7,18 0-6,-18 35-4,-17-35 13,35 0-13,35 0 16,0 0-1,1 0 1,-1 0 0,0-17-1,-35 17 1,17 0 0,-52 0-5,17 0-7,-17 0-3,35 0 12,35 0 3,0 0 0,-52 0-2,52-18-14,-35 18 6,-18 0 2,53 0 9,-17 0-14,-18-18 8,35 18 6,0 0-2,0 0 1,-52 0 0,-19 0-1,18 0 1,36 0-2,17 0 1,-70 0 1,-1 0 0,1 0 98,0 0-38,-1 0-67,1 0 6,35 0-1,35 0-14,-35 0 4,-35 0 10,-1 0-2,1 0 3,0 0 28,-1 0-24</inkml:trace>
    </iact:actionData>
  </iact:action>
</iact:actions>
</file>

<file path=ppt/ink/inkAction8.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7:23:59.01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3104">
    <iact:property name="dataType"/>
    <iact:actionData xml:id="d0">
      <inkml:trace xmlns:inkml="http://www.w3.org/2003/InkML" xml:id="stk0" contextRef="#ctx0" brushRef="#br0">30198 1499 0,'17'0'124,"1"18"-82,-18 0-38,35-1 7,-35 1-3,18 17 0,-18-17 2,0-1 3,18 1 12,-18 17-24,17 71 32,1 18 2,-18-107-19,0 1 121,18-18-83,-1 0-40,1 0-4,17 0 9,-17 0-7,-1 0-5,1 0 4,17 0 6,53 0 0,1-18 0,-36 18 0,0 0-13,-36 0 20,1 0-15,-18-17 32</inkml:trace>
    </iact:actionData>
  </iact:action>
  <iact:action type="add" startTime="4579">
    <iact:property name="dataType"/>
    <iact:actionData xml:id="d1">
      <inkml:trace xmlns:inkml="http://www.w3.org/2003/InkML" xml:id="stk1" contextRef="#ctx0" brushRef="#br0">30674 1464 0,'0'18'15,"18"17"30,17-17-35,-17-1-2,-18 1-1,35 70 11,-17 36 15,34-19 2,37 125-2,-72-160-16,1-52-3</inkml:trace>
    </iact:actionData>
  </iact:action>
  <iact:action type="add" startTime="289396">
    <iact:property name="dataType"/>
    <iact:actionData xml:id="d2">
      <inkml:trace xmlns:inkml="http://www.w3.org/2003/InkML" xml:id="stk2" contextRef="#ctx0" brushRef="#br0">5627 10336 0,'-18'0'89,"-17"0"-78,-18-35 15,-123-18 9,17 18 0,124 35-5,-89 0-27,71 0 2,-70 0 22,34 0-12,37 0 2,-1 0 0,17-18-1,-52 18 1,35-17-1,-53 17-14,54-36 4,-1 36 4,-36-17 5,1-1 2,0-17-1,0 35 1,0-18 1,-18 18-2,18 0 0,-1 0 1,54-17 0,-18 17 2,36 0-6,-1 0-12,0 0 16,1 0 43,-1 0-13,0 0-35,1 0 1,-1 0 16,-17 0-22,17 0 7,-35 17 4,-35 18-2,-18-17 2,71 0-3,-53-18-14,35 0 4,18 35 5,-36-35 7,53 0 0,18 18 68,0-1-10,0 1-61,18 35-4,35-18 5,-18 0 3,1-35 0,-19 18-3,18-18-14,1 0 6,-19 0 1,1 0 10,0 0-2,70 18-15,-53-18 7,18 0 0,35 0 8,0 0 1,53 0-1,-17 0 2,-53-18-2,-19 18 1,19 0 0,-53 0-2,35 0-14,17-35 5,1 35 4,52-18 8,-35 0-2,1-17 0,-1 35 1,53-17 1,-88 17-11,17 0 2,18 0 7,1 0 0,-72 0 3,1 0 13,0 0-29,17 0 11,124 17 3,-18 1-16,-35 17 6,17 18 1,1 18 8,-54-18 1,18-36 0,-35 18 0,-18 1-2,107-1 3,-54-17-1,0-1-1,-17-17 1,-36 0 0,53 0-1,0 0 0,0 36 1,-35-19-1,-17-17 1,-19 0 22</inkml:trace>
    </iact:actionData>
  </iact:action>
</iact:actions>
</file>

<file path=ppt/ink/inkAction9.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7:29:27.11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46736">
    <iact:property name="dataType"/>
    <iact:actionData xml:id="d0">
      <inkml:trace xmlns:inkml="http://www.w3.org/2003/InkML" xml:id="stk0" contextRef="#ctx0" brushRef="#br0">21008 10213 0,'35'0'126,"-17"0"-110,-1 0 10,1 0-3,0 0-10,140-18 18,-105 18 2,-35 0 1,0 0-4,35-17-18,-36 17-4,19 0 8,-19 0 1,18 0 0,1-18-1,-1 18 62,-17 0-63,-1 0-8,1 0 10,0 0 2,-1 0 1,1 0-1,-18-18-12,35 18 11,18-17-1,0 17-1,35 0 0,0 0 1,-52 0 0,-19 0 1</inkml:trace>
    </iact:actionData>
  </iact:action>
  <iact:action type="add" startTime="49190">
    <iact:property name="dataType"/>
    <iact:actionData xml:id="d1">
      <inkml:trace xmlns:inkml="http://www.w3.org/2003/InkML" xml:id="stk1" contextRef="#ctx0" brushRef="#br0">24553 10248 0,'36'0'258,"-19"0"-248,1 0 12,0 0 0,-1 0 27,18 0-40,-17 0 0,17 0 9,-17 0 15,0 0 19,-1 0-38,1 0 12,0 0-17,-1 0 6,18 0 1,1 0 1,-19 0-1,1 0 51,0 0-56,-1 0-4,19 0 9,-1 0 0,18 0-15,-36 0 14,1 0 78,0 0-71,-1 0-12,19 0 0,-19 0 6,1 0 1,0 0 30,-1 0-36,1 0 13,52 0-23,1 0 16,-36 0-1</inkml:trace>
    </iact:actionData>
  </iact:action>
  <iact:action type="add" startTime="51973">
    <iact:property name="dataType"/>
    <iact:actionData xml:id="d2">
      <inkml:trace xmlns:inkml="http://www.w3.org/2003/InkML" xml:id="stk2" contextRef="#ctx0" brushRef="#br0">27428 10231 0,'36'0'147,"-19"0"-138,19 0-2,-19 0 1,1 0 2,35 0-3,-18 0 1,-17 0 2,-1 0-5,1 0 6,17 0-3,-17 0 1,17 0-1,36 0 7,-36 0 18,0 0 1,-17 0 58,0 0-65,-1 0-22,36 0 4,0-18 7,-35 18 1,35-35 2,-36 35 27,19-18-29,-19 18-15,54 0 13,-36-18 2,-17 18-1,-1 0 1,1 0 5,0 0-8,17 0-1,-17 0 22,-1 0-20,1 0 2,35 0 1,-18 0-2,-17 0 8,17 0-8,-17-17-5,-1 17 4,1 0 8,-1 0 22,1 0-30,0 0 109,-1 0 40</inkml:trace>
    </iact:actionData>
  </iact:action>
  <iact:action type="add" startTime="54793">
    <iact:property name="dataType"/>
    <iact:actionData xml:id="d3">
      <inkml:trace xmlns:inkml="http://www.w3.org/2003/InkML" xml:id="stk3" contextRef="#ctx0" brushRef="#br0">30586 10283 0,'35'0'67,"-17"0"-60,-1 0 0,1 0-1,17 0 30,71 0-35,71 0 32,52 0 1,-53-52-2,-70 52 2,-88-18-7,-1 18-19,1 0 6,35 0 2,-35 0 1,17 0-16,-18 0 4,1 0 97,0 0-80,-1 0-12,19 0 5,-19 0 2,19 0-6,52 0 6,0 0 0,0 0 0,-70 0-7,-1 0 0,1 0 55,-36 0 151,-17 0-208</inkml:trace>
    </iact:actionData>
  </iact:action>
  <iact:action type="add" startTime="60781">
    <iact:property name="dataType"/>
    <iact:actionData xml:id="d4">
      <inkml:trace xmlns:inkml="http://www.w3.org/2003/InkML" xml:id="stk4" contextRef="#ctx0" brushRef="#br0">3316 8237 0,'35'0'100,"-17"0"-88,17 0-7,1 0-2,16 0 25,37 0-28,87-70 33,71-54 0,-53 1 1,-35 52 1,-142 54-21,1 17-10,0 0 30,17 0-21,88 0 3,-52-18 0,-36 18 2,18 0-2,-18 0 36,-17 0-42,17 0 11,1 0-20,34 0 15,-52 0 1,0 0-1,-1 0 1,18 0 15,-35 18-31,18-18 21,0 17-10,-1-17 5,19 18 6,-19 0-14,89 87 7,-18-34 1,18 0 0,-53-54 0,-35 1-1,17-18 1,-17 17 13,17 19-24,18-1 10,0 18-1,35 17-13,-35-34 4,-18-19 3,71 36 7,-36-35 2,1 0-3,35-1 3,-53 18-3,88-17 3,-106-18-1,-17 18-1,-1-18 3,1 0-2,35 0-4,35 0-12,-70 0 13,0 0-6,-1 0 3,18 0 5,18-18 52,-35 0-56,0 18-5,-1 0 7,-17-17 3,36 17 10,-19 0 134,-17-35-109,0 17 25,-35 0-21,17 18-17,1 0-17,-1 0-10,0-17-1,-17 17-3,-53 0 9,0 0 0,-1-18 0,1 18 0,53-18 1,17 18 24,1-17-17,-19 17-13,-16-36-2,-37 19 0,1-1 6,0 18 0,53-35 1,-18 35 0,0-18-1,0 18 0,-18 0 2,-52 0-2,52 0 2,36-17-3,17 17 3,1 0 13,-18 0-7,17 0 3,-35 0-26,18 0 15,-36 0 1,36 0 0,0 0-1,-18 0 33,35 0-32,0 0-16,-70 0 15,0 0 1,17 0 0,36 0-1,17 0 2,1 0-7,-1 0-5,1 0-5,-1 0 5,-35 0 3,0 0 7,-35 0 1,0 0 0,52 0-2,-16 0 3,-1 0-2,-36 0 1,1 0-1,35 0 2,36 0 33,-1 0-39,-17 0 0,17 0 56,0 0-29,1 0-19,-18 0-6,-18 0-11,17 0-2,-17 0 2,18 0 6,-53 0 8,53 0-1,-1 0 2,54 0 436</inkml:trace>
    </iact:actionData>
  </iact:action>
  <iact:action type="add" startTime="100599">
    <iact:property name="dataType"/>
    <iact:actionData xml:id="d5">
      <inkml:trace xmlns:inkml="http://www.w3.org/2003/InkML" xml:id="stk5" contextRef="#ctx0" brushRef="#br0">3475 8220 0,'17'0'299,"1"0"-295,17 0 5,-17-18-2,17 0 3,-17 1-4,35-1 2,-35-17 1,-1 35-4,1-18 3,-1 18 16,19 0 9,-1-35-1,18 17 6,-35 18-10,52 0-27,-52 0 48,17 0-38,-17-17-2,-1 17 5,19 0 2,-1 0-15,0 0 17,-17 0-2,17 0 2,0 0-2,36-18 2,-18 18-2,17-35 0,-17 35 1,-17-18-3,16 18 4,-16 0-2,-1 0 1,0 0-1,36-17 3,-36 17-16,18 0 9,-18 0 5,54 0 0,-72 0-1,36 0-15,0 0 6,-18 0 2,1 0 7,16 0 1,-34 0 3,0 0 7,-1 0-11,1 0-5,0 0-2,52 0 7,-52 17 2,0-17 14,17 35-31,-18-35 15,19 18 0,-1 0 2,0-18-3,1 17 2,34-17 1,-70 18-1,53 0-16,0-1 6,-35-17 1,70 36 8,0-19 1,-35 1 0,0-18 0,0 17-1,35 19 1,-70-36 0,52 0-16,-70 17 6,18-17 1,17 0 8,0 0 1,36 0 0,-36 18 0,0-18-1,-17 0 1,35 18-16,-35-18 6,-1 0 1,19 17 9,-1-17 0,0 18 0,18-18 0,-18 18-1,1-18 4,-19 0-6,1 0-12,-1 17 3,1-17 5,-36 0 378,1 0-376,-1 0 2,1 0-5,-1 0-5,0 0 3,1 18 4,-36-18-6,17 0 7,19 0-8,-54 0 14,-35 35 14,53-35 2,36 0 0,-36 0-19,-35 0 3,0 0-1,-1 0-2,-17-18 1,18 18 1,71 0-2,-72 0-14,72 0 6,-18 0 4,-54 0 4,1 0 2,35 18-13,18-18 8,-106 18 10,88-1-9,18-17 3,-54 36-15,37-36 14,16 0-14,1 0 15,-18 17 1,0-17 0,18 0 0,-36 0 1,-17 0-3,0 0 3,35 18-2,-35 0 2,35-18-8,18 0-5,17 0 3,0 0 67,-17 0-48,17 0-17,-17 17 3,-35-17 3,34 0 0,1 0 1,0 35 0,-36-35 0,-17 0 0,0 0 2,53 0-19,-18 0 6,35 0 3,-17 0 6,-36 0 2,18 0 0,-35 0-1,0 0 1,0 0-1,-1 0 1,107 0 302,17 0-310,1 0-1,-19 18-1,1-18 1,0 0 9,-1 0-9,36 0 3,-18 0-6,18 0 3,-35 0 0,17 0-2,1 0 15,122 18 11,19-18 4,-142 0-6,159 0-29,-159-36 5,18 36 4,0-17 6,18 17 2,17 0-1,-35 0 1,-36-18-8,36 18-5,-35 0-4,17 0 6,-17 0 2,35-17 7,0 17 0,-18 0 1,-17 0 32,-1 0-38,19 0-3,34 0 7,18 0 3,-17 0-2,17 0 0,-17 17 0,-18-17 2,17 35-1,-35-35-16,18 0 13,-35 0-13,35 0 16,-36 0 0,1 0-1,17 18 28,-17-18-32,0 0-2,17 0 7,-17 0 0,-1 0 2,1 0-5,-1 0 3,19 0 1,-19 0 0,19 0-1,-1 0-1,0 0 0,-35 18 37,18-18-25,17 0-8,0 0-7,18 0 4,18 0-1,-36 0 2,36 0-2,-36 0 2,-17 0-14,-1 0 11,54 0-2,17 0 3,0 0 2,-52 0-2,52 0-14,-35 0 4,-36 0 2,1 0 9,-36 0 328,-17-18-329,17-17-8,1 35-6,17-18 2</inkml:trace>
    </iact:actionData>
  </iact:action>
  <iact:action type="add" startTime="141785">
    <iact:property name="dataType"/>
    <iact:actionData xml:id="d6">
      <inkml:trace xmlns:inkml="http://www.w3.org/2003/InkML" xml:id="stk6" contextRef="#ctx0" brushRef="#br0">14693 9931 0,'0'-18'93,"-17"18"-65,-1 0 8,18-18-23,-18 18 2,-17-17-11,-18-19 18,35 36-21,-158-35 34,70 18-5,89 17-20,-1 0 13,0 0-6,-17 0-1,35-18 2,-18 18-2,1 0 5,-19 0-8,-16 0 5,-1 0-2,17-18 1,1 18 1,17 0-5,1 0-10,-1 0-2,-17 0 3,0 0 5,-18-35 8,-36 35 0,-34 0-1,35 0 0,0-18 1,-1 18 0,37 0 1,-1 0-2,0 0-15,0 0 14,18 0-14,-54 0 17,19 0-1,17-17-1,18 17 0,-1 0-1,19 0 34,-1 0-1,0 0-34,-17 0-6,17 0 8,1 0-1,-36 0-13,35 0 12,1 0-13,-19 0 15,19 0 1,-54 0 0,18 17 0,-35-17-1,17 0 1,36 0 0,0 0 1,17 0 0,1 0-10,-19 0-1,19 0-6,-1 0 21,0 0 1,1 0 15,-1 0-23,1 0 2,-1 0 34,0 0-47,-17 0 6,-18 0 10,35 0-17,1-17 7,-36 17 7,35 0-16,1 0 15,17-18 1,-18 18 0,-17 0 0,17 0 5,0 0 22,1 0-43,-54-18 15,54 18 2,-19 0-1,1 0-1,-18 0 2,18 0-4,-18 0 2,18 0 1,-1 0 0,19 0 0,-1 0 0,-17-17 1,17 17-10,0 0 0,1 0 36,-1 0-22,-17 0-7,-18-18 3,18 18-2,17 0-11,-17 0 8,17 0 4,1 0-1,-1-17 0,0 17 1,-17 0-16,17 0 5,-35 0 3,1 0 8,-19 0-1,36 0 1,-1-36 0,-34 36-1,35-17 2,-1 17-3,19 0 3,-19-18-2,-34 18 1,17 0 1,18-18-8,-1 18-2,19 0-4,-1 0 5,0 0 9,1 0 2,-1 0-7,18-17 4,-35 17-5,17 0-7,1 0-3,-19 0 11,1 0 4,-18 0 0,18 0-1,0 0 1,-18 0 0,-18 0 2,36 0-18,-18 0 4,18 0 19,-54 0-23,1 0 17,35 0-1,18 0 0,0-18-3,-53 18 4,70 0-3,-70 0-14,52 0 7,-16 0 0,-37 0 11,1 0-3,-35 0 1,34 0-3,1 0 4,0 0-2,18 0 2,34 0-3,-17 0-13,18 0 13,-18 0-14,36 0 16,-1 0-2,-17 0-14,17 0 12,-35-18 3,35 18-12,-17 0 12,-71-35-15,71 35 16,-18 0-15,-35 0 14,0 0-1,0 0 2,-18 0-1,17 0 3,19 0-6,17 0-12,18 0 1,-18 0 5,18 0 1,-54 0 9,1 0-1,0 0 0,17 0 2,19 0-2,-37 0 0,-52 0 2,53 0-2,0 0 1,0 0 0,-1 0-2,1 18 3,0-18-1,0 0 3,17 0-8,1 0-10,17 0-1,18 17 5,-18-17 3,-36 18 8,-34 17-1,35-35 0,0 0 0,35 0 2,-36 0-1,37 0-2,-37 18 3,1-18-2,-18 18 1,18-18 0,0 0 0,0 35-1,52-35-13,-16 0 3,16 0 3,-17 0 7,-17 0-1,-54 0-13,54 0 2,34 0 7,-52-18 6,18 18 0</inkml:trace>
    </iact:actionData>
  </iact:action>
  <iact:action type="add" startTime="146593">
    <iact:property name="dataType"/>
    <iact:actionData xml:id="d7">
      <inkml:trace xmlns:inkml="http://www.w3.org/2003/InkML" xml:id="stk7" contextRef="#ctx0" brushRef="#br0">3739 11501 0,'18'0'82,"0"0"-62,-1 0-9,19 0 2,-19 0 10,19 0 3,-19 0-3,1 0-14,17 0 18,18 0 7,106-36-2,-36 1-17,18-18 3,230 53 2,-195 0-7,195 0-12,-230 0 6,-53 0 2,18 0 7,-53 0 1,-36 0 28,1 0-33,17 0-3,53 35 9,-35-17-15,-35-18 10,52 35 4,-34-35 0,52 18-16,-35-18 6,-18 0 2,89 53 7,-1-18 0,1 18 3,34-18-4,-69-17 1,-1 35 1,35 17 0,89 36-1,-124-70 1,0-1 0,-17-35 0,-36 0-1,0 0 1,-17 0-7,35 0-3,-35 17-6,17-17 6,18 0 1,0 0 9,35 18-1,-53-18 1,53 0-1,71-18 2,17 18-1,-70-17-7,0-18-2,0 35-7,-35 0 5,-36 0 17,53-18-22,0 18 16,-17-18 0,-54 18-13,1-17 7,70-19 9,-35 36-5,35 0-11,-52-17 0,17 17 6,35-18 5,0-17 1,0 17 1,18 1 0,-18-36-1,36 53 0,-36-18 2,0 18-1,-53-35-2,18 35-14,-35 0 4,-1 0 6,36 0 6,53-36 0,0 1-1,18 35 2,-72 0-3,37 0-14,-54 0 7,-17 0 1,17 0 7,35-18 0,142 18 1,123 0 0,-17 0 0,-107 0 0,-122 0-6,-54 0-4,0 0-6,18 0 4,-18 0 3,36-17 9,17 17 0,-53 0-12,18 0 6,35 0 6,1 0 0,-54 17 0,-17-17-1,70 36-14,0-36 4,-53 17 2,53 1 9,18 35 1,71-35-2,34 70 0,-87-53 1,-36-17 0,-35-18 0,35 0-16,-17 0 4,-36 0 5,53 0 6,36 0 2,-36 0-3,-53 17 3,36 1 0,-36 17-2,71 1-13,-71-1 2,53-18 3,53 1 9,36-18-1,-54 35 1,1-35-1,-36 0 1,-35 0-1,-18 0 2,0 0 45,1 0-47,69 0-3,107-35-1,35 0 2,-35-18 1,-89 18 1,-35-1 2,-70 36-3,17-17 2,53-1 0,36 18 0,17 0 0,35 0-1,-52 0 0,-1-18 1,-87 18 0,69-52-16,-69 34 5,17-17 3,35 17 8,-70 18 0,-1 0 0,1 0 31,-1 0-39,36 0-1,-17-18 10,-1 18-2,-17 0 26,34 0-32,-16 0 6,17 0 0,35 0-15,-53-17 5,-17 17 4,52-36 5,-34 36 3,-19 0-2,36 0 49,-18 0-54,18 0 1,0 0 1,35 0 3,-17 0 1,-18 0-2,-18 0 3,-17 0-2,70 0-14,18 18 4,35-18 3,159 35 10,-88-17-3,-71-18 15,-177-18 291,19 18-306,-1-17-10,-17-1-5,-18-17 5,0 17 5,18 0-5,-53-34 2,52 34-1,-70-53 1,1 54 1,16-36-1,-16 35-2,-19-35 15,-52 0 13,-54 0-1,54 53 1,0 18-2,87-18-17,1-18 2,0 18 1,17 0-3,-52-17-13,17 17 5,0 0 3,-176 0 6,53 0-1,-106-36 2,-18-16 1,106 16 0,159 36-3,-18-17-11,18 17-2,0 0-1,35 0 7,-18 0 0,18 0 2,-53 0 6,-17 0 0,35 0 1,-1 0 0,1 0 1,35 0-3,-35 0-14,18 17 7,-1-17 1,-105 36 7,-36-19 0,88 18 1,-17-35-1,-17 18 1,-36 17 0,-71 36-1,89-36 1,17-17 0,53 0 0,-17 17 0,-1-18-1,36-17 1,35 18-7,18-18-2,-18 0-7,17 35 4,-16-35 3,-37 0 13,1 0-6,0 18 2,-35-18-2,34 18 1,-52-18 1,18 0 0,-89 0-1,53 0 1,-17 0 0,35-18-2,17 18 2,36-35 2,53 35-10,0 0-2,17 0-6,-17-18 6,-18 18 1,-53-18 9,0-17-1,0 35 0,18 0 2,0-17-2,0 17 0,-18-18 2,-53-17-2,36 17 1,34 0-1,1 18 1,0-35-1,0 35 2,0 0 0,52 0-17,-17 0 12,18 0-12,-71-18 16,1 18-1,16 0 1,1-17-1,18 17 1,17 0-1,0 0 1,0 0 0,18 0-1,-54 0 1,-69-36 0,34 36-6,-35 0-5,71 0-5,-53 0 5,0 0 2,-35 18 12,87-18-3,72 0-1,-19 0 369,1 18-376,0-18-4,-18 0 4,0 17-1,18 19 2,-18-36-4,35 0 2,1 0 0,17 17 166,0 1 14,17-18-176,1 0 1,0 0-3,34 0-5,-16 18 0,-1-18 2,-17 0 0,17 0 1,0 0 0,0 0 4,1 0-4,-1 0-6,159 0 23,388 35 8,-247 35 1,-264-52 1,-54-18-32,1 0 2,106 53 17,34 18-5,-69-19-1,16-34 1,-16 35 0,52-35 0,53 35 1,-88-18-9,88 18-2,-53-18-6,-53-17 6,-18 35 0,1-18 11,-36-17-2,1-18-9,16 17 3,37-17 6,-1 18 0,35-18 1,1 0 1,17 0-1,-71 0-2,54 0-14,-89-18 15,18 18-15,35-35 16,0 35-2,-17 0 3,-36-18-3,18 18 2,53-17 0,-18-1-1,0 18 3,-52-35-5,34 17-11,-34 18 2,-19-18 5,71 1 7,18-18-1,-18 35 1,1-18-1,-1 0 1,0-17-1,0 0 2,-35 35-3,35-36-14,-17 19 6,17 17 3,177 0 7,-107 0-1,-69 0 0,-1 0 1,-53 0-14,53 35 11,-17-35 2,17 0 1,0 18 0,0-1-1,1 19 2,-54-36-1,18 0 45,17 0-46,-34-18-9,-19 18 8,19 0 1,34 0 0,36-18 1,-18 18-1,-35-17 3,-35 17-8,35 0-6,-18 0-4,18-18 13,0 18 3,0 0-1,35-35-14,-53 35 2,18-18 7,35 18 6,0 0-1,1-18 1,34-17 0,53 35 1,-105 0-3,70 0-14,-88 0 5,0 0 3,0 0 10,-18 0-2,89 35 0,-36-17-2,0-18 1,-17 0 0,-36 0 1,53 0 0,0 0 1,-17 18-3,-1 17-13,71-35-1,-35 18 4,53 17 5,35-35 6,-106 0 1,-35 0-1,-35 0 1,-1 0 21,19 0-26,87 0 5,-35 0 0,-70 0-1,0 0-11,-1 0 22,1 0-1,35 0-13,-35 0-1</inkml:trace>
    </iact:actionData>
  </iact:action>
</iact:actions>
</file>

<file path=ppt/ink/inkAction10.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7:33:22.97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2795">
    <iact:property name="dataType"/>
    <iact:actionData xml:id="d0">
      <inkml:trace xmlns:inkml="http://www.w3.org/2003/InkML" xml:id="stk0" contextRef="#ctx0" brushRef="#br0">17851 1570 0,'-18'0'242,"0"0"-226,-17 0-9,0 0 0,17 0 3,-17 0-2,-18 0-2,35 0 4,1 0-4,-19 0 2,-17 0 0,18 18-2,-53-18 14,-71 52 14,53-34 1,89-18-4,-1 0 53,0 0-72,1 0 1,-1 0-2,-17 0 1,-18 0 7,35 0-4,1 0-14,-1 0 15,-35 0 1,0 0 0,36 0 1,-1 0 22,-35 0-29,18 0 4,-18 0 0,-35-35-14,52 35 4,-17 0 6,-35-18 5,18 1 1,34 17 0,1 0-15,-18 0 13,18 0 1,-53-36-14,35 36 12,18 0-13,-71-17 15,18 17 2,-1-18-2,1 18 1,0-35 3,53 35-6,-18 0-10,35 0-3,-17 0 5,17-18-1,-35 18 12,36 0-12,-19 0 6,-34-18 7,-18 18-2,52 0 1,1 0 2,0 0-6,-71-17-11,88 17 6,-17 0-1,-36 0 10,19 0-2,34 0 2,-17 0 0,-36 0 1,36 0-2,17-18 0,-52 18 2,-19-18-2,54 18 2,18 0-2,-36-35-15,35 35 13,-17 0-13,-18 0 15,-18 0 2,-17 0-2,-18 0 1,18 0-1,0 0 2,0 0-1,-1 18 1,72-18-4,-19 0-12,19 0-1,-1 0 5,18 17 270</inkml:trace>
    </iact:actionData>
  </iact:action>
  <iact:action type="add" startTime="53295">
    <iact:property name="dataType"/>
    <iact:actionData xml:id="d1">
      <inkml:trace xmlns:inkml="http://www.w3.org/2003/InkML" xml:id="stk1" contextRef="#ctx0" brushRef="#br0">30392 7267 0,'17'0'2,"1"0"8,17 0 5,-17 0 10,0 0-2,-1 0-13,1 0-2,17 0 3,-17 0-2,17 0-5,18 18 20,141 35 8,53 17 1,-88-52 2,-89-18-3,-34 0-14,-19 0-1,1 0-1,17 0 13,-17 0 39,17 0-52,36 0-3,-54 0-8,1 0 13,0 0 29,17 0-40,18 0 5,-18 0 4,-17 0 1,-1 0 3,54 0-6,17 0 2,0-18 1,-35 1-1,-35 17 1,17 0 1,0 0 0,1-18-2,-19 18 54,1 0-46,-36 0 148,-52 0-158</inkml:trace>
    </iact:actionData>
  </iact:action>
  <iact:action type="add" startTime="56595">
    <iact:property name="dataType"/>
    <iact:actionData xml:id="d2">
      <inkml:trace xmlns:inkml="http://www.w3.org/2003/InkML" xml:id="stk2" contextRef="#ctx0" brushRef="#br0">1852 8537 0,'18'0'96,"-1"0"-76,36 0-14,-35 35 25,123 36-30,-106-71 4,53 18 26,248 35 3,-89 0 0,-194-36-29,17-17 20,-17 0-8,0 0-2,35 0 1,0 0 1,0 0-1,-17 0 2,-36 0-2,1 0 1,34 0 1,-52 0-2,70 18-15,-53-18 5,18 0 2,35 17 9,1-17 14,52 36-28,-53-19 14,0-17 0,-17 0-1,-18 0 2,-1 0-3,37 0 2,-1 0 0,-18 0 1,-34 0-7,-1 0-7,-17 0 5,-1 0-1,18-17 9,18 17-2,36-36-14,-54 36 4,18-17 7,0 17-8,-18-18 7,0 18 7,1-35-2,-19 35 18,1 0-18,35 0 1,35 18 0,0-18-1,-53 0 1,36 0 0,17 0 0,0 17-2,-52-17 2,34 0 0,-52 0 10,-1 0-8,1 0-7,0 0-2,52 0 7,-52 0 0,0 0-1,-1 0 282,1 0-272,-1 0-13,1 0-6,0 0 2,-1 0 63,19 0 44</inkml:trace>
    </iact:actionData>
  </iact:action>
</iact:actions>
</file>

<file path=ppt/ink/inkAction11.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7:36:10.07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23303">
    <iact:property name="dataType"/>
    <iact:actionData xml:id="d0">
      <inkml:trace xmlns:inkml="http://www.w3.org/2003/InkML" xml:id="stk0" contextRef="#ctx0" brushRef="#br0">18468 3457 0,'18'0'36,"-1"0"-28,1 0 4,-1 0 41,19 0-31,-1 0-6,18 0 8,-18 0-7,-17 0-1,-1 0 19,19 0-19,17 0 0,35 0 3,-35 0-5,35 0-13,-70-17 5,17 17 4,18 0 7,35 0 0,18 0-1,-53 0 1,35 35 1,-35-35-3,35 0 1,18 17 1,-53-17 1,-36 0-15,1 0 9,35 18 6,-18-18-3,-17 18 2,17-18 0,0 0 1,-17 0-3,17 0 71,-17 0-73,0 0-2,-1 0-1,1 0 4,70 17 3,-53-17-1,-17 0 58,0 18-47,-1-18-15,1 35-1,0-35 90,17 0-84,0 0-2,-17 0-6,17 18-8,0-18 4,1 18 6,34-1 6,-34-17-1,-19 0 57,1 0-52,-18 18 6</inkml:trace>
    </iact:actionData>
  </iact:action>
  <iact:action type="add" startTime="29576">
    <iact:property name="dataType"/>
    <iact:actionData xml:id="d1">
      <inkml:trace xmlns:inkml="http://www.w3.org/2003/InkML" xml:id="stk1" contextRef="#ctx0" brushRef="#br0">21202 3581 0,'18'0'39,"-1"0"-16,1 0-2,-1 0-10,1 0 6,0 0-16,123 0 32,18 0 0,-106 0-16,-1 0 1,19 0-3,0 0 2,-18 0-2,-18 0-14,71 0 17,-18 35-1,-53-35-8,18 0-2,-18 18-6,-17-18 6,35 0 1,-36 0 8,19 0 2,-19 0 77,1 0-84,0 0-1,17 0 7,0 0 69,-17 0-74,-1 0-3,1 0 0,17 0 8,1 0 0,-36 17 42</inkml:trace>
    </iact:actionData>
  </iact:action>
  <iact:action type="add" startTime="33393">
    <iact:property name="dataType"/>
    <iact:actionData xml:id="d2">
      <inkml:trace xmlns:inkml="http://www.w3.org/2003/InkML" xml:id="stk2" contextRef="#ctx0" brushRef="#br0">24201 3422 0,'17'0'104,"1"0"-96,17-18 2,0 18-5,-35-17 6,36 17 10,17 0-20,123-53 33,0 35 0,54-35 0,-177 36-19,-36-1 2,1 18 21,-1 0-25,36 0 1,-17 0 3,17 0-1,35 0 2,-35 0-3,35 0-14,-70 0 12,-1 0-9,1 0 12,-1 0-12,36 0 8,36 0 6,-54 18-3,0-18 3,-17 0 52,-1 17-34,-17 1-27,18-18-7,17 0 14,-17 0 24,-18 17-30,18-17 7,17 36 0,-17-36-1,-1 17 26,36-17-26,-35 18-8,-1 0 8,1-18 69,0 17-34,-1 1-38,1 0 0</inkml:trace>
    </iact:actionData>
  </iact:action>
  <iact:action type="add" startTime="78301">
    <iact:property name="dataType"/>
    <iact:actionData xml:id="d3">
      <inkml:trace xmlns:inkml="http://www.w3.org/2003/InkML" xml:id="stk3" contextRef="#ctx0" brushRef="#br0">15293 4833 0,'0'0'1,"18"0"3,17 18 14,-18-1-12,19-17 4,-19 18-2,36 0 1,-35-18 4,0 17-7,17-17 2,18 53 1,0-35-2,17 17 1,-17-35 0,18 53 0,87 0 9,19-35 18,140-18-2,36-18-1,-265 18-15,-35-18 1,-17 18-2,34 0 1,-17 0 0,35 0-3,0 0 3,-35 0-3,-17-17-9,16 17-4,-16 0 12,17 0-12,70 0 15,-17 0 1,-18 0 0,0 0-1,-17 0 1,35 0-1,88 0 3,-18 0-2,-70 0 0,-18 0-2,18-18 0,-18-17 2,0 35 0,-35 0 1,-35 0-2,70 0-15,-35 17 5,-18-17 2,71 18 9,-18 0 1,1 35-1,34-1-2,18-34 3,0 17-1,-123-35-11,35 0 5,-18 0 6,-17 0-1,-1 18 0,72-18 1,-19 0-1,-17 0 1,18 0-1,17 0 1,0 0 0,0 0 0,18-18-14,-53 18 2,-18 0 6,18 0-6,-18 0 4,54 0 8,-19 0-1,18 0 1,1 0 0,-54 0-1,0-17 2,-17 17-2,52-18-15,-34 18 3,-19 0 8,54-18 5,-54 1-12,1 17 5,0 0 7,-1 0 13,1 0-26,53-35 13,17 17-2,-18 0 2,-52 18 0,0 0 11,-1 0-1,1 0-15,52-17 4,-17 17 0,-35-36 2,17 36-2,-17 0 25,0 0-26,17-17-5,35-1 7,-34 0 0,-1 18 0,18-17 0,-36 17-1,19-18 1,-19-17-1,1 17 1,17 18 2,1-17-2,-19-1-13,1 18 316</inkml:trace>
    </iact:actionData>
  </iact:action>
  <iact:action type="add" startTime="107403">
    <iact:property name="dataType"/>
    <iact:actionData xml:id="d4">
      <inkml:trace xmlns:inkml="http://www.w3.org/2003/InkML" xml:id="stk4" contextRef="#ctx0" brushRef="#br0">13406 8026 0,'0'-18'113,"17"18"-66,1 0-37,17 0 0,0 0 1,1-18 21,-1 18 25,18 0-45,-18 0 0,36 0 5,-54 0-1,1 0-5,0 0-3,17 0 9,18 0-9,-18 0 1,18 0-9,-18 0 6,-17 0 18,35 0-23,-36 0 16,1 18 3,0-18-7,17 0 3,36 0 1,-18 18 0,-36-18 0,1 0 17,17 35-10,-17-35-9,-1 18-6,36-18 8,18 0-1,-54 17 2,36-17-2,0 0 2,-35 0-3,35 0-14,0 0 6,-18 0 2,36 0 8,-19 0 0,-16 18 0,34-18-1,-52 0 1,0 0-16,-1 0 14,36 0 1,18 0 1,17 0 1,0-35-3,-17 35 3,-18-18-2,17 18 1,-52-18-4,-1 18-10,1 0 5,0 0 1,52 0 8,-34-17 0,-1 17-2,35-18 2,-52 18 2,0 0-6,-1 0 1,1 0-6,0 0 6,-1 0-2,1 0-7,35 0-4,-36 0 6,19-35 1,52 17 9,35 1-2,-52 17 2,-53 0 1,17 0 39,-18 0-45,1 0 64,17 0-36,-17 0-33,0 0 1,17 0 7,-17 0 31,-1 0-11,1 0-18,-1 0-3,19 0 3,-19 0-9,1 0 118</inkml:trace>
    </iact:actionData>
  </iact:action>
</iact:actions>
</file>

<file path=ppt/ink/inkAction12.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7:38:04.58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8074">
    <iact:property name="dataType"/>
    <iact:actionData xml:id="d0">
      <inkml:trace xmlns:inkml="http://www.w3.org/2003/InkML" xml:id="stk0" contextRef="#ctx0" brushRef="#br0">10707 3775 0,'17'0'79,"1"0"-50,35 0-20,-18 0-3,-17 0 1,35 17 0,-36-17 0,1 0 5,17 0 0,18 0-8,-17 0 4,34 0 11,-52 0 15,17 0-1,18 0-1,159 0-30,-142 0-1,18 18 13,-17-18-13,17 0 14,-35 0 2,-35 0 0,35 0 54,-36 0-52,1 0-18,0 0 7,-1 0 88,1 0-84,-1 0-3,54 0 10,-53 35-3,35-35-14,-1 0 2,-34 0 5,35 0 8,0 0 0,-35 18 0,34-18-2,37 0 2,-19 18 0,36-18 1,-71 0-2,18 0 1,0 0-13,-35 0 24,-1 0-27,1 0 17,0 0-3,-1 0 1,19 0-15,-1 0 6,-17 0 2,17 17 8,53-17-1,-35 0 3,35 0-4,-17 0 2,-36 0 0,-17 0-1,-1 0 20,1 0-22,52 18 3,19-18 2,-72 0-12,1 0 1,0 0-7,-1 0 17,1 0 3,-1 0-9,54 35 2,-53-35 2,35 18 0,17-18 2,-35 0-2,1 17 1,17-17-1,0 18-15,-1-18 14,-34 0-14,17 0 4,-17 0 6,17 0 7,18 18-2,0-18 1,-35 0 0,17 17-16,0-17 5,-17 0 7,0 0 2,-1 0 1,1 0 48,0 0 85,-1 0-137,1 0 2,-1 0 190,19 0-191,-19 0-5,1 0 8</inkml:trace>
    </iact:actionData>
  </iact:action>
  <iact:action type="add" startTime="14060">
    <iact:property name="dataType"/>
    <iact:actionData xml:id="d1">
      <inkml:trace xmlns:inkml="http://www.w3.org/2003/InkML" xml:id="stk1" contextRef="#ctx0" brushRef="#br0">21890 3757 0,'18'0'64,"-1"0"-56,1 0 9,-1 0 4,54 0 12,52 0 2,-17-35-4,-70 35-15,-19 0 2,1-18-2,-1 18 0,1 0 3,0 0-4,-1 0 2,36 0 0,-17 0 1,-19 0-15,1 0 8,17 0 7,18 0-2,-35 0 1,35 0-1,35 0 1,-18 0-1,-17 0 1,-17-35-1,-19 35 7,1 0-6,17 0-6,-17 0 5,-1 0 19,19 0-7,17 0-20,-18 0 5,53-18 4,-70 18-1,-1 0 24,1 0-27,35 0 1,-35 0 4,-1 0 121,1 0 9,-1 36-137</inkml:trace>
    </iact:actionData>
  </iact:action>
  <iact:action type="add" startTime="16878">
    <iact:property name="dataType"/>
    <iact:actionData xml:id="d2">
      <inkml:trace xmlns:inkml="http://www.w3.org/2003/InkML" xml:id="stk2" contextRef="#ctx0" brushRef="#br0">25735 3704 0,'18'0'39,"-1"0"-23,1 0 39,0 0-43,17 0-6,-17 0 6,158-35 21,-88 17-17,0 1 0,1-1 1,-37 18 1,37 0-3,34 0 2,-35-35 1,1 35-2,-19 0 0,1-18 2,-1 0-3,-34 18 3,-1-17-2,35 17 0,-34 0 1,-19-18 0,19 18-1,-1 0 1,53-35 0,-35 35 1,-35 0-6,-1 0-9,1 0 2,-1 0 8,19 0 2,-19 0-14,72-18 16,-1 18 0,-53 0-1,-17-17 1,-1 17 1,36 0-2,-35 0-2,17 0-13,-17 0 5,35 0 4,-18-18 7,0 18 0,36-18 0,17-17 0,-53 35-7,18 0-3,-17-18-6,-1 18 13,-18 0-13,19 0 15,17 0 1,0-17-1,17 17 1,1-18 0,-18 18-1,17 0 1,-35 0 1,-17 0-3,53-18-14,-54 18 4,18 0 6,54 0 5,-1-35 2,18 18-2,-53 17 2,-36-18-2,54 18-15,-54 0 7,1 0 12,0 0-16,35-18 12,17 18 2,-52 0-3,0 0 3,52 0-2,1 0 2,-18 0-3,35-35-14,-35 35 4,-36 0 6,36 0 6,35 18 0,18-1 0,-53-17 0,0 0-2,35 18-14,-52 17 15,16-17-15,-16-18 13,52 17-13,0 19 17,0-19-2,-52 1 0,-19 0 2,19-18 79,-19 17-63,1 19-20,-1-19-2,19 18-11,17-17 6,35 17 11,18 1-1,-89-36-1,-17 35 1,18-35-1,70 35 1,-17 18 0,-18-53 0,-36 18-2,18-1-13,1-17 7,-19 18 47,1-18-48,0 0 1,-1 0 125</inkml:trace>
    </iact:actionData>
  </iact:action>
  <iact:action type="add" startTime="21305">
    <iact:property name="dataType"/>
    <iact:actionData xml:id="d3">
      <inkml:trace xmlns:inkml="http://www.w3.org/2003/InkML" xml:id="stk3" contextRef="#ctx0" brushRef="#br0">3739 4762 0,'36'0'3,"17"0"5,-18 0 0,18 0 3,-18 0-6,18 0 7,-18 0-8,18 0 5,-17 0 1,16 0-3,54 0 3,-18 0 13,283 0-22,123 36 32,-388-36-32,176 0 32,-71 53-1,-52-36-16,18 19 2,-1-36-2,-35 0 0,-53 0 2,-35 0-3,35 17-13,-70-17 12,0 0-13,70 0 15,0 0 1,0 0 0,-17 0 0,35 0 0,-18 0-1,35 0 0,-17 0 3,-18 0-2,-35-17-1,-35 17 1,0 0 36,-1 0-41,54 0-2,-18 17-4,88 19 12,18-36-2,-89 17-13,1-17 11,105 0 2,-53 0 1,36 0 0,-88 0 0,-54 0-1,19 0 0,17 0 1,35 0-1,176 53 2,107-53-1,-230-18-2,53 1-14,-141-1 7,-18 18 2,-17-17 5,-1 17 2,19 0 92,-19 0-86,1 0-1,0-18-7,17 18 0,-17-35 1,52 35-15,-52 0 9,-18-18 41,17 18 77,19 0-117,17 0 4</inkml:trace>
    </iact:actionData>
  </iact:action>
  <iact:action type="add" startTime="25020">
    <iact:property name="dataType"/>
    <iact:actionData xml:id="d4">
      <inkml:trace xmlns:inkml="http://www.w3.org/2003/InkML" xml:id="stk4" contextRef="#ctx0" brushRef="#br0">12030 4692 0,'17'0'6,"19"0"2,-19 0 4,1 0-4,17 0 3,-17 0-6,-18 18 17,17-18-12,54 17 17,176 54 7,-71-54-1,-87-17-16,34 36-2,36-19 3,17 36-1,-70-17-2,17-1-13,-105-35 7,0 0 0,-1 35 10,36-35-8,88 18 6,36 35 1,-71-36-3,52 19-13,-87-19 4,-18 18 4,-18-35 6,-17 18 21,17-18-24,53 0 4,-35 0-11,0 18 6,-18-18 5,-17 0-2,0 0 3,17 0-1,18 0 0,17 0-1,-17 0-1,-35 0 2,0 0-2,34 0 3,37 0-2,-19-36 1,-34 36 1,-1-17 50,0 17-54,18-18-8,-18 18-5,18 0 5,-18-17 2,18 17 5,0 0 5,0-18-1,0-17 0,35 17-3,36 0 3,-36 18 0,-17 0-2,-54 0 2,1 0 15,-1-17-20,19 17-4,105-36 8,-35 36-1,158-52-14,-193 52 4,-1-36 7,19 19 3,-19 17 3,-35 0-1,-17-18 16,35 18-17,0-35 1,35 35-1,-17-36 1,-36 19 0,53 17-16,-35-18 4,0 18 5,35 0 7,0-35 0,1 35-1,-37 0 1,-16 0 0,34 0-1,18 0 1,1 0 0,17 0 0,-71 0 0,35 0 0,1 0-2,141 0 2,70 0 0,0 17 0,-194-17 0,-53 0-14,18 0 10,-17 0-12,-19 0 38,1 0-24,0 0-4,70 0 6,-18 0 0,36 0 1,-71 0-2,-17 0 0,17 0 1,54-17-1,34 17 2,-17 0-3,141-35-14,-177 35 4,36 0 6,-18 0 6,-35 0-1,0 0 1,-35 0-1,70-18 1,0 18 0,-70 0 0,17 0 0,0 0 0,54-18-1,-1-17 0,0 35 0,-35 0 2,-53-18-13,18 18 6,-1 0 7,18 0-2,18 0 1,36 0 0,-1 0 0,-35 18-8,0-18-2,-36 0-3,1 0 52,0 0-34,-1 0-21,18 0 15,-17 0 52,0 0-38,17 0 3,-35 18 32,18-18 13,-1 0-62,1 0-11</inkml:trace>
    </iact:actionData>
  </iact:action>
</iact:actions>
</file>

<file path=ppt/ink/inkAction13.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7:38:50.51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10756">
    <iact:property name="dataType"/>
    <iact:actionData xml:id="d0">
      <inkml:trace xmlns:inkml="http://www.w3.org/2003/InkML" xml:id="stk0" contextRef="#ctx0" brushRef="#br0">7585 4286 0,'17'0'202,"1"0"-200,0 0 53,-1 0-44,1 0 3,0 0 17,17 0 0,18 0 2,0 18 1,-36-18-2,1 0 17,17 0-48,-17 0 16,0 0 13,-1 0-23,1 0 5,-1 0 5,1 0 6,0 0-12,35 0 5,-18 0 1,-17 0-1,-1 0-6,1 0 7,-1 0 12,1 0-12,0 0-7,35 0 7,0 0-1,-18 0 1,-18 0-6,19 0-4,-19 0-6,1 0 52,0 0-18,-1 0-22,1 0 1,17 0 2,53-18 1,-70 18 0,17 0-1,1 0 2,-1-17-3,35 17-13,-34 0 13,-1 0-14,0 0 14,1 0 3,-19-18 1,18 18-5,-17 0 3,17 0 0,-17 0 3,0 0-6,17-18 3,18 18 1,-35 0-10,-1 0-2,1 0 4,17 0 85,-17 0-84,-1 0-4,19 0 2,-36 18 8,17-18-4,1 0-8,0 0 1,-1 18 14,1-18-12,-1 0 7,89 53 1,-53-36 1,-35-17 1,-1 0-1,1 18-1,0-18 2,-1 0 7,-17 17-12,18-17-2,0 0-5,17 18 6,-17-18 3,17 18 1,0-1 4,-17-17-9,-18 18 9,17-18 31,1 0-37,17 0 4,-17 0-2,0 0 0,17 18 1,0-18 0,53 0-1,-35 35 1,18-35 0,-54 0-1,19 0 1,17 18 1,-36-18-8,1 0-4,17 0-5,-17 0 14,35 17-14,-18-17 14,-17 0 10,-1 0 0,1 0-8,0 0 12,-1 0 9,36 18-20,-35-18-1,17 0-1,-17 17-9,-1-17 3,19 0 4,17 18 4,-18-18-2,-18 0 11,1 0 23,0 0-30,-1 0-17,19 0 14,-1 0 32,-17 0-48,-1 0 16,18 0-1,1 0 1,-19 0 1,1 0-3,53 0-14,-54 0 9,1 0 6,0 0-8,-1 0 7,36 0-14,-35 0 6,-1 0 5,1 0 3,0 0 1,17 0-13,-17-18 9,34 18-11,37 0 17,-1-17-1,-53 17-3,-17 0-10,-1 0 16,1 0 122,17 0-129,1 0 0,-19 0-4,1 0-8,0 0 15,-1 0 13,1 0 20,17 0-44,0 0 11,1 0 2,-1 0-2,-17 0 1,-1 0 0,36 0-1,0 0 1,18 0-1,-36 0 1,0 0 1,-17 0-2,-1 0 21,36 0-25,0 0 5,-35 0 0,0 0 0,-1 0-14,1 0 0,17 17 107,-17-17-97,-1 0-3,1 0 0,0 0 6,-1 0 145,1 0-85,0 0-63,-1 0-5,18 0 0,-17 0 37,0 0-23,-1 0-21,19 0 16,-19 0 30,1 0-28,-36-17 655,1-1-577,-1-17-59,0 17-32,1 1 11,17-1-16,-18-35 34,-17 53-34,17 0 233,1 0-218,-1 0 12,0 0-20,1-18 2,-1 18 7,0 0-6,1 0-3,-19 0-7,19 0 4,-1 0 4,1-17 10,-1 17-5,0 0-9,1 0 48,-1-35-27,0 35-15,-17 0-3,0 0 8,-1 0-16,19 0 7,-18 0 17,-1 0-24,19 0 55,-1 0-44,0-18 4,1 18-13,-71 0 16,52 0-2,-34 0 0,52 0 1,0 0 28,1 0-31,-1 0-6,-52 0 8,17 0 1,0 0-1,0 0 1,35 0-5,1 0-6,-1 0-5,0 0 5,-17 0 3,0 0 8,-1 0-2,-16 0 3,-19 0-2,53 0 0,-17 0 2,0 0 1,-18 0-4,18 0 2,-1 0-12,19 0 7,-54 35 4,18-35 0,-17 0 0,34 0 1,1 0 1,17 0 99,1 0-103,-36 0-7,35 0 5,1 0 3,-19 0 2,19 0-1,-36 0 1,-18 0 1,18 0-7,18 0-5,-18 0-5,18 0 4,-18 0 3,-35 0 10,0 0-2,-1 0 1,54 0-1,17 0 1,-34 18 17,34-18-18,-35 17 3,0-17-18,18 0 5,-18 18 2,0-18 10,0 0-3,35 0-6,18 18 14,-17-18-22,-19 0 16,19 0-1,-18 35 1,-18-17-1,0-18-14,0 17 4,35-17 4,1 0 6,-1 0 9,0 18 40,1-18-39,-19 0-12,19 18-3,-1-18 18,0 0-14,-17 0 1,-35 0-1,52 17 2,-17-17-1,17 0 3,-35 18-1,-35-18-2,70 0-11,1 0 6,-72 0 3,19 0 4,35 0-2,-1 0 1,1 0 0,-53 0-1,53 0 0,-18 0 2,35 0 19,0 0 69,1 0-98,-1 0 7,0 0-14,-52 0 15,-18 0 0,0-18 2,-1 18-3,1 0 2,-35 0 1,52 0-2,-17 0 1,53 0 1,17 0 430,0 0-398</inkml:trace>
    </iact:actionData>
  </iact:action>
</iact:actions>
</file>

<file path=ppt/ink/inkAction14.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7:44:22.71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45329">
    <iact:property name="dataType"/>
    <iact:actionData xml:id="d0">
      <inkml:trace xmlns:inkml="http://www.w3.org/2003/InkML" xml:id="stk0" contextRef="#ctx0" brushRef="#br0">4886 5080 0,'18'0'21,"-1"0"82,1 0-92,0 0-5,34 18 1,1-1 18,0 19 7,71-19-31,-89-17 5,106 0 22,36 0 3,-1 0 2,-70 18-16,-18-1-1,88 36 1,1-17-1,-71-19 1,-54 19-16,37-19 15,-54-17 0,36 0 1,-19 0 0,37 0 1,-1 0-3,53 18 3,-71-18-2,1 0 0,35 0 2,-18-18-1,0 18-2,0-35 2,-17 17 3,-36 18-13,18-17 0,-18 17-6,-17 0 13,0 0-13,52 0 15,-17 0 1,18 0 2,17 0-5,0 0 3,0 0 0,1 0 0,-1 0-1,0 0 1,0-36-1,53 19 1,-53-1 1,1-17-3,-1 17 3,-35 18-14,-18 0 7,71-17 6,-18 17-1,0 0 3,-52 0-4,52 0-14,-35 0 6,-36 0 2,71 0 8,-52 0 0,17 0-1,35 0 1,0 0 0,53 0-1,-53 0 2,1 0-2,-1 0 2,0 0-2,0 17 3,-70-17-12,-1 0 0,1 0-6,-18 18 15,53-18-14,-18 0 13,53 35-1,1-35 3,-36 0 1,-1 18-2,-16-18 3,17 0-3,-18 17-1,35-17 3,-34 0-2,-1 0 2,18 0-17,-18 0 5,18 0 2,35 18 7,-35-18 3,35 0-2,-35 0 1,-17 0 0,17 0 0,0 0 0,35 0-16,-53 0 5,18-18 2,17 18 9,-34 0 0,-1 0 0,0 0 0,53-35-1,1 35 1,-19 0 0,-35 0 1,-17-18 45,0 18-51</inkml:trace>
    </iact:actionData>
  </iact:action>
</iact:actions>
</file>

<file path=ppt/ink/inkAction15.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7:45:52.91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130358">
    <iact:property name="dataType"/>
    <iact:actionData xml:id="d0">
      <inkml:trace xmlns:inkml="http://www.w3.org/2003/InkML" xml:id="stk0" contextRef="#ctx0" brushRef="#br0">17198 9296 0,'18'-18'12,"-1"18"13,1 0-15,-1 0-1,1 0 36,0 18-33,17-1-4,88 36 20,54-17 5,-71-1-17,-71-35 2,0 0-3,53 0-14,-35 0 4,-17 0 6,52 0 6,0 17 0,0-17-2,-70 18 2,17-18 22,0 0-27,18 0 5,36 18-1,16 17 0,-16-17 1,-1-18 0,0 17-1,-17-17-5,34 0-3,-34 0-7,-18 0 4,-18 0 4,0 0 8,-17 0 4,17 0-9,18 0 5,35 0-1,-17 0 2,-36 0-1,-17 0-14,0 0 9,52 0 5,54 36 0,-19-19-1,-52-17 0,18 0 2,-18 0-3,17 0 3,19 18-2,-1 17 2,-53-35-3,71 18-13,-71-18 4,18 0 5,0 0 4,-35 0 2,52 0 0,18 0 1,1 0-1,-54 0-1,18 0-1,17-18 3,-17-17-8,-18 35-4,-17-18-5,35 18 6,-35 0 2,-1-17 6,1 17 2,0 0-11,-1 0 7,1 0 1,35 0 3,0 0-15,-36 0 3,19 0 5,17 0 6,35 0 1,-53 0-14,-35-18 11,35 18 2,-17 0 1,0 0 0,-1 0 5,1-18-11,35 1 6,0 17 0,-36 0 6,1 0-13,0 0 6,-1 0 26,1 0-33,0 0 6,34-18 3,-34 18-2,-18-18 77,0 1-18,-35 17-11,17-36-52,1 36-7,-1 0 12,-17-17-16,-54 17 15,19 0 1,35 0-1,-18-18-15,17 18 4,19 0 6,-1-17 6,-17 17 0,-18 0-1,0 0 2,18 0-3,-18 0-14,35 0 24,0 0 25,1-18-34,-1 18-7,-17 0 8,17 0 0,1 0-2,-36-18-14,35 18 5,0 0 15,1 0-15,-18 0 11,-36-17 0,18 17-2,18 0 3,-36 0-2,18 0 1,-17-36-1,17 36 1,0 0-15,35 0 3,1-17 5,-19 17 6,36-18 1,-53 18 0,18 0 1,-18 0-3,18-18 3,-53 18-2,0-17 2,17 17-3,0-18 2,36 18-1,-53-35-15,35 35 5,18-18 4,-89 1 6,36 17 0,0-36 1,53 36 1,-1 0 99,19-17-103,-1 17-1,1 0-9,-1 0-3,-17 0 16,17 0-1,-35 0 0,0 0 1,35 0-15,-17 0 14,0 0-1,-18 0-14,35 0 5,1 0 7,-1 0 1,-35 0 25,18 35-26,-18-35 3,0 18-3,35-18-9,1 0-2,-1 0 11,18 17 83</inkml:trace>
    </iact:actionData>
  </iact:action>
  <iact:action type="add" startTime="275902">
    <iact:property name="dataType"/>
    <iact:actionData xml:id="d1">
      <inkml:trace xmlns:inkml="http://www.w3.org/2003/InkML" xml:id="stk1" contextRef="#ctx0" brushRef="#br0">22613 9243 0,'18'0'182,"-1"0"-169,1 0-6,35 0-3,-18 0 3,18 0 0,-18 0 2,18 0 2,-35 0-6,70 0 15,71 35 13,-89-17 1,36-1 0,-88-17-18,0 18 9,-1-18-8,1 0 23,-1 18-39,36-18 15,-35 0 0,0 0 1,87 35 1,-16-35-2,-36 18-1,-18-18 4,-18 0-3,1 0-15,0 0 2,-1 17 11,1-17 3,0 0-3,-1 18-13,36-18 0,-35 17 6,0-17 6,-1 0 2,71 18-1,-52 0 3,52-18 0,-18 17 0,-17-17 0,18 0-3,-36 36 5,18-36-4,18 17 2,-18-17 0,35 18-1,-35-18-3,-18 18-9,18 17-3,0-35 8,-18 17-3,36-17 11,17 18-1,0-18 1,-35 0-1,0 18 1,-36-18 1,19 0-3,-1 17 3,36-17-2,17 0 1,-35 0-1,35 0 2,-70 0-3,52 0-14,-35 0 6,18 0 2,18 0 9,-36 0-3,-17 0-14,-1 0 31,1 0-14,35 0-1,35 0 0,0-17-1,-17 17 1,-1-18-1,-34 18 4,-19 0-13,19 0-1,17 0-5,-18 0 7,18 0 0,35 0 9,0 0 2,0 0-3,53 0-1,-52 0 1,-19 0 0,-35 18 4,-17-18-4,53 0-1,-18 0 2,35 0-2,-53 0 4,18 0-5,-35 0-12,-1 0-1,18 0 14,89 0 2,-18 0-2,-36 0-14,1 0 0,-1 0 6,-17 0 1,36 0 10,-72 0-13,19 0 7,-19 0 4,-17-18 20,35 18-22,-17-18 3,0 18 15,-1 0 2,19-35-34,34 18 17,-17-19 0,35-17-2,-52 18 2,-1 17 1,-18 1 0,1 17-2,35-71-14,-18 54 13,-35-1-14,36 0 13,-36-17 3,-18 35 139,-17-18-140,-1 18-14,-17-17-1,36 17 23,-54 0-22,36-18 16,17 1-4,-52 17 3,-54-36-1,36 19 0,0 17 1,0 0 0,35 0-1,35 0 2,1 0 64,-1 0-70,-17 0 3,17-18-9,-35 18-5,35 0 6,-17 0 5,-35-18 2,-19 18 3,1-35 0,0 35 2,53 0-6,-18 0-11,18 0-1,-18 0 15,17 0 0,-52 0-15,35 0 5,18 0 2,-53-18 10,35 18-2,35 0 34,1 0-34,-1 0-15,-35 0 17,-18-17-1,36 17-1,0 0 1,17 0-1,-35-18 0,-35-17 4,35 35-7,-35-18-12,53 18 14,-18 0-14,0-17 15,-18 17 2,36-18-2,-35 18 0,-19 0 1,-34-35 1,35 35 0,0 0-2,-36 0 1,1 0-2,34-18 1,36 18 4,1 0-7,34-18-11,-17 18-2,-18 0 9,17 0-3,-34 0 11,-18 0-1,-1 0 2,-16-17-2,-19 17 1,54 0-15,17 0 14,17 0-2,-16 0-13,16 0 0,-17 0 14,-70 0 1,35 0 2,-1 0-2,19 0 0,17 17 2,18-17-2,-1 0 1,1 0 0,17 0-1,-17 0 2,-53 0-2,17 18 1,19-18-1,-37 0 1,19 35 0,52-35-2,1 0-14,-1 0 0,0 0 6,-35 0 2,-35 0 9,35 0-4,-17 0 3,34 0 0,1 18 58,0-18-63,17 0 1,-17 18 4,17-18-1,36 0 236,35 17-243</inkml:trace>
    </iact:actionData>
  </iact:action>
</iact:actions>
</file>

<file path=ppt/ink/inkAction16.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8:05:17.2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120845">
    <iact:property name="dataType"/>
    <iact:actionData xml:id="d0">
      <inkml:trace xmlns:inkml="http://www.w3.org/2003/InkML" xml:id="stk0" contextRef="#ctx0" brushRef="#br0">22737 9807 0,'-18'0'180,"0"0"-168,1-17 3,-19 17-6,19 0-3,-1 0 3,18-18 1,-18 18-2,1 0-3,-1-18 17,-70-35 10,-53 0 3,123 36-2,-17-1 0,17 18-17,-17-17 35,17 17-50,18-18 13,-17 18 1,-1 0-13,18-18 12,-18 18-12,1 0 42,-1 0-33,-35-17 1,18-19 4,-18 36 1,18-17 0,17 17 0,1 0-1,-1 0 1,0-18-1,1 18 3,-1 0 0,0 0-5,1 0 363,-1 0-362,18 18 1,0 17 328,0-17-306,-35-18-32,35 17 3,0 1 5,-18-18 3,18 18-11,0-1 20,0 1-11,0-1 147,-18 1-149,18 0 3,0 17-10,0-17-1,0-1 7,0 19 5,-17-36 0,17 17 1,0 1 315,17-1-332,1-17 14,17 53-14,-17-53 3,17 18 7,-17 0-2,0-1 3,17-17 16,-35 18-16,53 0 11,-18 35 9,-17-53 17,-1 0-36,1 0 82,0 0-85,35 17 7,-36-17-1,1 0 30,-1 18-29,1-18-9,0 0 6,-1 0 1,36 17 2,-17 1 0,-19-18 0,1 0-12,-18 18 34,17-18-29,1 0 4,0 0 2,-18 17 24,17-17 9,19 0-25,-19 0-17,1 0 8,0 0 0,-1 0 50,1 0-55,-1 0 1,1 0 11,0 0-4,17 0 148,-53 0 56,1 0-209,17-17-9,-18 17 59,18-18 67,-18 18-105,71 0 221,-35 0-229,0 0-12,-18-18 53,17 1-34,1 17-10,-18-18 21,0 1-25,0-19-2,0 19 14,-18 17 197,1-18-203,-1 18 11,-17 0-6,35-18-10,-18 18 4,0 0 2,1-17 4,-1 17-7,-17-18 1,-18 0-13,53 1 4,-18 17 46,1 0-41,-1 0 24,0-36 28,1 36-8,-1-17-46,-35 17 8,36 0-16,-19-18 71,19 18-56,-1-17-3,-17-1 2,17 18-9,1 0 9,-1 0-3,0-18 5,1 18 0,-1 0 157,18-17-96,-18 17-42,1 0-8,-19-18 33,19 18-49,-18 0-1,35-35 5,-18 35 1,0 0 63,1 0-56,-1 0 165,-17 0-173,17-18 79,0 0-83,1 1 4,-1 17-15,0-18 15</inkml:trace>
    </iact:actionData>
  </iact:action>
  <iact:action type="add" startTime="128323">
    <iact:property name="dataType"/>
    <iact:actionData xml:id="d1">
      <inkml:trace xmlns:inkml="http://www.w3.org/2003/InkML" xml:id="stk1" contextRef="#ctx0" brushRef="#br0">21678 9402 0,'0'17'200,"0"1"-181,0-1-10,0 36 0,0-35-1,0 17-3,0-17 7,0 17-8,0 0 12,-17-17-3,17 0-6,0-1 5,0 89 17,0 0 4,-36-35-16,19-36-1,17 0-15,0-17 10,-18-18 14,18 17 24,0 1-11,0 0-36,0-1 8,0 36 4,0-17 2,0 16 1,0 19-1,35 17 1,-35-17 0,0-36-7,0 0-2,0 1-6,0-19 13,0 1 2,18-18 243,0 0-242,-1 0-8,1 0 6,-1 0 20,1 0-24,0 0-5,17 0 33,18 0-39,0 0 32,-35 0-17,-1 0 0,18 0 32,-17 0-36,0 0 10,-1 0-14,1 0 13,0 0-5,-1 0-9,36 0 8,0 0-13,0 0 5,-35 0 0,17 0 10,-17 0 62,-1 0-69,1 0 2,-1 0 5,1 0-1,17 0 1,-17 0 48,0 0-55,-1 0-3,1 0-1,-18-18 5,35 18 7,-17 0-2,-1-35 47,19 35-51,-19-18 8,1 18-9,0-17 240,-1-1-237,1-17-2,0-18-3,-18 18-4,35-18 9,-17 17-12,-18 1 6,0 17 0,0-17 143,0 18-137,0-19-5,0 1 4,17-18 5,-17 35-3,0-52-14,0 52 14,0 1-14,0-19 16,0 19 16,0-36 99,-17 35-118,-1 0-1,18 1-6,0-18 10,-18 35 0,18 17 283,-35 1-290,35-1-2,0 54 6,0-18 5,0-18-3,-18 18 0,18 0 2,0-35 0,-17-1-4,17 1 4,0 0 94,-18 17-87,18-17-10,-18-1-9,1 1 2,-1-1 3,18 1-6,0 17 11,-18 18 2,1-17-2,17-19 0,-35-17 170,17 0-62,0 0-86,1 0-15,-1 0 40,0 0-9,1 0-29,-1-17-15,0 17 1,18-18 41,-35 18-4,18 0-15,-1 0-26,-17-35 2,-54 17 8,19 0 0,52 18 0,1-17 0,-1 17 14,18-36 9,-35 36-2,17 0-34,0-17 0,1 17-2,-1 0 12,1-18 59,-1 18-65,0 0-1,1-17 5,-36 17 4,35-18 1,0 18 121,18-18 9,0-17 7,0-36-139,-17 36 1,17 0-2,0 17-7,-18 18 207,18 36-65,0-19-133,-18 18-1,18-17-10,-17 0 5,17-1-5,0 1 6,0 0-3,-35 35-2,17-36 5,18 1-3,0-1 0,0 1 0,0 0 9,0 70 17,0-70 0,0-1 149,35 1-148,-35 0-25,18-18-3,-1 17 65,1-17-23,0 35-36,-1-35-1,-17 18 6,18-18 16,0 0-18,-1 0 0,19 18-15,-19-18 2,1 0 10,0 0 3,-18 17 1,17-17 33,1 0-39,-1 0 5,1 18-9,35-18 11,-35 18-1,-1-18-8,1 17-2,0-17 2,-1 0 15,1 0-8,-1 0 1,1 0-12,0 0 38,17 0-17,-17 0 27</inkml:trace>
    </iact:actionData>
  </iact:action>
</iact:actions>
</file>

<file path=ppt/ink/inkAction17.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8:12:48.13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51937">
    <iact:property name="dataType"/>
    <iact:actionData xml:id="d0">
      <inkml:trace xmlns:inkml="http://www.w3.org/2003/InkML" xml:id="stk0" contextRef="#ctx0" brushRef="#br0">6473 11165 0,'18'0'97,"0"0"-78,-18 18-14,53-18 4,-36 0 5,1 0 57,53 35-43,-19-17-10,-34-18-10,0 18-1,-1-18 9,-34 0 220,-1 0-226,0 0 1,-17 0-6,35 17 7,0 1 127,-17 17-131,17-17 4,-18-1 7,18 1 95,0 0-101,0-1-6,18 1 7,17 17 3,-18-35 0,1 36-1,0-36 2,-1 0-2,1 0 0,0 0 16,-1 0-31,36 0 17,-18 0-2,-17 0 1,0 0-2,-18-18 14,-18 0-8,0 18-3,-17-17-2,0 17 15,17 0-3,1 0-3,-1-18-22,-17 18 7,-18 0-7,18-18-2,-71-17 16,53 17-1,35 18 5,-17-17 16,17 17-26,1 0 9,-1 0-9,0 0 25,18-18-7,18 18 106,0 18-120,-1-18-14,18 17 16,1-17-1,17 18 1,17 17 0,-52-17-15,0-18 12,52 18 3,-17-1 0,-35-17-8,17 0-1,-53 0 117,1 0-90,-1 0-24,0 0 27</inkml:trace>
    </iact:actionData>
  </iact:action>
</iact:actions>
</file>

<file path=ppt/ink/inkAction18.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8:14:52.78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15592">
    <iact:property name="dataType"/>
    <iact:actionData xml:id="d0">
      <inkml:trace xmlns:inkml="http://www.w3.org/2003/InkML" xml:id="stk0" contextRef="#ctx0" brushRef="#br0">2575 4974 0,'18'0'180,"17"0"-168,-17 18-2,35-18-1,-36 35-6,1-35 6,0 0-4,-1 0 6,1 0-2,0 18 13,-1-18 1,19 0-14,-1 17 15,-18 1 8,125 17-31,-90 1 14,1-19-14,36 36 16,-1 18-1,18-54 1,-54 1 0,-34-18 29,35 18-22,-35-18-13,-1 0-3,1 17 3,17-17 5,-17 0 0,0 0 51,17 0-56,-18 0-2,72 0 5,-54 0 3,18 0-1,-18 0 1,18 0 0,-18 36-1,18-36 2,0 0-16,-35 0 4,17 0 2,36 0 9,-36 0-1,-17 0 18,-1 0-10,1 17-9,35 1-6,-18-18 9,-17 0-2,-1 0 1,-17 17 16,18-17-32,35 18 16,-18-18-1,-17 0 61,-1 18-24</inkml:trace>
    </iact:actionData>
  </iact:action>
  <iact:action type="add" startTime="49686">
    <iact:property name="dataType"/>
    <iact:actionData xml:id="d1">
      <inkml:trace xmlns:inkml="http://www.w3.org/2003/InkML" xml:id="stk1" contextRef="#ctx0" brushRef="#br0">13141 11289 0,'18'0'59,"-1"0"-46,19 0 11,-19 0-16,36 53 16,0-53 1,35 35-17,-70-35 9,17 18 0,18-18-1,53 0-16,-53 0 7,-18 0 2,53 0 7,-17 0 1,-36 0 0,53 0 1,89 0-3,-1 35 2,-52-35 2,-89 0-6,35 0-11,-52 0 12,17 0-13,89 0 16,-1-18-1,18-17 0,-70 0 2,-53 35 53,-1 0-58,1 0-3,-1 0 56,19 0-57,-19 35 0,1-35 12,0 18-20,70-1 16,-71 1-1,72 0-15,-36 17 6,-18-35 1,177 53 9,123-53-1,-212 17 1,-105-17 1,-1 0 15,1 0-17,17 0 1,-17 0 48,0 0-49,35 0 2,-18 0-17,53 0 16,-35 0-14,-18 0 11,-17 0-4,-1 0-4,19 0 56,-19 0-44,19 0-13,-19 0 10,1 0 55,0 0-51,-1 0 22,19 0-28,-19 0 66,1 0-44,-1-17 55,-17-1-83,0 1 6,0-1-2,0-17 6,0 17-12,0-17 12,0-18 0,0-18 0,-17 36-1,-18-36 0,17 36 1,0 0 0,1 0-1,-1 17 0,0 0 2,1 18 4,-1 0-9,-35 0 2,18-35 0,0 35 3,17 0-3,0 0 10,1 0-16,-36 0 8,0-18-1,0 18 2,-35 0-1,17 0-1,53-17 0,1 17-15,-1 0 58,1 0-46,-36 0-7,-18 0 2,18 17 6,-106 1 2,89 0 1,52-18-1,1 0 70,-19 0-10,-34 0-62,17 0-3,-35 0 3,-1 17 1,37-17 3,-19 36-1,-17-36-1,0 0 1,-1 0-1,72 0 0,-54 0-15,54 0 6,-1 0 2,-70 17 7,35-17 1,-18 18 1,18-18-1,36 0-1,-71 0-15,35 0 9,-18 0-4,1 0 1,17 0 2,-53 0 8,0-35-1,18 17 2,70 18-2,0 0 111,1-18-84,-1 18-26,-17 0-10,-18-17 1,0 17 6,-441-159 3,318 106-1,70 0 2,53 35-1,71 18 250,-18 18-223,17-18-35</inkml:trace>
    </iact:actionData>
  </iact:action>
  <iact:action type="add" startTime="56908">
    <iact:property name="dataType"/>
    <iact:actionData xml:id="d2">
      <inkml:trace xmlns:inkml="http://www.w3.org/2003/InkML" xml:id="stk2" contextRef="#ctx0" brushRef="#br0">26652 11412 0,'18'0'35,"17"0"-9,-17 0-10,0 0-1,-1 0-11,1 0 4,17 18 6,142 53 19,-72-54 0,107 36 0,-124-53-17,-35 18 2,35-1-2,18 19 1,-71-19-16,-17-17 6,0 18 0,105 0 11,54 35-2,17-53 0,-124 35 2,-35-35-2,-17 0 46,0 0-49,-1 0 0,1 0-1,0 0 5,-1 0 0,54 0 0,-36 0-1,18 0-14,35 0 14,-35-18-5,-18 1-5,18-1-5,-35 18 5,0 0 3,-1-18 7,18-17 0,36 0 1,-71 17 0,18 18-1,35-18 58,-36 1-66,1-1-1,0 18 20,-1 0-26,18 0 15,-17 0 1,0 0-1,-18-35 6,35 35 15,-17 0 30,17 0-51,-17 0-4,-18-18 229,0 1-220,-18-1 5,18 0-11,-18 18 0,1 0 65,-19-17-8,19 17-61,-1-18 53,0 18-53,1-18 12,-71-35-22,17 36 15,36-1 1,-36 1 0,18-19-1,-53 1 1,-17-36 0,52 71-1,71-17 1,-35-19-1,-18 19 1,18 17 0,-53-18-1,35 1 2,0-1-17,18-17 9,-18 35-4,-35-18 11,-1 0-2,1-17 2,-18 17 1,18 1-1,0 17-2,-18-35 3,53 17-1,18 18-11,17 0 2,1 0 63,-1 0-32</inkml:trace>
    </iact:actionData>
  </iact:action>
  <iact:action type="add" startTime="63709">
    <iact:property name="dataType"/>
    <iact:actionData xml:id="d3">
      <inkml:trace xmlns:inkml="http://www.w3.org/2003/InkML" xml:id="stk3" contextRef="#ctx0" brushRef="#br0">13370 12912 0,'-17'0'95,"-19"0"-82,-17 0-2,1 0 0,16 0-4,-17 17-6,18 19 23,-88-36-23,-36 17 33,106-17 0,0 0 1,-18 0-3,36 0-19,-18 0-10,18 0-2,-18 0 5,18 0 2,-53 0 8,-1 0 0,1 0 0,0 0 1,0 0 0,-36 0-1,1 0 2,52-35-17,1 35 6,17 0 1,-53-18 9,18 18-1,0 0 3,17 0-3,-17 0 2,53 0-7,-18 0-7,17 0-3,-17 0 7,18 0 9,-18 0-10,36 0 9,-19 0-13,19 0 2,-1 0 9,-17 0-3,-36 0 6,1 0 1,-18 0-2,-54 53 1,89-53-2,-17 0 2,-18 18 0,0 17 0,-1-35-1,-34 0 1,17 0-1,18 0 1,35 18 0,-18-18-15,36 0 4,0 0 3,-53 0 7,-1 0 0,1 0 1,0 0 1,-53 0-2,53 0 0,0-35 1,-1 17 0,-17 0-1,18 18 1,0-35-1,53 17 1,-18 18-16,-88-53 15,35 18 0,-88-35-15,123 52 7,-34 18 1,-19-35 7,36 17 2,0-17-1,52 35-1,-17-18 1,18 0-1,-53 1 1,-35-36-1,-1 35 0,-17-35 1,88 18 0,-70 17-16,87 1 14,-17 17-14,-35-36 14,0 19 3,17 17-1,36-18 0,18 18-14,-1 0 67,0 0-60,1 0-2,-1 0 0,-70 0 9,0 0-1,-71 0 1,124 0-1,-36 0-15,-52 35 16,70-35-2,17 18-14,-17 0 0,-17-18 7,-1 35 1,-35-17 9,18 17-3,0-17 1,0-18 1,0 17-1,-1-17 2,72 0-4,-1 0-13,1 0 0,-72 0 15,1 0 0,0 0 1,0 0 0,0 36 0,-89-36-1,18-18 1,-52 18 1,34-35-3,-17 17-14,141 18 14,1-18-14,-1 18 15,17 0 1,1 0 0,17-35 70,1 35-74,-1 0-5,1 0-1,-19 0-1,-17 0 7,-35 0 3,0-18 1,35 18 0,0 0-16,35 0 14,1 0-14,34 0 228,1 0-206</inkml:trace>
    </iact:actionData>
  </iact:action>
</iact:actions>
</file>

<file path=ppt/ink/inkAction19.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8:18:5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31000">
    <iact:property name="dataType"/>
    <iact:actionData xml:id="d0">
      <inkml:trace xmlns:inkml="http://www.w3.org/2003/InkML" xml:id="stk0" contextRef="#ctx0" brushRef="#br0">15840 5821 0,'0'0'0,"35"0"9,-17 0 29,-1 0-31,1 0 2,17 0-4,53 0 17,1 0 10,34 0 2,18 0 0,-88 0-1,18 0-15,-36 0-3,18 0-12,-18 0-2,18 0 3,-18 0 20,54 0-23,-19 0 16,-52 0-1,-1 0 21,1 0-24,53 0 4,-36 17-12,18-17 6,35 53 8,-35-53-4,-36 18-13,1-18-1,0 0 5,-1 0 6,1 18 0,53-18 5,17 0-1,0 17 2,-53-17-3,53 0-14,-70 0 6,35 0 3,-18 0 6,1 0 0,52 0 1,0 0 0,-53 0 0,36 0 2,-54 0-9,1 0-5,0 0-3,-1 0 11,54 0 3,-18-17 2,-36 17-1,54 0-13,-36 0 7,18 0-10,18 0 15,-1 0 3,18 0-2,1 0-2,-36 0 2,0 0-6,-36 0-6,1 0-1,-1 0 8,19 0 4,34 17 5,-52-17-17,0 0 6,17 0 7,18 0-1,0 0 0,17 0 0,-52 18 2,17-18-2,53 18 1,1 17-1,-1-35 1,0 17 0,18 1 0,-18-18 0,-53 0-1,0 0 7,-17 35-12,0-35 17,-1 0 389</inkml:trace>
    </iact:actionData>
  </iact:action>
  <iact:action type="add" startTime="34399">
    <iact:property name="dataType"/>
    <iact:actionData xml:id="d1">
      <inkml:trace xmlns:inkml="http://www.w3.org/2003/InkML" xml:id="stk1" contextRef="#ctx0" brushRef="#br0">15363 5750 0,'-17'0'48,"17"-17"-35,-35 17-1,17 0-5,-17-36 1,-18 36 0,17-17 1,-158-36 8,18-18 17,0 36-2,-1-18 1,142 35-16,-36 1 0,54 17 0,-1 0-10,1-18 4,-36 18 3,17-17 3,19 17-7,-1 0-1,0-36-8,1 36 4,-1 0 7,-35-17 1,-35-1 3,53 18 2,-18-18-17,35 18 6,53 0 102,-17 0-86,-18 18-9,18 0-2,-1-1 5,36 54-14,-53-54 1,53 1 5,0 70 7,0-17 1,-18-1 0,1 1 0,-19-18 0,-17-18-1,18-17 1,35 17 0,-36 18-1,19-18 1,17 36 0,-53-54-1,17 19-15,-17-1 20,18-35-9,-18 18 5,0-1-1,18 19 1,-18-19 0,17 1-1,-17-1 0,18-17 1,-18 18 0,17-18 6,1 0-2,0 0-5,-18 35-8,53-17 8,0 0-1,17-1 2,-17-17 0,18 0 0,17 0-1,53-35 1,-106 35 0,0-18-1,1 1 0,-19 17 2,-17-36 66,36-16-72,-36 16-5,0-17 7,0 18 3,0-53-17,0 35 7,0 18 2,-36-71 7,-17 18 1,36-1 0,-1 19-1,-17-18 1,17 52 0,1 36 1,17-17-1,-18 17 25,0-18-30,1 18 31,-1 0-30,0 0 19,1 0-8,-19 0-9,1 18 2,18-1-1,-1-17 3,0 36 57,1-1-66,-19 0 2,36 1 6,0 52-15,0-53 9,0-17-11,36 17 15,-19 18 1,36 17-1,-18-52 0,-17 0 2,-18-1-2,35 36 3,-17-35-11,-18 17-1,18-17-6,-18 35 3,17-36 7,19 72 6,-19-72-13,1 1 8,0 35 5,-18 0 0,17-36-1,1-17 26,-36 0 72,1 0-108,-19 0 1,1-35 10,17 35-3,-17-35 2,-18-1 1,-17 1 1,52-18-3,-35 36-12,35 17 3,1-18 3,-1 18 8,0-18-1,1 18 0,-1-35 2,-52 0-1,-1-1 0,18-34-1,18 35 0,17 17 0,-17 18 1,35-18 0,18 18 75,-1 0-78,1 18-3,0-18 4,-18 18-13,35-18 14,-18 17 1,1-17-2</inkml:trace>
    </iact:actionData>
  </iact:action>
</iact:actions>
</file>

<file path=ppt/ink/inkAction20.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8:28:30.86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13663">
    <iact:property name="dataType"/>
    <iact:actionData xml:id="d0">
      <inkml:trace xmlns:inkml="http://www.w3.org/2003/InkML" xml:id="stk0" contextRef="#ctx0" brushRef="#br0">27605 7020 0,'0'-17'47,"-18"17"44,1 0-79,-1 0 0,-35 0-2,35 0 22,-35 0 2,36 0 37,-1 0 21,-17 0 13,17 0-104,1 0 12,-36 0 5,35 0-3,0 0-14,1 0 16,-1 0 1,1 0-2,-1 0-1,-17 17 2,-18-17 0,17 18-1,19-18 5,-1 0 81,1 18-88,-1-18 1,0 0 0,-17 0 1,17 0 1,-17 17-1,17-17 16,1 18 181,-1-1-188,18 1-13,-18-18 7,18 35-3,-17 1 1,-1 17-1,-17 17 2,35-52-3,-18 70-13,1-70 4,17 17 3,-18 53 9,0-35-2,18-18 0,0-17 1,0 0 0,0-1 7,0 1-12,0-1 2,36-17 2,-1 18 1,-17-18 8,-1 0-16,36 0 6,-18 0 3,1 0-1,-1 0-2,0 0 3,-35 35-2,36-35 23,-19-17 14,1 17-43,-1-18 5,19 0 3,-19 18-3,1 0 2,0 0 0,35 0-16,-36-17 5,1 17 4,17-35 6,36 17 0,-36-35 2,0 18-3,-17-1 2,-18 19 5,0-1 98,0 1-106,0-54 1,0 36-1,0-18 1,0 0 2,0 35 0,-18 18 49,18-17-18,-17 17-36,-1-18-4,18 0 8,-18 18 0,1-17 50,-19-1-52,1-17-6,17-1 4,-34 19 5,-1-18-1,-18-1 2,53 19-3,-17-1-13,18 18 2,-1-18 7,0 18 6,1 0-1,-19-17-14,19 17 14,-1-18 0,0 18 18,1-35-18,-1 35 1,0 17 64,18 1-69,-17-18-3,-1 18 6,1 17 1,-36 0 0,17 36 0,19-18 2,-1 17-2,-17-52-15,35 17 6,0-17 1,-35 35 10,35-18-1,0 0-1,0-17 1,0 0 30,0-1-34,0 19-6,70-1 9,-52 0 1,52 0 0,-34 1-1,-1-36 1,-18 0 29,1 0-35,0 0-1,-1 0 6,36 0 1,-17-18-1,-1 0 1,-17 1-1,-1-1 1,1 0-1,35-17-15,-36 18 4,19-36 6,-1 17 6,0 1 0,-17 0 0,-18-1 54,0 19-56,0-1 0</inkml:trace>
    </iact:actionData>
  </iact:action>
  <iact:action type="add" startTime="26083">
    <iact:property name="dataType"/>
    <iact:actionData xml:id="d1">
      <inkml:trace xmlns:inkml="http://www.w3.org/2003/InkML" xml:id="stk1" contextRef="#ctx0" brushRef="#br0">28716 5556 0,'-18'-17'212,"1"17"-201,-1 0-3,1 0 0,-1 0 15,0 0-14,1 0-2,-19 0 2,1 0-3,0 0 2,0 0-1,17 0 12,-176 53 15,88-36-2,124 1 81,17-18-100,36 0-8,34 17 13,-16-17-2,-37 0 1,-34 0 0,0 0 18,-1 0-19,36 0 0,-35 0 0,0 0 100,-1 0-88,1 0-18,-1 0 3,1 18 28,0-18-25,35 0-5,0 0 4,-1 0 2,-34 0 2,0 0 28,-1 0 1,1 0-36,0 0-1,-1 0 2,36-35 3,-35 17 3,0 1-2,-18-1-2,0 0 23,0 1-27,0-19 6,0 19 5,0-1 4,0 0-10,0 1-4,-18-1 33,-17 18-30,-1-17-1,1 17 3,0 0-1,-36 0 1,36 0-1,17 0 21,1 0 120,-1 17-142,18 1-8,-18-1-6,18 1 6,-17 0 2,17 17 18,0-17-4,0 17-5,0 18-1,0 17-1,0-17 3,0 18-4,0-54 0,0 1-14,0 0 3,17-18 9,-17 17 3,0 1 25,18-18-17,0 0 17,-1 0-27,1-18 2,-18 1-2,53-19 3,-18-16-1,18-19-14,-18 18 4,-35 18 2,36 0 10,-1-36-1,-35 53-1,0-17 0,0 17 0,0-34 2,0 34 3,0 0-8,0 1-9,-18 17 8,-35-18 6,36 0-7,-1 18-6,0 0 10,1 0-14,-71 0 15,-1-17 1,-34 17-1,-18 0 2,88 0-1,-35 0-16,52 0 5,-16 17 2,34 1 8,18 0 26,0 17-29,0-17 0,35 70 3,18 0 2,-18-35-2,71 35-15,-53-35 4,-18 0 5,71 35 8,53 18-3,17 0 2,-70-36 0,-53-17 1,-35-53-3,17 0-14,-17 0 47,17-53-35,-35 18 4,0-18-12,0 0 11,0 0 1,0 18 0,0-53-1,-53 0 1,18-1 1,-18 36-3,-18-52-14,36 69 6,17 19 2,-35-36 10,53 35-3,-17 18 67,-19 0-55,19 0-18,-1 0 1,18 18-5,0-1 47,0 19-46,0 17 10,-17 35-1,17-35 2,0 0-2,0-18 1,17 18 0,-17 0-2,18-53 2,35 0 57,-36 0-63,1 0 4</inkml:trace>
    </iact:actionData>
  </iact:action>
  <iact:action type="add" startTime="30215">
    <iact:property name="dataType"/>
    <iact:actionData xml:id="d2">
      <inkml:trace xmlns:inkml="http://www.w3.org/2003/InkML" xml:id="stk2" contextRef="#ctx0" brushRef="#br0">21431 11677 0,'-17'0'194,"-1"0"-181,0 0-1,1 53 1,-1-53-8,0 18 4,1-18-1,17 17 12,-53 1 59,35-1-75,1 1 7,-1-18-2,0 0 6,1 0 8,-1 0 12,-17 0-15,17 0-12,0 0 8,1 0-1,-1 0 9,1 0-15,-19 0 8,-17 0-1,36 0 33,-1 0-4,0 0-35,1 0-5,-1 0 19,1 0-23,-1 0 15,-35 0 1,18 0-1,-71 0 1,53 0 0,0 0-1,35 0 7,-17-18 26,17 18-37,1 0 5,-18 0-1,35-17 47,-18 17-34,18-35-8,0 17-10,-18 0 0,1-70 6,-1 0-2,18 0 1,0 35 1,0 0 1,0 35-9,0 1-1,0-1 7,0 0-13,18-17 15,-1 17-3,1 1-1,0-19-8,-1 1-3,36-18 15,-35 36-8,35-1-4,-36 0-4,19-35 14,34 18 1,-52 35 2,-18-18-2,17 18 2,1 0-11,0 0 2,-1 0 7,19 0 1,-36 18 17,35 0-18,0-18 3,-35 17-3,18 1 15,-1 17-14,-17-17-1,0 0 2,18-1-2,0 71 1,-18-52-1,35 70-15,-17-71 6,-18 18 2,17 35 10,19 0-3,-19 0 1,1-17 0,-18-53-6,0-1-5,0 1 8,17-1 19,-17 19-15,0 34 0,18-34-1,-18 34-3,0 1 3,0 17-2,0-35 2,0-18-16,0 18 16,0-35-1,0-1 2,0 18-1,0-17-1,0 17 0,-18 18 1,1-35-2,-1-18 98,1 0-13,17-35-50,-18 17-27,0 0-11,1 18 1,17-17-9,-36 17-1,36-18 4,-17 0 11,17 1-9,-18-18 7,-17-36 0,-36 0 1,54 36-1,-19-18 0,19 0 2,-1 0-2,18 18 1,-18 0-1,-17-18 1,18 0-1,-1 18 3,18 0-4,-18-18-14,1 0 6,-19 17 1,19 1 9,17 0 0,0 17 0,-18 1 3,18-72-4,-18 36 1,18 18-3,0 18 2,0-36 1,0 17-1,0 1 2,18 35 35,0 0-45,35 18 0,-36-1 5,36 36 5,0-35-17,-35 0 5,-1-1 3,19 1 7,34 35 1,18 17-1,18 1 1,-18 17 1,-17 18-2,-1-18-1,36 36 3,-88-54-1,0-52-1,-18-1 147,0 1-151,0 0-3,-18 35 9,-53-1-1,-17-16-2,0 17 1,70-36 1,-35 1-15,36-18 5,-1 0 44,1 0 0,-1 0-39,18-18 0,-18 18 2,1-17 22,-1-1-12,-17 0-16,17-17 10,-17 0-1,17 0 0,-17-1-1,-36-34-2,1 17 4,70 0-2,-18 53 1,18-18 93,-17-17-99,-1 17 0,18-35 8,-18 36-15</inkml:trace>
    </iact:actionData>
  </iact:action>
  <iact:action type="add" startTime="47558">
    <iact:property name="dataType"/>
    <iact:actionData xml:id="d3">
      <inkml:trace xmlns:inkml="http://www.w3.org/2003/InkML" xml:id="stk3" contextRef="#ctx0" brushRef="#br0">24465 8908 0,'-17'0'146,"-1"0"-135,-17 0 5,17 0-11,0 0 11,18-18-3,-17 18-10,-1 0 8,-17 0-6,17 0 3,-35 0 14,18 0 11,-71 0-33,71 0 7,0 0 19,-18-18 6,17 18-14,-17 0-2,36 0 1,-36 0 1,35 0-13,1 0 11,-1 0 0,0 0 8,1 0 31,-1 0-43,0 0-9</inkml:trace>
    </iact:actionData>
  </iact:action>
  <iact:action type="add" startTime="48946">
    <iact:property name="dataType"/>
    <iact:actionData xml:id="d4">
      <inkml:trace xmlns:inkml="http://www.w3.org/2003/InkML" xml:id="stk4" contextRef="#ctx0" brushRef="#br0">22789 10724 0,'0'-17'42,"-17"-1"-2,-1 18-20,1 0-7,-36-17 2,35 17 4,-70-18-18,52 18 1,-87-35 29,88 17-15,-36 0-13,36 1 10,-18 17-12,-35-53 16,53 53-1,-18-18 0,0 18 1,0-17 0,-18-1 0,-17-35-1,35 35-14,35 18 13,-17-35 2,18 35-1</inkml:trace>
    </iact:actionData>
  </iact:action>
  <iact:action type="add" startTime="53921">
    <iact:property name="dataType"/>
    <iact:actionData xml:id="d5">
      <inkml:trace xmlns:inkml="http://www.w3.org/2003/InkML" xml:id="stk5" contextRef="#ctx0" brushRef="#br0">27605 7479 0,'-18'0'23,"-17"0"41,17 0-56,1 0 0,-1 0-2,0 0 2,-35 0 14,-88 0 12,53 35-1,71-35 2,-1 0-32,18 18 14,-53-1-7,18-17 7,-1 0 0,19 0-1,-1 0 28,1 0-24,-36 0-13,35 0 5,-53 0 9,54 0-8,-19 0-10,19 0 10,-1 0-10,18-17 14,-17 17 22,17-18 210,17-35-236,1 36-1,-18-36 5,17 17 0,-17-17 2,0 18-3,0 18 0,0-1 124,0 0-119,0 1-9,0-1-2,0-35 6,0 18 2,0 0-3,0 17 2,0-70 3,0 52-7,-17 1 4,-1-106-1,1 71 1,17 34 0,0 1 1,-36 35-1,54 0 281,-18 18-269,18-18-14,-1 0-5,1 0 2,-1 17-11,1 1 14,0 0-14,52 17 16,-17-18 0,-17-17-1,-1 0 1,-18 0-1,19 18 1,-1-18-1,-17 18 2,17-18-2,-17 17 1,52-17-1,-35 36 1,-17-36-8,0 0 0,17 17 14,-17-17-8,-1 0-4,1 0 5,-18 36 105,0-19-87,0 18 32,0 18-58,0-17-2,-18 52 10,18 0 0,0 0 0,18 0 1,-18-17-1,0-36 2,0-17-2,-18-18 384,1 0-386,-19 0 26,19 0-30,-1-18 2,-35 18 12,-141-17 12,141 17-20,0 0 0,18-18-1,0 18 3,-1 0 2,19 0 3,-1-18 27,0 18-8</inkml:trace>
    </iact:actionData>
  </iact:action>
  <iact:action type="add" startTime="58411">
    <iact:property name="dataType"/>
    <iact:actionData xml:id="d6">
      <inkml:trace xmlns:inkml="http://www.w3.org/2003/InkML" xml:id="stk6" contextRef="#ctx0" brushRef="#br0">24289 8273 0,'17'0'27,"1"0"-13,0 0 35,-1 17-37,1 36-1,0 35 4,35 89 19,-36-89-17,36 0-2,-53-17 3,0-54-2,0 1 0,18 53 2,-18 17-2,0 35 4,0-35-4,-18-70-1,18 17 2,0-17-12,0 0 42,-18-18 55,1 0-3,-36-36-25,0 19-62,18-36-2,-89 18 6,1-54 1,-54 1 4,160 70-6,-1 18 0,18-35 159,0 18 105,0-1-266,-53-88 3,53 18-7,-18 53-4,-70-124 14,71 106 14,-19-35-31,36 141 45,0 0-29,0 17-1,0-35 1</inkml:trace>
    </iact:actionData>
  </iact:action>
  <iact:action type="add" startTime="60861">
    <iact:property name="dataType"/>
    <iact:actionData xml:id="d7">
      <inkml:trace xmlns:inkml="http://www.w3.org/2003/InkML" xml:id="stk7" contextRef="#ctx0" brushRef="#br0">22807 10089 0,'-18'0'153,"1"0"-134,-1 0-7,18-35-1,-17 35-3,-1 0 9,0 0 24,-35-17-41,-141-19 34,-194-70-1,371 89-1,17 34 200,0 36-219,0-17-2,0-19-9,0 36 1,0-18 19,0-17-21,-36 123 14,36-88 3,0-35-11,0-1 1,0 36 10,0-17-2,0 52 1,0 0 0,0-53-1,0 1 1,0-19-1,0 18 2,0 1-1,0-19-2,0 1-13,0 0 25,0-1-19,0 19 7,0-19 0,18-17 119,17 0-119,1 0 0,-19 0-4,18 0-3,1 0 9,17 35-1,0-35 2,-18 0-2,53 0-14,-53 0 13,18 0-14,71-17 14,-36 17 1,-53 0 2,-17 0-1,-36-18 292,1 18-294,-54-70-1,18 34-6,0-17-3</inkml:trace>
    </iact:actionData>
  </iact:action>
</iact:actions>
</file>

<file path=ppt/ink/inkAction21.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8:30:03.07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21610">
    <iact:property name="dataType"/>
    <iact:actionData xml:id="d0">
      <inkml:trace xmlns:inkml="http://www.w3.org/2003/InkML" xml:id="stk0" contextRef="#ctx0" brushRef="#br0">4939 8449 0,'18'0'168,"-1"0"-157,18 0-2,18 0-2,-17 0-3,-19 0 8,19 0-9,-19 0 9,1 0-4,-1 0 4,1 0-7,0 0 20,52 0-24,54 0 31,-71 0 2,70 18-1,-52 17-17,-54-17-10,1-18 5,0 0 5,52 35 0,-35-35 2,18 17-3,18 1 3,17-18-2,-53 0 0,1 0 2,-19 0 28,36 0-34,-17 0-4,52 0 9,0 0-1,0 0 2,-70 0-2,17 0 0,36 0 2,17 0-2,0 0 1,-35 0 0,-35 0-1,17 0 23,18 0-10,0 0-21,17 0 0,18 35 7,1-35 3,-37 0-16,-16 0 12,52 18 3,35-18-1,19 0 1,-54-35 0,0 35-1,0 0 0,0 17 1,1 1 0,-19-18 1,-52 0-2,17 0-16,-17 0 13,-1 0-6,1 18 13,0-18-10,34 0 6,1 0 1,36 17 0,-1-17 1,-35 0-4,0 0-12,-36 0 3,36 0 6,-35 0 48,-1 0-25,1 18-24,0-18 2,-1 0-8,36 0 10,0 0 3,0 0-1,35 0-15,-52 0 5,52-18 3,88 18 8,-35 0 0,-53 0 0,1 0 0,-54 0 1,-17 0-10,17 0 0,-18 0 4,1 0-5,17 0 6,36 18 4,-36 0-1,18-1 0,18 19 1,17-19 0,0 54 0,71-1-1,-36 18 1,-34-70 0,-19 0 0,-52-18 5,-1 0 51,1 0-38,17 0-24,-17 0-1,158 0 6,-52 0 0,-36 0 0,-53 0-13,-17 0 26,0 0 22,34 0-40,-34 0-2,17 0 5,-17 0 54,0 0-56,35 0-4,-18 0 4,18 0 4,-36-18 1,19 18 0,34-18 0,-17-17-1,18 35 0,-54 0 1,36-17-13,-53-1-2,36 18 9,16 0 6,19-35 0,-18 17-1,-18-17 0,18 17 2,-35 18-2,-1-18 20,1 1-22,17-18 3,-17 17-1,-36 18 311,1 0-272,-1 0-36,0 0-8,1 0 1,-1 0-7,0 0 4,-17 0-3,18 0 6,-1 0 23,0 0-23,-17 0 4,-18 0 9,-70 0-18,70 0-6,17 0 5,-16 0 2,-37 0 9,72 0 0,-1 0 3,0 0 81,1 0-86,-19 0 1,-34 0-2,-18 0 3,35 0 0,-18 0-1,-17 0 1,0 0 1,53 0-9,-18 0-2,0-35-6,35 35 5,-17 0 4,-53-18 8,17 18-1,18 0-2,-17 0 5,34 0-19,-17 0 10,18 0-8,-18 0 12,18 0 0,-18 0-13,18 0-1,-18 0 5,18 0 6,-36 0 3,53 0 0,1 0 85,-1 0-93,0 0 4,1 0 3,-1 0 4,-17 0 5,17 0-5,1 0-4,-1 0-2,-35 0 5,-18-18 2,54 18-5,-1 0-2,1 0 23,-1 0-24,0 0 13,18-17 187</inkml:trace>
    </iact:actionData>
  </iact:action>
  <iact:action type="add" startTime="29976">
    <iact:property name="dataType"/>
    <iact:actionData xml:id="d1">
      <inkml:trace xmlns:inkml="http://www.w3.org/2003/InkML" xml:id="stk1" contextRef="#ctx0" brushRef="#br0">24712 8661 0,'-18'0'66,"-17"0"-55,-18 0-3,18 0-3,-71 0 25,-141-18-29,-88 18 33,141 0 1,159 0-5,17 0-27,0 0-1</inkml:trace>
    </iact:actionData>
  </iact:action>
  <iact:action type="add" startTime="37229">
    <iact:property name="dataType"/>
    <iact:actionData xml:id="d2">
      <inkml:trace xmlns:inkml="http://www.w3.org/2003/InkML" xml:id="stk2" contextRef="#ctx0" brushRef="#br0">5733 16369 0,'53'0'127,"-36"18"-116,1-18 1,-1 0 20,1 0-25,0 0-3,-1 0 4,19 17 0,-1-17 1,-17 0-1,70 18 13,88-18 13,-158 17-1,88-17 1,-71 0-30,88 0 24,-70 0-11,-35 0 47,0 0-46,17 0-17,-17 0 15,34 0 1,-16 0-1,-1 0 2,53 0-2,-53 0 1,124 0 0,-71-17-1,-17 17 0,-18 0 1,-36 0 1,36-35-2,36 17-15,-54 0 6,18 18 2,35-35 7,-17 17 0,-36 18 1,-18 0 0,1-17 0,17 17 0,36 0-1,-36 0 1,-17 0 1,0 0 13,-1 0-15,1 0-15,-1 0 16,19 0 7,-19 0-16,19 0 9,-1 0 0,35 0 0,-34 17 0,17-17 0,-36 0 32,19 18 4,-19-18-14,-17 18 85,0 17-100,0-17-13,0 34 5,0-34 0,18 0-15,-18 35 16,0-18-1,0-17 113,-18-1-117,-17-17 108,17 0-92,1 0-12,-1 0 13,0 0-21,-17 0 1,-71 18 7,53-1 0,18-17 3,-35 0-3,-19 0 0,36 0 0,18 0 52,17 0-32,1 0-24,-1 0 5,-17 0 41,-18 0-46,35 0-6,-17-17 17,-53 17-22,17 0 17,-17 0-1,0 0-2,0 0 2,0 0 3,52 0-13,-17 0 0,18 0-6,-18 0 6,18 0 17,-18 0-23,0 0 15,18 0 0,0 0 0,-1 0 2,-17 0 97,0 0-104,-35-18 0,53 18 2,-18 0 3,35 0-14,-17 0-1,-18 0 4,18 0 4,-36 0 8,-17 0 0,18-17-1,34 17 1,36-18 254</inkml:trace>
    </iact:actionData>
  </iact:action>
  <iact:action type="add" startTime="42013">
    <iact:property name="dataType"/>
    <iact:actionData xml:id="d3">
      <inkml:trace xmlns:inkml="http://www.w3.org/2003/InkML" xml:id="stk3" contextRef="#ctx0" brushRef="#br0">23160 16845 0,'18'0'27,"-1"0"27,1 0 19,-1 0-62,54 0 19,17 0-27,-53 0 26,36 0-28,-53 0 58,-1 0-50,71 0 21,-35 0-12,-35 18-3,17-18 2,18 17 0,0 19 0,0-36-1,35 17-14,-35 1 4,-18-18 3,54 35 8,-19-17 0,-52-18-1,-1 18 24,54-1-29,176 54 6,-88-54-11,-53 19 3,35-19 9,-71-17-1,-35 0-1,-17 0 33,0 0-48,70 0 15,-35 0 0,-18-17 1,-17 17 0,-1 0 2,1 0-1,0-18-10,35 18-1,-18 0-6,18-18 12,-18 18-12,53 0 15,1-35 2,-19 17-3,-52 18 2,17-17 1,18-1-9,-35 18-1,-1 0-7,1 0 5,-1 0 4,1-17 21,35 17-30,53-53 16,-36 53-1,-34-18 0,17 0 1,-1 18-1,-34 0 2,0 0-4,17-17-12,53-19 15,-35 36-1,-35 0-15,-1 0 0,1 0 6,0 0 1,-1 0 38,19-17-33,-1 17-5,0 0 8,-17-18 1,17 18 0,18 0 10,-35-17-9,17 17-13,-17 0 67,-18-18 64,-18 18-99,0 0-30,-17 0 3,-71 0-2,-141 0 5,18 0 3,0 0-16,-283 0 17,106 0 0,159 0 1,106 0 0,141-18 157,71-52-161</inkml:trace>
    </iact:actionData>
  </iact:action>
  <iact:action type="add" startTime="44895">
    <iact:property name="dataType"/>
    <iact:actionData xml:id="d4">
      <inkml:trace xmlns:inkml="http://www.w3.org/2003/InkML" xml:id="stk4" contextRef="#ctx0" brushRef="#br0">24448 9384 0,'0'0'1,"0"18"1,0-1 8,0 1 2,0-1-1,0 1-1,0 0-8,0-1 5,0 19 1,0-1 0,0 18 14,70 141 12,-17 35-1,-71-52 1,1-1-2,17-141-30,0 18 12,0 71 7,0-1-6,0-35 0,0 36 2,0-36 0,0 0-2,0 0 2,0 1 0,0 34-1,0-70 1,0 17-1,0 19-15,0-54 5,0 36 4,0 52 7,35 36 0,18-18 2,-53-88-12,0 17 1,0-34-7,18 122 14,-1-17 1,36-35 1,0 35 2,-53 18-3,0-18 1,0-70-6,18-1-5,-18 36-5,0-53 7,0 18 8,35-1-10,0 71 11,18-52-1,0 16 1,-53-69-13,18 34 8,17 89 5,-17-18-1,17 177 2,-18-142-3,1-88 3,-18 0-2,35 1 1,-17 16 0,0-16-1,-18-1 1,0 0 1,0-53-5,0 18-9,0-18-3,35-17 4,-35 0 3,18-18 43,-1 0-42,-17-18 54,0 0-47,0-17-9,0-18-1,0-17-6,-35-142 15,0 124 1</inkml:trace>
    </iact:actionData>
  </iact:action>
  <iact:action type="add" startTime="49432">
    <iact:property name="dataType"/>
    <iact:actionData xml:id="d5">
      <inkml:trace xmlns:inkml="http://www.w3.org/2003/InkML" xml:id="stk5" contextRef="#ctx0" brushRef="#br0">24042 9613 0,'17'0'120,"1"71"-112,17 17 3,-35-53-6,18 18 3,0 53 9,17 88 18,-17-159-33,-18 195 28,141 352 4,-88-335-18,17 52 0,-52-140 1,35-35-1,-53-71 1,0 0 0,17 35 0,-17-53-1,0 53-15,18-35 14,-18-18-14,35 54 16,-35 34-2,0-35 3,18 0 0,0 1-1,17-36-1,-35 88-14,0-35 3,0-36 3,17 124 10,-17-88-3,18-18 2,-18 0 1,0 0-2,35 18 1,-35 18 0,0-36-1,0-53 1,18 89-1,-18-107-12,0 19 9,0 34 3,0 18 2,0 1-3,0-36 3,18 88-1,-18-106-1,0 35 0,0-34 2,0-1-3,0 18-13,0-18 4,0-17 2,0 35 9,35 53 1,-35-71-1,0 18-1,0-18 1,0 18-1,18 0 1,-18 35 0,0 0 0,0 1-2,0-1 4,0-71-5,0 36-13,0-35 15,0-53 168,-71-36-167,36-35-5,35 71-6</inkml:trace>
    </iact:actionData>
  </iact:action>
</iact:actions>
</file>

<file path=ppt/ink/inkAction22.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8:31:30.10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107493">
    <iact:property name="dataType"/>
    <iact:actionData xml:id="d0">
      <inkml:trace xmlns:inkml="http://www.w3.org/2003/InkML" xml:id="stk0" contextRef="#ctx0" brushRef="#br0">20867 8890 0,'17'0'24,"1"0"10,0 35 15,17-35-35,18 18-9,0-18 3,-18 0 0,-17 0 12,88 18 13,-89-18-29,36 0 23</inkml:trace>
    </iact:actionData>
  </iact:action>
</iact:actions>
</file>

<file path=ppt/ink/inkAction23.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8:33:38.34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38583">
    <iact:property name="dataType"/>
    <iact:actionData xml:id="d0">
      <inkml:trace xmlns:inkml="http://www.w3.org/2003/InkML" xml:id="stk0" contextRef="#ctx0" brushRef="#br0">9719 6403 0,'18'0'87,"-1"0"-59,1 0-17,35 0 6,70 0 16,-17 0 2,-53 0-10,53 18-17,-71-18-7,-17 0 5,-1 0 3,1 0 7,0 0 0,35 0 2,0 0-3,-36 0 2,1 0 0,0 0-1,34 0 1,-34 17 0,17-17 0,18 0 2,0 35-6,18-35-12,-54 18 5,1-18 6,0 0 12,-1 0 17,1 0-19,17 0-8,36 0 2,-36 0-2,-17 0 4,17 0-2,35 0 1,-17 0-1,36 0 2,-19 0-2,-35 0 1,-17 0 21,35 18-25,35-18 2,18 17 2,0 19-1,-53-36 1,-18 0-1,36 0 2,-36 17-2,-17-17 1,-1 0 2,1 0-5,-18 18 4,17-18-4,36 0-12,-17 18 3,17-18 6,-36 0-6,1 0 8,-1 0 3,1 0 13,17 0-24,18 0 10,0 0-14,-18 0 7,-17 0 0,35 0 8,-18 0 1,18 0 0,0 0 0,35 0-1,-17 0 1,-36 0-6,-17 0-4,17 0-6,0 17 12,-17-17-12,35 0 15,18 18 2,17 17-1,-35-17-2,17-18 4,-52 17-3,35 1-15,0 0 13,-36-18-13,19 17 17,-1-17 0,18 36-3,-18-36 1,0 17 1,1 1-1,-19-18 0,1 0 24,17 0-16,-17 0-17,-1 0 6,19 0 3,-1 0 0,-17 0 2,-1 0 37,-17-18-40,36-17 10,-36 17-12,0 1-1,0-1 1,0 0 4,0 1 0,0-1-2,-18 1-14,0-1 15,18 0-15,-17-35 15,-1 36 0,18-1 2,-18 18-2,18-18 1,-17 18 10,-1-17-6,18-1-13,-18 18 12,1 0 106,-19-18-75,19 18-39,-1 0 4,1 0 1,-1-17 101,0 17-106,-17 0 4,17 0 32,-17-35-24,17 35-4,-17-18-14,18 18 8,-1 0-2,-35 0 3,18-18 2,17 18-8,0 0-1,18-17 6,-17 17 22,-36 0-20,0-18 1,-70 18 0,70 0-1,17 0 0,1 0 1,-18 0 45,35 0-51,1 0-1,-36 0 8,-18 0-2,54 0 0,-1 0 26,0 0-21,-34 18-3,16-18-6,19 0 0,-1 0 0,0 0 26,-17 0 44,17 0-70,1 0-6,-1 0 7,0 0 2,1 0-14,-1 0 14,1 0-14,-1 0 15,-35 17 1,18-17-1,-1 36 1,19-36 1,-54 0-2,18 0 1,0 0-1,-17 0 0,35 0 2,17 0-2,0 0 1,-52 0 2,35 0-5,-1 0 3,19 0 0,-19 0 1</inkml:trace>
    </iact:actionData>
  </iact:action>
</iact:actions>
</file>

<file path=ppt/ink/inkAction24.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8:35:23.78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30334">
    <iact:property name="dataType"/>
    <iact:actionData xml:id="d0">
      <inkml:trace xmlns:inkml="http://www.w3.org/2003/InkML" xml:id="stk0" contextRef="#ctx0" brushRef="#br0">20144 4974 0,'17'0'110,"1"0"-101,17 18-1,36-1 8,35 1 17,-54 0-15,1-1-3,0-17 2,36 36-1,-1-19 1,-18-17 1,-52 0-3,35 18-14,-36-18 9,19 18-2,-1-18 10,18 35-3,35-18-12,-53-17 9,18 0-11,35 0 14,-52 0 2,-1 18 1,36-18-2,-18 18 1,-36-18-11,36 0 4,35 17 6,0-17 1,-35 36-1,18-36 2,88 17-2,-1 1 2,19 17-1,-89-17 0,0 0-2,-17-18 4,-54 0-6,1 0-12,0 0 15,-1 0-15,72 0 15,-1 0 0,0 0 2,18-18 0,-18 18-1,35 0 0,19 0-3,-54 0 3,0-18 0,-53 18-1,18 0 45,-18 0-54,36 0 10,-18 0-1,17 0 0,19 0 1,-54 0-1,18 0-15,35 0 15,0 0 0,0-35 1,-52 35 0,105-35-1,-18-18 1,18 17 1,0 19-3,-35-1 2,-18-17 3,-70 35-13,17 0 1,-17 0-7,0 0 5,17 0 3,0-18 7,-17 18 0,17 0 1,-17 0 0,-1 0 6,1 0-13,53-17 6,-18 17 1,17-18 0,-35 18 0,-17 0 0,17 0-14,-35-18 3,18 18 15,0 0-9,-1 0-4,19 0 9,34 0 0,-52 0 3,-1 0-20,1 0 5,17-35 2,-17 35 12,17 0 23,-17 0-30,-1 0-2,1 0 66,0 0-55,-1 0-4,1 0-11,0 0 7,-1 0 58,19 0 134,-19 0-86,36 35-103,0-35-9,-35 18 0</inkml:trace>
    </iact:actionData>
  </iact:action>
  <iact:action type="add" startTime="33490">
    <iact:property name="dataType"/>
    <iact:actionData xml:id="d1">
      <inkml:trace xmlns:inkml="http://www.w3.org/2003/InkML" xml:id="stk1" contextRef="#ctx0" brushRef="#br0">26317 4745 0,'-17'35'200,"17"-17"-198,-18-1 6,18 1 16,0 0-16,-18-18-1,18 17 2,0 1 5,0 0 10,0-1-16,-17 36 23,17-35-29,-18 52 28,18 1-13,0-18 0,-35 17-1,35-17 1,0-17 1,0-1-4,0-17-13,0-1 12,0 1 31,0-1-21,0 1-20,0 0 56,0-1-38,0 1-9,0 35 1,0-35-2,0-1 6,-18-17 175,0 0-118,1 0-50,-18 0-8,-18-35-5,0 17 5,-53 1 2,-35-54 2,88 36-5,-35 17 1,-1 1-2,-16-1 2,16-17 2,1 35-2,0 0 1,0 0 0,53 0 1,-54 0-14,36 0 6,18 0-9,-53 0 17,-35 0-2,-19 0 1,54-18-1,0 18 2,0 0-2,-18 0-15,53 0 13,18 0-13,-53 0 16,35 0-2,17 0-14,-52 0 16,-18 35-1,18-35 1,53 0-1,0 0 1,-1 0 1,1 18 1,17-18-10,-17 0-4,18 0-4,-1 0 13,-17 0-13,-54 0 16,1 0-1,0 0 1,0 0 0,0-18 0,-36 18 3,89 0-8,-71-17-10,71 17 4,-18 0 3,-35 0 8,-1 0-1,1-18 0,35 18 1,-17-18 1,35 18-2,-71 0 1,53 0 0,35 0-2,-123-35 4,53 35-3,0 0 1,70 0-2,-17 0-14,17 0 16,-52 0-1,17 0 1,-18 0 0,18 0-1,-17 0 1,17 0 2,0 0-10,17 0-2,-16 18-6,16-18 5,-17 0 2,-35 17 9,53-17 0</inkml:trace>
    </iact:actionData>
  </iact:action>
  <iact:action type="add" startTime="80918">
    <iact:property name="dataType"/>
    <iact:actionData xml:id="d2">
      <inkml:trace xmlns:inkml="http://www.w3.org/2003/InkML" xml:id="stk2" contextRef="#ctx0" brushRef="#br0">13458 13952 0,'18'0'10,"0"0"14,-1 0-16,1 0 6,0 0-8,-1 0 2,36 0 3,-18 36-2,18-36-7,0 17 9,18 1-6,35 17 3,0 18 0,335 18 12,546 70 14,-793-124 0,353-17-31,-494 0 1,0 0 21,-35 0 10,70 0-21,0 0 3,0 0 2,-17 0-3,-36 0 1,71 0-3,141 18 3,141 0 1,-194 17-2,88 0-15,-211-35 5,-18 0 3,0 0 10,-1 0-2,1 0-2,-35 0 1,0 0 34,35 0 10,-18 0-59,18 18 5,70 35 11,18 0-1,-17 0 1,35-36-1,-71 19 3,-53-36-5,18 0-13,-35 0 7,-1 0 1,18-18 8,36-17-2,17 17 3,36-17-2,-36 17 1,-18 0-1,-17 1 3,0-18-5,0 17-12,-35 18 3,-1 0 5,54-53 7,17 0 0,-35 35-13,-35 18 8,52-35 4,-52 18 2,35-19-1,53-34-1,-18 17 0,-70 35 1,-18 0 48,0 1-53,17-36-6,1 18 12,-18-18-3,0 0 2,0 35 0,-35 18 108,-71 0-119,0 0 3,-18 0 0,-211 0 8,-53 18 0,159-18-1,105 0 1,89 0 1,18 0 20,-19 0-9,1 0-18,-36-18-4,18 18 7,-35-53 3,-247-88 0,-71 0 0,54 53-1,-1-36 0,53 19 2,88 52-2,-52 0 1,-71 0 0,194 18-2,-106-18-13,158 17 4,19 36 3,-18-35 8,-1 0 0,19 35-1,17 0 1,-35 0-1,-89-18 2,72 18-2,16 0 0,1 0 2,0 0-2,17 35 1,1-17 0,17 17-2,35-17-14,-52 35 15,-1-18 2,-17 18-2,17 35 1,1-17-1,-18 35 1,35-53 0,18-18 0,17 53-1,18-35 1,-18 0 0,18-36-1,0 1 1,-53 70-16,36-35 3,-19 0 8,19 35 4,-36 1 0,53-19 0,0-35 1,-18 1 1,18-19-3,0 1 30,0 0-22,35-1-12,-17 19-3,0-19 7,35 36 2,-18-35-2,0 35-13,-17-53 4,-18 17 2,18 1 10,-1-18-2,1 0-15,17 18 15,53-1 1,0 1 0,36-18-1,176 35 1,88 71 0,-53-53-2,194 53 2,318-1 1,-424-69-2,-52-36 1,-160 17 0,-123-17-1,1 0 1,-54 0-5,-17 0-7,34 0-4,-16 0 5,17-17 4,35 17 7,-53 0-1,53 0-1,1 0 2,-1-53 0,70-18 0,-16 18 0,-37 36-1,-16-19-15,-36 19 5,-36-1 5,18 1 6,18-36-3,-17 17 4,-1-17-1,18-17 0,-53 52-16,17 1 5,-17-1 6,0-17 63,0-1-66,0 1 4,0-35 3,0 34 57,0-17-66,-35 0 2,35 36 2,-17-36 6</inkml:trace>
    </iact:actionData>
  </iact:action>
</iact:actions>
</file>

<file path=ppt/ink/inkAction25.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8:39:03.05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31791">
    <iact:property name="dataType"/>
    <iact:actionData xml:id="d0">
      <inkml:trace xmlns:inkml="http://www.w3.org/2003/InkML" xml:id="stk0" contextRef="#ctx0" brushRef="#br0">2611 6544 0,'17'0'4,"1"0"43,-1 0-34,1 0-7,17 0 8,-17 0-3,0 0-6,17 0 14,-17 0 13,246 35 2,212 71 1,-440-106-21,70 18-13,-71-18 6,-18 0 2,1 0 8,35 17-2,0 19 4,0-19-2,0 1 0,-36 0-2,1-18-11,0 17-2,-1-17 2,1 0 1,53 18 13,17 35-2,0-36 2,0 1-1,-17-18-2,17 35 3,-53-35-3,18 18-14,-18-18 0,18 0 14,-18 0-14,54 0 16,17 0-1,-54-35 1,19 17-1,-36 18 1,-17 0-1,-18-18-15,18 18 32,-1 0-22,18 0 5,-35-17 1,18 17-11,0 0 11,17-18-16,-17 18 4,-1 0 5,19-17 7,17-1 0,-36 18-1,18 0 39,-17 0-43,35 0-6,-18 0 4,53 0 6,-17 0 2,17 0-2,0 0 1,-35 0 0,0 0-7,-18 0-3,18 0-6,-35 0 5,0 0 21,-1 0-11,19 0 1,34 18-1,18-18 1,1 0 0,-54 0-15,18 17 12,35-17 2,0 0 1,-35 35 2,0-35-3,35 0 1,36 0-3,-1 0 3,-70 0 0,18 0-1,52-17 2,-35 17-2,18-35 1,-18 35-2,0-36 3,1 19-2,-36 17 2,52-18-2,-16 18 1,-72 0-1,19 0-14,-19 0 11,1 0 16,-1 0-3,36 0-11,-17 0-6,17-35-2,-36 35-6,1 0 13,-1 0-13,1 0 15,35 0 42,18 0-41,-36 35-11,18-35 4,-36 18-1,54-1 8,70 36-1,212 71 2,88 17-2,-159-71 0,159 71-14,-229-88 4,-142-17 6,-17-19 5,-35-17-3,-1 0 261,19 0-259,17 0-6,-18-17-7,0-36 9,53-18 4,-70 1 1,35 17 0,-35-18 0,-1-17-1,-17 70 105,0 1-88,-17 17 6,-1 0-25,0-18-1,1 18 1,-19 0 2,19-18 0,-36 18 1,-35-53 1,35 36-3,-35-1-13,70 1 5,0 17 6,1-36 28,-36 19-30,17 17 0,-16-18 4,16 18-14,-70-18 15,53 18 1,1 0 0,34 0-1,0-35 33,-17 35-33,-18 0-7,35 0 1,-70 18 7,0-18 0,53 17-2,-36 1-13,18-18 4,53 35 3,-35-35 8,0 18 0,-53-18-2,-1 35 3,1 0-2,0-17 1,0-18 0,53 18 0,-1-18-16,19 0 14,17 17 126</inkml:trace>
    </iact:actionData>
  </iact:action>
  <iact:action type="add" startTime="42921">
    <iact:property name="dataType"/>
    <iact:actionData xml:id="d1">
      <inkml:trace xmlns:inkml="http://www.w3.org/2003/InkML" xml:id="stk1" contextRef="#ctx0" brushRef="#br0">2699 10830 0,'35'0'30,"-17"0"-15,-1 0-6,1 0-1,17 18 1,18-18 2,-18 0-7,36 0 4,35 0 12,35 0 15,-35-18-3,35-35 1,-35 18-16,-53 17-1,-18 18 1,0 0 48,-17-17-54,-1 17 12,19-18-22,17 18 15,52-53 0,-16 36 2,-36 17-2,35-36 0,-35 36 3,-18 0-3,18 0-15,0 0 13,-18 0-13,18 0 17,-35 0-2,-1 0 2,1 0 12,0 0-12,70-17-2,0 17 0,0 0 2,-35 0-2,-18 17 2,1-17-2,-1 36 75,-17-19-80,52 1 6,-35-18-2,18 18 1,18-18 1,70 52 1,18 1-8,-18-17-4,-35-1-5,-36-17 13,-17-1-3,0-17-5,-35 0 11,-1 18 29,1-18-42,35 0 12,-18 0 0,-17 0 2,35 0-2,35 0 2,-18 0-16,36 0 13,0 0-13,-35 0 4,-1 0 2,18 0 8,-17 0 0,-36 0 0,-17 0 1,52 0 1,19 0-2,-1 0 1,0 0 0,-70 0 56,17 0-44,18 0-15,0 17 2,35 19 2,0-36-2,0 17 1,-17-17 0,-36 0 1,18 18 49,318 53-52,-177-36-7,0 18 0,194 53 9,-194-71-15,-53-35 12,0 18 4,-106-1-9,-17-17-3,-1 0 83,19 0-81,17 0 0,-18 0 4,53 0 5,0 0-1,-17 0 2,-1 0-2,-17 0 0,-17 0 3,-1 0-4,-17 0 5,-1 0-6,71 0-12,-35 0 1,-17 0 7,87 0 7,-35-17 0,0 17 0,-17 0-1,-53 0 10,-1 0-14,1 0 0,35 0 5,17 0 0,54 0 0,-71 0-11,-36 0 3,72 17 8,-1-17 0,0 0 0,0 0 0,0 0-2,1 0 4,-37 0-4,37 0-14,-54 0 6,-17 0 5,17 0 3,35 0 0,19 0 1,-1 0 2,0 0-2,35-35 0,-34 35 1,16-18 1,-16 18-3,-1 0 3,0 0-1,-35 0-1,18 0 2,-54 0-6,1 0-8,-1 0 2,1-17 4,70 17 7,53-53 1,-105 53-4,17 0-13,88-18 15,-53 0 1,-35 18-11,-36-35 4,1 35 8,0 0 70,-1 0-67,1 0-10,0-18 2,35 18 4,-36 0-1,1 0 8,-1 0-15,54 0 8,17 0 0,0-17 0,1 17-1,-36 0 1,-36 0-1,1 0 115,35 0-112,-18 0-14,-17 0 7,17 0 5,-17 0-4,-1 0 51,19 0-51,-19 0 1,1 0-1,-1 0 44</inkml:trace>
    </iact:actionData>
  </iact:action>
</iact:actions>
</file>

<file path=ppt/ink/inkAction26.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8:43:23.76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8246">
    <iact:property name="dataType"/>
    <iact:actionData xml:id="d0">
      <inkml:trace xmlns:inkml="http://www.w3.org/2003/InkML" xml:id="stk0" contextRef="#ctx0" brushRef="#br0">13705 10989 0,'18'0'6,"0"0"12,-1 0 0,36 0-14,0 0 5,-18 0-1,18 0-1,-17 0 1,-1 0 3,53 35-6,36-17 16,211 52 14,-159-34-3,-88-36 1,18 17 1,-35 1-18,-18-18 1,-18 18-1,35-18 0,-34 17 2,17-17 0,-18 0-8,0 0-5,0 0-4,18 36 5,0-36 2,36 0 11,-1 0-5,-53 0 4,0 0-2,53 0 1,-52 0-1,87-36-15,-52 19 14,-18 17-14,70-36 15,-35 36 1,-70 0 1,17 0-2,-17 0-8,35 0 1,35 0 8,-17 0-1,52 0 1,-35 0-1,0 0 2,-35 0-3,36 18-14,-72-18 14,1 0-14,-1 0 16,1 18 0,53-18-2,17 0 3,0 0-1,18 0-1,176-36 1,-88 1 0,-123 35-2,-36 0 3,-17 0 46,-1 0-36,1 0 17,0 0-32,17 18-1,18-18-8,35 0 13,247 0 0,-194 0-11,53 17 4,230 19 8,-1-1-2,-35 0 1,-106 1 0,-229-19-2,0-17-14,-35 0-1,-1 0 16,36 0 3,35 0-2,36 0-2,-1 18 0,-35 17 3,-70-35-2,0 0 41,-1 0-42,1 0-11,0 0 36,17 0-38,18 0 15,35 0-1,-53 0-1,1 0 3,-1 0-2,-17 0 0,-1 0 1,36-35 0,35 0 0,18 17 1,-71-17-4,54 17-13,-36 0 5,-36 18 4,1-35 64,-1 17-58,36 1-9,-35-1 3,0 18 112,-1-18-99,1 18-9,0-17-8,34 17 6,-34-18 5,-36 18 211,-34 0-212,34-17-9,-17 17-7,17 0 6,0 0 2,-17 0 9,17 0 0,-17 0-15,-18 0-2,18 0 6,-18 0 3,-35 0 7,0 0 1,-1 0 0,1 0-1,0 17 3,53-17-4,-18 0-12,35 18-2,1-18 4,-1 0 3,0 0 24,1 0-31,-54 0 16,36 0-1,-36 0 1,18-18 1,36 18-3,-54 0-12,36 0 2,-18 0 4,-35 0 7,0 0 0,-1 0 2,1 0-2,0 0 0,0-17 1,35 17-15,18-36 13,-89 36 2,54 0-1,-54 0-15,89 0 5,-18-17 6,-35 17 2,35 0 3,-35 0 0,35 0 1,-35-18-15,52 18 1,-17 0 5,-35-35 8,-53 35-1,53 0 0,0 0 1,17 0 0,18 0-1,0 0 1,18 0 0,-71 0 0,53 0-1,0 0 1,0 0-1,-70 0 1,17 0 0,53 0 1,-70-18-15,87 18 10,-17-18-11,18 18 14,0 0-1,0 0 4,-1 0-4,-17 0 2,36 0-12,-18 0 6,-18-17 5,35 17 1,-35 0-2,-70 0 3,-177 0-1,106-35-2,88 35 2,18-18 1,-1 18-2,37 0 0,34 0 2,0 0 10,-17 0-11,-18 0-11,18 0 12,-18 0-5,35 0-11,-17 0-1,-18 0 7,18 0-1,-1 0 9,19 0 1,-18 0 0,-36 0-1,-17 0 0,-89-35 2,72 35 1,16 0-4,-69-18 2,69-35-1,19 53 1,-1-18 30,36 18-38,-18 0 1,-35 0 7,53 0-2,17 0-13,0 0-1,1 0 5,-1 0 2,-17 0 39,17 0-35,18-17-3,-35 17 8,17 0-2,-17 0 2,0 0-1,17 0 2,-52 0-2,-54 0 0,-17 0 3,106 0-3,-1 0 0,-34 0 0,52 0 1,-35 0 19,0 0-21,-105 0 1,87 0 1,36 0 0,52 17 442,1-17-445,17 18 25,-17 35-27,0-18-3,17 71 24,-35-88-28,35 88 23,-17-71-11,-1 0 0,1-17 44,0 17-37,-18-17-12,0 35-11,0-18 16,17 0 0,-17-17 105,36-18-22,-19 0-49,1 0-37,0 0-2,-1 0-7,1 0 18,0 0-12,-1 0 1,1 0 4,35 0 1,-36 0-1,1 0-14,0 0 16,-1 0 15,1 0-16,-18 17-3,35-17 2,0 0 1,18 0-1,0 36 2,35-36-2,-52 0 1,-19 0 0,19 0-1,52 17 2,-53-17-3,36 18-14,-36-18 6,18 0 2,35 0 8,0 0-1,0 0 1,-52 0-1,-19 0 38,1 0-29,35 0-14,-18 0-1,124 0 7,-71 0-1,0-35 2,1 35 0,-72 0-4,18 0-13,-17 0 6,0 0 2,-1 0 8,54 0 0,52-18 0,1 18-1,-36 0 1,0 0-1,-17 0 0,-18 0 2,-18 0-1,18 0-1,18 0 2,17 0-1,18 35-1,17-17 1,0 0-1,89 17 0,35-35 0,-35 0 1,-71 0-1,-53 0 1,-17 0 0,-71 18 1,17-18 11,1 0-21,17 0 3,36 0 7,-18 0-2,-18 0 1,53 0 0,-53 0-1,-17 0 1,53 0 0,17 0-1,18 0 1,141 0 1,0-18 0,-142 18-11,-34 0 1,35-18-7,-71 18 5,18 0 2,35 0 9,0-35 2,-52 35-3,-19 0-1,36 0 96,-35 0-97,-1 0-3,1 0 2,0 0-12,-1 0 6,1 0 12,35 0-11,0 0 7,35 18 2,35-1 1,54 36-2,-18-18 1,-71-35-1,-35 0 1,-36 18 3,1-18-7,17 0 4,53 18 0,-35-18-2,71 17-13,-89-17 14,36 0-15,17 0 15,0 0 2,-17 0-2,-54 0 26,1 0-2,35 0-24,-36 0-15,36-17 14,-35 17 3,0-18-1,17 18-1,0-18 1,-17 18-1,17-52 67,-17 34-68,35-17-9,0-1-5,-18-17 6,18 36 1,-36 17 6,1-18 2,0 18 1,-18-17 54,0-1 5,0-35 15,0 0-75,0 18-3,0-36 3,-18 54 40,18-1-41,-18 0 58,1 18-49,-1 0 0,1-17 78,-1 17-87,-53 0-2,54 0-1,-1 0-2,0 0-3,1 0 80,-1 0-60,-17 0-15,-18 0 0,-35 0-2,0 0 7,35 0 0,17 0 59,1 0-64,-18 0 0,-35-36 6,70 36-3,1 0 3,-1 0-2,0 0-14,-70-17 13,0 17 0,-18-18 3,53 18-1,-17 0-1,17 0 2,35 0-6,-35-35-8,36 35-1,-1 0 12,0 0-1,-70 0 4,0-18 0,35 1-2,0 17 2,35 0-3,-70-18 0,0-17 3,0 35-2,-18-18 1,18 18 0,0-18-1,-1 18 1,54 0-13,-18-35 9,-35 35 2,0 0 2,-53-18 1,53 18-2,-1 0 1,1 0 0,0 0-2,35 0 3,-17 0-1,17 0-1,0 0 1,-18 0-1,18 0 0,-35-17-15,35-18 15,18 35-16,-36-18 17,-17 18-1,0-18 2,35 18-3,-53-17 3,36 17-2,17 0 1,17 0-1,1 0 1,-53 0 0,0-36 0,0 19 0,52 17 0,-52 0-14,35 0 2,18 0 3,-53 0 9,35 0-2,17 0-14,-52 0 15,0 0 0,35 0 2,18 0-2,17 0 0,-70-18 1,0 18 0,-53 0 3,70 0-10,18 0-5,18 0-4,-18 0 3,18 0 6,-71-35 7,88 35 1,1 0-2,-19 0-15,1 0 5,-18 0 2,-35 0 9,0-18 1,17 18-1,-17 0 0,53-17-1,-36 17-1,-17-18 3,-18-17-2,0 35 1,-52-53 0,17 53 0,52-18-1,-17 0 1,71 18 0,-53 0-16,53 0 13,-1 0-13,1 0 15,0 0-15,-36 0 16,36 0-1,17 0 0,-52 0 2,-54-35-2,36 35 1,35 0 0,0-18-1,18 18 1,-35 0 1,34 0 1,1 0-9,17 0-4,-17 0-5,17 0 12,1 0-12,-18 0 16,-1 0-3,19 0 4,-36 0-3,-36 0-14,54 0 15,-18 18-15,-35 0 16,70-18 2,1 0-4,17 17 140,-18 1-123,18 0-11,0-1-12,0 19 13,-17-19-13,17 36 9,0 18-3,0 17 2,0-53 1,0-17-3,0-1-13,0 1 15,0 0-1,0-1-1,0 36-14,0-35 15,0 17-15,0 18 17,0 0-1,0-18-2,0 1 1,0-19 1,17 71 0,-17-52-1,18-19 1,-18 36-2,17 0 4,1-35-4,-18 52-13,18-52 2,-18 0 7,35-18 64,-17 0-21,-1 0-4,1 0-37,0 0 39,-1 0-44,18 0 6,71 0 3,-70 0 0,52-36-15,-35 36 12,-18 0-13,18 0 16,-35 0-1,17 0 1,0 0 2,-17 0-4,-1 0 3,72 36-3,-1-19 2,18 1-1,-53-18 1,-36 18-1,1-18 1,-1 0 0,36 0-2,71 0-14,-54 0 15,1 0-15,17-18 15,0 18 1,-52 0-1,-1 0 2,35 0-2,19 0 1,-1 18 0,0-18-2,0 0 2,0 0 1,-35 0-2,36 0-15,-54 0 5,18 0 3,0 0 8,-53-36 145,0 19-141</inkml:trace>
    </iact:actionData>
  </iact:action>
</iact:actions>
</file>

<file path=ppt/ink/inkAction27.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8:44:25.412"/>
    </inkml:context>
    <inkml:brush xml:id="br0">
      <inkml:brushProperty name="width" value="0.05292" units="cm"/>
      <inkml:brushProperty name="height" value="0.05292" units="cm"/>
      <inkml:brushProperty name="color" value="#FF0000"/>
    </inkml:brush>
  </inkml:definitions>
  <iact:action type="add" startTime="29123">
    <iact:property name="dataType"/>
    <iact:actionData xml:id="d0">
      <inkml:trace xmlns:inkml="http://www.w3.org/2003/InkML" xml:id="stk0" contextRef="#ctx0" brushRef="#br0">11765 9313 0,'-17'0'356,"-19"0"-339,19 18-2,-1 0-5,0-18-4,1 0 4,-1 17-3,-17-17 2,35 18-4,-36-18 1,1 18 13,18-18 16,-1 17 6,-17-17-14,17 0 5,18 18-14,-18-18-1,-35 17-2,1-17 0,-37 36 5,1-36-7,35 0 4,36 0-1,-1 0 48,0 0-53,1 0-2,-54 0 8,53 0 0,1 0 0,-1 0-12,1 0 52,-1 0-33,0 0-10,-70 0 5,18 0-4,17 0 1,17 0-1,19 0 204,-19 0-192,19 0-14,-1 0-4,1 0 8,-1 0 100</inkml:trace>
    </iact:actionData>
  </iact:action>
  <iact:action type="add" startTime="31602">
    <iact:property name="dataType"/>
    <iact:actionData xml:id="d1">
      <inkml:trace xmlns:inkml="http://www.w3.org/2003/InkML" xml:id="stk1" contextRef="#ctx0" brushRef="#br0">11642 10160 0,'-18'0'163,"-17"0"-155,17 0 1,0 0-2,1 0 56,-36 0-46,0 53-10,18-53-1,-53 18 14,17-1 13,53-17 48,1 0-80,-36 18 14,-18-18 3,54 0-12,-1 0 50,0 0-40,1 0-9,-19 0 7,-17 0 2,36 0 1,-1 0 29,1 0-6,-1 0-32,0 0-2,1 0 12,-36 0-3,-18 0 3,36 0-2,17 0 0,-17 0 1,-71 0 1,18 0-3,70 0 3,1 0 20</inkml:trace>
    </iact:actionData>
  </iact:action>
  <iact:action type="add" startTime="33858">
    <iact:property name="dataType"/>
    <iact:actionData xml:id="d2">
      <inkml:trace xmlns:inkml="http://www.w3.org/2003/InkML" xml:id="stk2" contextRef="#ctx0" brushRef="#br0">7338 8784 0,'35'0'177,"-17"0"-166,-1 0 7,1 0 7,0 0-1,17 0-15,106 0 16,-70 0 8,-54 0-16,36 0-1,-35 0 2,-1 0-2,1 0 69,17 0-70,18 0-5,-17 18-3,52-18 9,-53 0 0,-17 0 47,-1 17-55,1-17 3,0 18-8,17-18 12,-18 18-14,19-18 16,-19 0-2,1 17-14,0-17 33,-1 36-18,54-19 0,-54 1 1,-17 0 222,0-1-227,-35 1-7,18-1 6,-19 36 7,-52-17-3,0-19 1,-18 36 3,88-53-6,-17 36-11,18-19 79,17 18 92,17-17-150,1-18-15,-1 0 6,125 88 4,-37-35-2,-16-18 1,-1 18 0,-18-35 0,-52-18 0,17 35-1,53 18 2,18 0-4,-18-18 3,-52 1 0,-36-19 47,0 1 63,-18 0-115,-52 17 3,-19 71 1,19-18 0,34-18 0,-16-34 1,16-19 0,1 1-1,0-18 1,-53 35-1,-18-17 1,18-18 0,52 18 1,-52 17-15,35-35 0,18 0 6,-53 0 9,-1 17-3,-16 1 2,69-18 0,19 0-1,-1 0 25,0 0-30,1 0 7,-1 0-5,18 18-9,-35-18 31,53 0 163,17 0-183,18-18-6</inkml:trace>
    </iact:actionData>
  </iact:action>
  <iact:action type="add" startTime="38122">
    <iact:property name="dataType"/>
    <iact:actionData xml:id="d3">
      <inkml:trace xmlns:inkml="http://www.w3.org/2003/InkML" xml:id="stk3" contextRef="#ctx0" brushRef="#br0">3616 8749 0,'0'0'0,"35"0"2,1 0 7,-19 0-2,1 0 1,-1 0 20,36 0-14,-17-18-8,34 18 2,18 0-2,1-53 15,122 36 12,-52 17 2,-53 0-2,-18 0-17,0 0-4,0 0 6,1 17-2,-1 19 4,-35-36-10,0 17-5,-18-17-4,18 18 13,-18-18 5,0 0-5,54 35-13,-54-35 5,-17 0 6,17 18-8,-18-18 8,72 0 4,-54 0 0,53 0 2,-35 0 0,0 17-14,0-17-1,-18 0 4,71 53 10,-53-35 0,-18-18-1,-53 0 220,1 0-227,-1 0 1,1-18 30,-1 18-29,0-17 0,-17-1 6,-18-17-1,35 0 2,1 17-17,17 0 6,-18 18 17,18-17-10,-17 17-1,-19 0 29,36-18 28,-17-17 144,-1 17-152,36 53 209,17-35-264,-17 0 1,-1 18 21,1-18-21,17 18 22,-17-1 4,-1-17 58,1 0-58,-18 18-3,0 0 203,-18-18-225,1 35 7,-1-18 0,0-17 1,18 36-1,-17-19-15,-1 1 5,1 0 4,-54 52 5,0 18 2,1-17 0,17 0-1,18-36 2,-1 18-3,-34 17 3,-1 1-1,36-18 0,0-18 0,35-17-13,17-54 230,-17 19-226</inkml:trace>
    </iact:actionData>
  </iact:action>
  <iact:action type="add" startTime="41289">
    <iact:property name="dataType"/>
    <iact:actionData xml:id="d4">
      <inkml:trace xmlns:inkml="http://www.w3.org/2003/InkML" xml:id="stk4" contextRef="#ctx0" brushRef="#br0">4815 7391 0,'0'-18'96,"18"18"-35,0 0-52,35 0 2,-36 18-1,19-18 7,-19 0 16,18 53-33,1 88 35,-54-18-2,0-123-18,18 35-10,-17-17-4,-1 17 7,1 18 10,-36-35-17,-53 70 16,18-17-1,17-36 1,36-17 0,17-18 1,18-18 147,0 0-156,0 1 4,0-1 83,0 0-66,0 1-11,0-36-1,0 35-1,0 1 10,-18 17 113,-34 53-131,-1-1 1,17-16-6,-17-1 1,1 0 2,-1 18 5,-18 18 5,36-54 0,17-17 77,1 0-73,-1-17-11,0-1-1,1-52 7,-36 17-1,35-18 4,0 36-15,1 17 8,-19-88 4,36 36 1,0 17-1,0 0 4,0 35-8,0-35-10,0 36 8,0-1 7,0 0-11,0-34 11,0-19-1,0 18 1,0 35-2,0-35-12,0 36-2,0-1 5,0 1 3,36-1 7,-19-17 1,-17-1-1,18 36 46,0 18-40,-1 0-6,1-1 28,0 1-32,-1 0-2,1 34 7,35 90 3,-36-72-3,1-35-12,-18 18 6,0 36 4,0-37 1,35 19 2,-35 17-4,-17 0 4,-54 54-2,36-90 1,-36 19 0,-17 0 0,-18-19 0,53-16 1,0-19-10,18 19-1,-18-19-6,0 1 6,18 17 2,-71-17 8,18-18-3,53 17 3,17-17 57,0 0-45,1-17-20,-1-18-2,-35-18 8,0-53 3,36 71-2,-1-54-15,18 36 14,0 36-14,0-36 15,18 0 0,-1 18 2,1 35-7,0-18 14,-1 18-11,54-18 2,-18 18 0,17 0 1,-52 0-1,0 0 2,17 53-1,35 18 1,-52-53-3,17 52-15,1-35 7,-19 18 2,1 0 8,0 18 1,-18 17-3,-18 0 2,-53 18-1,-52 35 1,17-53 0,18 18 0,-18 0 0,18-35-2,-18-36 2,18 0 0,17-17 1,36-18-3,0 17-13,17-17 4,-17 0 19,17 0-24,0 0 16,1 0-15,-18-17 48,17-1-39,-17 0-1,-1-34 0,-34-37 8,-1-17 1,18 54-13,36 16 2,-19-17-7,19-17 5,17-1 2,-36-88 9,142-52 0,18-71 0,87-1-2,1 72 2,-124 123 0,-52 123 52,-36 18-57,17-18-1,1 18-10</inkml:trace>
    </iact:actionData>
  </iact:action>
  <iact:action type="add" startTime="45738">
    <iact:property name="dataType"/>
    <iact:actionData xml:id="d5">
      <inkml:trace xmlns:inkml="http://www.w3.org/2003/InkML" xml:id="stk5" contextRef="#ctx0" brushRef="#br0">4868 7479 0,'0'18'399,"0"-1"-389,0 1 2,0-1 19,0 1-31,0 0 68,0-1 269,0 19-327,0-19 0,0 1 1,0 17 3,18 0 3,-18-17 8,0 0-16,18 35 7,-18-36 0,0 1 2,-18-18 237,0-53-246,1 35 1,-36 1-3</inkml:trace>
    </iact:actionData>
  </iact:action>
  <iact:action type="add" startTime="47637">
    <iact:property name="dataType"/>
    <iact:actionData xml:id="d6">
      <inkml:trace xmlns:inkml="http://www.w3.org/2003/InkML" xml:id="stk6" contextRef="#ctx0" brushRef="#br0">4445 7214 0</inkml:trace>
    </iact:actionData>
  </iact:action>
  <iact:action type="add" startTime="48500">
    <iact:property name="dataType"/>
    <iact:actionData xml:id="d7">
      <inkml:trace xmlns:inkml="http://www.w3.org/2003/InkML" xml:id="stk7" contextRef="#ctx0" brushRef="#br0">3440 6773 0,'17'0'139,"1"36"-128,-18-19-3,17 1-1,1-18 2,17 35-4,-17-17 7,17-1 2,-35 19-9,18-19 4,17 19 0,1 17-4,-19-18 3,36 18 6,71 123 20,-89-105-2,-18-71 221</inkml:trace>
    </iact:actionData>
  </iact:action>
  <iact:action type="add" startTime="49779">
    <iact:property name="dataType"/>
    <iact:actionData xml:id="d8">
      <inkml:trace xmlns:inkml="http://www.w3.org/2003/InkML" xml:id="stk8" contextRef="#ctx0" brushRef="#br0">3387 7673 0,'0'-18'17</inkml:trace>
    </iact:actionData>
  </iact:action>
  <iact:action type="add" startTime="50531">
    <iact:property name="dataType"/>
    <iact:actionData xml:id="d9">
      <inkml:trace xmlns:inkml="http://www.w3.org/2003/InkML" xml:id="stk9" contextRef="#ctx0" brushRef="#br0">3175 7796 0,'0'-17'77,"18"17"50,35 0-118</inkml:trace>
    </iact:actionData>
  </iact:action>
  <iact:action type="add" startTime="52728">
    <iact:property name="dataType"/>
    <iact:actionData xml:id="d10">
      <inkml:trace xmlns:inkml="http://www.w3.org/2003/InkML" xml:id="stk10" contextRef="#ctx0" brushRef="#br0">11218 7532 0,'0'17'80,"0"1"-69,-17 17-1,17 18-6,0-17 15,0 16-18,0-16 32,-53 158-32,53-159 30,-18 106-30,-17 18 33,35-141-31,0-1 10,0 18 4,17-52 200,19-1-207,-19 18-1,1-35 7,35-18 1,0 0-3,17-17 3,-34-19-1,17 19 0,-36 35 1,-17-1 86,0 54 34,-17 0-127,-19 17-5,1-18 3,0 36-3,0 0 10,-36 35 3,18-35-3,-18 53-14,36-71 5,18 18 4,-1-35 7,0 0 0,18-1-1,0 1 31,-17-36 191,17-17-228,0-18-6,-36-35 14,-34 0-2,-1-18 2,18 18-2,36 70 1,17 36 314,53-1-322</inkml:trace>
    </iact:actionData>
  </iact:action>
  <iact:action type="add" startTime="55694">
    <iact:property name="dataType"/>
    <iact:actionData xml:id="d11">
      <inkml:trace xmlns:inkml="http://www.w3.org/2003/InkML" xml:id="stk11" contextRef="#ctx0" brushRef="#br0">13458 8925 0,'18'0'172,"0"0"-162,35 0-1,-36 0-5,19 0 1,-19 18 4,1-18 23,17 18-24,0-1-4,18 1 5,-17 17-1,34 0 12,-17 1 13,18 17 3,-71-36-2,0 1-31,0 35 26,0-36-14,-36 1-12,19 35-1,-36 0 3,18-35 3,-18 34 7,-36 1 2,36-17-16,36-36 15,-1 17-15,1-17 14,34 36 93,18-1-100,18-18-2,18 36 4,70 53 9,-17-35-4,-72-1 2,54 1 0,-88-18-1,35-18-14,0 18-1,-36 0 4,1-18 4,35 36 7,-35 17 2,-1-35-3,-17-18 3,0 0-2,-35 18 2,-36 0-2,-52-17 0,17-1-9,36-18 3,-72-17 8,54 0-3,18 0 2,123 18 279,0 0-285,-36-18-2</inkml:trace>
    </iact:actionData>
  </iact:action>
  <iact:action type="add" startTime="57595">
    <iact:property name="dataType"/>
    <iact:actionData xml:id="d12">
      <inkml:trace xmlns:inkml="http://www.w3.org/2003/InkML" xml:id="stk12" contextRef="#ctx0" brushRef="#br0">15593 9895 0,'0'-17'11,"-18"17"25,1-18-27,-1-17-4,-35 35 3,18-18 2,-18 1-4,0-19 2,18 36 1,-54 0 10,-140-70 16,88 52-2,123 18 1,54 0 147,-19 0-172,18 0 2,18 0 1</inkml:trace>
    </iact:actionData>
  </iact:action>
  <iact:action type="add" startTime="58430">
    <iact:property name="dataType"/>
    <iact:actionData xml:id="d13">
      <inkml:trace xmlns:inkml="http://www.w3.org/2003/InkML" xml:id="stk13" contextRef="#ctx0" brushRef="#br0">15346 9384 0,'-18'0'100,"1"18"-38,-1-1-51,18 1-2,0-1 1,0 36-7,0-17 1,0-1 17,0 177 12,0-160 0,18 125-32,-18-142 31,0 106-31,0-123 32</inkml:trace>
    </iact:actionData>
  </iact:action>
  <iact:action type="add" startTime="59706">
    <iact:property name="dataType"/>
    <iact:actionData xml:id="d14">
      <inkml:trace xmlns:inkml="http://www.w3.org/2003/InkML" xml:id="stk14" contextRef="#ctx0" brushRef="#br0">19085 9684 0,'-17'-53'114,"17"0"-106,0 18-2,0-18 8,-18-141 19,18 70-1,0 36-15,35 0 0,-17 17 0,-18 36 1,0 17-2,18 18-13,-1 0 50,1 0-42,-18 18 1,0 0-2,0-1 0,0 54 7,0-54-12,0 1 7,-18 35 4,18-18 1,0 18-16,-17-35 15,17 17 0,0 36-14,-18-54 12,18 1-12,0 0 13,-53 17 3,35 0-2,1-17 1,-36 17 2,-53 53-3,18-35 0,0-35 0,52-1-1,19-17 2,-19 0 18,19 0-20,-1 0 2,-17 0 0,17 36-1,18-54 71,0-17-68,0 17-13,0 1 1,0-19 7,18-17 3,-18 36 11,0-1-7,-35 36 113,-18 35-124,-53 0-2,-176 70 8,52 0 0,142-87 1,70-19 0,1-17 18,-1 0-11,-17-17-13,17-1 2,1-35 5,-1 0-1,-17-17-15,17 34 11,0 19-12,18-71 14,0 17 1,0 36 2,0 17-2,18 18 60,0 0-21,17 35-30,-35-17-13,18 70 5,-18 0-1,0 54 2,-89-54-3,54 18 3,17-53-1,-17-1 0,18-34 1,-1 0-6,18-1-5,-18-17 4,1 18 5,-19 17 1,19-17 1,-1 0 26,-17 34-36,35-34 4,-18 0 7,18-1-2,0 1 6,0 35-12,0 35 5,0 0 0,0-70-12,0 17 7,0 1 7,-17 16-1,-19-52 98,19-17-98,-1 17-9,53 0 3,-17-18 3</inkml:trace>
    </iact:actionData>
  </iact:action>
  <iact:action type="add" startTime="62356">
    <iact:property name="dataType"/>
    <iact:actionData xml:id="d15">
      <inkml:trace xmlns:inkml="http://www.w3.org/2003/InkML" xml:id="stk15" contextRef="#ctx0" brushRef="#br0">17198 9049 0,'0'-18'47,"0"36"89,0-1-129,0 36 10,-18-17-16</inkml:trace>
    </iact:actionData>
  </iact:action>
  <iact:action type="add" startTime="63587">
    <iact:property name="dataType"/>
    <iact:actionData xml:id="d16">
      <inkml:trace xmlns:inkml="http://www.w3.org/2003/InkML" xml:id="stk16" contextRef="#ctx0" brushRef="#br0">13794 11518 0,'17'-35'61,"36"-18"-59,-35 35 9,-1 18-9,19-35 6,-1 35 3,0-18-6,-17 18 21,0 0-14,52 0 9,18 0 12,-52 0-1,-19 18-14,1 35-2,-18-35 1,0 35 0,0 17 0,0-17-2,-88 53 3,52-53-4,-17-18-11,1 18-2,34 0 5,-35 0 2,-53 35 9,18 18 0,35-18-1,35-70 3,36-18 102,106 17-113,17-17 0,53 0 2,176 0 7,0 0 0,19 0 0,-284 0 0,-69 0-13,-36-35 140,0 17-71,17 18-54,19 0-13</inkml:trace>
    </iact:actionData>
  </iact:action>
  <iact:action type="add" startTime="64847">
    <iact:property name="dataType"/>
    <iact:actionData xml:id="d17">
      <inkml:trace xmlns:inkml="http://www.w3.org/2003/InkML" xml:id="stk17" contextRef="#ctx0" brushRef="#br0">16157 11818 0,'-17'0'8,"-1"0"12,-17 0-12,-18 0-4,17 0 37,-122-18-40,87 1 32,54 17 30,-1 0-51,0 0-6,-17-18 124,17 1-120,18-19-1,0 19-2,0-1 4,106-53 6</inkml:trace>
    </iact:actionData>
  </iact:action>
  <iact:action type="add" startTime="65512">
    <iact:property name="dataType"/>
    <iact:actionData xml:id="d18">
      <inkml:trace xmlns:inkml="http://www.w3.org/2003/InkML" xml:id="stk18" contextRef="#ctx0" brushRef="#br0">15857 11254 0,'0'17'99,"0"1"-89,0 17 0,0 53 4,0 177 20,0-177-33,0-17 29,18 52-28,17-88 13,-35 54-13,0-36 14,0-36-14,36-17 194,16-35-187,1 0 3,18-71 0</inkml:trace>
    </iact:actionData>
  </iact:action>
  <iact:action type="add" startTime="66347">
    <iact:property name="dataType"/>
    <iact:actionData xml:id="d19">
      <inkml:trace xmlns:inkml="http://www.w3.org/2003/InkML" xml:id="stk19" contextRef="#ctx0" brushRef="#br0">17110 11236 0,'0'-18'7,"0"89"69,0 35-66,0 70 2,0 18-4,0 0-6,0-17 2,17-19 8,54 195 21,-71-335 0,0-36 1,35-35-17,-35-35 1,-35 17-2,-18 36 1,53 17 4,0 1-10,0-1-1</inkml:trace>
    </iact:actionData>
  </iact:action>
  <iact:action type="add" startTime="67647">
    <iact:property name="dataType"/>
    <iact:actionData xml:id="d20">
      <inkml:trace xmlns:inkml="http://www.w3.org/2003/InkML" xml:id="stk20" contextRef="#ctx0" brushRef="#br0">11483 11412 0,'0'-17'2,"-18"17"20,1 0-10,-1 0-1,-17 0-7,-18 0 2,18 0 33,-107-18-38,89 18 31,36 0-31,-1 0 0,1 0 31,-107 35 3,54 18-3,105-53 26,0 18-51</inkml:trace>
    </iact:actionData>
  </iact:action>
  <iact:action type="add" startTime="68259">
    <iact:property name="dataType"/>
    <iact:actionData xml:id="d21">
      <inkml:trace xmlns:inkml="http://www.w3.org/2003/InkML" xml:id="stk21" contextRef="#ctx0" brushRef="#br0">11448 11889 0,'-18'0'46,"0"0"-38,-35 0-2,-17-18 3,-1 18-2,1 0 17,-54 0-23,-52 0 32,141 0 1,17 0 36,53 0 44,-17 0-104,35 0-5</inkml:trace>
    </iact:actionData>
  </iact:action>
  <iact:action type="add" startTime="70217">
    <iact:property name="dataType"/>
    <iact:actionData xml:id="d22">
      <inkml:trace xmlns:inkml="http://www.w3.org/2003/InkML" xml:id="stk22" contextRef="#ctx0" brushRef="#br0">16810 13529 0,'0'-18'37,"35"36"13,18 158-44,53-17 1,-53 53 0,17-18 1,1 0 18,52 212-25,89-89 32,-159-246 1,-35-71 120,-1-36-145,36-17 1,0 1-1,53-1 7</inkml:trace>
    </iact:actionData>
  </iact:action>
  <iact:action type="add" startTime="70963">
    <iact:property name="dataType"/>
    <iact:actionData xml:id="d23">
      <inkml:trace xmlns:inkml="http://www.w3.org/2003/InkML" xml:id="stk23" contextRef="#ctx0" brushRef="#br0">18009 13952 0,'-17'36'69,"17"17"-61,17 35 13,195 265 11,-106-248-14,-53-69-4,0 17-10,-36-1-3,36-34 3,-18 35 19,54-53-22,-72 0 5,36 0 5,18-35 5,-1-53 2,-70 35-14,0 17 8,0-52 4,-35-18 2,-18 71-3,-35-71-14,35 53 6,0 18 4,-70-53 6,34 53 0,19-1-2,52 19 62,1 17 97,17 17-163,17 1-3</inkml:trace>
    </iact:actionData>
  </iact:action>
  <iact:action type="add" startTime="72043">
    <iact:property name="dataType"/>
    <iact:actionData xml:id="d24">
      <inkml:trace xmlns:inkml="http://www.w3.org/2003/InkML" xml:id="stk24" contextRef="#ctx0" brushRef="#br0">19138 13723 0,'0'0'1,"-17"0"3,-1 0 14,0 0-11,-17 35 0,0 54 4,-18 210 23,106-69 0,-18-177-20,18 0-12,-18-1-1,0-16 13,1 17-13,52 17 15,18 1 2,-71-18-3,18-53-14,0 0 16,17 0 0,-34 0-2,-19 0-14,-17-18 11,0 0 7,0-52-1,36-18 0,-36-1-2,-53-34 1,-53 0-1,53 70-3,0 0-8,18 0-4,-18 17 5,0 1 2,-18 0 12,18-36-5,-17 36 2,35 0-1,17 17-1,0 18 54,1-35-54</inkml:trace>
    </iact:actionData>
  </iact:action>
  <iact:action type="add" startTime="73311">
    <iact:property name="dataType"/>
    <iact:actionData xml:id="d25">
      <inkml:trace xmlns:inkml="http://www.w3.org/2003/InkML" xml:id="stk25" contextRef="#ctx0" brushRef="#br0">16810 14764 0,'-18'-18'113,"-52"18"-102,34 0-5,-52 0 0,0 0 5,0 0-8,53 0 5,-18 0 0,35 0 2,0-18 266,1 1-268,-1-1 2</inkml:trace>
    </iact:actionData>
  </iact:action>
  <iact:action type="add" startTime="74214">
    <iact:property name="dataType"/>
    <iact:actionData xml:id="d26">
      <inkml:trace xmlns:inkml="http://www.w3.org/2003/InkML" xml:id="stk26" contextRef="#ctx0" brushRef="#br0">13247 13864 0,'0'-17'60,"-18"17"9,1 0-61,17-53 64,0 35-62,0-17-2,0 17 8,0-35-1,0 0-13,0 36 12,0-36-13,0-36 15,0 54 2,17 0-2,18 0 1,18-36 0,-17 18-1,52 18 0,-35 0 1,-36 35 30,19 0-36,17 17-2,17 36 8,-17-18-1,18 18 1,-54 0 1,-17-35-17,18 0 5,0-1 2,34 71 9,-34 1-1,0-1 1,17 18 0,-35-18 0,0 0-1,0 0 1,0 0-1,-18-52 1,-17 87-16,35-70 4,-35-18 7,17 71 3,-35-18 2,36 1 0,-19-19 1,19-52-2,-54 35-14,53-53 2,-17 35 6,18-35-3,-1 18 4,-70-1 6,0 1 0,-54 35-1,54-53-1,18 35-11,17-17-3,18-18 3,-18 0 18,35 0-20,0 0 89,1-53-43,17 17-40,-18-16-1,18 16 9,0-17-2,0 18-9,0 17-4,0 1 8,35 17-8,54 0 17,-1 17-3</inkml:trace>
    </iact:actionData>
  </iact:action>
  <iact:action type="add" startTime="75979">
    <iact:property name="dataType"/>
    <iact:actionData xml:id="d27">
      <inkml:trace xmlns:inkml="http://www.w3.org/2003/InkML" xml:id="stk27" contextRef="#ctx0" brushRef="#br0">13159 13582 0,'17'53'9,"1"-36"-1,17 1 0,-35 17 2,18 18-4,-1-35 3,1 17-4,17 18 3,-35-35 0,18-1 0,-18 1 10,18 0 11,-1 35-28,1-53 84,-18 17-76,18-17 30,17 0-38,35 18 13,-52-18-10,0 0 10,35 0 2,-36 0 0,1 0 8,17 0-14,89 0 8,-1-18-2,-105 18 2,-18 18 188,0 17-200,-18 18 2,18-18 4,0 18 4</inkml:trace>
    </iact:actionData>
  </iact:action>
  <iact:action type="add" startTime="77248">
    <iact:property name="dataType"/>
    <iact:actionData xml:id="d28">
      <inkml:trace xmlns:inkml="http://www.w3.org/2003/InkML" xml:id="stk28" contextRef="#ctx0" brushRef="#br0">14288 13494 0,'0'0'0,"17"0"10,18 0-2,18 0 0,-17 0 0,17 0 0,-18 0 3,-18 0-6,1 0 3,-18-18 0,53 18-2,-18-18 2,71 1 11,70-54 14,-158 71 1,-18 18 35,0 17-59,0-17-1,0 52 4,0 19 3,0 34-2,-35 53 3,35 107 1,0-19-2,0-105 1,35-36 1,-35-52-2,18 17-12,-18-53 0,35 18 3,-35 18 11,18-18-2,17 17 1,18 19 0,-18-19 0,0-35-8,-35 18-1,0-35 2,-17-36 89,-18-35-90,-18 1-3,0 16 18,17-87-23,1-36 16,70 106-2</inkml:trace>
    </iact:actionData>
  </iact:action>
  <iact:action type="add" startTime="78519">
    <iact:property name="dataType"/>
    <iact:actionData xml:id="d29">
      <inkml:trace xmlns:inkml="http://www.w3.org/2003/InkML" xml:id="stk29" contextRef="#ctx0" brushRef="#br0">15028 14182 0,'0'-18'9,"-17"18"-2,-36 0 1,35 0-1,0-18 2,1 18-1,-1 0 4,-17 0-4,17 0 1,-35 0-4,18 0 3,17 0 8,1 0 330,-36 0-334,35 0-2,1 0 1</inkml:trace>
    </iact:actionData>
  </iact:action>
  <iact:action type="add" startTime="79716">
    <iact:property name="dataType"/>
    <iact:actionData xml:id="d30">
      <inkml:trace xmlns:inkml="http://www.w3.org/2003/InkML" xml:id="stk30" contextRef="#ctx0" brushRef="#br0">11624 13758 0,'0'-17'65,"-35"17"-1,-18 0-51,-18 0-4,1 0-8,-1 0 4,1 0 7,-89 0 22,176 35 174,1-17-198,35 17 5</inkml:trace>
    </iact:actionData>
  </iact:action>
  <iact:action type="add" startTime="80573">
    <iact:property name="dataType"/>
    <iact:actionData xml:id="d31">
      <inkml:trace xmlns:inkml="http://www.w3.org/2003/InkML" xml:id="stk31" contextRef="#ctx0" brushRef="#br0">12030 14358 0,'0'-18'18,"-18"18"58,0 0-60,-34 0-4,16 0-3,-105 0 6,-141-35 20,-89 53-4,248-18-14,70 0 1,35 0-15</inkml:trace>
    </iact:actionData>
  </iact:action>
  <iact:action type="add" startTime="86286">
    <iact:property name="dataType"/>
    <iact:actionData xml:id="d32">
      <inkml:trace xmlns:inkml="http://www.w3.org/2003/InkML" xml:id="stk32" contextRef="#ctx0" brushRef="#br0">19826 6385 0,'18'88'27,"-18"18"-22,17 71 5,19 17-2,34 0 0,-35 0-3,18 0 3,18-35 1,52 105 7,-70-52-8,141 299 17,-105 160 9,16 87-1,89-158-15,-123-265-2,17 18 0,53 52 3,-123-34-5,52 70 3,-70-71 0,0-193-4,0 17-9,0-18-3,-17 18 6,17 0 2,0 177 7,0-1-1,0 89 1,53 17 2,-18-88 0,18-88-2,35 52 1,-35-228-1,-35-36 0,-18 36 1,0-36 0,0 35-1,0-35 1,-18 1 0,-17-36-1,-18-18-14,35 18-1,-35 0 4,-17 0 4,-89 52 8,18-87-1,17 0 0,-52 35 1,-159-18 0,-194 35 0,53-70-1,-248-70 1,-17-1 0,54 36-1,122-35 2,177 17-2,35-53 1,53 18 0,106 17-2,-211-52-14,158 52 7,17 36 1,-211-106 7,-35 52 0,-53-52 4,-124 18-5,-176 52 1,-423-123 1,511 88 1,141 1-2,36-1 1,158-35-3,-70 17 3,35-17 1,0 35-1,247 71-16,0-18 13,0 18-13,-106-53 16,0-18-1,-105-18 1,-36-17 0,0 18 0,211-1-1,177 107 2,53-1-2,0 0 7,-17-17-13,-1-53 7,-35-53-1,36-106 3,17 141-11,0 0-1,0-17-6,0-36 5,0 18 2,0-53 10,0-53-2,0-71 1,0-105-2,35 35 2,-35 17 1,35-246-1,-35 423-1,0-53 1,35 0-1,18-88 1,-17-53 0,-1 53 0,-35 194-2,0 35-13,18 0-1,-18 71 7,0-18-2,53-35 12,17-71-3,18-17 2,18-54-1,0 72 1,-53 34 0,106-141 0,-36-34 1,1 16-1,-19 107-1,-16 53 1,16 17 0,-34 17-1,-18 54-6,-35 35-4,17 0 23,71 18-21,141 52 5,352 72 4,-211-72-1,477 89-15,-530-124 6,-53 0 2,177-35 7,-124 0 1,35-17-1,142-19 1,87 54 0,195 88-1,-194-18 4,-318-53-6,53-52-10,-176-19-3,-88 19 10,52-54 6,-35 18 0,18 0-1,-53 53 2,-35-17-3,70 17-14,-35-18 7,17 18 1,107-35 7,158 17 1,88 18-1,-17 0 1,-106 0 0,-124 36-1,-52-36 1,105-18-1,18 36 2,106 17-2,-54-18 0,-122 19 2,-1-19 0,-70 19-4,-35-36-12,-1 0-1,1 0 4,-18 0 5,123 0 6,-88 17 1,0 1-1,18 35 1,35-18 0,159 18 1,-159-53-7,53 35-6,-53 1-4,18-19 6,-88-17 0,-1 18 10,-52-18 29,0 0-34,-1 0-4,36 0 8,0 0 2,-35 0 51,52 35-58,36-35 2,-53 0-2,-18 0 2,-17 0 3,0 0 74,17 0-15,0 0-69,0 0 6,18 0 5,-17 0 49,17-18-54,-18 18-4,18 0 6,-18-17 4</inkml:trace>
    </iact:actionData>
  </iact:action>
  <iact:action type="add" startTime="90467">
    <iact:property name="dataType"/>
    <iact:actionData xml:id="d33">
      <inkml:trace xmlns:inkml="http://www.w3.org/2003/InkML" xml:id="stk33" contextRef="#ctx0" brushRef="#br0">16069 6032 0,'18'36'36,"-1"34"-31,-17 1 3,0 35-1,36-36 1,-36 1 2,0 35-2,17 0-1,18 334 16,-35-140 11,53-88-1,-17 0 2,-19-106-2,-17-71-17,53-53 135</inkml:trace>
    </iact:actionData>
  </iact:action>
  <iact:action type="add" startTime="91193">
    <iact:property name="dataType"/>
    <iact:actionData xml:id="d34">
      <inkml:trace xmlns:inkml="http://www.w3.org/2003/InkML" xml:id="stk34" contextRef="#ctx0" brushRef="#br0">16775 7355 0,'-18'0'81,"-35"71"-72,35 0 3,-87 123 5,52-18 0,-71 36-1,71-89 1,36-35 0,-19-70 0,36 0 0,-17-36 110,17 0-118,-18-70 5,-53-18 1,-34 18 3,16-35-2,-16 17 0,-1-18 2,71 71-2,-71-35-15,53 35 6,35 0 1,1 36 9,34 17 123</inkml:trace>
    </iact:actionData>
  </iact:action>
  <iact:action type="add" startTime="92569">
    <iact:property name="dataType"/>
    <iact:actionData xml:id="d35">
      <inkml:trace xmlns:inkml="http://www.w3.org/2003/InkML" xml:id="stk35" contextRef="#ctx0" brushRef="#br0">19738 4533 0,'0'18'31,"-18"-1"-22,-35 19-4,0 17 4,18 0 0,-18-18-3,0 18 4,0-18-5,18 0 3,-18-17 11,53-53 96,36-18-105,-36 17-3,70-69 8,-17 52 2,0 0 0,17 0-1,-52 35 0,0 18 2,-1 0-14,36 0 9,-17 0 2,-1 0 3,35 36 0,-17 34-1,0-35-1,-35 18 0,-1 88 1,-17-17-1,0-36 0,0 36 1,-70-36-1,-36-35 2,53-18-1,-17 0-1,34-35-6,-17 36-3,18-36-6,-18 17 14,0-17-14,-35 0 14,-53 0 2,53-53-1,17-17 1,18 34 0,-52-87 1,16 35-3,-17-18 2,1 0 0,69 18 0,1 53 0,35-1-12,0 54 84,18 0-74,-1 17-4,19 53 4,52 36 0,-18 34 0,-17-70 2,-17 36 0,-1-18 0,-17-18-1,-18-35 3,0 0-5,0-36-13,0 1 0,0 0 14,0-1-4,-18-17-4,0 18-6,-35 35 5,-17-35 3,-54 52 11,1-17-5,-36 18 1,18-36 0,-35 18 1,87-53-2,36 17 3,1-17 17,16-35-21,-70 17 3,54 18 0,34-17-1,18-1 54,0 1-61,0-36 0,0 17 2,0 19-10,0-36 15,0 35-14,18-35 13,17 18 3,-35 0-2,17 35 1,36 0-1,0 0 1,-35-18-1,0 18-4,-1 0-6,1 0 40,17 0-12,-35 35-25,35 1 1,36 69 7,-18-52-1,-53 0 1,18-17 0,-18-19-1,0 18 3,-18-17-1,-17 0-3,17 35-12,-17-18 0,-18 18 5,-35-18 12,35 0-15,35-35 4,0 18 7,1-18 1,17 18 310,0-1-306,17 36-17,54 35 10,-53 1 3,17-1 0,-18-18 0,1 1-1,0-53 1,-18-36 164,0-17-170,53 17-3,0-35-4,-18 18 10</inkml:trace>
    </iact:actionData>
  </iact:action>
  <iact:action type="add" startTime="95730">
    <iact:property name="dataType"/>
    <iact:actionData xml:id="d36">
      <inkml:trace xmlns:inkml="http://www.w3.org/2003/InkML" xml:id="stk36" contextRef="#ctx0" brushRef="#br0">19279 4145 0,'0'0'1,"18"18"167,-18-1-166,0 19 7,0 17 1,0 0-1,0-18-6,0 18 2,0-18 2,0 36 3,-35-19-4,-36 1 1</inkml:trace>
    </iact:actionData>
  </iact:action>
  <iact:action type="add" startTime="96626">
    <iact:property name="dataType"/>
    <iact:actionData xml:id="d37">
      <inkml:trace xmlns:inkml="http://www.w3.org/2003/InkML" xml:id="stk37" contextRef="#ctx0" brushRef="#br0">17709 5009 0,'18'0'148,"0"0"-136</inkml:trace>
    </iact:actionData>
  </iact:action>
  <iact:action type="add" startTime="97943">
    <iact:property name="dataType"/>
    <iact:actionData xml:id="d38">
      <inkml:trace xmlns:inkml="http://www.w3.org/2003/InkML" xml:id="stk38" contextRef="#ctx0" brushRef="#br0">9225 7761 0,'0'0'1,"-35"-35"2,-18 17 3,0 1 2,18-36 0,-1 35 0,19 18 3,17-18-6,-18 18 3,1 0-2,-19 0 2,-17 0 4,18 0-5,-35 0 17,-89 0-23,18 0 30,-18 0 5,124 0-5,-336 106-29,301-106 13,17 18-14,-71 35 15,36-36 1,0 36-2,-18 18 2,18 35 1,35-71-3,-53 71-13,71-53 13,-18 0-14,-18 35 15,1 0 0,17 18 2,-18-18-2,18 0 0,18 18 2,35-71-8,0 18-3,0-17-6,-35 16 5,35-16 2,0 52 12,18 0-15,-18-17 6,52 70 6,-16-18-1,70 71 0,35 89 1,-53-107 0,-53-88-2,18-17 2,-18-54-1,-17 1 1,0-18 0,34 35 10,-34-17-18,88 52 5,0 1 2,17-18 1,54 0-1,-36-53 3,70 17-5,89 36 4,-176 0-1,-36-35-1,-53-18 0,18 0 1,35 0 0,18-53 0,71-70 2,-89 52-3,0 0 0,-17 19 0,-54 34-11,-17 0 6,53-35 6,-18-17-1,36-18 1,-1-18 0,-34 70-2,-1-87-14,0 70 6,-35 0 2,18-35 9,-18 0-2,0 0 0,0-1 1,-53 1 0,35 0 0,-17 35 1,-35-70-15,52 52 1,-35-17 6,0 0 6,0-1 1,36 19-2,-1 35 2,0-1 0,1-17-1,-54-17 0,18-18 2,-17-18-2,34 35 0,1 18 1,17 18 0,1 0 0,17 0-1,-18-36 1,0 53 0,18 1-16,0-1 6,0 0 6,-17 18 7,17-17 6,-18-36-25,18 35 14,-17 1 1,17-19 1,-36 19 0,36-1 40,0 0-41,-17-35-7</inkml:trace>
    </iact:actionData>
  </iact:action>
</iact:action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D53B7B4A-424B-41AE-A35C-615D6A5FCC4D}"/>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467913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002244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2BE1E352-52D4-44A5-A41B-006CE70750EC}"/>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pic>
        <p:nvPicPr>
          <p:cNvPr id="9" name="Graphic 21">
            <a:extLst>
              <a:ext uri="{FF2B5EF4-FFF2-40B4-BE49-F238E27FC236}">
                <a16:creationId xmlns:a16="http://schemas.microsoft.com/office/drawing/2014/main" id="{A746F64A-D3B6-4376-BEC2-0FE776A1D1A7}"/>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microsoft.com/office/2011/relationships/inkAction" Target="../ink/inkAction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11/relationships/inkAction" Target="../ink/inkAction2.xm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microsoft.com/office/2011/relationships/inkAction" Target="../ink/inkAction3.xml"/><Relationship Id="rId1" Type="http://schemas.openxmlformats.org/officeDocument/2006/relationships/slideLayout" Target="../slideLayouts/slideLayout2.xml"/><Relationship Id="rId5"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microsoft.com/office/2011/relationships/inkAction" Target="../ink/inkAction4.xml"/><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4.png"/></Relationships>
</file>

<file path=ppt/slides/_rels/slide9.xml.rels><?xml version="1.0" encoding="UTF-8" standalone="yes"?>
<Relationships xmlns="http://schemas.openxmlformats.org/package/2006/relationships"><Relationship Id="rId2" Type="http://schemas.microsoft.com/office/2011/relationships/inkAction" Target="../ink/inkAction5.xml"/><Relationship Id="rId1" Type="http://schemas.openxmlformats.org/officeDocument/2006/relationships/slideLayout" Target="../slideLayouts/slideLayout2.xml"/><Relationship Id="rId5" Type="http://schemas.openxmlformats.org/officeDocument/2006/relationships/image" Target="../media/image15.png"/></Relationships>
</file>

<file path=ppt/slides/_rels/slide10.xml.rels><?xml version="1.0" encoding="UTF-8" standalone="yes"?>
<Relationships xmlns="http://schemas.openxmlformats.org/package/2006/relationships"><Relationship Id="rId2" Type="http://schemas.microsoft.com/office/2011/relationships/inkAction" Target="../ink/inkAction6.xml"/><Relationship Id="rId1" Type="http://schemas.openxmlformats.org/officeDocument/2006/relationships/slideLayout" Target="../slideLayouts/slideLayout2.xml"/><Relationship Id="rId5" Type="http://schemas.openxmlformats.org/officeDocument/2006/relationships/image" Target="../media/image16.png"/></Relationships>
</file>

<file path=ppt/slides/_rels/slide11.xml.rels><?xml version="1.0" encoding="UTF-8" standalone="yes"?>
<Relationships xmlns="http://schemas.openxmlformats.org/package/2006/relationships"><Relationship Id="rId2" Type="http://schemas.microsoft.com/office/2011/relationships/inkAction" Target="../ink/inkAction7.xml"/><Relationship Id="rId1" Type="http://schemas.openxmlformats.org/officeDocument/2006/relationships/slideLayout" Target="../slideLayouts/slideLayout2.xml"/><Relationship Id="rId5" Type="http://schemas.openxmlformats.org/officeDocument/2006/relationships/image" Target="../media/image17.png"/></Relationships>
</file>

<file path=ppt/slides/_rels/slide12.xml.rels><?xml version="1.0" encoding="UTF-8" standalone="yes"?>
<Relationships xmlns="http://schemas.openxmlformats.org/package/2006/relationships"><Relationship Id="rId2" Type="http://schemas.microsoft.com/office/2011/relationships/inkAction" Target="../ink/inkAction8.xml"/><Relationship Id="rId1" Type="http://schemas.openxmlformats.org/officeDocument/2006/relationships/slideLayout" Target="../slideLayouts/slideLayout2.xml"/><Relationship Id="rId5"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microsoft.com/office/2011/relationships/inkAction" Target="../ink/inkAction9.xml"/><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20.png"/></Relationships>
</file>

<file path=ppt/slides/_rels/slide14.xml.rels><?xml version="1.0" encoding="UTF-8" standalone="yes"?>
<Relationships xmlns="http://schemas.openxmlformats.org/package/2006/relationships"><Relationship Id="rId2" Type="http://schemas.microsoft.com/office/2011/relationships/inkAction" Target="../ink/inkAction10.xml"/><Relationship Id="rId1" Type="http://schemas.openxmlformats.org/officeDocument/2006/relationships/slideLayout" Target="../slideLayouts/slideLayout2.xml"/><Relationship Id="rId5" Type="http://schemas.openxmlformats.org/officeDocument/2006/relationships/image" Target="../media/image21.png"/></Relationships>
</file>

<file path=ppt/slides/_rels/slide15.xml.rels><?xml version="1.0" encoding="UTF-8" standalone="yes"?>
<Relationships xmlns="http://schemas.openxmlformats.org/package/2006/relationships"><Relationship Id="rId2" Type="http://schemas.microsoft.com/office/2011/relationships/inkAction" Target="../ink/inkAction11.xml"/><Relationship Id="rId1" Type="http://schemas.openxmlformats.org/officeDocument/2006/relationships/slideLayout" Target="../slideLayouts/slideLayout2.xml"/><Relationship Id="rId5"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microsoft.com/office/2011/relationships/inkAction" Target="../ink/inkAction12.xml"/><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24.png"/></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3.png"/><Relationship Id="rId5" Type="http://schemas.openxmlformats.org/officeDocument/2006/relationships/image" Target="../media/image26.png"/><Relationship Id="rId4" Type="http://schemas.microsoft.com/office/2011/relationships/inkAction" Target="../ink/inkAction13.xml"/></Relationships>
</file>

<file path=ppt/slides/_rels/slide19.xml.rels><?xml version="1.0" encoding="UTF-8" standalone="yes"?>
<Relationships xmlns="http://schemas.openxmlformats.org/package/2006/relationships"><Relationship Id="rId2" Type="http://schemas.microsoft.com/office/2011/relationships/inkAction" Target="../ink/inkAction14.xml"/><Relationship Id="rId1" Type="http://schemas.openxmlformats.org/officeDocument/2006/relationships/slideLayout" Target="../slideLayouts/slideLayout2.xml"/><Relationship Id="rId5" Type="http://schemas.openxmlformats.org/officeDocument/2006/relationships/image" Target="../media/image2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microsoft.com/office/2011/relationships/inkAction" Target="../ink/inkAction15.xml"/><Relationship Id="rId1" Type="http://schemas.openxmlformats.org/officeDocument/2006/relationships/slideLayout" Target="../slideLayouts/slideLayout2.xml"/><Relationship Id="rId5" Type="http://schemas.openxmlformats.org/officeDocument/2006/relationships/image" Target="../media/image28.png"/></Relationships>
</file>

<file path=ppt/slides/_rels/slide23.xml.rels><?xml version="1.0" encoding="UTF-8" standalone="yes"?>
<Relationships xmlns="http://schemas.openxmlformats.org/package/2006/relationships"><Relationship Id="rId2" Type="http://schemas.microsoft.com/office/2011/relationships/inkAction" Target="../ink/inkAction16.xml"/><Relationship Id="rId1" Type="http://schemas.openxmlformats.org/officeDocument/2006/relationships/slideLayout" Target="../slideLayouts/slideLayout2.xml"/><Relationship Id="rId5" Type="http://schemas.openxmlformats.org/officeDocument/2006/relationships/image" Target="../media/image29.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3.png"/><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microsoft.com/office/2011/relationships/inkAction" Target="../ink/inkAction17.xml"/><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32.png"/></Relationships>
</file>

<file path=ppt/slides/_rels/slide27.xml.rels><?xml version="1.0" encoding="UTF-8" standalone="yes"?>
<Relationships xmlns="http://schemas.openxmlformats.org/package/2006/relationships"><Relationship Id="rId2" Type="http://schemas.microsoft.com/office/2011/relationships/inkAction" Target="../ink/inkAction18.xml"/><Relationship Id="rId1" Type="http://schemas.openxmlformats.org/officeDocument/2006/relationships/slideLayout" Target="../slideLayouts/slideLayout2.xml"/><Relationship Id="rId5" Type="http://schemas.openxmlformats.org/officeDocument/2006/relationships/image" Target="../media/image33.png"/></Relationships>
</file>

<file path=ppt/slides/_rels/slide28.xml.rels><?xml version="1.0" encoding="UTF-8" standalone="yes"?>
<Relationships xmlns="http://schemas.openxmlformats.org/package/2006/relationships"><Relationship Id="rId2" Type="http://schemas.microsoft.com/office/2011/relationships/inkAction" Target="../ink/inkAction19.xml"/><Relationship Id="rId1" Type="http://schemas.openxmlformats.org/officeDocument/2006/relationships/slideLayout" Target="../slideLayouts/slideLayout2.xml"/><Relationship Id="rId5" Type="http://schemas.openxmlformats.org/officeDocument/2006/relationships/image" Target="../media/image3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3.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36.png"/><Relationship Id="rId5" Type="http://schemas.microsoft.com/office/2011/relationships/inkAction" Target="../ink/inkAction20.xml"/><Relationship Id="rId4" Type="http://schemas.openxmlformats.org/officeDocument/2006/relationships/image" Target="../media/image31.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3.png"/></Relationships>
</file>

<file path=ppt/slides/_rels/slide36.xml.rels><?xml version="1.0" encoding="UTF-8" standalone="yes"?>
<Relationships xmlns="http://schemas.openxmlformats.org/package/2006/relationships"><Relationship Id="rId3" Type="http://schemas.microsoft.com/office/2011/relationships/inkAction" Target="../ink/inkAction21.xml"/><Relationship Id="rId2" Type="http://schemas.openxmlformats.org/officeDocument/2006/relationships/image" Target="../media/image35.png"/><Relationship Id="rId1" Type="http://schemas.openxmlformats.org/officeDocument/2006/relationships/slideLayout" Target="../slideLayouts/slideLayout2.xml"/><Relationship Id="rId6" Type="http://schemas.openxmlformats.org/officeDocument/2006/relationships/image" Target="../media/image38.png"/></Relationships>
</file>

<file path=ppt/slides/_rels/slide37.xml.rels><?xml version="1.0" encoding="UTF-8" standalone="yes"?>
<Relationships xmlns="http://schemas.openxmlformats.org/package/2006/relationships"><Relationship Id="rId2" Type="http://schemas.microsoft.com/office/2011/relationships/inkAction" Target="../ink/inkAction22.xml"/><Relationship Id="rId1" Type="http://schemas.openxmlformats.org/officeDocument/2006/relationships/slideLayout" Target="../slideLayouts/slideLayout2.xml"/><Relationship Id="rId5" Type="http://schemas.openxmlformats.org/officeDocument/2006/relationships/image" Target="../media/image39.png"/></Relationships>
</file>

<file path=ppt/slides/_rels/slide38.xml.rels><?xml version="1.0" encoding="UTF-8" standalone="yes"?>
<Relationships xmlns="http://schemas.openxmlformats.org/package/2006/relationships"><Relationship Id="rId2" Type="http://schemas.microsoft.com/office/2011/relationships/inkAction" Target="../ink/inkAction23.xml"/><Relationship Id="rId1" Type="http://schemas.openxmlformats.org/officeDocument/2006/relationships/slideLayout" Target="../slideLayouts/slideLayout2.xml"/><Relationship Id="rId5" Type="http://schemas.openxmlformats.org/officeDocument/2006/relationships/image" Target="../media/image40.png"/></Relationships>
</file>

<file path=ppt/slides/_rels/slide39.xml.rels><?xml version="1.0" encoding="UTF-8" standalone="yes"?>
<Relationships xmlns="http://schemas.openxmlformats.org/package/2006/relationships"><Relationship Id="rId2" Type="http://schemas.microsoft.com/office/2011/relationships/inkAction" Target="../ink/inkAction24.xml"/><Relationship Id="rId1" Type="http://schemas.openxmlformats.org/officeDocument/2006/relationships/slideLayout" Target="../slideLayouts/slideLayout2.xml"/><Relationship Id="rId5" Type="http://schemas.openxmlformats.org/officeDocument/2006/relationships/image" Target="../media/image41.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microsoft.com/office/2011/relationships/inkAction" Target="../ink/inkAction25.xml"/><Relationship Id="rId1" Type="http://schemas.openxmlformats.org/officeDocument/2006/relationships/slideLayout" Target="../slideLayouts/slideLayout2.xml"/><Relationship Id="rId5" Type="http://schemas.openxmlformats.org/officeDocument/2006/relationships/image" Target="../media/image42.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microsoft.com/office/2011/relationships/inkAction" Target="../ink/inkAction26.xml"/><Relationship Id="rId1" Type="http://schemas.openxmlformats.org/officeDocument/2006/relationships/slideLayout" Target="../slideLayouts/slideLayout2.xml"/><Relationship Id="rId5" Type="http://schemas.openxmlformats.org/officeDocument/2006/relationships/image" Target="../media/image43.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3.xml"/><Relationship Id="rId6" Type="http://schemas.microsoft.com/office/2011/relationships/inkAction" Target="../ink/inkAction27.xml"/><Relationship Id="rId5" Type="http://schemas.openxmlformats.org/officeDocument/2006/relationships/hyperlink" Target="https://www.thwink.org/sustain/glossary/CausalChain.htm" TargetMode="External"/><Relationship Id="rId4" Type="http://schemas.openxmlformats.org/officeDocument/2006/relationships/image" Target="../media/image37.png"/><Relationship Id="rId9" Type="http://schemas.openxmlformats.org/officeDocument/2006/relationships/image" Target="../media/image45.pn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4.xml"/><Relationship Id="rId5" Type="http://schemas.openxmlformats.org/officeDocument/2006/relationships/image" Target="../media/image44.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794899" y="-231354"/>
            <a:ext cx="6722800" cy="651148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6594" y="1566018"/>
            <a:ext cx="6096000" cy="1478418"/>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lnSpc>
                <a:spcPct val="150000"/>
              </a:lnSpc>
            </a:pPr>
            <a:r>
              <a:rPr lang="en-US" sz="3200" dirty="0">
                <a:solidFill>
                  <a:schemeClr val="accent3">
                    <a:lumMod val="50000"/>
                  </a:schemeClr>
                </a:solidFill>
                <a:effectLst>
                  <a:outerShdw blurRad="38100" dist="38100" dir="2700000" algn="tl">
                    <a:srgbClr val="000000">
                      <a:alpha val="43137"/>
                    </a:srgbClr>
                  </a:outerShdw>
                </a:effectLst>
              </a:rPr>
              <a:t>Strategic And Operational Risk Management</a:t>
            </a:r>
          </a:p>
        </p:txBody>
      </p:sp>
      <p:sp>
        <p:nvSpPr>
          <p:cNvPr id="46" name="TextBox 45"/>
          <p:cNvSpPr txBox="1"/>
          <p:nvPr/>
        </p:nvSpPr>
        <p:spPr>
          <a:xfrm>
            <a:off x="2743157" y="3453844"/>
            <a:ext cx="1362874" cy="461665"/>
          </a:xfrm>
          <a:prstGeom prst="rect">
            <a:avLst/>
          </a:prstGeom>
          <a:noFill/>
        </p:spPr>
        <p:txBody>
          <a:bodyPr wrap="none" rtlCol="0">
            <a:spAutoFit/>
          </a:bodyPr>
          <a:lstStyle/>
          <a:p>
            <a:r>
              <a:rPr lang="en-US" sz="2400" b="1" u="sng" dirty="0">
                <a:solidFill>
                  <a:srgbClr val="002060"/>
                </a:solidFill>
                <a:latin typeface="Times New Roman" panose="02020603050405020304" pitchFamily="18" charset="0"/>
                <a:cs typeface="Times New Roman" panose="02020603050405020304" pitchFamily="18" charset="0"/>
              </a:rPr>
              <a:t>PMG630</a:t>
            </a:r>
            <a:endParaRPr lang="en-US" sz="2400" dirty="0">
              <a:latin typeface="Alexandria" charset="0"/>
              <a:cs typeface="Alexandria" charset="0"/>
            </a:endParaRPr>
          </a:p>
        </p:txBody>
      </p:sp>
      <p:sp>
        <p:nvSpPr>
          <p:cNvPr id="2" name="TextBox 1">
            <a:extLst>
              <a:ext uri="{FF2B5EF4-FFF2-40B4-BE49-F238E27FC236}">
                <a16:creationId xmlns:a16="http://schemas.microsoft.com/office/drawing/2014/main" id="{B064ED9D-F779-462F-3C99-D88E66A2D776}"/>
              </a:ext>
            </a:extLst>
          </p:cNvPr>
          <p:cNvSpPr txBox="1"/>
          <p:nvPr/>
        </p:nvSpPr>
        <p:spPr>
          <a:xfrm>
            <a:off x="1469540" y="4331222"/>
            <a:ext cx="3910107" cy="1138773"/>
          </a:xfrm>
          <a:prstGeom prst="rect">
            <a:avLst/>
          </a:prstGeom>
          <a:noFill/>
        </p:spPr>
        <p:txBody>
          <a:bodyPr wrap="square" rtlCol="0">
            <a:spAutoFit/>
          </a:bodyPr>
          <a:lstStyle/>
          <a:p>
            <a:pPr algn="ctr"/>
            <a:r>
              <a:rPr lang="en-US" sz="2000" b="1" u="sng"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Prepared by</a:t>
            </a:r>
          </a:p>
          <a:p>
            <a:pPr algn="ctr"/>
            <a:endParaRPr lang="en-US" sz="2400" b="1" u="sng" dirty="0">
              <a:solidFill>
                <a:srgbClr val="002060"/>
              </a:solidFill>
              <a:latin typeface="Times New Roman" panose="02020603050405020304" pitchFamily="18" charset="0"/>
              <a:cs typeface="Times New Roman" panose="02020603050405020304" pitchFamily="18" charset="0"/>
            </a:endParaRPr>
          </a:p>
          <a:p>
            <a:pPr algn="ctr"/>
            <a:r>
              <a:rPr 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Ayman Hassan </a:t>
            </a:r>
          </a:p>
        </p:txBody>
      </p:sp>
      <p:pic>
        <p:nvPicPr>
          <p:cNvPr id="3" name="Picture 2">
            <a:extLst>
              <a:ext uri="{FF2B5EF4-FFF2-40B4-BE49-F238E27FC236}">
                <a16:creationId xmlns:a16="http://schemas.microsoft.com/office/drawing/2014/main" id="{3EF5EBD3-EFAC-9CAD-F85C-8AA1711C43E5}"/>
              </a:ext>
            </a:extLst>
          </p:cNvPr>
          <p:cNvPicPr>
            <a:picLocks noChangeAspect="1"/>
          </p:cNvPicPr>
          <p:nvPr/>
        </p:nvPicPr>
        <p:blipFill>
          <a:blip r:embed="rId3"/>
          <a:stretch>
            <a:fillRect/>
          </a:stretch>
        </p:blipFill>
        <p:spPr>
          <a:xfrm>
            <a:off x="7754603" y="771181"/>
            <a:ext cx="4734855" cy="4521070"/>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171291" y="5532177"/>
            <a:ext cx="10210494" cy="707061"/>
          </a:xfrm>
          <a:prstGeom prst="roundRect">
            <a:avLst>
              <a:gd name="adj" fmla="val 47829"/>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400" b="1" dirty="0">
                <a:solidFill>
                  <a:schemeClr val="bg1"/>
                </a:solidFill>
                <a:effectLst>
                  <a:outerShdw blurRad="38100" dist="38100" dir="2700000" algn="tl">
                    <a:srgbClr val="000000">
                      <a:alpha val="43137"/>
                    </a:srgbClr>
                  </a:outerShdw>
                </a:effectLst>
                <a:cs typeface="Alexandria" charset="0"/>
              </a:rPr>
              <a:t>	Lecture .</a:t>
            </a:r>
            <a:r>
              <a:rPr lang="en-GB" sz="2400" b="1" dirty="0">
                <a:solidFill>
                  <a:schemeClr val="bg1"/>
                </a:solidFill>
                <a:effectLst>
                  <a:outerShdw blurRad="38100" dist="38100" dir="2700000" algn="tl">
                    <a:srgbClr val="000000">
                      <a:alpha val="43137"/>
                    </a:srgbClr>
                  </a:outerShdw>
                </a:effectLst>
                <a:cs typeface="Alexandria" charset="0"/>
              </a:rPr>
              <a:t>8 </a:t>
            </a:r>
            <a:r>
              <a:rPr lang="en-US" sz="2400" b="1" dirty="0">
                <a:solidFill>
                  <a:schemeClr val="bg1"/>
                </a:solidFill>
                <a:effectLst>
                  <a:outerShdw blurRad="38100" dist="38100" dir="2700000" algn="tl">
                    <a:srgbClr val="000000">
                      <a:alpha val="43137"/>
                    </a:srgbClr>
                  </a:outerShdw>
                </a:effectLst>
                <a:cs typeface="Alexandria" charset="0"/>
              </a:rPr>
              <a:t>“</a:t>
            </a:r>
            <a:r>
              <a:rPr lang="en-US" sz="2400" b="1" dirty="0">
                <a:solidFill>
                  <a:schemeClr val="bg1"/>
                </a:solidFill>
                <a:effectLst>
                  <a:outerShdw blurRad="38100" dist="38100" dir="2700000" algn="tl">
                    <a:srgbClr val="000000">
                      <a:alpha val="43137"/>
                    </a:srgbClr>
                  </a:outerShdw>
                </a:effectLst>
              </a:rPr>
              <a:t>Treatment of Risk</a:t>
            </a:r>
            <a:r>
              <a:rPr lang="ar-EG" sz="2400" b="1" dirty="0">
                <a:solidFill>
                  <a:schemeClr val="bg1"/>
                </a:solidFill>
                <a:effectLst>
                  <a:outerShdw blurRad="38100" dist="38100" dir="2700000" algn="tl">
                    <a:srgbClr val="000000">
                      <a:alpha val="43137"/>
                    </a:srgbClr>
                  </a:outerShdw>
                </a:effectLst>
              </a:rPr>
              <a:t>"</a:t>
            </a:r>
            <a:r>
              <a:rPr lang="en-US" sz="2400" b="1" dirty="0">
                <a:effectLst>
                  <a:outerShdw blurRad="38100" dist="38100" dir="2700000" algn="tl">
                    <a:srgbClr val="000000">
                      <a:alpha val="43137"/>
                    </a:srgbClr>
                  </a:outerShdw>
                </a:effectLst>
              </a:rPr>
              <a:t> </a:t>
            </a:r>
            <a:endParaRPr lang="en-US" sz="2400" b="1" dirty="0">
              <a:solidFill>
                <a:srgbClr val="C00000"/>
              </a:solidFill>
              <a:effectLst>
                <a:outerShdw blurRad="38100" dist="38100" dir="2700000" algn="tl">
                  <a:srgbClr val="000000">
                    <a:alpha val="43137"/>
                  </a:srgbClr>
                </a:outerShdw>
              </a:effectLst>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4" name="Ink 3"/>
              <p14:cNvContentPartPr/>
              <p14:nvPr>
                <p:extLst>
                  <p:ext uri="{42D2F446-02D8-4167-A562-619A0277C38B}">
                    <p15:isNarration xmlns:p15="http://schemas.microsoft.com/office/powerpoint/2012/main" val="1"/>
                  </p:ext>
                </p:extLst>
              </p14:nvPr>
            </p14:nvContentPartPr>
            <p14:xfrm>
              <a:off x="2825640" y="6134040"/>
              <a:ext cx="2527920" cy="101880"/>
            </p14:xfrm>
          </p:contentPart>
        </mc:Choice>
        <mc:Fallback xmlns="">
          <p:pic>
            <p:nvPicPr>
              <p:cNvPr id="4" name="Ink 3"/>
              <p:cNvPicPr>
                <a:picLocks noGrp="1" noRot="1" noChangeAspect="1" noMove="1" noResize="1" noEditPoints="1" noAdjustHandles="1" noChangeArrowheads="1" noChangeShapeType="1"/>
              </p:cNvPicPr>
              <p:nvPr/>
            </p:nvPicPr>
            <p:blipFill>
              <a:blip r:embed="rId7"/>
              <a:stretch>
                <a:fillRect/>
              </a:stretch>
            </p:blipFill>
            <p:spPr>
              <a:xfrm>
                <a:off x="2816280" y="6124680"/>
                <a:ext cx="2546640" cy="120600"/>
              </a:xfrm>
              <a:prstGeom prst="rect">
                <a:avLst/>
              </a:prstGeom>
            </p:spPr>
          </p:pic>
        </mc:Fallback>
      </mc:AlternateContent>
    </p:spTree>
  </p:cSld>
  <p:clrMapOvr>
    <a:masterClrMapping/>
  </p:clrMapOvr>
  <mc:AlternateContent xmlns:mc="http://schemas.openxmlformats.org/markup-compatibility/2006" xmlns:p14="http://schemas.microsoft.com/office/powerpoint/2010/main">
    <mc:Choice Requires="p14">
      <p:transition spd="slow" p14:dur="2000" advTm="11557"/>
    </mc:Choice>
    <mc:Fallback xmlns="">
      <p:transition spd="slow" advTm="115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md type="call" cmd="playFrom(0.0)">
                                      <p:cBhvr>
                                        <p:cTn id="7"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2859"/>
            <a:ext cx="12191999" cy="6488575"/>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1"/>
            <a:ext cx="5155894" cy="5441806"/>
          </a:xfrm>
        </p:spPr>
      </p:pic>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12" name="TextBox 11">
            <a:extLst>
              <a:ext uri="{FF2B5EF4-FFF2-40B4-BE49-F238E27FC236}">
                <a16:creationId xmlns:a16="http://schemas.microsoft.com/office/drawing/2014/main" id="{FC9D0E9F-8BCE-48DD-AFF2-26CB51595483}"/>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www.midocean.ae</a:t>
            </a:r>
          </a:p>
        </p:txBody>
      </p:sp>
      <p:sp>
        <p:nvSpPr>
          <p:cNvPr id="4" name="Rectangle: Rounded Corners 3">
            <a:extLst>
              <a:ext uri="{FF2B5EF4-FFF2-40B4-BE49-F238E27FC236}">
                <a16:creationId xmlns:a16="http://schemas.microsoft.com/office/drawing/2014/main" id="{FCDA150F-2CFB-43F4-8758-B75C8CC01876}"/>
              </a:ext>
            </a:extLst>
          </p:cNvPr>
          <p:cNvSpPr/>
          <p:nvPr/>
        </p:nvSpPr>
        <p:spPr>
          <a:xfrm>
            <a:off x="6773643" y="1337474"/>
            <a:ext cx="1771172" cy="1166001"/>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800" b="1" dirty="0"/>
              <a:t>Chapter 4</a:t>
            </a:r>
            <a:endParaRPr lang="ar-EG" sz="2800" b="1" dirty="0"/>
          </a:p>
        </p:txBody>
      </p:sp>
      <p:sp>
        <p:nvSpPr>
          <p:cNvPr id="13" name="TextBox 12">
            <a:extLst>
              <a:ext uri="{FF2B5EF4-FFF2-40B4-BE49-F238E27FC236}">
                <a16:creationId xmlns:a16="http://schemas.microsoft.com/office/drawing/2014/main" id="{7974BFC8-102A-402D-A5D1-3FE2C3F34DF5}"/>
              </a:ext>
            </a:extLst>
          </p:cNvPr>
          <p:cNvSpPr txBox="1"/>
          <p:nvPr/>
        </p:nvSpPr>
        <p:spPr>
          <a:xfrm>
            <a:off x="4175393" y="2858463"/>
            <a:ext cx="7028761" cy="646331"/>
          </a:xfrm>
          <a:prstGeom prst="rect">
            <a:avLst/>
          </a:prstGeom>
          <a:noFill/>
        </p:spPr>
        <p:txBody>
          <a:bodyPr wrap="square">
            <a:spAutoFit/>
          </a:bodyPr>
          <a:lstStyle/>
          <a:p>
            <a:pPr algn="ctr"/>
            <a:r>
              <a:rPr lang="en-GB" sz="3600" b="1" u="sng">
                <a:solidFill>
                  <a:srgbClr val="002060"/>
                </a:solidFill>
              </a:rPr>
              <a:t>Treatment of Risk</a:t>
            </a:r>
            <a:endParaRPr lang="en-GB" sz="3600" b="1" u="sng" dirty="0">
              <a:solidFill>
                <a:srgbClr val="002060"/>
              </a:solidFill>
            </a:endParaRPr>
          </a:p>
        </p:txBody>
      </p:sp>
      <p:sp>
        <p:nvSpPr>
          <p:cNvPr id="14" name="TextBox 13">
            <a:extLst>
              <a:ext uri="{FF2B5EF4-FFF2-40B4-BE49-F238E27FC236}">
                <a16:creationId xmlns:a16="http://schemas.microsoft.com/office/drawing/2014/main" id="{476BD393-E453-4457-816C-05700D834722}"/>
              </a:ext>
            </a:extLst>
          </p:cNvPr>
          <p:cNvSpPr txBox="1"/>
          <p:nvPr/>
        </p:nvSpPr>
        <p:spPr>
          <a:xfrm>
            <a:off x="5762872" y="4399125"/>
            <a:ext cx="3910107" cy="1384995"/>
          </a:xfrm>
          <a:prstGeom prst="rect">
            <a:avLst/>
          </a:prstGeom>
          <a:noFill/>
        </p:spPr>
        <p:txBody>
          <a:bodyPr wrap="square" rtlCol="0">
            <a:spAutoFit/>
          </a:bodyPr>
          <a:lstStyle/>
          <a:p>
            <a:pPr algn="ctr"/>
            <a:r>
              <a:rPr lang="en-US" sz="2800" b="1" u="sng" dirty="0">
                <a:solidFill>
                  <a:srgbClr val="C00000"/>
                </a:solidFill>
                <a:latin typeface="Segoe Script" panose="030B0504020000000003" pitchFamily="66" charset="0"/>
                <a:cs typeface="Times New Roman" panose="02020603050405020304" pitchFamily="18" charset="0"/>
              </a:rPr>
              <a:t>Prepared by</a:t>
            </a:r>
          </a:p>
          <a:p>
            <a:pPr algn="ctr"/>
            <a:endParaRPr lang="en-US" sz="2800" b="1" u="sng" dirty="0">
              <a:solidFill>
                <a:srgbClr val="C00000"/>
              </a:solidFill>
              <a:latin typeface="Segoe Script" panose="030B0504020000000003" pitchFamily="66" charset="0"/>
              <a:cs typeface="Times New Roman" panose="02020603050405020304" pitchFamily="18" charset="0"/>
            </a:endParaRPr>
          </a:p>
          <a:p>
            <a:pPr algn="ctr"/>
            <a:r>
              <a:rPr lang="en-US" sz="2800" b="1" dirty="0">
                <a:solidFill>
                  <a:srgbClr val="C00000"/>
                </a:solidFill>
                <a:latin typeface="Segoe Script" panose="030B0504020000000003" pitchFamily="66" charset="0"/>
                <a:cs typeface="Times New Roman" panose="02020603050405020304" pitchFamily="18" charset="0"/>
              </a:rPr>
              <a:t>Dr. Ayman Hassan </a:t>
            </a:r>
          </a:p>
        </p:txBody>
      </p:sp>
    </p:spTree>
    <p:extLst>
      <p:ext uri="{BB962C8B-B14F-4D97-AF65-F5344CB8AC3E}">
        <p14:creationId xmlns:p14="http://schemas.microsoft.com/office/powerpoint/2010/main" val="3666184360"/>
      </p:ext>
    </p:extLst>
  </p:cSld>
  <p:clrMapOvr>
    <a:masterClrMapping/>
  </p:clrMapOvr>
  <mc:AlternateContent xmlns:mc="http://schemas.openxmlformats.org/markup-compatibility/2006" xmlns:p14="http://schemas.microsoft.com/office/powerpoint/2010/main">
    <mc:Choice Requires="p14">
      <p:transition spd="slow" p14:dur="2000" advTm="14357"/>
    </mc:Choice>
    <mc:Fallback xmlns="">
      <p:transition spd="slow" advTm="1435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379425" y="97247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Important note, 1</a:t>
            </a:r>
            <a:endParaRPr lang="en-US" sz="3000" b="1" i="1" u="sng" kern="100" dirty="0">
              <a:solidFill>
                <a:srgbClr val="002060"/>
              </a:solidFill>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6" name="Picture 5">
            <a:extLst>
              <a:ext uri="{FF2B5EF4-FFF2-40B4-BE49-F238E27FC236}">
                <a16:creationId xmlns:a16="http://schemas.microsoft.com/office/drawing/2014/main" id="{E9764506-6112-4818-9465-C4240483D0D4}"/>
              </a:ext>
            </a:extLst>
          </p:cNvPr>
          <p:cNvPicPr>
            <a:picLocks noChangeAspect="1"/>
          </p:cNvPicPr>
          <p:nvPr/>
        </p:nvPicPr>
        <p:blipFill>
          <a:blip r:embed="rId4"/>
          <a:stretch>
            <a:fillRect/>
          </a:stretch>
        </p:blipFill>
        <p:spPr>
          <a:xfrm>
            <a:off x="7833613" y="1880851"/>
            <a:ext cx="2492414" cy="3780446"/>
          </a:xfrm>
          <a:prstGeom prst="rect">
            <a:avLst/>
          </a:prstGeom>
        </p:spPr>
      </p:pic>
      <p:pic>
        <p:nvPicPr>
          <p:cNvPr id="8" name="Picture 7">
            <a:extLst>
              <a:ext uri="{FF2B5EF4-FFF2-40B4-BE49-F238E27FC236}">
                <a16:creationId xmlns:a16="http://schemas.microsoft.com/office/drawing/2014/main" id="{2F04804E-7614-4088-8FD8-7AA52FFBE56E}"/>
              </a:ext>
            </a:extLst>
          </p:cNvPr>
          <p:cNvPicPr>
            <a:picLocks noChangeAspect="1"/>
          </p:cNvPicPr>
          <p:nvPr/>
        </p:nvPicPr>
        <p:blipFill>
          <a:blip r:embed="rId5"/>
          <a:stretch>
            <a:fillRect/>
          </a:stretch>
        </p:blipFill>
        <p:spPr>
          <a:xfrm>
            <a:off x="2130833" y="1932570"/>
            <a:ext cx="2492414" cy="3780446"/>
          </a:xfrm>
          <a:prstGeom prst="rect">
            <a:avLst/>
          </a:prstGeom>
        </p:spPr>
      </p:pic>
      <p:sp>
        <p:nvSpPr>
          <p:cNvPr id="9" name="Rectangle 8">
            <a:extLst>
              <a:ext uri="{FF2B5EF4-FFF2-40B4-BE49-F238E27FC236}">
                <a16:creationId xmlns:a16="http://schemas.microsoft.com/office/drawing/2014/main" id="{226E05A1-E068-48B5-99AC-3BBEB379002F}"/>
              </a:ext>
            </a:extLst>
          </p:cNvPr>
          <p:cNvSpPr/>
          <p:nvPr/>
        </p:nvSpPr>
        <p:spPr>
          <a:xfrm>
            <a:off x="2364059" y="5905154"/>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 1</a:t>
            </a:r>
            <a:endParaRPr lang="ar-EG" dirty="0"/>
          </a:p>
        </p:txBody>
      </p:sp>
      <p:sp>
        <p:nvSpPr>
          <p:cNvPr id="15" name="Rectangle 14">
            <a:extLst>
              <a:ext uri="{FF2B5EF4-FFF2-40B4-BE49-F238E27FC236}">
                <a16:creationId xmlns:a16="http://schemas.microsoft.com/office/drawing/2014/main" id="{8106E5FA-0F1D-4999-AC9C-FFFBC223DE96}"/>
              </a:ext>
            </a:extLst>
          </p:cNvPr>
          <p:cNvSpPr/>
          <p:nvPr/>
        </p:nvSpPr>
        <p:spPr>
          <a:xfrm>
            <a:off x="8058977" y="5861810"/>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REF,2</a:t>
            </a:r>
            <a:endParaRPr lang="ar-EG" dirty="0"/>
          </a:p>
        </p:txBody>
      </p:sp>
    </p:spTree>
    <p:custDataLst>
      <p:tags r:id="rId1"/>
    </p:custDataLst>
    <p:extLst>
      <p:ext uri="{BB962C8B-B14F-4D97-AF65-F5344CB8AC3E}">
        <p14:creationId xmlns:p14="http://schemas.microsoft.com/office/powerpoint/2010/main" val="3070944615"/>
      </p:ext>
    </p:extLst>
  </p:cSld>
  <p:clrMapOvr>
    <a:masterClrMapping/>
  </p:clrMapOvr>
  <mc:AlternateContent xmlns:mc="http://schemas.openxmlformats.org/markup-compatibility/2006" xmlns:p14="http://schemas.microsoft.com/office/powerpoint/2010/main">
    <mc:Choice Requires="p14">
      <p:transition spd="slow" p14:dur="2000" advTm="60225"/>
    </mc:Choice>
    <mc:Fallback xmlns="">
      <p:transition spd="slow" advTm="6022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67990"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Lecture No.</a:t>
            </a:r>
            <a:r>
              <a:rPr lang="en-GB" sz="3000" b="1" kern="100" dirty="0">
                <a:latin typeface="Times New Roman" panose="02020603050405020304" pitchFamily="18" charset="0"/>
                <a:ea typeface="+mn-ea"/>
              </a:rPr>
              <a:t>8</a:t>
            </a:r>
            <a:r>
              <a:rPr lang="en-US" sz="3000" b="1" kern="100" dirty="0">
                <a:latin typeface="Times New Roman" panose="02020603050405020304" pitchFamily="18" charset="0"/>
                <a:ea typeface="+mn-ea"/>
              </a:rPr>
              <a:t>, </a:t>
            </a:r>
            <a:r>
              <a:rPr lang="en-US" sz="2400" b="1" u="sng" kern="100" dirty="0">
                <a:solidFill>
                  <a:srgbClr val="002060"/>
                </a:solidFill>
                <a:effectLst>
                  <a:outerShdw blurRad="38100" dist="38100" dir="2700000" algn="tl">
                    <a:srgbClr val="000000">
                      <a:alpha val="43137"/>
                    </a:srgbClr>
                  </a:outerShdw>
                </a:effectLst>
                <a:latin typeface="Times New Roman" panose="02020603050405020304" pitchFamily="18" charset="0"/>
                <a:ea typeface="+mn-ea"/>
              </a:rPr>
              <a:t>The Content</a:t>
            </a:r>
            <a:endParaRPr lang="en-US" sz="3000" b="1" u="sng" kern="100" dirty="0">
              <a:solidFill>
                <a:srgbClr val="002060"/>
              </a:solidFill>
              <a:effectLst>
                <a:outerShdw blurRad="38100" dist="38100" dir="2700000" algn="tl">
                  <a:srgbClr val="000000">
                    <a:alpha val="43137"/>
                  </a:srgbClr>
                </a:outerShdw>
              </a:effectLst>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0" name="TextBox 9">
            <a:extLst>
              <a:ext uri="{FF2B5EF4-FFF2-40B4-BE49-F238E27FC236}">
                <a16:creationId xmlns:a16="http://schemas.microsoft.com/office/drawing/2014/main" id="{1C080FFD-C305-4AA9-B7A6-E89CBF8235EB}"/>
              </a:ext>
            </a:extLst>
          </p:cNvPr>
          <p:cNvSpPr txBox="1"/>
          <p:nvPr/>
        </p:nvSpPr>
        <p:spPr>
          <a:xfrm>
            <a:off x="367990" y="1030393"/>
            <a:ext cx="11074582" cy="5262979"/>
          </a:xfrm>
          <a:prstGeom prst="rect">
            <a:avLst/>
          </a:prstGeom>
          <a:noFill/>
        </p:spPr>
        <p:txBody>
          <a:bodyPr wrap="square">
            <a:spAutoFit/>
          </a:bodyPr>
          <a:lstStyle/>
          <a:p>
            <a:pPr marL="971550" indent="-514350">
              <a:buClr>
                <a:srgbClr val="852F4A"/>
              </a:buClr>
              <a:buSzPct val="90000"/>
              <a:buFont typeface="+mj-lt"/>
              <a:buAutoNum type="arabicPeriod"/>
            </a:pPr>
            <a:r>
              <a:rPr lang="en-US" sz="2400" b="1" kern="100" dirty="0">
                <a:cs typeface="+mj-cs"/>
              </a:rPr>
              <a:t>Summary of the previous lecture  </a:t>
            </a:r>
          </a:p>
          <a:p>
            <a:pPr marL="971550" indent="-514350">
              <a:buClr>
                <a:srgbClr val="852F4A"/>
              </a:buClr>
              <a:buSzPct val="90000"/>
              <a:buFont typeface="+mj-lt"/>
              <a:buAutoNum type="arabicPeriod"/>
            </a:pPr>
            <a:r>
              <a:rPr lang="en-US" sz="2400" b="1" kern="100" dirty="0">
                <a:cs typeface="+mj-cs"/>
              </a:rPr>
              <a:t>Introduction</a:t>
            </a:r>
            <a:endParaRPr lang="ar-EG" sz="2400" b="1" kern="100" dirty="0">
              <a:cs typeface="+mj-cs"/>
            </a:endParaRPr>
          </a:p>
          <a:p>
            <a:pPr marL="971550" indent="-514350">
              <a:buClr>
                <a:srgbClr val="852F4A"/>
              </a:buClr>
              <a:buSzPct val="90000"/>
              <a:buFont typeface="+mj-lt"/>
              <a:buAutoNum type="arabicPeriod"/>
            </a:pPr>
            <a:r>
              <a:rPr lang="en-GB" sz="2400" b="1" dirty="0"/>
              <a:t>What are the objectives of risk management?</a:t>
            </a:r>
            <a:endParaRPr lang="ar-EG" sz="2400" b="1" dirty="0"/>
          </a:p>
          <a:p>
            <a:pPr marL="971550" indent="-514350">
              <a:buClr>
                <a:srgbClr val="852F4A"/>
              </a:buClr>
              <a:buSzPct val="90000"/>
              <a:buFont typeface="+mj-lt"/>
              <a:buAutoNum type="arabicPeriod"/>
            </a:pPr>
            <a:r>
              <a:rPr lang="en-GB" sz="2400" b="1" dirty="0"/>
              <a:t>How can the occurrence be reduced?</a:t>
            </a:r>
            <a:endParaRPr lang="ar-EG" sz="2400" b="1" dirty="0"/>
          </a:p>
          <a:p>
            <a:pPr marL="971550" indent="-514350">
              <a:buClr>
                <a:srgbClr val="852F4A"/>
              </a:buClr>
              <a:buSzPct val="90000"/>
              <a:buFont typeface="+mj-lt"/>
              <a:buAutoNum type="arabicPeriod"/>
            </a:pPr>
            <a:r>
              <a:rPr lang="en-GB" sz="2400" b="1" dirty="0"/>
              <a:t>Minimize consequences when risk occurs.</a:t>
            </a:r>
            <a:endParaRPr lang="ar-EG" sz="2400" b="1" dirty="0"/>
          </a:p>
          <a:p>
            <a:pPr marL="971550" indent="-514350">
              <a:buClr>
                <a:srgbClr val="852F4A"/>
              </a:buClr>
              <a:buSzPct val="90000"/>
              <a:buFont typeface="+mj-lt"/>
              <a:buAutoNum type="arabicPeriod"/>
            </a:pPr>
            <a:r>
              <a:rPr lang="en-GB" sz="2400" b="1" dirty="0">
                <a:solidFill>
                  <a:srgbClr val="161616"/>
                </a:solidFill>
              </a:rPr>
              <a:t>What is risk mitigation?</a:t>
            </a:r>
          </a:p>
          <a:p>
            <a:pPr marL="971550" indent="-514350">
              <a:buClr>
                <a:srgbClr val="852F4A"/>
              </a:buClr>
              <a:buSzPct val="90000"/>
              <a:buFont typeface="+mj-lt"/>
              <a:buAutoNum type="arabicPeriod"/>
            </a:pPr>
            <a:r>
              <a:rPr lang="en-US" sz="2400" b="1" dirty="0"/>
              <a:t>Fundamental Strategies Of Risk Treatment</a:t>
            </a:r>
          </a:p>
          <a:p>
            <a:pPr marL="971550" indent="-514350">
              <a:buClr>
                <a:srgbClr val="852F4A"/>
              </a:buClr>
              <a:buSzPct val="90000"/>
              <a:buFont typeface="+mj-lt"/>
              <a:buAutoNum type="arabicPeriod"/>
            </a:pPr>
            <a:r>
              <a:rPr lang="en-GB" sz="2400" b="1" dirty="0"/>
              <a:t>Detection</a:t>
            </a:r>
          </a:p>
          <a:p>
            <a:pPr marL="971550" indent="-514350">
              <a:buClr>
                <a:srgbClr val="852F4A"/>
              </a:buClr>
              <a:buSzPct val="90000"/>
              <a:buFont typeface="+mj-lt"/>
              <a:buAutoNum type="arabicPeriod"/>
            </a:pPr>
            <a:r>
              <a:rPr lang="en-US" sz="2400" b="1" dirty="0"/>
              <a:t>Control</a:t>
            </a:r>
          </a:p>
          <a:p>
            <a:pPr marL="971550" indent="-514350">
              <a:buClr>
                <a:srgbClr val="852F4A"/>
              </a:buClr>
              <a:buSzPct val="90000"/>
              <a:buFont typeface="+mj-lt"/>
              <a:buAutoNum type="arabicPeriod"/>
            </a:pPr>
            <a:r>
              <a:rPr lang="en-US" sz="2400" b="1" dirty="0">
                <a:solidFill>
                  <a:srgbClr val="3C4043"/>
                </a:solidFill>
              </a:rPr>
              <a:t>Recovery planning</a:t>
            </a:r>
          </a:p>
          <a:p>
            <a:pPr marL="971550" indent="-514350">
              <a:buClr>
                <a:srgbClr val="852F4A"/>
              </a:buClr>
              <a:buSzPct val="90000"/>
              <a:buFont typeface="+mj-lt"/>
              <a:buAutoNum type="arabicPeriod"/>
            </a:pPr>
            <a:r>
              <a:rPr lang="en-US" sz="2400" b="1" dirty="0"/>
              <a:t>Fundamental Steps in risk Treatment</a:t>
            </a:r>
          </a:p>
          <a:p>
            <a:pPr marL="971550" indent="-514350">
              <a:buClr>
                <a:srgbClr val="852F4A"/>
              </a:buClr>
              <a:buSzPct val="90000"/>
              <a:buFont typeface="+mj-lt"/>
              <a:buAutoNum type="arabicPeriod"/>
            </a:pPr>
            <a:r>
              <a:rPr lang="en-US" sz="2400" b="1" dirty="0">
                <a:solidFill>
                  <a:srgbClr val="3C4043"/>
                </a:solidFill>
              </a:rPr>
              <a:t>Identify treatment options</a:t>
            </a:r>
            <a:endParaRPr lang="ar-EG" sz="2400" b="1" dirty="0"/>
          </a:p>
          <a:p>
            <a:pPr marL="971550" indent="-514350">
              <a:buClr>
                <a:srgbClr val="852F4A"/>
              </a:buClr>
              <a:buSzPct val="90000"/>
              <a:buFont typeface="+mj-lt"/>
              <a:buAutoNum type="arabicPeriod"/>
            </a:pPr>
            <a:r>
              <a:rPr lang="en-US" sz="2400" b="1" kern="100" dirty="0">
                <a:cs typeface="+mj-cs"/>
              </a:rPr>
              <a:t>Pay attention </a:t>
            </a:r>
          </a:p>
          <a:p>
            <a:pPr marL="971550" indent="-514350">
              <a:buClr>
                <a:srgbClr val="852F4A"/>
              </a:buClr>
              <a:buSzPct val="90000"/>
              <a:buFont typeface="+mj-lt"/>
              <a:buAutoNum type="arabicPeriod"/>
            </a:pPr>
            <a:r>
              <a:rPr lang="en-US" sz="2400" b="1" dirty="0"/>
              <a:t>References &amp; Resources</a:t>
            </a:r>
          </a:p>
        </p:txBody>
      </p:sp>
    </p:spTree>
    <p:custDataLst>
      <p:tags r:id="rId1"/>
    </p:custDataLst>
    <p:extLst>
      <p:ext uri="{BB962C8B-B14F-4D97-AF65-F5344CB8AC3E}">
        <p14:creationId xmlns:p14="http://schemas.microsoft.com/office/powerpoint/2010/main" val="2147915977"/>
      </p:ext>
    </p:extLst>
  </p:cSld>
  <p:clrMapOvr>
    <a:masterClrMapping/>
  </p:clrMapOvr>
  <mc:AlternateContent xmlns:mc="http://schemas.openxmlformats.org/markup-compatibility/2006" xmlns:p14="http://schemas.microsoft.com/office/powerpoint/2010/main">
    <mc:Choice Requires="p14">
      <p:transition spd="slow" p14:dur="2000" advTm="240459"/>
    </mc:Choice>
    <mc:Fallback xmlns="">
      <p:transition spd="slow" advTm="2404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Title 1"/>
          <p:cNvSpPr>
            <a:spLocks noGrp="1"/>
          </p:cNvSpPr>
          <p:nvPr>
            <p:ph type="title"/>
          </p:nvPr>
        </p:nvSpPr>
        <p:spPr>
          <a:xfrm>
            <a:off x="3084723" y="200409"/>
            <a:ext cx="5928648" cy="655264"/>
          </a:xfrm>
        </p:spPr>
        <p:txBody>
          <a:bodyPr>
            <a:normAutofit/>
          </a:bodyPr>
          <a:lstStyle/>
          <a:p>
            <a:pPr algn="ctr"/>
            <a:r>
              <a:rPr lang="en-US" sz="2800" b="1" u="sng" dirty="0">
                <a:solidFill>
                  <a:srgbClr val="C00000"/>
                </a:solidFill>
              </a:rPr>
              <a:t>Introduction </a:t>
            </a:r>
            <a:endParaRPr lang="en-US" sz="2800" b="1" dirty="0"/>
          </a:p>
        </p:txBody>
      </p:sp>
      <p:sp>
        <p:nvSpPr>
          <p:cNvPr id="2" name="Rectangle 1"/>
          <p:cNvSpPr/>
          <p:nvPr/>
        </p:nvSpPr>
        <p:spPr>
          <a:xfrm>
            <a:off x="539827" y="1533317"/>
            <a:ext cx="11016867" cy="4524315"/>
          </a:xfrm>
          <a:prstGeom prst="rect">
            <a:avLst/>
          </a:prstGeom>
        </p:spPr>
        <p:txBody>
          <a:bodyPr wrap="square">
            <a:spAutoFit/>
          </a:bodyPr>
          <a:lstStyle/>
          <a:p>
            <a:pPr marL="457200" lvl="0" indent="-457200">
              <a:lnSpc>
                <a:spcPct val="150000"/>
              </a:lnSpc>
              <a:buFont typeface="Wingdings" panose="05000000000000000000" pitchFamily="2" charset="2"/>
              <a:buChar char="§"/>
              <a:defRPr/>
            </a:pPr>
            <a:r>
              <a:rPr lang="en-GB" sz="2400" dirty="0">
                <a:solidFill>
                  <a:prstClr val="black"/>
                </a:solidFill>
              </a:rPr>
              <a:t>Risk treatment (including risk mitigation) is a general term to indicate modifying a system or its elements for the purpose of affecting particular risk events. </a:t>
            </a:r>
          </a:p>
          <a:p>
            <a:pPr marL="457200" lvl="0" indent="-457200">
              <a:lnSpc>
                <a:spcPct val="150000"/>
              </a:lnSpc>
              <a:buFont typeface="Wingdings" panose="05000000000000000000" pitchFamily="2" charset="2"/>
              <a:buChar char="§"/>
              <a:defRPr/>
            </a:pPr>
            <a:r>
              <a:rPr lang="en-GB" sz="2400" dirty="0">
                <a:solidFill>
                  <a:prstClr val="black"/>
                </a:solidFill>
              </a:rPr>
              <a:t>Risk treatment follows the identification and description of risks, the latter also termed as risk assessment.</a:t>
            </a:r>
          </a:p>
          <a:p>
            <a:pPr marL="457200" lvl="0" indent="-457200">
              <a:lnSpc>
                <a:spcPct val="150000"/>
              </a:lnSpc>
              <a:buFont typeface="Wingdings" panose="05000000000000000000" pitchFamily="2" charset="2"/>
              <a:buChar char="§"/>
              <a:defRPr/>
            </a:pPr>
            <a:r>
              <a:rPr lang="en-GB" sz="2400" dirty="0"/>
              <a:t>According to its definition, Risk Treatment is the process of selecting and implementing of measures to modify risk. </a:t>
            </a:r>
          </a:p>
          <a:p>
            <a:pPr marL="457200" lvl="0" indent="-457200">
              <a:lnSpc>
                <a:spcPct val="150000"/>
              </a:lnSpc>
              <a:buFont typeface="Wingdings" panose="05000000000000000000" pitchFamily="2" charset="2"/>
              <a:buChar char="§"/>
              <a:defRPr/>
            </a:pPr>
            <a:r>
              <a:rPr lang="en-GB" sz="2400" dirty="0"/>
              <a:t>Risk treatment measures can include avoiding, optimizing, transferring or retaining risk.</a:t>
            </a:r>
            <a:endParaRPr kumimoji="0" lang="en-US" sz="3200" b="0" i="0" u="none" strike="noStrike" kern="1200" cap="none" spc="0" normalizeH="0" baseline="0" noProof="0" dirty="0">
              <a:ln>
                <a:noFill/>
              </a:ln>
              <a:solidFill>
                <a:prstClr val="black"/>
              </a:solidFill>
              <a:effectLst/>
              <a:uLnTx/>
              <a:uFillTx/>
              <a:latin typeface="Times New Roman"/>
              <a:ea typeface="+mn-ea"/>
              <a:cs typeface="Times New Roman"/>
            </a:endParaRPr>
          </a:p>
        </p:txBody>
      </p:sp>
    </p:spTree>
    <p:extLst>
      <p:ext uri="{BB962C8B-B14F-4D97-AF65-F5344CB8AC3E}">
        <p14:creationId xmlns:p14="http://schemas.microsoft.com/office/powerpoint/2010/main" val="3600988184"/>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Picture 2"/>
          <p:cNvPicPr>
            <a:picLocks noChangeAspect="1"/>
          </p:cNvPicPr>
          <p:nvPr/>
        </p:nvPicPr>
        <p:blipFill>
          <a:blip r:embed="rId2"/>
          <a:stretch>
            <a:fillRect/>
          </a:stretch>
        </p:blipFill>
        <p:spPr>
          <a:xfrm>
            <a:off x="2085975" y="1133474"/>
            <a:ext cx="8020050" cy="5187725"/>
          </a:xfrm>
          <a:prstGeom prst="rect">
            <a:avLst/>
          </a:prstGeom>
        </p:spPr>
      </p:pic>
      <p:sp>
        <p:nvSpPr>
          <p:cNvPr id="11" name="Title 1"/>
          <p:cNvSpPr>
            <a:spLocks noGrp="1"/>
          </p:cNvSpPr>
          <p:nvPr>
            <p:ph type="title"/>
          </p:nvPr>
        </p:nvSpPr>
        <p:spPr>
          <a:xfrm>
            <a:off x="3084723" y="200409"/>
            <a:ext cx="5928648" cy="655264"/>
          </a:xfrm>
        </p:spPr>
        <p:txBody>
          <a:bodyPr>
            <a:normAutofit/>
          </a:bodyPr>
          <a:lstStyle/>
          <a:p>
            <a:pPr algn="ctr"/>
            <a:r>
              <a:rPr lang="en-US" sz="2800" b="1" u="sng" dirty="0">
                <a:solidFill>
                  <a:srgbClr val="C00000"/>
                </a:solidFill>
              </a:rPr>
              <a:t>Introduction </a:t>
            </a:r>
            <a:endParaRPr lang="en-US" sz="2800" b="1" dirty="0"/>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2" name="Ink 1"/>
              <p14:cNvContentPartPr/>
              <p14:nvPr>
                <p:extLst>
                  <p:ext uri="{42D2F446-02D8-4167-A562-619A0277C38B}">
                    <p15:isNarration xmlns:p15="http://schemas.microsoft.com/office/powerpoint/2012/main" val="1"/>
                  </p:ext>
                </p:extLst>
              </p14:nvPr>
            </p14:nvContentPartPr>
            <p14:xfrm>
              <a:off x="5003640" y="2660760"/>
              <a:ext cx="2324520" cy="2476800"/>
            </p14:xfrm>
          </p:contentPart>
        </mc:Choice>
        <mc:Fallback xmlns="">
          <p:pic>
            <p:nvPicPr>
              <p:cNvPr id="2" name="Ink 1"/>
              <p:cNvPicPr>
                <a:picLocks noGrp="1" noRot="1" noChangeAspect="1" noMove="1" noResize="1" noEditPoints="1" noAdjustHandles="1" noChangeArrowheads="1" noChangeShapeType="1"/>
              </p:cNvPicPr>
              <p:nvPr/>
            </p:nvPicPr>
            <p:blipFill>
              <a:blip r:embed="rId6"/>
              <a:stretch>
                <a:fillRect/>
              </a:stretch>
            </p:blipFill>
            <p:spPr>
              <a:xfrm>
                <a:off x="4994280" y="2651400"/>
                <a:ext cx="2343240" cy="2495520"/>
              </a:xfrm>
              <a:prstGeom prst="rect">
                <a:avLst/>
              </a:prstGeom>
            </p:spPr>
          </p:pic>
        </mc:Fallback>
      </mc:AlternateContent>
    </p:spTree>
    <p:extLst>
      <p:ext uri="{BB962C8B-B14F-4D97-AF65-F5344CB8AC3E}">
        <p14:creationId xmlns:p14="http://schemas.microsoft.com/office/powerpoint/2010/main" val="746647868"/>
      </p:ext>
    </p:extLst>
  </p:cSld>
  <p:clrMapOvr>
    <a:masterClrMapping/>
  </p:clrMapOvr>
  <mc:AlternateContent xmlns:mc="http://schemas.openxmlformats.org/markup-compatibility/2006" xmlns:p14="http://schemas.microsoft.com/office/powerpoint/2010/main">
    <mc:Choice Requires="p14">
      <p:transition spd="slow" p14:dur="2000" advTm="110972"/>
    </mc:Choice>
    <mc:Fallback xmlns="">
      <p:transition spd="slow" advTm="11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3321712" y="268944"/>
            <a:ext cx="6127831" cy="461665"/>
          </a:xfrm>
          <a:prstGeom prst="rect">
            <a:avLst/>
          </a:prstGeom>
        </p:spPr>
        <p:txBody>
          <a:bodyPr wrap="none">
            <a:spAutoFit/>
          </a:bodyPr>
          <a:lstStyle/>
          <a:p>
            <a:r>
              <a:rPr lang="en-GB" sz="2400" b="1" dirty="0"/>
              <a:t>What are the objectives of risk management?</a:t>
            </a:r>
          </a:p>
        </p:txBody>
      </p:sp>
      <p:sp>
        <p:nvSpPr>
          <p:cNvPr id="3" name="Rectangle 2"/>
          <p:cNvSpPr/>
          <p:nvPr/>
        </p:nvSpPr>
        <p:spPr>
          <a:xfrm>
            <a:off x="522250" y="1187039"/>
            <a:ext cx="11329981" cy="2241960"/>
          </a:xfrm>
          <a:prstGeom prst="rect">
            <a:avLst/>
          </a:prstGeom>
        </p:spPr>
        <p:txBody>
          <a:bodyPr wrap="square">
            <a:spAutoFit/>
          </a:bodyPr>
          <a:lstStyle/>
          <a:p>
            <a:pPr>
              <a:lnSpc>
                <a:spcPct val="150000"/>
              </a:lnSpc>
            </a:pPr>
            <a:r>
              <a:rPr lang="en-GB" sz="2400" dirty="0"/>
              <a:t>Risk treatment is implemented or considered when certain risks are deemed significant enough to warrant action.</a:t>
            </a:r>
          </a:p>
          <a:p>
            <a:pPr>
              <a:lnSpc>
                <a:spcPct val="150000"/>
              </a:lnSpc>
            </a:pPr>
            <a:r>
              <a:rPr lang="en-GB" sz="2400" dirty="0"/>
              <a:t>Significance typically depends on the likelihood of occurrence, the consequences of risk events, and other factors such as ethical and legal reasons.</a:t>
            </a:r>
          </a:p>
        </p:txBody>
      </p:sp>
      <mc:AlternateContent xmlns:mc="http://schemas.openxmlformats.org/markup-compatibility/2006" xmlns:p14="http://schemas.microsoft.com/office/powerpoint/2010/main" xmlns:iact="http://schemas.microsoft.com/office/powerpoint/2014/inkAction">
        <mc:Choice Requires="p14 iact">
          <p:contentPart p14:bwMode="auto" r:id="rId2">
            <p14:nvContentPartPr>
              <p14:cNvPr id="5" name="Ink 4"/>
              <p14:cNvContentPartPr/>
              <p14:nvPr>
                <p:extLst>
                  <p:ext uri="{42D2F446-02D8-4167-A562-619A0277C38B}">
                    <p15:isNarration xmlns:p15="http://schemas.microsoft.com/office/powerpoint/2012/main" val="1"/>
                  </p:ext>
                </p:extLst>
              </p14:nvPr>
            </p14:nvContentPartPr>
            <p14:xfrm>
              <a:off x="4730760" y="3422520"/>
              <a:ext cx="1810080" cy="298800"/>
            </p14:xfrm>
          </p:contentPart>
        </mc:Choice>
        <mc:Fallback xmlns="">
          <p:pic>
            <p:nvPicPr>
              <p:cNvPr id="5" name="Ink 4"/>
              <p:cNvPicPr>
                <a:picLocks noGrp="1" noRot="1" noChangeAspect="1" noMove="1" noResize="1" noEditPoints="1" noAdjustHandles="1" noChangeArrowheads="1" noChangeShapeType="1"/>
              </p:cNvPicPr>
              <p:nvPr/>
            </p:nvPicPr>
            <p:blipFill>
              <a:blip r:embed="rId5"/>
              <a:stretch>
                <a:fillRect/>
              </a:stretch>
            </p:blipFill>
            <p:spPr>
              <a:xfrm>
                <a:off x="4721400" y="3413160"/>
                <a:ext cx="1828800" cy="317520"/>
              </a:xfrm>
              <a:prstGeom prst="rect">
                <a:avLst/>
              </a:prstGeom>
            </p:spPr>
          </p:pic>
        </mc:Fallback>
      </mc:AlternateContent>
    </p:spTree>
    <p:extLst>
      <p:ext uri="{BB962C8B-B14F-4D97-AF65-F5344CB8AC3E}">
        <p14:creationId xmlns:p14="http://schemas.microsoft.com/office/powerpoint/2010/main" val="1594072052"/>
      </p:ext>
    </p:extLst>
  </p:cSld>
  <p:clrMapOvr>
    <a:masterClrMapping/>
  </p:clrMapOvr>
  <mc:AlternateContent xmlns:mc="http://schemas.openxmlformats.org/markup-compatibility/2006" xmlns:p14="http://schemas.microsoft.com/office/powerpoint/2010/main">
    <mc:Choice Requires="p14">
      <p:transition spd="slow" p14:dur="2000" advTm="383706"/>
    </mc:Choice>
    <mc:Fallback xmlns="">
      <p:transition spd="slow" advTm="3837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cmd type="call" cmd="playFrom(0.0)">
                                      <p:cBhvr>
                                        <p:cTn id="7"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2"/>
          <p:cNvSpPr/>
          <p:nvPr/>
        </p:nvSpPr>
        <p:spPr>
          <a:xfrm>
            <a:off x="493657" y="1120675"/>
            <a:ext cx="11509656" cy="2308324"/>
          </a:xfrm>
          <a:prstGeom prst="rect">
            <a:avLst/>
          </a:prstGeom>
        </p:spPr>
        <p:txBody>
          <a:bodyPr wrap="square">
            <a:spAutoFit/>
          </a:bodyPr>
          <a:lstStyle/>
          <a:p>
            <a:pPr>
              <a:lnSpc>
                <a:spcPct val="150000"/>
              </a:lnSpc>
            </a:pPr>
            <a:r>
              <a:rPr lang="en-GB" sz="2400" dirty="0"/>
              <a:t>Holistic definition of risk management evolving techniques</a:t>
            </a:r>
          </a:p>
          <a:p>
            <a:pPr>
              <a:lnSpc>
                <a:spcPct val="150000"/>
              </a:lnSpc>
            </a:pPr>
            <a:r>
              <a:rPr lang="en-GB" sz="2400" dirty="0"/>
              <a:t>According to the established risk management standards any risk management typically includes a series of the following tasks: (1) identification, (2) assessment, (3) treatment planning, (4) treatment, (5) monitoring, and (6) documentation as per the following Fig. 3.</a:t>
            </a:r>
          </a:p>
        </p:txBody>
      </p:sp>
      <p:pic>
        <p:nvPicPr>
          <p:cNvPr id="13" name="Picture 12"/>
          <p:cNvPicPr>
            <a:picLocks noChangeAspect="1"/>
          </p:cNvPicPr>
          <p:nvPr/>
        </p:nvPicPr>
        <p:blipFill>
          <a:blip r:embed="rId2"/>
          <a:stretch>
            <a:fillRect/>
          </a:stretch>
        </p:blipFill>
        <p:spPr>
          <a:xfrm>
            <a:off x="925418" y="3880195"/>
            <a:ext cx="10344838" cy="2024959"/>
          </a:xfrm>
          <a:prstGeom prst="rect">
            <a:avLst/>
          </a:prstGeom>
        </p:spPr>
      </p:pic>
      <p:sp>
        <p:nvSpPr>
          <p:cNvPr id="11" name="Rectangle 10"/>
          <p:cNvSpPr/>
          <p:nvPr/>
        </p:nvSpPr>
        <p:spPr>
          <a:xfrm>
            <a:off x="3321712" y="268944"/>
            <a:ext cx="6127831" cy="461665"/>
          </a:xfrm>
          <a:prstGeom prst="rect">
            <a:avLst/>
          </a:prstGeom>
        </p:spPr>
        <p:txBody>
          <a:bodyPr wrap="none">
            <a:spAutoFit/>
          </a:bodyPr>
          <a:lstStyle/>
          <a:p>
            <a:r>
              <a:rPr lang="en-GB" sz="2400" b="1" dirty="0"/>
              <a:t>What are the objectives of risk management?</a:t>
            </a: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2" name="Ink 1"/>
              <p14:cNvContentPartPr/>
              <p14:nvPr>
                <p:extLst>
                  <p:ext uri="{42D2F446-02D8-4167-A562-619A0277C38B}">
                    <p15:isNarration xmlns:p15="http://schemas.microsoft.com/office/powerpoint/2012/main" val="1"/>
                  </p:ext>
                </p:extLst>
              </p14:nvPr>
            </p14:nvContentPartPr>
            <p14:xfrm>
              <a:off x="1079640" y="3422520"/>
              <a:ext cx="9544320" cy="2242080"/>
            </p14:xfrm>
          </p:contentPart>
        </mc:Choice>
        <mc:Fallback xmlns="">
          <p:pic>
            <p:nvPicPr>
              <p:cNvPr id="2" name="Ink 1"/>
              <p:cNvPicPr>
                <a:picLocks noGrp="1" noRot="1" noChangeAspect="1" noMove="1" noResize="1" noEditPoints="1" noAdjustHandles="1" noChangeArrowheads="1" noChangeShapeType="1"/>
              </p:cNvPicPr>
              <p:nvPr/>
            </p:nvPicPr>
            <p:blipFill>
              <a:blip r:embed="rId6"/>
              <a:stretch>
                <a:fillRect/>
              </a:stretch>
            </p:blipFill>
            <p:spPr>
              <a:xfrm>
                <a:off x="1070280" y="3413160"/>
                <a:ext cx="9563040" cy="2260800"/>
              </a:xfrm>
              <a:prstGeom prst="rect">
                <a:avLst/>
              </a:prstGeom>
            </p:spPr>
          </p:pic>
        </mc:Fallback>
      </mc:AlternateContent>
    </p:spTree>
    <p:extLst>
      <p:ext uri="{BB962C8B-B14F-4D97-AF65-F5344CB8AC3E}">
        <p14:creationId xmlns:p14="http://schemas.microsoft.com/office/powerpoint/2010/main" val="4061760249"/>
      </p:ext>
    </p:extLst>
  </p:cSld>
  <p:clrMapOvr>
    <a:masterClrMapping/>
  </p:clrMapOvr>
  <mc:AlternateContent xmlns:mc="http://schemas.openxmlformats.org/markup-compatibility/2006" xmlns:p14="http://schemas.microsoft.com/office/powerpoint/2010/main">
    <mc:Choice Requires="p14">
      <p:transition spd="slow" p14:dur="2000" advTm="169956"/>
    </mc:Choice>
    <mc:Fallback xmlns="">
      <p:transition spd="slow" advTm="1699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2"/>
          <p:cNvSpPr/>
          <p:nvPr/>
        </p:nvSpPr>
        <p:spPr>
          <a:xfrm>
            <a:off x="3216238" y="252656"/>
            <a:ext cx="5822300" cy="523220"/>
          </a:xfrm>
          <a:prstGeom prst="rect">
            <a:avLst/>
          </a:prstGeom>
        </p:spPr>
        <p:txBody>
          <a:bodyPr wrap="none">
            <a:spAutoFit/>
          </a:bodyPr>
          <a:lstStyle/>
          <a:p>
            <a:r>
              <a:rPr lang="en-GB" sz="2800" b="1" dirty="0"/>
              <a:t>How can the occurrence be reduced?</a:t>
            </a:r>
          </a:p>
        </p:txBody>
      </p:sp>
      <p:sp>
        <p:nvSpPr>
          <p:cNvPr id="5" name="Rectangle 4"/>
          <p:cNvSpPr/>
          <p:nvPr/>
        </p:nvSpPr>
        <p:spPr>
          <a:xfrm>
            <a:off x="418641" y="1215642"/>
            <a:ext cx="11325339" cy="4411785"/>
          </a:xfrm>
          <a:prstGeom prst="rect">
            <a:avLst/>
          </a:prstGeom>
        </p:spPr>
        <p:txBody>
          <a:bodyPr wrap="square">
            <a:spAutoFit/>
          </a:bodyPr>
          <a:lstStyle/>
          <a:p>
            <a:pPr>
              <a:lnSpc>
                <a:spcPct val="200000"/>
              </a:lnSpc>
            </a:pPr>
            <a:r>
              <a:rPr lang="en-GB" sz="2400" dirty="0"/>
              <a:t>Reducing the chance of occurrence, also known as prevention, involves preventing the causal chain of events (or causalities) to develop or progress. </a:t>
            </a:r>
          </a:p>
          <a:p>
            <a:pPr>
              <a:lnSpc>
                <a:spcPct val="200000"/>
              </a:lnSpc>
            </a:pPr>
            <a:r>
              <a:rPr lang="en-GB" sz="2400" dirty="0"/>
              <a:t>Part of risk analysis is establishing the causal chain of events that eventually lead to a particular risk event under consideration, such as those embodied in Failure Mode and Effects Analysis (FMEA), Hazard and Operability Analysis (HAZOP), and Cause and Consequences Analysis (CCA) as discussed in Chapter 3. </a:t>
            </a:r>
          </a:p>
        </p:txBody>
      </p:sp>
      <mc:AlternateContent xmlns:mc="http://schemas.openxmlformats.org/markup-compatibility/2006" xmlns:p14="http://schemas.microsoft.com/office/powerpoint/2010/main" xmlns:iact="http://schemas.microsoft.com/office/powerpoint/2014/inkAction">
        <mc:Choice Requires="p14 iact">
          <p:contentPart p14:bwMode="auto" r:id="rId2">
            <p14:nvContentPartPr>
              <p14:cNvPr id="2" name="Ink 1"/>
              <p14:cNvContentPartPr/>
              <p14:nvPr>
                <p:extLst>
                  <p:ext uri="{42D2F446-02D8-4167-A562-619A0277C38B}">
                    <p15:isNarration xmlns:p15="http://schemas.microsoft.com/office/powerpoint/2012/main" val="1"/>
                  </p:ext>
                </p:extLst>
              </p14:nvPr>
            </p14:nvContentPartPr>
            <p14:xfrm>
              <a:off x="2717640" y="2762280"/>
              <a:ext cx="5950440" cy="2984760"/>
            </p14:xfrm>
          </p:contentPart>
        </mc:Choice>
        <mc:Fallback xmlns="">
          <p:pic>
            <p:nvPicPr>
              <p:cNvPr id="2" name="Ink 1"/>
              <p:cNvPicPr>
                <a:picLocks noGrp="1" noRot="1" noChangeAspect="1" noMove="1" noResize="1" noEditPoints="1" noAdjustHandles="1" noChangeArrowheads="1" noChangeShapeType="1"/>
              </p:cNvPicPr>
              <p:nvPr/>
            </p:nvPicPr>
            <p:blipFill>
              <a:blip r:embed="rId5"/>
              <a:stretch>
                <a:fillRect/>
              </a:stretch>
            </p:blipFill>
            <p:spPr>
              <a:xfrm>
                <a:off x="2708280" y="2752920"/>
                <a:ext cx="5969160" cy="3003480"/>
              </a:xfrm>
              <a:prstGeom prst="rect">
                <a:avLst/>
              </a:prstGeom>
            </p:spPr>
          </p:pic>
        </mc:Fallback>
      </mc:AlternateContent>
    </p:spTree>
    <p:extLst>
      <p:ext uri="{BB962C8B-B14F-4D97-AF65-F5344CB8AC3E}">
        <p14:creationId xmlns:p14="http://schemas.microsoft.com/office/powerpoint/2010/main" val="1635638606"/>
      </p:ext>
    </p:extLst>
  </p:cSld>
  <p:clrMapOvr>
    <a:masterClrMapping/>
  </p:clrMapOvr>
  <mc:AlternateContent xmlns:mc="http://schemas.openxmlformats.org/markup-compatibility/2006" xmlns:p14="http://schemas.microsoft.com/office/powerpoint/2010/main">
    <mc:Choice Requires="p14">
      <p:transition spd="slow" p14:dur="2000" advTm="175323"/>
    </mc:Choice>
    <mc:Fallback xmlns="">
      <p:transition spd="slow" advTm="1753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65961" y="987021"/>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2"/>
          <p:cNvSpPr/>
          <p:nvPr/>
        </p:nvSpPr>
        <p:spPr>
          <a:xfrm>
            <a:off x="546265" y="2195436"/>
            <a:ext cx="11334560" cy="2241960"/>
          </a:xfrm>
          <a:prstGeom prst="rect">
            <a:avLst/>
          </a:prstGeom>
        </p:spPr>
        <p:txBody>
          <a:bodyPr wrap="square">
            <a:spAutoFit/>
          </a:bodyPr>
          <a:lstStyle/>
          <a:p>
            <a:pPr marL="342900" indent="-342900">
              <a:lnSpc>
                <a:spcPct val="150000"/>
              </a:lnSpc>
              <a:buFont typeface="Wingdings" panose="05000000000000000000" pitchFamily="2" charset="2"/>
              <a:buChar char="§"/>
            </a:pPr>
            <a:r>
              <a:rPr lang="en-US" sz="2400" b="0" i="0" dirty="0">
                <a:solidFill>
                  <a:srgbClr val="3C4043"/>
                </a:solidFill>
                <a:effectLst/>
              </a:rPr>
              <a:t>Each part in the causal chain of events may be an opportunity to terminate the development of a risk event, thus reducing the chance of its eventual occurrence.</a:t>
            </a:r>
          </a:p>
          <a:p>
            <a:pPr marL="342900" indent="-342900">
              <a:lnSpc>
                <a:spcPct val="150000"/>
              </a:lnSpc>
              <a:buFont typeface="Wingdings" panose="05000000000000000000" pitchFamily="2" charset="2"/>
              <a:buChar char="§"/>
            </a:pPr>
            <a:r>
              <a:rPr lang="en-US" sz="2400" b="0" i="0" dirty="0">
                <a:solidFill>
                  <a:srgbClr val="3C4043"/>
                </a:solidFill>
                <a:effectLst/>
              </a:rPr>
              <a:t>The important thing is to discover this part, the undesirable effect it causes, and the extent of its seriousness by measuring the effect</a:t>
            </a:r>
            <a:endParaRPr lang="en-GB" sz="2400" dirty="0"/>
          </a:p>
        </p:txBody>
      </p:sp>
      <p:sp>
        <p:nvSpPr>
          <p:cNvPr id="11" name="Rectangle 10">
            <a:extLst>
              <a:ext uri="{FF2B5EF4-FFF2-40B4-BE49-F238E27FC236}">
                <a16:creationId xmlns:a16="http://schemas.microsoft.com/office/drawing/2014/main" id="{764087C9-7C29-4F41-B9ED-A044879CBA2B}"/>
              </a:ext>
            </a:extLst>
          </p:cNvPr>
          <p:cNvSpPr/>
          <p:nvPr/>
        </p:nvSpPr>
        <p:spPr>
          <a:xfrm>
            <a:off x="3216238" y="252656"/>
            <a:ext cx="5822300" cy="523220"/>
          </a:xfrm>
          <a:prstGeom prst="rect">
            <a:avLst/>
          </a:prstGeom>
        </p:spPr>
        <p:txBody>
          <a:bodyPr wrap="none">
            <a:spAutoFit/>
          </a:bodyPr>
          <a:lstStyle/>
          <a:p>
            <a:r>
              <a:rPr lang="en-GB" sz="2800" b="1" dirty="0"/>
              <a:t>How can the occurrence be reduced?</a:t>
            </a:r>
          </a:p>
        </p:txBody>
      </p:sp>
      <mc:AlternateContent xmlns:mc="http://schemas.openxmlformats.org/markup-compatibility/2006" xmlns:p14="http://schemas.microsoft.com/office/powerpoint/2010/main" xmlns:iact="http://schemas.microsoft.com/office/powerpoint/2014/inkAction">
        <mc:Choice Requires="p14 iact">
          <p:contentPart p14:bwMode="auto" r:id="rId2">
            <p14:nvContentPartPr>
              <p14:cNvPr id="2" name="Ink 1"/>
              <p14:cNvContentPartPr/>
              <p14:nvPr>
                <p:extLst>
                  <p:ext uri="{42D2F446-02D8-4167-A562-619A0277C38B}">
                    <p15:isNarration xmlns:p15="http://schemas.microsoft.com/office/powerpoint/2012/main" val="1"/>
                  </p:ext>
                </p:extLst>
              </p14:nvPr>
            </p14:nvContentPartPr>
            <p14:xfrm>
              <a:off x="1066680" y="3638520"/>
              <a:ext cx="5099400" cy="216360"/>
            </p14:xfrm>
          </p:contentPart>
        </mc:Choice>
        <mc:Fallback xmlns="">
          <p:pic>
            <p:nvPicPr>
              <p:cNvPr id="2" name="Ink 1"/>
              <p:cNvPicPr>
                <a:picLocks noGrp="1" noRot="1" noChangeAspect="1" noMove="1" noResize="1" noEditPoints="1" noAdjustHandles="1" noChangeArrowheads="1" noChangeShapeType="1"/>
              </p:cNvPicPr>
              <p:nvPr/>
            </p:nvPicPr>
            <p:blipFill>
              <a:blip r:embed="rId5"/>
              <a:stretch>
                <a:fillRect/>
              </a:stretch>
            </p:blipFill>
            <p:spPr>
              <a:xfrm>
                <a:off x="1050840" y="3575160"/>
                <a:ext cx="5131080" cy="343080"/>
              </a:xfrm>
              <a:prstGeom prst="rect">
                <a:avLst/>
              </a:prstGeom>
            </p:spPr>
          </p:pic>
        </mc:Fallback>
      </mc:AlternateContent>
    </p:spTree>
    <p:extLst>
      <p:ext uri="{BB962C8B-B14F-4D97-AF65-F5344CB8AC3E}">
        <p14:creationId xmlns:p14="http://schemas.microsoft.com/office/powerpoint/2010/main" val="4042252380"/>
      </p:ext>
    </p:extLst>
  </p:cSld>
  <p:clrMapOvr>
    <a:masterClrMapping/>
  </p:clrMapOvr>
  <mc:AlternateContent xmlns:mc="http://schemas.openxmlformats.org/markup-compatibility/2006" xmlns:p14="http://schemas.microsoft.com/office/powerpoint/2010/main">
    <mc:Choice Requires="p14">
      <p:transition spd="slow" p14:dur="2000" advTm="234547"/>
    </mc:Choice>
    <mc:Fallback xmlns="">
      <p:transition spd="slow" advTm="2345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65961" y="987021"/>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2"/>
          <p:cNvSpPr/>
          <p:nvPr/>
        </p:nvSpPr>
        <p:spPr>
          <a:xfrm>
            <a:off x="2808365" y="332453"/>
            <a:ext cx="6553397" cy="523220"/>
          </a:xfrm>
          <a:prstGeom prst="rect">
            <a:avLst/>
          </a:prstGeom>
        </p:spPr>
        <p:txBody>
          <a:bodyPr wrap="none">
            <a:spAutoFit/>
          </a:bodyPr>
          <a:lstStyle/>
          <a:p>
            <a:r>
              <a:rPr lang="en-GB" sz="2800" b="1" dirty="0"/>
              <a:t>Minimize consequences when risk occurs.</a:t>
            </a:r>
          </a:p>
        </p:txBody>
      </p:sp>
      <p:sp>
        <p:nvSpPr>
          <p:cNvPr id="5" name="Rectangle 4"/>
          <p:cNvSpPr/>
          <p:nvPr/>
        </p:nvSpPr>
        <p:spPr>
          <a:xfrm>
            <a:off x="558140" y="1170525"/>
            <a:ext cx="11267899" cy="4457952"/>
          </a:xfrm>
          <a:prstGeom prst="rect">
            <a:avLst/>
          </a:prstGeom>
        </p:spPr>
        <p:txBody>
          <a:bodyPr wrap="square">
            <a:spAutoFit/>
          </a:bodyPr>
          <a:lstStyle/>
          <a:p>
            <a:pPr>
              <a:lnSpc>
                <a:spcPct val="150000"/>
              </a:lnSpc>
            </a:pPr>
            <a:r>
              <a:rPr lang="en-GB" sz="2400" dirty="0"/>
              <a:t>Once a risk event occurs, the accrual of the consequences may be spread out over a time period rather than an instantaneous accrual. </a:t>
            </a:r>
          </a:p>
          <a:p>
            <a:pPr>
              <a:lnSpc>
                <a:spcPct val="150000"/>
              </a:lnSpc>
            </a:pPr>
            <a:r>
              <a:rPr lang="en-GB" sz="2400" dirty="0"/>
              <a:t>The general objective is to slow down the accrual of the consequences and to eventually stop it as soon as possible. </a:t>
            </a:r>
          </a:p>
          <a:p>
            <a:pPr>
              <a:lnSpc>
                <a:spcPct val="150000"/>
              </a:lnSpc>
            </a:pPr>
            <a:r>
              <a:rPr lang="en-GB" sz="2400" dirty="0"/>
              <a:t>This is also known as risk mitigation.</a:t>
            </a:r>
          </a:p>
          <a:p>
            <a:pPr marL="342900" indent="-342900">
              <a:lnSpc>
                <a:spcPct val="150000"/>
              </a:lnSpc>
              <a:buFont typeface="Wingdings" panose="05000000000000000000" pitchFamily="2" charset="2"/>
              <a:buChar char="§"/>
            </a:pPr>
            <a:r>
              <a:rPr lang="en-US" sz="2400" dirty="0"/>
              <a:t>So, one of the most important methods of mitigating the impact is quickly discovering the causes and their impact and quickly treating them, so that a problem that is easy to solve does not turn into a crisis that is difficult to solve.</a:t>
            </a:r>
            <a:endParaRPr lang="en-GB" sz="2400" dirty="0"/>
          </a:p>
        </p:txBody>
      </p:sp>
      <mc:AlternateContent xmlns:mc="http://schemas.openxmlformats.org/markup-compatibility/2006" xmlns:p14="http://schemas.microsoft.com/office/powerpoint/2010/main" xmlns:iact="http://schemas.microsoft.com/office/powerpoint/2014/inkAction">
        <mc:Choice Requires="p14 iact">
          <p:contentPart p14:bwMode="auto" r:id="rId2">
            <p14:nvContentPartPr>
              <p14:cNvPr id="2" name="Ink 1"/>
              <p14:cNvContentPartPr/>
              <p14:nvPr>
                <p:extLst>
                  <p:ext uri="{42D2F446-02D8-4167-A562-619A0277C38B}">
                    <p15:isNarration xmlns:p15="http://schemas.microsoft.com/office/powerpoint/2012/main" val="1"/>
                  </p:ext>
                </p:extLst>
              </p14:nvPr>
            </p14:nvContentPartPr>
            <p14:xfrm>
              <a:off x="641520" y="3498840"/>
              <a:ext cx="7074000" cy="1949760"/>
            </p14:xfrm>
          </p:contentPart>
        </mc:Choice>
        <mc:Fallback xmlns="">
          <p:pic>
            <p:nvPicPr>
              <p:cNvPr id="2" name="Ink 1"/>
              <p:cNvPicPr>
                <a:picLocks noGrp="1" noRot="1" noChangeAspect="1" noMove="1" noResize="1" noEditPoints="1" noAdjustHandles="1" noChangeArrowheads="1" noChangeShapeType="1"/>
              </p:cNvPicPr>
              <p:nvPr/>
            </p:nvPicPr>
            <p:blipFill>
              <a:blip r:embed="rId5"/>
              <a:stretch>
                <a:fillRect/>
              </a:stretch>
            </p:blipFill>
            <p:spPr>
              <a:xfrm>
                <a:off x="625680" y="3435480"/>
                <a:ext cx="7105680" cy="2076480"/>
              </a:xfrm>
              <a:prstGeom prst="rect">
                <a:avLst/>
              </a:prstGeom>
            </p:spPr>
          </p:pic>
        </mc:Fallback>
      </mc:AlternateContent>
    </p:spTree>
    <p:extLst>
      <p:ext uri="{BB962C8B-B14F-4D97-AF65-F5344CB8AC3E}">
        <p14:creationId xmlns:p14="http://schemas.microsoft.com/office/powerpoint/2010/main" val="181221404"/>
      </p:ext>
    </p:extLst>
  </p:cSld>
  <p:clrMapOvr>
    <a:masterClrMapping/>
  </p:clrMapOvr>
  <mc:AlternateContent xmlns:mc="http://schemas.openxmlformats.org/markup-compatibility/2006" xmlns:p14="http://schemas.microsoft.com/office/powerpoint/2010/main">
    <mc:Choice Requires="p14">
      <p:transition spd="slow" p14:dur="2000" advTm="165412"/>
    </mc:Choice>
    <mc:Fallback xmlns="">
      <p:transition spd="slow" advTm="1654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3649657" y="281010"/>
            <a:ext cx="3906839" cy="523220"/>
          </a:xfrm>
          <a:prstGeom prst="rect">
            <a:avLst/>
          </a:prstGeom>
        </p:spPr>
        <p:txBody>
          <a:bodyPr wrap="none">
            <a:spAutoFit/>
          </a:bodyPr>
          <a:lstStyle/>
          <a:p>
            <a:r>
              <a:rPr lang="en-GB" sz="2800" b="1" dirty="0">
                <a:solidFill>
                  <a:srgbClr val="161616"/>
                </a:solidFill>
              </a:rPr>
              <a:t>What is risk mitigation?</a:t>
            </a:r>
            <a:endParaRPr lang="en-GB" sz="2800" b="1" dirty="0"/>
          </a:p>
        </p:txBody>
      </p:sp>
      <p:sp>
        <p:nvSpPr>
          <p:cNvPr id="3" name="Rectangle 2"/>
          <p:cNvSpPr/>
          <p:nvPr/>
        </p:nvSpPr>
        <p:spPr>
          <a:xfrm>
            <a:off x="451692" y="1736721"/>
            <a:ext cx="11226188" cy="3903954"/>
          </a:xfrm>
          <a:prstGeom prst="rect">
            <a:avLst/>
          </a:prstGeom>
        </p:spPr>
        <p:txBody>
          <a:bodyPr wrap="square">
            <a:spAutoFit/>
          </a:bodyPr>
          <a:lstStyle/>
          <a:p>
            <a:pPr marL="342900" indent="-342900">
              <a:lnSpc>
                <a:spcPct val="150000"/>
              </a:lnSpc>
              <a:buFont typeface="Wingdings" panose="05000000000000000000" pitchFamily="2" charset="2"/>
              <a:buChar char="§"/>
            </a:pPr>
            <a:r>
              <a:rPr lang="en-GB" sz="2400" dirty="0"/>
              <a:t>Risk mitigation is one of the key steps in the risk management process. </a:t>
            </a:r>
          </a:p>
          <a:p>
            <a:pPr marL="342900" indent="-342900">
              <a:lnSpc>
                <a:spcPct val="150000"/>
              </a:lnSpc>
              <a:buFont typeface="Wingdings" panose="05000000000000000000" pitchFamily="2" charset="2"/>
              <a:buChar char="§"/>
            </a:pPr>
            <a:r>
              <a:rPr lang="en-GB" sz="2400" dirty="0"/>
              <a:t>It refers to the strategy of planning and developing options to reduce threats to project objectives often faced by a business or organization.</a:t>
            </a:r>
          </a:p>
          <a:p>
            <a:pPr marL="342900" indent="-342900">
              <a:lnSpc>
                <a:spcPct val="150000"/>
              </a:lnSpc>
              <a:buFont typeface="Wingdings" panose="05000000000000000000" pitchFamily="2" charset="2"/>
              <a:buChar char="§"/>
            </a:pPr>
            <a:r>
              <a:rPr lang="en-GB" sz="2400" dirty="0"/>
              <a:t>Risk mitigation is a culmination of the techniques and strategies that are used to minimize risk levels and pare them down to tolerable levels. </a:t>
            </a:r>
          </a:p>
          <a:p>
            <a:pPr marL="342900" indent="-342900">
              <a:lnSpc>
                <a:spcPct val="150000"/>
              </a:lnSpc>
              <a:buFont typeface="Wingdings" panose="05000000000000000000" pitchFamily="2" charset="2"/>
              <a:buChar char="§"/>
            </a:pPr>
            <a:r>
              <a:rPr lang="en-GB" sz="2400" dirty="0"/>
              <a:t>By taking steps to negate threats and disasters, an organization is going to be in a strong position to eliminate and limit setbacks.</a:t>
            </a:r>
          </a:p>
        </p:txBody>
      </p:sp>
      <mc:AlternateContent xmlns:mc="http://schemas.openxmlformats.org/markup-compatibility/2006" xmlns:p14="http://schemas.microsoft.com/office/powerpoint/2010/main" xmlns:iact="http://schemas.microsoft.com/office/powerpoint/2014/inkAction">
        <mc:Choice Requires="p14 iact">
          <p:contentPart p14:bwMode="auto" r:id="rId2">
            <p14:nvContentPartPr>
              <p14:cNvPr id="5" name="Ink 4"/>
              <p14:cNvContentPartPr/>
              <p14:nvPr>
                <p:extLst>
                  <p:ext uri="{42D2F446-02D8-4167-A562-619A0277C38B}">
                    <p15:isNarration xmlns:p15="http://schemas.microsoft.com/office/powerpoint/2012/main" val="1"/>
                  </p:ext>
                </p:extLst>
              </p14:nvPr>
            </p14:nvContentPartPr>
            <p14:xfrm>
              <a:off x="977760" y="527040"/>
              <a:ext cx="10173240" cy="3321360"/>
            </p14:xfrm>
          </p:contentPart>
        </mc:Choice>
        <mc:Fallback xmlns="">
          <p:pic>
            <p:nvPicPr>
              <p:cNvPr id="5" name="Ink 4"/>
              <p:cNvPicPr>
                <a:picLocks noGrp="1" noRot="1" noChangeAspect="1" noMove="1" noResize="1" noEditPoints="1" noAdjustHandles="1" noChangeArrowheads="1" noChangeShapeType="1"/>
              </p:cNvPicPr>
              <p:nvPr/>
            </p:nvPicPr>
            <p:blipFill>
              <a:blip r:embed="rId5"/>
              <a:stretch>
                <a:fillRect/>
              </a:stretch>
            </p:blipFill>
            <p:spPr>
              <a:xfrm>
                <a:off x="961920" y="463680"/>
                <a:ext cx="10204920" cy="3448080"/>
              </a:xfrm>
              <a:prstGeom prst="rect">
                <a:avLst/>
              </a:prstGeom>
            </p:spPr>
          </p:pic>
        </mc:Fallback>
      </mc:AlternateContent>
    </p:spTree>
    <p:extLst>
      <p:ext uri="{BB962C8B-B14F-4D97-AF65-F5344CB8AC3E}">
        <p14:creationId xmlns:p14="http://schemas.microsoft.com/office/powerpoint/2010/main" val="1174925622"/>
      </p:ext>
    </p:extLst>
  </p:cSld>
  <p:clrMapOvr>
    <a:masterClrMapping/>
  </p:clrMapOvr>
  <mc:AlternateContent xmlns:mc="http://schemas.openxmlformats.org/markup-compatibility/2006" xmlns:p14="http://schemas.microsoft.com/office/powerpoint/2010/main">
    <mc:Choice Requires="p14">
      <p:transition spd="slow" p14:dur="2000" advTm="328098"/>
    </mc:Choice>
    <mc:Fallback xmlns="">
      <p:transition spd="slow" advTm="3280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cmd type="call" cmd="playFrom(0.0)">
                                      <p:cBhvr>
                                        <p:cTn id="7"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2725693" y="293136"/>
            <a:ext cx="6810326" cy="523220"/>
          </a:xfrm>
          <a:prstGeom prst="rect">
            <a:avLst/>
          </a:prstGeom>
        </p:spPr>
        <p:txBody>
          <a:bodyPr wrap="none">
            <a:spAutoFit/>
          </a:bodyPr>
          <a:lstStyle/>
          <a:p>
            <a:r>
              <a:rPr lang="en-US" sz="2800" b="1" dirty="0"/>
              <a:t>Fundamental Strategies Of Risk Treatment</a:t>
            </a:r>
            <a:endParaRPr lang="en-GB" sz="2800" b="1" dirty="0"/>
          </a:p>
        </p:txBody>
      </p:sp>
      <p:sp>
        <p:nvSpPr>
          <p:cNvPr id="3" name="Rectangle 2"/>
          <p:cNvSpPr/>
          <p:nvPr/>
        </p:nvSpPr>
        <p:spPr>
          <a:xfrm>
            <a:off x="772098" y="976423"/>
            <a:ext cx="10850696" cy="3970318"/>
          </a:xfrm>
          <a:prstGeom prst="rect">
            <a:avLst/>
          </a:prstGeom>
        </p:spPr>
        <p:txBody>
          <a:bodyPr wrap="square">
            <a:spAutoFit/>
          </a:bodyPr>
          <a:lstStyle/>
          <a:p>
            <a:pPr algn="ctr" fontAlgn="base">
              <a:lnSpc>
                <a:spcPct val="150000"/>
              </a:lnSpc>
            </a:pPr>
            <a:r>
              <a:rPr lang="en-GB" sz="2400" b="1" u="sng" dirty="0">
                <a:solidFill>
                  <a:srgbClr val="852F4A"/>
                </a:solidFill>
                <a:latin typeface="+mj-lt"/>
              </a:rPr>
              <a:t>There are five basic techniques of risk management</a:t>
            </a:r>
          </a:p>
          <a:p>
            <a:pPr marL="342900" indent="-342900" fontAlgn="base">
              <a:lnSpc>
                <a:spcPct val="150000"/>
              </a:lnSpc>
              <a:buFont typeface="Wingdings" panose="05000000000000000000" pitchFamily="2" charset="2"/>
              <a:buChar char="v"/>
            </a:pPr>
            <a:r>
              <a:rPr lang="en-GB" sz="2400" b="1" dirty="0">
                <a:solidFill>
                  <a:srgbClr val="222222"/>
                </a:solidFill>
                <a:latin typeface="+mj-lt"/>
              </a:rPr>
              <a:t>Avoidance</a:t>
            </a:r>
          </a:p>
          <a:p>
            <a:pPr marL="342900" indent="-342900" fontAlgn="base">
              <a:lnSpc>
                <a:spcPct val="150000"/>
              </a:lnSpc>
              <a:buFont typeface="Wingdings" panose="05000000000000000000" pitchFamily="2" charset="2"/>
              <a:buChar char="v"/>
            </a:pPr>
            <a:r>
              <a:rPr lang="en-GB" sz="2400" b="1" dirty="0">
                <a:solidFill>
                  <a:srgbClr val="222222"/>
                </a:solidFill>
                <a:latin typeface="+mj-lt"/>
              </a:rPr>
              <a:t>Retention</a:t>
            </a:r>
          </a:p>
          <a:p>
            <a:pPr marL="342900" indent="-342900" fontAlgn="base">
              <a:lnSpc>
                <a:spcPct val="150000"/>
              </a:lnSpc>
              <a:buFont typeface="Wingdings" panose="05000000000000000000" pitchFamily="2" charset="2"/>
              <a:buChar char="v"/>
            </a:pPr>
            <a:r>
              <a:rPr lang="en-GB" sz="2400" b="1" dirty="0">
                <a:solidFill>
                  <a:srgbClr val="222222"/>
                </a:solidFill>
                <a:latin typeface="+mj-lt"/>
              </a:rPr>
              <a:t>Spreading</a:t>
            </a:r>
          </a:p>
          <a:p>
            <a:pPr marL="342900" indent="-342900" fontAlgn="base">
              <a:lnSpc>
                <a:spcPct val="150000"/>
              </a:lnSpc>
              <a:buFont typeface="Wingdings" panose="05000000000000000000" pitchFamily="2" charset="2"/>
              <a:buChar char="v"/>
            </a:pPr>
            <a:r>
              <a:rPr lang="en-GB" sz="2400" b="1" dirty="0">
                <a:solidFill>
                  <a:srgbClr val="222222"/>
                </a:solidFill>
                <a:latin typeface="+mj-lt"/>
              </a:rPr>
              <a:t>Loss Prevention and Reduction</a:t>
            </a:r>
          </a:p>
          <a:p>
            <a:pPr marL="342900" indent="-342900" fontAlgn="base">
              <a:lnSpc>
                <a:spcPct val="150000"/>
              </a:lnSpc>
              <a:buFont typeface="Wingdings" panose="05000000000000000000" pitchFamily="2" charset="2"/>
              <a:buChar char="v"/>
            </a:pPr>
            <a:r>
              <a:rPr lang="en-GB" sz="2400" b="1" dirty="0">
                <a:solidFill>
                  <a:srgbClr val="222222"/>
                </a:solidFill>
                <a:latin typeface="+mj-lt"/>
              </a:rPr>
              <a:t>Transfer (through Insurance and Contracts)</a:t>
            </a:r>
          </a:p>
          <a:p>
            <a:pPr marL="342900" indent="-342900" fontAlgn="base">
              <a:lnSpc>
                <a:spcPct val="150000"/>
              </a:lnSpc>
              <a:buFont typeface="Wingdings" panose="05000000000000000000" pitchFamily="2" charset="2"/>
              <a:buChar char="v"/>
            </a:pPr>
            <a:endParaRPr lang="en-GB" sz="2400" b="1" i="0" dirty="0">
              <a:solidFill>
                <a:srgbClr val="222222"/>
              </a:solidFill>
              <a:effectLst/>
              <a:latin typeface="+mj-lt"/>
            </a:endParaRPr>
          </a:p>
        </p:txBody>
      </p:sp>
      <p:pic>
        <p:nvPicPr>
          <p:cNvPr id="5" name="Picture 4"/>
          <p:cNvPicPr>
            <a:picLocks noChangeAspect="1"/>
          </p:cNvPicPr>
          <p:nvPr/>
        </p:nvPicPr>
        <p:blipFill>
          <a:blip r:embed="rId2"/>
          <a:stretch>
            <a:fillRect/>
          </a:stretch>
        </p:blipFill>
        <p:spPr>
          <a:xfrm>
            <a:off x="6998995" y="2526884"/>
            <a:ext cx="4950410" cy="3378270"/>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6" name="Ink 5"/>
              <p14:cNvContentPartPr/>
              <p14:nvPr>
                <p:extLst>
                  <p:ext uri="{42D2F446-02D8-4167-A562-619A0277C38B}">
                    <p15:isNarration xmlns:p15="http://schemas.microsoft.com/office/powerpoint/2012/main" val="1"/>
                  </p:ext>
                </p:extLst>
              </p14:nvPr>
            </p14:nvContentPartPr>
            <p14:xfrm>
              <a:off x="1187280" y="2813040"/>
              <a:ext cx="10382760" cy="1524240"/>
            </p14:xfrm>
          </p:contentPart>
        </mc:Choice>
        <mc:Fallback xmlns="">
          <p:pic>
            <p:nvPicPr>
              <p:cNvPr id="6" name="Ink 5"/>
              <p:cNvPicPr>
                <a:picLocks noGrp="1" noRot="1" noChangeAspect="1" noMove="1" noResize="1" noEditPoints="1" noAdjustHandles="1" noChangeArrowheads="1" noChangeShapeType="1"/>
              </p:cNvPicPr>
              <p:nvPr/>
            </p:nvPicPr>
            <p:blipFill>
              <a:blip r:embed="rId6"/>
              <a:stretch>
                <a:fillRect/>
              </a:stretch>
            </p:blipFill>
            <p:spPr>
              <a:xfrm>
                <a:off x="1171440" y="2749680"/>
                <a:ext cx="10414440" cy="1650960"/>
              </a:xfrm>
              <a:prstGeom prst="rect">
                <a:avLst/>
              </a:prstGeom>
            </p:spPr>
          </p:pic>
        </mc:Fallback>
      </mc:AlternateContent>
    </p:spTree>
    <p:extLst>
      <p:ext uri="{BB962C8B-B14F-4D97-AF65-F5344CB8AC3E}">
        <p14:creationId xmlns:p14="http://schemas.microsoft.com/office/powerpoint/2010/main" val="541099871"/>
      </p:ext>
    </p:extLst>
  </p:cSld>
  <p:clrMapOvr>
    <a:masterClrMapping/>
  </p:clrMapOvr>
  <mc:AlternateContent xmlns:mc="http://schemas.openxmlformats.org/markup-compatibility/2006" xmlns:p14="http://schemas.microsoft.com/office/powerpoint/2010/main">
    <mc:Choice Requires="p14">
      <p:transition spd="slow" p14:dur="2000" advTm="235854"/>
    </mc:Choice>
    <mc:Fallback xmlns="">
      <p:transition spd="slow" advTm="2358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md type="call" cmd="playFrom(0.0)">
                                      <p:cBhvr>
                                        <p:cTn id="7"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572877" y="1132227"/>
            <a:ext cx="11307948" cy="4457952"/>
          </a:xfrm>
          <a:prstGeom prst="rect">
            <a:avLst/>
          </a:prstGeom>
        </p:spPr>
        <p:txBody>
          <a:bodyPr wrap="square">
            <a:spAutoFit/>
          </a:bodyPr>
          <a:lstStyle/>
          <a:p>
            <a:pPr>
              <a:lnSpc>
                <a:spcPct val="150000"/>
              </a:lnSpc>
            </a:pPr>
            <a:r>
              <a:rPr lang="en-GB" sz="2400" b="1" dirty="0">
                <a:solidFill>
                  <a:srgbClr val="800000"/>
                </a:solidFill>
              </a:rPr>
              <a:t>Detection</a:t>
            </a:r>
            <a:r>
              <a:rPr lang="en-GB" sz="2400" dirty="0"/>
              <a:t> concerns the ability to obtain information about the presence or absence of a particular event or phenomenon, especially the events that cause and precede the hazardous events of interest (the hazardous event of interest is henceforth called the target hazard event).</a:t>
            </a:r>
          </a:p>
          <a:p>
            <a:pPr>
              <a:lnSpc>
                <a:spcPct val="150000"/>
              </a:lnSpc>
            </a:pPr>
            <a:r>
              <a:rPr lang="en-GB" sz="2400" b="1" dirty="0">
                <a:solidFill>
                  <a:srgbClr val="852F4A"/>
                </a:solidFill>
              </a:rPr>
              <a:t>Early</a:t>
            </a:r>
            <a:r>
              <a:rPr lang="en-GB" sz="2400" dirty="0"/>
              <a:t> and accurate detection of the causal chain of events provides opportunities to prevent or control the occurrence of subsequent events, essentially breaking the causal chain of events leading to the target hazard event and further advancing the sequence of events and accumulating consequences.</a:t>
            </a:r>
          </a:p>
        </p:txBody>
      </p:sp>
      <p:sp>
        <p:nvSpPr>
          <p:cNvPr id="3" name="Rectangle 2"/>
          <p:cNvSpPr/>
          <p:nvPr/>
        </p:nvSpPr>
        <p:spPr>
          <a:xfrm>
            <a:off x="4851505" y="240041"/>
            <a:ext cx="1640193" cy="523220"/>
          </a:xfrm>
          <a:prstGeom prst="rect">
            <a:avLst/>
          </a:prstGeom>
        </p:spPr>
        <p:txBody>
          <a:bodyPr wrap="none">
            <a:spAutoFit/>
          </a:bodyPr>
          <a:lstStyle/>
          <a:p>
            <a:r>
              <a:rPr lang="en-GB" sz="2800" b="1" dirty="0"/>
              <a:t>Detection</a:t>
            </a:r>
          </a:p>
        </p:txBody>
      </p:sp>
      <mc:AlternateContent xmlns:mc="http://schemas.openxmlformats.org/markup-compatibility/2006" xmlns:p14="http://schemas.microsoft.com/office/powerpoint/2010/main" xmlns:iact="http://schemas.microsoft.com/office/powerpoint/2014/inkAction">
        <mc:Choice Requires="p14 iact">
          <p:contentPart p14:bwMode="auto" r:id="rId2">
            <p14:nvContentPartPr>
              <p14:cNvPr id="5" name="Ink 4"/>
              <p14:cNvContentPartPr/>
              <p14:nvPr>
                <p:extLst>
                  <p:ext uri="{42D2F446-02D8-4167-A562-619A0277C38B}">
                    <p15:isNarration xmlns:p15="http://schemas.microsoft.com/office/powerpoint/2012/main" val="1"/>
                  </p:ext>
                </p:extLst>
              </p14:nvPr>
            </p14:nvContentPartPr>
            <p14:xfrm>
              <a:off x="666720" y="488880"/>
              <a:ext cx="10941480" cy="2705400"/>
            </p14:xfrm>
          </p:contentPart>
        </mc:Choice>
        <mc:Fallback xmlns="">
          <p:pic>
            <p:nvPicPr>
              <p:cNvPr id="5" name="Ink 4"/>
              <p:cNvPicPr>
                <a:picLocks noGrp="1" noRot="1" noChangeAspect="1" noMove="1" noResize="1" noEditPoints="1" noAdjustHandles="1" noChangeArrowheads="1" noChangeShapeType="1"/>
              </p:cNvPicPr>
              <p:nvPr/>
            </p:nvPicPr>
            <p:blipFill>
              <a:blip r:embed="rId5"/>
              <a:stretch>
                <a:fillRect/>
              </a:stretch>
            </p:blipFill>
            <p:spPr>
              <a:xfrm>
                <a:off x="650880" y="425520"/>
                <a:ext cx="10973160" cy="2832120"/>
              </a:xfrm>
              <a:prstGeom prst="rect">
                <a:avLst/>
              </a:prstGeom>
            </p:spPr>
          </p:pic>
        </mc:Fallback>
      </mc:AlternateContent>
    </p:spTree>
    <p:extLst>
      <p:ext uri="{BB962C8B-B14F-4D97-AF65-F5344CB8AC3E}">
        <p14:creationId xmlns:p14="http://schemas.microsoft.com/office/powerpoint/2010/main" val="3173871808"/>
      </p:ext>
    </p:extLst>
  </p:cSld>
  <p:clrMapOvr>
    <a:masterClrMapping/>
  </p:clrMapOvr>
  <mc:AlternateContent xmlns:mc="http://schemas.openxmlformats.org/markup-compatibility/2006" xmlns:p14="http://schemas.microsoft.com/office/powerpoint/2010/main">
    <mc:Choice Requires="p14">
      <p:transition spd="slow" p14:dur="2000" advTm="167108"/>
    </mc:Choice>
    <mc:Fallback xmlns="">
      <p:transition spd="slow" advTm="1671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cmd type="call" cmd="playFrom(0.0)">
                                      <p:cBhvr>
                                        <p:cTn id="7"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462728" y="882545"/>
            <a:ext cx="11449025" cy="2241960"/>
          </a:xfrm>
          <a:prstGeom prst="rect">
            <a:avLst/>
          </a:prstGeom>
        </p:spPr>
        <p:txBody>
          <a:bodyPr wrap="square">
            <a:spAutoFit/>
          </a:bodyPr>
          <a:lstStyle/>
          <a:p>
            <a:pPr>
              <a:lnSpc>
                <a:spcPct val="150000"/>
              </a:lnSpc>
            </a:pPr>
            <a:r>
              <a:rPr lang="en-GB" sz="2400" dirty="0"/>
              <a:t>Consider the risk event of a fire that may result in injury, death, or damage to property and, in an industrial setting, may include the disruption of operation. To make risk treatment more concrete, as an example, consider an industrial fire scenario in which the causalities may follow the sequence shown in Table 4.1.</a:t>
            </a:r>
          </a:p>
        </p:txBody>
      </p:sp>
      <p:sp>
        <p:nvSpPr>
          <p:cNvPr id="3" name="Rectangle 2"/>
          <p:cNvSpPr/>
          <p:nvPr/>
        </p:nvSpPr>
        <p:spPr>
          <a:xfrm>
            <a:off x="5265356" y="312448"/>
            <a:ext cx="2010487" cy="523220"/>
          </a:xfrm>
          <a:prstGeom prst="rect">
            <a:avLst/>
          </a:prstGeom>
        </p:spPr>
        <p:txBody>
          <a:bodyPr wrap="none">
            <a:spAutoFit/>
          </a:bodyPr>
          <a:lstStyle/>
          <a:p>
            <a:r>
              <a:rPr lang="en-GB" sz="2800" b="1" dirty="0"/>
              <a:t>An example</a:t>
            </a:r>
          </a:p>
        </p:txBody>
      </p:sp>
      <mc:AlternateContent xmlns:mc="http://schemas.openxmlformats.org/markup-compatibility/2006" xmlns:p14="http://schemas.microsoft.com/office/powerpoint/2010/main" xmlns:iact="http://schemas.microsoft.com/office/powerpoint/2014/inkAction">
        <mc:Choice Requires="p14 iact">
          <p:contentPart p14:bwMode="auto" r:id="rId2">
            <p14:nvContentPartPr>
              <p14:cNvPr id="5" name="Ink 4"/>
              <p14:cNvContentPartPr/>
              <p14:nvPr>
                <p:extLst>
                  <p:ext uri="{42D2F446-02D8-4167-A562-619A0277C38B}">
                    <p15:isNarration xmlns:p15="http://schemas.microsoft.com/office/powerpoint/2012/main" val="1"/>
                  </p:ext>
                </p:extLst>
              </p14:nvPr>
            </p14:nvContentPartPr>
            <p14:xfrm>
              <a:off x="4826160" y="1162080"/>
              <a:ext cx="4565880" cy="1759320"/>
            </p14:xfrm>
          </p:contentPart>
        </mc:Choice>
        <mc:Fallback xmlns="">
          <p:pic>
            <p:nvPicPr>
              <p:cNvPr id="5" name="Ink 4"/>
              <p:cNvPicPr>
                <a:picLocks noGrp="1" noRot="1" noChangeAspect="1" noMove="1" noResize="1" noEditPoints="1" noAdjustHandles="1" noChangeArrowheads="1" noChangeShapeType="1"/>
              </p:cNvPicPr>
              <p:nvPr/>
            </p:nvPicPr>
            <p:blipFill>
              <a:blip r:embed="rId5"/>
              <a:stretch>
                <a:fillRect/>
              </a:stretch>
            </p:blipFill>
            <p:spPr>
              <a:xfrm>
                <a:off x="4810320" y="1098720"/>
                <a:ext cx="4597560" cy="1886040"/>
              </a:xfrm>
              <a:prstGeom prst="rect">
                <a:avLst/>
              </a:prstGeom>
            </p:spPr>
          </p:pic>
        </mc:Fallback>
      </mc:AlternateContent>
    </p:spTree>
    <p:extLst>
      <p:ext uri="{BB962C8B-B14F-4D97-AF65-F5344CB8AC3E}">
        <p14:creationId xmlns:p14="http://schemas.microsoft.com/office/powerpoint/2010/main" val="3925732671"/>
      </p:ext>
    </p:extLst>
  </p:cSld>
  <p:clrMapOvr>
    <a:masterClrMapping/>
  </p:clrMapOvr>
  <mc:AlternateContent xmlns:mc="http://schemas.openxmlformats.org/markup-compatibility/2006" xmlns:p14="http://schemas.microsoft.com/office/powerpoint/2010/main">
    <mc:Choice Requires="p14">
      <p:transition spd="slow" p14:dur="2000" advTm="114508"/>
    </mc:Choice>
    <mc:Fallback xmlns="">
      <p:transition spd="slow" advTm="1145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cmd type="call" cmd="playFrom(0.0)">
                                      <p:cBhvr>
                                        <p:cTn id="7"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0210071F-7219-4C5C-99F8-EDDD29BF8504}"/>
              </a:ext>
            </a:extLst>
          </p:cNvPr>
          <p:cNvSpPr txBox="1"/>
          <p:nvPr/>
        </p:nvSpPr>
        <p:spPr>
          <a:xfrm>
            <a:off x="486888" y="1105878"/>
            <a:ext cx="11516425" cy="830997"/>
          </a:xfrm>
          <a:prstGeom prst="rect">
            <a:avLst/>
          </a:prstGeom>
          <a:noFill/>
        </p:spPr>
        <p:txBody>
          <a:bodyPr wrap="square">
            <a:spAutoFit/>
          </a:bodyPr>
          <a:lstStyle/>
          <a:p>
            <a:r>
              <a:rPr lang="en-US" sz="2400" dirty="0"/>
              <a:t>Table 4.1. Example of the causal chain of events leading to injury and equipment damage and disruption in operation in an industrial facility due to fire</a:t>
            </a:r>
            <a:endParaRPr lang="ar-EG" sz="2400" dirty="0"/>
          </a:p>
        </p:txBody>
      </p:sp>
      <p:pic>
        <p:nvPicPr>
          <p:cNvPr id="5" name="Picture 4">
            <a:extLst>
              <a:ext uri="{FF2B5EF4-FFF2-40B4-BE49-F238E27FC236}">
                <a16:creationId xmlns:a16="http://schemas.microsoft.com/office/drawing/2014/main" id="{4D5B05DC-68BF-4618-BBD0-F2144F6F0CE8}"/>
              </a:ext>
            </a:extLst>
          </p:cNvPr>
          <p:cNvPicPr>
            <a:picLocks noChangeAspect="1"/>
          </p:cNvPicPr>
          <p:nvPr/>
        </p:nvPicPr>
        <p:blipFill>
          <a:blip r:embed="rId2"/>
          <a:stretch>
            <a:fillRect/>
          </a:stretch>
        </p:blipFill>
        <p:spPr>
          <a:xfrm>
            <a:off x="2164738" y="1893439"/>
            <a:ext cx="7534275" cy="4462911"/>
          </a:xfrm>
          <a:prstGeom prst="rect">
            <a:avLst/>
          </a:prstGeom>
        </p:spPr>
      </p:pic>
      <p:sp>
        <p:nvSpPr>
          <p:cNvPr id="13" name="Rectangle 12">
            <a:extLst>
              <a:ext uri="{FF2B5EF4-FFF2-40B4-BE49-F238E27FC236}">
                <a16:creationId xmlns:a16="http://schemas.microsoft.com/office/drawing/2014/main" id="{922B10C0-8321-4323-BFE2-01837C7C061E}"/>
              </a:ext>
            </a:extLst>
          </p:cNvPr>
          <p:cNvSpPr/>
          <p:nvPr/>
        </p:nvSpPr>
        <p:spPr>
          <a:xfrm>
            <a:off x="5265356" y="312448"/>
            <a:ext cx="2010487" cy="523220"/>
          </a:xfrm>
          <a:prstGeom prst="rect">
            <a:avLst/>
          </a:prstGeom>
        </p:spPr>
        <p:txBody>
          <a:bodyPr wrap="none">
            <a:spAutoFit/>
          </a:bodyPr>
          <a:lstStyle/>
          <a:p>
            <a:r>
              <a:rPr lang="en-GB" sz="2800" b="1" dirty="0"/>
              <a:t>An example</a:t>
            </a: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2" name="Ink 1"/>
              <p14:cNvContentPartPr/>
              <p14:nvPr>
                <p:extLst>
                  <p:ext uri="{42D2F446-02D8-4167-A562-619A0277C38B}">
                    <p15:isNarration xmlns:p15="http://schemas.microsoft.com/office/powerpoint/2012/main" val="1"/>
                  </p:ext>
                </p:extLst>
              </p14:nvPr>
            </p14:nvContentPartPr>
            <p14:xfrm>
              <a:off x="1346040" y="1143000"/>
              <a:ext cx="10008000" cy="743400"/>
            </p14:xfrm>
          </p:contentPart>
        </mc:Choice>
        <mc:Fallback xmlns="">
          <p:pic>
            <p:nvPicPr>
              <p:cNvPr id="2" name="Ink 1"/>
              <p:cNvPicPr>
                <a:picLocks noGrp="1" noRot="1" noChangeAspect="1" noMove="1" noResize="1" noEditPoints="1" noAdjustHandles="1" noChangeArrowheads="1" noChangeShapeType="1"/>
              </p:cNvPicPr>
              <p:nvPr/>
            </p:nvPicPr>
            <p:blipFill>
              <a:blip r:embed="rId6"/>
              <a:stretch>
                <a:fillRect/>
              </a:stretch>
            </p:blipFill>
            <p:spPr>
              <a:xfrm>
                <a:off x="1330200" y="1079640"/>
                <a:ext cx="10039680" cy="870120"/>
              </a:xfrm>
              <a:prstGeom prst="rect">
                <a:avLst/>
              </a:prstGeom>
            </p:spPr>
          </p:pic>
        </mc:Fallback>
      </mc:AlternateContent>
    </p:spTree>
    <p:extLst>
      <p:ext uri="{BB962C8B-B14F-4D97-AF65-F5344CB8AC3E}">
        <p14:creationId xmlns:p14="http://schemas.microsoft.com/office/powerpoint/2010/main" val="131074030"/>
      </p:ext>
    </p:extLst>
  </p:cSld>
  <p:clrMapOvr>
    <a:masterClrMapping/>
  </p:clrMapOvr>
  <mc:AlternateContent xmlns:mc="http://schemas.openxmlformats.org/markup-compatibility/2006" xmlns:p14="http://schemas.microsoft.com/office/powerpoint/2010/main">
    <mc:Choice Requires="p14">
      <p:transition spd="slow" p14:dur="2000" advTm="44283"/>
    </mc:Choice>
    <mc:Fallback xmlns="">
      <p:transition spd="slow" advTm="442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Picture 2">
            <a:extLst>
              <a:ext uri="{FF2B5EF4-FFF2-40B4-BE49-F238E27FC236}">
                <a16:creationId xmlns:a16="http://schemas.microsoft.com/office/drawing/2014/main" id="{BECBDD18-9629-402D-B9BE-09B438FAC9B0}"/>
              </a:ext>
            </a:extLst>
          </p:cNvPr>
          <p:cNvPicPr>
            <a:picLocks noChangeAspect="1"/>
          </p:cNvPicPr>
          <p:nvPr/>
        </p:nvPicPr>
        <p:blipFill>
          <a:blip r:embed="rId2"/>
          <a:stretch>
            <a:fillRect/>
          </a:stretch>
        </p:blipFill>
        <p:spPr>
          <a:xfrm>
            <a:off x="2209800" y="1376096"/>
            <a:ext cx="7572375" cy="3028950"/>
          </a:xfrm>
          <a:prstGeom prst="rect">
            <a:avLst/>
          </a:prstGeom>
        </p:spPr>
      </p:pic>
      <p:sp>
        <p:nvSpPr>
          <p:cNvPr id="11" name="Rectangle 10">
            <a:extLst>
              <a:ext uri="{FF2B5EF4-FFF2-40B4-BE49-F238E27FC236}">
                <a16:creationId xmlns:a16="http://schemas.microsoft.com/office/drawing/2014/main" id="{8AA759DC-A0E5-452F-8668-802FB13CADC5}"/>
              </a:ext>
            </a:extLst>
          </p:cNvPr>
          <p:cNvSpPr/>
          <p:nvPr/>
        </p:nvSpPr>
        <p:spPr>
          <a:xfrm>
            <a:off x="5265356" y="312448"/>
            <a:ext cx="2010487" cy="523220"/>
          </a:xfrm>
          <a:prstGeom prst="rect">
            <a:avLst/>
          </a:prstGeom>
        </p:spPr>
        <p:txBody>
          <a:bodyPr wrap="none">
            <a:spAutoFit/>
          </a:bodyPr>
          <a:lstStyle/>
          <a:p>
            <a:r>
              <a:rPr lang="en-GB" sz="2800" b="1" dirty="0"/>
              <a:t>An example</a:t>
            </a:r>
          </a:p>
        </p:txBody>
      </p:sp>
    </p:spTree>
    <p:extLst>
      <p:ext uri="{BB962C8B-B14F-4D97-AF65-F5344CB8AC3E}">
        <p14:creationId xmlns:p14="http://schemas.microsoft.com/office/powerpoint/2010/main" val="138660880"/>
      </p:ext>
    </p:extLst>
  </p:cSld>
  <p:clrMapOvr>
    <a:masterClrMapping/>
  </p:clrMapOvr>
  <mc:AlternateContent xmlns:mc="http://schemas.openxmlformats.org/markup-compatibility/2006" xmlns:p14="http://schemas.microsoft.com/office/powerpoint/2010/main">
    <mc:Choice Requires="p14">
      <p:transition spd="slow" p14:dur="2000" advTm="1641"/>
    </mc:Choice>
    <mc:Fallback xmlns="">
      <p:transition spd="slow" advTm="164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65961" y="987021"/>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347EC103-7A2D-4507-BA36-86859E4732F1}"/>
              </a:ext>
            </a:extLst>
          </p:cNvPr>
          <p:cNvSpPr txBox="1"/>
          <p:nvPr/>
        </p:nvSpPr>
        <p:spPr>
          <a:xfrm>
            <a:off x="629392" y="1324188"/>
            <a:ext cx="11196647" cy="4524315"/>
          </a:xfrm>
          <a:prstGeom prst="rect">
            <a:avLst/>
          </a:prstGeom>
          <a:noFill/>
        </p:spPr>
        <p:txBody>
          <a:bodyPr wrap="square">
            <a:spAutoFit/>
          </a:bodyPr>
          <a:lstStyle/>
          <a:p>
            <a:r>
              <a:rPr lang="en-US" sz="2400" dirty="0"/>
              <a:t>As an example, smoke detectors, whether in a household or in an industrial facility, have the primary purpose of treating the target risk event of property loss, injury, or death due to fire. A smoke detector being able to detect the presence of smoke provides opportunities to completely stop or slow down the causal chain of events that may lead to the target risk event by allowing evacuation and suppressing a fire. </a:t>
            </a:r>
          </a:p>
          <a:p>
            <a:r>
              <a:rPr lang="en-US" sz="2400" dirty="0"/>
              <a:t>From Table 4.1, designating and clearly marking of floor spaces near the boiler as a material-free zone may serve as a visual identification of any hazardous materials near the heating element; for example, detection of combustible materials near the boiler may provide opportunity to prevent segment 2 to progress further to segment 3. Furthermore, the detection of smoke before the spread to the entire stack of leftover packaging materials may have provided the opportunity to prevent segment 4 to progress further to segment 5. </a:t>
            </a:r>
            <a:endParaRPr lang="ar-EG" sz="2400" dirty="0"/>
          </a:p>
        </p:txBody>
      </p:sp>
      <p:sp>
        <p:nvSpPr>
          <p:cNvPr id="13" name="Rectangle 12">
            <a:extLst>
              <a:ext uri="{FF2B5EF4-FFF2-40B4-BE49-F238E27FC236}">
                <a16:creationId xmlns:a16="http://schemas.microsoft.com/office/drawing/2014/main" id="{6518E6EE-C8AC-4696-BFFC-8BCCAAB242AD}"/>
              </a:ext>
            </a:extLst>
          </p:cNvPr>
          <p:cNvSpPr/>
          <p:nvPr/>
        </p:nvSpPr>
        <p:spPr>
          <a:xfrm>
            <a:off x="5265356" y="312448"/>
            <a:ext cx="2010487" cy="523220"/>
          </a:xfrm>
          <a:prstGeom prst="rect">
            <a:avLst/>
          </a:prstGeom>
        </p:spPr>
        <p:txBody>
          <a:bodyPr wrap="none">
            <a:spAutoFit/>
          </a:bodyPr>
          <a:lstStyle/>
          <a:p>
            <a:r>
              <a:rPr lang="en-GB" sz="2800" b="1" dirty="0"/>
              <a:t>An example</a:t>
            </a:r>
          </a:p>
        </p:txBody>
      </p:sp>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2" name="Ink 1"/>
              <p14:cNvContentPartPr/>
              <p14:nvPr>
                <p:extLst>
                  <p:ext uri="{42D2F446-02D8-4167-A562-619A0277C38B}">
                    <p15:isNarration xmlns:p15="http://schemas.microsoft.com/office/powerpoint/2012/main" val="1"/>
                  </p:ext>
                </p:extLst>
              </p14:nvPr>
            </p14:nvContentPartPr>
            <p14:xfrm>
              <a:off x="2730600" y="1523880"/>
              <a:ext cx="1930680" cy="127440"/>
            </p14:xfrm>
          </p:contentPart>
        </mc:Choice>
        <mc:Fallback xmlns="">
          <p:pic>
            <p:nvPicPr>
              <p:cNvPr id="2" name="Ink 1"/>
              <p:cNvPicPr>
                <a:picLocks noGrp="1" noRot="1" noChangeAspect="1" noMove="1" noResize="1" noEditPoints="1" noAdjustHandles="1" noChangeArrowheads="1" noChangeShapeType="1"/>
              </p:cNvPicPr>
              <p:nvPr/>
            </p:nvPicPr>
            <p:blipFill>
              <a:blip r:embed="rId5"/>
              <a:stretch>
                <a:fillRect/>
              </a:stretch>
            </p:blipFill>
            <p:spPr>
              <a:xfrm>
                <a:off x="2714760" y="1460520"/>
                <a:ext cx="1962360" cy="254160"/>
              </a:xfrm>
              <a:prstGeom prst="rect">
                <a:avLst/>
              </a:prstGeom>
            </p:spPr>
          </p:pic>
        </mc:Fallback>
      </mc:AlternateContent>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487861263"/>
      </p:ext>
    </p:extLst>
  </p:cSld>
  <p:clrMapOvr>
    <a:masterClrMapping/>
  </p:clrMapOvr>
  <mc:AlternateContent xmlns:mc="http://schemas.openxmlformats.org/markup-compatibility/2006" xmlns:p14="http://schemas.microsoft.com/office/powerpoint/2010/main">
    <mc:Choice Requires="p14">
      <p:transition spd="slow" p14:dur="2000" advTm="332208"/>
    </mc:Choice>
    <mc:Fallback xmlns="">
      <p:transition spd="slow" advTm="3322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par>
                                <p:cTn id="7" presetID="59"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md type="call" cmd="playFrom(0.0)">
                                      <p:cBhvr>
                                        <p:cTn id="9"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3"/>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65961" y="987021"/>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itle 1">
            <a:extLst>
              <a:ext uri="{FF2B5EF4-FFF2-40B4-BE49-F238E27FC236}">
                <a16:creationId xmlns:a16="http://schemas.microsoft.com/office/drawing/2014/main" id="{F579D414-A734-4D52-9938-D5F6943F71CF}"/>
              </a:ext>
            </a:extLst>
          </p:cNvPr>
          <p:cNvSpPr>
            <a:spLocks noGrp="1"/>
          </p:cNvSpPr>
          <p:nvPr>
            <p:ph type="title"/>
          </p:nvPr>
        </p:nvSpPr>
        <p:spPr>
          <a:xfrm>
            <a:off x="3130575" y="263405"/>
            <a:ext cx="5930850" cy="655264"/>
          </a:xfrm>
        </p:spPr>
        <p:txBody>
          <a:bodyPr>
            <a:normAutofit/>
          </a:bodyPr>
          <a:lstStyle/>
          <a:p>
            <a:pPr algn="ctr"/>
            <a:r>
              <a:rPr lang="en-US" sz="2800" b="1" dirty="0"/>
              <a:t>Control</a:t>
            </a:r>
          </a:p>
        </p:txBody>
      </p:sp>
      <p:sp>
        <p:nvSpPr>
          <p:cNvPr id="13" name="TextBox 12">
            <a:extLst>
              <a:ext uri="{FF2B5EF4-FFF2-40B4-BE49-F238E27FC236}">
                <a16:creationId xmlns:a16="http://schemas.microsoft.com/office/drawing/2014/main" id="{BC679A3E-809C-4053-9E6C-D36734416213}"/>
              </a:ext>
            </a:extLst>
          </p:cNvPr>
          <p:cNvSpPr txBox="1"/>
          <p:nvPr/>
        </p:nvSpPr>
        <p:spPr>
          <a:xfrm>
            <a:off x="498764" y="1500490"/>
            <a:ext cx="11327275" cy="3349956"/>
          </a:xfrm>
          <a:prstGeom prst="rect">
            <a:avLst/>
          </a:prstGeom>
          <a:noFill/>
        </p:spPr>
        <p:txBody>
          <a:bodyPr wrap="square">
            <a:spAutoFit/>
          </a:bodyPr>
          <a:lstStyle/>
          <a:p>
            <a:pPr>
              <a:lnSpc>
                <a:spcPct val="150000"/>
              </a:lnSpc>
            </a:pPr>
            <a:r>
              <a:rPr lang="en-US" sz="2400" dirty="0"/>
              <a:t>Once the causal chain of events or the target risk events are detected, the opportunity is now presented to control them if at all possible. Control may be in the form of slowing down or totally stopping the progression of the causal chain of events. Some common forms of risk control strategies are separation and suppression.</a:t>
            </a:r>
          </a:p>
          <a:p>
            <a:pPr>
              <a:lnSpc>
                <a:spcPct val="150000"/>
              </a:lnSpc>
            </a:pPr>
            <a:r>
              <a:rPr lang="en-US" sz="2400" dirty="0"/>
              <a:t>Separation pertains to the practice of increasing the spatial distance or providing barriers between hazards and the remainder of the system. </a:t>
            </a:r>
            <a:endParaRPr lang="ar-EG" sz="2400" dirty="0"/>
          </a:p>
        </p:txBody>
      </p:sp>
      <mc:AlternateContent xmlns:mc="http://schemas.openxmlformats.org/markup-compatibility/2006" xmlns:p14="http://schemas.microsoft.com/office/powerpoint/2010/main" xmlns:iact="http://schemas.microsoft.com/office/powerpoint/2014/inkAction">
        <mc:Choice Requires="p14 iact">
          <p:contentPart p14:bwMode="auto" r:id="rId2">
            <p14:nvContentPartPr>
              <p14:cNvPr id="2" name="Ink 1"/>
              <p14:cNvContentPartPr/>
              <p14:nvPr>
                <p:extLst>
                  <p:ext uri="{42D2F446-02D8-4167-A562-619A0277C38B}">
                    <p15:isNarration xmlns:p15="http://schemas.microsoft.com/office/powerpoint/2012/main" val="1"/>
                  </p:ext>
                </p:extLst>
              </p14:nvPr>
            </p14:nvContentPartPr>
            <p14:xfrm>
              <a:off x="1758960" y="1828800"/>
              <a:ext cx="2711880" cy="108360"/>
            </p14:xfrm>
          </p:contentPart>
        </mc:Choice>
        <mc:Fallback xmlns="">
          <p:pic>
            <p:nvPicPr>
              <p:cNvPr id="2" name="Ink 1"/>
              <p:cNvPicPr>
                <a:picLocks noGrp="1" noRot="1" noChangeAspect="1" noMove="1" noResize="1" noEditPoints="1" noAdjustHandles="1" noChangeArrowheads="1" noChangeShapeType="1"/>
              </p:cNvPicPr>
              <p:nvPr/>
            </p:nvPicPr>
            <p:blipFill>
              <a:blip r:embed="rId5"/>
              <a:stretch>
                <a:fillRect/>
              </a:stretch>
            </p:blipFill>
            <p:spPr>
              <a:xfrm>
                <a:off x="1743120" y="1765440"/>
                <a:ext cx="2743560" cy="235080"/>
              </a:xfrm>
              <a:prstGeom prst="rect">
                <a:avLst/>
              </a:prstGeom>
            </p:spPr>
          </p:pic>
        </mc:Fallback>
      </mc:AlternateContent>
    </p:spTree>
    <p:extLst>
      <p:ext uri="{BB962C8B-B14F-4D97-AF65-F5344CB8AC3E}">
        <p14:creationId xmlns:p14="http://schemas.microsoft.com/office/powerpoint/2010/main" val="3703229632"/>
      </p:ext>
    </p:extLst>
  </p:cSld>
  <p:clrMapOvr>
    <a:masterClrMapping/>
  </p:clrMapOvr>
  <mc:AlternateContent xmlns:mc="http://schemas.openxmlformats.org/markup-compatibility/2006" xmlns:p14="http://schemas.microsoft.com/office/powerpoint/2010/main">
    <mc:Choice Requires="p14">
      <p:transition spd="slow" p14:dur="2000" advTm="83938"/>
    </mc:Choice>
    <mc:Fallback xmlns="">
      <p:transition spd="slow" advTm="839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FF640DD0-7CF5-4164-8336-418B013F9A96}"/>
              </a:ext>
            </a:extLst>
          </p:cNvPr>
          <p:cNvSpPr txBox="1"/>
          <p:nvPr/>
        </p:nvSpPr>
        <p:spPr>
          <a:xfrm>
            <a:off x="427510" y="1648690"/>
            <a:ext cx="11352811" cy="4154984"/>
          </a:xfrm>
          <a:prstGeom prst="rect">
            <a:avLst/>
          </a:prstGeom>
          <a:noFill/>
        </p:spPr>
        <p:txBody>
          <a:bodyPr wrap="square">
            <a:spAutoFit/>
          </a:bodyPr>
          <a:lstStyle/>
          <a:p>
            <a:r>
              <a:rPr lang="en-US" sz="2400" dirty="0"/>
              <a:t>In a household or an industrial setting, evacuation is a form of separation by providing adequate distance between the fire and humans (and other valuable movable assets). In an industrial setting, such as that described in Table 4.1, the adequate distance between combustible materials and the boiler could have been implemented by having a material-free zone around the boiler and could have prevented progression of the causal chain of events. </a:t>
            </a:r>
          </a:p>
          <a:p>
            <a:r>
              <a:rPr lang="en-US" sz="2400" dirty="0"/>
              <a:t>The evacuation of personnel after the smoke has been detected </a:t>
            </a:r>
          </a:p>
          <a:p>
            <a:r>
              <a:rPr lang="en-US" sz="2400" dirty="0"/>
              <a:t>could have also provided separation between the personnel and the hazardous smoke and heat and could have prevented injury due to smoke inhalation (i.e., segment 7). Furthermore, fire-resistant doors serving as barriers could have provided separation as part of passive fire protection, possibly controlling the spread of fire outside the enclosed area.</a:t>
            </a:r>
            <a:endParaRPr lang="ar-EG" sz="2400" dirty="0"/>
          </a:p>
        </p:txBody>
      </p:sp>
      <p:sp>
        <p:nvSpPr>
          <p:cNvPr id="13" name="Title 1">
            <a:extLst>
              <a:ext uri="{FF2B5EF4-FFF2-40B4-BE49-F238E27FC236}">
                <a16:creationId xmlns:a16="http://schemas.microsoft.com/office/drawing/2014/main" id="{EF43F397-F170-4EC6-A9F4-9006C8BDA8B9}"/>
              </a:ext>
            </a:extLst>
          </p:cNvPr>
          <p:cNvSpPr>
            <a:spLocks noGrp="1"/>
          </p:cNvSpPr>
          <p:nvPr>
            <p:ph type="title"/>
          </p:nvPr>
        </p:nvSpPr>
        <p:spPr>
          <a:xfrm>
            <a:off x="3130575" y="263405"/>
            <a:ext cx="5930850" cy="655264"/>
          </a:xfrm>
        </p:spPr>
        <p:txBody>
          <a:bodyPr>
            <a:normAutofit/>
          </a:bodyPr>
          <a:lstStyle/>
          <a:p>
            <a:pPr algn="ctr"/>
            <a:r>
              <a:rPr lang="en-US" sz="2800" b="1" dirty="0"/>
              <a:t>Control</a:t>
            </a:r>
          </a:p>
        </p:txBody>
      </p:sp>
    </p:spTree>
    <p:extLst>
      <p:ext uri="{BB962C8B-B14F-4D97-AF65-F5344CB8AC3E}">
        <p14:creationId xmlns:p14="http://schemas.microsoft.com/office/powerpoint/2010/main" val="3073590569"/>
      </p:ext>
    </p:extLst>
  </p:cSld>
  <p:clrMapOvr>
    <a:masterClrMapping/>
  </p:clrMapOvr>
  <mc:AlternateContent xmlns:mc="http://schemas.openxmlformats.org/markup-compatibility/2006" xmlns:p14="http://schemas.microsoft.com/office/powerpoint/2010/main">
    <mc:Choice Requires="p14">
      <p:transition spd="slow" p14:dur="2000" advTm="5051"/>
    </mc:Choice>
    <mc:Fallback xmlns="">
      <p:transition spd="slow" advTm="505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48CBE217-CEB0-4FC5-897D-1459F02B9772}"/>
              </a:ext>
            </a:extLst>
          </p:cNvPr>
          <p:cNvSpPr txBox="1"/>
          <p:nvPr/>
        </p:nvSpPr>
        <p:spPr>
          <a:xfrm>
            <a:off x="439387" y="1585175"/>
            <a:ext cx="11293434" cy="3903954"/>
          </a:xfrm>
          <a:prstGeom prst="rect">
            <a:avLst/>
          </a:prstGeom>
          <a:noFill/>
        </p:spPr>
        <p:txBody>
          <a:bodyPr wrap="square">
            <a:spAutoFit/>
          </a:bodyPr>
          <a:lstStyle/>
          <a:p>
            <a:pPr>
              <a:lnSpc>
                <a:spcPct val="150000"/>
              </a:lnSpc>
            </a:pPr>
            <a:r>
              <a:rPr lang="en-US" sz="2400" dirty="0"/>
              <a:t>Suppression pertains to the intervention to lessen the magnitude or </a:t>
            </a:r>
          </a:p>
          <a:p>
            <a:pPr>
              <a:lnSpc>
                <a:spcPct val="150000"/>
              </a:lnSpc>
            </a:pPr>
            <a:r>
              <a:rPr lang="en-US" sz="2400" dirty="0"/>
              <a:t>totally eliminate hazards that cause the target risk event. In the incident of a fire, suppression of fire using various forms of fire extinguishing mechanism may be used to lessen or eliminate the presence of fire. </a:t>
            </a:r>
          </a:p>
          <a:p>
            <a:pPr>
              <a:lnSpc>
                <a:spcPct val="150000"/>
              </a:lnSpc>
            </a:pPr>
            <a:r>
              <a:rPr lang="en-US" sz="2400" dirty="0"/>
              <a:t>For the scenario described in Table 4.1, a fire suppression system could have been used at some point in time after a smoke or fire has been detected, which could have prevented further damage to equipment.</a:t>
            </a:r>
            <a:endParaRPr lang="ar-EG" sz="2400" dirty="0"/>
          </a:p>
        </p:txBody>
      </p:sp>
      <p:sp>
        <p:nvSpPr>
          <p:cNvPr id="13" name="Title 1">
            <a:extLst>
              <a:ext uri="{FF2B5EF4-FFF2-40B4-BE49-F238E27FC236}">
                <a16:creationId xmlns:a16="http://schemas.microsoft.com/office/drawing/2014/main" id="{FFEEED20-99CF-4E17-A29E-DA95B9D6732B}"/>
              </a:ext>
            </a:extLst>
          </p:cNvPr>
          <p:cNvSpPr>
            <a:spLocks noGrp="1"/>
          </p:cNvSpPr>
          <p:nvPr>
            <p:ph type="title"/>
          </p:nvPr>
        </p:nvSpPr>
        <p:spPr>
          <a:xfrm>
            <a:off x="3130575" y="263405"/>
            <a:ext cx="5930850" cy="655264"/>
          </a:xfrm>
        </p:spPr>
        <p:txBody>
          <a:bodyPr>
            <a:normAutofit/>
          </a:bodyPr>
          <a:lstStyle/>
          <a:p>
            <a:pPr algn="ctr"/>
            <a:r>
              <a:rPr lang="en-US" sz="2800" b="1" dirty="0"/>
              <a:t>Control</a:t>
            </a:r>
          </a:p>
        </p:txBody>
      </p:sp>
    </p:spTree>
    <p:extLst>
      <p:ext uri="{BB962C8B-B14F-4D97-AF65-F5344CB8AC3E}">
        <p14:creationId xmlns:p14="http://schemas.microsoft.com/office/powerpoint/2010/main" val="1978513391"/>
      </p:ext>
    </p:extLst>
  </p:cSld>
  <p:clrMapOvr>
    <a:masterClrMapping/>
  </p:clrMapOvr>
  <mc:AlternateContent xmlns:mc="http://schemas.openxmlformats.org/markup-compatibility/2006" xmlns:p14="http://schemas.microsoft.com/office/powerpoint/2010/main">
    <mc:Choice Requires="p14">
      <p:transition spd="slow" p14:dur="2000" advTm="1202"/>
    </mc:Choice>
    <mc:Fallback xmlns="">
      <p:transition spd="slow" advTm="120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65961" y="987021"/>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5C26B280-2FE5-486F-BA5B-BCD0ED3F3E4C}"/>
              </a:ext>
            </a:extLst>
          </p:cNvPr>
          <p:cNvSpPr txBox="1"/>
          <p:nvPr/>
        </p:nvSpPr>
        <p:spPr>
          <a:xfrm>
            <a:off x="3743051" y="233328"/>
            <a:ext cx="3651662" cy="523220"/>
          </a:xfrm>
          <a:prstGeom prst="rect">
            <a:avLst/>
          </a:prstGeom>
          <a:noFill/>
        </p:spPr>
        <p:txBody>
          <a:bodyPr wrap="square">
            <a:spAutoFit/>
          </a:bodyPr>
          <a:lstStyle/>
          <a:p>
            <a:pPr algn="ctr" rtl="0"/>
            <a:r>
              <a:rPr lang="en-US" sz="2800" b="1" i="0" dirty="0">
                <a:solidFill>
                  <a:srgbClr val="3C4043"/>
                </a:solidFill>
                <a:effectLst/>
              </a:rPr>
              <a:t>Recovery planning</a:t>
            </a:r>
            <a:endParaRPr lang="ar-EG" sz="2800" b="1" dirty="0"/>
          </a:p>
        </p:txBody>
      </p:sp>
      <p:sp>
        <p:nvSpPr>
          <p:cNvPr id="13" name="TextBox 12">
            <a:extLst>
              <a:ext uri="{FF2B5EF4-FFF2-40B4-BE49-F238E27FC236}">
                <a16:creationId xmlns:a16="http://schemas.microsoft.com/office/drawing/2014/main" id="{3D26FAAA-75B6-41DC-9CA6-A98C2B89D86A}"/>
              </a:ext>
            </a:extLst>
          </p:cNvPr>
          <p:cNvSpPr txBox="1"/>
          <p:nvPr/>
        </p:nvSpPr>
        <p:spPr>
          <a:xfrm>
            <a:off x="612926" y="1338369"/>
            <a:ext cx="11267899" cy="3903954"/>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400" dirty="0"/>
              <a:t>Recovery planning pertains to the development of a plan of actions in anticipation of the target risk events to primarily assure the continuity of operation, as well as to reduce further accrual of undesirable consequences. </a:t>
            </a:r>
          </a:p>
          <a:p>
            <a:pPr marL="342900" indent="-342900">
              <a:lnSpc>
                <a:spcPct val="150000"/>
              </a:lnSpc>
              <a:buFont typeface="Wingdings" panose="05000000000000000000" pitchFamily="2" charset="2"/>
              <a:buChar char="§"/>
            </a:pPr>
            <a:r>
              <a:rPr lang="en-US" sz="2400" dirty="0"/>
              <a:t>These plans are also known as emergency response plans, disaster recovery plans, and may itself include detection and control, as well as risk transfer. </a:t>
            </a:r>
          </a:p>
          <a:p>
            <a:pPr marL="342900" indent="-342900">
              <a:lnSpc>
                <a:spcPct val="150000"/>
              </a:lnSpc>
              <a:buFont typeface="Wingdings" panose="05000000000000000000" pitchFamily="2" charset="2"/>
              <a:buChar char="§"/>
            </a:pPr>
            <a:r>
              <a:rPr lang="en-US" sz="2400" dirty="0"/>
              <a:t>Parts of these plans may require actions both before and after the occurrence of risk events.</a:t>
            </a:r>
            <a:endParaRPr lang="ar-EG" sz="2400" dirty="0"/>
          </a:p>
        </p:txBody>
      </p:sp>
      <mc:AlternateContent xmlns:mc="http://schemas.openxmlformats.org/markup-compatibility/2006" xmlns:p14="http://schemas.microsoft.com/office/powerpoint/2010/main" xmlns:iact="http://schemas.microsoft.com/office/powerpoint/2014/inkAction">
        <mc:Choice Requires="p14 iact">
          <p:contentPart p14:bwMode="auto" r:id="rId2">
            <p14:nvContentPartPr>
              <p14:cNvPr id="2" name="Ink 1"/>
              <p14:cNvContentPartPr/>
              <p14:nvPr>
                <p:extLst>
                  <p:ext uri="{42D2F446-02D8-4167-A562-619A0277C38B}">
                    <p15:isNarration xmlns:p15="http://schemas.microsoft.com/office/powerpoint/2012/main" val="1"/>
                  </p:ext>
                </p:extLst>
              </p14:nvPr>
            </p14:nvContentPartPr>
            <p14:xfrm>
              <a:off x="6191280" y="3187800"/>
              <a:ext cx="4191480" cy="304920"/>
            </p14:xfrm>
          </p:contentPart>
        </mc:Choice>
        <mc:Fallback xmlns="">
          <p:pic>
            <p:nvPicPr>
              <p:cNvPr id="2" name="Ink 1"/>
              <p:cNvPicPr>
                <a:picLocks noGrp="1" noRot="1" noChangeAspect="1" noMove="1" noResize="1" noEditPoints="1" noAdjustHandles="1" noChangeArrowheads="1" noChangeShapeType="1"/>
              </p:cNvPicPr>
              <p:nvPr/>
            </p:nvPicPr>
            <p:blipFill>
              <a:blip r:embed="rId5"/>
              <a:stretch>
                <a:fillRect/>
              </a:stretch>
            </p:blipFill>
            <p:spPr>
              <a:xfrm>
                <a:off x="6175440" y="3124440"/>
                <a:ext cx="4223160" cy="431640"/>
              </a:xfrm>
              <a:prstGeom prst="rect">
                <a:avLst/>
              </a:prstGeom>
            </p:spPr>
          </p:pic>
        </mc:Fallback>
      </mc:AlternateContent>
    </p:spTree>
    <p:extLst>
      <p:ext uri="{BB962C8B-B14F-4D97-AF65-F5344CB8AC3E}">
        <p14:creationId xmlns:p14="http://schemas.microsoft.com/office/powerpoint/2010/main" val="28336108"/>
      </p:ext>
    </p:extLst>
  </p:cSld>
  <p:clrMapOvr>
    <a:masterClrMapping/>
  </p:clrMapOvr>
  <mc:AlternateContent xmlns:mc="http://schemas.openxmlformats.org/markup-compatibility/2006" xmlns:p14="http://schemas.microsoft.com/office/powerpoint/2010/main">
    <mc:Choice Requires="p14">
      <p:transition spd="slow" p14:dur="2000" advTm="298808"/>
    </mc:Choice>
    <mc:Fallback xmlns="">
      <p:transition spd="slow" advTm="2988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65961" y="987021"/>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C79EBA20-C1F3-40C1-A830-3D022E211A53}"/>
              </a:ext>
            </a:extLst>
          </p:cNvPr>
          <p:cNvSpPr txBox="1"/>
          <p:nvPr/>
        </p:nvSpPr>
        <p:spPr>
          <a:xfrm>
            <a:off x="612926" y="1525657"/>
            <a:ext cx="11267899" cy="2795958"/>
          </a:xfrm>
          <a:prstGeom prst="rect">
            <a:avLst/>
          </a:prstGeom>
          <a:noFill/>
        </p:spPr>
        <p:txBody>
          <a:bodyPr wrap="square">
            <a:spAutoFit/>
          </a:bodyPr>
          <a:lstStyle/>
          <a:p>
            <a:pPr>
              <a:lnSpc>
                <a:spcPct val="150000"/>
              </a:lnSpc>
            </a:pPr>
            <a:r>
              <a:rPr lang="en-US" sz="2400" dirty="0"/>
              <a:t>Duplication pertains to having at least one spare or backup element that can perform the same or similar functions as a primary element that is deemed to be critical to the operation of the system. </a:t>
            </a:r>
          </a:p>
          <a:p>
            <a:pPr>
              <a:lnSpc>
                <a:spcPct val="150000"/>
              </a:lnSpc>
            </a:pPr>
            <a:r>
              <a:rPr lang="en-US" sz="2400" dirty="0"/>
              <a:t>These spare and backup elements are intended to perform the function of the primary element in case the latter cannot function due to the target risk events. </a:t>
            </a:r>
            <a:endParaRPr lang="ar-EG" sz="2400" dirty="0"/>
          </a:p>
        </p:txBody>
      </p:sp>
      <p:sp>
        <p:nvSpPr>
          <p:cNvPr id="13" name="TextBox 12">
            <a:extLst>
              <a:ext uri="{FF2B5EF4-FFF2-40B4-BE49-F238E27FC236}">
                <a16:creationId xmlns:a16="http://schemas.microsoft.com/office/drawing/2014/main" id="{07B79312-1926-4E5B-BF13-5DC07F83AB8D}"/>
              </a:ext>
            </a:extLst>
          </p:cNvPr>
          <p:cNvSpPr txBox="1"/>
          <p:nvPr/>
        </p:nvSpPr>
        <p:spPr>
          <a:xfrm>
            <a:off x="3743051" y="233328"/>
            <a:ext cx="3651662" cy="523220"/>
          </a:xfrm>
          <a:prstGeom prst="rect">
            <a:avLst/>
          </a:prstGeom>
          <a:noFill/>
        </p:spPr>
        <p:txBody>
          <a:bodyPr wrap="square">
            <a:spAutoFit/>
          </a:bodyPr>
          <a:lstStyle/>
          <a:p>
            <a:pPr algn="ctr" rtl="0"/>
            <a:r>
              <a:rPr lang="en-US" sz="2800" b="1" i="0" dirty="0">
                <a:solidFill>
                  <a:srgbClr val="3C4043"/>
                </a:solidFill>
                <a:effectLst/>
              </a:rPr>
              <a:t>Recovery planning</a:t>
            </a:r>
            <a:endParaRPr lang="ar-EG" sz="2800" b="1" dirty="0"/>
          </a:p>
        </p:txBody>
      </p:sp>
      <mc:AlternateContent xmlns:mc="http://schemas.openxmlformats.org/markup-compatibility/2006" xmlns:p14="http://schemas.microsoft.com/office/powerpoint/2010/main" xmlns:iact="http://schemas.microsoft.com/office/powerpoint/2014/inkAction">
        <mc:Choice Requires="p14 iact">
          <p:contentPart p14:bwMode="auto" r:id="rId2">
            <p14:nvContentPartPr>
              <p14:cNvPr id="2" name="Ink 1"/>
              <p14:cNvContentPartPr/>
              <p14:nvPr>
                <p:extLst>
                  <p:ext uri="{42D2F446-02D8-4167-A562-619A0277C38B}">
                    <p15:isNarration xmlns:p15="http://schemas.microsoft.com/office/powerpoint/2012/main" val="1"/>
                  </p:ext>
                </p:extLst>
              </p14:nvPr>
            </p14:nvContentPartPr>
            <p14:xfrm>
              <a:off x="7772400" y="3384720"/>
              <a:ext cx="419400" cy="451080"/>
            </p14:xfrm>
          </p:contentPart>
        </mc:Choice>
        <mc:Fallback xmlns="">
          <p:pic>
            <p:nvPicPr>
              <p:cNvPr id="2" name="Ink 1"/>
              <p:cNvPicPr>
                <a:picLocks noGrp="1" noRot="1" noChangeAspect="1" noMove="1" noResize="1" noEditPoints="1" noAdjustHandles="1" noChangeArrowheads="1" noChangeShapeType="1"/>
              </p:cNvPicPr>
              <p:nvPr/>
            </p:nvPicPr>
            <p:blipFill>
              <a:blip r:embed="rId5"/>
              <a:stretch>
                <a:fillRect/>
              </a:stretch>
            </p:blipFill>
            <p:spPr>
              <a:xfrm>
                <a:off x="7756560" y="3321360"/>
                <a:ext cx="451080" cy="577800"/>
              </a:xfrm>
              <a:prstGeom prst="rect">
                <a:avLst/>
              </a:prstGeom>
            </p:spPr>
          </p:pic>
        </mc:Fallback>
      </mc:AlternateContent>
    </p:spTree>
    <p:extLst>
      <p:ext uri="{BB962C8B-B14F-4D97-AF65-F5344CB8AC3E}">
        <p14:creationId xmlns:p14="http://schemas.microsoft.com/office/powerpoint/2010/main" val="2863546084"/>
      </p:ext>
    </p:extLst>
  </p:cSld>
  <p:clrMapOvr>
    <a:masterClrMapping/>
  </p:clrMapOvr>
  <mc:AlternateContent xmlns:mc="http://schemas.openxmlformats.org/markup-compatibility/2006" xmlns:p14="http://schemas.microsoft.com/office/powerpoint/2010/main">
    <mc:Choice Requires="p14">
      <p:transition spd="slow" p14:dur="2000" advTm="154836"/>
    </mc:Choice>
    <mc:Fallback xmlns="">
      <p:transition spd="slow" advTm="1548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E0DA99C0-7D45-4912-8BC7-9B20157155A5}"/>
              </a:ext>
            </a:extLst>
          </p:cNvPr>
          <p:cNvSpPr txBox="1"/>
          <p:nvPr/>
        </p:nvSpPr>
        <p:spPr>
          <a:xfrm>
            <a:off x="467096" y="1187039"/>
            <a:ext cx="11257807" cy="2241960"/>
          </a:xfrm>
          <a:prstGeom prst="rect">
            <a:avLst/>
          </a:prstGeom>
          <a:noFill/>
        </p:spPr>
        <p:txBody>
          <a:bodyPr wrap="square">
            <a:spAutoFit/>
          </a:bodyPr>
          <a:lstStyle/>
          <a:p>
            <a:pPr>
              <a:lnSpc>
                <a:spcPct val="150000"/>
              </a:lnSpc>
            </a:pPr>
            <a:r>
              <a:rPr lang="en-US" sz="2400" dirty="0"/>
              <a:t>As an example pertaining to segment 9 in Table 4.1, a duplicate of recent delivery receipts in another area would have provided the function of the original receipts in the continued settling of financial accounts after the fire. Otherwise, the settling of financial accounts may be disrupted while information on the receipts are recovered.</a:t>
            </a:r>
            <a:endParaRPr lang="ar-EG" sz="2400" dirty="0"/>
          </a:p>
        </p:txBody>
      </p:sp>
      <p:pic>
        <p:nvPicPr>
          <p:cNvPr id="5" name="Picture 4">
            <a:extLst>
              <a:ext uri="{FF2B5EF4-FFF2-40B4-BE49-F238E27FC236}">
                <a16:creationId xmlns:a16="http://schemas.microsoft.com/office/drawing/2014/main" id="{C34AEF5A-4678-4EEF-84F4-D21AC2860B66}"/>
              </a:ext>
            </a:extLst>
          </p:cNvPr>
          <p:cNvPicPr>
            <a:picLocks noChangeAspect="1"/>
          </p:cNvPicPr>
          <p:nvPr/>
        </p:nvPicPr>
        <p:blipFill>
          <a:blip r:embed="rId4"/>
          <a:stretch>
            <a:fillRect/>
          </a:stretch>
        </p:blipFill>
        <p:spPr>
          <a:xfrm>
            <a:off x="2209800" y="4167014"/>
            <a:ext cx="7515225" cy="1000125"/>
          </a:xfrm>
          <a:prstGeom prst="rect">
            <a:avLst/>
          </a:prstGeom>
        </p:spPr>
      </p:pic>
      <p:sp>
        <p:nvSpPr>
          <p:cNvPr id="13" name="TextBox 12">
            <a:extLst>
              <a:ext uri="{FF2B5EF4-FFF2-40B4-BE49-F238E27FC236}">
                <a16:creationId xmlns:a16="http://schemas.microsoft.com/office/drawing/2014/main" id="{B1D7630A-66F2-4A80-9622-CD68F8BE7F17}"/>
              </a:ext>
            </a:extLst>
          </p:cNvPr>
          <p:cNvSpPr txBox="1"/>
          <p:nvPr/>
        </p:nvSpPr>
        <p:spPr>
          <a:xfrm>
            <a:off x="3743051" y="233328"/>
            <a:ext cx="3651662" cy="523220"/>
          </a:xfrm>
          <a:prstGeom prst="rect">
            <a:avLst/>
          </a:prstGeom>
          <a:noFill/>
        </p:spPr>
        <p:txBody>
          <a:bodyPr wrap="square">
            <a:spAutoFit/>
          </a:bodyPr>
          <a:lstStyle/>
          <a:p>
            <a:pPr algn="ctr" rtl="0"/>
            <a:r>
              <a:rPr lang="en-US" sz="2800" b="1" i="0" dirty="0">
                <a:solidFill>
                  <a:srgbClr val="3C4043"/>
                </a:solidFill>
                <a:effectLst/>
              </a:rPr>
              <a:t>Recovery planning</a:t>
            </a:r>
            <a:endParaRPr lang="ar-EG" sz="2800" b="1" dirty="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548908611"/>
      </p:ext>
    </p:extLst>
  </p:cSld>
  <p:clrMapOvr>
    <a:masterClrMapping/>
  </p:clrMapOvr>
  <mc:AlternateContent xmlns:mc="http://schemas.openxmlformats.org/markup-compatibility/2006" xmlns:p14="http://schemas.microsoft.com/office/powerpoint/2010/main">
    <mc:Choice Requires="p14">
      <p:transition spd="slow" p14:dur="2000" advTm="80155"/>
    </mc:Choice>
    <mc:Fallback xmlns="">
      <p:transition spd="slow" advTm="801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186082E6-2B9D-4D45-A027-D2800538A968}"/>
              </a:ext>
            </a:extLst>
          </p:cNvPr>
          <p:cNvSpPr txBox="1"/>
          <p:nvPr/>
        </p:nvSpPr>
        <p:spPr>
          <a:xfrm>
            <a:off x="510639" y="1545683"/>
            <a:ext cx="11370186" cy="2241960"/>
          </a:xfrm>
          <a:prstGeom prst="rect">
            <a:avLst/>
          </a:prstGeom>
          <a:noFill/>
        </p:spPr>
        <p:txBody>
          <a:bodyPr wrap="square">
            <a:spAutoFit/>
          </a:bodyPr>
          <a:lstStyle/>
          <a:p>
            <a:pPr>
              <a:lnSpc>
                <a:spcPct val="150000"/>
              </a:lnSpc>
            </a:pPr>
            <a:r>
              <a:rPr lang="en-US" sz="2400" dirty="0"/>
              <a:t>Dispersion pertains to the separation of elements of the system performing similar functions while both of them are being utilized. </a:t>
            </a:r>
          </a:p>
          <a:p>
            <a:pPr>
              <a:lnSpc>
                <a:spcPct val="150000"/>
              </a:lnSpc>
            </a:pPr>
            <a:r>
              <a:rPr lang="en-US" sz="2400" dirty="0"/>
              <a:t>Dispersion is distinct from duplication because in dispersion, elements are not spare or backup but are rather all being utilized at the same time. </a:t>
            </a:r>
          </a:p>
        </p:txBody>
      </p:sp>
      <p:sp>
        <p:nvSpPr>
          <p:cNvPr id="13" name="TextBox 12">
            <a:extLst>
              <a:ext uri="{FF2B5EF4-FFF2-40B4-BE49-F238E27FC236}">
                <a16:creationId xmlns:a16="http://schemas.microsoft.com/office/drawing/2014/main" id="{939A7FAB-F789-48DF-B597-79C6F99C16AA}"/>
              </a:ext>
            </a:extLst>
          </p:cNvPr>
          <p:cNvSpPr txBox="1"/>
          <p:nvPr/>
        </p:nvSpPr>
        <p:spPr>
          <a:xfrm>
            <a:off x="3743051" y="233328"/>
            <a:ext cx="3651662" cy="523220"/>
          </a:xfrm>
          <a:prstGeom prst="rect">
            <a:avLst/>
          </a:prstGeom>
          <a:noFill/>
        </p:spPr>
        <p:txBody>
          <a:bodyPr wrap="square">
            <a:spAutoFit/>
          </a:bodyPr>
          <a:lstStyle/>
          <a:p>
            <a:pPr algn="ctr" rtl="0"/>
            <a:r>
              <a:rPr lang="en-US" sz="2800" b="1" i="0" dirty="0">
                <a:solidFill>
                  <a:srgbClr val="3C4043"/>
                </a:solidFill>
                <a:effectLst/>
              </a:rPr>
              <a:t>Recovery planning</a:t>
            </a:r>
            <a:endParaRPr lang="ar-EG" sz="2800" b="1" dirty="0"/>
          </a:p>
        </p:txBody>
      </p:sp>
    </p:spTree>
    <p:extLst>
      <p:ext uri="{BB962C8B-B14F-4D97-AF65-F5344CB8AC3E}">
        <p14:creationId xmlns:p14="http://schemas.microsoft.com/office/powerpoint/2010/main" val="198319529"/>
      </p:ext>
    </p:extLst>
  </p:cSld>
  <p:clrMapOvr>
    <a:masterClrMapping/>
  </p:clrMapOvr>
  <mc:AlternateContent xmlns:mc="http://schemas.openxmlformats.org/markup-compatibility/2006" xmlns:p14="http://schemas.microsoft.com/office/powerpoint/2010/main">
    <mc:Choice Requires="p14">
      <p:transition spd="slow" p14:dur="2000" advTm="215847"/>
    </mc:Choice>
    <mc:Fallback xmlns="">
      <p:transition spd="slow" advTm="21584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A913CA9B-F59A-4970-89C5-E62747729204}"/>
              </a:ext>
            </a:extLst>
          </p:cNvPr>
          <p:cNvSpPr txBox="1"/>
          <p:nvPr/>
        </p:nvSpPr>
        <p:spPr>
          <a:xfrm>
            <a:off x="593766" y="1233205"/>
            <a:ext cx="11287059" cy="2195794"/>
          </a:xfrm>
          <a:prstGeom prst="rect">
            <a:avLst/>
          </a:prstGeom>
          <a:noFill/>
        </p:spPr>
        <p:txBody>
          <a:bodyPr wrap="square">
            <a:spAutoFit/>
          </a:bodyPr>
          <a:lstStyle/>
          <a:p>
            <a:pPr>
              <a:lnSpc>
                <a:spcPct val="200000"/>
              </a:lnSpc>
            </a:pPr>
            <a:r>
              <a:rPr lang="en-US" sz="2400" dirty="0"/>
              <a:t>As an example pertaining to segment 8 in Table 4.1, having the two boilers in two different locations could have saved one of the boiler from being damaged by the fire and may contribute toward continuous operation of the industrial facility even if not in full capacity.</a:t>
            </a:r>
            <a:endParaRPr lang="ar-EG" sz="2400" dirty="0"/>
          </a:p>
        </p:txBody>
      </p:sp>
      <p:pic>
        <p:nvPicPr>
          <p:cNvPr id="5" name="Picture 4">
            <a:extLst>
              <a:ext uri="{FF2B5EF4-FFF2-40B4-BE49-F238E27FC236}">
                <a16:creationId xmlns:a16="http://schemas.microsoft.com/office/drawing/2014/main" id="{89303EDA-6DBD-466F-8279-1423B62C3ABC}"/>
              </a:ext>
            </a:extLst>
          </p:cNvPr>
          <p:cNvPicPr>
            <a:picLocks noChangeAspect="1"/>
          </p:cNvPicPr>
          <p:nvPr/>
        </p:nvPicPr>
        <p:blipFill>
          <a:blip r:embed="rId2"/>
          <a:stretch>
            <a:fillRect/>
          </a:stretch>
        </p:blipFill>
        <p:spPr>
          <a:xfrm>
            <a:off x="1721922" y="3853408"/>
            <a:ext cx="8514608" cy="1009650"/>
          </a:xfrm>
          <a:prstGeom prst="rect">
            <a:avLst/>
          </a:prstGeom>
        </p:spPr>
      </p:pic>
      <p:sp>
        <p:nvSpPr>
          <p:cNvPr id="13" name="TextBox 12">
            <a:extLst>
              <a:ext uri="{FF2B5EF4-FFF2-40B4-BE49-F238E27FC236}">
                <a16:creationId xmlns:a16="http://schemas.microsoft.com/office/drawing/2014/main" id="{44666DB2-0590-44DE-B2D4-B77D5289E522}"/>
              </a:ext>
            </a:extLst>
          </p:cNvPr>
          <p:cNvSpPr txBox="1"/>
          <p:nvPr/>
        </p:nvSpPr>
        <p:spPr>
          <a:xfrm>
            <a:off x="3743051" y="233328"/>
            <a:ext cx="3651662" cy="523220"/>
          </a:xfrm>
          <a:prstGeom prst="rect">
            <a:avLst/>
          </a:prstGeom>
          <a:noFill/>
        </p:spPr>
        <p:txBody>
          <a:bodyPr wrap="square">
            <a:spAutoFit/>
          </a:bodyPr>
          <a:lstStyle/>
          <a:p>
            <a:pPr algn="ctr" rtl="0"/>
            <a:r>
              <a:rPr lang="en-US" sz="2800" b="1" i="0" dirty="0">
                <a:solidFill>
                  <a:srgbClr val="3C4043"/>
                </a:solidFill>
                <a:effectLst/>
              </a:rPr>
              <a:t>Recovery planning</a:t>
            </a:r>
            <a:endParaRPr lang="ar-EG" sz="2800" b="1" dirty="0"/>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2" name="Ink 1"/>
              <p14:cNvContentPartPr/>
              <p14:nvPr>
                <p:extLst>
                  <p:ext uri="{42D2F446-02D8-4167-A562-619A0277C38B}">
                    <p15:isNarration xmlns:p15="http://schemas.microsoft.com/office/powerpoint/2012/main" val="1"/>
                  </p:ext>
                </p:extLst>
              </p14:nvPr>
            </p14:nvContentPartPr>
            <p14:xfrm>
              <a:off x="2298600" y="4019400"/>
              <a:ext cx="203760" cy="121320"/>
            </p14:xfrm>
          </p:contentPart>
        </mc:Choice>
        <mc:Fallback xmlns="">
          <p:pic>
            <p:nvPicPr>
              <p:cNvPr id="2" name="Ink 1"/>
              <p:cNvPicPr>
                <a:picLocks noGrp="1" noRot="1" noChangeAspect="1" noMove="1" noResize="1" noEditPoints="1" noAdjustHandles="1" noChangeArrowheads="1" noChangeShapeType="1"/>
              </p:cNvPicPr>
              <p:nvPr/>
            </p:nvPicPr>
            <p:blipFill>
              <a:blip r:embed="rId6"/>
              <a:stretch>
                <a:fillRect/>
              </a:stretch>
            </p:blipFill>
            <p:spPr>
              <a:xfrm>
                <a:off x="2282760" y="3956040"/>
                <a:ext cx="235440" cy="248040"/>
              </a:xfrm>
              <a:prstGeom prst="rect">
                <a:avLst/>
              </a:prstGeom>
            </p:spPr>
          </p:pic>
        </mc:Fallback>
      </mc:AlternateContent>
    </p:spTree>
    <p:extLst>
      <p:ext uri="{BB962C8B-B14F-4D97-AF65-F5344CB8AC3E}">
        <p14:creationId xmlns:p14="http://schemas.microsoft.com/office/powerpoint/2010/main" val="3252717289"/>
      </p:ext>
    </p:extLst>
  </p:cSld>
  <p:clrMapOvr>
    <a:masterClrMapping/>
  </p:clrMapOvr>
  <mc:AlternateContent xmlns:mc="http://schemas.openxmlformats.org/markup-compatibility/2006" xmlns:p14="http://schemas.microsoft.com/office/powerpoint/2010/main">
    <mc:Choice Requires="p14">
      <p:transition spd="slow" p14:dur="2000" advTm="124648"/>
    </mc:Choice>
    <mc:Fallback xmlns="">
      <p:transition spd="slow" advTm="1246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E82E0109-5D1E-42A4-8170-CA5E1813D53E}"/>
              </a:ext>
            </a:extLst>
          </p:cNvPr>
          <p:cNvSpPr txBox="1"/>
          <p:nvPr/>
        </p:nvSpPr>
        <p:spPr>
          <a:xfrm>
            <a:off x="449283" y="1477022"/>
            <a:ext cx="11293433" cy="3349956"/>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400" dirty="0"/>
              <a:t>Transfer (including sharing) of undesirable consequences implies that the consequences of a risk event are either completely or partially reassigned to another entity or system. </a:t>
            </a:r>
          </a:p>
          <a:p>
            <a:pPr marL="342900" indent="-342900">
              <a:lnSpc>
                <a:spcPct val="150000"/>
              </a:lnSpc>
              <a:buFont typeface="Wingdings" panose="05000000000000000000" pitchFamily="2" charset="2"/>
              <a:buChar char="§"/>
            </a:pPr>
            <a:r>
              <a:rPr lang="en-US" sz="2400" dirty="0"/>
              <a:t>This reassignment of the consequences is usually based on the agreement between two distinct systems rather than an actual physical reassignment. </a:t>
            </a:r>
          </a:p>
          <a:p>
            <a:pPr marL="342900" indent="-342900">
              <a:lnSpc>
                <a:spcPct val="150000"/>
              </a:lnSpc>
              <a:buFont typeface="Wingdings" panose="05000000000000000000" pitchFamily="2" charset="2"/>
              <a:buChar char="§"/>
            </a:pPr>
            <a:r>
              <a:rPr lang="en-US" sz="2400" dirty="0"/>
              <a:t>Typical risk transfer or sharing agreements are those involved with the purchase of insurance products and services. </a:t>
            </a:r>
            <a:endParaRPr lang="ar-EG" sz="2400" dirty="0"/>
          </a:p>
        </p:txBody>
      </p:sp>
      <p:sp>
        <p:nvSpPr>
          <p:cNvPr id="13" name="TextBox 12">
            <a:extLst>
              <a:ext uri="{FF2B5EF4-FFF2-40B4-BE49-F238E27FC236}">
                <a16:creationId xmlns:a16="http://schemas.microsoft.com/office/drawing/2014/main" id="{C4108963-1CFA-419A-B931-6925045A76E9}"/>
              </a:ext>
            </a:extLst>
          </p:cNvPr>
          <p:cNvSpPr txBox="1"/>
          <p:nvPr/>
        </p:nvSpPr>
        <p:spPr>
          <a:xfrm>
            <a:off x="3743051" y="233328"/>
            <a:ext cx="3651662" cy="523220"/>
          </a:xfrm>
          <a:prstGeom prst="rect">
            <a:avLst/>
          </a:prstGeom>
          <a:noFill/>
        </p:spPr>
        <p:txBody>
          <a:bodyPr wrap="square">
            <a:spAutoFit/>
          </a:bodyPr>
          <a:lstStyle/>
          <a:p>
            <a:pPr algn="ctr" rtl="0"/>
            <a:r>
              <a:rPr lang="en-US" sz="2800" b="1" i="0" dirty="0">
                <a:solidFill>
                  <a:srgbClr val="3C4043"/>
                </a:solidFill>
                <a:effectLst/>
              </a:rPr>
              <a:t>Recovery planning</a:t>
            </a:r>
            <a:endParaRPr lang="ar-EG" sz="2800" b="1" dirty="0"/>
          </a:p>
        </p:txBody>
      </p:sp>
      <mc:AlternateContent xmlns:mc="http://schemas.openxmlformats.org/markup-compatibility/2006" xmlns:p14="http://schemas.microsoft.com/office/powerpoint/2010/main" xmlns:iact="http://schemas.microsoft.com/office/powerpoint/2014/inkAction">
        <mc:Choice Requires="p14 iact">
          <p:contentPart p14:bwMode="auto" r:id="rId2">
            <p14:nvContentPartPr>
              <p14:cNvPr id="2" name="Ink 1"/>
              <p14:cNvContentPartPr/>
              <p14:nvPr>
                <p:extLst>
                  <p:ext uri="{42D2F446-02D8-4167-A562-619A0277C38B}">
                    <p15:isNarration xmlns:p15="http://schemas.microsoft.com/office/powerpoint/2012/main" val="1"/>
                  </p:ext>
                </p:extLst>
              </p14:nvPr>
            </p14:nvContentPartPr>
            <p14:xfrm>
              <a:off x="927000" y="1790640"/>
              <a:ext cx="9614520" cy="2908800"/>
            </p14:xfrm>
          </p:contentPart>
        </mc:Choice>
        <mc:Fallback xmlns="">
          <p:pic>
            <p:nvPicPr>
              <p:cNvPr id="2" name="Ink 1"/>
              <p:cNvPicPr>
                <a:picLocks noGrp="1" noRot="1" noChangeAspect="1" noMove="1" noResize="1" noEditPoints="1" noAdjustHandles="1" noChangeArrowheads="1" noChangeShapeType="1"/>
              </p:cNvPicPr>
              <p:nvPr/>
            </p:nvPicPr>
            <p:blipFill>
              <a:blip r:embed="rId5"/>
              <a:stretch>
                <a:fillRect/>
              </a:stretch>
            </p:blipFill>
            <p:spPr>
              <a:xfrm>
                <a:off x="911160" y="1727280"/>
                <a:ext cx="9646200" cy="3035520"/>
              </a:xfrm>
              <a:prstGeom prst="rect">
                <a:avLst/>
              </a:prstGeom>
            </p:spPr>
          </p:pic>
        </mc:Fallback>
      </mc:AlternateContent>
    </p:spTree>
    <p:extLst>
      <p:ext uri="{BB962C8B-B14F-4D97-AF65-F5344CB8AC3E}">
        <p14:creationId xmlns:p14="http://schemas.microsoft.com/office/powerpoint/2010/main" val="2666785855"/>
      </p:ext>
    </p:extLst>
  </p:cSld>
  <p:clrMapOvr>
    <a:masterClrMapping/>
  </p:clrMapOvr>
  <mc:AlternateContent xmlns:mc="http://schemas.openxmlformats.org/markup-compatibility/2006" xmlns:p14="http://schemas.microsoft.com/office/powerpoint/2010/main">
    <mc:Choice Requires="p14">
      <p:transition spd="slow" p14:dur="2000" advTm="177560"/>
    </mc:Choice>
    <mc:Fallback xmlns="">
      <p:transition spd="slow" advTm="1775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A1A02D50-D9AA-44B7-AB88-E2F94F32839A}"/>
              </a:ext>
            </a:extLst>
          </p:cNvPr>
          <p:cNvSpPr txBox="1"/>
          <p:nvPr/>
        </p:nvSpPr>
        <p:spPr>
          <a:xfrm>
            <a:off x="641268" y="1741036"/>
            <a:ext cx="11239557" cy="1687963"/>
          </a:xfrm>
          <a:prstGeom prst="rect">
            <a:avLst/>
          </a:prstGeom>
          <a:noFill/>
        </p:spPr>
        <p:txBody>
          <a:bodyPr wrap="square">
            <a:spAutoFit/>
          </a:bodyPr>
          <a:lstStyle/>
          <a:p>
            <a:pPr>
              <a:lnSpc>
                <a:spcPct val="150000"/>
              </a:lnSpc>
            </a:pPr>
            <a:r>
              <a:rPr lang="en-US" sz="2400" dirty="0"/>
              <a:t>For the example illustrated in Table 4.1, fire insurance could help towards repair or replacement of damaged boilers, other equipment and facility, disrupted operations, and alleviate any longer-term financial costs from the treatment of injured personnel.</a:t>
            </a:r>
            <a:endParaRPr lang="ar-EG" sz="2400" dirty="0"/>
          </a:p>
        </p:txBody>
      </p:sp>
      <p:sp>
        <p:nvSpPr>
          <p:cNvPr id="13" name="TextBox 12">
            <a:extLst>
              <a:ext uri="{FF2B5EF4-FFF2-40B4-BE49-F238E27FC236}">
                <a16:creationId xmlns:a16="http://schemas.microsoft.com/office/drawing/2014/main" id="{1F1310CD-DA8D-4DB9-9595-DA120D65469A}"/>
              </a:ext>
            </a:extLst>
          </p:cNvPr>
          <p:cNvSpPr txBox="1"/>
          <p:nvPr/>
        </p:nvSpPr>
        <p:spPr>
          <a:xfrm>
            <a:off x="3743051" y="233328"/>
            <a:ext cx="3651662" cy="523220"/>
          </a:xfrm>
          <a:prstGeom prst="rect">
            <a:avLst/>
          </a:prstGeom>
          <a:noFill/>
        </p:spPr>
        <p:txBody>
          <a:bodyPr wrap="square">
            <a:spAutoFit/>
          </a:bodyPr>
          <a:lstStyle/>
          <a:p>
            <a:pPr algn="ctr" rtl="0"/>
            <a:r>
              <a:rPr lang="en-US" sz="2800" b="1" i="0" dirty="0">
                <a:solidFill>
                  <a:srgbClr val="3C4043"/>
                </a:solidFill>
                <a:effectLst/>
              </a:rPr>
              <a:t>Recovery planning</a:t>
            </a:r>
            <a:endParaRPr lang="ar-EG" sz="2800" b="1" dirty="0"/>
          </a:p>
        </p:txBody>
      </p:sp>
      <mc:AlternateContent xmlns:mc="http://schemas.openxmlformats.org/markup-compatibility/2006" xmlns:p14="http://schemas.microsoft.com/office/powerpoint/2010/main" xmlns:iact="http://schemas.microsoft.com/office/powerpoint/2014/inkAction">
        <mc:Choice Requires="p14 iact">
          <p:contentPart p14:bwMode="auto" r:id="rId2">
            <p14:nvContentPartPr>
              <p14:cNvPr id="2" name="Ink 1"/>
              <p14:cNvContentPartPr/>
              <p14:nvPr>
                <p:extLst>
                  <p:ext uri="{42D2F446-02D8-4167-A562-619A0277C38B}">
                    <p15:isNarration xmlns:p15="http://schemas.microsoft.com/office/powerpoint/2012/main" val="1"/>
                  </p:ext>
                </p:extLst>
              </p14:nvPr>
            </p14:nvContentPartPr>
            <p14:xfrm>
              <a:off x="4991040" y="1911240"/>
              <a:ext cx="2229120" cy="387720"/>
            </p14:xfrm>
          </p:contentPart>
        </mc:Choice>
        <mc:Fallback xmlns="">
          <p:pic>
            <p:nvPicPr>
              <p:cNvPr id="2" name="Ink 1"/>
              <p:cNvPicPr>
                <a:picLocks noGrp="1" noRot="1" noChangeAspect="1" noMove="1" noResize="1" noEditPoints="1" noAdjustHandles="1" noChangeArrowheads="1" noChangeShapeType="1"/>
              </p:cNvPicPr>
              <p:nvPr/>
            </p:nvPicPr>
            <p:blipFill>
              <a:blip r:embed="rId5"/>
              <a:stretch>
                <a:fillRect/>
              </a:stretch>
            </p:blipFill>
            <p:spPr>
              <a:xfrm>
                <a:off x="4975200" y="1847880"/>
                <a:ext cx="2260800" cy="514440"/>
              </a:xfrm>
              <a:prstGeom prst="rect">
                <a:avLst/>
              </a:prstGeom>
            </p:spPr>
          </p:pic>
        </mc:Fallback>
      </mc:AlternateContent>
    </p:spTree>
    <p:extLst>
      <p:ext uri="{BB962C8B-B14F-4D97-AF65-F5344CB8AC3E}">
        <p14:creationId xmlns:p14="http://schemas.microsoft.com/office/powerpoint/2010/main" val="2261070076"/>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itle 1">
            <a:extLst>
              <a:ext uri="{FF2B5EF4-FFF2-40B4-BE49-F238E27FC236}">
                <a16:creationId xmlns:a16="http://schemas.microsoft.com/office/drawing/2014/main" id="{FCC5BAEB-98AD-4FA9-9709-2C1228598B7B}"/>
              </a:ext>
            </a:extLst>
          </p:cNvPr>
          <p:cNvSpPr>
            <a:spLocks noGrp="1"/>
          </p:cNvSpPr>
          <p:nvPr>
            <p:ph type="title"/>
          </p:nvPr>
        </p:nvSpPr>
        <p:spPr>
          <a:xfrm>
            <a:off x="2624448" y="196727"/>
            <a:ext cx="6702746" cy="655264"/>
          </a:xfrm>
        </p:spPr>
        <p:txBody>
          <a:bodyPr>
            <a:normAutofit/>
          </a:bodyPr>
          <a:lstStyle/>
          <a:p>
            <a:pPr algn="ctr"/>
            <a:r>
              <a:rPr lang="en-US" sz="2800" b="1" dirty="0"/>
              <a:t>Fundamental Steps in risk Treatment</a:t>
            </a:r>
          </a:p>
        </p:txBody>
      </p:sp>
      <p:sp>
        <p:nvSpPr>
          <p:cNvPr id="13" name="Content Placeholder 2">
            <a:extLst>
              <a:ext uri="{FF2B5EF4-FFF2-40B4-BE49-F238E27FC236}">
                <a16:creationId xmlns:a16="http://schemas.microsoft.com/office/drawing/2014/main" id="{9AD5C116-6768-4976-9BDE-1F2D157CAB58}"/>
              </a:ext>
            </a:extLst>
          </p:cNvPr>
          <p:cNvSpPr txBox="1">
            <a:spLocks/>
          </p:cNvSpPr>
          <p:nvPr/>
        </p:nvSpPr>
        <p:spPr>
          <a:xfrm>
            <a:off x="676894" y="1560496"/>
            <a:ext cx="11049897" cy="418040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2400" dirty="0">
                <a:solidFill>
                  <a:prstClr val="black"/>
                </a:solidFill>
              </a:rPr>
              <a:t>For convenience, the 1 + 6 general guiding questions in risk management (RM) in Table 2.1 are repeated here.</a:t>
            </a:r>
          </a:p>
          <a:p>
            <a:pPr marL="0" indent="0" algn="just">
              <a:buFont typeface="Arial" panose="020B0604020202020204" pitchFamily="34" charset="0"/>
              <a:buNone/>
              <a:defRPr/>
            </a:pPr>
            <a:r>
              <a:rPr lang="en-US" sz="2400" dirty="0">
                <a:solidFill>
                  <a:prstClr val="black"/>
                </a:solidFill>
              </a:rPr>
              <a:t>0th What should go right?</a:t>
            </a:r>
          </a:p>
          <a:p>
            <a:pPr marL="0" indent="0" algn="just">
              <a:buFont typeface="Arial" panose="020B0604020202020204" pitchFamily="34" charset="0"/>
              <a:buNone/>
              <a:defRPr/>
            </a:pPr>
            <a:r>
              <a:rPr lang="en-US" sz="2400" dirty="0">
                <a:solidFill>
                  <a:prstClr val="black"/>
                </a:solidFill>
              </a:rPr>
              <a:t>1st What can go wrong?</a:t>
            </a:r>
          </a:p>
          <a:p>
            <a:pPr marL="0" indent="0" algn="just">
              <a:buFont typeface="Arial" panose="020B0604020202020204" pitchFamily="34" charset="0"/>
              <a:buNone/>
              <a:defRPr/>
            </a:pPr>
            <a:r>
              <a:rPr lang="en-US" sz="2400" dirty="0">
                <a:solidFill>
                  <a:prstClr val="black"/>
                </a:solidFill>
              </a:rPr>
              <a:t>2nd What are the causes and consequences?</a:t>
            </a:r>
          </a:p>
          <a:p>
            <a:pPr marL="0" indent="0" algn="just">
              <a:buFont typeface="Arial" panose="020B0604020202020204" pitchFamily="34" charset="0"/>
              <a:buNone/>
              <a:defRPr/>
            </a:pPr>
            <a:r>
              <a:rPr lang="en-US" sz="2400" dirty="0">
                <a:solidFill>
                  <a:prstClr val="black"/>
                </a:solidFill>
              </a:rPr>
              <a:t>3rd What is the likelihood of occurrence?</a:t>
            </a:r>
          </a:p>
          <a:p>
            <a:pPr marL="0" indent="0" algn="just">
              <a:buFont typeface="Arial" panose="020B0604020202020204" pitchFamily="34" charset="0"/>
              <a:buNone/>
              <a:defRPr/>
            </a:pPr>
            <a:r>
              <a:rPr lang="en-US" sz="2400" dirty="0">
                <a:solidFill>
                  <a:prstClr val="black"/>
                </a:solidFill>
              </a:rPr>
              <a:t>4th What can be done to detect, control, and manage them?</a:t>
            </a:r>
          </a:p>
          <a:p>
            <a:pPr marL="0" indent="0" algn="just">
              <a:buFont typeface="Arial" panose="020B0604020202020204" pitchFamily="34" charset="0"/>
              <a:buNone/>
              <a:defRPr/>
            </a:pPr>
            <a:r>
              <a:rPr lang="en-US" sz="2400" dirty="0">
                <a:solidFill>
                  <a:prstClr val="black"/>
                </a:solidFill>
              </a:rPr>
              <a:t>5th What are the alternatives?</a:t>
            </a:r>
          </a:p>
          <a:p>
            <a:pPr marL="0" indent="0" algn="just">
              <a:buFont typeface="Arial" panose="020B0604020202020204" pitchFamily="34" charset="0"/>
              <a:buNone/>
              <a:defRPr/>
            </a:pPr>
            <a:r>
              <a:rPr lang="en-US" sz="2400" dirty="0">
                <a:solidFill>
                  <a:prstClr val="black"/>
                </a:solidFill>
              </a:rPr>
              <a:t>6th What are the effects beyond this particular time?</a:t>
            </a:r>
          </a:p>
        </p:txBody>
      </p:sp>
    </p:spTree>
    <p:extLst>
      <p:ext uri="{BB962C8B-B14F-4D97-AF65-F5344CB8AC3E}">
        <p14:creationId xmlns:p14="http://schemas.microsoft.com/office/powerpoint/2010/main" val="55622197"/>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6C562C7-B941-47AB-A189-D7544286D487}"/>
              </a:ext>
            </a:extLst>
          </p:cNvPr>
          <p:cNvSpPr txBox="1"/>
          <p:nvPr/>
        </p:nvSpPr>
        <p:spPr>
          <a:xfrm>
            <a:off x="593766" y="1807074"/>
            <a:ext cx="11091553" cy="2795958"/>
          </a:xfrm>
          <a:prstGeom prst="rect">
            <a:avLst/>
          </a:prstGeom>
          <a:noFill/>
        </p:spPr>
        <p:txBody>
          <a:bodyPr wrap="square">
            <a:spAutoFit/>
          </a:bodyPr>
          <a:lstStyle/>
          <a:p>
            <a:pPr>
              <a:lnSpc>
                <a:spcPct val="150000"/>
              </a:lnSpc>
            </a:pPr>
            <a:r>
              <a:rPr lang="en-US" sz="2400" dirty="0"/>
              <a:t>The 1st, 2nd, and 3rd questions are those usually associated with risk assessment process culminating in some form of analysis, not just about particular target risk event but also a comparison among other risk events.</a:t>
            </a:r>
          </a:p>
          <a:p>
            <a:pPr>
              <a:lnSpc>
                <a:spcPct val="150000"/>
              </a:lnSpc>
            </a:pPr>
            <a:r>
              <a:rPr lang="en-US" sz="2400" dirty="0"/>
              <a:t> On the other hand, the 4th, 5th, and 6th questions are those usually associated with RM wherein actions on how to use resources for affecting risks are rationalized and justified. </a:t>
            </a:r>
            <a:endParaRPr lang="ar-EG" sz="2400" dirty="0"/>
          </a:p>
        </p:txBody>
      </p:sp>
      <p:sp>
        <p:nvSpPr>
          <p:cNvPr id="13" name="Title 1">
            <a:extLst>
              <a:ext uri="{FF2B5EF4-FFF2-40B4-BE49-F238E27FC236}">
                <a16:creationId xmlns:a16="http://schemas.microsoft.com/office/drawing/2014/main" id="{649598AE-DA39-4110-A5B5-E1A4EDDBF06B}"/>
              </a:ext>
            </a:extLst>
          </p:cNvPr>
          <p:cNvSpPr>
            <a:spLocks noGrp="1"/>
          </p:cNvSpPr>
          <p:nvPr>
            <p:ph type="title"/>
          </p:nvPr>
        </p:nvSpPr>
        <p:spPr>
          <a:xfrm>
            <a:off x="2624448" y="196727"/>
            <a:ext cx="6702746" cy="655264"/>
          </a:xfrm>
        </p:spPr>
        <p:txBody>
          <a:bodyPr>
            <a:normAutofit/>
          </a:bodyPr>
          <a:lstStyle/>
          <a:p>
            <a:pPr algn="ctr"/>
            <a:r>
              <a:rPr lang="en-US" sz="2800" b="1" dirty="0"/>
              <a:t>Fundamental Steps in risk Treatment</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805068568"/>
      </p:ext>
    </p:extLst>
  </p:cSld>
  <p:clrMapOvr>
    <a:masterClrMapping/>
  </p:clrMapOvr>
  <mc:AlternateContent xmlns:mc="http://schemas.openxmlformats.org/markup-compatibility/2006" xmlns:p14="http://schemas.microsoft.com/office/powerpoint/2010/main">
    <mc:Choice Requires="p14">
      <p:transition spd="slow" p14:dur="2000" advTm="225248"/>
    </mc:Choice>
    <mc:Fallback xmlns="">
      <p:transition spd="slow" advTm="2252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65961" y="987021"/>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A0BFE22D-3A21-4FE9-8660-D8A2AAFF75F6}"/>
              </a:ext>
            </a:extLst>
          </p:cNvPr>
          <p:cNvSpPr txBox="1"/>
          <p:nvPr/>
        </p:nvSpPr>
        <p:spPr>
          <a:xfrm>
            <a:off x="570016" y="2003938"/>
            <a:ext cx="11139053" cy="3349956"/>
          </a:xfrm>
          <a:prstGeom prst="rect">
            <a:avLst/>
          </a:prstGeom>
          <a:noFill/>
        </p:spPr>
        <p:txBody>
          <a:bodyPr wrap="square">
            <a:spAutoFit/>
          </a:bodyPr>
          <a:lstStyle/>
          <a:p>
            <a:pPr>
              <a:lnSpc>
                <a:spcPct val="150000"/>
              </a:lnSpc>
            </a:pPr>
            <a:r>
              <a:rPr lang="en-US" sz="2400" dirty="0"/>
              <a:t>To a great degree, the steps in designing plans on how to treat risks follows these 1 + 6 questions in parallel and can be summarized in the following four steps.</a:t>
            </a:r>
          </a:p>
          <a:p>
            <a:pPr>
              <a:lnSpc>
                <a:spcPct val="150000"/>
              </a:lnSpc>
            </a:pPr>
            <a:r>
              <a:rPr lang="en-US" sz="2400" dirty="0"/>
              <a:t>1. Identification of treatment options</a:t>
            </a:r>
          </a:p>
          <a:p>
            <a:pPr>
              <a:lnSpc>
                <a:spcPct val="150000"/>
              </a:lnSpc>
            </a:pPr>
            <a:r>
              <a:rPr lang="en-US" sz="2400" dirty="0"/>
              <a:t>2. Development of an action plan</a:t>
            </a:r>
          </a:p>
          <a:p>
            <a:pPr>
              <a:lnSpc>
                <a:spcPct val="150000"/>
              </a:lnSpc>
            </a:pPr>
            <a:r>
              <a:rPr lang="en-US" sz="2400" dirty="0"/>
              <a:t>3. Approval of an action plan</a:t>
            </a:r>
          </a:p>
          <a:p>
            <a:pPr>
              <a:lnSpc>
                <a:spcPct val="150000"/>
              </a:lnSpc>
            </a:pPr>
            <a:r>
              <a:rPr lang="en-US" sz="2400" dirty="0"/>
              <a:t>4. Implementation of the action plan</a:t>
            </a:r>
            <a:endParaRPr lang="ar-EG" sz="2400" dirty="0"/>
          </a:p>
        </p:txBody>
      </p:sp>
      <p:sp>
        <p:nvSpPr>
          <p:cNvPr id="13" name="Title 1">
            <a:extLst>
              <a:ext uri="{FF2B5EF4-FFF2-40B4-BE49-F238E27FC236}">
                <a16:creationId xmlns:a16="http://schemas.microsoft.com/office/drawing/2014/main" id="{DF22F94B-C286-456E-AA82-8B35F3FF1197}"/>
              </a:ext>
            </a:extLst>
          </p:cNvPr>
          <p:cNvSpPr>
            <a:spLocks noGrp="1"/>
          </p:cNvSpPr>
          <p:nvPr>
            <p:ph type="title"/>
          </p:nvPr>
        </p:nvSpPr>
        <p:spPr>
          <a:xfrm>
            <a:off x="2624448" y="196727"/>
            <a:ext cx="6702746" cy="655264"/>
          </a:xfrm>
        </p:spPr>
        <p:txBody>
          <a:bodyPr>
            <a:normAutofit/>
          </a:bodyPr>
          <a:lstStyle/>
          <a:p>
            <a:pPr algn="ctr"/>
            <a:r>
              <a:rPr lang="en-US" sz="2800" b="1" dirty="0"/>
              <a:t>Fundamental Steps in risk Treatment</a:t>
            </a:r>
          </a:p>
        </p:txBody>
      </p:sp>
    </p:spTree>
    <p:extLst>
      <p:ext uri="{BB962C8B-B14F-4D97-AF65-F5344CB8AC3E}">
        <p14:creationId xmlns:p14="http://schemas.microsoft.com/office/powerpoint/2010/main" val="1546337251"/>
      </p:ext>
    </p:extLst>
  </p:cSld>
  <p:clrMapOvr>
    <a:masterClrMapping/>
  </p:clrMapOvr>
  <mc:AlternateContent xmlns:mc="http://schemas.openxmlformats.org/markup-compatibility/2006" xmlns:p14="http://schemas.microsoft.com/office/powerpoint/2010/main">
    <mc:Choice Requires="p14">
      <p:transition spd="slow" p14:dur="2000" advTm="60279"/>
    </mc:Choice>
    <mc:Fallback xmlns="">
      <p:transition spd="slow" advTm="6027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65961" y="987021"/>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TextBox 13">
            <a:extLst>
              <a:ext uri="{FF2B5EF4-FFF2-40B4-BE49-F238E27FC236}">
                <a16:creationId xmlns:a16="http://schemas.microsoft.com/office/drawing/2014/main" id="{EB8F1ABE-46D1-425C-8DC6-017669E5A9F3}"/>
              </a:ext>
            </a:extLst>
          </p:cNvPr>
          <p:cNvSpPr txBox="1"/>
          <p:nvPr/>
        </p:nvSpPr>
        <p:spPr>
          <a:xfrm>
            <a:off x="3783712" y="303758"/>
            <a:ext cx="4796642" cy="523220"/>
          </a:xfrm>
          <a:prstGeom prst="rect">
            <a:avLst/>
          </a:prstGeom>
          <a:noFill/>
        </p:spPr>
        <p:txBody>
          <a:bodyPr wrap="square">
            <a:spAutoFit/>
          </a:bodyPr>
          <a:lstStyle/>
          <a:p>
            <a:pPr algn="l" rtl="0"/>
            <a:r>
              <a:rPr lang="en-US" sz="2800" b="1" i="0" dirty="0">
                <a:solidFill>
                  <a:srgbClr val="3C4043"/>
                </a:solidFill>
                <a:effectLst/>
              </a:rPr>
              <a:t>Identify treatment options</a:t>
            </a:r>
            <a:endParaRPr lang="ar-EG" sz="2800" b="1" dirty="0"/>
          </a:p>
        </p:txBody>
      </p:sp>
      <p:sp>
        <p:nvSpPr>
          <p:cNvPr id="15" name="TextBox 14">
            <a:extLst>
              <a:ext uri="{FF2B5EF4-FFF2-40B4-BE49-F238E27FC236}">
                <a16:creationId xmlns:a16="http://schemas.microsoft.com/office/drawing/2014/main" id="{E67D7D66-E4C2-4287-8F97-244D448097D2}"/>
              </a:ext>
            </a:extLst>
          </p:cNvPr>
          <p:cNvSpPr txBox="1"/>
          <p:nvPr/>
        </p:nvSpPr>
        <p:spPr>
          <a:xfrm>
            <a:off x="498764" y="1278174"/>
            <a:ext cx="11382061" cy="5011949"/>
          </a:xfrm>
          <a:prstGeom prst="rect">
            <a:avLst/>
          </a:prstGeom>
          <a:noFill/>
        </p:spPr>
        <p:txBody>
          <a:bodyPr wrap="square">
            <a:spAutoFit/>
          </a:bodyPr>
          <a:lstStyle/>
          <a:p>
            <a:pPr>
              <a:lnSpc>
                <a:spcPct val="150000"/>
              </a:lnSpc>
            </a:pPr>
            <a:r>
              <a:rPr lang="en-US" sz="2400" dirty="0"/>
              <a:t>In the first step—identification of treatment options—we need to choose which risk events will be targeted based on their importance and identify appropriate detection and control strategies based on the causal chain of events. </a:t>
            </a:r>
          </a:p>
          <a:p>
            <a:pPr>
              <a:lnSpc>
                <a:spcPct val="150000"/>
              </a:lnSpc>
            </a:pPr>
            <a:r>
              <a:rPr lang="en-US" sz="2400" dirty="0"/>
              <a:t>The following guiding questions may facilitate identification of treatment options.</a:t>
            </a:r>
          </a:p>
          <a:p>
            <a:pPr>
              <a:lnSpc>
                <a:spcPct val="150000"/>
              </a:lnSpc>
            </a:pPr>
            <a:r>
              <a:rPr lang="en-US" sz="2400" dirty="0"/>
              <a:t>Which risk event(s) needs to be treated? </a:t>
            </a:r>
          </a:p>
          <a:p>
            <a:pPr>
              <a:lnSpc>
                <a:spcPct val="150000"/>
              </a:lnSpc>
            </a:pPr>
            <a:r>
              <a:rPr lang="en-US" sz="2400" dirty="0"/>
              <a:t>After obtaining answers to </a:t>
            </a:r>
          </a:p>
          <a:p>
            <a:pPr>
              <a:lnSpc>
                <a:spcPct val="150000"/>
              </a:lnSpc>
            </a:pPr>
            <a:r>
              <a:rPr lang="en-US" sz="2400" dirty="0"/>
              <a:t>the 1st, 2nd, and 3rd guiding questions in RM, the risk analysts can now compare the relative importance of various risk events and effectively establish prioritization among these risks as needing treatment. </a:t>
            </a:r>
            <a:endParaRPr lang="ar-EG" sz="2400" dirty="0"/>
          </a:p>
        </p:txBody>
      </p:sp>
    </p:spTree>
    <p:extLst>
      <p:ext uri="{BB962C8B-B14F-4D97-AF65-F5344CB8AC3E}">
        <p14:creationId xmlns:p14="http://schemas.microsoft.com/office/powerpoint/2010/main" val="2247801140"/>
      </p:ext>
    </p:extLst>
  </p:cSld>
  <p:clrMapOvr>
    <a:masterClrMapping/>
  </p:clrMapOvr>
  <mc:AlternateContent xmlns:mc="http://schemas.openxmlformats.org/markup-compatibility/2006" xmlns:p14="http://schemas.microsoft.com/office/powerpoint/2010/main">
    <mc:Choice Requires="p14">
      <p:transition spd="slow" p14:dur="2000" advTm="5223"/>
    </mc:Choice>
    <mc:Fallback xmlns="">
      <p:transition spd="slow" advTm="522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AF0C43F6-2BA2-4096-BE52-BC794CBF14E9}"/>
              </a:ext>
            </a:extLst>
          </p:cNvPr>
          <p:cNvSpPr txBox="1"/>
          <p:nvPr/>
        </p:nvSpPr>
        <p:spPr>
          <a:xfrm>
            <a:off x="516139" y="1981001"/>
            <a:ext cx="11364686" cy="1687963"/>
          </a:xfrm>
          <a:prstGeom prst="rect">
            <a:avLst/>
          </a:prstGeom>
          <a:noFill/>
        </p:spPr>
        <p:txBody>
          <a:bodyPr wrap="square">
            <a:spAutoFit/>
          </a:bodyPr>
          <a:lstStyle/>
          <a:p>
            <a:pPr>
              <a:lnSpc>
                <a:spcPct val="150000"/>
              </a:lnSpc>
            </a:pPr>
            <a:r>
              <a:rPr lang="en-US" sz="2400" dirty="0"/>
              <a:t>The prioritization may be based on the combination of the chances of occurrence and degree of consequence. Oftentimes, a risk matrix similar to that in Figure 4.1 is used to compare among risk events and facilitate their ranking or prioritization. </a:t>
            </a:r>
          </a:p>
        </p:txBody>
      </p:sp>
      <p:sp>
        <p:nvSpPr>
          <p:cNvPr id="13" name="TextBox 12">
            <a:extLst>
              <a:ext uri="{FF2B5EF4-FFF2-40B4-BE49-F238E27FC236}">
                <a16:creationId xmlns:a16="http://schemas.microsoft.com/office/drawing/2014/main" id="{EB8F1ABE-46D1-425C-8DC6-017669E5A9F3}"/>
              </a:ext>
            </a:extLst>
          </p:cNvPr>
          <p:cNvSpPr txBox="1"/>
          <p:nvPr/>
        </p:nvSpPr>
        <p:spPr>
          <a:xfrm>
            <a:off x="3783712" y="303758"/>
            <a:ext cx="4796642" cy="523220"/>
          </a:xfrm>
          <a:prstGeom prst="rect">
            <a:avLst/>
          </a:prstGeom>
          <a:noFill/>
        </p:spPr>
        <p:txBody>
          <a:bodyPr wrap="square">
            <a:spAutoFit/>
          </a:bodyPr>
          <a:lstStyle/>
          <a:p>
            <a:pPr algn="l" rtl="0"/>
            <a:r>
              <a:rPr lang="en-US" sz="2800" b="1" i="0" dirty="0">
                <a:solidFill>
                  <a:srgbClr val="3C4043"/>
                </a:solidFill>
                <a:effectLst/>
              </a:rPr>
              <a:t>Identify treatment options</a:t>
            </a:r>
            <a:endParaRPr lang="ar-EG" sz="2800" b="1" dirty="0"/>
          </a:p>
        </p:txBody>
      </p:sp>
    </p:spTree>
    <p:extLst>
      <p:ext uri="{BB962C8B-B14F-4D97-AF65-F5344CB8AC3E}">
        <p14:creationId xmlns:p14="http://schemas.microsoft.com/office/powerpoint/2010/main" val="4035795870"/>
      </p:ext>
    </p:extLst>
  </p:cSld>
  <p:clrMapOvr>
    <a:masterClrMapping/>
  </p:clrMapOvr>
  <mc:AlternateContent xmlns:mc="http://schemas.openxmlformats.org/markup-compatibility/2006" xmlns:p14="http://schemas.microsoft.com/office/powerpoint/2010/main">
    <mc:Choice Requires="p14">
      <p:transition spd="slow" p14:dur="2000" advTm="1972"/>
    </mc:Choice>
    <mc:Fallback xmlns="">
      <p:transition spd="slow" advTm="197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65961" y="987021"/>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Picture 10">
            <a:extLst>
              <a:ext uri="{FF2B5EF4-FFF2-40B4-BE49-F238E27FC236}">
                <a16:creationId xmlns:a16="http://schemas.microsoft.com/office/drawing/2014/main" id="{7D68A40E-4098-4D8A-88EE-0BAB65408BCD}"/>
              </a:ext>
            </a:extLst>
          </p:cNvPr>
          <p:cNvPicPr>
            <a:picLocks noChangeAspect="1"/>
          </p:cNvPicPr>
          <p:nvPr/>
        </p:nvPicPr>
        <p:blipFill>
          <a:blip r:embed="rId4"/>
          <a:stretch>
            <a:fillRect/>
          </a:stretch>
        </p:blipFill>
        <p:spPr>
          <a:xfrm>
            <a:off x="5852750" y="1549649"/>
            <a:ext cx="5973289" cy="4144489"/>
          </a:xfrm>
          <a:prstGeom prst="rect">
            <a:avLst/>
          </a:prstGeom>
        </p:spPr>
      </p:pic>
      <p:sp>
        <p:nvSpPr>
          <p:cNvPr id="13" name="Title 1">
            <a:extLst>
              <a:ext uri="{FF2B5EF4-FFF2-40B4-BE49-F238E27FC236}">
                <a16:creationId xmlns:a16="http://schemas.microsoft.com/office/drawing/2014/main" id="{8E185664-1541-472A-9A32-0764CBFE0603}"/>
              </a:ext>
            </a:extLst>
          </p:cNvPr>
          <p:cNvSpPr>
            <a:spLocks noGrp="1"/>
          </p:cNvSpPr>
          <p:nvPr>
            <p:ph type="title"/>
          </p:nvPr>
        </p:nvSpPr>
        <p:spPr>
          <a:xfrm>
            <a:off x="3938242" y="158109"/>
            <a:ext cx="3044449" cy="856766"/>
          </a:xfrm>
        </p:spPr>
        <p:txBody>
          <a:bodyPr>
            <a:normAutofit/>
          </a:bodyPr>
          <a:lstStyle/>
          <a:p>
            <a:pPr algn="ctr"/>
            <a:r>
              <a:rPr lang="en-US" sz="2800" b="1" dirty="0"/>
              <a:t>Risk Matrix</a:t>
            </a:r>
          </a:p>
        </p:txBody>
      </p:sp>
      <p:sp>
        <p:nvSpPr>
          <p:cNvPr id="14" name="TextBox 13">
            <a:extLst>
              <a:ext uri="{FF2B5EF4-FFF2-40B4-BE49-F238E27FC236}">
                <a16:creationId xmlns:a16="http://schemas.microsoft.com/office/drawing/2014/main" id="{0735FB8A-2F71-45A1-98FC-99EBCD8C6BE4}"/>
              </a:ext>
            </a:extLst>
          </p:cNvPr>
          <p:cNvSpPr txBox="1"/>
          <p:nvPr/>
        </p:nvSpPr>
        <p:spPr>
          <a:xfrm>
            <a:off x="449450" y="1544207"/>
            <a:ext cx="6105726" cy="4653646"/>
          </a:xfrm>
          <a:prstGeom prst="rect">
            <a:avLst/>
          </a:prstGeom>
          <a:noFill/>
        </p:spPr>
        <p:txBody>
          <a:bodyPr wrap="square">
            <a:spAutoFit/>
          </a:bodyPr>
          <a:lstStyle/>
          <a:p>
            <a:pPr>
              <a:lnSpc>
                <a:spcPct val="150000"/>
              </a:lnSpc>
            </a:pPr>
            <a:r>
              <a:rPr lang="en-US" sz="2000" b="1" dirty="0"/>
              <a:t>A risk event with a high chance of occurrence and high degree of consequence may be deemed of high priority, such as those that may fall in Zone A of Figure 4.1. Risk events with lower chances of occurrence and lower degree of consequence may be of the lowest priority and may fall in Zones B and C. Using a risk matrix similar to that in Figure 4.1 may be appropriate in cases where the consequences of risk events can be expressed in similar measures, such as a monetary unit. </a:t>
            </a:r>
            <a:endParaRPr lang="ar-EG" sz="2000" b="1" dirty="0"/>
          </a:p>
        </p:txBody>
      </p:sp>
      <mc:AlternateContent xmlns:mc="http://schemas.openxmlformats.org/markup-compatibility/2006" xmlns:p14="http://schemas.microsoft.com/office/powerpoint/2010/main" xmlns:iact="http://schemas.microsoft.com/office/powerpoint/2014/inkAction">
        <mc:Choice Requires="p14 iact">
          <p:contentPart p14:bwMode="auto" r:id="rId5">
            <p14:nvContentPartPr>
              <p14:cNvPr id="2" name="Ink 1"/>
              <p14:cNvContentPartPr/>
              <p14:nvPr>
                <p:extLst>
                  <p:ext uri="{42D2F446-02D8-4167-A562-619A0277C38B}">
                    <p15:isNarration xmlns:p15="http://schemas.microsoft.com/office/powerpoint/2012/main" val="1"/>
                  </p:ext>
                </p:extLst>
              </p14:nvPr>
            </p14:nvContentPartPr>
            <p14:xfrm>
              <a:off x="7315200" y="1905120"/>
              <a:ext cx="3219840" cy="2597400"/>
            </p14:xfrm>
          </p:contentPart>
        </mc:Choice>
        <mc:Fallback xmlns="">
          <p:pic>
            <p:nvPicPr>
              <p:cNvPr id="2" name="Ink 1"/>
              <p:cNvPicPr>
                <a:picLocks noGrp="1" noRot="1" noChangeAspect="1" noMove="1" noResize="1" noEditPoints="1" noAdjustHandles="1" noChangeArrowheads="1" noChangeShapeType="1"/>
              </p:cNvPicPr>
              <p:nvPr/>
            </p:nvPicPr>
            <p:blipFill>
              <a:blip r:embed="rId6"/>
              <a:stretch>
                <a:fillRect/>
              </a:stretch>
            </p:blipFill>
            <p:spPr>
              <a:xfrm>
                <a:off x="7299360" y="1841760"/>
                <a:ext cx="3251520" cy="2724120"/>
              </a:xfrm>
              <a:prstGeom prst="rect">
                <a:avLst/>
              </a:prstGeom>
            </p:spPr>
          </p:pic>
        </mc:Fallback>
      </mc:AlternateContent>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134834305"/>
      </p:ext>
    </p:extLst>
  </p:cSld>
  <p:clrMapOvr>
    <a:masterClrMapping/>
  </p:clrMapOvr>
  <mc:AlternateContent xmlns:mc="http://schemas.openxmlformats.org/markup-compatibility/2006" xmlns:p14="http://schemas.microsoft.com/office/powerpoint/2010/main">
    <mc:Choice Requires="p14">
      <p:transition spd="slow" p14:dur="2000" advTm="80706"/>
    </mc:Choice>
    <mc:Fallback xmlns="">
      <p:transition spd="slow" advTm="807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par>
                                <p:cTn id="7" presetID="59"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md type="call" cmd="playFrom(0.0)">
                                      <p:cBhvr>
                                        <p:cTn id="9"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3"/>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65961" y="987021"/>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53B57D44-902B-42AD-AE37-A3217DF77241}"/>
              </a:ext>
            </a:extLst>
          </p:cNvPr>
          <p:cNvSpPr txBox="1"/>
          <p:nvPr/>
        </p:nvSpPr>
        <p:spPr>
          <a:xfrm>
            <a:off x="612926" y="1713938"/>
            <a:ext cx="11267899" cy="2795958"/>
          </a:xfrm>
          <a:prstGeom prst="rect">
            <a:avLst/>
          </a:prstGeom>
          <a:noFill/>
        </p:spPr>
        <p:txBody>
          <a:bodyPr wrap="square">
            <a:spAutoFit/>
          </a:bodyPr>
          <a:lstStyle/>
          <a:p>
            <a:pPr>
              <a:lnSpc>
                <a:spcPct val="150000"/>
              </a:lnSpc>
            </a:pPr>
            <a:r>
              <a:rPr lang="en-US" sz="2400" dirty="0"/>
              <a:t>However, there may be cases where expressing consequences in the same measure may not be possible or acceptable, such as in the case of some risk events resulting in injury and some resulting in equipment damage. </a:t>
            </a:r>
          </a:p>
          <a:p>
            <a:pPr>
              <a:lnSpc>
                <a:spcPct val="150000"/>
              </a:lnSpc>
            </a:pPr>
            <a:r>
              <a:rPr lang="en-US" sz="2400" dirty="0"/>
              <a:t>Another way to compare and prioritize risk events may be based on categories rather than a matrix such as those shown in Table 4.2. Categorization</a:t>
            </a:r>
            <a:endParaRPr lang="ar-EG" sz="2400" dirty="0"/>
          </a:p>
        </p:txBody>
      </p:sp>
      <p:sp>
        <p:nvSpPr>
          <p:cNvPr id="13" name="Title 1">
            <a:extLst>
              <a:ext uri="{FF2B5EF4-FFF2-40B4-BE49-F238E27FC236}">
                <a16:creationId xmlns:a16="http://schemas.microsoft.com/office/drawing/2014/main" id="{610605EE-4E5D-4FB7-AF8E-6EECB590C4EE}"/>
              </a:ext>
            </a:extLst>
          </p:cNvPr>
          <p:cNvSpPr>
            <a:spLocks noGrp="1"/>
          </p:cNvSpPr>
          <p:nvPr>
            <p:ph type="title"/>
          </p:nvPr>
        </p:nvSpPr>
        <p:spPr>
          <a:xfrm>
            <a:off x="3332601" y="279854"/>
            <a:ext cx="5241384" cy="655264"/>
          </a:xfrm>
        </p:spPr>
        <p:txBody>
          <a:bodyPr>
            <a:normAutofit/>
          </a:bodyPr>
          <a:lstStyle/>
          <a:p>
            <a:pPr algn="ctr"/>
            <a:r>
              <a:rPr lang="en-US" sz="2800" b="1" dirty="0"/>
              <a:t>Risk Prioritization</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596392669"/>
      </p:ext>
    </p:extLst>
  </p:cSld>
  <p:clrMapOvr>
    <a:masterClrMapping/>
  </p:clrMapOvr>
  <mc:AlternateContent xmlns:mc="http://schemas.openxmlformats.org/markup-compatibility/2006" xmlns:p14="http://schemas.microsoft.com/office/powerpoint/2010/main">
    <mc:Choice Requires="p14">
      <p:transition spd="slow" p14:dur="2000" advTm="11512"/>
    </mc:Choice>
    <mc:Fallback xmlns="">
      <p:transition spd="slow" advTm="115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Content Placeholder 3">
            <a:extLst>
              <a:ext uri="{FF2B5EF4-FFF2-40B4-BE49-F238E27FC236}">
                <a16:creationId xmlns:a16="http://schemas.microsoft.com/office/drawing/2014/main" id="{5C4A158F-4DCA-44FA-B7EB-585559183769}"/>
              </a:ext>
            </a:extLst>
          </p:cNvPr>
          <p:cNvPicPr>
            <a:picLocks noChangeAspect="1"/>
          </p:cNvPicPr>
          <p:nvPr/>
        </p:nvPicPr>
        <p:blipFill>
          <a:blip r:embed="rId2"/>
          <a:stretch>
            <a:fillRect/>
          </a:stretch>
        </p:blipFill>
        <p:spPr>
          <a:xfrm>
            <a:off x="1614816" y="1306286"/>
            <a:ext cx="9081369" cy="5246796"/>
          </a:xfrm>
          <a:prstGeom prst="rect">
            <a:avLst/>
          </a:prstGeom>
        </p:spPr>
      </p:pic>
      <p:sp>
        <p:nvSpPr>
          <p:cNvPr id="13" name="Title 1">
            <a:extLst>
              <a:ext uri="{FF2B5EF4-FFF2-40B4-BE49-F238E27FC236}">
                <a16:creationId xmlns:a16="http://schemas.microsoft.com/office/drawing/2014/main" id="{9BF62CE0-A6EA-4D37-B9EB-92FACDA51F37}"/>
              </a:ext>
            </a:extLst>
          </p:cNvPr>
          <p:cNvSpPr>
            <a:spLocks noGrp="1"/>
          </p:cNvSpPr>
          <p:nvPr>
            <p:ph type="title"/>
          </p:nvPr>
        </p:nvSpPr>
        <p:spPr>
          <a:xfrm>
            <a:off x="3332601" y="279854"/>
            <a:ext cx="5241384" cy="655264"/>
          </a:xfrm>
        </p:spPr>
        <p:txBody>
          <a:bodyPr>
            <a:normAutofit/>
          </a:bodyPr>
          <a:lstStyle/>
          <a:p>
            <a:pPr algn="ctr"/>
            <a:r>
              <a:rPr lang="en-US" sz="2800" b="1" dirty="0"/>
              <a:t>Risk Prioritization</a:t>
            </a: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2" name="Ink 1"/>
              <p14:cNvContentPartPr/>
              <p14:nvPr>
                <p:extLst>
                  <p:ext uri="{42D2F446-02D8-4167-A562-619A0277C38B}">
                    <p15:isNarration xmlns:p15="http://schemas.microsoft.com/office/powerpoint/2012/main" val="1"/>
                  </p:ext>
                </p:extLst>
              </p14:nvPr>
            </p14:nvContentPartPr>
            <p14:xfrm>
              <a:off x="1778040" y="3041640"/>
              <a:ext cx="7918920" cy="3143520"/>
            </p14:xfrm>
          </p:contentPart>
        </mc:Choice>
        <mc:Fallback xmlns="">
          <p:pic>
            <p:nvPicPr>
              <p:cNvPr id="2" name="Ink 1"/>
              <p:cNvPicPr>
                <a:picLocks noGrp="1" noRot="1" noChangeAspect="1" noMove="1" noResize="1" noEditPoints="1" noAdjustHandles="1" noChangeArrowheads="1" noChangeShapeType="1"/>
              </p:cNvPicPr>
              <p:nvPr/>
            </p:nvPicPr>
            <p:blipFill>
              <a:blip r:embed="rId6"/>
              <a:stretch>
                <a:fillRect/>
              </a:stretch>
            </p:blipFill>
            <p:spPr>
              <a:xfrm>
                <a:off x="1762200" y="2978280"/>
                <a:ext cx="7950600" cy="3270240"/>
              </a:xfrm>
              <a:prstGeom prst="rect">
                <a:avLst/>
              </a:prstGeom>
            </p:spPr>
          </p:pic>
        </mc:Fallback>
      </mc:AlternateContent>
    </p:spTree>
    <p:extLst>
      <p:ext uri="{BB962C8B-B14F-4D97-AF65-F5344CB8AC3E}">
        <p14:creationId xmlns:p14="http://schemas.microsoft.com/office/powerpoint/2010/main" val="766881804"/>
      </p:ext>
    </p:extLst>
  </p:cSld>
  <p:clrMapOvr>
    <a:masterClrMapping/>
  </p:clrMapOvr>
  <mc:AlternateContent xmlns:mc="http://schemas.openxmlformats.org/markup-compatibility/2006" xmlns:p14="http://schemas.microsoft.com/office/powerpoint/2010/main">
    <mc:Choice Requires="p14">
      <p:transition spd="slow" p14:dur="2000" advTm="87027"/>
    </mc:Choice>
    <mc:Fallback xmlns="">
      <p:transition spd="slow" advTm="870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Content Placeholder 2">
            <a:extLst>
              <a:ext uri="{FF2B5EF4-FFF2-40B4-BE49-F238E27FC236}">
                <a16:creationId xmlns:a16="http://schemas.microsoft.com/office/drawing/2014/main" id="{82DA9244-442D-4719-BCD8-46D05BFE4884}"/>
              </a:ext>
            </a:extLst>
          </p:cNvPr>
          <p:cNvSpPr txBox="1">
            <a:spLocks/>
          </p:cNvSpPr>
          <p:nvPr/>
        </p:nvSpPr>
        <p:spPr>
          <a:xfrm>
            <a:off x="347869" y="1713310"/>
            <a:ext cx="11349325" cy="438618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prstClr val="black"/>
                </a:solidFill>
              </a:rPr>
              <a:t>Categorization allows the analyst to distinguish among types of consequences based on criteria relevant to a particular system without the need to express them using the same measure. For example, a system that greatly values the environment may have a distinct criterion </a:t>
            </a:r>
            <a:r>
              <a:rPr lang="ar-EG" sz="2400" dirty="0">
                <a:solidFill>
                  <a:prstClr val="black"/>
                </a:solidFill>
                <a:cs typeface="Arial" panose="020B0604020202020204" pitchFamily="34" charset="0"/>
              </a:rPr>
              <a:t>معيار متميز</a:t>
            </a:r>
          </a:p>
          <a:p>
            <a:pPr marL="0" indent="0" algn="just">
              <a:lnSpc>
                <a:spcPct val="150000"/>
              </a:lnSpc>
              <a:buFont typeface="Arial" panose="020B0604020202020204" pitchFamily="34" charset="0"/>
              <a:buNone/>
            </a:pPr>
            <a:r>
              <a:rPr lang="en-US" sz="2400" dirty="0">
                <a:solidFill>
                  <a:prstClr val="black"/>
                </a:solidFill>
              </a:rPr>
              <a:t>for risk events that may result in environmental damage. Nonetheless, such categorization of risk events would still be based on some assessment of the chance of occurrence coupled with the consequence if they occur.</a:t>
            </a:r>
          </a:p>
        </p:txBody>
      </p:sp>
      <p:sp>
        <p:nvSpPr>
          <p:cNvPr id="13" name="Title 1">
            <a:extLst>
              <a:ext uri="{FF2B5EF4-FFF2-40B4-BE49-F238E27FC236}">
                <a16:creationId xmlns:a16="http://schemas.microsoft.com/office/drawing/2014/main" id="{233E65D7-946D-400D-8992-AE79A6B5EA15}"/>
              </a:ext>
            </a:extLst>
          </p:cNvPr>
          <p:cNvSpPr>
            <a:spLocks noGrp="1"/>
          </p:cNvSpPr>
          <p:nvPr>
            <p:ph type="title"/>
          </p:nvPr>
        </p:nvSpPr>
        <p:spPr>
          <a:xfrm>
            <a:off x="3332601" y="279854"/>
            <a:ext cx="5241384" cy="655264"/>
          </a:xfrm>
        </p:spPr>
        <p:txBody>
          <a:bodyPr>
            <a:normAutofit/>
          </a:bodyPr>
          <a:lstStyle/>
          <a:p>
            <a:pPr algn="ctr"/>
            <a:r>
              <a:rPr lang="en-US" sz="2800" b="1" dirty="0"/>
              <a:t>Risk Prioritization</a:t>
            </a:r>
          </a:p>
        </p:txBody>
      </p:sp>
      <mc:AlternateContent xmlns:mc="http://schemas.openxmlformats.org/markup-compatibility/2006" xmlns:p14="http://schemas.microsoft.com/office/powerpoint/2010/main" xmlns:iact="http://schemas.microsoft.com/office/powerpoint/2014/inkAction">
        <mc:Choice Requires="p14 iact">
          <p:contentPart p14:bwMode="auto" r:id="rId2">
            <p14:nvContentPartPr>
              <p14:cNvPr id="2" name="Ink 1"/>
              <p14:cNvContentPartPr/>
              <p14:nvPr>
                <p:extLst>
                  <p:ext uri="{42D2F446-02D8-4167-A562-619A0277C38B}">
                    <p15:isNarration xmlns:p15="http://schemas.microsoft.com/office/powerpoint/2012/main" val="1"/>
                  </p:ext>
                </p:extLst>
              </p14:nvPr>
            </p14:nvContentPartPr>
            <p14:xfrm>
              <a:off x="7512120" y="3200400"/>
              <a:ext cx="152640" cy="25920"/>
            </p14:xfrm>
          </p:contentPart>
        </mc:Choice>
        <mc:Fallback xmlns="">
          <p:pic>
            <p:nvPicPr>
              <p:cNvPr id="2" name="Ink 1"/>
              <p:cNvPicPr>
                <a:picLocks noGrp="1" noRot="1" noChangeAspect="1" noMove="1" noResize="1" noEditPoints="1" noAdjustHandles="1" noChangeArrowheads="1" noChangeShapeType="1"/>
              </p:cNvPicPr>
              <p:nvPr/>
            </p:nvPicPr>
            <p:blipFill>
              <a:blip r:embed="rId5"/>
              <a:stretch>
                <a:fillRect/>
              </a:stretch>
            </p:blipFill>
            <p:spPr>
              <a:xfrm>
                <a:off x="7496280" y="3137040"/>
                <a:ext cx="184320" cy="152640"/>
              </a:xfrm>
              <a:prstGeom prst="rect">
                <a:avLst/>
              </a:prstGeom>
            </p:spPr>
          </p:pic>
        </mc:Fallback>
      </mc:AlternateContent>
    </p:spTree>
    <p:extLst>
      <p:ext uri="{BB962C8B-B14F-4D97-AF65-F5344CB8AC3E}">
        <p14:creationId xmlns:p14="http://schemas.microsoft.com/office/powerpoint/2010/main" val="2941168703"/>
      </p:ext>
    </p:extLst>
  </p:cSld>
  <p:clrMapOvr>
    <a:masterClrMapping/>
  </p:clrMapOvr>
  <mc:AlternateContent xmlns:mc="http://schemas.openxmlformats.org/markup-compatibility/2006" xmlns:p14="http://schemas.microsoft.com/office/powerpoint/2010/main">
    <mc:Choice Requires="p14">
      <p:transition spd="slow" p14:dur="2000" advTm="128239"/>
    </mc:Choice>
    <mc:Fallback xmlns="">
      <p:transition spd="slow" advTm="1282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3BE58691-1675-426B-A742-7AFBAF138F22}"/>
              </a:ext>
            </a:extLst>
          </p:cNvPr>
          <p:cNvSpPr txBox="1"/>
          <p:nvPr/>
        </p:nvSpPr>
        <p:spPr>
          <a:xfrm>
            <a:off x="3557650" y="311289"/>
            <a:ext cx="4963886" cy="523220"/>
          </a:xfrm>
          <a:prstGeom prst="rect">
            <a:avLst/>
          </a:prstGeom>
          <a:noFill/>
        </p:spPr>
        <p:txBody>
          <a:bodyPr wrap="square">
            <a:spAutoFit/>
          </a:bodyPr>
          <a:lstStyle/>
          <a:p>
            <a:pPr algn="ctr"/>
            <a:r>
              <a:rPr lang="en-US" sz="2800" b="1" dirty="0"/>
              <a:t>Risk Detection amenability</a:t>
            </a:r>
          </a:p>
        </p:txBody>
      </p:sp>
      <p:sp>
        <p:nvSpPr>
          <p:cNvPr id="13" name="TextBox 12">
            <a:extLst>
              <a:ext uri="{FF2B5EF4-FFF2-40B4-BE49-F238E27FC236}">
                <a16:creationId xmlns:a16="http://schemas.microsoft.com/office/drawing/2014/main" id="{8849943A-18D0-4A41-8923-BE37D1CA8059}"/>
              </a:ext>
            </a:extLst>
          </p:cNvPr>
          <p:cNvSpPr txBox="1"/>
          <p:nvPr/>
        </p:nvSpPr>
        <p:spPr>
          <a:xfrm>
            <a:off x="508660" y="1369327"/>
            <a:ext cx="11174679" cy="4457952"/>
          </a:xfrm>
          <a:prstGeom prst="rect">
            <a:avLst/>
          </a:prstGeom>
          <a:noFill/>
        </p:spPr>
        <p:txBody>
          <a:bodyPr wrap="square">
            <a:spAutoFit/>
          </a:bodyPr>
          <a:lstStyle/>
          <a:p>
            <a:pPr algn="ctr">
              <a:lnSpc>
                <a:spcPct val="150000"/>
              </a:lnSpc>
            </a:pPr>
            <a:r>
              <a:rPr lang="en-US" sz="2400" dirty="0"/>
              <a:t>Risk Detection amenability</a:t>
            </a:r>
          </a:p>
          <a:p>
            <a:pPr>
              <a:lnSpc>
                <a:spcPct val="150000"/>
              </a:lnSpc>
            </a:pPr>
            <a:r>
              <a:rPr lang="en-US" sz="2400" dirty="0"/>
              <a:t>Which segments in the causal chain of events can be detected? Certain segments in the causal chain of events may be more amenable </a:t>
            </a:r>
            <a:r>
              <a:rPr lang="ar-EG" sz="2400" dirty="0"/>
              <a:t>قابله </a:t>
            </a:r>
            <a:r>
              <a:rPr lang="en-US" sz="2400" dirty="0"/>
              <a:t>to detection than other segments based on the mechanics of the phenomena, available technology for detections, and other factors (e.g., ethical and legal factors).</a:t>
            </a:r>
          </a:p>
          <a:p>
            <a:pPr>
              <a:lnSpc>
                <a:spcPct val="150000"/>
              </a:lnSpc>
            </a:pPr>
            <a:r>
              <a:rPr lang="en-US" sz="2400" dirty="0"/>
              <a:t>Which segments of the causal chain of events can be controlled and how? </a:t>
            </a:r>
          </a:p>
          <a:p>
            <a:pPr>
              <a:lnSpc>
                <a:spcPct val="150000"/>
              </a:lnSpc>
            </a:pPr>
            <a:r>
              <a:rPr lang="en-US" sz="2400" dirty="0"/>
              <a:t>In the same way that segments in the causal chain of events may be more amenable than others to detection, some of these segments may be more amenable to control than others.</a:t>
            </a:r>
            <a:endParaRPr lang="ar-EG" sz="2400" dirty="0"/>
          </a:p>
        </p:txBody>
      </p:sp>
      <mc:AlternateContent xmlns:mc="http://schemas.openxmlformats.org/markup-compatibility/2006" xmlns:p14="http://schemas.microsoft.com/office/powerpoint/2010/main" xmlns:iact="http://schemas.microsoft.com/office/powerpoint/2014/inkAction">
        <mc:Choice Requires="p14 iact">
          <p:contentPart p14:bwMode="auto" r:id="rId2">
            <p14:nvContentPartPr>
              <p14:cNvPr id="2" name="Ink 1"/>
              <p14:cNvContentPartPr/>
              <p14:nvPr>
                <p:extLst>
                  <p:ext uri="{42D2F446-02D8-4167-A562-619A0277C38B}">
                    <p15:isNarration xmlns:p15="http://schemas.microsoft.com/office/powerpoint/2012/main" val="1"/>
                  </p:ext>
                </p:extLst>
              </p14:nvPr>
            </p14:nvContentPartPr>
            <p14:xfrm>
              <a:off x="3498840" y="2286000"/>
              <a:ext cx="1486440" cy="178200"/>
            </p14:xfrm>
          </p:contentPart>
        </mc:Choice>
        <mc:Fallback xmlns="">
          <p:pic>
            <p:nvPicPr>
              <p:cNvPr id="2" name="Ink 1"/>
              <p:cNvPicPr>
                <a:picLocks noGrp="1" noRot="1" noChangeAspect="1" noMove="1" noResize="1" noEditPoints="1" noAdjustHandles="1" noChangeArrowheads="1" noChangeShapeType="1"/>
              </p:cNvPicPr>
              <p:nvPr/>
            </p:nvPicPr>
            <p:blipFill>
              <a:blip r:embed="rId5"/>
              <a:stretch>
                <a:fillRect/>
              </a:stretch>
            </p:blipFill>
            <p:spPr>
              <a:xfrm>
                <a:off x="3483000" y="2222640"/>
                <a:ext cx="1518120" cy="304920"/>
              </a:xfrm>
              <a:prstGeom prst="rect">
                <a:avLst/>
              </a:prstGeom>
            </p:spPr>
          </p:pic>
        </mc:Fallback>
      </mc:AlternateContent>
    </p:spTree>
    <p:extLst>
      <p:ext uri="{BB962C8B-B14F-4D97-AF65-F5344CB8AC3E}">
        <p14:creationId xmlns:p14="http://schemas.microsoft.com/office/powerpoint/2010/main" val="2232112908"/>
      </p:ext>
    </p:extLst>
  </p:cSld>
  <p:clrMapOvr>
    <a:masterClrMapping/>
  </p:clrMapOvr>
  <mc:AlternateContent xmlns:mc="http://schemas.openxmlformats.org/markup-compatibility/2006" xmlns:p14="http://schemas.microsoft.com/office/powerpoint/2010/main">
    <mc:Choice Requires="p14">
      <p:transition spd="slow" p14:dur="2000" advTm="105440"/>
    </mc:Choice>
    <mc:Fallback xmlns="">
      <p:transition spd="slow" advTm="1054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TextBox 13">
            <a:extLst>
              <a:ext uri="{FF2B5EF4-FFF2-40B4-BE49-F238E27FC236}">
                <a16:creationId xmlns:a16="http://schemas.microsoft.com/office/drawing/2014/main" id="{22E409C4-0399-47DA-B7D8-47BFF78808FF}"/>
              </a:ext>
            </a:extLst>
          </p:cNvPr>
          <p:cNvSpPr txBox="1"/>
          <p:nvPr/>
        </p:nvSpPr>
        <p:spPr>
          <a:xfrm>
            <a:off x="621475" y="1392851"/>
            <a:ext cx="10949049" cy="4539191"/>
          </a:xfrm>
          <a:prstGeom prst="rect">
            <a:avLst/>
          </a:prstGeom>
          <a:noFill/>
        </p:spPr>
        <p:txBody>
          <a:bodyPr wrap="square">
            <a:spAutoFit/>
          </a:bodyPr>
          <a:lstStyle/>
          <a:p>
            <a:pPr>
              <a:lnSpc>
                <a:spcPct val="150000"/>
              </a:lnSpc>
            </a:pPr>
            <a:r>
              <a:rPr lang="en-US" sz="2800" dirty="0"/>
              <a:t>If the risk event happens, how can the system recover quickly? </a:t>
            </a:r>
          </a:p>
          <a:p>
            <a:pPr>
              <a:lnSpc>
                <a:spcPct val="150000"/>
              </a:lnSpc>
            </a:pPr>
            <a:r>
              <a:rPr lang="en-US" sz="2800" dirty="0"/>
              <a:t>Import-ant functions in the operation of the system are identified for the purpose of analyzing whether any of them can be duplicated or dispersed. </a:t>
            </a:r>
          </a:p>
          <a:p>
            <a:pPr>
              <a:lnSpc>
                <a:spcPct val="150000"/>
              </a:lnSpc>
            </a:pPr>
            <a:r>
              <a:rPr lang="en-US" sz="2800" dirty="0"/>
              <a:t>This applies not only to equipment and information as illustrated in Table 4.1 but also to personnel through cross-trainings. </a:t>
            </a:r>
          </a:p>
          <a:p>
            <a:pPr>
              <a:lnSpc>
                <a:spcPct val="150000"/>
              </a:lnSpc>
            </a:pPr>
            <a:r>
              <a:rPr lang="en-US" sz="2800" dirty="0"/>
              <a:t>Finally, options to purchase insurance products and services also need to be considered based on economic and legal factors.</a:t>
            </a:r>
            <a:endParaRPr lang="ar-EG" sz="2800" dirty="0"/>
          </a:p>
        </p:txBody>
      </p:sp>
      <p:sp>
        <p:nvSpPr>
          <p:cNvPr id="15" name="TextBox 14">
            <a:extLst>
              <a:ext uri="{FF2B5EF4-FFF2-40B4-BE49-F238E27FC236}">
                <a16:creationId xmlns:a16="http://schemas.microsoft.com/office/drawing/2014/main" id="{17F5413B-DB5E-4C8E-B654-D5FDED973A8B}"/>
              </a:ext>
            </a:extLst>
          </p:cNvPr>
          <p:cNvSpPr txBox="1"/>
          <p:nvPr/>
        </p:nvSpPr>
        <p:spPr>
          <a:xfrm>
            <a:off x="3325091" y="407456"/>
            <a:ext cx="4631377" cy="523220"/>
          </a:xfrm>
          <a:prstGeom prst="rect">
            <a:avLst/>
          </a:prstGeom>
          <a:noFill/>
        </p:spPr>
        <p:txBody>
          <a:bodyPr wrap="square">
            <a:spAutoFit/>
          </a:bodyPr>
          <a:lstStyle/>
          <a:p>
            <a:pPr algn="ctr"/>
            <a:r>
              <a:rPr lang="en-US" sz="2800" b="1" dirty="0"/>
              <a:t>Post Risk Occurrence</a:t>
            </a:r>
          </a:p>
        </p:txBody>
      </p:sp>
      <mc:AlternateContent xmlns:mc="http://schemas.openxmlformats.org/markup-compatibility/2006" xmlns:p14="http://schemas.microsoft.com/office/powerpoint/2010/main" xmlns:iact="http://schemas.microsoft.com/office/powerpoint/2014/inkAction">
        <mc:Choice Requires="p14 iact">
          <p:contentPart p14:bwMode="auto" r:id="rId2">
            <p14:nvContentPartPr>
              <p14:cNvPr id="2" name="Ink 1"/>
              <p14:cNvContentPartPr/>
              <p14:nvPr>
                <p:extLst>
                  <p:ext uri="{42D2F446-02D8-4167-A562-619A0277C38B}">
                    <p15:isNarration xmlns:p15="http://schemas.microsoft.com/office/powerpoint/2012/main" val="1"/>
                  </p:ext>
                </p:extLst>
              </p14:nvPr>
            </p14:nvContentPartPr>
            <p14:xfrm>
              <a:off x="4844880" y="1708200"/>
              <a:ext cx="4629600" cy="3683160"/>
            </p14:xfrm>
          </p:contentPart>
        </mc:Choice>
        <mc:Fallback xmlns="">
          <p:pic>
            <p:nvPicPr>
              <p:cNvPr id="2" name="Ink 1"/>
              <p:cNvPicPr>
                <a:picLocks noGrp="1" noRot="1" noChangeAspect="1" noMove="1" noResize="1" noEditPoints="1" noAdjustHandles="1" noChangeArrowheads="1" noChangeShapeType="1"/>
              </p:cNvPicPr>
              <p:nvPr/>
            </p:nvPicPr>
            <p:blipFill>
              <a:blip r:embed="rId5"/>
              <a:stretch>
                <a:fillRect/>
              </a:stretch>
            </p:blipFill>
            <p:spPr>
              <a:xfrm>
                <a:off x="4829040" y="1644840"/>
                <a:ext cx="4661280" cy="3809880"/>
              </a:xfrm>
              <a:prstGeom prst="rect">
                <a:avLst/>
              </a:prstGeom>
            </p:spPr>
          </p:pic>
        </mc:Fallback>
      </mc:AlternateContent>
    </p:spTree>
    <p:extLst>
      <p:ext uri="{BB962C8B-B14F-4D97-AF65-F5344CB8AC3E}">
        <p14:creationId xmlns:p14="http://schemas.microsoft.com/office/powerpoint/2010/main" val="4125571241"/>
      </p:ext>
    </p:extLst>
  </p:cSld>
  <p:clrMapOvr>
    <a:masterClrMapping/>
  </p:clrMapOvr>
  <mc:AlternateContent xmlns:mc="http://schemas.openxmlformats.org/markup-compatibility/2006" xmlns:p14="http://schemas.microsoft.com/office/powerpoint/2010/main">
    <mc:Choice Requires="p14">
      <p:transition spd="slow" p14:dur="2000" advTm="106486"/>
    </mc:Choice>
    <mc:Fallback xmlns="">
      <p:transition spd="slow" advTm="1064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A86CF586-9FC3-4287-8636-4A22FD1AE9AC}"/>
              </a:ext>
            </a:extLst>
          </p:cNvPr>
          <p:cNvSpPr txBox="1"/>
          <p:nvPr/>
        </p:nvSpPr>
        <p:spPr>
          <a:xfrm>
            <a:off x="3319153" y="303758"/>
            <a:ext cx="4944236" cy="523220"/>
          </a:xfrm>
          <a:prstGeom prst="rect">
            <a:avLst/>
          </a:prstGeom>
          <a:noFill/>
        </p:spPr>
        <p:txBody>
          <a:bodyPr wrap="square">
            <a:spAutoFit/>
          </a:bodyPr>
          <a:lstStyle/>
          <a:p>
            <a:pPr algn="ctr"/>
            <a:r>
              <a:rPr lang="en-US" sz="2800" b="1" dirty="0"/>
              <a:t>Development Of Action Plan </a:t>
            </a:r>
          </a:p>
        </p:txBody>
      </p:sp>
      <p:sp>
        <p:nvSpPr>
          <p:cNvPr id="13" name="TextBox 12">
            <a:extLst>
              <a:ext uri="{FF2B5EF4-FFF2-40B4-BE49-F238E27FC236}">
                <a16:creationId xmlns:a16="http://schemas.microsoft.com/office/drawing/2014/main" id="{205C508F-AC30-4D02-834E-19967306CA40}"/>
              </a:ext>
            </a:extLst>
          </p:cNvPr>
          <p:cNvSpPr txBox="1"/>
          <p:nvPr/>
        </p:nvSpPr>
        <p:spPr>
          <a:xfrm>
            <a:off x="391886" y="1054653"/>
            <a:ext cx="11340935" cy="5565947"/>
          </a:xfrm>
          <a:prstGeom prst="rect">
            <a:avLst/>
          </a:prstGeom>
          <a:noFill/>
        </p:spPr>
        <p:txBody>
          <a:bodyPr wrap="square">
            <a:spAutoFit/>
          </a:bodyPr>
          <a:lstStyle/>
          <a:p>
            <a:pPr marL="0" indent="0" algn="just">
              <a:lnSpc>
                <a:spcPct val="150000"/>
              </a:lnSpc>
              <a:buFont typeface="Arial" panose="020B0604020202020204" pitchFamily="34" charset="0"/>
              <a:buNone/>
              <a:defRPr/>
            </a:pPr>
            <a:r>
              <a:rPr lang="en-US" sz="2400" dirty="0">
                <a:solidFill>
                  <a:prstClr val="black"/>
                </a:solidFill>
              </a:rPr>
              <a:t>In the second step—development of an action plan—we need to generate combinations of particular risk treatments that will be effective for a particular system and target risk event and the accountable party. </a:t>
            </a:r>
          </a:p>
          <a:p>
            <a:pPr marL="0" indent="0" algn="just">
              <a:lnSpc>
                <a:spcPct val="150000"/>
              </a:lnSpc>
              <a:buFont typeface="Arial" panose="020B0604020202020204" pitchFamily="34" charset="0"/>
              <a:buNone/>
              <a:defRPr/>
            </a:pPr>
            <a:r>
              <a:rPr lang="en-US" sz="2400" dirty="0">
                <a:solidFill>
                  <a:prstClr val="black"/>
                </a:solidFill>
              </a:rPr>
              <a:t>Which risk treatment strategies will work well together? </a:t>
            </a:r>
          </a:p>
          <a:p>
            <a:pPr marL="0" indent="0" algn="just">
              <a:lnSpc>
                <a:spcPct val="150000"/>
              </a:lnSpc>
              <a:buFont typeface="Arial" panose="020B0604020202020204" pitchFamily="34" charset="0"/>
              <a:buNone/>
              <a:defRPr/>
            </a:pPr>
            <a:r>
              <a:rPr lang="en-US" sz="2400" dirty="0">
                <a:solidFill>
                  <a:prstClr val="black"/>
                </a:solidFill>
              </a:rPr>
              <a:t>Risk treatment strategies are not mutually exclusive and effective action plans that are usually made up of combination of strategies, albeit in various degrees.</a:t>
            </a:r>
          </a:p>
          <a:p>
            <a:pPr marL="0" indent="0" algn="just">
              <a:lnSpc>
                <a:spcPct val="150000"/>
              </a:lnSpc>
              <a:buFont typeface="Arial" panose="020B0604020202020204" pitchFamily="34" charset="0"/>
              <a:buNone/>
              <a:defRPr/>
            </a:pPr>
            <a:r>
              <a:rPr lang="en-US" sz="2400" dirty="0">
                <a:solidFill>
                  <a:prstClr val="black"/>
                </a:solidFill>
              </a:rPr>
              <a:t>Who will be accountable for implementing the plan? </a:t>
            </a:r>
          </a:p>
          <a:p>
            <a:pPr marL="0" indent="0" algn="just">
              <a:lnSpc>
                <a:spcPct val="150000"/>
              </a:lnSpc>
              <a:buFont typeface="Arial" panose="020B0604020202020204" pitchFamily="34" charset="0"/>
              <a:buNone/>
              <a:defRPr/>
            </a:pPr>
            <a:r>
              <a:rPr lang="en-US" sz="2400" dirty="0">
                <a:solidFill>
                  <a:prstClr val="black"/>
                </a:solidFill>
              </a:rPr>
              <a:t>Upon determination of risk treatment strategies, the parties (individuals, job descriptions, teams, or organizations) that will be most reasonably held accountable for their implementation are identified.</a:t>
            </a:r>
          </a:p>
        </p:txBody>
      </p:sp>
    </p:spTree>
    <p:extLst>
      <p:ext uri="{BB962C8B-B14F-4D97-AF65-F5344CB8AC3E}">
        <p14:creationId xmlns:p14="http://schemas.microsoft.com/office/powerpoint/2010/main" val="1479167719"/>
      </p:ext>
    </p:extLst>
  </p:cSld>
  <p:clrMapOvr>
    <a:masterClrMapping/>
  </p:clrMapOvr>
  <mc:AlternateContent xmlns:mc="http://schemas.openxmlformats.org/markup-compatibility/2006" xmlns:p14="http://schemas.microsoft.com/office/powerpoint/2010/main">
    <mc:Choice Requires="p14">
      <p:transition spd="slow" p14:dur="2000" advTm="112779"/>
    </mc:Choice>
    <mc:Fallback xmlns="">
      <p:transition spd="slow" advTm="11277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B36216EF-5CCE-43F8-9F58-D74E074215EC}"/>
              </a:ext>
            </a:extLst>
          </p:cNvPr>
          <p:cNvSpPr txBox="1"/>
          <p:nvPr/>
        </p:nvSpPr>
        <p:spPr>
          <a:xfrm>
            <a:off x="2978728" y="303758"/>
            <a:ext cx="6234544" cy="523220"/>
          </a:xfrm>
          <a:prstGeom prst="rect">
            <a:avLst/>
          </a:prstGeom>
          <a:noFill/>
        </p:spPr>
        <p:txBody>
          <a:bodyPr wrap="square">
            <a:spAutoFit/>
          </a:bodyPr>
          <a:lstStyle/>
          <a:p>
            <a:pPr algn="ctr"/>
            <a:r>
              <a:rPr lang="en-US" sz="2800" b="1" i="0" dirty="0">
                <a:solidFill>
                  <a:srgbClr val="3C4043"/>
                </a:solidFill>
                <a:effectLst/>
              </a:rPr>
              <a:t>Approval of the Action plan</a:t>
            </a:r>
            <a:endParaRPr lang="ar-EG" sz="2800" b="1" dirty="0"/>
          </a:p>
        </p:txBody>
      </p:sp>
      <p:sp>
        <p:nvSpPr>
          <p:cNvPr id="14" name="TextBox 13">
            <a:extLst>
              <a:ext uri="{FF2B5EF4-FFF2-40B4-BE49-F238E27FC236}">
                <a16:creationId xmlns:a16="http://schemas.microsoft.com/office/drawing/2014/main" id="{4EEAEA67-4AF2-49BA-99C7-53410E5953A2}"/>
              </a:ext>
            </a:extLst>
          </p:cNvPr>
          <p:cNvSpPr txBox="1"/>
          <p:nvPr/>
        </p:nvSpPr>
        <p:spPr>
          <a:xfrm>
            <a:off x="496785" y="1471422"/>
            <a:ext cx="11198430" cy="4524315"/>
          </a:xfrm>
          <a:prstGeom prst="rect">
            <a:avLst/>
          </a:prstGeom>
          <a:noFill/>
        </p:spPr>
        <p:txBody>
          <a:bodyPr wrap="square">
            <a:spAutoFit/>
          </a:bodyPr>
          <a:lstStyle/>
          <a:p>
            <a:pPr marL="342900" indent="-342900">
              <a:buFont typeface="Wingdings" panose="05000000000000000000" pitchFamily="2" charset="2"/>
              <a:buChar char="§"/>
            </a:pPr>
            <a:r>
              <a:rPr lang="en-US" sz="2400" dirty="0"/>
              <a:t>In the third step—approval of the action plan—we need to obtain the approval of the action plan from the management and from responsible parties.</a:t>
            </a:r>
          </a:p>
          <a:p>
            <a:pPr marL="342900" indent="-342900">
              <a:buFont typeface="Wingdings" panose="05000000000000000000" pitchFamily="2" charset="2"/>
              <a:buChar char="§"/>
            </a:pPr>
            <a:r>
              <a:rPr lang="en-US" sz="2400" dirty="0"/>
              <a:t>How much will this cost? </a:t>
            </a:r>
          </a:p>
          <a:p>
            <a:pPr marL="342900" indent="-342900">
              <a:buFont typeface="Wingdings" panose="05000000000000000000" pitchFamily="2" charset="2"/>
              <a:buChar char="§"/>
            </a:pPr>
            <a:r>
              <a:rPr lang="en-US" sz="2400" dirty="0"/>
              <a:t>From the management’s perspective, there will most likely be a need to economically rationalize the choice of risk treatment strategies based on the benefit that the system will get from such plan compared to the cost of implementation.</a:t>
            </a:r>
          </a:p>
          <a:p>
            <a:pPr marL="342900" indent="-342900">
              <a:buFont typeface="Wingdings" panose="05000000000000000000" pitchFamily="2" charset="2"/>
              <a:buChar char="§"/>
            </a:pPr>
            <a:r>
              <a:rPr lang="en-US" sz="2400" dirty="0"/>
              <a:t>Who will lead the implementation? </a:t>
            </a:r>
          </a:p>
          <a:p>
            <a:pPr marL="342900" indent="-342900">
              <a:buFont typeface="Wingdings" panose="05000000000000000000" pitchFamily="2" charset="2"/>
              <a:buChar char="§"/>
            </a:pPr>
            <a:r>
              <a:rPr lang="en-US" sz="2400" dirty="0"/>
              <a:t>Management commitment is also needed to coordinate among the various responsible parties and assure that required resources for implementation are made available. </a:t>
            </a:r>
          </a:p>
          <a:p>
            <a:pPr marL="342900" indent="-342900">
              <a:buFont typeface="Wingdings" panose="05000000000000000000" pitchFamily="2" charset="2"/>
              <a:buChar char="§"/>
            </a:pPr>
            <a:r>
              <a:rPr lang="en-US" sz="2400" dirty="0"/>
              <a:t>From the perspective of the parties responsible for the various treatment strategies, their commitment based on motivation and incentives are needed for long-term effectiveness of the plan.</a:t>
            </a:r>
            <a:endParaRPr lang="ar-EG" sz="2400" dirty="0"/>
          </a:p>
        </p:txBody>
      </p:sp>
      <mc:AlternateContent xmlns:mc="http://schemas.openxmlformats.org/markup-compatibility/2006" xmlns:p14="http://schemas.microsoft.com/office/powerpoint/2010/main" xmlns:iact="http://schemas.microsoft.com/office/powerpoint/2014/inkAction">
        <mc:Choice Requires="p14 iact">
          <p:contentPart p14:bwMode="auto" r:id="rId2">
            <p14:nvContentPartPr>
              <p14:cNvPr id="2" name="Ink 1"/>
              <p14:cNvContentPartPr/>
              <p14:nvPr>
                <p:extLst>
                  <p:ext uri="{42D2F446-02D8-4167-A562-619A0277C38B}">
                    <p15:isNarration xmlns:p15="http://schemas.microsoft.com/office/powerpoint/2012/main" val="1"/>
                  </p:ext>
                </p:extLst>
              </p14:nvPr>
            </p14:nvContentPartPr>
            <p14:xfrm>
              <a:off x="939960" y="2355840"/>
              <a:ext cx="4222800" cy="1721160"/>
            </p14:xfrm>
          </p:contentPart>
        </mc:Choice>
        <mc:Fallback xmlns="">
          <p:pic>
            <p:nvPicPr>
              <p:cNvPr id="2" name="Ink 1"/>
              <p:cNvPicPr>
                <a:picLocks noGrp="1" noRot="1" noChangeAspect="1" noMove="1" noResize="1" noEditPoints="1" noAdjustHandles="1" noChangeArrowheads="1" noChangeShapeType="1"/>
              </p:cNvPicPr>
              <p:nvPr/>
            </p:nvPicPr>
            <p:blipFill>
              <a:blip r:embed="rId5"/>
              <a:stretch>
                <a:fillRect/>
              </a:stretch>
            </p:blipFill>
            <p:spPr>
              <a:xfrm>
                <a:off x="924120" y="2292480"/>
                <a:ext cx="4254480" cy="1847880"/>
              </a:xfrm>
              <a:prstGeom prst="rect">
                <a:avLst/>
              </a:prstGeom>
            </p:spPr>
          </p:pic>
        </mc:Fallback>
      </mc:AlternateContent>
    </p:spTree>
    <p:extLst>
      <p:ext uri="{BB962C8B-B14F-4D97-AF65-F5344CB8AC3E}">
        <p14:creationId xmlns:p14="http://schemas.microsoft.com/office/powerpoint/2010/main" val="2027481004"/>
      </p:ext>
    </p:extLst>
  </p:cSld>
  <p:clrMapOvr>
    <a:masterClrMapping/>
  </p:clrMapOvr>
  <mc:AlternateContent xmlns:mc="http://schemas.openxmlformats.org/markup-compatibility/2006" xmlns:p14="http://schemas.microsoft.com/office/powerpoint/2010/main">
    <mc:Choice Requires="p14">
      <p:transition spd="slow" p14:dur="2000" advTm="66126"/>
    </mc:Choice>
    <mc:Fallback xmlns="">
      <p:transition spd="slow" advTm="661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1C8827EA-A311-4B9C-92B0-E28F3CAF1397}"/>
              </a:ext>
            </a:extLst>
          </p:cNvPr>
          <p:cNvSpPr txBox="1"/>
          <p:nvPr/>
        </p:nvSpPr>
        <p:spPr>
          <a:xfrm>
            <a:off x="463138" y="1953033"/>
            <a:ext cx="11329059" cy="2241960"/>
          </a:xfrm>
          <a:prstGeom prst="rect">
            <a:avLst/>
          </a:prstGeom>
          <a:noFill/>
        </p:spPr>
        <p:txBody>
          <a:bodyPr wrap="square">
            <a:spAutoFit/>
          </a:bodyPr>
          <a:lstStyle/>
          <a:p>
            <a:pPr>
              <a:lnSpc>
                <a:spcPct val="150000"/>
              </a:lnSpc>
            </a:pPr>
            <a:r>
              <a:rPr lang="en-US" sz="2400" dirty="0"/>
              <a:t>A single party—individual or team—is usually assigned the accountability of assuring the plan is implemented. </a:t>
            </a:r>
          </a:p>
          <a:p>
            <a:pPr>
              <a:lnSpc>
                <a:spcPct val="150000"/>
              </a:lnSpc>
            </a:pPr>
            <a:r>
              <a:rPr lang="en-US" sz="2400" dirty="0"/>
              <a:t>This party responsible for the overall plan is usually labeled as the risk manager, safety officer, or other similar job title.</a:t>
            </a:r>
            <a:endParaRPr lang="ar-EG" sz="2400" dirty="0"/>
          </a:p>
        </p:txBody>
      </p:sp>
      <p:sp>
        <p:nvSpPr>
          <p:cNvPr id="13" name="TextBox 12">
            <a:extLst>
              <a:ext uri="{FF2B5EF4-FFF2-40B4-BE49-F238E27FC236}">
                <a16:creationId xmlns:a16="http://schemas.microsoft.com/office/drawing/2014/main" id="{CB2799EC-7983-4D3C-8BB1-EF96E8B90575}"/>
              </a:ext>
            </a:extLst>
          </p:cNvPr>
          <p:cNvSpPr txBox="1"/>
          <p:nvPr/>
        </p:nvSpPr>
        <p:spPr>
          <a:xfrm>
            <a:off x="2978728" y="303758"/>
            <a:ext cx="6234544" cy="523220"/>
          </a:xfrm>
          <a:prstGeom prst="rect">
            <a:avLst/>
          </a:prstGeom>
          <a:noFill/>
        </p:spPr>
        <p:txBody>
          <a:bodyPr wrap="square">
            <a:spAutoFit/>
          </a:bodyPr>
          <a:lstStyle/>
          <a:p>
            <a:pPr algn="ctr"/>
            <a:r>
              <a:rPr lang="en-US" sz="2800" b="1" i="0" dirty="0">
                <a:solidFill>
                  <a:srgbClr val="3C4043"/>
                </a:solidFill>
                <a:effectLst/>
              </a:rPr>
              <a:t>Approval of the Action plan</a:t>
            </a:r>
            <a:endParaRPr lang="ar-EG" sz="2800" b="1" dirty="0"/>
          </a:p>
        </p:txBody>
      </p:sp>
    </p:spTree>
    <p:extLst>
      <p:ext uri="{BB962C8B-B14F-4D97-AF65-F5344CB8AC3E}">
        <p14:creationId xmlns:p14="http://schemas.microsoft.com/office/powerpoint/2010/main" val="1806075208"/>
      </p:ext>
    </p:extLst>
  </p:cSld>
  <p:clrMapOvr>
    <a:masterClrMapping/>
  </p:clrMapOvr>
  <mc:AlternateContent xmlns:mc="http://schemas.openxmlformats.org/markup-compatibility/2006" xmlns:p14="http://schemas.microsoft.com/office/powerpoint/2010/main">
    <mc:Choice Requires="p14">
      <p:transition spd="slow" p14:dur="2000" advTm="105456"/>
    </mc:Choice>
    <mc:Fallback xmlns="">
      <p:transition spd="slow" advTm="10545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69C4648D-9E70-45E7-9A4D-9304F9B0A59A}"/>
              </a:ext>
            </a:extLst>
          </p:cNvPr>
          <p:cNvSpPr txBox="1"/>
          <p:nvPr/>
        </p:nvSpPr>
        <p:spPr>
          <a:xfrm>
            <a:off x="3406238" y="342283"/>
            <a:ext cx="4597730" cy="523220"/>
          </a:xfrm>
          <a:prstGeom prst="rect">
            <a:avLst/>
          </a:prstGeom>
          <a:noFill/>
        </p:spPr>
        <p:txBody>
          <a:bodyPr wrap="square">
            <a:spAutoFit/>
          </a:bodyPr>
          <a:lstStyle/>
          <a:p>
            <a:pPr algn="ctr"/>
            <a:r>
              <a:rPr lang="en-US" sz="2800" b="1" dirty="0"/>
              <a:t>Finally - pay attention</a:t>
            </a:r>
            <a:endParaRPr lang="ar-EG" sz="2800" b="1" dirty="0"/>
          </a:p>
        </p:txBody>
      </p:sp>
      <p:sp>
        <p:nvSpPr>
          <p:cNvPr id="2" name="Rectangle 1"/>
          <p:cNvSpPr/>
          <p:nvPr/>
        </p:nvSpPr>
        <p:spPr>
          <a:xfrm>
            <a:off x="418641" y="1199906"/>
            <a:ext cx="11270255" cy="4524315"/>
          </a:xfrm>
          <a:prstGeom prst="rect">
            <a:avLst/>
          </a:prstGeom>
        </p:spPr>
        <p:txBody>
          <a:bodyPr wrap="square">
            <a:spAutoFit/>
          </a:bodyPr>
          <a:lstStyle/>
          <a:p>
            <a:pPr>
              <a:lnSpc>
                <a:spcPct val="200000"/>
              </a:lnSpc>
            </a:pPr>
            <a:r>
              <a:rPr lang="en-GB" sz="2400" dirty="0"/>
              <a:t>Risk treatment is a general term to indicate modifying a system or its elements for the purpose of affecting particular risk events deemed important based on the chances of occurrence, the consequences if the risk events happen, and other factors. </a:t>
            </a:r>
          </a:p>
          <a:p>
            <a:pPr>
              <a:lnSpc>
                <a:spcPct val="200000"/>
              </a:lnSpc>
            </a:pPr>
            <a:r>
              <a:rPr lang="en-GB" sz="2400" b="1" dirty="0"/>
              <a:t>The general objectives in risk treatments are </a:t>
            </a:r>
          </a:p>
          <a:p>
            <a:pPr>
              <a:lnSpc>
                <a:spcPct val="200000"/>
              </a:lnSpc>
            </a:pPr>
            <a:r>
              <a:rPr lang="en-GB" sz="2400" u="sng" dirty="0"/>
              <a:t>(a) reduction in the chances of occurrence of the risk events </a:t>
            </a:r>
          </a:p>
          <a:p>
            <a:pPr>
              <a:lnSpc>
                <a:spcPct val="200000"/>
              </a:lnSpc>
            </a:pPr>
            <a:r>
              <a:rPr lang="en-GB" sz="2400" u="sng" dirty="0"/>
              <a:t>(b) reduction in the consequences if the risk events occur. </a:t>
            </a:r>
          </a:p>
        </p:txBody>
      </p:sp>
    </p:spTree>
    <p:extLst>
      <p:ext uri="{BB962C8B-B14F-4D97-AF65-F5344CB8AC3E}">
        <p14:creationId xmlns:p14="http://schemas.microsoft.com/office/powerpoint/2010/main" val="2403785462"/>
      </p:ext>
    </p:extLst>
  </p:cSld>
  <p:clrMapOvr>
    <a:masterClrMapping/>
  </p:clrMapOvr>
  <mc:AlternateContent xmlns:mc="http://schemas.openxmlformats.org/markup-compatibility/2006" xmlns:p14="http://schemas.microsoft.com/office/powerpoint/2010/main">
    <mc:Choice Requires="p14">
      <p:transition spd="slow" p14:dur="2000" advTm="31903"/>
    </mc:Choice>
    <mc:Fallback xmlns="">
      <p:transition spd="slow" advTm="3190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724CD802-39C3-4288-8AA2-E02BFE563680}"/>
              </a:ext>
            </a:extLst>
          </p:cNvPr>
          <p:cNvSpPr txBox="1"/>
          <p:nvPr/>
        </p:nvSpPr>
        <p:spPr>
          <a:xfrm>
            <a:off x="3406238" y="342283"/>
            <a:ext cx="4597730" cy="523220"/>
          </a:xfrm>
          <a:prstGeom prst="rect">
            <a:avLst/>
          </a:prstGeom>
          <a:noFill/>
        </p:spPr>
        <p:txBody>
          <a:bodyPr wrap="square">
            <a:spAutoFit/>
          </a:bodyPr>
          <a:lstStyle/>
          <a:p>
            <a:pPr algn="ctr"/>
            <a:r>
              <a:rPr lang="en-US" sz="2800" b="1" dirty="0"/>
              <a:t>Finally - pay attention</a:t>
            </a:r>
            <a:endParaRPr lang="ar-EG" sz="2800" b="1" dirty="0"/>
          </a:p>
        </p:txBody>
      </p:sp>
      <p:sp>
        <p:nvSpPr>
          <p:cNvPr id="2" name="Rectangle 1"/>
          <p:cNvSpPr/>
          <p:nvPr/>
        </p:nvSpPr>
        <p:spPr>
          <a:xfrm>
            <a:off x="394771" y="1059847"/>
            <a:ext cx="11402458" cy="6555641"/>
          </a:xfrm>
          <a:prstGeom prst="rect">
            <a:avLst/>
          </a:prstGeom>
        </p:spPr>
        <p:txBody>
          <a:bodyPr wrap="square">
            <a:spAutoFit/>
          </a:bodyPr>
          <a:lstStyle/>
          <a:p>
            <a:pPr>
              <a:lnSpc>
                <a:spcPct val="200000"/>
              </a:lnSpc>
            </a:pPr>
            <a:r>
              <a:rPr lang="en-GB" sz="2400" b="1" u="sng" dirty="0"/>
              <a:t>The fundamental steps and corresponding guide questions in developing a plan for risk treatment are as follows.</a:t>
            </a:r>
            <a:endParaRPr lang="ar-EG" sz="2400" b="1" u="sng" dirty="0"/>
          </a:p>
          <a:p>
            <a:pPr algn="ctr">
              <a:lnSpc>
                <a:spcPct val="200000"/>
              </a:lnSpc>
            </a:pPr>
            <a:r>
              <a:rPr lang="en-GB" sz="2400" b="1" u="sng" dirty="0">
                <a:solidFill>
                  <a:srgbClr val="C00000"/>
                </a:solidFill>
              </a:rPr>
              <a:t>1- Identification of treatment options</a:t>
            </a:r>
            <a:endParaRPr lang="ar-EG" sz="2400" b="1" u="sng" dirty="0">
              <a:solidFill>
                <a:srgbClr val="C00000"/>
              </a:solidFill>
            </a:endParaRPr>
          </a:p>
          <a:p>
            <a:pPr>
              <a:lnSpc>
                <a:spcPct val="200000"/>
              </a:lnSpc>
            </a:pPr>
            <a:r>
              <a:rPr lang="en-GB" sz="2400" dirty="0"/>
              <a:t>Which risk event needs to be treated?</a:t>
            </a:r>
          </a:p>
          <a:p>
            <a:pPr>
              <a:lnSpc>
                <a:spcPct val="200000"/>
              </a:lnSpc>
            </a:pPr>
            <a:r>
              <a:rPr lang="en-GB" sz="2400" dirty="0"/>
              <a:t>Which segments in the causal chain of events can be detected?</a:t>
            </a:r>
          </a:p>
          <a:p>
            <a:pPr>
              <a:lnSpc>
                <a:spcPct val="200000"/>
              </a:lnSpc>
            </a:pPr>
            <a:r>
              <a:rPr lang="en-GB" sz="2400" dirty="0"/>
              <a:t>Which segments of the causal chain of events can be controlled and how?</a:t>
            </a:r>
          </a:p>
          <a:p>
            <a:pPr>
              <a:lnSpc>
                <a:spcPct val="200000"/>
              </a:lnSpc>
            </a:pPr>
            <a:r>
              <a:rPr lang="en-GB" sz="2400" dirty="0"/>
              <a:t>If the risk event happens, how can the system recover quickly?</a:t>
            </a:r>
          </a:p>
          <a:p>
            <a:pPr>
              <a:lnSpc>
                <a:spcPct val="200000"/>
              </a:lnSpc>
            </a:pPr>
            <a:endParaRPr lang="en-GB" dirty="0"/>
          </a:p>
          <a:p>
            <a:pPr>
              <a:lnSpc>
                <a:spcPct val="200000"/>
              </a:lnSpc>
            </a:pPr>
            <a:endParaRPr lang="en-GB" sz="2400" dirty="0"/>
          </a:p>
        </p:txBody>
      </p:sp>
    </p:spTree>
    <p:extLst>
      <p:ext uri="{BB962C8B-B14F-4D97-AF65-F5344CB8AC3E}">
        <p14:creationId xmlns:p14="http://schemas.microsoft.com/office/powerpoint/2010/main" val="4006540758"/>
      </p:ext>
    </p:extLst>
  </p:cSld>
  <p:clrMapOvr>
    <a:masterClrMapping/>
  </p:clrMapOvr>
  <mc:AlternateContent xmlns:mc="http://schemas.openxmlformats.org/markup-compatibility/2006" xmlns:p14="http://schemas.microsoft.com/office/powerpoint/2010/main">
    <mc:Choice Requires="p14">
      <p:transition spd="slow" p14:dur="2000" advTm="57234"/>
    </mc:Choice>
    <mc:Fallback xmlns="">
      <p:transition spd="slow" advTm="5723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7F42CA7D-66C7-4917-9C87-C01D5433FB8B}"/>
              </a:ext>
            </a:extLst>
          </p:cNvPr>
          <p:cNvSpPr txBox="1"/>
          <p:nvPr/>
        </p:nvSpPr>
        <p:spPr>
          <a:xfrm>
            <a:off x="3406238" y="342283"/>
            <a:ext cx="4597730" cy="523220"/>
          </a:xfrm>
          <a:prstGeom prst="rect">
            <a:avLst/>
          </a:prstGeom>
          <a:noFill/>
        </p:spPr>
        <p:txBody>
          <a:bodyPr wrap="square">
            <a:spAutoFit/>
          </a:bodyPr>
          <a:lstStyle/>
          <a:p>
            <a:pPr algn="ctr"/>
            <a:r>
              <a:rPr lang="en-US" sz="2800" b="1" dirty="0"/>
              <a:t>Finally - pay attention</a:t>
            </a:r>
            <a:endParaRPr lang="ar-EG" sz="2800" b="1" dirty="0"/>
          </a:p>
        </p:txBody>
      </p:sp>
      <p:sp>
        <p:nvSpPr>
          <p:cNvPr id="2" name="Rectangle 1"/>
          <p:cNvSpPr/>
          <p:nvPr/>
        </p:nvSpPr>
        <p:spPr>
          <a:xfrm>
            <a:off x="651299" y="1252980"/>
            <a:ext cx="11352014" cy="4524315"/>
          </a:xfrm>
          <a:prstGeom prst="rect">
            <a:avLst/>
          </a:prstGeom>
        </p:spPr>
        <p:txBody>
          <a:bodyPr wrap="square">
            <a:spAutoFit/>
          </a:bodyPr>
          <a:lstStyle/>
          <a:p>
            <a:pPr algn="ctr">
              <a:lnSpc>
                <a:spcPct val="200000"/>
              </a:lnSpc>
            </a:pPr>
            <a:r>
              <a:rPr lang="en-GB" sz="2400" b="1" u="sng" dirty="0">
                <a:solidFill>
                  <a:srgbClr val="C00000"/>
                </a:solidFill>
              </a:rPr>
              <a:t>2- Development of action plan</a:t>
            </a:r>
            <a:endParaRPr lang="ar-EG" sz="2400" b="1" u="sng" dirty="0">
              <a:solidFill>
                <a:srgbClr val="C00000"/>
              </a:solidFill>
            </a:endParaRPr>
          </a:p>
          <a:p>
            <a:pPr>
              <a:lnSpc>
                <a:spcPct val="200000"/>
              </a:lnSpc>
            </a:pPr>
            <a:r>
              <a:rPr lang="en-GB" sz="2400" dirty="0">
                <a:latin typeface="Times New Roman" panose="02020603050405020304" pitchFamily="18" charset="0"/>
              </a:rPr>
              <a:t>Which risk treatment strategies will work well together?</a:t>
            </a:r>
          </a:p>
          <a:p>
            <a:pPr>
              <a:lnSpc>
                <a:spcPct val="200000"/>
              </a:lnSpc>
            </a:pPr>
            <a:r>
              <a:rPr lang="en-GB" sz="2400" dirty="0">
                <a:latin typeface="Times New Roman" panose="02020603050405020304" pitchFamily="18" charset="0"/>
              </a:rPr>
              <a:t>Who will be accountable for implementing the plan?</a:t>
            </a:r>
          </a:p>
          <a:p>
            <a:pPr algn="ctr">
              <a:lnSpc>
                <a:spcPct val="200000"/>
              </a:lnSpc>
            </a:pPr>
            <a:r>
              <a:rPr lang="en-GB" sz="2400" b="1" u="sng" dirty="0">
                <a:solidFill>
                  <a:srgbClr val="C00000"/>
                </a:solidFill>
                <a:latin typeface="Times New Roman" panose="02020603050405020304" pitchFamily="18" charset="0"/>
              </a:rPr>
              <a:t>3- Approval of action plan</a:t>
            </a:r>
          </a:p>
          <a:p>
            <a:pPr>
              <a:lnSpc>
                <a:spcPct val="200000"/>
              </a:lnSpc>
            </a:pPr>
            <a:r>
              <a:rPr lang="en-GB" sz="2400" dirty="0">
                <a:latin typeface="Times New Roman" panose="02020603050405020304" pitchFamily="18" charset="0"/>
              </a:rPr>
              <a:t>How much will this cost?</a:t>
            </a:r>
          </a:p>
          <a:p>
            <a:pPr>
              <a:lnSpc>
                <a:spcPct val="200000"/>
              </a:lnSpc>
            </a:pPr>
            <a:r>
              <a:rPr lang="en-GB" sz="2400" dirty="0">
                <a:latin typeface="Times New Roman" panose="02020603050405020304" pitchFamily="18" charset="0"/>
              </a:rPr>
              <a:t>Who will lead the implementation?</a:t>
            </a:r>
          </a:p>
        </p:txBody>
      </p:sp>
      <mc:AlternateContent xmlns:mc="http://schemas.openxmlformats.org/markup-compatibility/2006" xmlns:p14="http://schemas.microsoft.com/office/powerpoint/2010/main" xmlns:iact="http://schemas.microsoft.com/office/powerpoint/2014/inkAction">
        <mc:Choice Requires="p14 iact">
          <p:contentPart p14:bwMode="auto" r:id="rId2">
            <p14:nvContentPartPr>
              <p14:cNvPr id="3" name="Ink 2"/>
              <p14:cNvContentPartPr/>
              <p14:nvPr>
                <p:extLst>
                  <p:ext uri="{42D2F446-02D8-4167-A562-619A0277C38B}">
                    <p15:isNarration xmlns:p15="http://schemas.microsoft.com/office/powerpoint/2012/main" val="1"/>
                  </p:ext>
                </p:extLst>
              </p14:nvPr>
            </p14:nvContentPartPr>
            <p14:xfrm>
              <a:off x="4826160" y="3701880"/>
              <a:ext cx="3162600" cy="476640"/>
            </p14:xfrm>
          </p:contentPart>
        </mc:Choice>
        <mc:Fallback xmlns="">
          <p:pic>
            <p:nvPicPr>
              <p:cNvPr id="3" name="Ink 2"/>
              <p:cNvPicPr>
                <a:picLocks noGrp="1" noRot="1" noChangeAspect="1" noMove="1" noResize="1" noEditPoints="1" noAdjustHandles="1" noChangeArrowheads="1" noChangeShapeType="1"/>
              </p:cNvPicPr>
              <p:nvPr/>
            </p:nvPicPr>
            <p:blipFill>
              <a:blip r:embed="rId5"/>
              <a:stretch>
                <a:fillRect/>
              </a:stretch>
            </p:blipFill>
            <p:spPr>
              <a:xfrm>
                <a:off x="4810320" y="3638520"/>
                <a:ext cx="3194280" cy="603360"/>
              </a:xfrm>
              <a:prstGeom prst="rect">
                <a:avLst/>
              </a:prstGeom>
            </p:spPr>
          </p:pic>
        </mc:Fallback>
      </mc:AlternateContent>
    </p:spTree>
    <p:extLst>
      <p:ext uri="{BB962C8B-B14F-4D97-AF65-F5344CB8AC3E}">
        <p14:creationId xmlns:p14="http://schemas.microsoft.com/office/powerpoint/2010/main" val="982363172"/>
      </p:ext>
    </p:extLst>
  </p:cSld>
  <p:clrMapOvr>
    <a:masterClrMapping/>
  </p:clrMapOvr>
  <mc:AlternateContent xmlns:mc="http://schemas.openxmlformats.org/markup-compatibility/2006" xmlns:p14="http://schemas.microsoft.com/office/powerpoint/2010/main">
    <mc:Choice Requires="p14">
      <p:transition spd="slow" p14:dur="2000" advTm="50763"/>
    </mc:Choice>
    <mc:Fallback xmlns="">
      <p:transition spd="slow" advTm="507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md type="call" cmd="playFrom(0.0)">
                                      <p:cBhvr>
                                        <p:cTn id="7"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7F42CA7D-66C7-4917-9C87-C01D5433FB8B}"/>
              </a:ext>
            </a:extLst>
          </p:cNvPr>
          <p:cNvSpPr txBox="1"/>
          <p:nvPr/>
        </p:nvSpPr>
        <p:spPr>
          <a:xfrm>
            <a:off x="3406238" y="342283"/>
            <a:ext cx="4597730" cy="523220"/>
          </a:xfrm>
          <a:prstGeom prst="rect">
            <a:avLst/>
          </a:prstGeom>
          <a:noFill/>
        </p:spPr>
        <p:txBody>
          <a:bodyPr wrap="square">
            <a:spAutoFit/>
          </a:bodyPr>
          <a:lstStyle/>
          <a:p>
            <a:pPr algn="ctr"/>
            <a:r>
              <a:rPr lang="en-US" sz="2800" b="1" dirty="0"/>
              <a:t>Finally - pay attention</a:t>
            </a:r>
            <a:endParaRPr lang="ar-EG" sz="2800" b="1" dirty="0"/>
          </a:p>
        </p:txBody>
      </p:sp>
      <p:sp>
        <p:nvSpPr>
          <p:cNvPr id="2" name="Rectangle 1"/>
          <p:cNvSpPr/>
          <p:nvPr/>
        </p:nvSpPr>
        <p:spPr>
          <a:xfrm>
            <a:off x="572877" y="1005102"/>
            <a:ext cx="11307948" cy="1872629"/>
          </a:xfrm>
          <a:prstGeom prst="rect">
            <a:avLst/>
          </a:prstGeom>
        </p:spPr>
        <p:txBody>
          <a:bodyPr wrap="square">
            <a:spAutoFit/>
          </a:bodyPr>
          <a:lstStyle/>
          <a:p>
            <a:pPr algn="ctr">
              <a:lnSpc>
                <a:spcPct val="200000"/>
              </a:lnSpc>
            </a:pPr>
            <a:r>
              <a:rPr lang="en-GB" sz="2400" b="1" u="sng" dirty="0">
                <a:solidFill>
                  <a:srgbClr val="C00000"/>
                </a:solidFill>
                <a:latin typeface="Times New Roman" panose="02020603050405020304" pitchFamily="18" charset="0"/>
              </a:rPr>
              <a:t>Implementation of action plan</a:t>
            </a:r>
          </a:p>
          <a:p>
            <a:pPr>
              <a:lnSpc>
                <a:spcPct val="150000"/>
              </a:lnSpc>
            </a:pPr>
            <a:r>
              <a:rPr lang="en-GB" sz="2400" dirty="0">
                <a:latin typeface="Times New Roman" panose="02020603050405020304" pitchFamily="18" charset="0"/>
              </a:rPr>
              <a:t>How can the plan be improved?</a:t>
            </a:r>
          </a:p>
          <a:p>
            <a:pPr>
              <a:lnSpc>
                <a:spcPct val="150000"/>
              </a:lnSpc>
            </a:pPr>
            <a:r>
              <a:rPr lang="en-GB" sz="2400" dirty="0">
                <a:latin typeface="Times New Roman" panose="02020603050405020304" pitchFamily="18" charset="0"/>
              </a:rPr>
              <a:t>What are the residual and emerging risks?</a:t>
            </a:r>
          </a:p>
        </p:txBody>
      </p:sp>
      <p:sp>
        <p:nvSpPr>
          <p:cNvPr id="3" name="Rectangle 2"/>
          <p:cNvSpPr/>
          <p:nvPr/>
        </p:nvSpPr>
        <p:spPr>
          <a:xfrm>
            <a:off x="533399" y="3028874"/>
            <a:ext cx="11347425" cy="3416320"/>
          </a:xfrm>
          <a:prstGeom prst="rect">
            <a:avLst/>
          </a:prstGeom>
        </p:spPr>
        <p:txBody>
          <a:bodyPr wrap="square">
            <a:spAutoFit/>
          </a:bodyPr>
          <a:lstStyle/>
          <a:p>
            <a:pPr>
              <a:lnSpc>
                <a:spcPct val="150000"/>
              </a:lnSpc>
            </a:pPr>
            <a:r>
              <a:rPr lang="en-GB" sz="2400" b="1" u="sng" dirty="0">
                <a:solidFill>
                  <a:srgbClr val="C00000"/>
                </a:solidFill>
                <a:latin typeface="Times New Roman" panose="02020603050405020304" pitchFamily="18" charset="0"/>
              </a:rPr>
              <a:t>Finally</a:t>
            </a:r>
            <a:r>
              <a:rPr lang="en-GB" sz="2400" dirty="0">
                <a:latin typeface="Times New Roman" panose="02020603050405020304" pitchFamily="18" charset="0"/>
              </a:rPr>
              <a:t>, the systems approach needs to be considered throughout the development and implementation of risk treatment plans. Consideration needs to be placed on possible challenges brought about by the multicausal nature of risk events, synergistic effects of risk treatment strategies, resulting countervailing risks, the need to rationalize cost of treatment, estimating the benefits of risk avoidance, and economics that may allow or prevent risk transfers.</a:t>
            </a:r>
            <a:endParaRPr lang="en-GB" sz="2400" dirty="0"/>
          </a:p>
        </p:txBody>
      </p:sp>
    </p:spTree>
    <p:extLst>
      <p:ext uri="{BB962C8B-B14F-4D97-AF65-F5344CB8AC3E}">
        <p14:creationId xmlns:p14="http://schemas.microsoft.com/office/powerpoint/2010/main" val="4099402022"/>
      </p:ext>
    </p:extLst>
  </p:cSld>
  <p:clrMapOvr>
    <a:masterClrMapping/>
  </p:clrMapOvr>
  <mc:AlternateContent xmlns:mc="http://schemas.openxmlformats.org/markup-compatibility/2006" xmlns:p14="http://schemas.microsoft.com/office/powerpoint/2010/main">
    <mc:Choice Requires="p14">
      <p:transition spd="slow" p14:dur="2000" advTm="10880"/>
    </mc:Choice>
    <mc:Fallback xmlns="">
      <p:transition spd="slow" advTm="1088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B32758B3-891C-4551-8966-FBF2903F557B}"/>
              </a:ext>
            </a:extLst>
          </p:cNvPr>
          <p:cNvSpPr txBox="1">
            <a:spLocks/>
          </p:cNvSpPr>
          <p:nvPr/>
        </p:nvSpPr>
        <p:spPr>
          <a:xfrm>
            <a:off x="2082090" y="258981"/>
            <a:ext cx="7182535"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sz="3200" b="1" dirty="0">
                <a:latin typeface="+mn-lt"/>
              </a:rPr>
              <a:t>10. References &amp; Resources</a:t>
            </a:r>
          </a:p>
        </p:txBody>
      </p:sp>
      <p:pic>
        <p:nvPicPr>
          <p:cNvPr id="9" name="Picture 8">
            <a:extLst>
              <a:ext uri="{FF2B5EF4-FFF2-40B4-BE49-F238E27FC236}">
                <a16:creationId xmlns:a16="http://schemas.microsoft.com/office/drawing/2014/main" id="{1F3B2C98-25E7-469A-9244-26C231380069}"/>
              </a:ext>
            </a:extLst>
          </p:cNvPr>
          <p:cNvPicPr>
            <a:picLocks noChangeAspect="1"/>
          </p:cNvPicPr>
          <p:nvPr/>
        </p:nvPicPr>
        <p:blipFill>
          <a:blip r:embed="rId4"/>
          <a:stretch>
            <a:fillRect/>
          </a:stretch>
        </p:blipFill>
        <p:spPr>
          <a:xfrm>
            <a:off x="7636089" y="1155869"/>
            <a:ext cx="3437072" cy="4943333"/>
          </a:xfrm>
          <a:prstGeom prst="rect">
            <a:avLst/>
          </a:prstGeom>
        </p:spPr>
      </p:pic>
      <p:sp>
        <p:nvSpPr>
          <p:cNvPr id="13" name="TextBox 12">
            <a:extLst>
              <a:ext uri="{FF2B5EF4-FFF2-40B4-BE49-F238E27FC236}">
                <a16:creationId xmlns:a16="http://schemas.microsoft.com/office/drawing/2014/main" id="{D84BD7F6-6D35-4921-AE2E-984626D08525}"/>
              </a:ext>
            </a:extLst>
          </p:cNvPr>
          <p:cNvSpPr txBox="1"/>
          <p:nvPr/>
        </p:nvSpPr>
        <p:spPr>
          <a:xfrm>
            <a:off x="603811" y="1736192"/>
            <a:ext cx="6283712" cy="369332"/>
          </a:xfrm>
          <a:prstGeom prst="rect">
            <a:avLst/>
          </a:prstGeom>
          <a:noFill/>
        </p:spPr>
        <p:txBody>
          <a:bodyPr wrap="square">
            <a:spAutoFit/>
          </a:bodyPr>
          <a:lstStyle/>
          <a:p>
            <a:pPr marL="285750" indent="-285750">
              <a:buFont typeface="Wingdings" panose="05000000000000000000" pitchFamily="2" charset="2"/>
              <a:buChar char="q"/>
            </a:pPr>
            <a:r>
              <a:rPr lang="en-US" dirty="0">
                <a:hlinkClick r:id="rId5"/>
              </a:rPr>
              <a:t>Causal Chain - Tool/Concept/Definition (thwink.org)</a:t>
            </a:r>
            <a:endParaRPr lang="ar-EG" dirty="0"/>
          </a:p>
        </p:txBody>
      </p:sp>
      <mc:AlternateContent xmlns:mc="http://schemas.openxmlformats.org/markup-compatibility/2006" xmlns:p14="http://schemas.microsoft.com/office/powerpoint/2010/main" xmlns:iact="http://schemas.microsoft.com/office/powerpoint/2014/inkAction">
        <mc:Choice Requires="p14 iact">
          <p:contentPart p14:bwMode="auto" r:id="rId6">
            <p14:nvContentPartPr>
              <p14:cNvPr id="3" name="Ink 2"/>
              <p14:cNvContentPartPr/>
              <p14:nvPr>
                <p:extLst>
                  <p:ext uri="{42D2F446-02D8-4167-A562-619A0277C38B}">
                    <p15:isNarration xmlns:p15="http://schemas.microsoft.com/office/powerpoint/2012/main" val="1"/>
                  </p:ext>
                </p:extLst>
              </p14:nvPr>
            </p14:nvContentPartPr>
            <p14:xfrm>
              <a:off x="799920" y="1492200"/>
              <a:ext cx="6960240" cy="4953240"/>
            </p14:xfrm>
          </p:contentPart>
        </mc:Choice>
        <mc:Fallback xmlns="">
          <p:pic>
            <p:nvPicPr>
              <p:cNvPr id="3" name="Ink 2"/>
              <p:cNvPicPr>
                <a:picLocks noGrp="1" noRot="1" noChangeAspect="1" noMove="1" noResize="1" noEditPoints="1" noAdjustHandles="1" noChangeArrowheads="1" noChangeShapeType="1"/>
              </p:cNvPicPr>
              <p:nvPr/>
            </p:nvPicPr>
            <p:blipFill>
              <a:blip r:embed="rId9"/>
              <a:stretch>
                <a:fillRect/>
              </a:stretch>
            </p:blipFill>
            <p:spPr>
              <a:xfrm>
                <a:off x="790560" y="1482840"/>
                <a:ext cx="6978960" cy="4971960"/>
              </a:xfrm>
              <a:prstGeom prst="rect">
                <a:avLst/>
              </a:prstGeom>
            </p:spPr>
          </p:pic>
        </mc:Fallback>
      </mc:AlternateContent>
    </p:spTree>
    <p:custDataLst>
      <p:tags r:id="rId1"/>
    </p:custDataLst>
    <p:extLst>
      <p:ext uri="{BB962C8B-B14F-4D97-AF65-F5344CB8AC3E}">
        <p14:creationId xmlns:p14="http://schemas.microsoft.com/office/powerpoint/2010/main" val="15149610"/>
      </p:ext>
    </p:extLst>
  </p:cSld>
  <p:clrMapOvr>
    <a:masterClrMapping/>
  </p:clrMapOvr>
  <mc:AlternateContent xmlns:mc="http://schemas.openxmlformats.org/markup-compatibility/2006" xmlns:p14="http://schemas.microsoft.com/office/powerpoint/2010/main">
    <mc:Choice Requires="p14">
      <p:transition spd="slow" p14:dur="2000" advTm="107692"/>
    </mc:Choice>
    <mc:Fallback xmlns="">
      <p:transition spd="slow" advTm="1076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md type="call" cmd="playFrom(0.0)">
                                      <p:cBhvr>
                                        <p:cTn id="7"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6897" y="80234"/>
            <a:ext cx="2305141" cy="1076343"/>
          </a:xfrm>
          <a:prstGeom prst="rect">
            <a:avLst/>
          </a:prstGeom>
        </p:spPr>
      </p:pic>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48630" y="1326018"/>
            <a:ext cx="8076691" cy="4843001"/>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3389063" y="4383936"/>
            <a:ext cx="4684420" cy="1077218"/>
          </a:xfrm>
          <a:prstGeom prst="rect">
            <a:avLst/>
          </a:prstGeom>
          <a:noFill/>
        </p:spPr>
        <p:txBody>
          <a:bodyPr wrap="square" rtlCol="1">
            <a:spAutoFit/>
          </a:bodyPr>
          <a:lstStyle/>
          <a:p>
            <a:pPr algn="ctr"/>
            <a:r>
              <a:rPr lang="en-US" sz="3200" b="1" dirty="0">
                <a:latin typeface="Ink Free" panose="03080402000500000000" pitchFamily="66" charset="0"/>
              </a:rPr>
              <a:t>My Best Wishes …</a:t>
            </a:r>
          </a:p>
          <a:p>
            <a:pPr algn="ctr"/>
            <a:r>
              <a:rPr lang="en-US" sz="3200" b="1" dirty="0">
                <a:latin typeface="Ink Free" panose="03080402000500000000" pitchFamily="66" charset="0"/>
              </a:rPr>
              <a:t>* Dr. Ayman Hassan *</a:t>
            </a:r>
            <a:endParaRPr lang="ar-EG" sz="3200" b="1" dirty="0">
              <a:latin typeface="Ink Free" panose="03080402000500000000" pitchFamily="66"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3430"/>
    </mc:Choice>
    <mc:Fallback xmlns="">
      <p:transition spd="slow" advTm="134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0"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xml><?xml version="1.0" encoding="utf-8"?>
<p:tagLst xmlns:a="http://schemas.openxmlformats.org/drawingml/2006/main" xmlns:r="http://schemas.openxmlformats.org/officeDocument/2006/relationships" xmlns:p="http://schemas.openxmlformats.org/presentationml/2006/main">
  <p:tag name="TIMING" val="|6.7"/>
</p:tagLst>
</file>

<file path=ppt/tags/tag3.xml><?xml version="1.0" encoding="utf-8"?>
<p:tagLst xmlns:a="http://schemas.openxmlformats.org/drawingml/2006/main" xmlns:r="http://schemas.openxmlformats.org/officeDocument/2006/relationships" xmlns:p="http://schemas.openxmlformats.org/presentationml/2006/main">
  <p:tag name="TIMING" val="|1.8|4"/>
</p:tagLst>
</file>

<file path=ppt/tags/tag4.xml><?xml version="1.0" encoding="utf-8"?>
<p:tagLst xmlns:a="http://schemas.openxmlformats.org/drawingml/2006/main" xmlns:r="http://schemas.openxmlformats.org/officeDocument/2006/relationships" xmlns:p="http://schemas.openxmlformats.org/presentationml/2006/main">
  <p:tag name="TIMING" val="|8.2|1"/>
</p:tagLst>
</file>

<file path=ppt/theme/theme1.xml><?xml version="1.0" encoding="utf-8"?>
<a:theme xmlns:a="http://schemas.openxmlformats.org/drawingml/2006/main" name="Office Theme">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EB572E1-1C69-4376-8F17-67B70A0DA3C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www.w3.org/XML/1998/namespace"/>
    <ds:schemaRef ds:uri="http://purl.org/dc/elements/1.1/"/>
    <ds:schemaRef ds:uri="http://schemas.microsoft.com/office/2006/documentManagement/types"/>
    <ds:schemaRef ds:uri="http://purl.org/dc/terms/"/>
    <ds:schemaRef ds:uri="aca13214-df29-4e3c-a050-857c0bf7bd8e"/>
    <ds:schemaRef ds:uri="http://schemas.openxmlformats.org/package/2006/metadata/core-properties"/>
    <ds:schemaRef ds:uri="http://purl.org/dc/dcmitype/"/>
    <ds:schemaRef ds:uri="688354b5-287c-4cda-825e-1d7935aea40e"/>
    <ds:schemaRef ds:uri="http://schemas.microsoft.com/office/infopath/2007/PartnerControls"/>
    <ds:schemaRef ds:uri="http://schemas.microsoft.com/office/2006/metadata/propertie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7741</TotalTime>
  <Words>4065</Words>
  <Application>Microsoft Office PowerPoint</Application>
  <PresentationFormat>Widescreen</PresentationFormat>
  <Paragraphs>373</Paragraphs>
  <Slides>48</Slides>
  <Notes>3</Notes>
  <HiddenSlides>0</HiddenSlides>
  <MMClips>5</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Alexandria</vt:lpstr>
      <vt:lpstr>Arial</vt:lpstr>
      <vt:lpstr>Arial Black</vt:lpstr>
      <vt:lpstr>Calibri</vt:lpstr>
      <vt:lpstr>Ink Free</vt:lpstr>
      <vt:lpstr>Segoe Script</vt:lpstr>
      <vt:lpstr>Times New Roman</vt:lpstr>
      <vt:lpstr>Wingdings</vt:lpstr>
      <vt:lpstr>Office Theme</vt:lpstr>
      <vt:lpstr>PowerPoint Presentation</vt:lpstr>
      <vt:lpstr>PowerPoint Presentation</vt:lpstr>
      <vt:lpstr>PowerPoint Presentation</vt:lpstr>
      <vt:lpstr>PowerPoint Presentation</vt:lpstr>
      <vt:lpstr>Introduction </vt:lpstr>
      <vt:lpstr>Introduction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Control</vt:lpstr>
      <vt:lpstr>Control</vt:lpstr>
      <vt:lpstr>Control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Fundamental Steps in risk Treatment</vt:lpstr>
      <vt:lpstr>Fundamental Steps in risk Treatment</vt:lpstr>
      <vt:lpstr>Fundamental Steps in risk Treatment</vt:lpstr>
      <vt:lpstr>PowerPoint Presentation</vt:lpstr>
      <vt:lpstr>PowerPoint Presentation</vt:lpstr>
      <vt:lpstr>Risk Matrix</vt:lpstr>
      <vt:lpstr>Risk Prioritization</vt:lpstr>
      <vt:lpstr>Risk Prioritization</vt:lpstr>
      <vt:lpstr>Risk Prioritization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Sayed</cp:lastModifiedBy>
  <cp:revision>1144</cp:revision>
  <dcterms:created xsi:type="dcterms:W3CDTF">2023-04-29T09:08:00Z</dcterms:created>
  <dcterms:modified xsi:type="dcterms:W3CDTF">2024-08-02T13:42:04Z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