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7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8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12.xml" ContentType="application/vnd.openxmlformats-officedocument.presentationml.notesSlide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notesSlides/notesSlide38.xml" ContentType="application/vnd.openxmlformats-officedocument.presentationml.notesSlide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46"/>
  </p:notesMasterIdLst>
  <p:sldIdLst>
    <p:sldId id="303" r:id="rId5"/>
    <p:sldId id="523" r:id="rId6"/>
    <p:sldId id="276" r:id="rId7"/>
    <p:sldId id="553" r:id="rId8"/>
    <p:sldId id="510" r:id="rId9"/>
    <p:sldId id="593" r:id="rId10"/>
    <p:sldId id="594" r:id="rId11"/>
    <p:sldId id="554" r:id="rId12"/>
    <p:sldId id="595" r:id="rId13"/>
    <p:sldId id="598" r:id="rId14"/>
    <p:sldId id="562" r:id="rId15"/>
    <p:sldId id="555" r:id="rId16"/>
    <p:sldId id="616" r:id="rId17"/>
    <p:sldId id="556" r:id="rId18"/>
    <p:sldId id="597" r:id="rId19"/>
    <p:sldId id="564" r:id="rId20"/>
    <p:sldId id="599" r:id="rId21"/>
    <p:sldId id="592" r:id="rId22"/>
    <p:sldId id="604" r:id="rId23"/>
    <p:sldId id="607" r:id="rId24"/>
    <p:sldId id="608" r:id="rId25"/>
    <p:sldId id="609" r:id="rId26"/>
    <p:sldId id="605" r:id="rId27"/>
    <p:sldId id="606" r:id="rId28"/>
    <p:sldId id="610" r:id="rId29"/>
    <p:sldId id="511" r:id="rId30"/>
    <p:sldId id="600" r:id="rId31"/>
    <p:sldId id="601" r:id="rId32"/>
    <p:sldId id="559" r:id="rId33"/>
    <p:sldId id="613" r:id="rId34"/>
    <p:sldId id="603" r:id="rId35"/>
    <p:sldId id="612" r:id="rId36"/>
    <p:sldId id="602" r:id="rId37"/>
    <p:sldId id="611" r:id="rId38"/>
    <p:sldId id="615" r:id="rId39"/>
    <p:sldId id="514" r:id="rId40"/>
    <p:sldId id="614" r:id="rId41"/>
    <p:sldId id="515" r:id="rId42"/>
    <p:sldId id="563" r:id="rId43"/>
    <p:sldId id="570" r:id="rId44"/>
    <p:sldId id="349" r:id="rId4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303"/>
            <p14:sldId id="523"/>
            <p14:sldId id="276"/>
            <p14:sldId id="553"/>
            <p14:sldId id="510"/>
            <p14:sldId id="593"/>
            <p14:sldId id="594"/>
            <p14:sldId id="554"/>
            <p14:sldId id="595"/>
            <p14:sldId id="598"/>
            <p14:sldId id="562"/>
            <p14:sldId id="555"/>
            <p14:sldId id="616"/>
            <p14:sldId id="556"/>
            <p14:sldId id="597"/>
            <p14:sldId id="564"/>
            <p14:sldId id="599"/>
            <p14:sldId id="592"/>
            <p14:sldId id="604"/>
            <p14:sldId id="607"/>
            <p14:sldId id="608"/>
            <p14:sldId id="609"/>
            <p14:sldId id="605"/>
            <p14:sldId id="606"/>
            <p14:sldId id="610"/>
            <p14:sldId id="511"/>
            <p14:sldId id="600"/>
            <p14:sldId id="601"/>
            <p14:sldId id="559"/>
            <p14:sldId id="613"/>
            <p14:sldId id="603"/>
            <p14:sldId id="612"/>
            <p14:sldId id="602"/>
            <p14:sldId id="611"/>
            <p14:sldId id="615"/>
            <p14:sldId id="514"/>
            <p14:sldId id="614"/>
            <p14:sldId id="515"/>
            <p14:sldId id="563"/>
            <p14:sldId id="570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AEEF"/>
    <a:srgbClr val="FFD200"/>
    <a:srgbClr val="203E5F"/>
    <a:srgbClr val="F58221"/>
    <a:srgbClr val="000000"/>
    <a:srgbClr val="669BBC"/>
    <a:srgbClr val="2D3956"/>
    <a:srgbClr val="8E5A6D"/>
    <a:srgbClr val="FAC748"/>
    <a:srgbClr val="852F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AB95B99-0F72-5DA0-87AE-3ED0F10E3E86}" v="11" dt="2024-08-03T22:11:52.769"/>
  </p1510:revLst>
</p1510:revInfo>
</file>

<file path=ppt/tableStyles.xml><?xml version="1.0" encoding="utf-8"?>
<a:tblStyleLst xmlns:a="http://schemas.openxmlformats.org/drawingml/2006/main" def="{5C22544A-7EE6-4342-B048-85BDC9FD1C3A}">
  <a:tblStyle styleId="{793D81CF-94F2-401A-BA57-92F5A7B2D0C5}" styleName="Medium Style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B301B821-A1FF-4177-AEE7-76D212191A09}" styleName="Medium Style 1 –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310"/>
    <p:restoredTop sz="75535"/>
  </p:normalViewPr>
  <p:slideViewPr>
    <p:cSldViewPr snapToGrid="0">
      <p:cViewPr varScale="1">
        <p:scale>
          <a:sx n="79" d="100"/>
          <a:sy n="79" d="100"/>
        </p:scale>
        <p:origin x="1424" y="20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microsoft.com/office/2015/10/relationships/revisionInfo" Target="revisionInfo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viewProps" Target="viewProps.xml"/><Relationship Id="rId8" Type="http://schemas.openxmlformats.org/officeDocument/2006/relationships/slide" Target="slides/slide4.xml"/><Relationship Id="rId51" Type="http://schemas.microsoft.com/office/2016/11/relationships/changesInfo" Target="changesInfos/changesInfo1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notesMaster" Target="notesMasters/notesMaster1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ohamed Ahmed" userId="S::mohammad.ahmed@midocean.edu.km::b97056a5-6e64-4c8c-ae98-39dabe693af2" providerId="AD" clId="Web-{AAB95B99-0F72-5DA0-87AE-3ED0F10E3E86}"/>
    <pc:docChg chg="modSld">
      <pc:chgData name="Mohamed Ahmed" userId="S::mohammad.ahmed@midocean.edu.km::b97056a5-6e64-4c8c-ae98-39dabe693af2" providerId="AD" clId="Web-{AAB95B99-0F72-5DA0-87AE-3ED0F10E3E86}" dt="2024-08-03T22:11:52.769" v="8"/>
      <pc:docMkLst>
        <pc:docMk/>
      </pc:docMkLst>
      <pc:sldChg chg="delSp modSp">
        <pc:chgData name="Mohamed Ahmed" userId="S::mohammad.ahmed@midocean.edu.km::b97056a5-6e64-4c8c-ae98-39dabe693af2" providerId="AD" clId="Web-{AAB95B99-0F72-5DA0-87AE-3ED0F10E3E86}" dt="2024-08-03T22:11:52.769" v="8"/>
        <pc:sldMkLst>
          <pc:docMk/>
          <pc:sldMk cId="0" sldId="306"/>
        </pc:sldMkLst>
        <pc:spChg chg="del mod">
          <ac:chgData name="Mohamed Ahmed" userId="S::mohammad.ahmed@midocean.edu.km::b97056a5-6e64-4c8c-ae98-39dabe693af2" providerId="AD" clId="Web-{AAB95B99-0F72-5DA0-87AE-3ED0F10E3E86}" dt="2024-08-03T22:11:52.769" v="8"/>
          <ac:spMkLst>
            <pc:docMk/>
            <pc:sldMk cId="0" sldId="306"/>
            <ac:spMk id="3" creationId="{00000000-0000-0000-0000-000000000000}"/>
          </ac:spMkLst>
        </pc:spChg>
      </pc:sldChg>
    </pc:docChg>
  </pc:docChgLst>
</pc:chgInfo>
</file>

<file path=ppt/diagrams/_rels/data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image" Target="../media/image7.jpeg"/><Relationship Id="rId4" Type="http://schemas.openxmlformats.org/officeDocument/2006/relationships/image" Target="../media/image10.jpeg"/></Relationships>
</file>

<file path=ppt/diagrams/_rels/data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2.png"/><Relationship Id="rId1" Type="http://schemas.openxmlformats.org/officeDocument/2006/relationships/image" Target="../media/image11.jpg"/><Relationship Id="rId4" Type="http://schemas.openxmlformats.org/officeDocument/2006/relationships/image" Target="../media/image14.jpg"/></Relationships>
</file>

<file path=ppt/diagrams/_rels/data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12.png"/><Relationship Id="rId1" Type="http://schemas.openxmlformats.org/officeDocument/2006/relationships/image" Target="../media/image26.png"/><Relationship Id="rId4" Type="http://schemas.openxmlformats.org/officeDocument/2006/relationships/image" Target="../media/image27.png"/></Relationships>
</file>

<file path=ppt/diagrams/_rels/drawing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image" Target="../media/image7.jpeg"/><Relationship Id="rId4" Type="http://schemas.openxmlformats.org/officeDocument/2006/relationships/image" Target="../media/image10.jpeg"/></Relationships>
</file>

<file path=ppt/diagrams/_rels/drawing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2.png"/><Relationship Id="rId1" Type="http://schemas.openxmlformats.org/officeDocument/2006/relationships/image" Target="../media/image11.jpg"/><Relationship Id="rId4" Type="http://schemas.openxmlformats.org/officeDocument/2006/relationships/image" Target="../media/image14.jpg"/></Relationships>
</file>

<file path=ppt/diagrams/_rels/drawing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12.png"/><Relationship Id="rId1" Type="http://schemas.openxmlformats.org/officeDocument/2006/relationships/image" Target="../media/image26.png"/><Relationship Id="rId4" Type="http://schemas.openxmlformats.org/officeDocument/2006/relationships/image" Target="../media/image27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D8632DD-EDF2-B546-8A78-B316CD1073BD}" type="doc">
      <dgm:prSet loTypeId="urn:microsoft.com/office/officeart/2005/8/layout/hProcess9" loCatId="process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GB"/>
        </a:p>
      </dgm:t>
    </dgm:pt>
    <dgm:pt modelId="{76076C90-EA9B-124F-8142-DF3C70152EAE}">
      <dgm:prSet custT="1"/>
      <dgm:spPr/>
      <dgm:t>
        <a:bodyPr/>
        <a:lstStyle/>
        <a:p>
          <a:r>
            <a:rPr lang="ar-SA" sz="2000"/>
            <a:t>يقوم المستخدم بكتابة كلمة رئيسية في محرك البحث أو يتصفح موقعاً إلكترونياً.</a:t>
          </a:r>
          <a:endParaRPr lang="en-GB" sz="2000"/>
        </a:p>
      </dgm:t>
    </dgm:pt>
    <dgm:pt modelId="{B9B6D6FA-4FE5-B84B-83BD-8983C2A67D72}" type="parTrans" cxnId="{FF7F15C2-A4FF-CD43-9517-38D647A17361}">
      <dgm:prSet/>
      <dgm:spPr/>
      <dgm:t>
        <a:bodyPr/>
        <a:lstStyle/>
        <a:p>
          <a:endParaRPr lang="en-GB" sz="1800"/>
        </a:p>
      </dgm:t>
    </dgm:pt>
    <dgm:pt modelId="{9D4BE865-AF90-B049-B726-AB2510EA2795}" type="sibTrans" cxnId="{FF7F15C2-A4FF-CD43-9517-38D647A17361}">
      <dgm:prSet/>
      <dgm:spPr/>
      <dgm:t>
        <a:bodyPr/>
        <a:lstStyle/>
        <a:p>
          <a:endParaRPr lang="en-GB" sz="1800"/>
        </a:p>
      </dgm:t>
    </dgm:pt>
    <dgm:pt modelId="{26E43B93-B4CE-6440-9FB2-4FE1AE4FA4BD}">
      <dgm:prSet custT="1"/>
      <dgm:spPr/>
      <dgm:t>
        <a:bodyPr/>
        <a:lstStyle/>
        <a:p>
          <a:r>
            <a:rPr lang="ar-SA" sz="2000"/>
            <a:t>يظهر الإعلان في نتائج البحث أو على الموقع بشكل لافت للنظر.</a:t>
          </a:r>
          <a:endParaRPr lang="en-GB" sz="2000"/>
        </a:p>
      </dgm:t>
    </dgm:pt>
    <dgm:pt modelId="{F9B14180-886E-7B4D-B084-B9FB6157D1F8}" type="parTrans" cxnId="{7DF6BD16-4FC3-D844-9CE5-9BEB1412F37F}">
      <dgm:prSet/>
      <dgm:spPr/>
      <dgm:t>
        <a:bodyPr/>
        <a:lstStyle/>
        <a:p>
          <a:endParaRPr lang="en-GB" sz="1800"/>
        </a:p>
      </dgm:t>
    </dgm:pt>
    <dgm:pt modelId="{8414A297-4A63-D941-873B-D5E056E6F24B}" type="sibTrans" cxnId="{7DF6BD16-4FC3-D844-9CE5-9BEB1412F37F}">
      <dgm:prSet/>
      <dgm:spPr/>
      <dgm:t>
        <a:bodyPr/>
        <a:lstStyle/>
        <a:p>
          <a:endParaRPr lang="en-GB" sz="1800"/>
        </a:p>
      </dgm:t>
    </dgm:pt>
    <dgm:pt modelId="{61A79A12-E1BA-B84C-A9F0-8A529B36B7EF}">
      <dgm:prSet custT="1"/>
      <dgm:spPr/>
      <dgm:t>
        <a:bodyPr/>
        <a:lstStyle/>
        <a:p>
          <a:r>
            <a:rPr lang="ar-SA" sz="2000"/>
            <a:t>عندما يقوم المستخدم بالنقر على الإعلان، يتم نقلهم إلى موقع المعلن أو صفحة هبوط مصممة خصيصاً.</a:t>
          </a:r>
          <a:endParaRPr lang="en-GB" sz="2000"/>
        </a:p>
      </dgm:t>
    </dgm:pt>
    <dgm:pt modelId="{16278FE1-E138-A847-A3B0-320DE6B060A0}" type="parTrans" cxnId="{F314F09F-406B-A548-9C5B-A15D04401040}">
      <dgm:prSet/>
      <dgm:spPr/>
      <dgm:t>
        <a:bodyPr/>
        <a:lstStyle/>
        <a:p>
          <a:endParaRPr lang="en-GB" sz="1800"/>
        </a:p>
      </dgm:t>
    </dgm:pt>
    <dgm:pt modelId="{FCD4C4E0-9B58-D242-BD3C-182FF9B3AD24}" type="sibTrans" cxnId="{F314F09F-406B-A548-9C5B-A15D04401040}">
      <dgm:prSet/>
      <dgm:spPr/>
      <dgm:t>
        <a:bodyPr/>
        <a:lstStyle/>
        <a:p>
          <a:endParaRPr lang="en-GB" sz="1800"/>
        </a:p>
      </dgm:t>
    </dgm:pt>
    <dgm:pt modelId="{77F18B94-E880-DE41-8574-48BF7734B009}">
      <dgm:prSet custT="1"/>
      <dgm:spPr/>
      <dgm:t>
        <a:bodyPr/>
        <a:lstStyle/>
        <a:p>
          <a:r>
            <a:rPr lang="ar-SA" sz="2000"/>
            <a:t>يُحسب على المعلن تكلفة عن كل نقرة تمت."</a:t>
          </a:r>
          <a:endParaRPr lang="en-GB" sz="2000"/>
        </a:p>
      </dgm:t>
    </dgm:pt>
    <dgm:pt modelId="{2CCB6DB8-7EE2-6641-89DD-DDE81E280141}" type="parTrans" cxnId="{B4A95D4A-1EDA-614F-9275-252FE0EA4932}">
      <dgm:prSet/>
      <dgm:spPr/>
      <dgm:t>
        <a:bodyPr/>
        <a:lstStyle/>
        <a:p>
          <a:endParaRPr lang="en-GB" sz="1800"/>
        </a:p>
      </dgm:t>
    </dgm:pt>
    <dgm:pt modelId="{24AB62DE-3C5F-4E43-A6B1-A10D84CCADED}" type="sibTrans" cxnId="{B4A95D4A-1EDA-614F-9275-252FE0EA4932}">
      <dgm:prSet/>
      <dgm:spPr/>
      <dgm:t>
        <a:bodyPr/>
        <a:lstStyle/>
        <a:p>
          <a:endParaRPr lang="en-GB" sz="1800"/>
        </a:p>
      </dgm:t>
    </dgm:pt>
    <dgm:pt modelId="{CD48E21E-A470-BA49-919F-02033BFE9D25}" type="pres">
      <dgm:prSet presAssocID="{ED8632DD-EDF2-B546-8A78-B316CD1073BD}" presName="CompostProcess" presStyleCnt="0">
        <dgm:presLayoutVars>
          <dgm:dir val="rev"/>
          <dgm:resizeHandles val="exact"/>
        </dgm:presLayoutVars>
      </dgm:prSet>
      <dgm:spPr/>
    </dgm:pt>
    <dgm:pt modelId="{596B478B-B986-A343-87AF-C6EF607D8CC0}" type="pres">
      <dgm:prSet presAssocID="{ED8632DD-EDF2-B546-8A78-B316CD1073BD}" presName="arrow" presStyleLbl="bgShp" presStyleIdx="0" presStyleCnt="1"/>
      <dgm:spPr/>
    </dgm:pt>
    <dgm:pt modelId="{44457E08-BF43-B641-AEF5-CCF710AC7C4C}" type="pres">
      <dgm:prSet presAssocID="{ED8632DD-EDF2-B546-8A78-B316CD1073BD}" presName="linearProcess" presStyleCnt="0"/>
      <dgm:spPr/>
    </dgm:pt>
    <dgm:pt modelId="{9B415861-4FFB-F64E-A7B0-61FF0FA839F3}" type="pres">
      <dgm:prSet presAssocID="{76076C90-EA9B-124F-8142-DF3C70152EAE}" presName="textNode" presStyleLbl="node1" presStyleIdx="0" presStyleCnt="4">
        <dgm:presLayoutVars>
          <dgm:bulletEnabled val="1"/>
        </dgm:presLayoutVars>
      </dgm:prSet>
      <dgm:spPr/>
    </dgm:pt>
    <dgm:pt modelId="{AFE8917F-A93B-D24D-AAE3-A510B850E2D6}" type="pres">
      <dgm:prSet presAssocID="{9D4BE865-AF90-B049-B726-AB2510EA2795}" presName="sibTrans" presStyleCnt="0"/>
      <dgm:spPr/>
    </dgm:pt>
    <dgm:pt modelId="{7DB6FADF-084A-724C-ACAC-34A4F71A8E2D}" type="pres">
      <dgm:prSet presAssocID="{26E43B93-B4CE-6440-9FB2-4FE1AE4FA4BD}" presName="textNode" presStyleLbl="node1" presStyleIdx="1" presStyleCnt="4">
        <dgm:presLayoutVars>
          <dgm:bulletEnabled val="1"/>
        </dgm:presLayoutVars>
      </dgm:prSet>
      <dgm:spPr/>
    </dgm:pt>
    <dgm:pt modelId="{713A7CFA-57E0-5744-844F-1B17529E66AC}" type="pres">
      <dgm:prSet presAssocID="{8414A297-4A63-D941-873B-D5E056E6F24B}" presName="sibTrans" presStyleCnt="0"/>
      <dgm:spPr/>
    </dgm:pt>
    <dgm:pt modelId="{626354A2-B09A-4349-A5D2-B97BC56CB0B6}" type="pres">
      <dgm:prSet presAssocID="{61A79A12-E1BA-B84C-A9F0-8A529B36B7EF}" presName="textNode" presStyleLbl="node1" presStyleIdx="2" presStyleCnt="4">
        <dgm:presLayoutVars>
          <dgm:bulletEnabled val="1"/>
        </dgm:presLayoutVars>
      </dgm:prSet>
      <dgm:spPr/>
    </dgm:pt>
    <dgm:pt modelId="{6D54C606-4F58-5E43-9F42-B25502249826}" type="pres">
      <dgm:prSet presAssocID="{FCD4C4E0-9B58-D242-BD3C-182FF9B3AD24}" presName="sibTrans" presStyleCnt="0"/>
      <dgm:spPr/>
    </dgm:pt>
    <dgm:pt modelId="{70982C49-22E6-E94C-804D-1123C5DA83AC}" type="pres">
      <dgm:prSet presAssocID="{77F18B94-E880-DE41-8574-48BF7734B009}" presName="textNode" presStyleLbl="node1" presStyleIdx="3" presStyleCnt="4">
        <dgm:presLayoutVars>
          <dgm:bulletEnabled val="1"/>
        </dgm:presLayoutVars>
      </dgm:prSet>
      <dgm:spPr/>
    </dgm:pt>
  </dgm:ptLst>
  <dgm:cxnLst>
    <dgm:cxn modelId="{7DF6BD16-4FC3-D844-9CE5-9BEB1412F37F}" srcId="{ED8632DD-EDF2-B546-8A78-B316CD1073BD}" destId="{26E43B93-B4CE-6440-9FB2-4FE1AE4FA4BD}" srcOrd="1" destOrd="0" parTransId="{F9B14180-886E-7B4D-B084-B9FB6157D1F8}" sibTransId="{8414A297-4A63-D941-873B-D5E056E6F24B}"/>
    <dgm:cxn modelId="{E350F939-2305-0E4E-9DF2-8932742BC497}" type="presOf" srcId="{ED8632DD-EDF2-B546-8A78-B316CD1073BD}" destId="{CD48E21E-A470-BA49-919F-02033BFE9D25}" srcOrd="0" destOrd="0" presId="urn:microsoft.com/office/officeart/2005/8/layout/hProcess9"/>
    <dgm:cxn modelId="{B4A95D4A-1EDA-614F-9275-252FE0EA4932}" srcId="{ED8632DD-EDF2-B546-8A78-B316CD1073BD}" destId="{77F18B94-E880-DE41-8574-48BF7734B009}" srcOrd="3" destOrd="0" parTransId="{2CCB6DB8-7EE2-6641-89DD-DDE81E280141}" sibTransId="{24AB62DE-3C5F-4E43-A6B1-A10D84CCADED}"/>
    <dgm:cxn modelId="{36BCE46C-D55B-454A-AF35-42BFFBDA8113}" type="presOf" srcId="{61A79A12-E1BA-B84C-A9F0-8A529B36B7EF}" destId="{626354A2-B09A-4349-A5D2-B97BC56CB0B6}" srcOrd="0" destOrd="0" presId="urn:microsoft.com/office/officeart/2005/8/layout/hProcess9"/>
    <dgm:cxn modelId="{B73F9D93-3AAD-0249-B081-35AE03580976}" type="presOf" srcId="{26E43B93-B4CE-6440-9FB2-4FE1AE4FA4BD}" destId="{7DB6FADF-084A-724C-ACAC-34A4F71A8E2D}" srcOrd="0" destOrd="0" presId="urn:microsoft.com/office/officeart/2005/8/layout/hProcess9"/>
    <dgm:cxn modelId="{F314F09F-406B-A548-9C5B-A15D04401040}" srcId="{ED8632DD-EDF2-B546-8A78-B316CD1073BD}" destId="{61A79A12-E1BA-B84C-A9F0-8A529B36B7EF}" srcOrd="2" destOrd="0" parTransId="{16278FE1-E138-A847-A3B0-320DE6B060A0}" sibTransId="{FCD4C4E0-9B58-D242-BD3C-182FF9B3AD24}"/>
    <dgm:cxn modelId="{8D7D63B2-74B2-104A-863E-2F82E73B0D7F}" type="presOf" srcId="{76076C90-EA9B-124F-8142-DF3C70152EAE}" destId="{9B415861-4FFB-F64E-A7B0-61FF0FA839F3}" srcOrd="0" destOrd="0" presId="urn:microsoft.com/office/officeart/2005/8/layout/hProcess9"/>
    <dgm:cxn modelId="{FF7F15C2-A4FF-CD43-9517-38D647A17361}" srcId="{ED8632DD-EDF2-B546-8A78-B316CD1073BD}" destId="{76076C90-EA9B-124F-8142-DF3C70152EAE}" srcOrd="0" destOrd="0" parTransId="{B9B6D6FA-4FE5-B84B-83BD-8983C2A67D72}" sibTransId="{9D4BE865-AF90-B049-B726-AB2510EA2795}"/>
    <dgm:cxn modelId="{5A57E0F1-2A49-A54E-8B4E-E2909D9D7F8E}" type="presOf" srcId="{77F18B94-E880-DE41-8574-48BF7734B009}" destId="{70982C49-22E6-E94C-804D-1123C5DA83AC}" srcOrd="0" destOrd="0" presId="urn:microsoft.com/office/officeart/2005/8/layout/hProcess9"/>
    <dgm:cxn modelId="{5DCAB115-B464-2F40-A624-153DCA59C262}" type="presParOf" srcId="{CD48E21E-A470-BA49-919F-02033BFE9D25}" destId="{596B478B-B986-A343-87AF-C6EF607D8CC0}" srcOrd="0" destOrd="0" presId="urn:microsoft.com/office/officeart/2005/8/layout/hProcess9"/>
    <dgm:cxn modelId="{5BBB0A1D-0BFA-1E4B-8C90-AA4FC9A39BF9}" type="presParOf" srcId="{CD48E21E-A470-BA49-919F-02033BFE9D25}" destId="{44457E08-BF43-B641-AEF5-CCF710AC7C4C}" srcOrd="1" destOrd="0" presId="urn:microsoft.com/office/officeart/2005/8/layout/hProcess9"/>
    <dgm:cxn modelId="{27E1DFD4-DB5E-2D42-827D-01A7833A3928}" type="presParOf" srcId="{44457E08-BF43-B641-AEF5-CCF710AC7C4C}" destId="{9B415861-4FFB-F64E-A7B0-61FF0FA839F3}" srcOrd="0" destOrd="0" presId="urn:microsoft.com/office/officeart/2005/8/layout/hProcess9"/>
    <dgm:cxn modelId="{84EA0A5C-61A5-4740-A675-B8A6546BC45F}" type="presParOf" srcId="{44457E08-BF43-B641-AEF5-CCF710AC7C4C}" destId="{AFE8917F-A93B-D24D-AAE3-A510B850E2D6}" srcOrd="1" destOrd="0" presId="urn:microsoft.com/office/officeart/2005/8/layout/hProcess9"/>
    <dgm:cxn modelId="{D97E4189-F13B-9248-B10A-F7FBE8C95070}" type="presParOf" srcId="{44457E08-BF43-B641-AEF5-CCF710AC7C4C}" destId="{7DB6FADF-084A-724C-ACAC-34A4F71A8E2D}" srcOrd="2" destOrd="0" presId="urn:microsoft.com/office/officeart/2005/8/layout/hProcess9"/>
    <dgm:cxn modelId="{E4F5742A-06CF-D044-8FAC-224B494F8C5F}" type="presParOf" srcId="{44457E08-BF43-B641-AEF5-CCF710AC7C4C}" destId="{713A7CFA-57E0-5744-844F-1B17529E66AC}" srcOrd="3" destOrd="0" presId="urn:microsoft.com/office/officeart/2005/8/layout/hProcess9"/>
    <dgm:cxn modelId="{99525770-B789-BC4F-B7E9-305EC8765C33}" type="presParOf" srcId="{44457E08-BF43-B641-AEF5-CCF710AC7C4C}" destId="{626354A2-B09A-4349-A5D2-B97BC56CB0B6}" srcOrd="4" destOrd="0" presId="urn:microsoft.com/office/officeart/2005/8/layout/hProcess9"/>
    <dgm:cxn modelId="{3B2CE7D2-AFF0-DD43-9C94-733FE925832A}" type="presParOf" srcId="{44457E08-BF43-B641-AEF5-CCF710AC7C4C}" destId="{6D54C606-4F58-5E43-9F42-B25502249826}" srcOrd="5" destOrd="0" presId="urn:microsoft.com/office/officeart/2005/8/layout/hProcess9"/>
    <dgm:cxn modelId="{6277569D-9718-624D-8E9E-7583497BC1D3}" type="presParOf" srcId="{44457E08-BF43-B641-AEF5-CCF710AC7C4C}" destId="{70982C49-22E6-E94C-804D-1123C5DA83AC}" srcOrd="6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FDF5360A-75F3-D74F-91F7-0E7DAD568E88}" type="doc">
      <dgm:prSet loTypeId="urn:microsoft.com/office/officeart/2008/layout/PictureStrips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82549961-F63E-B549-9C36-D616FA62821C}">
      <dgm:prSet custT="1"/>
      <dgm:spPr/>
      <dgm:t>
        <a:bodyPr/>
        <a:lstStyle/>
        <a:p>
          <a:pPr algn="ctr" rtl="1"/>
          <a:r>
            <a:rPr lang="ar-SA" sz="3200"/>
            <a:t>استهداف دقيق للجمهور المهتم.</a:t>
          </a:r>
          <a:endParaRPr lang="en-GB" sz="3200"/>
        </a:p>
      </dgm:t>
    </dgm:pt>
    <dgm:pt modelId="{D827E60F-6A57-3E44-9F76-32E7026A6AD3}" type="parTrans" cxnId="{33B0C30F-4AFF-BB46-8329-25873A2B8FE9}">
      <dgm:prSet/>
      <dgm:spPr/>
      <dgm:t>
        <a:bodyPr/>
        <a:lstStyle/>
        <a:p>
          <a:pPr algn="ctr" rtl="1"/>
          <a:endParaRPr lang="en-GB" sz="1600"/>
        </a:p>
      </dgm:t>
    </dgm:pt>
    <dgm:pt modelId="{496171F5-FD50-FC4C-9D5E-441AA11A862E}" type="sibTrans" cxnId="{33B0C30F-4AFF-BB46-8329-25873A2B8FE9}">
      <dgm:prSet/>
      <dgm:spPr/>
      <dgm:t>
        <a:bodyPr/>
        <a:lstStyle/>
        <a:p>
          <a:pPr algn="ctr" rtl="1"/>
          <a:endParaRPr lang="en-GB" sz="1600"/>
        </a:p>
      </dgm:t>
    </dgm:pt>
    <dgm:pt modelId="{5EC92244-494A-244B-BB7F-2784684A86E1}">
      <dgm:prSet custT="1"/>
      <dgm:spPr/>
      <dgm:t>
        <a:bodyPr/>
        <a:lstStyle/>
        <a:p>
          <a:pPr algn="ctr" rtl="1"/>
          <a:r>
            <a:rPr lang="ar-SA" sz="3200"/>
            <a:t>الدفع فقط عند تحقيق نتيجة (النقرة).</a:t>
          </a:r>
          <a:endParaRPr lang="en-GB" sz="3200"/>
        </a:p>
      </dgm:t>
    </dgm:pt>
    <dgm:pt modelId="{44AEDA90-3735-D44C-A4DF-CCAD7D2C102C}" type="parTrans" cxnId="{7C4A11D3-C202-B644-BCB8-1DA205C1947C}">
      <dgm:prSet/>
      <dgm:spPr/>
      <dgm:t>
        <a:bodyPr/>
        <a:lstStyle/>
        <a:p>
          <a:pPr algn="ctr" rtl="1"/>
          <a:endParaRPr lang="en-GB" sz="1600"/>
        </a:p>
      </dgm:t>
    </dgm:pt>
    <dgm:pt modelId="{0003BBEE-FF8A-DE49-BC65-B4268DE7F157}" type="sibTrans" cxnId="{7C4A11D3-C202-B644-BCB8-1DA205C1947C}">
      <dgm:prSet/>
      <dgm:spPr/>
      <dgm:t>
        <a:bodyPr/>
        <a:lstStyle/>
        <a:p>
          <a:pPr algn="ctr" rtl="1"/>
          <a:endParaRPr lang="en-GB" sz="1600"/>
        </a:p>
      </dgm:t>
    </dgm:pt>
    <dgm:pt modelId="{AA73B973-7D9B-7247-9DD0-92D99E512A4C}">
      <dgm:prSet custT="1"/>
      <dgm:spPr/>
      <dgm:t>
        <a:bodyPr/>
        <a:lstStyle/>
        <a:p>
          <a:pPr algn="ctr" rtl="1"/>
          <a:r>
            <a:rPr lang="ar-SA" sz="3200"/>
            <a:t>مرونة في الميزانية والقدرة على التحكم في الإنفاق.</a:t>
          </a:r>
          <a:endParaRPr lang="en-GB" sz="3200"/>
        </a:p>
      </dgm:t>
    </dgm:pt>
    <dgm:pt modelId="{F8A07983-2A69-C44C-92A8-4ACA4579BF01}" type="parTrans" cxnId="{93737914-431F-2A45-865A-B54F16E8080C}">
      <dgm:prSet/>
      <dgm:spPr/>
      <dgm:t>
        <a:bodyPr/>
        <a:lstStyle/>
        <a:p>
          <a:pPr algn="ctr" rtl="1"/>
          <a:endParaRPr lang="en-GB" sz="1600"/>
        </a:p>
      </dgm:t>
    </dgm:pt>
    <dgm:pt modelId="{5D41ED6B-90D3-CC47-90D1-04CF889C40E6}" type="sibTrans" cxnId="{93737914-431F-2A45-865A-B54F16E8080C}">
      <dgm:prSet/>
      <dgm:spPr/>
      <dgm:t>
        <a:bodyPr/>
        <a:lstStyle/>
        <a:p>
          <a:pPr algn="ctr" rtl="1"/>
          <a:endParaRPr lang="en-GB" sz="1600"/>
        </a:p>
      </dgm:t>
    </dgm:pt>
    <dgm:pt modelId="{DF98DE32-2899-C141-A23D-7E525D37A7E3}">
      <dgm:prSet custT="1"/>
      <dgm:spPr/>
      <dgm:t>
        <a:bodyPr/>
        <a:lstStyle/>
        <a:p>
          <a:pPr algn="ctr" rtl="1"/>
          <a:r>
            <a:rPr lang="ar-SA" sz="3200"/>
            <a:t>إمكانية قياس النتائج وتحليل الأداء بسهولة.</a:t>
          </a:r>
          <a:endParaRPr lang="en-GB" sz="3200"/>
        </a:p>
      </dgm:t>
    </dgm:pt>
    <dgm:pt modelId="{4694D45F-A26F-8249-9A6D-630070D0DF91}" type="parTrans" cxnId="{9F6BEF1C-52E8-A043-9105-29726C357206}">
      <dgm:prSet/>
      <dgm:spPr/>
      <dgm:t>
        <a:bodyPr/>
        <a:lstStyle/>
        <a:p>
          <a:pPr algn="ctr" rtl="1"/>
          <a:endParaRPr lang="en-GB" sz="1600"/>
        </a:p>
      </dgm:t>
    </dgm:pt>
    <dgm:pt modelId="{C6CB150B-753D-FC46-B236-BF5D63E747A3}" type="sibTrans" cxnId="{9F6BEF1C-52E8-A043-9105-29726C357206}">
      <dgm:prSet/>
      <dgm:spPr/>
      <dgm:t>
        <a:bodyPr/>
        <a:lstStyle/>
        <a:p>
          <a:pPr algn="ctr" rtl="1"/>
          <a:endParaRPr lang="en-GB" sz="1600"/>
        </a:p>
      </dgm:t>
    </dgm:pt>
    <dgm:pt modelId="{78710F59-D6EE-F247-86DE-07EE0D822CDF}" type="pres">
      <dgm:prSet presAssocID="{FDF5360A-75F3-D74F-91F7-0E7DAD568E88}" presName="Name0" presStyleCnt="0">
        <dgm:presLayoutVars>
          <dgm:dir val="rev"/>
          <dgm:resizeHandles val="exact"/>
        </dgm:presLayoutVars>
      </dgm:prSet>
      <dgm:spPr/>
    </dgm:pt>
    <dgm:pt modelId="{54A98B4C-F35E-0042-91C1-2BAD95B2C0D4}" type="pres">
      <dgm:prSet presAssocID="{82549961-F63E-B549-9C36-D616FA62821C}" presName="composite" presStyleCnt="0"/>
      <dgm:spPr/>
    </dgm:pt>
    <dgm:pt modelId="{76936034-257F-4449-9BA0-154B734E3DDB}" type="pres">
      <dgm:prSet presAssocID="{82549961-F63E-B549-9C36-D616FA62821C}" presName="rect1" presStyleLbl="trAlignAcc1" presStyleIdx="0" presStyleCnt="4">
        <dgm:presLayoutVars>
          <dgm:bulletEnabled val="1"/>
        </dgm:presLayoutVars>
      </dgm:prSet>
      <dgm:spPr/>
    </dgm:pt>
    <dgm:pt modelId="{30C1AE6D-AA46-204D-B0BB-3A9DDE518D6C}" type="pres">
      <dgm:prSet presAssocID="{82549961-F63E-B549-9C36-D616FA62821C}" presName="rect2" presStyleLbl="fgImgPlace1" presStyleIdx="0" presStyleCnt="4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00000" r="-100000"/>
          </a:stretch>
        </a:blipFill>
      </dgm:spPr>
    </dgm:pt>
    <dgm:pt modelId="{4486FECB-B883-944E-BCE9-D8809F7355D4}" type="pres">
      <dgm:prSet presAssocID="{496171F5-FD50-FC4C-9D5E-441AA11A862E}" presName="sibTrans" presStyleCnt="0"/>
      <dgm:spPr/>
    </dgm:pt>
    <dgm:pt modelId="{3C3C7B8C-EC62-A444-A196-882C82C1D4B2}" type="pres">
      <dgm:prSet presAssocID="{5EC92244-494A-244B-BB7F-2784684A86E1}" presName="composite" presStyleCnt="0"/>
      <dgm:spPr/>
    </dgm:pt>
    <dgm:pt modelId="{C89D545F-6AD4-E149-B13A-F1AFDDD6A6D1}" type="pres">
      <dgm:prSet presAssocID="{5EC92244-494A-244B-BB7F-2784684A86E1}" presName="rect1" presStyleLbl="trAlignAcc1" presStyleIdx="1" presStyleCnt="4">
        <dgm:presLayoutVars>
          <dgm:bulletEnabled val="1"/>
        </dgm:presLayoutVars>
      </dgm:prSet>
      <dgm:spPr/>
    </dgm:pt>
    <dgm:pt modelId="{9EC726AC-6897-9940-A439-1BF01F1FF232}" type="pres">
      <dgm:prSet presAssocID="{5EC92244-494A-244B-BB7F-2784684A86E1}" presName="rect2" presStyleLbl="fgImgPlace1" presStyleIdx="1" presStyleCnt="4"/>
      <dgm:spPr>
        <a:blipFill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63000" r="-63000"/>
          </a:stretch>
        </a:blipFill>
      </dgm:spPr>
    </dgm:pt>
    <dgm:pt modelId="{BFD70142-C58A-AA47-832E-A00A6A27A15A}" type="pres">
      <dgm:prSet presAssocID="{0003BBEE-FF8A-DE49-BC65-B4268DE7F157}" presName="sibTrans" presStyleCnt="0"/>
      <dgm:spPr/>
    </dgm:pt>
    <dgm:pt modelId="{35D94280-FE6E-3944-BB9D-45B8DBBA0D4A}" type="pres">
      <dgm:prSet presAssocID="{AA73B973-7D9B-7247-9DD0-92D99E512A4C}" presName="composite" presStyleCnt="0"/>
      <dgm:spPr/>
    </dgm:pt>
    <dgm:pt modelId="{B68D4D1D-D523-6546-B6E1-C71A5FA092C3}" type="pres">
      <dgm:prSet presAssocID="{AA73B973-7D9B-7247-9DD0-92D99E512A4C}" presName="rect1" presStyleLbl="trAlignAcc1" presStyleIdx="2" presStyleCnt="4">
        <dgm:presLayoutVars>
          <dgm:bulletEnabled val="1"/>
        </dgm:presLayoutVars>
      </dgm:prSet>
      <dgm:spPr/>
    </dgm:pt>
    <dgm:pt modelId="{11D8E3CC-EB81-B042-A8D4-6065941E64B9}" type="pres">
      <dgm:prSet presAssocID="{AA73B973-7D9B-7247-9DD0-92D99E512A4C}" presName="rect2" presStyleLbl="fgImgPlace1" presStyleIdx="2" presStyleCnt="4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50000" r="-50000"/>
          </a:stretch>
        </a:blipFill>
      </dgm:spPr>
    </dgm:pt>
    <dgm:pt modelId="{C5A2B5C8-2D98-FE48-A496-12B1859C761C}" type="pres">
      <dgm:prSet presAssocID="{5D41ED6B-90D3-CC47-90D1-04CF889C40E6}" presName="sibTrans" presStyleCnt="0"/>
      <dgm:spPr/>
    </dgm:pt>
    <dgm:pt modelId="{154BEDE7-7BCD-CF4C-9434-A7108E8AF2BE}" type="pres">
      <dgm:prSet presAssocID="{DF98DE32-2899-C141-A23D-7E525D37A7E3}" presName="composite" presStyleCnt="0"/>
      <dgm:spPr/>
    </dgm:pt>
    <dgm:pt modelId="{D4A98993-87D7-5945-80D9-6E57B749083C}" type="pres">
      <dgm:prSet presAssocID="{DF98DE32-2899-C141-A23D-7E525D37A7E3}" presName="rect1" presStyleLbl="trAlignAcc1" presStyleIdx="3" presStyleCnt="4">
        <dgm:presLayoutVars>
          <dgm:bulletEnabled val="1"/>
        </dgm:presLayoutVars>
      </dgm:prSet>
      <dgm:spPr/>
    </dgm:pt>
    <dgm:pt modelId="{071D75A4-9628-894A-8EDA-256230572CA7}" type="pres">
      <dgm:prSet presAssocID="{DF98DE32-2899-C141-A23D-7E525D37A7E3}" presName="rect2" presStyleLbl="fgImgPlace1" presStyleIdx="3" presStyleCnt="4"/>
      <dgm:spPr>
        <a:blipFill>
          <a:blip xmlns:r="http://schemas.openxmlformats.org/officeDocument/2006/relationships"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63000" r="-63000"/>
          </a:stretch>
        </a:blipFill>
      </dgm:spPr>
    </dgm:pt>
  </dgm:ptLst>
  <dgm:cxnLst>
    <dgm:cxn modelId="{33B0C30F-4AFF-BB46-8329-25873A2B8FE9}" srcId="{FDF5360A-75F3-D74F-91F7-0E7DAD568E88}" destId="{82549961-F63E-B549-9C36-D616FA62821C}" srcOrd="0" destOrd="0" parTransId="{D827E60F-6A57-3E44-9F76-32E7026A6AD3}" sibTransId="{496171F5-FD50-FC4C-9D5E-441AA11A862E}"/>
    <dgm:cxn modelId="{93737914-431F-2A45-865A-B54F16E8080C}" srcId="{FDF5360A-75F3-D74F-91F7-0E7DAD568E88}" destId="{AA73B973-7D9B-7247-9DD0-92D99E512A4C}" srcOrd="2" destOrd="0" parTransId="{F8A07983-2A69-C44C-92A8-4ACA4579BF01}" sibTransId="{5D41ED6B-90D3-CC47-90D1-04CF889C40E6}"/>
    <dgm:cxn modelId="{9F6BEF1C-52E8-A043-9105-29726C357206}" srcId="{FDF5360A-75F3-D74F-91F7-0E7DAD568E88}" destId="{DF98DE32-2899-C141-A23D-7E525D37A7E3}" srcOrd="3" destOrd="0" parTransId="{4694D45F-A26F-8249-9A6D-630070D0DF91}" sibTransId="{C6CB150B-753D-FC46-B236-BF5D63E747A3}"/>
    <dgm:cxn modelId="{6B34E145-C136-1A49-AF1C-D65A41214A0B}" type="presOf" srcId="{AA73B973-7D9B-7247-9DD0-92D99E512A4C}" destId="{B68D4D1D-D523-6546-B6E1-C71A5FA092C3}" srcOrd="0" destOrd="0" presId="urn:microsoft.com/office/officeart/2008/layout/PictureStrips"/>
    <dgm:cxn modelId="{31A1B3A4-F92F-7D4C-AA2A-BBC2EDA48C07}" type="presOf" srcId="{82549961-F63E-B549-9C36-D616FA62821C}" destId="{76936034-257F-4449-9BA0-154B734E3DDB}" srcOrd="0" destOrd="0" presId="urn:microsoft.com/office/officeart/2008/layout/PictureStrips"/>
    <dgm:cxn modelId="{7C4A11D3-C202-B644-BCB8-1DA205C1947C}" srcId="{FDF5360A-75F3-D74F-91F7-0E7DAD568E88}" destId="{5EC92244-494A-244B-BB7F-2784684A86E1}" srcOrd="1" destOrd="0" parTransId="{44AEDA90-3735-D44C-A4DF-CCAD7D2C102C}" sibTransId="{0003BBEE-FF8A-DE49-BC65-B4268DE7F157}"/>
    <dgm:cxn modelId="{C9106ED9-D9C2-0E42-8651-AC0DDB06C56B}" type="presOf" srcId="{FDF5360A-75F3-D74F-91F7-0E7DAD568E88}" destId="{78710F59-D6EE-F247-86DE-07EE0D822CDF}" srcOrd="0" destOrd="0" presId="urn:microsoft.com/office/officeart/2008/layout/PictureStrips"/>
    <dgm:cxn modelId="{B05E0EEF-AFAF-BC4B-B2F6-95482DE43085}" type="presOf" srcId="{5EC92244-494A-244B-BB7F-2784684A86E1}" destId="{C89D545F-6AD4-E149-B13A-F1AFDDD6A6D1}" srcOrd="0" destOrd="0" presId="urn:microsoft.com/office/officeart/2008/layout/PictureStrips"/>
    <dgm:cxn modelId="{3A72ABF8-ACCA-0A4C-BEB9-5C900197A62D}" type="presOf" srcId="{DF98DE32-2899-C141-A23D-7E525D37A7E3}" destId="{D4A98993-87D7-5945-80D9-6E57B749083C}" srcOrd="0" destOrd="0" presId="urn:microsoft.com/office/officeart/2008/layout/PictureStrips"/>
    <dgm:cxn modelId="{C5A4F219-BEF7-0047-A098-AACFEB144C59}" type="presParOf" srcId="{78710F59-D6EE-F247-86DE-07EE0D822CDF}" destId="{54A98B4C-F35E-0042-91C1-2BAD95B2C0D4}" srcOrd="0" destOrd="0" presId="urn:microsoft.com/office/officeart/2008/layout/PictureStrips"/>
    <dgm:cxn modelId="{CB303E6F-FDAA-804A-A5DB-F5511084F3F6}" type="presParOf" srcId="{54A98B4C-F35E-0042-91C1-2BAD95B2C0D4}" destId="{76936034-257F-4449-9BA0-154B734E3DDB}" srcOrd="0" destOrd="0" presId="urn:microsoft.com/office/officeart/2008/layout/PictureStrips"/>
    <dgm:cxn modelId="{ED406815-206A-DF4F-A79A-1DC38B57BB60}" type="presParOf" srcId="{54A98B4C-F35E-0042-91C1-2BAD95B2C0D4}" destId="{30C1AE6D-AA46-204D-B0BB-3A9DDE518D6C}" srcOrd="1" destOrd="0" presId="urn:microsoft.com/office/officeart/2008/layout/PictureStrips"/>
    <dgm:cxn modelId="{ED94CDAF-EFCA-7748-926C-BAB3EB22530E}" type="presParOf" srcId="{78710F59-D6EE-F247-86DE-07EE0D822CDF}" destId="{4486FECB-B883-944E-BCE9-D8809F7355D4}" srcOrd="1" destOrd="0" presId="urn:microsoft.com/office/officeart/2008/layout/PictureStrips"/>
    <dgm:cxn modelId="{152B5214-D75A-C44F-9469-35EC6767D4AD}" type="presParOf" srcId="{78710F59-D6EE-F247-86DE-07EE0D822CDF}" destId="{3C3C7B8C-EC62-A444-A196-882C82C1D4B2}" srcOrd="2" destOrd="0" presId="urn:microsoft.com/office/officeart/2008/layout/PictureStrips"/>
    <dgm:cxn modelId="{3024B441-6BD7-A04E-8CAD-C7BCD0ED9FB3}" type="presParOf" srcId="{3C3C7B8C-EC62-A444-A196-882C82C1D4B2}" destId="{C89D545F-6AD4-E149-B13A-F1AFDDD6A6D1}" srcOrd="0" destOrd="0" presId="urn:microsoft.com/office/officeart/2008/layout/PictureStrips"/>
    <dgm:cxn modelId="{494A88FF-6F68-2940-A673-9BEB4A0E055C}" type="presParOf" srcId="{3C3C7B8C-EC62-A444-A196-882C82C1D4B2}" destId="{9EC726AC-6897-9940-A439-1BF01F1FF232}" srcOrd="1" destOrd="0" presId="urn:microsoft.com/office/officeart/2008/layout/PictureStrips"/>
    <dgm:cxn modelId="{FA9A7625-8223-D04C-BA76-70A92112A8A5}" type="presParOf" srcId="{78710F59-D6EE-F247-86DE-07EE0D822CDF}" destId="{BFD70142-C58A-AA47-832E-A00A6A27A15A}" srcOrd="3" destOrd="0" presId="urn:microsoft.com/office/officeart/2008/layout/PictureStrips"/>
    <dgm:cxn modelId="{9BEA91E8-50B6-5D44-8D64-51FA24B8BFE6}" type="presParOf" srcId="{78710F59-D6EE-F247-86DE-07EE0D822CDF}" destId="{35D94280-FE6E-3944-BB9D-45B8DBBA0D4A}" srcOrd="4" destOrd="0" presId="urn:microsoft.com/office/officeart/2008/layout/PictureStrips"/>
    <dgm:cxn modelId="{FD9BBB55-E704-3442-BE59-570960019916}" type="presParOf" srcId="{35D94280-FE6E-3944-BB9D-45B8DBBA0D4A}" destId="{B68D4D1D-D523-6546-B6E1-C71A5FA092C3}" srcOrd="0" destOrd="0" presId="urn:microsoft.com/office/officeart/2008/layout/PictureStrips"/>
    <dgm:cxn modelId="{9C9E5D22-5C8A-794A-B872-9450F73142C5}" type="presParOf" srcId="{35D94280-FE6E-3944-BB9D-45B8DBBA0D4A}" destId="{11D8E3CC-EB81-B042-A8D4-6065941E64B9}" srcOrd="1" destOrd="0" presId="urn:microsoft.com/office/officeart/2008/layout/PictureStrips"/>
    <dgm:cxn modelId="{668FDC02-1CA6-274A-AC1E-7BDECD214C09}" type="presParOf" srcId="{78710F59-D6EE-F247-86DE-07EE0D822CDF}" destId="{C5A2B5C8-2D98-FE48-A496-12B1859C761C}" srcOrd="5" destOrd="0" presId="urn:microsoft.com/office/officeart/2008/layout/PictureStrips"/>
    <dgm:cxn modelId="{C65FF1E3-C418-274C-B476-F18ED4C88B7B}" type="presParOf" srcId="{78710F59-D6EE-F247-86DE-07EE0D822CDF}" destId="{154BEDE7-7BCD-CF4C-9434-A7108E8AF2BE}" srcOrd="6" destOrd="0" presId="urn:microsoft.com/office/officeart/2008/layout/PictureStrips"/>
    <dgm:cxn modelId="{3DAB5A92-B5E3-BE4D-A36F-27D106D6FCD6}" type="presParOf" srcId="{154BEDE7-7BCD-CF4C-9434-A7108E8AF2BE}" destId="{D4A98993-87D7-5945-80D9-6E57B749083C}" srcOrd="0" destOrd="0" presId="urn:microsoft.com/office/officeart/2008/layout/PictureStrips"/>
    <dgm:cxn modelId="{13C62DF4-F81B-AD43-ABD9-C3FF8E09F683}" type="presParOf" srcId="{154BEDE7-7BCD-CF4C-9434-A7108E8AF2BE}" destId="{071D75A4-9628-894A-8EDA-256230572CA7}" srcOrd="1" destOrd="0" presId="urn:microsoft.com/office/officeart/2008/layout/PictureStrips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CD1BC838-D676-7D4E-801A-E7BAC878E9A3}" type="doc">
      <dgm:prSet loTypeId="urn:microsoft.com/office/officeart/2005/8/layout/pList2" loCatId="process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33E0406C-13C5-2649-8388-5D33C4841CB7}">
      <dgm:prSet/>
      <dgm:spPr/>
      <dgm:t>
        <a:bodyPr/>
        <a:lstStyle/>
        <a:p>
          <a:pPr algn="ctr" rtl="1"/>
          <a:r>
            <a:rPr lang="ar-SA" b="1" dirty="0"/>
            <a:t>إعلانات البحث </a:t>
          </a:r>
          <a:r>
            <a:rPr lang="en-GB" b="1" dirty="0"/>
            <a:t>Search Ads</a:t>
          </a:r>
          <a:endParaRPr lang="ar-SA" b="1" dirty="0"/>
        </a:p>
        <a:p>
          <a:pPr algn="ctr" rtl="1"/>
          <a:r>
            <a:rPr lang="en-GB" dirty="0"/>
            <a:t> </a:t>
          </a:r>
          <a:r>
            <a:rPr lang="ar-SA" dirty="0"/>
            <a:t>تظهر في نتائج محركات البحث.</a:t>
          </a:r>
          <a:endParaRPr lang="en-GB" dirty="0"/>
        </a:p>
      </dgm:t>
    </dgm:pt>
    <dgm:pt modelId="{A7015A83-1B2A-0F48-A48A-19A6230D2039}" type="parTrans" cxnId="{FEF20744-054E-B147-BEA1-600AED98656A}">
      <dgm:prSet/>
      <dgm:spPr/>
      <dgm:t>
        <a:bodyPr/>
        <a:lstStyle/>
        <a:p>
          <a:pPr algn="ctr" rtl="1"/>
          <a:endParaRPr lang="en-GB"/>
        </a:p>
      </dgm:t>
    </dgm:pt>
    <dgm:pt modelId="{F2EDD847-956B-374C-943E-8B7F96BDF1B5}" type="sibTrans" cxnId="{FEF20744-054E-B147-BEA1-600AED98656A}">
      <dgm:prSet/>
      <dgm:spPr/>
      <dgm:t>
        <a:bodyPr/>
        <a:lstStyle/>
        <a:p>
          <a:pPr algn="ctr" rtl="1"/>
          <a:endParaRPr lang="en-GB"/>
        </a:p>
      </dgm:t>
    </dgm:pt>
    <dgm:pt modelId="{27DEEB23-064B-7F4B-A999-A52DF0A15CA7}">
      <dgm:prSet/>
      <dgm:spPr/>
      <dgm:t>
        <a:bodyPr/>
        <a:lstStyle/>
        <a:p>
          <a:pPr algn="ctr" rtl="1"/>
          <a:r>
            <a:rPr lang="ar-SA" b="1" dirty="0"/>
            <a:t>إعلانات العرض </a:t>
          </a:r>
          <a:r>
            <a:rPr lang="en-GB" b="1" dirty="0"/>
            <a:t>Display Ads</a:t>
          </a:r>
          <a:endParaRPr lang="ar-SA" b="1" dirty="0"/>
        </a:p>
        <a:p>
          <a:pPr algn="ctr" rtl="1"/>
          <a:r>
            <a:rPr lang="ar-SA" dirty="0"/>
            <a:t>تظهر على مواقع الإنترنت المختلفة كإعلانات مرئية.</a:t>
          </a:r>
          <a:endParaRPr lang="en-GB" dirty="0"/>
        </a:p>
      </dgm:t>
    </dgm:pt>
    <dgm:pt modelId="{D874060C-D5FF-CD4A-88C1-370C3D2AE3AE}" type="parTrans" cxnId="{BD656ABA-6E92-A845-8292-85E2DF8EEEB4}">
      <dgm:prSet/>
      <dgm:spPr/>
      <dgm:t>
        <a:bodyPr/>
        <a:lstStyle/>
        <a:p>
          <a:pPr algn="ctr" rtl="1"/>
          <a:endParaRPr lang="en-GB"/>
        </a:p>
      </dgm:t>
    </dgm:pt>
    <dgm:pt modelId="{059E6129-7ECC-F646-AD79-728868CCA49D}" type="sibTrans" cxnId="{BD656ABA-6E92-A845-8292-85E2DF8EEEB4}">
      <dgm:prSet/>
      <dgm:spPr/>
      <dgm:t>
        <a:bodyPr/>
        <a:lstStyle/>
        <a:p>
          <a:pPr algn="ctr" rtl="1"/>
          <a:endParaRPr lang="en-GB"/>
        </a:p>
      </dgm:t>
    </dgm:pt>
    <dgm:pt modelId="{07780CC7-286E-7C41-B854-AF260C7E1AC8}">
      <dgm:prSet/>
      <dgm:spPr/>
      <dgm:t>
        <a:bodyPr/>
        <a:lstStyle/>
        <a:p>
          <a:pPr algn="ctr" rtl="1"/>
          <a:r>
            <a:rPr lang="ar-SA" b="1" dirty="0"/>
            <a:t>إعلانات الفيديو </a:t>
          </a:r>
          <a:r>
            <a:rPr lang="en-GB" b="1" dirty="0"/>
            <a:t>Video Ads</a:t>
          </a:r>
          <a:endParaRPr lang="ar-SA" b="1" dirty="0"/>
        </a:p>
        <a:p>
          <a:pPr algn="ctr" rtl="1"/>
          <a:r>
            <a:rPr lang="ar-SA" dirty="0"/>
            <a:t>تُعرض على منصات الفيديو مثل </a:t>
          </a:r>
          <a:r>
            <a:rPr lang="en-GB" dirty="0"/>
            <a:t>YouTube.</a:t>
          </a:r>
        </a:p>
      </dgm:t>
    </dgm:pt>
    <dgm:pt modelId="{4A8D5D21-ED71-164A-A750-AE70A9811D6D}" type="parTrans" cxnId="{10EEC4A9-93AA-6E4A-8C1F-2FD464CF8825}">
      <dgm:prSet/>
      <dgm:spPr/>
      <dgm:t>
        <a:bodyPr/>
        <a:lstStyle/>
        <a:p>
          <a:pPr algn="ctr" rtl="1"/>
          <a:endParaRPr lang="en-GB"/>
        </a:p>
      </dgm:t>
    </dgm:pt>
    <dgm:pt modelId="{4A49F26F-0873-4042-B1E6-E302D2D2B53A}" type="sibTrans" cxnId="{10EEC4A9-93AA-6E4A-8C1F-2FD464CF8825}">
      <dgm:prSet/>
      <dgm:spPr/>
      <dgm:t>
        <a:bodyPr/>
        <a:lstStyle/>
        <a:p>
          <a:pPr algn="ctr" rtl="1"/>
          <a:endParaRPr lang="en-GB"/>
        </a:p>
      </dgm:t>
    </dgm:pt>
    <dgm:pt modelId="{F233382C-E128-E54C-AA97-DE562CC0F01E}">
      <dgm:prSet/>
      <dgm:spPr/>
      <dgm:t>
        <a:bodyPr/>
        <a:lstStyle/>
        <a:p>
          <a:pPr algn="ctr" rtl="1"/>
          <a:r>
            <a:rPr lang="ar-SA" b="1" dirty="0"/>
            <a:t>إعلانات الشبكات الاجتماعية </a:t>
          </a:r>
          <a:r>
            <a:rPr lang="en-GB" b="1" dirty="0"/>
            <a:t>Social Media Ads</a:t>
          </a:r>
          <a:endParaRPr lang="ar-SA" b="1" dirty="0"/>
        </a:p>
        <a:p>
          <a:pPr algn="ctr" rtl="1"/>
          <a:r>
            <a:rPr lang="ar-SA" dirty="0"/>
            <a:t>تظهر على منصات مثل </a:t>
          </a:r>
          <a:r>
            <a:rPr lang="en-GB" dirty="0"/>
            <a:t>Facebook </a:t>
          </a:r>
          <a:r>
            <a:rPr lang="ar-SA" dirty="0"/>
            <a:t>و</a:t>
          </a:r>
          <a:r>
            <a:rPr lang="en-GB" dirty="0"/>
            <a:t>Instagram."</a:t>
          </a:r>
        </a:p>
      </dgm:t>
    </dgm:pt>
    <dgm:pt modelId="{682CE238-2EFB-264E-9F42-58DBB07F49F6}" type="parTrans" cxnId="{2F0F8B6A-ABD7-5C45-8C2D-ED4A04107B17}">
      <dgm:prSet/>
      <dgm:spPr/>
      <dgm:t>
        <a:bodyPr/>
        <a:lstStyle/>
        <a:p>
          <a:pPr algn="ctr" rtl="1"/>
          <a:endParaRPr lang="en-GB"/>
        </a:p>
      </dgm:t>
    </dgm:pt>
    <dgm:pt modelId="{B28B26F9-3DE9-B444-92DA-59DC5CE78596}" type="sibTrans" cxnId="{2F0F8B6A-ABD7-5C45-8C2D-ED4A04107B17}">
      <dgm:prSet/>
      <dgm:spPr/>
      <dgm:t>
        <a:bodyPr/>
        <a:lstStyle/>
        <a:p>
          <a:pPr algn="ctr" rtl="1"/>
          <a:endParaRPr lang="en-GB"/>
        </a:p>
      </dgm:t>
    </dgm:pt>
    <dgm:pt modelId="{AD785534-D57A-404C-8F52-0D21500AB005}" type="pres">
      <dgm:prSet presAssocID="{CD1BC838-D676-7D4E-801A-E7BAC878E9A3}" presName="Name0" presStyleCnt="0">
        <dgm:presLayoutVars>
          <dgm:dir val="rev"/>
          <dgm:resizeHandles val="exact"/>
        </dgm:presLayoutVars>
      </dgm:prSet>
      <dgm:spPr/>
    </dgm:pt>
    <dgm:pt modelId="{B3DF5943-D99F-1C45-A281-5AD1BAC53384}" type="pres">
      <dgm:prSet presAssocID="{CD1BC838-D676-7D4E-801A-E7BAC878E9A3}" presName="bkgdShp" presStyleLbl="alignAccFollowNode1" presStyleIdx="0" presStyleCnt="1"/>
      <dgm:spPr/>
    </dgm:pt>
    <dgm:pt modelId="{119C40AC-0A35-6845-9F78-49CEFC8C7DE0}" type="pres">
      <dgm:prSet presAssocID="{CD1BC838-D676-7D4E-801A-E7BAC878E9A3}" presName="linComp" presStyleCnt="0"/>
      <dgm:spPr/>
    </dgm:pt>
    <dgm:pt modelId="{5F21B324-7FA1-2147-B793-3F16AE67C920}" type="pres">
      <dgm:prSet presAssocID="{33E0406C-13C5-2649-8388-5D33C4841CB7}" presName="compNode" presStyleCnt="0"/>
      <dgm:spPr/>
    </dgm:pt>
    <dgm:pt modelId="{9772CCA9-032B-4040-A90B-034C6397BCA2}" type="pres">
      <dgm:prSet presAssocID="{33E0406C-13C5-2649-8388-5D33C4841CB7}" presName="node" presStyleLbl="node1" presStyleIdx="0" presStyleCnt="4">
        <dgm:presLayoutVars>
          <dgm:bulletEnabled val="1"/>
        </dgm:presLayoutVars>
      </dgm:prSet>
      <dgm:spPr/>
    </dgm:pt>
    <dgm:pt modelId="{302A7C19-ABF4-4C49-B5B6-560508291EB8}" type="pres">
      <dgm:prSet presAssocID="{33E0406C-13C5-2649-8388-5D33C4841CB7}" presName="invisiNode" presStyleLbl="node1" presStyleIdx="0" presStyleCnt="4"/>
      <dgm:spPr/>
    </dgm:pt>
    <dgm:pt modelId="{9BD21AE8-77CD-B548-A29F-1F13E8DE6154}" type="pres">
      <dgm:prSet presAssocID="{33E0406C-13C5-2649-8388-5D33C4841CB7}" presName="imagNode" presStyleLbl="fgImgPlace1" presStyleIdx="0" presStyleCnt="4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6000" b="-6000"/>
          </a:stretch>
        </a:blipFill>
      </dgm:spPr>
    </dgm:pt>
    <dgm:pt modelId="{55223B35-ECDC-344C-A3A5-EED9EB9874FE}" type="pres">
      <dgm:prSet presAssocID="{F2EDD847-956B-374C-943E-8B7F96BDF1B5}" presName="sibTrans" presStyleLbl="sibTrans2D1" presStyleIdx="0" presStyleCnt="0"/>
      <dgm:spPr/>
    </dgm:pt>
    <dgm:pt modelId="{CD848071-F16A-3F40-A1FB-4B6AA4AFC94A}" type="pres">
      <dgm:prSet presAssocID="{27DEEB23-064B-7F4B-A999-A52DF0A15CA7}" presName="compNode" presStyleCnt="0"/>
      <dgm:spPr/>
    </dgm:pt>
    <dgm:pt modelId="{764A755D-23AF-8D42-B5C1-16A028831016}" type="pres">
      <dgm:prSet presAssocID="{27DEEB23-064B-7F4B-A999-A52DF0A15CA7}" presName="node" presStyleLbl="node1" presStyleIdx="1" presStyleCnt="4">
        <dgm:presLayoutVars>
          <dgm:bulletEnabled val="1"/>
        </dgm:presLayoutVars>
      </dgm:prSet>
      <dgm:spPr/>
    </dgm:pt>
    <dgm:pt modelId="{A2D1A6E9-14B5-C14A-AD27-1573791EFAE9}" type="pres">
      <dgm:prSet presAssocID="{27DEEB23-064B-7F4B-A999-A52DF0A15CA7}" presName="invisiNode" presStyleLbl="node1" presStyleIdx="1" presStyleCnt="4"/>
      <dgm:spPr/>
    </dgm:pt>
    <dgm:pt modelId="{F1543AD6-7D35-5847-946C-4936C4D77142}" type="pres">
      <dgm:prSet presAssocID="{27DEEB23-064B-7F4B-A999-A52DF0A15CA7}" presName="imagNode" presStyleLbl="fgImgPlace1" presStyleIdx="1" presStyleCnt="4"/>
      <dgm:spPr>
        <a:blipFill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9000" r="-9000"/>
          </a:stretch>
        </a:blipFill>
      </dgm:spPr>
    </dgm:pt>
    <dgm:pt modelId="{FDF691EE-0CA9-C445-8429-0A0F6B1FDAA8}" type="pres">
      <dgm:prSet presAssocID="{059E6129-7ECC-F646-AD79-728868CCA49D}" presName="sibTrans" presStyleLbl="sibTrans2D1" presStyleIdx="0" presStyleCnt="0"/>
      <dgm:spPr/>
    </dgm:pt>
    <dgm:pt modelId="{5299764B-3B62-1C4E-86F4-E9E78BC38929}" type="pres">
      <dgm:prSet presAssocID="{07780CC7-286E-7C41-B854-AF260C7E1AC8}" presName="compNode" presStyleCnt="0"/>
      <dgm:spPr/>
    </dgm:pt>
    <dgm:pt modelId="{9B4A4438-DF75-EA4D-9C65-051ED9849503}" type="pres">
      <dgm:prSet presAssocID="{07780CC7-286E-7C41-B854-AF260C7E1AC8}" presName="node" presStyleLbl="node1" presStyleIdx="2" presStyleCnt="4">
        <dgm:presLayoutVars>
          <dgm:bulletEnabled val="1"/>
        </dgm:presLayoutVars>
      </dgm:prSet>
      <dgm:spPr/>
    </dgm:pt>
    <dgm:pt modelId="{5B926C78-2215-0D40-9E24-0E813D169B12}" type="pres">
      <dgm:prSet presAssocID="{07780CC7-286E-7C41-B854-AF260C7E1AC8}" presName="invisiNode" presStyleLbl="node1" presStyleIdx="2" presStyleCnt="4"/>
      <dgm:spPr/>
    </dgm:pt>
    <dgm:pt modelId="{2FA4BB77-E498-E741-B629-5F3999A037E3}" type="pres">
      <dgm:prSet presAssocID="{07780CC7-286E-7C41-B854-AF260C7E1AC8}" presName="imagNode" presStyleLbl="fgImgPlace1" presStyleIdx="2" presStyleCnt="4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9000" r="-9000"/>
          </a:stretch>
        </a:blipFill>
      </dgm:spPr>
    </dgm:pt>
    <dgm:pt modelId="{0946242B-C091-8646-8265-4DFD4E77EDA4}" type="pres">
      <dgm:prSet presAssocID="{4A49F26F-0873-4042-B1E6-E302D2D2B53A}" presName="sibTrans" presStyleLbl="sibTrans2D1" presStyleIdx="0" presStyleCnt="0"/>
      <dgm:spPr/>
    </dgm:pt>
    <dgm:pt modelId="{9A1CB106-0951-9A4D-BA92-6E5CB77F50F8}" type="pres">
      <dgm:prSet presAssocID="{F233382C-E128-E54C-AA97-DE562CC0F01E}" presName="compNode" presStyleCnt="0"/>
      <dgm:spPr/>
    </dgm:pt>
    <dgm:pt modelId="{B2D741A5-F089-CF46-9072-4E7DF3C4617B}" type="pres">
      <dgm:prSet presAssocID="{F233382C-E128-E54C-AA97-DE562CC0F01E}" presName="node" presStyleLbl="node1" presStyleIdx="3" presStyleCnt="4">
        <dgm:presLayoutVars>
          <dgm:bulletEnabled val="1"/>
        </dgm:presLayoutVars>
      </dgm:prSet>
      <dgm:spPr/>
    </dgm:pt>
    <dgm:pt modelId="{159F05C0-18E2-ED4C-8395-8465066D55FC}" type="pres">
      <dgm:prSet presAssocID="{F233382C-E128-E54C-AA97-DE562CC0F01E}" presName="invisiNode" presStyleLbl="node1" presStyleIdx="3" presStyleCnt="4"/>
      <dgm:spPr/>
    </dgm:pt>
    <dgm:pt modelId="{C2BBB361-C28E-E042-BCF8-39AB6E80A8F8}" type="pres">
      <dgm:prSet presAssocID="{F233382C-E128-E54C-AA97-DE562CC0F01E}" presName="imagNode" presStyleLbl="fgImgPlace1" presStyleIdx="3" presStyleCnt="4"/>
      <dgm:spPr>
        <a:blipFill>
          <a:blip xmlns:r="http://schemas.openxmlformats.org/officeDocument/2006/relationships"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9000" r="-9000"/>
          </a:stretch>
        </a:blipFill>
      </dgm:spPr>
    </dgm:pt>
  </dgm:ptLst>
  <dgm:cxnLst>
    <dgm:cxn modelId="{E60BDB33-4B2D-884F-BE78-0D8B04940FD4}" type="presOf" srcId="{27DEEB23-064B-7F4B-A999-A52DF0A15CA7}" destId="{764A755D-23AF-8D42-B5C1-16A028831016}" srcOrd="0" destOrd="0" presId="urn:microsoft.com/office/officeart/2005/8/layout/pList2"/>
    <dgm:cxn modelId="{BAD6E540-8BB0-734C-846C-AAF8D0D1D919}" type="presOf" srcId="{07780CC7-286E-7C41-B854-AF260C7E1AC8}" destId="{9B4A4438-DF75-EA4D-9C65-051ED9849503}" srcOrd="0" destOrd="0" presId="urn:microsoft.com/office/officeart/2005/8/layout/pList2"/>
    <dgm:cxn modelId="{FEF20744-054E-B147-BEA1-600AED98656A}" srcId="{CD1BC838-D676-7D4E-801A-E7BAC878E9A3}" destId="{33E0406C-13C5-2649-8388-5D33C4841CB7}" srcOrd="0" destOrd="0" parTransId="{A7015A83-1B2A-0F48-A48A-19A6230D2039}" sibTransId="{F2EDD847-956B-374C-943E-8B7F96BDF1B5}"/>
    <dgm:cxn modelId="{5596A550-EA59-8544-9BBA-A7BFE9565073}" type="presOf" srcId="{CD1BC838-D676-7D4E-801A-E7BAC878E9A3}" destId="{AD785534-D57A-404C-8F52-0D21500AB005}" srcOrd="0" destOrd="0" presId="urn:microsoft.com/office/officeart/2005/8/layout/pList2"/>
    <dgm:cxn modelId="{26B53A53-511B-4349-B2F6-3803D8EC2F8D}" type="presOf" srcId="{33E0406C-13C5-2649-8388-5D33C4841CB7}" destId="{9772CCA9-032B-4040-A90B-034C6397BCA2}" srcOrd="0" destOrd="0" presId="urn:microsoft.com/office/officeart/2005/8/layout/pList2"/>
    <dgm:cxn modelId="{2F0F8B6A-ABD7-5C45-8C2D-ED4A04107B17}" srcId="{CD1BC838-D676-7D4E-801A-E7BAC878E9A3}" destId="{F233382C-E128-E54C-AA97-DE562CC0F01E}" srcOrd="3" destOrd="0" parTransId="{682CE238-2EFB-264E-9F42-58DBB07F49F6}" sibTransId="{B28B26F9-3DE9-B444-92DA-59DC5CE78596}"/>
    <dgm:cxn modelId="{6096C16C-609A-F748-92DD-141AD91F90FE}" type="presOf" srcId="{F2EDD847-956B-374C-943E-8B7F96BDF1B5}" destId="{55223B35-ECDC-344C-A3A5-EED9EB9874FE}" srcOrd="0" destOrd="0" presId="urn:microsoft.com/office/officeart/2005/8/layout/pList2"/>
    <dgm:cxn modelId="{E65A1781-01F7-4E4D-99C6-CBBDF00A3294}" type="presOf" srcId="{059E6129-7ECC-F646-AD79-728868CCA49D}" destId="{FDF691EE-0CA9-C445-8429-0A0F6B1FDAA8}" srcOrd="0" destOrd="0" presId="urn:microsoft.com/office/officeart/2005/8/layout/pList2"/>
    <dgm:cxn modelId="{7AE2C789-0BC3-0447-928D-C1578C825F18}" type="presOf" srcId="{4A49F26F-0873-4042-B1E6-E302D2D2B53A}" destId="{0946242B-C091-8646-8265-4DFD4E77EDA4}" srcOrd="0" destOrd="0" presId="urn:microsoft.com/office/officeart/2005/8/layout/pList2"/>
    <dgm:cxn modelId="{564B538D-730E-114A-AB2C-F111170289E3}" type="presOf" srcId="{F233382C-E128-E54C-AA97-DE562CC0F01E}" destId="{B2D741A5-F089-CF46-9072-4E7DF3C4617B}" srcOrd="0" destOrd="0" presId="urn:microsoft.com/office/officeart/2005/8/layout/pList2"/>
    <dgm:cxn modelId="{10EEC4A9-93AA-6E4A-8C1F-2FD464CF8825}" srcId="{CD1BC838-D676-7D4E-801A-E7BAC878E9A3}" destId="{07780CC7-286E-7C41-B854-AF260C7E1AC8}" srcOrd="2" destOrd="0" parTransId="{4A8D5D21-ED71-164A-A750-AE70A9811D6D}" sibTransId="{4A49F26F-0873-4042-B1E6-E302D2D2B53A}"/>
    <dgm:cxn modelId="{BD656ABA-6E92-A845-8292-85E2DF8EEEB4}" srcId="{CD1BC838-D676-7D4E-801A-E7BAC878E9A3}" destId="{27DEEB23-064B-7F4B-A999-A52DF0A15CA7}" srcOrd="1" destOrd="0" parTransId="{D874060C-D5FF-CD4A-88C1-370C3D2AE3AE}" sibTransId="{059E6129-7ECC-F646-AD79-728868CCA49D}"/>
    <dgm:cxn modelId="{C337EF28-B244-E94B-863F-3E461965F75B}" type="presParOf" srcId="{AD785534-D57A-404C-8F52-0D21500AB005}" destId="{B3DF5943-D99F-1C45-A281-5AD1BAC53384}" srcOrd="0" destOrd="0" presId="urn:microsoft.com/office/officeart/2005/8/layout/pList2"/>
    <dgm:cxn modelId="{AFEAFE27-E54F-104E-99D0-CBDE6EA200F5}" type="presParOf" srcId="{AD785534-D57A-404C-8F52-0D21500AB005}" destId="{119C40AC-0A35-6845-9F78-49CEFC8C7DE0}" srcOrd="1" destOrd="0" presId="urn:microsoft.com/office/officeart/2005/8/layout/pList2"/>
    <dgm:cxn modelId="{653C0559-90A7-C443-965E-709CFF0ADA50}" type="presParOf" srcId="{119C40AC-0A35-6845-9F78-49CEFC8C7DE0}" destId="{5F21B324-7FA1-2147-B793-3F16AE67C920}" srcOrd="0" destOrd="0" presId="urn:microsoft.com/office/officeart/2005/8/layout/pList2"/>
    <dgm:cxn modelId="{B75A2BC1-140E-9C47-A198-EB3369D189E5}" type="presParOf" srcId="{5F21B324-7FA1-2147-B793-3F16AE67C920}" destId="{9772CCA9-032B-4040-A90B-034C6397BCA2}" srcOrd="0" destOrd="0" presId="urn:microsoft.com/office/officeart/2005/8/layout/pList2"/>
    <dgm:cxn modelId="{9C6355C3-4ECC-C44E-BD13-CE56FA37B22D}" type="presParOf" srcId="{5F21B324-7FA1-2147-B793-3F16AE67C920}" destId="{302A7C19-ABF4-4C49-B5B6-560508291EB8}" srcOrd="1" destOrd="0" presId="urn:microsoft.com/office/officeart/2005/8/layout/pList2"/>
    <dgm:cxn modelId="{5A34EFEE-FF8E-7C44-A78F-342C6CA1A672}" type="presParOf" srcId="{5F21B324-7FA1-2147-B793-3F16AE67C920}" destId="{9BD21AE8-77CD-B548-A29F-1F13E8DE6154}" srcOrd="2" destOrd="0" presId="urn:microsoft.com/office/officeart/2005/8/layout/pList2"/>
    <dgm:cxn modelId="{8351D285-B3DC-FF48-BBB2-DBF20C8DF2AC}" type="presParOf" srcId="{119C40AC-0A35-6845-9F78-49CEFC8C7DE0}" destId="{55223B35-ECDC-344C-A3A5-EED9EB9874FE}" srcOrd="1" destOrd="0" presId="urn:microsoft.com/office/officeart/2005/8/layout/pList2"/>
    <dgm:cxn modelId="{EF4E2A92-C358-FA4E-A1AF-78073FFF39EB}" type="presParOf" srcId="{119C40AC-0A35-6845-9F78-49CEFC8C7DE0}" destId="{CD848071-F16A-3F40-A1FB-4B6AA4AFC94A}" srcOrd="2" destOrd="0" presId="urn:microsoft.com/office/officeart/2005/8/layout/pList2"/>
    <dgm:cxn modelId="{7CE4771E-2157-F74D-BBD5-AEFB579C2879}" type="presParOf" srcId="{CD848071-F16A-3F40-A1FB-4B6AA4AFC94A}" destId="{764A755D-23AF-8D42-B5C1-16A028831016}" srcOrd="0" destOrd="0" presId="urn:microsoft.com/office/officeart/2005/8/layout/pList2"/>
    <dgm:cxn modelId="{12B05376-86A5-4D4A-9EA2-735F1AB9F8E7}" type="presParOf" srcId="{CD848071-F16A-3F40-A1FB-4B6AA4AFC94A}" destId="{A2D1A6E9-14B5-C14A-AD27-1573791EFAE9}" srcOrd="1" destOrd="0" presId="urn:microsoft.com/office/officeart/2005/8/layout/pList2"/>
    <dgm:cxn modelId="{6E800C64-A63B-A445-B957-CFCE588846A1}" type="presParOf" srcId="{CD848071-F16A-3F40-A1FB-4B6AA4AFC94A}" destId="{F1543AD6-7D35-5847-946C-4936C4D77142}" srcOrd="2" destOrd="0" presId="urn:microsoft.com/office/officeart/2005/8/layout/pList2"/>
    <dgm:cxn modelId="{C7DFB3BF-8CEC-234A-9C20-879D65AFDFE8}" type="presParOf" srcId="{119C40AC-0A35-6845-9F78-49CEFC8C7DE0}" destId="{FDF691EE-0CA9-C445-8429-0A0F6B1FDAA8}" srcOrd="3" destOrd="0" presId="urn:microsoft.com/office/officeart/2005/8/layout/pList2"/>
    <dgm:cxn modelId="{3DF3DCD6-5F5B-0244-8CAF-8C486FB3C6F9}" type="presParOf" srcId="{119C40AC-0A35-6845-9F78-49CEFC8C7DE0}" destId="{5299764B-3B62-1C4E-86F4-E9E78BC38929}" srcOrd="4" destOrd="0" presId="urn:microsoft.com/office/officeart/2005/8/layout/pList2"/>
    <dgm:cxn modelId="{B7A4C88A-AEA4-F94B-9ED3-9CEC0707F626}" type="presParOf" srcId="{5299764B-3B62-1C4E-86F4-E9E78BC38929}" destId="{9B4A4438-DF75-EA4D-9C65-051ED9849503}" srcOrd="0" destOrd="0" presId="urn:microsoft.com/office/officeart/2005/8/layout/pList2"/>
    <dgm:cxn modelId="{DE586643-B55F-6944-8E2C-74FC386F1B97}" type="presParOf" srcId="{5299764B-3B62-1C4E-86F4-E9E78BC38929}" destId="{5B926C78-2215-0D40-9E24-0E813D169B12}" srcOrd="1" destOrd="0" presId="urn:microsoft.com/office/officeart/2005/8/layout/pList2"/>
    <dgm:cxn modelId="{048DAD9E-A07C-7540-84C9-3559B8ECDD00}" type="presParOf" srcId="{5299764B-3B62-1C4E-86F4-E9E78BC38929}" destId="{2FA4BB77-E498-E741-B629-5F3999A037E3}" srcOrd="2" destOrd="0" presId="urn:microsoft.com/office/officeart/2005/8/layout/pList2"/>
    <dgm:cxn modelId="{6074507C-7AC8-FF46-8415-92256C9F54E7}" type="presParOf" srcId="{119C40AC-0A35-6845-9F78-49CEFC8C7DE0}" destId="{0946242B-C091-8646-8265-4DFD4E77EDA4}" srcOrd="5" destOrd="0" presId="urn:microsoft.com/office/officeart/2005/8/layout/pList2"/>
    <dgm:cxn modelId="{0B5CFB2B-1A38-E84D-896C-99194E287E8C}" type="presParOf" srcId="{119C40AC-0A35-6845-9F78-49CEFC8C7DE0}" destId="{9A1CB106-0951-9A4D-BA92-6E5CB77F50F8}" srcOrd="6" destOrd="0" presId="urn:microsoft.com/office/officeart/2005/8/layout/pList2"/>
    <dgm:cxn modelId="{A1384C1A-5CEF-7547-9A74-76E5EC949F07}" type="presParOf" srcId="{9A1CB106-0951-9A4D-BA92-6E5CB77F50F8}" destId="{B2D741A5-F089-CF46-9072-4E7DF3C4617B}" srcOrd="0" destOrd="0" presId="urn:microsoft.com/office/officeart/2005/8/layout/pList2"/>
    <dgm:cxn modelId="{25D272BF-81AF-A049-A4F6-B4EE97452E64}" type="presParOf" srcId="{9A1CB106-0951-9A4D-BA92-6E5CB77F50F8}" destId="{159F05C0-18E2-ED4C-8395-8465066D55FC}" srcOrd="1" destOrd="0" presId="urn:microsoft.com/office/officeart/2005/8/layout/pList2"/>
    <dgm:cxn modelId="{8AFCA47B-6D99-664D-99C4-C585D8C9EF8B}" type="presParOf" srcId="{9A1CB106-0951-9A4D-BA92-6E5CB77F50F8}" destId="{C2BBB361-C28E-E042-BCF8-39AB6E80A8F8}" srcOrd="2" destOrd="0" presId="urn:microsoft.com/office/officeart/2005/8/layout/pList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BD09AEF8-F502-8F47-BA6A-B0FFAEB3008F}" type="doc">
      <dgm:prSet loTypeId="urn:microsoft.com/office/officeart/2005/8/layout/hierarchy3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4A11EF4C-C086-E642-9BB3-7F06E5C1290B}">
      <dgm:prSet phldrT="[Text]" custT="1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GB" sz="2800" b="1" dirty="0"/>
            <a:t>Google Ads</a:t>
          </a:r>
          <a:endParaRPr lang="en-GB" sz="2800" dirty="0"/>
        </a:p>
      </dgm:t>
    </dgm:pt>
    <dgm:pt modelId="{2EE1A629-E634-6749-B074-DE4C8D7A1E17}" type="parTrans" cxnId="{428C0229-B121-8D4A-BE4C-3453E52B6038}">
      <dgm:prSet/>
      <dgm:spPr/>
      <dgm:t>
        <a:bodyPr/>
        <a:lstStyle/>
        <a:p>
          <a:endParaRPr lang="en-GB"/>
        </a:p>
      </dgm:t>
    </dgm:pt>
    <dgm:pt modelId="{41E91CD4-8D46-734A-9F81-98BE45E9A506}" type="sibTrans" cxnId="{428C0229-B121-8D4A-BE4C-3453E52B6038}">
      <dgm:prSet/>
      <dgm:spPr/>
      <dgm:t>
        <a:bodyPr/>
        <a:lstStyle/>
        <a:p>
          <a:endParaRPr lang="en-GB"/>
        </a:p>
      </dgm:t>
    </dgm:pt>
    <dgm:pt modelId="{C88ED262-17EB-A64F-8186-B36DDD55690A}">
      <dgm:prSet phldrT="[Text]" custT="1"/>
      <dgm:spPr/>
      <dgm:t>
        <a:bodyPr/>
        <a:lstStyle/>
        <a:p>
          <a:pPr rtl="1"/>
          <a:r>
            <a:rPr lang="ar-SA" sz="2200" dirty="0"/>
            <a:t>مثالية لاستهداف المستخدمين الذين يبحثون عن منتجات أو خدمات محددة</a:t>
          </a:r>
          <a:endParaRPr lang="en-GB" sz="2200" dirty="0"/>
        </a:p>
      </dgm:t>
    </dgm:pt>
    <dgm:pt modelId="{0C3FAF49-7E15-F346-B5F7-74FAF3B60F5B}" type="parTrans" cxnId="{43EFD8D8-E21D-7542-A2F0-C207E7227114}">
      <dgm:prSet/>
      <dgm:spPr/>
      <dgm:t>
        <a:bodyPr/>
        <a:lstStyle/>
        <a:p>
          <a:endParaRPr lang="en-GB"/>
        </a:p>
      </dgm:t>
    </dgm:pt>
    <dgm:pt modelId="{31C0487C-6EEC-FA42-ABAB-6F58F293DC7D}" type="sibTrans" cxnId="{43EFD8D8-E21D-7542-A2F0-C207E7227114}">
      <dgm:prSet/>
      <dgm:spPr/>
      <dgm:t>
        <a:bodyPr/>
        <a:lstStyle/>
        <a:p>
          <a:endParaRPr lang="en-GB"/>
        </a:p>
      </dgm:t>
    </dgm:pt>
    <dgm:pt modelId="{102A7D41-83D4-E04C-90C4-580B0FF7BC74}">
      <dgm:prSet phldrT="[Text]" custT="1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GB" sz="2800" b="1" dirty="0"/>
            <a:t>Facebook Ads</a:t>
          </a:r>
          <a:endParaRPr lang="en-GB" sz="2800" dirty="0"/>
        </a:p>
      </dgm:t>
    </dgm:pt>
    <dgm:pt modelId="{3714FB32-BFF1-6B43-9383-A9460E9624B7}" type="parTrans" cxnId="{05F860EA-091E-3041-8037-551C9970A204}">
      <dgm:prSet/>
      <dgm:spPr/>
      <dgm:t>
        <a:bodyPr/>
        <a:lstStyle/>
        <a:p>
          <a:endParaRPr lang="en-GB"/>
        </a:p>
      </dgm:t>
    </dgm:pt>
    <dgm:pt modelId="{6652ED82-6B71-6543-A7FC-4590E5EB8DAC}" type="sibTrans" cxnId="{05F860EA-091E-3041-8037-551C9970A204}">
      <dgm:prSet/>
      <dgm:spPr/>
      <dgm:t>
        <a:bodyPr/>
        <a:lstStyle/>
        <a:p>
          <a:endParaRPr lang="en-GB"/>
        </a:p>
      </dgm:t>
    </dgm:pt>
    <dgm:pt modelId="{65387183-454B-F14D-A6F6-7DA8C5BFAE05}">
      <dgm:prSet phldrT="[Text]"/>
      <dgm:spPr/>
      <dgm:t>
        <a:bodyPr/>
        <a:lstStyle/>
        <a:p>
          <a:pPr rtl="1"/>
          <a:r>
            <a:rPr lang="ar-SA" dirty="0"/>
            <a:t>ممتازة للوصول إلى جمهور واسع واستهداف دقيق بناءً على الاهتمامات</a:t>
          </a:r>
          <a:endParaRPr lang="en-GB" dirty="0"/>
        </a:p>
      </dgm:t>
    </dgm:pt>
    <dgm:pt modelId="{A9DB0A45-BA50-9B41-9880-F5C4AAF131D7}" type="parTrans" cxnId="{713A6198-83F4-724E-83BC-9A9620E56FBD}">
      <dgm:prSet/>
      <dgm:spPr/>
      <dgm:t>
        <a:bodyPr/>
        <a:lstStyle/>
        <a:p>
          <a:endParaRPr lang="en-GB"/>
        </a:p>
      </dgm:t>
    </dgm:pt>
    <dgm:pt modelId="{14157546-F946-884E-925E-9D49B811092F}" type="sibTrans" cxnId="{713A6198-83F4-724E-83BC-9A9620E56FBD}">
      <dgm:prSet/>
      <dgm:spPr/>
      <dgm:t>
        <a:bodyPr/>
        <a:lstStyle/>
        <a:p>
          <a:endParaRPr lang="en-GB"/>
        </a:p>
      </dgm:t>
    </dgm:pt>
    <dgm:pt modelId="{ADD6F1E2-4AED-DA41-AAFA-764AE518E54B}">
      <dgm:prSet phldrT="[Text]" custT="1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GB" sz="2800" b="1" dirty="0"/>
            <a:t>LinkedIn Ads</a:t>
          </a:r>
          <a:endParaRPr lang="en-GB" sz="2800" dirty="0"/>
        </a:p>
      </dgm:t>
    </dgm:pt>
    <dgm:pt modelId="{98CFEB6B-CFE8-6942-B415-16441EBBB04F}" type="parTrans" cxnId="{05D00657-BC75-F54B-AF36-90F2C915E11F}">
      <dgm:prSet/>
      <dgm:spPr/>
      <dgm:t>
        <a:bodyPr/>
        <a:lstStyle/>
        <a:p>
          <a:endParaRPr lang="en-GB"/>
        </a:p>
      </dgm:t>
    </dgm:pt>
    <dgm:pt modelId="{0EBECCBF-32B3-7540-945E-6EAB29D7B1DA}" type="sibTrans" cxnId="{05D00657-BC75-F54B-AF36-90F2C915E11F}">
      <dgm:prSet/>
      <dgm:spPr/>
      <dgm:t>
        <a:bodyPr/>
        <a:lstStyle/>
        <a:p>
          <a:endParaRPr lang="en-GB"/>
        </a:p>
      </dgm:t>
    </dgm:pt>
    <dgm:pt modelId="{B1994776-BB7E-AD4E-900E-8296E2C69C4F}">
      <dgm:prSet phldrT="[Text]"/>
      <dgm:spPr/>
      <dgm:t>
        <a:bodyPr/>
        <a:lstStyle/>
        <a:p>
          <a:pPr rtl="1"/>
          <a:r>
            <a:rPr lang="ar-SA" dirty="0"/>
            <a:t>مفيدة للإعلانات التي تستهدف الشركات والمهنيين </a:t>
          </a:r>
          <a:endParaRPr lang="en-GB" dirty="0"/>
        </a:p>
      </dgm:t>
    </dgm:pt>
    <dgm:pt modelId="{A6221FE1-B857-2448-A6B5-034DBE16CDA4}" type="parTrans" cxnId="{0E1370DD-2245-3C42-8800-8760ED486B99}">
      <dgm:prSet/>
      <dgm:spPr/>
      <dgm:t>
        <a:bodyPr/>
        <a:lstStyle/>
        <a:p>
          <a:endParaRPr lang="en-GB"/>
        </a:p>
      </dgm:t>
    </dgm:pt>
    <dgm:pt modelId="{A1553F40-3A6B-BA48-BEAA-A3B8D97026E6}" type="sibTrans" cxnId="{0E1370DD-2245-3C42-8800-8760ED486B99}">
      <dgm:prSet/>
      <dgm:spPr/>
      <dgm:t>
        <a:bodyPr/>
        <a:lstStyle/>
        <a:p>
          <a:endParaRPr lang="en-GB"/>
        </a:p>
      </dgm:t>
    </dgm:pt>
    <dgm:pt modelId="{504C500E-01D9-7547-8AC5-115BC8269F9C}">
      <dgm:prSet phldrT="[Text]" custT="1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GB" sz="2800" b="1" dirty="0"/>
            <a:t>YouTube Ads</a:t>
          </a:r>
          <a:endParaRPr lang="en-GB" sz="2800" dirty="0"/>
        </a:p>
      </dgm:t>
    </dgm:pt>
    <dgm:pt modelId="{96C0B2C8-A4BC-C24B-BBFC-2EB94EE7F2A5}" type="parTrans" cxnId="{ED08A213-858E-3D45-B3AA-0AE126921692}">
      <dgm:prSet/>
      <dgm:spPr/>
      <dgm:t>
        <a:bodyPr/>
        <a:lstStyle/>
        <a:p>
          <a:endParaRPr lang="en-GB"/>
        </a:p>
      </dgm:t>
    </dgm:pt>
    <dgm:pt modelId="{9FB6EF66-7CFD-D24A-840B-96109A078DA1}" type="sibTrans" cxnId="{ED08A213-858E-3D45-B3AA-0AE126921692}">
      <dgm:prSet/>
      <dgm:spPr/>
      <dgm:t>
        <a:bodyPr/>
        <a:lstStyle/>
        <a:p>
          <a:endParaRPr lang="en-GB"/>
        </a:p>
      </dgm:t>
    </dgm:pt>
    <dgm:pt modelId="{ACA460F4-3097-764A-9232-21EE7443E109}">
      <dgm:prSet phldrT="[Text]"/>
      <dgm:spPr/>
      <dgm:t>
        <a:bodyPr/>
        <a:lstStyle/>
        <a:p>
          <a:pPr>
            <a:buFont typeface="+mj-lt"/>
            <a:buAutoNum type="arabicPeriod"/>
          </a:pPr>
          <a:r>
            <a:rPr lang="ar-SA" dirty="0"/>
            <a:t>فعّالة لجذب الانتباه باستخدام إعلانات الفيديو القصيرة</a:t>
          </a:r>
          <a:endParaRPr lang="en-GB" dirty="0"/>
        </a:p>
      </dgm:t>
    </dgm:pt>
    <dgm:pt modelId="{A4F00D81-4DAD-664F-BE7A-ECDC5D9674CF}" type="parTrans" cxnId="{F5EDC4B7-C985-6141-A76B-D12B2532161E}">
      <dgm:prSet/>
      <dgm:spPr/>
      <dgm:t>
        <a:bodyPr/>
        <a:lstStyle/>
        <a:p>
          <a:endParaRPr lang="en-GB"/>
        </a:p>
      </dgm:t>
    </dgm:pt>
    <dgm:pt modelId="{39ACFF8B-69EC-204A-8295-992EF8A26280}" type="sibTrans" cxnId="{F5EDC4B7-C985-6141-A76B-D12B2532161E}">
      <dgm:prSet/>
      <dgm:spPr/>
      <dgm:t>
        <a:bodyPr/>
        <a:lstStyle/>
        <a:p>
          <a:endParaRPr lang="en-GB"/>
        </a:p>
      </dgm:t>
    </dgm:pt>
    <dgm:pt modelId="{D149F625-27C1-C249-9006-1B94950F545B}" type="pres">
      <dgm:prSet presAssocID="{BD09AEF8-F502-8F47-BA6A-B0FFAEB3008F}" presName="diagram" presStyleCnt="0">
        <dgm:presLayoutVars>
          <dgm:chPref val="1"/>
          <dgm:dir val="rev"/>
          <dgm:animOne val="branch"/>
          <dgm:animLvl val="lvl"/>
          <dgm:resizeHandles/>
        </dgm:presLayoutVars>
      </dgm:prSet>
      <dgm:spPr/>
    </dgm:pt>
    <dgm:pt modelId="{98078C35-9E76-D44E-BBCC-BAA7EA6B9879}" type="pres">
      <dgm:prSet presAssocID="{4A11EF4C-C086-E642-9BB3-7F06E5C1290B}" presName="root" presStyleCnt="0"/>
      <dgm:spPr/>
    </dgm:pt>
    <dgm:pt modelId="{F9945A69-3910-CC4F-A166-62AADABD0E2C}" type="pres">
      <dgm:prSet presAssocID="{4A11EF4C-C086-E642-9BB3-7F06E5C1290B}" presName="rootComposite" presStyleCnt="0"/>
      <dgm:spPr/>
    </dgm:pt>
    <dgm:pt modelId="{E351E411-AEE8-DF4C-A81F-AB0B3F420FCE}" type="pres">
      <dgm:prSet presAssocID="{4A11EF4C-C086-E642-9BB3-7F06E5C1290B}" presName="rootText" presStyleLbl="node1" presStyleIdx="0" presStyleCnt="4" custScaleX="90333" custScaleY="70220"/>
      <dgm:spPr/>
    </dgm:pt>
    <dgm:pt modelId="{6D8FF543-8109-3844-AC58-9648356DFABE}" type="pres">
      <dgm:prSet presAssocID="{4A11EF4C-C086-E642-9BB3-7F06E5C1290B}" presName="rootConnector" presStyleLbl="node1" presStyleIdx="0" presStyleCnt="4"/>
      <dgm:spPr/>
    </dgm:pt>
    <dgm:pt modelId="{38746585-CA23-E540-AFFA-2A2C30CC7C96}" type="pres">
      <dgm:prSet presAssocID="{4A11EF4C-C086-E642-9BB3-7F06E5C1290B}" presName="childShape" presStyleCnt="0"/>
      <dgm:spPr/>
    </dgm:pt>
    <dgm:pt modelId="{F69676B8-3372-6245-86C7-29A51072DC86}" type="pres">
      <dgm:prSet presAssocID="{0C3FAF49-7E15-F346-B5F7-74FAF3B60F5B}" presName="Name13" presStyleLbl="parChTrans1D2" presStyleIdx="0" presStyleCnt="4"/>
      <dgm:spPr/>
    </dgm:pt>
    <dgm:pt modelId="{2BBEB849-55BA-F34A-8292-240D96C65C68}" type="pres">
      <dgm:prSet presAssocID="{C88ED262-17EB-A64F-8186-B36DDD55690A}" presName="childText" presStyleLbl="bgAcc1" presStyleIdx="0" presStyleCnt="4" custScaleX="110757" custScaleY="130742">
        <dgm:presLayoutVars>
          <dgm:bulletEnabled val="1"/>
        </dgm:presLayoutVars>
      </dgm:prSet>
      <dgm:spPr/>
    </dgm:pt>
    <dgm:pt modelId="{89629A06-2E39-554C-8581-8C91C1517FB4}" type="pres">
      <dgm:prSet presAssocID="{102A7D41-83D4-E04C-90C4-580B0FF7BC74}" presName="root" presStyleCnt="0"/>
      <dgm:spPr/>
    </dgm:pt>
    <dgm:pt modelId="{F1064274-549B-EE43-A5FF-0D6CA6CFCF86}" type="pres">
      <dgm:prSet presAssocID="{102A7D41-83D4-E04C-90C4-580B0FF7BC74}" presName="rootComposite" presStyleCnt="0"/>
      <dgm:spPr/>
    </dgm:pt>
    <dgm:pt modelId="{B61973B9-0B44-E644-B71B-647A7C96CC5B}" type="pres">
      <dgm:prSet presAssocID="{102A7D41-83D4-E04C-90C4-580B0FF7BC74}" presName="rootText" presStyleLbl="node1" presStyleIdx="1" presStyleCnt="4" custScaleX="90333" custScaleY="70220"/>
      <dgm:spPr/>
    </dgm:pt>
    <dgm:pt modelId="{AFE3FB7F-5633-F344-A200-9B3B3BC45949}" type="pres">
      <dgm:prSet presAssocID="{102A7D41-83D4-E04C-90C4-580B0FF7BC74}" presName="rootConnector" presStyleLbl="node1" presStyleIdx="1" presStyleCnt="4"/>
      <dgm:spPr/>
    </dgm:pt>
    <dgm:pt modelId="{1D96A90C-13D4-AA4D-9EE6-2E788BA5390A}" type="pres">
      <dgm:prSet presAssocID="{102A7D41-83D4-E04C-90C4-580B0FF7BC74}" presName="childShape" presStyleCnt="0"/>
      <dgm:spPr/>
    </dgm:pt>
    <dgm:pt modelId="{ABA4313E-725F-1742-92C7-6C0A930B71CD}" type="pres">
      <dgm:prSet presAssocID="{A9DB0A45-BA50-9B41-9880-F5C4AAF131D7}" presName="Name13" presStyleLbl="parChTrans1D2" presStyleIdx="1" presStyleCnt="4"/>
      <dgm:spPr/>
    </dgm:pt>
    <dgm:pt modelId="{A774F160-A9DB-DD4F-80EA-A6DEEBEB081E}" type="pres">
      <dgm:prSet presAssocID="{65387183-454B-F14D-A6F6-7DA8C5BFAE05}" presName="childText" presStyleLbl="bgAcc1" presStyleIdx="1" presStyleCnt="4" custScaleX="110757" custScaleY="130742">
        <dgm:presLayoutVars>
          <dgm:bulletEnabled val="1"/>
        </dgm:presLayoutVars>
      </dgm:prSet>
      <dgm:spPr/>
    </dgm:pt>
    <dgm:pt modelId="{42116AAB-CE9F-BC4A-8546-DC4047F963DA}" type="pres">
      <dgm:prSet presAssocID="{ADD6F1E2-4AED-DA41-AAFA-764AE518E54B}" presName="root" presStyleCnt="0"/>
      <dgm:spPr/>
    </dgm:pt>
    <dgm:pt modelId="{2DAC033D-2939-AE46-96FE-6363D5258E81}" type="pres">
      <dgm:prSet presAssocID="{ADD6F1E2-4AED-DA41-AAFA-764AE518E54B}" presName="rootComposite" presStyleCnt="0"/>
      <dgm:spPr/>
    </dgm:pt>
    <dgm:pt modelId="{4E7912FB-C25D-7E41-93DF-5E632CB92593}" type="pres">
      <dgm:prSet presAssocID="{ADD6F1E2-4AED-DA41-AAFA-764AE518E54B}" presName="rootText" presStyleLbl="node1" presStyleIdx="2" presStyleCnt="4" custScaleX="90333" custScaleY="70220"/>
      <dgm:spPr/>
    </dgm:pt>
    <dgm:pt modelId="{8B060894-FBAD-1F41-8BA9-F5F6766DB2BC}" type="pres">
      <dgm:prSet presAssocID="{ADD6F1E2-4AED-DA41-AAFA-764AE518E54B}" presName="rootConnector" presStyleLbl="node1" presStyleIdx="2" presStyleCnt="4"/>
      <dgm:spPr/>
    </dgm:pt>
    <dgm:pt modelId="{78A332D9-4372-954C-961D-8483F0DE6FD8}" type="pres">
      <dgm:prSet presAssocID="{ADD6F1E2-4AED-DA41-AAFA-764AE518E54B}" presName="childShape" presStyleCnt="0"/>
      <dgm:spPr/>
    </dgm:pt>
    <dgm:pt modelId="{89071331-5488-1A49-8856-F4512BB3542F}" type="pres">
      <dgm:prSet presAssocID="{A6221FE1-B857-2448-A6B5-034DBE16CDA4}" presName="Name13" presStyleLbl="parChTrans1D2" presStyleIdx="2" presStyleCnt="4"/>
      <dgm:spPr/>
    </dgm:pt>
    <dgm:pt modelId="{BCF9E977-DC9C-8B43-90ED-AE7D771A3165}" type="pres">
      <dgm:prSet presAssocID="{B1994776-BB7E-AD4E-900E-8296E2C69C4F}" presName="childText" presStyleLbl="bgAcc1" presStyleIdx="2" presStyleCnt="4" custScaleX="110757" custScaleY="130742">
        <dgm:presLayoutVars>
          <dgm:bulletEnabled val="1"/>
        </dgm:presLayoutVars>
      </dgm:prSet>
      <dgm:spPr/>
    </dgm:pt>
    <dgm:pt modelId="{070C9AF0-B602-B34E-9538-E6069D1FA36F}" type="pres">
      <dgm:prSet presAssocID="{504C500E-01D9-7547-8AC5-115BC8269F9C}" presName="root" presStyleCnt="0"/>
      <dgm:spPr/>
    </dgm:pt>
    <dgm:pt modelId="{8EBE638A-2219-344A-ABD3-A8CFF9D90EDF}" type="pres">
      <dgm:prSet presAssocID="{504C500E-01D9-7547-8AC5-115BC8269F9C}" presName="rootComposite" presStyleCnt="0"/>
      <dgm:spPr/>
    </dgm:pt>
    <dgm:pt modelId="{4668E4B6-14BD-8247-95BB-D900965FBE7E}" type="pres">
      <dgm:prSet presAssocID="{504C500E-01D9-7547-8AC5-115BC8269F9C}" presName="rootText" presStyleLbl="node1" presStyleIdx="3" presStyleCnt="4" custScaleX="90333" custScaleY="70220"/>
      <dgm:spPr/>
    </dgm:pt>
    <dgm:pt modelId="{DF11A291-8351-9740-86B5-2B3AC9764541}" type="pres">
      <dgm:prSet presAssocID="{504C500E-01D9-7547-8AC5-115BC8269F9C}" presName="rootConnector" presStyleLbl="node1" presStyleIdx="3" presStyleCnt="4"/>
      <dgm:spPr/>
    </dgm:pt>
    <dgm:pt modelId="{591AFB73-38DD-BC45-A528-58C833F96EBD}" type="pres">
      <dgm:prSet presAssocID="{504C500E-01D9-7547-8AC5-115BC8269F9C}" presName="childShape" presStyleCnt="0"/>
      <dgm:spPr/>
    </dgm:pt>
    <dgm:pt modelId="{C5E1B6DF-C00F-5C43-ACC1-B23C0600CEE0}" type="pres">
      <dgm:prSet presAssocID="{A4F00D81-4DAD-664F-BE7A-ECDC5D9674CF}" presName="Name13" presStyleLbl="parChTrans1D2" presStyleIdx="3" presStyleCnt="4"/>
      <dgm:spPr/>
    </dgm:pt>
    <dgm:pt modelId="{A873086D-F0FF-C44C-A075-C404345383F1}" type="pres">
      <dgm:prSet presAssocID="{ACA460F4-3097-764A-9232-21EE7443E109}" presName="childText" presStyleLbl="bgAcc1" presStyleIdx="3" presStyleCnt="4" custScaleX="110757" custScaleY="130742">
        <dgm:presLayoutVars>
          <dgm:bulletEnabled val="1"/>
        </dgm:presLayoutVars>
      </dgm:prSet>
      <dgm:spPr/>
    </dgm:pt>
  </dgm:ptLst>
  <dgm:cxnLst>
    <dgm:cxn modelId="{7BBEA311-A85A-6945-AEB1-A9EC383379A0}" type="presOf" srcId="{A4F00D81-4DAD-664F-BE7A-ECDC5D9674CF}" destId="{C5E1B6DF-C00F-5C43-ACC1-B23C0600CEE0}" srcOrd="0" destOrd="0" presId="urn:microsoft.com/office/officeart/2005/8/layout/hierarchy3"/>
    <dgm:cxn modelId="{ED08A213-858E-3D45-B3AA-0AE126921692}" srcId="{BD09AEF8-F502-8F47-BA6A-B0FFAEB3008F}" destId="{504C500E-01D9-7547-8AC5-115BC8269F9C}" srcOrd="3" destOrd="0" parTransId="{96C0B2C8-A4BC-C24B-BBFC-2EB94EE7F2A5}" sibTransId="{9FB6EF66-7CFD-D24A-840B-96109A078DA1}"/>
    <dgm:cxn modelId="{428C0229-B121-8D4A-BE4C-3453E52B6038}" srcId="{BD09AEF8-F502-8F47-BA6A-B0FFAEB3008F}" destId="{4A11EF4C-C086-E642-9BB3-7F06E5C1290B}" srcOrd="0" destOrd="0" parTransId="{2EE1A629-E634-6749-B074-DE4C8D7A1E17}" sibTransId="{41E91CD4-8D46-734A-9F81-98BE45E9A506}"/>
    <dgm:cxn modelId="{5ED4943C-0D9B-3A41-8A55-63E6C1701F45}" type="presOf" srcId="{102A7D41-83D4-E04C-90C4-580B0FF7BC74}" destId="{AFE3FB7F-5633-F344-A200-9B3B3BC45949}" srcOrd="1" destOrd="0" presId="urn:microsoft.com/office/officeart/2005/8/layout/hierarchy3"/>
    <dgm:cxn modelId="{FA898945-74EE-344E-B2FC-1D225BAFB3AF}" type="presOf" srcId="{ADD6F1E2-4AED-DA41-AAFA-764AE518E54B}" destId="{4E7912FB-C25D-7E41-93DF-5E632CB92593}" srcOrd="0" destOrd="0" presId="urn:microsoft.com/office/officeart/2005/8/layout/hierarchy3"/>
    <dgm:cxn modelId="{7BB63049-4599-7744-9171-4E9364238E07}" type="presOf" srcId="{0C3FAF49-7E15-F346-B5F7-74FAF3B60F5B}" destId="{F69676B8-3372-6245-86C7-29A51072DC86}" srcOrd="0" destOrd="0" presId="urn:microsoft.com/office/officeart/2005/8/layout/hierarchy3"/>
    <dgm:cxn modelId="{6F87254B-C050-2F40-9FCE-BC66AF2B4C57}" type="presOf" srcId="{504C500E-01D9-7547-8AC5-115BC8269F9C}" destId="{4668E4B6-14BD-8247-95BB-D900965FBE7E}" srcOrd="0" destOrd="0" presId="urn:microsoft.com/office/officeart/2005/8/layout/hierarchy3"/>
    <dgm:cxn modelId="{CDB46150-FEFC-CF41-B20F-4AD5B6D2DAAE}" type="presOf" srcId="{C88ED262-17EB-A64F-8186-B36DDD55690A}" destId="{2BBEB849-55BA-F34A-8292-240D96C65C68}" srcOrd="0" destOrd="0" presId="urn:microsoft.com/office/officeart/2005/8/layout/hierarchy3"/>
    <dgm:cxn modelId="{05D00657-BC75-F54B-AF36-90F2C915E11F}" srcId="{BD09AEF8-F502-8F47-BA6A-B0FFAEB3008F}" destId="{ADD6F1E2-4AED-DA41-AAFA-764AE518E54B}" srcOrd="2" destOrd="0" parTransId="{98CFEB6B-CFE8-6942-B415-16441EBBB04F}" sibTransId="{0EBECCBF-32B3-7540-945E-6EAB29D7B1DA}"/>
    <dgm:cxn modelId="{8896B458-6363-B046-AE05-C69A3655BF16}" type="presOf" srcId="{B1994776-BB7E-AD4E-900E-8296E2C69C4F}" destId="{BCF9E977-DC9C-8B43-90ED-AE7D771A3165}" srcOrd="0" destOrd="0" presId="urn:microsoft.com/office/officeart/2005/8/layout/hierarchy3"/>
    <dgm:cxn modelId="{DE330F6A-22FD-B947-BB9C-9AC10D7B3B8E}" type="presOf" srcId="{4A11EF4C-C086-E642-9BB3-7F06E5C1290B}" destId="{E351E411-AEE8-DF4C-A81F-AB0B3F420FCE}" srcOrd="0" destOrd="0" presId="urn:microsoft.com/office/officeart/2005/8/layout/hierarchy3"/>
    <dgm:cxn modelId="{9E68217F-BD3D-8C42-B0DE-229BA6A303FA}" type="presOf" srcId="{4A11EF4C-C086-E642-9BB3-7F06E5C1290B}" destId="{6D8FF543-8109-3844-AC58-9648356DFABE}" srcOrd="1" destOrd="0" presId="urn:microsoft.com/office/officeart/2005/8/layout/hierarchy3"/>
    <dgm:cxn modelId="{68DEF68A-8187-6F44-ACD0-5752C5E29C40}" type="presOf" srcId="{A6221FE1-B857-2448-A6B5-034DBE16CDA4}" destId="{89071331-5488-1A49-8856-F4512BB3542F}" srcOrd="0" destOrd="0" presId="urn:microsoft.com/office/officeart/2005/8/layout/hierarchy3"/>
    <dgm:cxn modelId="{713A6198-83F4-724E-83BC-9A9620E56FBD}" srcId="{102A7D41-83D4-E04C-90C4-580B0FF7BC74}" destId="{65387183-454B-F14D-A6F6-7DA8C5BFAE05}" srcOrd="0" destOrd="0" parTransId="{A9DB0A45-BA50-9B41-9880-F5C4AAF131D7}" sibTransId="{14157546-F946-884E-925E-9D49B811092F}"/>
    <dgm:cxn modelId="{A31D2899-8289-464B-96DF-DFA52C59B97B}" type="presOf" srcId="{BD09AEF8-F502-8F47-BA6A-B0FFAEB3008F}" destId="{D149F625-27C1-C249-9006-1B94950F545B}" srcOrd="0" destOrd="0" presId="urn:microsoft.com/office/officeart/2005/8/layout/hierarchy3"/>
    <dgm:cxn modelId="{F5EDC4B7-C985-6141-A76B-D12B2532161E}" srcId="{504C500E-01D9-7547-8AC5-115BC8269F9C}" destId="{ACA460F4-3097-764A-9232-21EE7443E109}" srcOrd="0" destOrd="0" parTransId="{A4F00D81-4DAD-664F-BE7A-ECDC5D9674CF}" sibTransId="{39ACFF8B-69EC-204A-8295-992EF8A26280}"/>
    <dgm:cxn modelId="{952CF3B7-8B43-544D-B6CD-AEDE2559F244}" type="presOf" srcId="{102A7D41-83D4-E04C-90C4-580B0FF7BC74}" destId="{B61973B9-0B44-E644-B71B-647A7C96CC5B}" srcOrd="0" destOrd="0" presId="urn:microsoft.com/office/officeart/2005/8/layout/hierarchy3"/>
    <dgm:cxn modelId="{85193ABB-9C68-9044-93FB-D70B19B60E2E}" type="presOf" srcId="{504C500E-01D9-7547-8AC5-115BC8269F9C}" destId="{DF11A291-8351-9740-86B5-2B3AC9764541}" srcOrd="1" destOrd="0" presId="urn:microsoft.com/office/officeart/2005/8/layout/hierarchy3"/>
    <dgm:cxn modelId="{43EFD8D8-E21D-7542-A2F0-C207E7227114}" srcId="{4A11EF4C-C086-E642-9BB3-7F06E5C1290B}" destId="{C88ED262-17EB-A64F-8186-B36DDD55690A}" srcOrd="0" destOrd="0" parTransId="{0C3FAF49-7E15-F346-B5F7-74FAF3B60F5B}" sibTransId="{31C0487C-6EEC-FA42-ABAB-6F58F293DC7D}"/>
    <dgm:cxn modelId="{E98AA5D9-2C24-204A-A6DD-89C420A5B00F}" type="presOf" srcId="{65387183-454B-F14D-A6F6-7DA8C5BFAE05}" destId="{A774F160-A9DB-DD4F-80EA-A6DEEBEB081E}" srcOrd="0" destOrd="0" presId="urn:microsoft.com/office/officeart/2005/8/layout/hierarchy3"/>
    <dgm:cxn modelId="{0E1370DD-2245-3C42-8800-8760ED486B99}" srcId="{ADD6F1E2-4AED-DA41-AAFA-764AE518E54B}" destId="{B1994776-BB7E-AD4E-900E-8296E2C69C4F}" srcOrd="0" destOrd="0" parTransId="{A6221FE1-B857-2448-A6B5-034DBE16CDA4}" sibTransId="{A1553F40-3A6B-BA48-BEAA-A3B8D97026E6}"/>
    <dgm:cxn modelId="{D2F087E8-A144-374E-8797-03BCA22B8AA3}" type="presOf" srcId="{A9DB0A45-BA50-9B41-9880-F5C4AAF131D7}" destId="{ABA4313E-725F-1742-92C7-6C0A930B71CD}" srcOrd="0" destOrd="0" presId="urn:microsoft.com/office/officeart/2005/8/layout/hierarchy3"/>
    <dgm:cxn modelId="{1F74D2E8-6B82-8148-A74A-3F62BFBB12DB}" type="presOf" srcId="{ADD6F1E2-4AED-DA41-AAFA-764AE518E54B}" destId="{8B060894-FBAD-1F41-8BA9-F5F6766DB2BC}" srcOrd="1" destOrd="0" presId="urn:microsoft.com/office/officeart/2005/8/layout/hierarchy3"/>
    <dgm:cxn modelId="{05F860EA-091E-3041-8037-551C9970A204}" srcId="{BD09AEF8-F502-8F47-BA6A-B0FFAEB3008F}" destId="{102A7D41-83D4-E04C-90C4-580B0FF7BC74}" srcOrd="1" destOrd="0" parTransId="{3714FB32-BFF1-6B43-9383-A9460E9624B7}" sibTransId="{6652ED82-6B71-6543-A7FC-4590E5EB8DAC}"/>
    <dgm:cxn modelId="{84434EF1-5E98-3A47-8A3D-8FF423E3BD61}" type="presOf" srcId="{ACA460F4-3097-764A-9232-21EE7443E109}" destId="{A873086D-F0FF-C44C-A075-C404345383F1}" srcOrd="0" destOrd="0" presId="urn:microsoft.com/office/officeart/2005/8/layout/hierarchy3"/>
    <dgm:cxn modelId="{852FF218-C5D4-2C41-AD68-25F2265878A0}" type="presParOf" srcId="{D149F625-27C1-C249-9006-1B94950F545B}" destId="{98078C35-9E76-D44E-BBCC-BAA7EA6B9879}" srcOrd="0" destOrd="0" presId="urn:microsoft.com/office/officeart/2005/8/layout/hierarchy3"/>
    <dgm:cxn modelId="{C8434F94-EF20-8446-8A76-53E947134A80}" type="presParOf" srcId="{98078C35-9E76-D44E-BBCC-BAA7EA6B9879}" destId="{F9945A69-3910-CC4F-A166-62AADABD0E2C}" srcOrd="0" destOrd="0" presId="urn:microsoft.com/office/officeart/2005/8/layout/hierarchy3"/>
    <dgm:cxn modelId="{39F0FAE8-5026-A846-87D9-FE4762DC41D1}" type="presParOf" srcId="{F9945A69-3910-CC4F-A166-62AADABD0E2C}" destId="{E351E411-AEE8-DF4C-A81F-AB0B3F420FCE}" srcOrd="0" destOrd="0" presId="urn:microsoft.com/office/officeart/2005/8/layout/hierarchy3"/>
    <dgm:cxn modelId="{112424D5-A440-9A44-B44B-72BA1343B7A8}" type="presParOf" srcId="{F9945A69-3910-CC4F-A166-62AADABD0E2C}" destId="{6D8FF543-8109-3844-AC58-9648356DFABE}" srcOrd="1" destOrd="0" presId="urn:microsoft.com/office/officeart/2005/8/layout/hierarchy3"/>
    <dgm:cxn modelId="{302D5B6B-8808-DE48-9F78-00DB11EF68FE}" type="presParOf" srcId="{98078C35-9E76-D44E-BBCC-BAA7EA6B9879}" destId="{38746585-CA23-E540-AFFA-2A2C30CC7C96}" srcOrd="1" destOrd="0" presId="urn:microsoft.com/office/officeart/2005/8/layout/hierarchy3"/>
    <dgm:cxn modelId="{AA9AD5CF-4627-F44F-A862-E9928F0DCAA3}" type="presParOf" srcId="{38746585-CA23-E540-AFFA-2A2C30CC7C96}" destId="{F69676B8-3372-6245-86C7-29A51072DC86}" srcOrd="0" destOrd="0" presId="urn:microsoft.com/office/officeart/2005/8/layout/hierarchy3"/>
    <dgm:cxn modelId="{4FB156B4-1EC3-6C46-ADE2-EF896A177FF9}" type="presParOf" srcId="{38746585-CA23-E540-AFFA-2A2C30CC7C96}" destId="{2BBEB849-55BA-F34A-8292-240D96C65C68}" srcOrd="1" destOrd="0" presId="urn:microsoft.com/office/officeart/2005/8/layout/hierarchy3"/>
    <dgm:cxn modelId="{99AB6C82-A435-4748-A2AF-6E5E1A1622F5}" type="presParOf" srcId="{D149F625-27C1-C249-9006-1B94950F545B}" destId="{89629A06-2E39-554C-8581-8C91C1517FB4}" srcOrd="1" destOrd="0" presId="urn:microsoft.com/office/officeart/2005/8/layout/hierarchy3"/>
    <dgm:cxn modelId="{92DBC117-F3B1-3943-B1D1-BB866C5228F2}" type="presParOf" srcId="{89629A06-2E39-554C-8581-8C91C1517FB4}" destId="{F1064274-549B-EE43-A5FF-0D6CA6CFCF86}" srcOrd="0" destOrd="0" presId="urn:microsoft.com/office/officeart/2005/8/layout/hierarchy3"/>
    <dgm:cxn modelId="{62262103-D688-064C-A939-A2801F5952AF}" type="presParOf" srcId="{F1064274-549B-EE43-A5FF-0D6CA6CFCF86}" destId="{B61973B9-0B44-E644-B71B-647A7C96CC5B}" srcOrd="0" destOrd="0" presId="urn:microsoft.com/office/officeart/2005/8/layout/hierarchy3"/>
    <dgm:cxn modelId="{EC064C9F-477A-FC42-8A0A-62E5DA7998C2}" type="presParOf" srcId="{F1064274-549B-EE43-A5FF-0D6CA6CFCF86}" destId="{AFE3FB7F-5633-F344-A200-9B3B3BC45949}" srcOrd="1" destOrd="0" presId="urn:microsoft.com/office/officeart/2005/8/layout/hierarchy3"/>
    <dgm:cxn modelId="{045C9770-18DB-0E4D-A3D6-73936F3D344D}" type="presParOf" srcId="{89629A06-2E39-554C-8581-8C91C1517FB4}" destId="{1D96A90C-13D4-AA4D-9EE6-2E788BA5390A}" srcOrd="1" destOrd="0" presId="urn:microsoft.com/office/officeart/2005/8/layout/hierarchy3"/>
    <dgm:cxn modelId="{20DA2BFA-46D6-8746-8E04-E9F56A9764B3}" type="presParOf" srcId="{1D96A90C-13D4-AA4D-9EE6-2E788BA5390A}" destId="{ABA4313E-725F-1742-92C7-6C0A930B71CD}" srcOrd="0" destOrd="0" presId="urn:microsoft.com/office/officeart/2005/8/layout/hierarchy3"/>
    <dgm:cxn modelId="{975D9EC6-3A4A-6F40-9771-DBC9E96F883E}" type="presParOf" srcId="{1D96A90C-13D4-AA4D-9EE6-2E788BA5390A}" destId="{A774F160-A9DB-DD4F-80EA-A6DEEBEB081E}" srcOrd="1" destOrd="0" presId="urn:microsoft.com/office/officeart/2005/8/layout/hierarchy3"/>
    <dgm:cxn modelId="{117232C5-331B-C841-A647-980313D92163}" type="presParOf" srcId="{D149F625-27C1-C249-9006-1B94950F545B}" destId="{42116AAB-CE9F-BC4A-8546-DC4047F963DA}" srcOrd="2" destOrd="0" presId="urn:microsoft.com/office/officeart/2005/8/layout/hierarchy3"/>
    <dgm:cxn modelId="{A7045826-7EB2-9544-9361-4556CDD3050E}" type="presParOf" srcId="{42116AAB-CE9F-BC4A-8546-DC4047F963DA}" destId="{2DAC033D-2939-AE46-96FE-6363D5258E81}" srcOrd="0" destOrd="0" presId="urn:microsoft.com/office/officeart/2005/8/layout/hierarchy3"/>
    <dgm:cxn modelId="{3C49052C-C9F2-C44D-A262-26997C084EA7}" type="presParOf" srcId="{2DAC033D-2939-AE46-96FE-6363D5258E81}" destId="{4E7912FB-C25D-7E41-93DF-5E632CB92593}" srcOrd="0" destOrd="0" presId="urn:microsoft.com/office/officeart/2005/8/layout/hierarchy3"/>
    <dgm:cxn modelId="{FA5F0616-3FEF-6A4E-A186-23055D67E5CD}" type="presParOf" srcId="{2DAC033D-2939-AE46-96FE-6363D5258E81}" destId="{8B060894-FBAD-1F41-8BA9-F5F6766DB2BC}" srcOrd="1" destOrd="0" presId="urn:microsoft.com/office/officeart/2005/8/layout/hierarchy3"/>
    <dgm:cxn modelId="{D1ECD08C-2F72-E34D-9BE7-B7D1DD94ACFA}" type="presParOf" srcId="{42116AAB-CE9F-BC4A-8546-DC4047F963DA}" destId="{78A332D9-4372-954C-961D-8483F0DE6FD8}" srcOrd="1" destOrd="0" presId="urn:microsoft.com/office/officeart/2005/8/layout/hierarchy3"/>
    <dgm:cxn modelId="{6AC172BD-0F80-ED41-BE3E-B5C2D59360E2}" type="presParOf" srcId="{78A332D9-4372-954C-961D-8483F0DE6FD8}" destId="{89071331-5488-1A49-8856-F4512BB3542F}" srcOrd="0" destOrd="0" presId="urn:microsoft.com/office/officeart/2005/8/layout/hierarchy3"/>
    <dgm:cxn modelId="{0BBD192C-AE18-8C46-AD8F-7FF38C15E1A7}" type="presParOf" srcId="{78A332D9-4372-954C-961D-8483F0DE6FD8}" destId="{BCF9E977-DC9C-8B43-90ED-AE7D771A3165}" srcOrd="1" destOrd="0" presId="urn:microsoft.com/office/officeart/2005/8/layout/hierarchy3"/>
    <dgm:cxn modelId="{36F47318-33DC-A744-A02E-20B0EED9A000}" type="presParOf" srcId="{D149F625-27C1-C249-9006-1B94950F545B}" destId="{070C9AF0-B602-B34E-9538-E6069D1FA36F}" srcOrd="3" destOrd="0" presId="urn:microsoft.com/office/officeart/2005/8/layout/hierarchy3"/>
    <dgm:cxn modelId="{859D80C5-F142-BB49-A8BE-5A864CF7A8DB}" type="presParOf" srcId="{070C9AF0-B602-B34E-9538-E6069D1FA36F}" destId="{8EBE638A-2219-344A-ABD3-A8CFF9D90EDF}" srcOrd="0" destOrd="0" presId="urn:microsoft.com/office/officeart/2005/8/layout/hierarchy3"/>
    <dgm:cxn modelId="{5B68E71D-5CD9-5447-8783-7A46286A0AE8}" type="presParOf" srcId="{8EBE638A-2219-344A-ABD3-A8CFF9D90EDF}" destId="{4668E4B6-14BD-8247-95BB-D900965FBE7E}" srcOrd="0" destOrd="0" presId="urn:microsoft.com/office/officeart/2005/8/layout/hierarchy3"/>
    <dgm:cxn modelId="{A9D0AFED-5C85-484C-96E0-124EC1B8E684}" type="presParOf" srcId="{8EBE638A-2219-344A-ABD3-A8CFF9D90EDF}" destId="{DF11A291-8351-9740-86B5-2B3AC9764541}" srcOrd="1" destOrd="0" presId="urn:microsoft.com/office/officeart/2005/8/layout/hierarchy3"/>
    <dgm:cxn modelId="{06158C6B-B481-B440-BD61-2582ED5CB5DE}" type="presParOf" srcId="{070C9AF0-B602-B34E-9538-E6069D1FA36F}" destId="{591AFB73-38DD-BC45-A528-58C833F96EBD}" srcOrd="1" destOrd="0" presId="urn:microsoft.com/office/officeart/2005/8/layout/hierarchy3"/>
    <dgm:cxn modelId="{D487A244-F0AB-F245-A581-B7190E10C610}" type="presParOf" srcId="{591AFB73-38DD-BC45-A528-58C833F96EBD}" destId="{C5E1B6DF-C00F-5C43-ACC1-B23C0600CEE0}" srcOrd="0" destOrd="0" presId="urn:microsoft.com/office/officeart/2005/8/layout/hierarchy3"/>
    <dgm:cxn modelId="{DEF91F0E-E50E-9B41-9409-13DDCF0AC734}" type="presParOf" srcId="{591AFB73-38DD-BC45-A528-58C833F96EBD}" destId="{A873086D-F0FF-C44C-A075-C404345383F1}" srcOrd="1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5B0BFAD2-A999-3B41-82A1-CDF4A6E3F1DA}" type="doc">
      <dgm:prSet loTypeId="urn:microsoft.com/office/officeart/2005/8/layout/vList2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1752099A-5FA7-5B42-9954-CCC2DC540A73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400" b="1" dirty="0"/>
            <a:t>١- جذب الزوار</a:t>
          </a:r>
          <a:endParaRPr lang="en-GB" sz="2400" dirty="0"/>
        </a:p>
      </dgm:t>
    </dgm:pt>
    <dgm:pt modelId="{CC389160-5C04-7C47-84BB-6A6ECC6FDC27}" type="parTrans" cxnId="{32E6A391-DF8E-FC4A-A977-034CE6798353}">
      <dgm:prSet/>
      <dgm:spPr/>
      <dgm:t>
        <a:bodyPr/>
        <a:lstStyle/>
        <a:p>
          <a:endParaRPr lang="en-GB" sz="2400"/>
        </a:p>
      </dgm:t>
    </dgm:pt>
    <dgm:pt modelId="{D82E5EC9-D48F-7543-B907-FBA1F99EA9C6}" type="sibTrans" cxnId="{32E6A391-DF8E-FC4A-A977-034CE6798353}">
      <dgm:prSet/>
      <dgm:spPr/>
      <dgm:t>
        <a:bodyPr/>
        <a:lstStyle/>
        <a:p>
          <a:endParaRPr lang="en-GB" sz="2400"/>
        </a:p>
      </dgm:t>
    </dgm:pt>
    <dgm:pt modelId="{F0B52F86-83AF-D945-9E33-5773BE9861C5}">
      <dgm:prSet phldrT="[Text]" custT="1"/>
      <dgm:spPr/>
      <dgm:t>
        <a:bodyPr/>
        <a:lstStyle/>
        <a:p>
          <a:pPr algn="r" rtl="1"/>
          <a:r>
            <a:rPr lang="ar-SA" sz="2400" dirty="0"/>
            <a:t>لزيادة عدد الزوار لموقعك الإلكتروني</a:t>
          </a:r>
          <a:endParaRPr lang="en-GB" sz="2400" dirty="0"/>
        </a:p>
      </dgm:t>
    </dgm:pt>
    <dgm:pt modelId="{AF3F40A8-F199-A743-B561-4B35277591F2}" type="parTrans" cxnId="{BF174BC3-8114-EC4B-A61E-97D026D3E968}">
      <dgm:prSet/>
      <dgm:spPr/>
      <dgm:t>
        <a:bodyPr/>
        <a:lstStyle/>
        <a:p>
          <a:endParaRPr lang="en-GB" sz="2400"/>
        </a:p>
      </dgm:t>
    </dgm:pt>
    <dgm:pt modelId="{63B25EA5-4CAA-1644-A186-15A59E30F5A2}" type="sibTrans" cxnId="{BF174BC3-8114-EC4B-A61E-97D026D3E968}">
      <dgm:prSet/>
      <dgm:spPr/>
      <dgm:t>
        <a:bodyPr/>
        <a:lstStyle/>
        <a:p>
          <a:endParaRPr lang="en-GB" sz="2400"/>
        </a:p>
      </dgm:t>
    </dgm:pt>
    <dgm:pt modelId="{33175CCB-1C8B-1C44-8A2A-276D69ED11D2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400" b="1" dirty="0"/>
            <a:t>٢- زيادة المبيعات</a:t>
          </a:r>
          <a:endParaRPr lang="en-GB" sz="2400" dirty="0"/>
        </a:p>
      </dgm:t>
    </dgm:pt>
    <dgm:pt modelId="{B08A0E9C-9296-1743-94E3-855E41A5EBC1}" type="parTrans" cxnId="{582D2C57-E965-5449-A37A-5D6E240B338D}">
      <dgm:prSet/>
      <dgm:spPr/>
      <dgm:t>
        <a:bodyPr/>
        <a:lstStyle/>
        <a:p>
          <a:endParaRPr lang="en-GB" sz="2400"/>
        </a:p>
      </dgm:t>
    </dgm:pt>
    <dgm:pt modelId="{46CD5F3F-16F8-1443-AC0A-CECBDA2B0AE3}" type="sibTrans" cxnId="{582D2C57-E965-5449-A37A-5D6E240B338D}">
      <dgm:prSet/>
      <dgm:spPr/>
      <dgm:t>
        <a:bodyPr/>
        <a:lstStyle/>
        <a:p>
          <a:endParaRPr lang="en-GB" sz="2400"/>
        </a:p>
      </dgm:t>
    </dgm:pt>
    <dgm:pt modelId="{8196662A-287F-234F-A077-9224702B5B77}">
      <dgm:prSet phldrT="[Text]" custT="1"/>
      <dgm:spPr/>
      <dgm:t>
        <a:bodyPr/>
        <a:lstStyle/>
        <a:p>
          <a:pPr rtl="1"/>
          <a:r>
            <a:rPr lang="ar-SA" sz="2400" dirty="0"/>
            <a:t>لتحقيق المزيد من المبيعات أو الحجوزات</a:t>
          </a:r>
          <a:endParaRPr lang="en-GB" sz="2400" dirty="0"/>
        </a:p>
      </dgm:t>
    </dgm:pt>
    <dgm:pt modelId="{FD4FE526-268F-0640-B0A0-18A1ACB0B79D}" type="parTrans" cxnId="{828A4C03-E732-D745-8DAA-988C980C0365}">
      <dgm:prSet/>
      <dgm:spPr/>
      <dgm:t>
        <a:bodyPr/>
        <a:lstStyle/>
        <a:p>
          <a:endParaRPr lang="en-GB" sz="2400"/>
        </a:p>
      </dgm:t>
    </dgm:pt>
    <dgm:pt modelId="{49A876DD-27C1-1B4F-8F51-F0CA54132F9D}" type="sibTrans" cxnId="{828A4C03-E732-D745-8DAA-988C980C0365}">
      <dgm:prSet/>
      <dgm:spPr/>
      <dgm:t>
        <a:bodyPr/>
        <a:lstStyle/>
        <a:p>
          <a:endParaRPr lang="en-GB" sz="2400"/>
        </a:p>
      </dgm:t>
    </dgm:pt>
    <dgm:pt modelId="{00BA3E18-A5E2-9140-B854-8729D59638C7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400" b="1" dirty="0"/>
            <a:t>٣- جمع بيانات العملاء</a:t>
          </a:r>
          <a:endParaRPr lang="en-GB" sz="2400" dirty="0"/>
        </a:p>
      </dgm:t>
    </dgm:pt>
    <dgm:pt modelId="{48001864-4104-1B4D-B203-28E8345F78A1}" type="parTrans" cxnId="{B957A7DC-650B-C94C-8B39-E92F8414A798}">
      <dgm:prSet/>
      <dgm:spPr/>
      <dgm:t>
        <a:bodyPr/>
        <a:lstStyle/>
        <a:p>
          <a:endParaRPr lang="en-GB" sz="2400"/>
        </a:p>
      </dgm:t>
    </dgm:pt>
    <dgm:pt modelId="{B1A7360D-8795-2F4E-ABEF-D0EA3753B07E}" type="sibTrans" cxnId="{B957A7DC-650B-C94C-8B39-E92F8414A798}">
      <dgm:prSet/>
      <dgm:spPr/>
      <dgm:t>
        <a:bodyPr/>
        <a:lstStyle/>
        <a:p>
          <a:endParaRPr lang="en-GB" sz="2400"/>
        </a:p>
      </dgm:t>
    </dgm:pt>
    <dgm:pt modelId="{2E7B7787-BF7C-304D-9F38-1C0AB771DD8B}">
      <dgm:prSet phldrT="[Text]" custT="1"/>
      <dgm:spPr/>
      <dgm:t>
        <a:bodyPr/>
        <a:lstStyle/>
        <a:p>
          <a:pPr rtl="1"/>
          <a:r>
            <a:rPr lang="ar-SA" sz="2400" dirty="0"/>
            <a:t>مثل عناوين البريد الإلكتروني للحصول على عملاء محتملين</a:t>
          </a:r>
          <a:endParaRPr lang="en-GB" sz="2400" dirty="0"/>
        </a:p>
      </dgm:t>
    </dgm:pt>
    <dgm:pt modelId="{A334A644-A3B5-3D4E-B13B-652835867506}" type="parTrans" cxnId="{DFBF277E-6F99-6645-8F0A-BD13C832023D}">
      <dgm:prSet/>
      <dgm:spPr/>
      <dgm:t>
        <a:bodyPr/>
        <a:lstStyle/>
        <a:p>
          <a:endParaRPr lang="en-GB" sz="2400"/>
        </a:p>
      </dgm:t>
    </dgm:pt>
    <dgm:pt modelId="{04281417-8E0B-7B4A-BAAD-04D840ADADFA}" type="sibTrans" cxnId="{DFBF277E-6F99-6645-8F0A-BD13C832023D}">
      <dgm:prSet/>
      <dgm:spPr/>
      <dgm:t>
        <a:bodyPr/>
        <a:lstStyle/>
        <a:p>
          <a:endParaRPr lang="en-GB" sz="2400"/>
        </a:p>
      </dgm:t>
    </dgm:pt>
    <dgm:pt modelId="{75C5A4A7-9B02-2F47-ADB8-9F255C5842FA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400" b="1" dirty="0"/>
            <a:t>٤- تشجيع تحميل التطبيقات</a:t>
          </a:r>
          <a:endParaRPr lang="en-GB" sz="2400" dirty="0"/>
        </a:p>
      </dgm:t>
    </dgm:pt>
    <dgm:pt modelId="{46EED1FD-4CFF-6445-9079-09199259B767}" type="parTrans" cxnId="{D4549C27-5405-1E4C-BA73-31136272C3D7}">
      <dgm:prSet/>
      <dgm:spPr/>
      <dgm:t>
        <a:bodyPr/>
        <a:lstStyle/>
        <a:p>
          <a:endParaRPr lang="en-GB" sz="2400"/>
        </a:p>
      </dgm:t>
    </dgm:pt>
    <dgm:pt modelId="{EF197302-F88C-A446-8520-2DE7261ED039}" type="sibTrans" cxnId="{D4549C27-5405-1E4C-BA73-31136272C3D7}">
      <dgm:prSet/>
      <dgm:spPr/>
      <dgm:t>
        <a:bodyPr/>
        <a:lstStyle/>
        <a:p>
          <a:endParaRPr lang="en-GB" sz="2400"/>
        </a:p>
      </dgm:t>
    </dgm:pt>
    <dgm:pt modelId="{4F094698-FB41-6845-B73C-4525FECDE47D}">
      <dgm:prSet phldrT="[Text]" custT="1"/>
      <dgm:spPr/>
      <dgm:t>
        <a:bodyPr/>
        <a:lstStyle/>
        <a:p>
          <a:pPr rtl="1"/>
          <a:r>
            <a:rPr lang="ar-SA" sz="2400" dirty="0"/>
            <a:t>لتحفيز المستخدمين على تنزيل تطبيقك</a:t>
          </a:r>
          <a:endParaRPr lang="en-GB" sz="2400" dirty="0"/>
        </a:p>
      </dgm:t>
    </dgm:pt>
    <dgm:pt modelId="{F73DF3B8-B068-7D40-B176-6AE6E919A4AA}" type="parTrans" cxnId="{3F02CF95-89AA-EA47-9E8D-2CFE1D3569E6}">
      <dgm:prSet/>
      <dgm:spPr/>
      <dgm:t>
        <a:bodyPr/>
        <a:lstStyle/>
        <a:p>
          <a:endParaRPr lang="en-GB" sz="2400"/>
        </a:p>
      </dgm:t>
    </dgm:pt>
    <dgm:pt modelId="{828C16E2-3C5C-CF4E-8A91-B20800937204}" type="sibTrans" cxnId="{3F02CF95-89AA-EA47-9E8D-2CFE1D3569E6}">
      <dgm:prSet/>
      <dgm:spPr/>
      <dgm:t>
        <a:bodyPr/>
        <a:lstStyle/>
        <a:p>
          <a:endParaRPr lang="en-GB" sz="2400"/>
        </a:p>
      </dgm:t>
    </dgm:pt>
    <dgm:pt modelId="{710D838D-9BC0-D24E-A852-9780A7F2B4A4}" type="pres">
      <dgm:prSet presAssocID="{5B0BFAD2-A999-3B41-82A1-CDF4A6E3F1DA}" presName="linear" presStyleCnt="0">
        <dgm:presLayoutVars>
          <dgm:animLvl val="lvl"/>
          <dgm:resizeHandles val="exact"/>
        </dgm:presLayoutVars>
      </dgm:prSet>
      <dgm:spPr/>
    </dgm:pt>
    <dgm:pt modelId="{259AA48E-7480-0947-892C-DE86135FA217}" type="pres">
      <dgm:prSet presAssocID="{1752099A-5FA7-5B42-9954-CCC2DC540A73}" presName="parentText" presStyleLbl="node1" presStyleIdx="0" presStyleCnt="4">
        <dgm:presLayoutVars>
          <dgm:chMax val="0"/>
          <dgm:bulletEnabled val="1"/>
        </dgm:presLayoutVars>
      </dgm:prSet>
      <dgm:spPr/>
    </dgm:pt>
    <dgm:pt modelId="{235BEBCA-5CCC-D844-9715-29D9B629EBFF}" type="pres">
      <dgm:prSet presAssocID="{1752099A-5FA7-5B42-9954-CCC2DC540A73}" presName="childText" presStyleLbl="revTx" presStyleIdx="0" presStyleCnt="4">
        <dgm:presLayoutVars>
          <dgm:bulletEnabled val="1"/>
        </dgm:presLayoutVars>
      </dgm:prSet>
      <dgm:spPr/>
    </dgm:pt>
    <dgm:pt modelId="{0F9FE94A-F910-A242-8CB1-7559B5BC0966}" type="pres">
      <dgm:prSet presAssocID="{33175CCB-1C8B-1C44-8A2A-276D69ED11D2}" presName="parentText" presStyleLbl="node1" presStyleIdx="1" presStyleCnt="4">
        <dgm:presLayoutVars>
          <dgm:chMax val="0"/>
          <dgm:bulletEnabled val="1"/>
        </dgm:presLayoutVars>
      </dgm:prSet>
      <dgm:spPr/>
    </dgm:pt>
    <dgm:pt modelId="{8E6ABEF5-C2C0-A94E-B7E2-37D64E3E6E05}" type="pres">
      <dgm:prSet presAssocID="{33175CCB-1C8B-1C44-8A2A-276D69ED11D2}" presName="childText" presStyleLbl="revTx" presStyleIdx="1" presStyleCnt="4">
        <dgm:presLayoutVars>
          <dgm:bulletEnabled val="1"/>
        </dgm:presLayoutVars>
      </dgm:prSet>
      <dgm:spPr/>
    </dgm:pt>
    <dgm:pt modelId="{B8216784-1AE4-DA4B-8A94-9EA9B6CBF225}" type="pres">
      <dgm:prSet presAssocID="{00BA3E18-A5E2-9140-B854-8729D59638C7}" presName="parentText" presStyleLbl="node1" presStyleIdx="2" presStyleCnt="4">
        <dgm:presLayoutVars>
          <dgm:chMax val="0"/>
          <dgm:bulletEnabled val="1"/>
        </dgm:presLayoutVars>
      </dgm:prSet>
      <dgm:spPr/>
    </dgm:pt>
    <dgm:pt modelId="{86A311FF-70B1-F846-860A-663DE547AEA5}" type="pres">
      <dgm:prSet presAssocID="{00BA3E18-A5E2-9140-B854-8729D59638C7}" presName="childText" presStyleLbl="revTx" presStyleIdx="2" presStyleCnt="4">
        <dgm:presLayoutVars>
          <dgm:bulletEnabled val="1"/>
        </dgm:presLayoutVars>
      </dgm:prSet>
      <dgm:spPr/>
    </dgm:pt>
    <dgm:pt modelId="{EC056DF8-AFFF-6949-96AE-2E778509AC0A}" type="pres">
      <dgm:prSet presAssocID="{75C5A4A7-9B02-2F47-ADB8-9F255C5842FA}" presName="parentText" presStyleLbl="node1" presStyleIdx="3" presStyleCnt="4">
        <dgm:presLayoutVars>
          <dgm:chMax val="0"/>
          <dgm:bulletEnabled val="1"/>
        </dgm:presLayoutVars>
      </dgm:prSet>
      <dgm:spPr/>
    </dgm:pt>
    <dgm:pt modelId="{462836C5-4AA4-994B-BA48-0ADF4ED1618A}" type="pres">
      <dgm:prSet presAssocID="{75C5A4A7-9B02-2F47-ADB8-9F255C5842FA}" presName="childText" presStyleLbl="revTx" presStyleIdx="3" presStyleCnt="4">
        <dgm:presLayoutVars>
          <dgm:bulletEnabled val="1"/>
        </dgm:presLayoutVars>
      </dgm:prSet>
      <dgm:spPr/>
    </dgm:pt>
  </dgm:ptLst>
  <dgm:cxnLst>
    <dgm:cxn modelId="{828A4C03-E732-D745-8DAA-988C980C0365}" srcId="{33175CCB-1C8B-1C44-8A2A-276D69ED11D2}" destId="{8196662A-287F-234F-A077-9224702B5B77}" srcOrd="0" destOrd="0" parTransId="{FD4FE526-268F-0640-B0A0-18A1ACB0B79D}" sibTransId="{49A876DD-27C1-1B4F-8F51-F0CA54132F9D}"/>
    <dgm:cxn modelId="{D4549C27-5405-1E4C-BA73-31136272C3D7}" srcId="{5B0BFAD2-A999-3B41-82A1-CDF4A6E3F1DA}" destId="{75C5A4A7-9B02-2F47-ADB8-9F255C5842FA}" srcOrd="3" destOrd="0" parTransId="{46EED1FD-4CFF-6445-9079-09199259B767}" sibTransId="{EF197302-F88C-A446-8520-2DE7261ED039}"/>
    <dgm:cxn modelId="{4306C731-B60F-C841-8295-A02448EC2F22}" type="presOf" srcId="{4F094698-FB41-6845-B73C-4525FECDE47D}" destId="{462836C5-4AA4-994B-BA48-0ADF4ED1618A}" srcOrd="0" destOrd="0" presId="urn:microsoft.com/office/officeart/2005/8/layout/vList2"/>
    <dgm:cxn modelId="{28D38E33-526D-7E46-96DF-C97259CA0279}" type="presOf" srcId="{00BA3E18-A5E2-9140-B854-8729D59638C7}" destId="{B8216784-1AE4-DA4B-8A94-9EA9B6CBF225}" srcOrd="0" destOrd="0" presId="urn:microsoft.com/office/officeart/2005/8/layout/vList2"/>
    <dgm:cxn modelId="{DF15BC45-21F6-F945-8A68-21FF72EEA482}" type="presOf" srcId="{75C5A4A7-9B02-2F47-ADB8-9F255C5842FA}" destId="{EC056DF8-AFFF-6949-96AE-2E778509AC0A}" srcOrd="0" destOrd="0" presId="urn:microsoft.com/office/officeart/2005/8/layout/vList2"/>
    <dgm:cxn modelId="{582D2C57-E965-5449-A37A-5D6E240B338D}" srcId="{5B0BFAD2-A999-3B41-82A1-CDF4A6E3F1DA}" destId="{33175CCB-1C8B-1C44-8A2A-276D69ED11D2}" srcOrd="1" destOrd="0" parTransId="{B08A0E9C-9296-1743-94E3-855E41A5EBC1}" sibTransId="{46CD5F3F-16F8-1443-AC0A-CECBDA2B0AE3}"/>
    <dgm:cxn modelId="{7BF68E58-25CF-464D-B771-F2B81E5F1C31}" type="presOf" srcId="{2E7B7787-BF7C-304D-9F38-1C0AB771DD8B}" destId="{86A311FF-70B1-F846-860A-663DE547AEA5}" srcOrd="0" destOrd="0" presId="urn:microsoft.com/office/officeart/2005/8/layout/vList2"/>
    <dgm:cxn modelId="{5EB42A61-B7A1-6443-8A89-95BE4AD40248}" type="presOf" srcId="{F0B52F86-83AF-D945-9E33-5773BE9861C5}" destId="{235BEBCA-5CCC-D844-9715-29D9B629EBFF}" srcOrd="0" destOrd="0" presId="urn:microsoft.com/office/officeart/2005/8/layout/vList2"/>
    <dgm:cxn modelId="{09A3027D-83E4-0D48-B55C-519F04D68FA4}" type="presOf" srcId="{5B0BFAD2-A999-3B41-82A1-CDF4A6E3F1DA}" destId="{710D838D-9BC0-D24E-A852-9780A7F2B4A4}" srcOrd="0" destOrd="0" presId="urn:microsoft.com/office/officeart/2005/8/layout/vList2"/>
    <dgm:cxn modelId="{DFBF277E-6F99-6645-8F0A-BD13C832023D}" srcId="{00BA3E18-A5E2-9140-B854-8729D59638C7}" destId="{2E7B7787-BF7C-304D-9F38-1C0AB771DD8B}" srcOrd="0" destOrd="0" parTransId="{A334A644-A3B5-3D4E-B13B-652835867506}" sibTransId="{04281417-8E0B-7B4A-BAAD-04D840ADADFA}"/>
    <dgm:cxn modelId="{32E6A391-DF8E-FC4A-A977-034CE6798353}" srcId="{5B0BFAD2-A999-3B41-82A1-CDF4A6E3F1DA}" destId="{1752099A-5FA7-5B42-9954-CCC2DC540A73}" srcOrd="0" destOrd="0" parTransId="{CC389160-5C04-7C47-84BB-6A6ECC6FDC27}" sibTransId="{D82E5EC9-D48F-7543-B907-FBA1F99EA9C6}"/>
    <dgm:cxn modelId="{3F02CF95-89AA-EA47-9E8D-2CFE1D3569E6}" srcId="{75C5A4A7-9B02-2F47-ADB8-9F255C5842FA}" destId="{4F094698-FB41-6845-B73C-4525FECDE47D}" srcOrd="0" destOrd="0" parTransId="{F73DF3B8-B068-7D40-B176-6AE6E919A4AA}" sibTransId="{828C16E2-3C5C-CF4E-8A91-B20800937204}"/>
    <dgm:cxn modelId="{71C362A0-464F-6E41-979B-2BFED4AD3D3F}" type="presOf" srcId="{1752099A-5FA7-5B42-9954-CCC2DC540A73}" destId="{259AA48E-7480-0947-892C-DE86135FA217}" srcOrd="0" destOrd="0" presId="urn:microsoft.com/office/officeart/2005/8/layout/vList2"/>
    <dgm:cxn modelId="{38CC95A5-05A3-2745-A1F8-43E8A62F97A2}" type="presOf" srcId="{8196662A-287F-234F-A077-9224702B5B77}" destId="{8E6ABEF5-C2C0-A94E-B7E2-37D64E3E6E05}" srcOrd="0" destOrd="0" presId="urn:microsoft.com/office/officeart/2005/8/layout/vList2"/>
    <dgm:cxn modelId="{0F7B49AE-0AA1-3B43-BB73-58A5E6591B60}" type="presOf" srcId="{33175CCB-1C8B-1C44-8A2A-276D69ED11D2}" destId="{0F9FE94A-F910-A242-8CB1-7559B5BC0966}" srcOrd="0" destOrd="0" presId="urn:microsoft.com/office/officeart/2005/8/layout/vList2"/>
    <dgm:cxn modelId="{BF174BC3-8114-EC4B-A61E-97D026D3E968}" srcId="{1752099A-5FA7-5B42-9954-CCC2DC540A73}" destId="{F0B52F86-83AF-D945-9E33-5773BE9861C5}" srcOrd="0" destOrd="0" parTransId="{AF3F40A8-F199-A743-B561-4B35277591F2}" sibTransId="{63B25EA5-4CAA-1644-A186-15A59E30F5A2}"/>
    <dgm:cxn modelId="{B957A7DC-650B-C94C-8B39-E92F8414A798}" srcId="{5B0BFAD2-A999-3B41-82A1-CDF4A6E3F1DA}" destId="{00BA3E18-A5E2-9140-B854-8729D59638C7}" srcOrd="2" destOrd="0" parTransId="{48001864-4104-1B4D-B203-28E8345F78A1}" sibTransId="{B1A7360D-8795-2F4E-ABEF-D0EA3753B07E}"/>
    <dgm:cxn modelId="{567D1149-3F2A-E848-9919-3D56BD931104}" type="presParOf" srcId="{710D838D-9BC0-D24E-A852-9780A7F2B4A4}" destId="{259AA48E-7480-0947-892C-DE86135FA217}" srcOrd="0" destOrd="0" presId="urn:microsoft.com/office/officeart/2005/8/layout/vList2"/>
    <dgm:cxn modelId="{18475835-FD8A-D64B-9F88-573C998BD1C3}" type="presParOf" srcId="{710D838D-9BC0-D24E-A852-9780A7F2B4A4}" destId="{235BEBCA-5CCC-D844-9715-29D9B629EBFF}" srcOrd="1" destOrd="0" presId="urn:microsoft.com/office/officeart/2005/8/layout/vList2"/>
    <dgm:cxn modelId="{71866D42-4A31-0E40-BD42-8772FFC3A177}" type="presParOf" srcId="{710D838D-9BC0-D24E-A852-9780A7F2B4A4}" destId="{0F9FE94A-F910-A242-8CB1-7559B5BC0966}" srcOrd="2" destOrd="0" presId="urn:microsoft.com/office/officeart/2005/8/layout/vList2"/>
    <dgm:cxn modelId="{5785C40A-C777-6643-8FCA-7B283D118458}" type="presParOf" srcId="{710D838D-9BC0-D24E-A852-9780A7F2B4A4}" destId="{8E6ABEF5-C2C0-A94E-B7E2-37D64E3E6E05}" srcOrd="3" destOrd="0" presId="urn:microsoft.com/office/officeart/2005/8/layout/vList2"/>
    <dgm:cxn modelId="{78487887-0F4A-9A44-A14A-A8B4974A0C03}" type="presParOf" srcId="{710D838D-9BC0-D24E-A852-9780A7F2B4A4}" destId="{B8216784-1AE4-DA4B-8A94-9EA9B6CBF225}" srcOrd="4" destOrd="0" presId="urn:microsoft.com/office/officeart/2005/8/layout/vList2"/>
    <dgm:cxn modelId="{207AB432-22AF-EB4C-9CDD-A09F238E59BF}" type="presParOf" srcId="{710D838D-9BC0-D24E-A852-9780A7F2B4A4}" destId="{86A311FF-70B1-F846-860A-663DE547AEA5}" srcOrd="5" destOrd="0" presId="urn:microsoft.com/office/officeart/2005/8/layout/vList2"/>
    <dgm:cxn modelId="{E11DCCBB-6FAB-3741-AEBC-A7DA9DAD74DB}" type="presParOf" srcId="{710D838D-9BC0-D24E-A852-9780A7F2B4A4}" destId="{EC056DF8-AFFF-6949-96AE-2E778509AC0A}" srcOrd="6" destOrd="0" presId="urn:microsoft.com/office/officeart/2005/8/layout/vList2"/>
    <dgm:cxn modelId="{6391792F-3AA8-1B40-B89E-44A3CB3A777A}" type="presParOf" srcId="{710D838D-9BC0-D24E-A852-9780A7F2B4A4}" destId="{462836C5-4AA4-994B-BA48-0ADF4ED1618A}" srcOrd="7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2E95F084-2274-8B4E-B354-55ADC86B05B6}" type="doc">
      <dgm:prSet loTypeId="urn:microsoft.com/office/officeart/2005/8/layout/hList1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15F23BEE-B072-F344-9920-50798E2A67AB}">
      <dgm:prSet phldrT="[Text]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b="1" dirty="0"/>
            <a:t>النص الإعلاني</a:t>
          </a:r>
          <a:endParaRPr lang="en-GB" b="1" dirty="0"/>
        </a:p>
      </dgm:t>
    </dgm:pt>
    <dgm:pt modelId="{038609D5-F8B8-2946-99DE-474676E27575}" type="parTrans" cxnId="{24484A0E-0D4A-DA4E-BBA2-09AF273FC98F}">
      <dgm:prSet/>
      <dgm:spPr/>
      <dgm:t>
        <a:bodyPr/>
        <a:lstStyle/>
        <a:p>
          <a:endParaRPr lang="en-GB"/>
        </a:p>
      </dgm:t>
    </dgm:pt>
    <dgm:pt modelId="{3444F2A1-70A5-3446-B5EA-550CF6CBD0A3}" type="sibTrans" cxnId="{24484A0E-0D4A-DA4E-BBA2-09AF273FC98F}">
      <dgm:prSet/>
      <dgm:spPr/>
      <dgm:t>
        <a:bodyPr/>
        <a:lstStyle/>
        <a:p>
          <a:endParaRPr lang="en-GB"/>
        </a:p>
      </dgm:t>
    </dgm:pt>
    <dgm:pt modelId="{B6FA487D-27C9-004C-81FD-9D6AFCBDBF23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None/>
          </a:pPr>
          <a:r>
            <a:rPr lang="ar-SA" sz="2400" dirty="0"/>
            <a:t>استخدام عناوين جذابة، ونصوص مختصرة ومباشرة</a:t>
          </a:r>
          <a:endParaRPr lang="en-GB" sz="2400" dirty="0"/>
        </a:p>
      </dgm:t>
    </dgm:pt>
    <dgm:pt modelId="{28DA3992-EAF3-4E4B-8478-ABA83668224D}" type="parTrans" cxnId="{C3516D9B-F466-1A41-86C1-39A1D5BD6C69}">
      <dgm:prSet/>
      <dgm:spPr/>
      <dgm:t>
        <a:bodyPr/>
        <a:lstStyle/>
        <a:p>
          <a:endParaRPr lang="en-GB"/>
        </a:p>
      </dgm:t>
    </dgm:pt>
    <dgm:pt modelId="{6F780E3C-E6E0-D944-B593-5A569E2D1E77}" type="sibTrans" cxnId="{C3516D9B-F466-1A41-86C1-39A1D5BD6C69}">
      <dgm:prSet/>
      <dgm:spPr/>
      <dgm:t>
        <a:bodyPr/>
        <a:lstStyle/>
        <a:p>
          <a:endParaRPr lang="en-GB"/>
        </a:p>
      </dgm:t>
    </dgm:pt>
    <dgm:pt modelId="{A003A5C7-8848-FC4C-A00E-F9CA703A2280}">
      <dgm:prSet phldrT="[Text]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ar-SA" b="1" dirty="0"/>
            <a:t>العناصر البصرية</a:t>
          </a:r>
          <a:endParaRPr lang="en-GB" b="1" dirty="0"/>
        </a:p>
      </dgm:t>
    </dgm:pt>
    <dgm:pt modelId="{6916E1D3-E905-D247-94BC-7192D5269EFF}" type="parTrans" cxnId="{501F64F7-5EAD-EC48-A8F3-DE3CF5777E2C}">
      <dgm:prSet/>
      <dgm:spPr/>
      <dgm:t>
        <a:bodyPr/>
        <a:lstStyle/>
        <a:p>
          <a:endParaRPr lang="en-GB"/>
        </a:p>
      </dgm:t>
    </dgm:pt>
    <dgm:pt modelId="{A0EEEA68-3D07-CB42-B41A-494A809AFA61}" type="sibTrans" cxnId="{501F64F7-5EAD-EC48-A8F3-DE3CF5777E2C}">
      <dgm:prSet/>
      <dgm:spPr/>
      <dgm:t>
        <a:bodyPr/>
        <a:lstStyle/>
        <a:p>
          <a:endParaRPr lang="en-GB"/>
        </a:p>
      </dgm:t>
    </dgm:pt>
    <dgm:pt modelId="{F79EB323-5674-494E-8008-57B201D22213}">
      <dgm:prSet phldrT="[Text]"/>
      <dgm:spPr/>
      <dgm:t>
        <a:bodyPr/>
        <a:lstStyle/>
        <a:p>
          <a:pPr rtl="1"/>
          <a:r>
            <a:rPr lang="ar-SA" dirty="0"/>
            <a:t>اختيار صور أو فيديوهات تعكس منتجك بوضوح</a:t>
          </a:r>
          <a:r>
            <a:rPr lang="en-GB" dirty="0"/>
            <a:t>.</a:t>
          </a:r>
        </a:p>
      </dgm:t>
    </dgm:pt>
    <dgm:pt modelId="{3E366657-B150-E147-B337-38EF0B7B9442}" type="parTrans" cxnId="{F460137A-79A4-3A45-8D0E-05508E2AE97F}">
      <dgm:prSet/>
      <dgm:spPr/>
      <dgm:t>
        <a:bodyPr/>
        <a:lstStyle/>
        <a:p>
          <a:endParaRPr lang="en-GB"/>
        </a:p>
      </dgm:t>
    </dgm:pt>
    <dgm:pt modelId="{D8DAAE8A-A0B5-6F42-8231-F3FB81F33E14}" type="sibTrans" cxnId="{F460137A-79A4-3A45-8D0E-05508E2AE97F}">
      <dgm:prSet/>
      <dgm:spPr/>
      <dgm:t>
        <a:bodyPr/>
        <a:lstStyle/>
        <a:p>
          <a:endParaRPr lang="en-GB"/>
        </a:p>
      </dgm:t>
    </dgm:pt>
    <dgm:pt modelId="{FC365129-B27C-1944-BECF-80CDBC36DA76}">
      <dgm:prSet phldrT="[Text]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ar-SA" b="1" dirty="0"/>
            <a:t>دعوة واضحة لاتخاذ إجراء</a:t>
          </a:r>
          <a:r>
            <a:rPr lang="ar-SA" dirty="0"/>
            <a:t> </a:t>
          </a:r>
          <a:endParaRPr lang="en-GB" dirty="0"/>
        </a:p>
      </dgm:t>
    </dgm:pt>
    <dgm:pt modelId="{0AC45F7C-B62F-DA41-B107-0E0E09E23B1E}" type="parTrans" cxnId="{94E34C92-AAE2-6042-A6CD-541D956769EA}">
      <dgm:prSet/>
      <dgm:spPr/>
      <dgm:t>
        <a:bodyPr/>
        <a:lstStyle/>
        <a:p>
          <a:endParaRPr lang="en-GB"/>
        </a:p>
      </dgm:t>
    </dgm:pt>
    <dgm:pt modelId="{84CD7A3A-02F7-0949-99D5-1D8613F10ECE}" type="sibTrans" cxnId="{94E34C92-AAE2-6042-A6CD-541D956769EA}">
      <dgm:prSet/>
      <dgm:spPr/>
      <dgm:t>
        <a:bodyPr/>
        <a:lstStyle/>
        <a:p>
          <a:endParaRPr lang="en-GB"/>
        </a:p>
      </dgm:t>
    </dgm:pt>
    <dgm:pt modelId="{CEEBD549-B789-2946-9F3F-013F9FC95E77}">
      <dgm:prSet phldrT="[Text]"/>
      <dgm:spPr/>
      <dgm:t>
        <a:bodyPr/>
        <a:lstStyle/>
        <a:p>
          <a:pPr algn="r" rtl="1"/>
          <a:r>
            <a:rPr lang="ar-SA" dirty="0"/>
            <a:t>مثل 'اشترِ الآن' أو 'احصل على خصم</a:t>
          </a:r>
          <a:r>
            <a:rPr lang="en-GB" dirty="0"/>
            <a:t>'.</a:t>
          </a:r>
        </a:p>
      </dgm:t>
    </dgm:pt>
    <dgm:pt modelId="{51AC775E-7C7F-5346-97DC-65DD7E6FA971}" type="parTrans" cxnId="{E4CB0729-5EF3-7645-9760-8274AA2B8DC7}">
      <dgm:prSet/>
      <dgm:spPr/>
      <dgm:t>
        <a:bodyPr/>
        <a:lstStyle/>
        <a:p>
          <a:endParaRPr lang="en-GB"/>
        </a:p>
      </dgm:t>
    </dgm:pt>
    <dgm:pt modelId="{EF5A82E6-3A71-AB4F-898E-56997FE69F72}" type="sibTrans" cxnId="{E4CB0729-5EF3-7645-9760-8274AA2B8DC7}">
      <dgm:prSet/>
      <dgm:spPr/>
      <dgm:t>
        <a:bodyPr/>
        <a:lstStyle/>
        <a:p>
          <a:endParaRPr lang="en-GB"/>
        </a:p>
      </dgm:t>
    </dgm:pt>
    <dgm:pt modelId="{885E3534-8E45-8144-9CC0-975F8264305A}">
      <dgm:prSet phldrT="[Text]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ar-SA" b="1" dirty="0"/>
            <a:t>تجربة العميل</a:t>
          </a:r>
          <a:endParaRPr lang="en-GB" dirty="0"/>
        </a:p>
      </dgm:t>
    </dgm:pt>
    <dgm:pt modelId="{D6FF0075-7DF4-A04D-B3AA-F7AA72495575}" type="parTrans" cxnId="{68BF74B9-ECFA-5547-B858-64BC60905B51}">
      <dgm:prSet/>
      <dgm:spPr/>
      <dgm:t>
        <a:bodyPr/>
        <a:lstStyle/>
        <a:p>
          <a:endParaRPr lang="en-GB"/>
        </a:p>
      </dgm:t>
    </dgm:pt>
    <dgm:pt modelId="{C875F91B-8479-D744-8857-A20BCF411171}" type="sibTrans" cxnId="{68BF74B9-ECFA-5547-B858-64BC60905B51}">
      <dgm:prSet/>
      <dgm:spPr/>
      <dgm:t>
        <a:bodyPr/>
        <a:lstStyle/>
        <a:p>
          <a:endParaRPr lang="en-GB"/>
        </a:p>
      </dgm:t>
    </dgm:pt>
    <dgm:pt modelId="{15DBF506-9C59-404C-965D-D15FF103F747}">
      <dgm:prSet phldrT="[Text]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dirty="0"/>
            <a:t>التأكد من أن الإعلان يقود المستخدم إلى صفحة هبوط مخصصة</a:t>
          </a:r>
          <a:endParaRPr lang="en-GB" dirty="0"/>
        </a:p>
      </dgm:t>
    </dgm:pt>
    <dgm:pt modelId="{925D267B-6546-A740-AA40-F91B58C1C7E8}" type="parTrans" cxnId="{616E758D-7CE4-A143-99D8-0384286A6BA3}">
      <dgm:prSet/>
      <dgm:spPr/>
      <dgm:t>
        <a:bodyPr/>
        <a:lstStyle/>
        <a:p>
          <a:endParaRPr lang="en-GB"/>
        </a:p>
      </dgm:t>
    </dgm:pt>
    <dgm:pt modelId="{7D282C5A-7C6C-FE4E-8409-6C94ED18ECDC}" type="sibTrans" cxnId="{616E758D-7CE4-A143-99D8-0384286A6BA3}">
      <dgm:prSet/>
      <dgm:spPr/>
      <dgm:t>
        <a:bodyPr/>
        <a:lstStyle/>
        <a:p>
          <a:endParaRPr lang="en-GB"/>
        </a:p>
      </dgm:t>
    </dgm:pt>
    <dgm:pt modelId="{CD8338A9-C715-B64A-BB7A-E8ADE4FAC54E}" type="pres">
      <dgm:prSet presAssocID="{2E95F084-2274-8B4E-B354-55ADC86B05B6}" presName="Name0" presStyleCnt="0">
        <dgm:presLayoutVars>
          <dgm:dir val="rev"/>
          <dgm:animLvl val="lvl"/>
          <dgm:resizeHandles val="exact"/>
        </dgm:presLayoutVars>
      </dgm:prSet>
      <dgm:spPr/>
    </dgm:pt>
    <dgm:pt modelId="{50DAE38B-99EA-DD47-A57B-233650D9610F}" type="pres">
      <dgm:prSet presAssocID="{15F23BEE-B072-F344-9920-50798E2A67AB}" presName="composite" presStyleCnt="0"/>
      <dgm:spPr/>
    </dgm:pt>
    <dgm:pt modelId="{93C861E3-AF59-DC49-A702-89728A0BF011}" type="pres">
      <dgm:prSet presAssocID="{15F23BEE-B072-F344-9920-50798E2A67AB}" presName="parTx" presStyleLbl="alignNode1" presStyleIdx="0" presStyleCnt="4">
        <dgm:presLayoutVars>
          <dgm:chMax val="0"/>
          <dgm:chPref val="0"/>
          <dgm:bulletEnabled val="1"/>
        </dgm:presLayoutVars>
      </dgm:prSet>
      <dgm:spPr/>
    </dgm:pt>
    <dgm:pt modelId="{E706C6B4-A2C9-A943-AF56-DC82FCEB1D31}" type="pres">
      <dgm:prSet presAssocID="{15F23BEE-B072-F344-9920-50798E2A67AB}" presName="desTx" presStyleLbl="alignAccFollowNode1" presStyleIdx="0" presStyleCnt="4">
        <dgm:presLayoutVars>
          <dgm:bulletEnabled val="1"/>
        </dgm:presLayoutVars>
      </dgm:prSet>
      <dgm:spPr/>
    </dgm:pt>
    <dgm:pt modelId="{FE08FDCB-C467-1347-A29F-D1590D9A5727}" type="pres">
      <dgm:prSet presAssocID="{3444F2A1-70A5-3446-B5EA-550CF6CBD0A3}" presName="space" presStyleCnt="0"/>
      <dgm:spPr/>
    </dgm:pt>
    <dgm:pt modelId="{D2F83A90-9D41-444F-8A0F-6130C7C51044}" type="pres">
      <dgm:prSet presAssocID="{A003A5C7-8848-FC4C-A00E-F9CA703A2280}" presName="composite" presStyleCnt="0"/>
      <dgm:spPr/>
    </dgm:pt>
    <dgm:pt modelId="{CDFC8918-E761-C243-9130-383C7C80CC12}" type="pres">
      <dgm:prSet presAssocID="{A003A5C7-8848-FC4C-A00E-F9CA703A2280}" presName="parTx" presStyleLbl="alignNode1" presStyleIdx="1" presStyleCnt="4">
        <dgm:presLayoutVars>
          <dgm:chMax val="0"/>
          <dgm:chPref val="0"/>
          <dgm:bulletEnabled val="1"/>
        </dgm:presLayoutVars>
      </dgm:prSet>
      <dgm:spPr/>
    </dgm:pt>
    <dgm:pt modelId="{C54B19E5-C9A1-8745-95BC-2371C1CBF072}" type="pres">
      <dgm:prSet presAssocID="{A003A5C7-8848-FC4C-A00E-F9CA703A2280}" presName="desTx" presStyleLbl="alignAccFollowNode1" presStyleIdx="1" presStyleCnt="4">
        <dgm:presLayoutVars>
          <dgm:bulletEnabled val="1"/>
        </dgm:presLayoutVars>
      </dgm:prSet>
      <dgm:spPr/>
    </dgm:pt>
    <dgm:pt modelId="{D45B37FA-6446-8046-A78A-03438706C0D1}" type="pres">
      <dgm:prSet presAssocID="{A0EEEA68-3D07-CB42-B41A-494A809AFA61}" presName="space" presStyleCnt="0"/>
      <dgm:spPr/>
    </dgm:pt>
    <dgm:pt modelId="{7EDA95E5-5FDE-9748-A1ED-0DE1B65E57C1}" type="pres">
      <dgm:prSet presAssocID="{FC365129-B27C-1944-BECF-80CDBC36DA76}" presName="composite" presStyleCnt="0"/>
      <dgm:spPr/>
    </dgm:pt>
    <dgm:pt modelId="{8BC66544-CD27-E449-9C5C-4C6A03DE3131}" type="pres">
      <dgm:prSet presAssocID="{FC365129-B27C-1944-BECF-80CDBC36DA76}" presName="parTx" presStyleLbl="alignNode1" presStyleIdx="2" presStyleCnt="4">
        <dgm:presLayoutVars>
          <dgm:chMax val="0"/>
          <dgm:chPref val="0"/>
          <dgm:bulletEnabled val="1"/>
        </dgm:presLayoutVars>
      </dgm:prSet>
      <dgm:spPr/>
    </dgm:pt>
    <dgm:pt modelId="{1CC97553-E835-7946-95CD-1BFCB465558B}" type="pres">
      <dgm:prSet presAssocID="{FC365129-B27C-1944-BECF-80CDBC36DA76}" presName="desTx" presStyleLbl="alignAccFollowNode1" presStyleIdx="2" presStyleCnt="4">
        <dgm:presLayoutVars>
          <dgm:bulletEnabled val="1"/>
        </dgm:presLayoutVars>
      </dgm:prSet>
      <dgm:spPr/>
    </dgm:pt>
    <dgm:pt modelId="{799605EA-3F78-8E49-9992-D2E28594F10A}" type="pres">
      <dgm:prSet presAssocID="{84CD7A3A-02F7-0949-99D5-1D8613F10ECE}" presName="space" presStyleCnt="0"/>
      <dgm:spPr/>
    </dgm:pt>
    <dgm:pt modelId="{4D832A17-F3EF-A74F-8CCC-EA31D313B6A3}" type="pres">
      <dgm:prSet presAssocID="{885E3534-8E45-8144-9CC0-975F8264305A}" presName="composite" presStyleCnt="0"/>
      <dgm:spPr/>
    </dgm:pt>
    <dgm:pt modelId="{02AA5729-17A9-6046-A15D-335F6D72703D}" type="pres">
      <dgm:prSet presAssocID="{885E3534-8E45-8144-9CC0-975F8264305A}" presName="parTx" presStyleLbl="alignNode1" presStyleIdx="3" presStyleCnt="4">
        <dgm:presLayoutVars>
          <dgm:chMax val="0"/>
          <dgm:chPref val="0"/>
          <dgm:bulletEnabled val="1"/>
        </dgm:presLayoutVars>
      </dgm:prSet>
      <dgm:spPr/>
    </dgm:pt>
    <dgm:pt modelId="{79DFA997-1D58-C848-8E73-E133794DBD66}" type="pres">
      <dgm:prSet presAssocID="{885E3534-8E45-8144-9CC0-975F8264305A}" presName="desTx" presStyleLbl="alignAccFollowNode1" presStyleIdx="3" presStyleCnt="4">
        <dgm:presLayoutVars>
          <dgm:bulletEnabled val="1"/>
        </dgm:presLayoutVars>
      </dgm:prSet>
      <dgm:spPr/>
    </dgm:pt>
  </dgm:ptLst>
  <dgm:cxnLst>
    <dgm:cxn modelId="{24484A0E-0D4A-DA4E-BBA2-09AF273FC98F}" srcId="{2E95F084-2274-8B4E-B354-55ADC86B05B6}" destId="{15F23BEE-B072-F344-9920-50798E2A67AB}" srcOrd="0" destOrd="0" parTransId="{038609D5-F8B8-2946-99DE-474676E27575}" sibTransId="{3444F2A1-70A5-3446-B5EA-550CF6CBD0A3}"/>
    <dgm:cxn modelId="{AF21EE11-5C9F-AB4E-BFB3-8B304DD574F3}" type="presOf" srcId="{2E95F084-2274-8B4E-B354-55ADC86B05B6}" destId="{CD8338A9-C715-B64A-BB7A-E8ADE4FAC54E}" srcOrd="0" destOrd="0" presId="urn:microsoft.com/office/officeart/2005/8/layout/hList1"/>
    <dgm:cxn modelId="{5810C918-87A1-8F44-8499-F9D1C6CF3CDE}" type="presOf" srcId="{FC365129-B27C-1944-BECF-80CDBC36DA76}" destId="{8BC66544-CD27-E449-9C5C-4C6A03DE3131}" srcOrd="0" destOrd="0" presId="urn:microsoft.com/office/officeart/2005/8/layout/hList1"/>
    <dgm:cxn modelId="{E4CB0729-5EF3-7645-9760-8274AA2B8DC7}" srcId="{FC365129-B27C-1944-BECF-80CDBC36DA76}" destId="{CEEBD549-B789-2946-9F3F-013F9FC95E77}" srcOrd="0" destOrd="0" parTransId="{51AC775E-7C7F-5346-97DC-65DD7E6FA971}" sibTransId="{EF5A82E6-3A71-AB4F-898E-56997FE69F72}"/>
    <dgm:cxn modelId="{5175F538-1BD5-BA40-9A8E-CD98A0512114}" type="presOf" srcId="{B6FA487D-27C9-004C-81FD-9D6AFCBDBF23}" destId="{E706C6B4-A2C9-A943-AF56-DC82FCEB1D31}" srcOrd="0" destOrd="0" presId="urn:microsoft.com/office/officeart/2005/8/layout/hList1"/>
    <dgm:cxn modelId="{1D5D7D5A-31CD-B24E-A0D0-3A402890C692}" type="presOf" srcId="{885E3534-8E45-8144-9CC0-975F8264305A}" destId="{02AA5729-17A9-6046-A15D-335F6D72703D}" srcOrd="0" destOrd="0" presId="urn:microsoft.com/office/officeart/2005/8/layout/hList1"/>
    <dgm:cxn modelId="{A35C5864-F026-F74A-A1FE-2777701F7327}" type="presOf" srcId="{A003A5C7-8848-FC4C-A00E-F9CA703A2280}" destId="{CDFC8918-E761-C243-9130-383C7C80CC12}" srcOrd="0" destOrd="0" presId="urn:microsoft.com/office/officeart/2005/8/layout/hList1"/>
    <dgm:cxn modelId="{F460137A-79A4-3A45-8D0E-05508E2AE97F}" srcId="{A003A5C7-8848-FC4C-A00E-F9CA703A2280}" destId="{F79EB323-5674-494E-8008-57B201D22213}" srcOrd="0" destOrd="0" parTransId="{3E366657-B150-E147-B337-38EF0B7B9442}" sibTransId="{D8DAAE8A-A0B5-6F42-8231-F3FB81F33E14}"/>
    <dgm:cxn modelId="{616E758D-7CE4-A143-99D8-0384286A6BA3}" srcId="{885E3534-8E45-8144-9CC0-975F8264305A}" destId="{15DBF506-9C59-404C-965D-D15FF103F747}" srcOrd="0" destOrd="0" parTransId="{925D267B-6546-A740-AA40-F91B58C1C7E8}" sibTransId="{7D282C5A-7C6C-FE4E-8409-6C94ED18ECDC}"/>
    <dgm:cxn modelId="{94E34C92-AAE2-6042-A6CD-541D956769EA}" srcId="{2E95F084-2274-8B4E-B354-55ADC86B05B6}" destId="{FC365129-B27C-1944-BECF-80CDBC36DA76}" srcOrd="2" destOrd="0" parTransId="{0AC45F7C-B62F-DA41-B107-0E0E09E23B1E}" sibTransId="{84CD7A3A-02F7-0949-99D5-1D8613F10ECE}"/>
    <dgm:cxn modelId="{741EEB98-9E8C-F04B-B328-411899F46265}" type="presOf" srcId="{CEEBD549-B789-2946-9F3F-013F9FC95E77}" destId="{1CC97553-E835-7946-95CD-1BFCB465558B}" srcOrd="0" destOrd="0" presId="urn:microsoft.com/office/officeart/2005/8/layout/hList1"/>
    <dgm:cxn modelId="{C3516D9B-F466-1A41-86C1-39A1D5BD6C69}" srcId="{15F23BEE-B072-F344-9920-50798E2A67AB}" destId="{B6FA487D-27C9-004C-81FD-9D6AFCBDBF23}" srcOrd="0" destOrd="0" parTransId="{28DA3992-EAF3-4E4B-8478-ABA83668224D}" sibTransId="{6F780E3C-E6E0-D944-B593-5A569E2D1E77}"/>
    <dgm:cxn modelId="{68BF74B9-ECFA-5547-B858-64BC60905B51}" srcId="{2E95F084-2274-8B4E-B354-55ADC86B05B6}" destId="{885E3534-8E45-8144-9CC0-975F8264305A}" srcOrd="3" destOrd="0" parTransId="{D6FF0075-7DF4-A04D-B3AA-F7AA72495575}" sibTransId="{C875F91B-8479-D744-8857-A20BCF411171}"/>
    <dgm:cxn modelId="{292A10C1-8C5E-F24C-84C2-820C54161139}" type="presOf" srcId="{15F23BEE-B072-F344-9920-50798E2A67AB}" destId="{93C861E3-AF59-DC49-A702-89728A0BF011}" srcOrd="0" destOrd="0" presId="urn:microsoft.com/office/officeart/2005/8/layout/hList1"/>
    <dgm:cxn modelId="{991BC6DA-274C-6847-B8BD-8E57FF7AB60F}" type="presOf" srcId="{15DBF506-9C59-404C-965D-D15FF103F747}" destId="{79DFA997-1D58-C848-8E73-E133794DBD66}" srcOrd="0" destOrd="0" presId="urn:microsoft.com/office/officeart/2005/8/layout/hList1"/>
    <dgm:cxn modelId="{927A83EE-CE28-F94F-A962-8D483D1624B1}" type="presOf" srcId="{F79EB323-5674-494E-8008-57B201D22213}" destId="{C54B19E5-C9A1-8745-95BC-2371C1CBF072}" srcOrd="0" destOrd="0" presId="urn:microsoft.com/office/officeart/2005/8/layout/hList1"/>
    <dgm:cxn modelId="{501F64F7-5EAD-EC48-A8F3-DE3CF5777E2C}" srcId="{2E95F084-2274-8B4E-B354-55ADC86B05B6}" destId="{A003A5C7-8848-FC4C-A00E-F9CA703A2280}" srcOrd="1" destOrd="0" parTransId="{6916E1D3-E905-D247-94BC-7192D5269EFF}" sibTransId="{A0EEEA68-3D07-CB42-B41A-494A809AFA61}"/>
    <dgm:cxn modelId="{27C843A9-8DCB-354D-A712-E6E2E8CB798C}" type="presParOf" srcId="{CD8338A9-C715-B64A-BB7A-E8ADE4FAC54E}" destId="{50DAE38B-99EA-DD47-A57B-233650D9610F}" srcOrd="0" destOrd="0" presId="urn:microsoft.com/office/officeart/2005/8/layout/hList1"/>
    <dgm:cxn modelId="{99157D65-EB40-154C-950F-3B0FB5709D48}" type="presParOf" srcId="{50DAE38B-99EA-DD47-A57B-233650D9610F}" destId="{93C861E3-AF59-DC49-A702-89728A0BF011}" srcOrd="0" destOrd="0" presId="urn:microsoft.com/office/officeart/2005/8/layout/hList1"/>
    <dgm:cxn modelId="{20CDB8C8-A56F-6A47-8C28-D58AC3717FDC}" type="presParOf" srcId="{50DAE38B-99EA-DD47-A57B-233650D9610F}" destId="{E706C6B4-A2C9-A943-AF56-DC82FCEB1D31}" srcOrd="1" destOrd="0" presId="urn:microsoft.com/office/officeart/2005/8/layout/hList1"/>
    <dgm:cxn modelId="{430D04E2-FC42-6D4F-BF28-14C099271352}" type="presParOf" srcId="{CD8338A9-C715-B64A-BB7A-E8ADE4FAC54E}" destId="{FE08FDCB-C467-1347-A29F-D1590D9A5727}" srcOrd="1" destOrd="0" presId="urn:microsoft.com/office/officeart/2005/8/layout/hList1"/>
    <dgm:cxn modelId="{F5CC8394-0A6B-8C42-88D0-BD816E4FC7E4}" type="presParOf" srcId="{CD8338A9-C715-B64A-BB7A-E8ADE4FAC54E}" destId="{D2F83A90-9D41-444F-8A0F-6130C7C51044}" srcOrd="2" destOrd="0" presId="urn:microsoft.com/office/officeart/2005/8/layout/hList1"/>
    <dgm:cxn modelId="{AB8D5338-5CB0-9245-AD5B-E1EE08F91044}" type="presParOf" srcId="{D2F83A90-9D41-444F-8A0F-6130C7C51044}" destId="{CDFC8918-E761-C243-9130-383C7C80CC12}" srcOrd="0" destOrd="0" presId="urn:microsoft.com/office/officeart/2005/8/layout/hList1"/>
    <dgm:cxn modelId="{87EA2582-59DC-4C4B-9560-935520563B57}" type="presParOf" srcId="{D2F83A90-9D41-444F-8A0F-6130C7C51044}" destId="{C54B19E5-C9A1-8745-95BC-2371C1CBF072}" srcOrd="1" destOrd="0" presId="urn:microsoft.com/office/officeart/2005/8/layout/hList1"/>
    <dgm:cxn modelId="{CC7DBBC0-EB8A-FF4C-94F1-CBA13DB3644A}" type="presParOf" srcId="{CD8338A9-C715-B64A-BB7A-E8ADE4FAC54E}" destId="{D45B37FA-6446-8046-A78A-03438706C0D1}" srcOrd="3" destOrd="0" presId="urn:microsoft.com/office/officeart/2005/8/layout/hList1"/>
    <dgm:cxn modelId="{C6CA4EF8-B3BA-AE43-A60A-9B9DF98EC5AE}" type="presParOf" srcId="{CD8338A9-C715-B64A-BB7A-E8ADE4FAC54E}" destId="{7EDA95E5-5FDE-9748-A1ED-0DE1B65E57C1}" srcOrd="4" destOrd="0" presId="urn:microsoft.com/office/officeart/2005/8/layout/hList1"/>
    <dgm:cxn modelId="{4510B7BF-0AFB-2E45-97A3-34B4AD31888F}" type="presParOf" srcId="{7EDA95E5-5FDE-9748-A1ED-0DE1B65E57C1}" destId="{8BC66544-CD27-E449-9C5C-4C6A03DE3131}" srcOrd="0" destOrd="0" presId="urn:microsoft.com/office/officeart/2005/8/layout/hList1"/>
    <dgm:cxn modelId="{ECBF1E48-EA32-9F48-A2F8-D8048283C34B}" type="presParOf" srcId="{7EDA95E5-5FDE-9748-A1ED-0DE1B65E57C1}" destId="{1CC97553-E835-7946-95CD-1BFCB465558B}" srcOrd="1" destOrd="0" presId="urn:microsoft.com/office/officeart/2005/8/layout/hList1"/>
    <dgm:cxn modelId="{288A2E72-E8C8-7E4A-A58F-84814F498F96}" type="presParOf" srcId="{CD8338A9-C715-B64A-BB7A-E8ADE4FAC54E}" destId="{799605EA-3F78-8E49-9992-D2E28594F10A}" srcOrd="5" destOrd="0" presId="urn:microsoft.com/office/officeart/2005/8/layout/hList1"/>
    <dgm:cxn modelId="{98B801B2-8623-4746-ACF2-BBCCA4F0B905}" type="presParOf" srcId="{CD8338A9-C715-B64A-BB7A-E8ADE4FAC54E}" destId="{4D832A17-F3EF-A74F-8CCC-EA31D313B6A3}" srcOrd="6" destOrd="0" presId="urn:microsoft.com/office/officeart/2005/8/layout/hList1"/>
    <dgm:cxn modelId="{E6173E28-75ED-6A45-99EF-4471997BF6F9}" type="presParOf" srcId="{4D832A17-F3EF-A74F-8CCC-EA31D313B6A3}" destId="{02AA5729-17A9-6046-A15D-335F6D72703D}" srcOrd="0" destOrd="0" presId="urn:microsoft.com/office/officeart/2005/8/layout/hList1"/>
    <dgm:cxn modelId="{FA8A437D-A470-DE4F-86EE-6D2E7798294B}" type="presParOf" srcId="{4D832A17-F3EF-A74F-8CCC-EA31D313B6A3}" destId="{79DFA997-1D58-C848-8E73-E133794DBD66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BD09AEF8-F502-8F47-BA6A-B0FFAEB3008F}" type="doc">
      <dgm:prSet loTypeId="urn:microsoft.com/office/officeart/2005/8/layout/hierarchy3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4A11EF4C-C086-E642-9BB3-7F06E5C1290B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3600" b="1" dirty="0"/>
            <a:t>التكلفة لكل نقرة</a:t>
          </a:r>
          <a:r>
            <a:rPr lang="en-GB" sz="3600" b="1" dirty="0"/>
            <a:t> (CPC)</a:t>
          </a:r>
          <a:endParaRPr lang="en-GB" sz="3600" dirty="0"/>
        </a:p>
      </dgm:t>
    </dgm:pt>
    <dgm:pt modelId="{2EE1A629-E634-6749-B074-DE4C8D7A1E17}" type="parTrans" cxnId="{428C0229-B121-8D4A-BE4C-3453E52B6038}">
      <dgm:prSet/>
      <dgm:spPr/>
      <dgm:t>
        <a:bodyPr/>
        <a:lstStyle/>
        <a:p>
          <a:pPr rtl="1"/>
          <a:endParaRPr lang="en-GB"/>
        </a:p>
      </dgm:t>
    </dgm:pt>
    <dgm:pt modelId="{41E91CD4-8D46-734A-9F81-98BE45E9A506}" type="sibTrans" cxnId="{428C0229-B121-8D4A-BE4C-3453E52B6038}">
      <dgm:prSet/>
      <dgm:spPr/>
      <dgm:t>
        <a:bodyPr/>
        <a:lstStyle/>
        <a:p>
          <a:pPr rtl="1"/>
          <a:endParaRPr lang="en-GB"/>
        </a:p>
      </dgm:t>
    </dgm:pt>
    <dgm:pt modelId="{C88ED262-17EB-A64F-8186-B36DDD55690A}">
      <dgm:prSet phldrT="[Text]" custT="1"/>
      <dgm:spPr/>
      <dgm:t>
        <a:bodyPr/>
        <a:lstStyle/>
        <a:p>
          <a:pPr rtl="1"/>
          <a:r>
            <a:rPr lang="ar-SA" sz="2400" dirty="0"/>
            <a:t>يدفع المعلن عندما ينقر المستخدم على الإعلان</a:t>
          </a:r>
          <a:endParaRPr lang="en-GB" sz="2400" dirty="0"/>
        </a:p>
      </dgm:t>
    </dgm:pt>
    <dgm:pt modelId="{0C3FAF49-7E15-F346-B5F7-74FAF3B60F5B}" type="parTrans" cxnId="{43EFD8D8-E21D-7542-A2F0-C207E7227114}">
      <dgm:prSet/>
      <dgm:spPr/>
      <dgm:t>
        <a:bodyPr/>
        <a:lstStyle/>
        <a:p>
          <a:pPr rtl="1"/>
          <a:endParaRPr lang="en-GB"/>
        </a:p>
      </dgm:t>
    </dgm:pt>
    <dgm:pt modelId="{31C0487C-6EEC-FA42-ABAB-6F58F293DC7D}" type="sibTrans" cxnId="{43EFD8D8-E21D-7542-A2F0-C207E7227114}">
      <dgm:prSet/>
      <dgm:spPr/>
      <dgm:t>
        <a:bodyPr/>
        <a:lstStyle/>
        <a:p>
          <a:pPr rtl="1"/>
          <a:endParaRPr lang="en-GB"/>
        </a:p>
      </dgm:t>
    </dgm:pt>
    <dgm:pt modelId="{102A7D41-83D4-E04C-90C4-580B0FF7BC74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3600" b="1" dirty="0"/>
            <a:t>التكلفة لكل ألف ظهور</a:t>
          </a:r>
          <a:r>
            <a:rPr lang="en-GB" sz="3600" b="1" dirty="0"/>
            <a:t> (CPM)</a:t>
          </a:r>
          <a:endParaRPr lang="en-GB" sz="3600" dirty="0"/>
        </a:p>
      </dgm:t>
    </dgm:pt>
    <dgm:pt modelId="{3714FB32-BFF1-6B43-9383-A9460E9624B7}" type="parTrans" cxnId="{05F860EA-091E-3041-8037-551C9970A204}">
      <dgm:prSet/>
      <dgm:spPr/>
      <dgm:t>
        <a:bodyPr/>
        <a:lstStyle/>
        <a:p>
          <a:pPr rtl="1"/>
          <a:endParaRPr lang="en-GB"/>
        </a:p>
      </dgm:t>
    </dgm:pt>
    <dgm:pt modelId="{6652ED82-6B71-6543-A7FC-4590E5EB8DAC}" type="sibTrans" cxnId="{05F860EA-091E-3041-8037-551C9970A204}">
      <dgm:prSet/>
      <dgm:spPr/>
      <dgm:t>
        <a:bodyPr/>
        <a:lstStyle/>
        <a:p>
          <a:pPr rtl="1"/>
          <a:endParaRPr lang="en-GB"/>
        </a:p>
      </dgm:t>
    </dgm:pt>
    <dgm:pt modelId="{65387183-454B-F14D-A6F6-7DA8C5BFAE05}">
      <dgm:prSet phldrT="[Text]"/>
      <dgm:spPr/>
      <dgm:t>
        <a:bodyPr/>
        <a:lstStyle/>
        <a:p>
          <a:pPr rtl="1"/>
          <a:r>
            <a:rPr lang="ar-SA" dirty="0"/>
            <a:t>يدفع المعلن مقابل كل ألف مرة يظهر فيها الإعلان، بغض النظر عن التفاعل</a:t>
          </a:r>
          <a:endParaRPr lang="en-GB" dirty="0"/>
        </a:p>
      </dgm:t>
    </dgm:pt>
    <dgm:pt modelId="{A9DB0A45-BA50-9B41-9880-F5C4AAF131D7}" type="parTrans" cxnId="{713A6198-83F4-724E-83BC-9A9620E56FBD}">
      <dgm:prSet/>
      <dgm:spPr/>
      <dgm:t>
        <a:bodyPr/>
        <a:lstStyle/>
        <a:p>
          <a:pPr rtl="1"/>
          <a:endParaRPr lang="en-GB"/>
        </a:p>
      </dgm:t>
    </dgm:pt>
    <dgm:pt modelId="{14157546-F946-884E-925E-9D49B811092F}" type="sibTrans" cxnId="{713A6198-83F4-724E-83BC-9A9620E56FBD}">
      <dgm:prSet/>
      <dgm:spPr/>
      <dgm:t>
        <a:bodyPr/>
        <a:lstStyle/>
        <a:p>
          <a:pPr rtl="1"/>
          <a:endParaRPr lang="en-GB"/>
        </a:p>
      </dgm:t>
    </dgm:pt>
    <dgm:pt modelId="{ADD6F1E2-4AED-DA41-AAFA-764AE518E54B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3200" b="1" dirty="0"/>
            <a:t>التكلفة لكل عملية اكتساب</a:t>
          </a:r>
          <a:r>
            <a:rPr lang="en-GB" sz="3200" b="1" dirty="0"/>
            <a:t> (CPA)</a:t>
          </a:r>
          <a:endParaRPr lang="en-GB" sz="3200" dirty="0"/>
        </a:p>
      </dgm:t>
    </dgm:pt>
    <dgm:pt modelId="{98CFEB6B-CFE8-6942-B415-16441EBBB04F}" type="parTrans" cxnId="{05D00657-BC75-F54B-AF36-90F2C915E11F}">
      <dgm:prSet/>
      <dgm:spPr/>
      <dgm:t>
        <a:bodyPr/>
        <a:lstStyle/>
        <a:p>
          <a:pPr rtl="1"/>
          <a:endParaRPr lang="en-GB"/>
        </a:p>
      </dgm:t>
    </dgm:pt>
    <dgm:pt modelId="{0EBECCBF-32B3-7540-945E-6EAB29D7B1DA}" type="sibTrans" cxnId="{05D00657-BC75-F54B-AF36-90F2C915E11F}">
      <dgm:prSet/>
      <dgm:spPr/>
      <dgm:t>
        <a:bodyPr/>
        <a:lstStyle/>
        <a:p>
          <a:pPr rtl="1"/>
          <a:endParaRPr lang="en-GB"/>
        </a:p>
      </dgm:t>
    </dgm:pt>
    <dgm:pt modelId="{B1994776-BB7E-AD4E-900E-8296E2C69C4F}">
      <dgm:prSet phldrT="[Text]"/>
      <dgm:spPr/>
      <dgm:t>
        <a:bodyPr/>
        <a:lstStyle/>
        <a:p>
          <a:pPr rtl="1"/>
          <a:r>
            <a:rPr lang="ar-SA" dirty="0"/>
            <a:t>يدفع المعلن عندما يقوم المستخدم بإجراء معين، مثل شراء منتج أو التسجيل</a:t>
          </a:r>
          <a:r>
            <a:rPr lang="en-GB" dirty="0"/>
            <a:t>.</a:t>
          </a:r>
        </a:p>
      </dgm:t>
    </dgm:pt>
    <dgm:pt modelId="{A6221FE1-B857-2448-A6B5-034DBE16CDA4}" type="parTrans" cxnId="{0E1370DD-2245-3C42-8800-8760ED486B99}">
      <dgm:prSet/>
      <dgm:spPr/>
      <dgm:t>
        <a:bodyPr/>
        <a:lstStyle/>
        <a:p>
          <a:pPr rtl="1"/>
          <a:endParaRPr lang="en-GB"/>
        </a:p>
      </dgm:t>
    </dgm:pt>
    <dgm:pt modelId="{A1553F40-3A6B-BA48-BEAA-A3B8D97026E6}" type="sibTrans" cxnId="{0E1370DD-2245-3C42-8800-8760ED486B99}">
      <dgm:prSet/>
      <dgm:spPr/>
      <dgm:t>
        <a:bodyPr/>
        <a:lstStyle/>
        <a:p>
          <a:pPr rtl="1"/>
          <a:endParaRPr lang="en-GB"/>
        </a:p>
      </dgm:t>
    </dgm:pt>
    <dgm:pt modelId="{D149F625-27C1-C249-9006-1B94950F545B}" type="pres">
      <dgm:prSet presAssocID="{BD09AEF8-F502-8F47-BA6A-B0FFAEB3008F}" presName="diagram" presStyleCnt="0">
        <dgm:presLayoutVars>
          <dgm:chPref val="1"/>
          <dgm:dir val="rev"/>
          <dgm:animOne val="branch"/>
          <dgm:animLvl val="lvl"/>
          <dgm:resizeHandles/>
        </dgm:presLayoutVars>
      </dgm:prSet>
      <dgm:spPr/>
    </dgm:pt>
    <dgm:pt modelId="{98078C35-9E76-D44E-BBCC-BAA7EA6B9879}" type="pres">
      <dgm:prSet presAssocID="{4A11EF4C-C086-E642-9BB3-7F06E5C1290B}" presName="root" presStyleCnt="0"/>
      <dgm:spPr/>
    </dgm:pt>
    <dgm:pt modelId="{F9945A69-3910-CC4F-A166-62AADABD0E2C}" type="pres">
      <dgm:prSet presAssocID="{4A11EF4C-C086-E642-9BB3-7F06E5C1290B}" presName="rootComposite" presStyleCnt="0"/>
      <dgm:spPr/>
    </dgm:pt>
    <dgm:pt modelId="{E351E411-AEE8-DF4C-A81F-AB0B3F420FCE}" type="pres">
      <dgm:prSet presAssocID="{4A11EF4C-C086-E642-9BB3-7F06E5C1290B}" presName="rootText" presStyleLbl="node1" presStyleIdx="0" presStyleCnt="3" custScaleX="90333" custScaleY="70220"/>
      <dgm:spPr/>
    </dgm:pt>
    <dgm:pt modelId="{6D8FF543-8109-3844-AC58-9648356DFABE}" type="pres">
      <dgm:prSet presAssocID="{4A11EF4C-C086-E642-9BB3-7F06E5C1290B}" presName="rootConnector" presStyleLbl="node1" presStyleIdx="0" presStyleCnt="3"/>
      <dgm:spPr/>
    </dgm:pt>
    <dgm:pt modelId="{38746585-CA23-E540-AFFA-2A2C30CC7C96}" type="pres">
      <dgm:prSet presAssocID="{4A11EF4C-C086-E642-9BB3-7F06E5C1290B}" presName="childShape" presStyleCnt="0"/>
      <dgm:spPr/>
    </dgm:pt>
    <dgm:pt modelId="{F69676B8-3372-6245-86C7-29A51072DC86}" type="pres">
      <dgm:prSet presAssocID="{0C3FAF49-7E15-F346-B5F7-74FAF3B60F5B}" presName="Name13" presStyleLbl="parChTrans1D2" presStyleIdx="0" presStyleCnt="3"/>
      <dgm:spPr/>
    </dgm:pt>
    <dgm:pt modelId="{2BBEB849-55BA-F34A-8292-240D96C65C68}" type="pres">
      <dgm:prSet presAssocID="{C88ED262-17EB-A64F-8186-B36DDD55690A}" presName="childText" presStyleLbl="bgAcc1" presStyleIdx="0" presStyleCnt="3">
        <dgm:presLayoutVars>
          <dgm:bulletEnabled val="1"/>
        </dgm:presLayoutVars>
      </dgm:prSet>
      <dgm:spPr/>
    </dgm:pt>
    <dgm:pt modelId="{89629A06-2E39-554C-8581-8C91C1517FB4}" type="pres">
      <dgm:prSet presAssocID="{102A7D41-83D4-E04C-90C4-580B0FF7BC74}" presName="root" presStyleCnt="0"/>
      <dgm:spPr/>
    </dgm:pt>
    <dgm:pt modelId="{F1064274-549B-EE43-A5FF-0D6CA6CFCF86}" type="pres">
      <dgm:prSet presAssocID="{102A7D41-83D4-E04C-90C4-580B0FF7BC74}" presName="rootComposite" presStyleCnt="0"/>
      <dgm:spPr/>
    </dgm:pt>
    <dgm:pt modelId="{B61973B9-0B44-E644-B71B-647A7C96CC5B}" type="pres">
      <dgm:prSet presAssocID="{102A7D41-83D4-E04C-90C4-580B0FF7BC74}" presName="rootText" presStyleLbl="node1" presStyleIdx="1" presStyleCnt="3" custScaleX="90333" custScaleY="70220"/>
      <dgm:spPr/>
    </dgm:pt>
    <dgm:pt modelId="{AFE3FB7F-5633-F344-A200-9B3B3BC45949}" type="pres">
      <dgm:prSet presAssocID="{102A7D41-83D4-E04C-90C4-580B0FF7BC74}" presName="rootConnector" presStyleLbl="node1" presStyleIdx="1" presStyleCnt="3"/>
      <dgm:spPr/>
    </dgm:pt>
    <dgm:pt modelId="{1D96A90C-13D4-AA4D-9EE6-2E788BA5390A}" type="pres">
      <dgm:prSet presAssocID="{102A7D41-83D4-E04C-90C4-580B0FF7BC74}" presName="childShape" presStyleCnt="0"/>
      <dgm:spPr/>
    </dgm:pt>
    <dgm:pt modelId="{ABA4313E-725F-1742-92C7-6C0A930B71CD}" type="pres">
      <dgm:prSet presAssocID="{A9DB0A45-BA50-9B41-9880-F5C4AAF131D7}" presName="Name13" presStyleLbl="parChTrans1D2" presStyleIdx="1" presStyleCnt="3"/>
      <dgm:spPr/>
    </dgm:pt>
    <dgm:pt modelId="{A774F160-A9DB-DD4F-80EA-A6DEEBEB081E}" type="pres">
      <dgm:prSet presAssocID="{65387183-454B-F14D-A6F6-7DA8C5BFAE05}" presName="childText" presStyleLbl="bgAcc1" presStyleIdx="1" presStyleCnt="3">
        <dgm:presLayoutVars>
          <dgm:bulletEnabled val="1"/>
        </dgm:presLayoutVars>
      </dgm:prSet>
      <dgm:spPr/>
    </dgm:pt>
    <dgm:pt modelId="{42116AAB-CE9F-BC4A-8546-DC4047F963DA}" type="pres">
      <dgm:prSet presAssocID="{ADD6F1E2-4AED-DA41-AAFA-764AE518E54B}" presName="root" presStyleCnt="0"/>
      <dgm:spPr/>
    </dgm:pt>
    <dgm:pt modelId="{2DAC033D-2939-AE46-96FE-6363D5258E81}" type="pres">
      <dgm:prSet presAssocID="{ADD6F1E2-4AED-DA41-AAFA-764AE518E54B}" presName="rootComposite" presStyleCnt="0"/>
      <dgm:spPr/>
    </dgm:pt>
    <dgm:pt modelId="{4E7912FB-C25D-7E41-93DF-5E632CB92593}" type="pres">
      <dgm:prSet presAssocID="{ADD6F1E2-4AED-DA41-AAFA-764AE518E54B}" presName="rootText" presStyleLbl="node1" presStyleIdx="2" presStyleCnt="3" custScaleX="90333" custScaleY="70220"/>
      <dgm:spPr/>
    </dgm:pt>
    <dgm:pt modelId="{8B060894-FBAD-1F41-8BA9-F5F6766DB2BC}" type="pres">
      <dgm:prSet presAssocID="{ADD6F1E2-4AED-DA41-AAFA-764AE518E54B}" presName="rootConnector" presStyleLbl="node1" presStyleIdx="2" presStyleCnt="3"/>
      <dgm:spPr/>
    </dgm:pt>
    <dgm:pt modelId="{78A332D9-4372-954C-961D-8483F0DE6FD8}" type="pres">
      <dgm:prSet presAssocID="{ADD6F1E2-4AED-DA41-AAFA-764AE518E54B}" presName="childShape" presStyleCnt="0"/>
      <dgm:spPr/>
    </dgm:pt>
    <dgm:pt modelId="{89071331-5488-1A49-8856-F4512BB3542F}" type="pres">
      <dgm:prSet presAssocID="{A6221FE1-B857-2448-A6B5-034DBE16CDA4}" presName="Name13" presStyleLbl="parChTrans1D2" presStyleIdx="2" presStyleCnt="3"/>
      <dgm:spPr/>
    </dgm:pt>
    <dgm:pt modelId="{BCF9E977-DC9C-8B43-90ED-AE7D771A3165}" type="pres">
      <dgm:prSet presAssocID="{B1994776-BB7E-AD4E-900E-8296E2C69C4F}" presName="childText" presStyleLbl="bgAcc1" presStyleIdx="2" presStyleCnt="3">
        <dgm:presLayoutVars>
          <dgm:bulletEnabled val="1"/>
        </dgm:presLayoutVars>
      </dgm:prSet>
      <dgm:spPr/>
    </dgm:pt>
  </dgm:ptLst>
  <dgm:cxnLst>
    <dgm:cxn modelId="{428C0229-B121-8D4A-BE4C-3453E52B6038}" srcId="{BD09AEF8-F502-8F47-BA6A-B0FFAEB3008F}" destId="{4A11EF4C-C086-E642-9BB3-7F06E5C1290B}" srcOrd="0" destOrd="0" parTransId="{2EE1A629-E634-6749-B074-DE4C8D7A1E17}" sibTransId="{41E91CD4-8D46-734A-9F81-98BE45E9A506}"/>
    <dgm:cxn modelId="{5ED4943C-0D9B-3A41-8A55-63E6C1701F45}" type="presOf" srcId="{102A7D41-83D4-E04C-90C4-580B0FF7BC74}" destId="{AFE3FB7F-5633-F344-A200-9B3B3BC45949}" srcOrd="1" destOrd="0" presId="urn:microsoft.com/office/officeart/2005/8/layout/hierarchy3"/>
    <dgm:cxn modelId="{FA898945-74EE-344E-B2FC-1D225BAFB3AF}" type="presOf" srcId="{ADD6F1E2-4AED-DA41-AAFA-764AE518E54B}" destId="{4E7912FB-C25D-7E41-93DF-5E632CB92593}" srcOrd="0" destOrd="0" presId="urn:microsoft.com/office/officeart/2005/8/layout/hierarchy3"/>
    <dgm:cxn modelId="{7BB63049-4599-7744-9171-4E9364238E07}" type="presOf" srcId="{0C3FAF49-7E15-F346-B5F7-74FAF3B60F5B}" destId="{F69676B8-3372-6245-86C7-29A51072DC86}" srcOrd="0" destOrd="0" presId="urn:microsoft.com/office/officeart/2005/8/layout/hierarchy3"/>
    <dgm:cxn modelId="{CDB46150-FEFC-CF41-B20F-4AD5B6D2DAAE}" type="presOf" srcId="{C88ED262-17EB-A64F-8186-B36DDD55690A}" destId="{2BBEB849-55BA-F34A-8292-240D96C65C68}" srcOrd="0" destOrd="0" presId="urn:microsoft.com/office/officeart/2005/8/layout/hierarchy3"/>
    <dgm:cxn modelId="{05D00657-BC75-F54B-AF36-90F2C915E11F}" srcId="{BD09AEF8-F502-8F47-BA6A-B0FFAEB3008F}" destId="{ADD6F1E2-4AED-DA41-AAFA-764AE518E54B}" srcOrd="2" destOrd="0" parTransId="{98CFEB6B-CFE8-6942-B415-16441EBBB04F}" sibTransId="{0EBECCBF-32B3-7540-945E-6EAB29D7B1DA}"/>
    <dgm:cxn modelId="{8896B458-6363-B046-AE05-C69A3655BF16}" type="presOf" srcId="{B1994776-BB7E-AD4E-900E-8296E2C69C4F}" destId="{BCF9E977-DC9C-8B43-90ED-AE7D771A3165}" srcOrd="0" destOrd="0" presId="urn:microsoft.com/office/officeart/2005/8/layout/hierarchy3"/>
    <dgm:cxn modelId="{DE330F6A-22FD-B947-BB9C-9AC10D7B3B8E}" type="presOf" srcId="{4A11EF4C-C086-E642-9BB3-7F06E5C1290B}" destId="{E351E411-AEE8-DF4C-A81F-AB0B3F420FCE}" srcOrd="0" destOrd="0" presId="urn:microsoft.com/office/officeart/2005/8/layout/hierarchy3"/>
    <dgm:cxn modelId="{9E68217F-BD3D-8C42-B0DE-229BA6A303FA}" type="presOf" srcId="{4A11EF4C-C086-E642-9BB3-7F06E5C1290B}" destId="{6D8FF543-8109-3844-AC58-9648356DFABE}" srcOrd="1" destOrd="0" presId="urn:microsoft.com/office/officeart/2005/8/layout/hierarchy3"/>
    <dgm:cxn modelId="{68DEF68A-8187-6F44-ACD0-5752C5E29C40}" type="presOf" srcId="{A6221FE1-B857-2448-A6B5-034DBE16CDA4}" destId="{89071331-5488-1A49-8856-F4512BB3542F}" srcOrd="0" destOrd="0" presId="urn:microsoft.com/office/officeart/2005/8/layout/hierarchy3"/>
    <dgm:cxn modelId="{713A6198-83F4-724E-83BC-9A9620E56FBD}" srcId="{102A7D41-83D4-E04C-90C4-580B0FF7BC74}" destId="{65387183-454B-F14D-A6F6-7DA8C5BFAE05}" srcOrd="0" destOrd="0" parTransId="{A9DB0A45-BA50-9B41-9880-F5C4AAF131D7}" sibTransId="{14157546-F946-884E-925E-9D49B811092F}"/>
    <dgm:cxn modelId="{A31D2899-8289-464B-96DF-DFA52C59B97B}" type="presOf" srcId="{BD09AEF8-F502-8F47-BA6A-B0FFAEB3008F}" destId="{D149F625-27C1-C249-9006-1B94950F545B}" srcOrd="0" destOrd="0" presId="urn:microsoft.com/office/officeart/2005/8/layout/hierarchy3"/>
    <dgm:cxn modelId="{952CF3B7-8B43-544D-B6CD-AEDE2559F244}" type="presOf" srcId="{102A7D41-83D4-E04C-90C4-580B0FF7BC74}" destId="{B61973B9-0B44-E644-B71B-647A7C96CC5B}" srcOrd="0" destOrd="0" presId="urn:microsoft.com/office/officeart/2005/8/layout/hierarchy3"/>
    <dgm:cxn modelId="{43EFD8D8-E21D-7542-A2F0-C207E7227114}" srcId="{4A11EF4C-C086-E642-9BB3-7F06E5C1290B}" destId="{C88ED262-17EB-A64F-8186-B36DDD55690A}" srcOrd="0" destOrd="0" parTransId="{0C3FAF49-7E15-F346-B5F7-74FAF3B60F5B}" sibTransId="{31C0487C-6EEC-FA42-ABAB-6F58F293DC7D}"/>
    <dgm:cxn modelId="{E98AA5D9-2C24-204A-A6DD-89C420A5B00F}" type="presOf" srcId="{65387183-454B-F14D-A6F6-7DA8C5BFAE05}" destId="{A774F160-A9DB-DD4F-80EA-A6DEEBEB081E}" srcOrd="0" destOrd="0" presId="urn:microsoft.com/office/officeart/2005/8/layout/hierarchy3"/>
    <dgm:cxn modelId="{0E1370DD-2245-3C42-8800-8760ED486B99}" srcId="{ADD6F1E2-4AED-DA41-AAFA-764AE518E54B}" destId="{B1994776-BB7E-AD4E-900E-8296E2C69C4F}" srcOrd="0" destOrd="0" parTransId="{A6221FE1-B857-2448-A6B5-034DBE16CDA4}" sibTransId="{A1553F40-3A6B-BA48-BEAA-A3B8D97026E6}"/>
    <dgm:cxn modelId="{D2F087E8-A144-374E-8797-03BCA22B8AA3}" type="presOf" srcId="{A9DB0A45-BA50-9B41-9880-F5C4AAF131D7}" destId="{ABA4313E-725F-1742-92C7-6C0A930B71CD}" srcOrd="0" destOrd="0" presId="urn:microsoft.com/office/officeart/2005/8/layout/hierarchy3"/>
    <dgm:cxn modelId="{1F74D2E8-6B82-8148-A74A-3F62BFBB12DB}" type="presOf" srcId="{ADD6F1E2-4AED-DA41-AAFA-764AE518E54B}" destId="{8B060894-FBAD-1F41-8BA9-F5F6766DB2BC}" srcOrd="1" destOrd="0" presId="urn:microsoft.com/office/officeart/2005/8/layout/hierarchy3"/>
    <dgm:cxn modelId="{05F860EA-091E-3041-8037-551C9970A204}" srcId="{BD09AEF8-F502-8F47-BA6A-B0FFAEB3008F}" destId="{102A7D41-83D4-E04C-90C4-580B0FF7BC74}" srcOrd="1" destOrd="0" parTransId="{3714FB32-BFF1-6B43-9383-A9460E9624B7}" sibTransId="{6652ED82-6B71-6543-A7FC-4590E5EB8DAC}"/>
    <dgm:cxn modelId="{852FF218-C5D4-2C41-AD68-25F2265878A0}" type="presParOf" srcId="{D149F625-27C1-C249-9006-1B94950F545B}" destId="{98078C35-9E76-D44E-BBCC-BAA7EA6B9879}" srcOrd="0" destOrd="0" presId="urn:microsoft.com/office/officeart/2005/8/layout/hierarchy3"/>
    <dgm:cxn modelId="{C8434F94-EF20-8446-8A76-53E947134A80}" type="presParOf" srcId="{98078C35-9E76-D44E-BBCC-BAA7EA6B9879}" destId="{F9945A69-3910-CC4F-A166-62AADABD0E2C}" srcOrd="0" destOrd="0" presId="urn:microsoft.com/office/officeart/2005/8/layout/hierarchy3"/>
    <dgm:cxn modelId="{39F0FAE8-5026-A846-87D9-FE4762DC41D1}" type="presParOf" srcId="{F9945A69-3910-CC4F-A166-62AADABD0E2C}" destId="{E351E411-AEE8-DF4C-A81F-AB0B3F420FCE}" srcOrd="0" destOrd="0" presId="urn:microsoft.com/office/officeart/2005/8/layout/hierarchy3"/>
    <dgm:cxn modelId="{112424D5-A440-9A44-B44B-72BA1343B7A8}" type="presParOf" srcId="{F9945A69-3910-CC4F-A166-62AADABD0E2C}" destId="{6D8FF543-8109-3844-AC58-9648356DFABE}" srcOrd="1" destOrd="0" presId="urn:microsoft.com/office/officeart/2005/8/layout/hierarchy3"/>
    <dgm:cxn modelId="{302D5B6B-8808-DE48-9F78-00DB11EF68FE}" type="presParOf" srcId="{98078C35-9E76-D44E-BBCC-BAA7EA6B9879}" destId="{38746585-CA23-E540-AFFA-2A2C30CC7C96}" srcOrd="1" destOrd="0" presId="urn:microsoft.com/office/officeart/2005/8/layout/hierarchy3"/>
    <dgm:cxn modelId="{AA9AD5CF-4627-F44F-A862-E9928F0DCAA3}" type="presParOf" srcId="{38746585-CA23-E540-AFFA-2A2C30CC7C96}" destId="{F69676B8-3372-6245-86C7-29A51072DC86}" srcOrd="0" destOrd="0" presId="urn:microsoft.com/office/officeart/2005/8/layout/hierarchy3"/>
    <dgm:cxn modelId="{4FB156B4-1EC3-6C46-ADE2-EF896A177FF9}" type="presParOf" srcId="{38746585-CA23-E540-AFFA-2A2C30CC7C96}" destId="{2BBEB849-55BA-F34A-8292-240D96C65C68}" srcOrd="1" destOrd="0" presId="urn:microsoft.com/office/officeart/2005/8/layout/hierarchy3"/>
    <dgm:cxn modelId="{99AB6C82-A435-4748-A2AF-6E5E1A1622F5}" type="presParOf" srcId="{D149F625-27C1-C249-9006-1B94950F545B}" destId="{89629A06-2E39-554C-8581-8C91C1517FB4}" srcOrd="1" destOrd="0" presId="urn:microsoft.com/office/officeart/2005/8/layout/hierarchy3"/>
    <dgm:cxn modelId="{92DBC117-F3B1-3943-B1D1-BB866C5228F2}" type="presParOf" srcId="{89629A06-2E39-554C-8581-8C91C1517FB4}" destId="{F1064274-549B-EE43-A5FF-0D6CA6CFCF86}" srcOrd="0" destOrd="0" presId="urn:microsoft.com/office/officeart/2005/8/layout/hierarchy3"/>
    <dgm:cxn modelId="{62262103-D688-064C-A939-A2801F5952AF}" type="presParOf" srcId="{F1064274-549B-EE43-A5FF-0D6CA6CFCF86}" destId="{B61973B9-0B44-E644-B71B-647A7C96CC5B}" srcOrd="0" destOrd="0" presId="urn:microsoft.com/office/officeart/2005/8/layout/hierarchy3"/>
    <dgm:cxn modelId="{EC064C9F-477A-FC42-8A0A-62E5DA7998C2}" type="presParOf" srcId="{F1064274-549B-EE43-A5FF-0D6CA6CFCF86}" destId="{AFE3FB7F-5633-F344-A200-9B3B3BC45949}" srcOrd="1" destOrd="0" presId="urn:microsoft.com/office/officeart/2005/8/layout/hierarchy3"/>
    <dgm:cxn modelId="{045C9770-18DB-0E4D-A3D6-73936F3D344D}" type="presParOf" srcId="{89629A06-2E39-554C-8581-8C91C1517FB4}" destId="{1D96A90C-13D4-AA4D-9EE6-2E788BA5390A}" srcOrd="1" destOrd="0" presId="urn:microsoft.com/office/officeart/2005/8/layout/hierarchy3"/>
    <dgm:cxn modelId="{20DA2BFA-46D6-8746-8E04-E9F56A9764B3}" type="presParOf" srcId="{1D96A90C-13D4-AA4D-9EE6-2E788BA5390A}" destId="{ABA4313E-725F-1742-92C7-6C0A930B71CD}" srcOrd="0" destOrd="0" presId="urn:microsoft.com/office/officeart/2005/8/layout/hierarchy3"/>
    <dgm:cxn modelId="{975D9EC6-3A4A-6F40-9771-DBC9E96F883E}" type="presParOf" srcId="{1D96A90C-13D4-AA4D-9EE6-2E788BA5390A}" destId="{A774F160-A9DB-DD4F-80EA-A6DEEBEB081E}" srcOrd="1" destOrd="0" presId="urn:microsoft.com/office/officeart/2005/8/layout/hierarchy3"/>
    <dgm:cxn modelId="{117232C5-331B-C841-A647-980313D92163}" type="presParOf" srcId="{D149F625-27C1-C249-9006-1B94950F545B}" destId="{42116AAB-CE9F-BC4A-8546-DC4047F963DA}" srcOrd="2" destOrd="0" presId="urn:microsoft.com/office/officeart/2005/8/layout/hierarchy3"/>
    <dgm:cxn modelId="{A7045826-7EB2-9544-9361-4556CDD3050E}" type="presParOf" srcId="{42116AAB-CE9F-BC4A-8546-DC4047F963DA}" destId="{2DAC033D-2939-AE46-96FE-6363D5258E81}" srcOrd="0" destOrd="0" presId="urn:microsoft.com/office/officeart/2005/8/layout/hierarchy3"/>
    <dgm:cxn modelId="{3C49052C-C9F2-C44D-A262-26997C084EA7}" type="presParOf" srcId="{2DAC033D-2939-AE46-96FE-6363D5258E81}" destId="{4E7912FB-C25D-7E41-93DF-5E632CB92593}" srcOrd="0" destOrd="0" presId="urn:microsoft.com/office/officeart/2005/8/layout/hierarchy3"/>
    <dgm:cxn modelId="{FA5F0616-3FEF-6A4E-A186-23055D67E5CD}" type="presParOf" srcId="{2DAC033D-2939-AE46-96FE-6363D5258E81}" destId="{8B060894-FBAD-1F41-8BA9-F5F6766DB2BC}" srcOrd="1" destOrd="0" presId="urn:microsoft.com/office/officeart/2005/8/layout/hierarchy3"/>
    <dgm:cxn modelId="{D1ECD08C-2F72-E34D-9BE7-B7D1DD94ACFA}" type="presParOf" srcId="{42116AAB-CE9F-BC4A-8546-DC4047F963DA}" destId="{78A332D9-4372-954C-961D-8483F0DE6FD8}" srcOrd="1" destOrd="0" presId="urn:microsoft.com/office/officeart/2005/8/layout/hierarchy3"/>
    <dgm:cxn modelId="{6AC172BD-0F80-ED41-BE3E-B5C2D59360E2}" type="presParOf" srcId="{78A332D9-4372-954C-961D-8483F0DE6FD8}" destId="{89071331-5488-1A49-8856-F4512BB3542F}" srcOrd="0" destOrd="0" presId="urn:microsoft.com/office/officeart/2005/8/layout/hierarchy3"/>
    <dgm:cxn modelId="{0BBD192C-AE18-8C46-AD8F-7FF38C15E1A7}" type="presParOf" srcId="{78A332D9-4372-954C-961D-8483F0DE6FD8}" destId="{BCF9E977-DC9C-8B43-90ED-AE7D771A3165}" srcOrd="1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5B0BFAD2-A999-3B41-82A1-CDF4A6E3F1DA}" type="doc">
      <dgm:prSet loTypeId="urn:microsoft.com/office/officeart/2005/8/layout/vList5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1752099A-5FA7-5B42-9954-CCC2DC540A73}">
      <dgm:prSet phldrT="[Text]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b="1" dirty="0"/>
            <a:t>الحد من الميزانية اليومية</a:t>
          </a:r>
          <a:endParaRPr lang="en-GB" dirty="0"/>
        </a:p>
      </dgm:t>
    </dgm:pt>
    <dgm:pt modelId="{CC389160-5C04-7C47-84BB-6A6ECC6FDC27}" type="parTrans" cxnId="{32E6A391-DF8E-FC4A-A977-034CE6798353}">
      <dgm:prSet/>
      <dgm:spPr/>
      <dgm:t>
        <a:bodyPr/>
        <a:lstStyle/>
        <a:p>
          <a:endParaRPr lang="en-GB"/>
        </a:p>
      </dgm:t>
    </dgm:pt>
    <dgm:pt modelId="{D82E5EC9-D48F-7543-B907-FBA1F99EA9C6}" type="sibTrans" cxnId="{32E6A391-DF8E-FC4A-A977-034CE6798353}">
      <dgm:prSet/>
      <dgm:spPr/>
      <dgm:t>
        <a:bodyPr/>
        <a:lstStyle/>
        <a:p>
          <a:endParaRPr lang="en-GB"/>
        </a:p>
      </dgm:t>
    </dgm:pt>
    <dgm:pt modelId="{F0B52F86-83AF-D945-9E33-5773BE9861C5}">
      <dgm:prSet phldrT="[Text]" custT="1"/>
      <dgm:spPr/>
      <dgm:t>
        <a:bodyPr/>
        <a:lstStyle/>
        <a:p>
          <a:pPr algn="r" rtl="1"/>
          <a:r>
            <a:rPr lang="ar-SA" sz="2800" dirty="0"/>
            <a:t>يمكنك تحديد سقف إنفاق يومي للحملة، مما يساعد في منع نفاد الميزانية بسرعة</a:t>
          </a:r>
          <a:endParaRPr lang="en-GB" sz="2800" dirty="0"/>
        </a:p>
      </dgm:t>
    </dgm:pt>
    <dgm:pt modelId="{AF3F40A8-F199-A743-B561-4B35277591F2}" type="parTrans" cxnId="{BF174BC3-8114-EC4B-A61E-97D026D3E968}">
      <dgm:prSet/>
      <dgm:spPr/>
      <dgm:t>
        <a:bodyPr/>
        <a:lstStyle/>
        <a:p>
          <a:endParaRPr lang="en-GB"/>
        </a:p>
      </dgm:t>
    </dgm:pt>
    <dgm:pt modelId="{63B25EA5-4CAA-1644-A186-15A59E30F5A2}" type="sibTrans" cxnId="{BF174BC3-8114-EC4B-A61E-97D026D3E968}">
      <dgm:prSet/>
      <dgm:spPr/>
      <dgm:t>
        <a:bodyPr/>
        <a:lstStyle/>
        <a:p>
          <a:endParaRPr lang="en-GB"/>
        </a:p>
      </dgm:t>
    </dgm:pt>
    <dgm:pt modelId="{33175CCB-1C8B-1C44-8A2A-276D69ED11D2}">
      <dgm:prSet phldrT="[Text]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b="1" dirty="0"/>
            <a:t>جدولة الإعلانات</a:t>
          </a:r>
          <a:endParaRPr lang="en-GB" dirty="0"/>
        </a:p>
      </dgm:t>
    </dgm:pt>
    <dgm:pt modelId="{B08A0E9C-9296-1743-94E3-855E41A5EBC1}" type="parTrans" cxnId="{582D2C57-E965-5449-A37A-5D6E240B338D}">
      <dgm:prSet/>
      <dgm:spPr/>
      <dgm:t>
        <a:bodyPr/>
        <a:lstStyle/>
        <a:p>
          <a:endParaRPr lang="en-GB"/>
        </a:p>
      </dgm:t>
    </dgm:pt>
    <dgm:pt modelId="{46CD5F3F-16F8-1443-AC0A-CECBDA2B0AE3}" type="sibTrans" cxnId="{582D2C57-E965-5449-A37A-5D6E240B338D}">
      <dgm:prSet/>
      <dgm:spPr/>
      <dgm:t>
        <a:bodyPr/>
        <a:lstStyle/>
        <a:p>
          <a:endParaRPr lang="en-GB"/>
        </a:p>
      </dgm:t>
    </dgm:pt>
    <dgm:pt modelId="{8196662A-287F-234F-A077-9224702B5B77}">
      <dgm:prSet phldrT="[Text]" custT="1"/>
      <dgm:spPr/>
      <dgm:t>
        <a:bodyPr/>
        <a:lstStyle/>
        <a:p>
          <a:pPr rtl="1"/>
          <a:r>
            <a:rPr lang="ar-SA" sz="2400" dirty="0"/>
            <a:t>حدد الأوقات التي ترغب في عرض الإعلانات فيها، مثلاً ساعات الذروة</a:t>
          </a:r>
          <a:endParaRPr lang="en-GB" sz="2400" dirty="0"/>
        </a:p>
      </dgm:t>
    </dgm:pt>
    <dgm:pt modelId="{FD4FE526-268F-0640-B0A0-18A1ACB0B79D}" type="parTrans" cxnId="{828A4C03-E732-D745-8DAA-988C980C0365}">
      <dgm:prSet/>
      <dgm:spPr/>
      <dgm:t>
        <a:bodyPr/>
        <a:lstStyle/>
        <a:p>
          <a:endParaRPr lang="en-GB"/>
        </a:p>
      </dgm:t>
    </dgm:pt>
    <dgm:pt modelId="{49A876DD-27C1-1B4F-8F51-F0CA54132F9D}" type="sibTrans" cxnId="{828A4C03-E732-D745-8DAA-988C980C0365}">
      <dgm:prSet/>
      <dgm:spPr/>
      <dgm:t>
        <a:bodyPr/>
        <a:lstStyle/>
        <a:p>
          <a:endParaRPr lang="en-GB"/>
        </a:p>
      </dgm:t>
    </dgm:pt>
    <dgm:pt modelId="{00BA3E18-A5E2-9140-B854-8729D59638C7}">
      <dgm:prSet phldrT="[Text]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b="1" dirty="0"/>
            <a:t>العروض التلقائية</a:t>
          </a:r>
          <a:endParaRPr lang="en-GB" dirty="0"/>
        </a:p>
      </dgm:t>
    </dgm:pt>
    <dgm:pt modelId="{48001864-4104-1B4D-B203-28E8345F78A1}" type="parTrans" cxnId="{B957A7DC-650B-C94C-8B39-E92F8414A798}">
      <dgm:prSet/>
      <dgm:spPr/>
      <dgm:t>
        <a:bodyPr/>
        <a:lstStyle/>
        <a:p>
          <a:endParaRPr lang="en-GB"/>
        </a:p>
      </dgm:t>
    </dgm:pt>
    <dgm:pt modelId="{B1A7360D-8795-2F4E-ABEF-D0EA3753B07E}" type="sibTrans" cxnId="{B957A7DC-650B-C94C-8B39-E92F8414A798}">
      <dgm:prSet/>
      <dgm:spPr/>
      <dgm:t>
        <a:bodyPr/>
        <a:lstStyle/>
        <a:p>
          <a:endParaRPr lang="en-GB"/>
        </a:p>
      </dgm:t>
    </dgm:pt>
    <dgm:pt modelId="{2E7B7787-BF7C-304D-9F38-1C0AB771DD8B}">
      <dgm:prSet phldrT="[Text]" custT="1"/>
      <dgm:spPr/>
      <dgm:t>
        <a:bodyPr/>
        <a:lstStyle/>
        <a:p>
          <a:pPr algn="r" rtl="1"/>
          <a:r>
            <a:rPr lang="ar-SA" sz="2400" kern="1200" dirty="0"/>
            <a:t>تتيح بعض المنصات خيار العروض التلقائية، مما يساعدك على ضبط العرض بشكل مثالي بناءً على الأداء</a:t>
          </a:r>
          <a:r>
            <a:rPr lang="en-GB" sz="2400" kern="1200" dirty="0"/>
            <a:t>.</a:t>
          </a:r>
          <a:endParaRPr lang="en-GB" sz="2400" kern="1200" dirty="0">
            <a:solidFill>
              <a:prstClr val="black">
                <a:hueOff val="0"/>
                <a:satOff val="0"/>
                <a:lumOff val="0"/>
                <a:alphaOff val="0"/>
              </a:prstClr>
            </a:solidFill>
            <a:latin typeface="Calibri"/>
            <a:ea typeface="+mn-ea"/>
            <a:cs typeface="Arial" panose="020B0604020202020204" pitchFamily="34" charset="0"/>
          </a:endParaRPr>
        </a:p>
      </dgm:t>
    </dgm:pt>
    <dgm:pt modelId="{A334A644-A3B5-3D4E-B13B-652835867506}" type="parTrans" cxnId="{DFBF277E-6F99-6645-8F0A-BD13C832023D}">
      <dgm:prSet/>
      <dgm:spPr/>
      <dgm:t>
        <a:bodyPr/>
        <a:lstStyle/>
        <a:p>
          <a:endParaRPr lang="en-GB"/>
        </a:p>
      </dgm:t>
    </dgm:pt>
    <dgm:pt modelId="{04281417-8E0B-7B4A-BAAD-04D840ADADFA}" type="sibTrans" cxnId="{DFBF277E-6F99-6645-8F0A-BD13C832023D}">
      <dgm:prSet/>
      <dgm:spPr/>
      <dgm:t>
        <a:bodyPr/>
        <a:lstStyle/>
        <a:p>
          <a:endParaRPr lang="en-GB"/>
        </a:p>
      </dgm:t>
    </dgm:pt>
    <dgm:pt modelId="{1C7B7F6F-F571-1646-8CAC-5E545C27BFBC}">
      <dgm:prSet phldrT="[Text]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b="1" dirty="0"/>
            <a:t>تقارير الأداء</a:t>
          </a:r>
          <a:endParaRPr lang="en-GB" dirty="0"/>
        </a:p>
      </dgm:t>
    </dgm:pt>
    <dgm:pt modelId="{38D43DB0-D47E-FC41-A59B-6F25668EB770}" type="parTrans" cxnId="{F383AB56-8BFE-9449-9CEE-61610AECD75F}">
      <dgm:prSet/>
      <dgm:spPr/>
      <dgm:t>
        <a:bodyPr/>
        <a:lstStyle/>
        <a:p>
          <a:endParaRPr lang="en-GB"/>
        </a:p>
      </dgm:t>
    </dgm:pt>
    <dgm:pt modelId="{FF247BF8-9294-764C-8EC8-E90935FFFDB6}" type="sibTrans" cxnId="{F383AB56-8BFE-9449-9CEE-61610AECD75F}">
      <dgm:prSet/>
      <dgm:spPr/>
      <dgm:t>
        <a:bodyPr/>
        <a:lstStyle/>
        <a:p>
          <a:endParaRPr lang="en-GB"/>
        </a:p>
      </dgm:t>
    </dgm:pt>
    <dgm:pt modelId="{0EC678D7-1F09-A943-81C6-C538A36A040A}">
      <dgm:prSet phldrT="[Text]"/>
      <dgm:spPr/>
      <dgm:t>
        <a:bodyPr/>
        <a:lstStyle/>
        <a:p>
          <a:pPr rtl="1"/>
          <a:r>
            <a:rPr lang="ar-SA" dirty="0"/>
            <a:t>استخدم التقارير لتحليل الأداء وضبط الميزانية بناءً على النتائج</a:t>
          </a:r>
          <a:endParaRPr lang="en-GB" dirty="0">
            <a:solidFill>
              <a:prstClr val="black">
                <a:hueOff val="0"/>
                <a:satOff val="0"/>
                <a:lumOff val="0"/>
                <a:alphaOff val="0"/>
              </a:prstClr>
            </a:solidFill>
            <a:latin typeface="Calibri"/>
            <a:ea typeface="+mn-ea"/>
            <a:cs typeface="Arial" panose="020B0604020202020204" pitchFamily="34" charset="0"/>
          </a:endParaRPr>
        </a:p>
      </dgm:t>
    </dgm:pt>
    <dgm:pt modelId="{F267BD04-6967-3C42-8A29-51ADEAD9749A}" type="parTrans" cxnId="{3DAC88A0-31FE-C242-9370-5DF10543AAC9}">
      <dgm:prSet/>
      <dgm:spPr/>
      <dgm:t>
        <a:bodyPr/>
        <a:lstStyle/>
        <a:p>
          <a:endParaRPr lang="en-GB"/>
        </a:p>
      </dgm:t>
    </dgm:pt>
    <dgm:pt modelId="{BC087E08-DCFE-EA44-883B-EAA498A14FDD}" type="sibTrans" cxnId="{3DAC88A0-31FE-C242-9370-5DF10543AAC9}">
      <dgm:prSet/>
      <dgm:spPr/>
      <dgm:t>
        <a:bodyPr/>
        <a:lstStyle/>
        <a:p>
          <a:endParaRPr lang="en-GB"/>
        </a:p>
      </dgm:t>
    </dgm:pt>
    <dgm:pt modelId="{67F934CC-5669-E84B-8BA9-B712C1953989}" type="pres">
      <dgm:prSet presAssocID="{5B0BFAD2-A999-3B41-82A1-CDF4A6E3F1DA}" presName="Name0" presStyleCnt="0">
        <dgm:presLayoutVars>
          <dgm:dir val="rev"/>
          <dgm:animLvl val="lvl"/>
          <dgm:resizeHandles val="exact"/>
        </dgm:presLayoutVars>
      </dgm:prSet>
      <dgm:spPr/>
    </dgm:pt>
    <dgm:pt modelId="{52FD702A-7E78-B944-8BB3-E3DA39C2FEA0}" type="pres">
      <dgm:prSet presAssocID="{1752099A-5FA7-5B42-9954-CCC2DC540A73}" presName="linNode" presStyleCnt="0"/>
      <dgm:spPr/>
    </dgm:pt>
    <dgm:pt modelId="{4D0BEA53-731D-A948-BDBC-22CA9E440522}" type="pres">
      <dgm:prSet presAssocID="{1752099A-5FA7-5B42-9954-CCC2DC540A73}" presName="parentText" presStyleLbl="node1" presStyleIdx="0" presStyleCnt="4">
        <dgm:presLayoutVars>
          <dgm:chMax val="1"/>
          <dgm:bulletEnabled val="1"/>
        </dgm:presLayoutVars>
      </dgm:prSet>
      <dgm:spPr/>
    </dgm:pt>
    <dgm:pt modelId="{EA3D4C15-3873-FF48-AF28-94F9813503E9}" type="pres">
      <dgm:prSet presAssocID="{1752099A-5FA7-5B42-9954-CCC2DC540A73}" presName="descendantText" presStyleLbl="alignAccFollowNode1" presStyleIdx="0" presStyleCnt="4">
        <dgm:presLayoutVars>
          <dgm:bulletEnabled val="1"/>
        </dgm:presLayoutVars>
      </dgm:prSet>
      <dgm:spPr/>
    </dgm:pt>
    <dgm:pt modelId="{5DF89653-1D0F-554F-ADAB-38985596A615}" type="pres">
      <dgm:prSet presAssocID="{D82E5EC9-D48F-7543-B907-FBA1F99EA9C6}" presName="sp" presStyleCnt="0"/>
      <dgm:spPr/>
    </dgm:pt>
    <dgm:pt modelId="{CC7E2427-FD2A-0847-80DA-E6E29031C7D9}" type="pres">
      <dgm:prSet presAssocID="{33175CCB-1C8B-1C44-8A2A-276D69ED11D2}" presName="linNode" presStyleCnt="0"/>
      <dgm:spPr/>
    </dgm:pt>
    <dgm:pt modelId="{FE24C43F-1620-B848-B983-8D3704A3501E}" type="pres">
      <dgm:prSet presAssocID="{33175CCB-1C8B-1C44-8A2A-276D69ED11D2}" presName="parentText" presStyleLbl="node1" presStyleIdx="1" presStyleCnt="4">
        <dgm:presLayoutVars>
          <dgm:chMax val="1"/>
          <dgm:bulletEnabled val="1"/>
        </dgm:presLayoutVars>
      </dgm:prSet>
      <dgm:spPr/>
    </dgm:pt>
    <dgm:pt modelId="{E52A4327-4D77-8D4F-B5B7-C003C0F4B771}" type="pres">
      <dgm:prSet presAssocID="{33175CCB-1C8B-1C44-8A2A-276D69ED11D2}" presName="descendantText" presStyleLbl="alignAccFollowNode1" presStyleIdx="1" presStyleCnt="4">
        <dgm:presLayoutVars>
          <dgm:bulletEnabled val="1"/>
        </dgm:presLayoutVars>
      </dgm:prSet>
      <dgm:spPr/>
    </dgm:pt>
    <dgm:pt modelId="{45918A22-38EA-6049-B270-78F52E7A0366}" type="pres">
      <dgm:prSet presAssocID="{46CD5F3F-16F8-1443-AC0A-CECBDA2B0AE3}" presName="sp" presStyleCnt="0"/>
      <dgm:spPr/>
    </dgm:pt>
    <dgm:pt modelId="{0DCA1C02-4ADF-844C-9D94-0C8997878CF8}" type="pres">
      <dgm:prSet presAssocID="{00BA3E18-A5E2-9140-B854-8729D59638C7}" presName="linNode" presStyleCnt="0"/>
      <dgm:spPr/>
    </dgm:pt>
    <dgm:pt modelId="{B516D5A4-DD71-4B4A-B823-A7997B0D0A7F}" type="pres">
      <dgm:prSet presAssocID="{00BA3E18-A5E2-9140-B854-8729D59638C7}" presName="parentText" presStyleLbl="node1" presStyleIdx="2" presStyleCnt="4">
        <dgm:presLayoutVars>
          <dgm:chMax val="1"/>
          <dgm:bulletEnabled val="1"/>
        </dgm:presLayoutVars>
      </dgm:prSet>
      <dgm:spPr/>
    </dgm:pt>
    <dgm:pt modelId="{37E1170B-756D-2949-B495-7680BD3B6E5B}" type="pres">
      <dgm:prSet presAssocID="{00BA3E18-A5E2-9140-B854-8729D59638C7}" presName="descendantText" presStyleLbl="alignAccFollowNode1" presStyleIdx="2" presStyleCnt="4">
        <dgm:presLayoutVars>
          <dgm:bulletEnabled val="1"/>
        </dgm:presLayoutVars>
      </dgm:prSet>
      <dgm:spPr/>
    </dgm:pt>
    <dgm:pt modelId="{3442BFE5-E940-BD4F-83EF-4F4F5F833F75}" type="pres">
      <dgm:prSet presAssocID="{B1A7360D-8795-2F4E-ABEF-D0EA3753B07E}" presName="sp" presStyleCnt="0"/>
      <dgm:spPr/>
    </dgm:pt>
    <dgm:pt modelId="{B05F7188-F938-FA46-B629-0A81A25970E8}" type="pres">
      <dgm:prSet presAssocID="{1C7B7F6F-F571-1646-8CAC-5E545C27BFBC}" presName="linNode" presStyleCnt="0"/>
      <dgm:spPr/>
    </dgm:pt>
    <dgm:pt modelId="{C4DDDC66-C15D-1447-BE0C-AB6706E2F118}" type="pres">
      <dgm:prSet presAssocID="{1C7B7F6F-F571-1646-8CAC-5E545C27BFBC}" presName="parentText" presStyleLbl="node1" presStyleIdx="3" presStyleCnt="4">
        <dgm:presLayoutVars>
          <dgm:chMax val="1"/>
          <dgm:bulletEnabled val="1"/>
        </dgm:presLayoutVars>
      </dgm:prSet>
      <dgm:spPr/>
    </dgm:pt>
    <dgm:pt modelId="{0E6E4FB1-9E9F-DF47-AA43-31CDB915A6CA}" type="pres">
      <dgm:prSet presAssocID="{1C7B7F6F-F571-1646-8CAC-5E545C27BFBC}" presName="descendantText" presStyleLbl="alignAccFollowNode1" presStyleIdx="3" presStyleCnt="4">
        <dgm:presLayoutVars>
          <dgm:bulletEnabled val="1"/>
        </dgm:presLayoutVars>
      </dgm:prSet>
      <dgm:spPr/>
    </dgm:pt>
  </dgm:ptLst>
  <dgm:cxnLst>
    <dgm:cxn modelId="{B5FC0801-1059-564C-82A1-4A4871FE3F6A}" type="presOf" srcId="{F0B52F86-83AF-D945-9E33-5773BE9861C5}" destId="{EA3D4C15-3873-FF48-AF28-94F9813503E9}" srcOrd="0" destOrd="0" presId="urn:microsoft.com/office/officeart/2005/8/layout/vList5"/>
    <dgm:cxn modelId="{828A4C03-E732-D745-8DAA-988C980C0365}" srcId="{33175CCB-1C8B-1C44-8A2A-276D69ED11D2}" destId="{8196662A-287F-234F-A077-9224702B5B77}" srcOrd="0" destOrd="0" parTransId="{FD4FE526-268F-0640-B0A0-18A1ACB0B79D}" sibTransId="{49A876DD-27C1-1B4F-8F51-F0CA54132F9D}"/>
    <dgm:cxn modelId="{B4F87C1C-8310-F041-8D91-8D81EFE27B3B}" type="presOf" srcId="{33175CCB-1C8B-1C44-8A2A-276D69ED11D2}" destId="{FE24C43F-1620-B848-B983-8D3704A3501E}" srcOrd="0" destOrd="0" presId="urn:microsoft.com/office/officeart/2005/8/layout/vList5"/>
    <dgm:cxn modelId="{5CE15C29-2BC1-6649-B51C-4B2D40D117B8}" type="presOf" srcId="{1752099A-5FA7-5B42-9954-CCC2DC540A73}" destId="{4D0BEA53-731D-A948-BDBC-22CA9E440522}" srcOrd="0" destOrd="0" presId="urn:microsoft.com/office/officeart/2005/8/layout/vList5"/>
    <dgm:cxn modelId="{D2044C40-3C7D-534E-808A-3ED347099C60}" type="presOf" srcId="{00BA3E18-A5E2-9140-B854-8729D59638C7}" destId="{B516D5A4-DD71-4B4A-B823-A7997B0D0A7F}" srcOrd="0" destOrd="0" presId="urn:microsoft.com/office/officeart/2005/8/layout/vList5"/>
    <dgm:cxn modelId="{997C144D-CB4D-114D-83D1-FBE9F344851C}" type="presOf" srcId="{5B0BFAD2-A999-3B41-82A1-CDF4A6E3F1DA}" destId="{67F934CC-5669-E84B-8BA9-B712C1953989}" srcOrd="0" destOrd="0" presId="urn:microsoft.com/office/officeart/2005/8/layout/vList5"/>
    <dgm:cxn modelId="{F383AB56-8BFE-9449-9CEE-61610AECD75F}" srcId="{5B0BFAD2-A999-3B41-82A1-CDF4A6E3F1DA}" destId="{1C7B7F6F-F571-1646-8CAC-5E545C27BFBC}" srcOrd="3" destOrd="0" parTransId="{38D43DB0-D47E-FC41-A59B-6F25668EB770}" sibTransId="{FF247BF8-9294-764C-8EC8-E90935FFFDB6}"/>
    <dgm:cxn modelId="{582D2C57-E965-5449-A37A-5D6E240B338D}" srcId="{5B0BFAD2-A999-3B41-82A1-CDF4A6E3F1DA}" destId="{33175CCB-1C8B-1C44-8A2A-276D69ED11D2}" srcOrd="1" destOrd="0" parTransId="{B08A0E9C-9296-1743-94E3-855E41A5EBC1}" sibTransId="{46CD5F3F-16F8-1443-AC0A-CECBDA2B0AE3}"/>
    <dgm:cxn modelId="{898F5863-694D-2D46-BC2A-3EED8503F821}" type="presOf" srcId="{1C7B7F6F-F571-1646-8CAC-5E545C27BFBC}" destId="{C4DDDC66-C15D-1447-BE0C-AB6706E2F118}" srcOrd="0" destOrd="0" presId="urn:microsoft.com/office/officeart/2005/8/layout/vList5"/>
    <dgm:cxn modelId="{DFBF277E-6F99-6645-8F0A-BD13C832023D}" srcId="{00BA3E18-A5E2-9140-B854-8729D59638C7}" destId="{2E7B7787-BF7C-304D-9F38-1C0AB771DD8B}" srcOrd="0" destOrd="0" parTransId="{A334A644-A3B5-3D4E-B13B-652835867506}" sibTransId="{04281417-8E0B-7B4A-BAAD-04D840ADADFA}"/>
    <dgm:cxn modelId="{32E6A391-DF8E-FC4A-A977-034CE6798353}" srcId="{5B0BFAD2-A999-3B41-82A1-CDF4A6E3F1DA}" destId="{1752099A-5FA7-5B42-9954-CCC2DC540A73}" srcOrd="0" destOrd="0" parTransId="{CC389160-5C04-7C47-84BB-6A6ECC6FDC27}" sibTransId="{D82E5EC9-D48F-7543-B907-FBA1F99EA9C6}"/>
    <dgm:cxn modelId="{3DAC88A0-31FE-C242-9370-5DF10543AAC9}" srcId="{1C7B7F6F-F571-1646-8CAC-5E545C27BFBC}" destId="{0EC678D7-1F09-A943-81C6-C538A36A040A}" srcOrd="0" destOrd="0" parTransId="{F267BD04-6967-3C42-8A29-51ADEAD9749A}" sibTransId="{BC087E08-DCFE-EA44-883B-EAA498A14FDD}"/>
    <dgm:cxn modelId="{1443CFA6-FE88-FF4C-8ADB-2CAD6618B1B0}" type="presOf" srcId="{0EC678D7-1F09-A943-81C6-C538A36A040A}" destId="{0E6E4FB1-9E9F-DF47-AA43-31CDB915A6CA}" srcOrd="0" destOrd="0" presId="urn:microsoft.com/office/officeart/2005/8/layout/vList5"/>
    <dgm:cxn modelId="{606C62B9-F8B5-7949-99F8-5EFD69137462}" type="presOf" srcId="{8196662A-287F-234F-A077-9224702B5B77}" destId="{E52A4327-4D77-8D4F-B5B7-C003C0F4B771}" srcOrd="0" destOrd="0" presId="urn:microsoft.com/office/officeart/2005/8/layout/vList5"/>
    <dgm:cxn modelId="{DC1E43BB-47B7-6344-AD07-74C699977C27}" type="presOf" srcId="{2E7B7787-BF7C-304D-9F38-1C0AB771DD8B}" destId="{37E1170B-756D-2949-B495-7680BD3B6E5B}" srcOrd="0" destOrd="0" presId="urn:microsoft.com/office/officeart/2005/8/layout/vList5"/>
    <dgm:cxn modelId="{BF174BC3-8114-EC4B-A61E-97D026D3E968}" srcId="{1752099A-5FA7-5B42-9954-CCC2DC540A73}" destId="{F0B52F86-83AF-D945-9E33-5773BE9861C5}" srcOrd="0" destOrd="0" parTransId="{AF3F40A8-F199-A743-B561-4B35277591F2}" sibTransId="{63B25EA5-4CAA-1644-A186-15A59E30F5A2}"/>
    <dgm:cxn modelId="{B957A7DC-650B-C94C-8B39-E92F8414A798}" srcId="{5B0BFAD2-A999-3B41-82A1-CDF4A6E3F1DA}" destId="{00BA3E18-A5E2-9140-B854-8729D59638C7}" srcOrd="2" destOrd="0" parTransId="{48001864-4104-1B4D-B203-28E8345F78A1}" sibTransId="{B1A7360D-8795-2F4E-ABEF-D0EA3753B07E}"/>
    <dgm:cxn modelId="{7DAFB2B1-1A8B-DC45-BBBB-B22832134124}" type="presParOf" srcId="{67F934CC-5669-E84B-8BA9-B712C1953989}" destId="{52FD702A-7E78-B944-8BB3-E3DA39C2FEA0}" srcOrd="0" destOrd="0" presId="urn:microsoft.com/office/officeart/2005/8/layout/vList5"/>
    <dgm:cxn modelId="{EA0E2818-1A74-A84C-9F44-F345AD3048B8}" type="presParOf" srcId="{52FD702A-7E78-B944-8BB3-E3DA39C2FEA0}" destId="{4D0BEA53-731D-A948-BDBC-22CA9E440522}" srcOrd="0" destOrd="0" presId="urn:microsoft.com/office/officeart/2005/8/layout/vList5"/>
    <dgm:cxn modelId="{FE0A007A-C818-4741-893C-3F5FBAA4F627}" type="presParOf" srcId="{52FD702A-7E78-B944-8BB3-E3DA39C2FEA0}" destId="{EA3D4C15-3873-FF48-AF28-94F9813503E9}" srcOrd="1" destOrd="0" presId="urn:microsoft.com/office/officeart/2005/8/layout/vList5"/>
    <dgm:cxn modelId="{74E6C756-9DAE-4942-8683-F446C6975B17}" type="presParOf" srcId="{67F934CC-5669-E84B-8BA9-B712C1953989}" destId="{5DF89653-1D0F-554F-ADAB-38985596A615}" srcOrd="1" destOrd="0" presId="urn:microsoft.com/office/officeart/2005/8/layout/vList5"/>
    <dgm:cxn modelId="{E659D5C3-73BB-4B42-ACBC-89ADC496F461}" type="presParOf" srcId="{67F934CC-5669-E84B-8BA9-B712C1953989}" destId="{CC7E2427-FD2A-0847-80DA-E6E29031C7D9}" srcOrd="2" destOrd="0" presId="urn:microsoft.com/office/officeart/2005/8/layout/vList5"/>
    <dgm:cxn modelId="{5F9E1F84-D1E5-4C49-91C6-95922EE7CED0}" type="presParOf" srcId="{CC7E2427-FD2A-0847-80DA-E6E29031C7D9}" destId="{FE24C43F-1620-B848-B983-8D3704A3501E}" srcOrd="0" destOrd="0" presId="urn:microsoft.com/office/officeart/2005/8/layout/vList5"/>
    <dgm:cxn modelId="{D9ED8CC2-3D44-8A44-99E3-715BC1A83432}" type="presParOf" srcId="{CC7E2427-FD2A-0847-80DA-E6E29031C7D9}" destId="{E52A4327-4D77-8D4F-B5B7-C003C0F4B771}" srcOrd="1" destOrd="0" presId="urn:microsoft.com/office/officeart/2005/8/layout/vList5"/>
    <dgm:cxn modelId="{656CF0C4-35FF-E64F-9EF1-9B5C03D50387}" type="presParOf" srcId="{67F934CC-5669-E84B-8BA9-B712C1953989}" destId="{45918A22-38EA-6049-B270-78F52E7A0366}" srcOrd="3" destOrd="0" presId="urn:microsoft.com/office/officeart/2005/8/layout/vList5"/>
    <dgm:cxn modelId="{2DDF9DA9-6432-9B45-8F2C-B2D39089574B}" type="presParOf" srcId="{67F934CC-5669-E84B-8BA9-B712C1953989}" destId="{0DCA1C02-4ADF-844C-9D94-0C8997878CF8}" srcOrd="4" destOrd="0" presId="urn:microsoft.com/office/officeart/2005/8/layout/vList5"/>
    <dgm:cxn modelId="{F800EA1F-637F-A64A-AFBF-E2AA7F16F320}" type="presParOf" srcId="{0DCA1C02-4ADF-844C-9D94-0C8997878CF8}" destId="{B516D5A4-DD71-4B4A-B823-A7997B0D0A7F}" srcOrd="0" destOrd="0" presId="urn:microsoft.com/office/officeart/2005/8/layout/vList5"/>
    <dgm:cxn modelId="{18A137FC-50D8-8846-9906-33CCF7FE9EBA}" type="presParOf" srcId="{0DCA1C02-4ADF-844C-9D94-0C8997878CF8}" destId="{37E1170B-756D-2949-B495-7680BD3B6E5B}" srcOrd="1" destOrd="0" presId="urn:microsoft.com/office/officeart/2005/8/layout/vList5"/>
    <dgm:cxn modelId="{0B4DFA40-7D1C-7948-95EB-FA3A8CA207C4}" type="presParOf" srcId="{67F934CC-5669-E84B-8BA9-B712C1953989}" destId="{3442BFE5-E940-BD4F-83EF-4F4F5F833F75}" srcOrd="5" destOrd="0" presId="urn:microsoft.com/office/officeart/2005/8/layout/vList5"/>
    <dgm:cxn modelId="{C1791F2D-3949-F447-9BBE-2E425F120C78}" type="presParOf" srcId="{67F934CC-5669-E84B-8BA9-B712C1953989}" destId="{B05F7188-F938-FA46-B629-0A81A25970E8}" srcOrd="6" destOrd="0" presId="urn:microsoft.com/office/officeart/2005/8/layout/vList5"/>
    <dgm:cxn modelId="{8AC24CE8-949E-794B-92D3-53AB12D7968F}" type="presParOf" srcId="{B05F7188-F938-FA46-B629-0A81A25970E8}" destId="{C4DDDC66-C15D-1447-BE0C-AB6706E2F118}" srcOrd="0" destOrd="0" presId="urn:microsoft.com/office/officeart/2005/8/layout/vList5"/>
    <dgm:cxn modelId="{C5E17628-E0BF-6542-BA73-F09B351E03D0}" type="presParOf" srcId="{B05F7188-F938-FA46-B629-0A81A25970E8}" destId="{0E6E4FB1-9E9F-DF47-AA43-31CDB915A6CA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5B0BFAD2-A999-3B41-82A1-CDF4A6E3F1DA}" type="doc">
      <dgm:prSet loTypeId="urn:microsoft.com/office/officeart/2005/8/layout/vList5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1752099A-5FA7-5B42-9954-CCC2DC540A73}">
      <dgm:prSet phldrT="[Text]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b="1" dirty="0"/>
            <a:t>تحسين الكلمات الرئيسية</a:t>
          </a:r>
          <a:endParaRPr lang="en-GB" dirty="0"/>
        </a:p>
      </dgm:t>
    </dgm:pt>
    <dgm:pt modelId="{CC389160-5C04-7C47-84BB-6A6ECC6FDC27}" type="parTrans" cxnId="{32E6A391-DF8E-FC4A-A977-034CE6798353}">
      <dgm:prSet/>
      <dgm:spPr/>
      <dgm:t>
        <a:bodyPr/>
        <a:lstStyle/>
        <a:p>
          <a:endParaRPr lang="en-GB"/>
        </a:p>
      </dgm:t>
    </dgm:pt>
    <dgm:pt modelId="{D82E5EC9-D48F-7543-B907-FBA1F99EA9C6}" type="sibTrans" cxnId="{32E6A391-DF8E-FC4A-A977-034CE6798353}">
      <dgm:prSet/>
      <dgm:spPr/>
      <dgm:t>
        <a:bodyPr/>
        <a:lstStyle/>
        <a:p>
          <a:endParaRPr lang="en-GB"/>
        </a:p>
      </dgm:t>
    </dgm:pt>
    <dgm:pt modelId="{F0B52F86-83AF-D945-9E33-5773BE9861C5}">
      <dgm:prSet phldrT="[Text]" custT="1"/>
      <dgm:spPr/>
      <dgm:t>
        <a:bodyPr/>
        <a:lstStyle/>
        <a:p>
          <a:pPr algn="r" rtl="1"/>
          <a:r>
            <a:rPr lang="ar-SA" sz="2800" dirty="0"/>
            <a:t>راقب أداء الكلمات الرئيسية واحذف الكلمات غير الفعالة</a:t>
          </a:r>
          <a:r>
            <a:rPr lang="en-GB" sz="2800" dirty="0"/>
            <a:t>.</a:t>
          </a:r>
        </a:p>
      </dgm:t>
    </dgm:pt>
    <dgm:pt modelId="{AF3F40A8-F199-A743-B561-4B35277591F2}" type="parTrans" cxnId="{BF174BC3-8114-EC4B-A61E-97D026D3E968}">
      <dgm:prSet/>
      <dgm:spPr/>
      <dgm:t>
        <a:bodyPr/>
        <a:lstStyle/>
        <a:p>
          <a:endParaRPr lang="en-GB"/>
        </a:p>
      </dgm:t>
    </dgm:pt>
    <dgm:pt modelId="{63B25EA5-4CAA-1644-A186-15A59E30F5A2}" type="sibTrans" cxnId="{BF174BC3-8114-EC4B-A61E-97D026D3E968}">
      <dgm:prSet/>
      <dgm:spPr/>
      <dgm:t>
        <a:bodyPr/>
        <a:lstStyle/>
        <a:p>
          <a:endParaRPr lang="en-GB"/>
        </a:p>
      </dgm:t>
    </dgm:pt>
    <dgm:pt modelId="{33175CCB-1C8B-1C44-8A2A-276D69ED11D2}">
      <dgm:prSet phldrT="[Text]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b="1" dirty="0"/>
            <a:t>استخدام إعلانات ديناميكية</a:t>
          </a:r>
          <a:endParaRPr lang="en-GB" dirty="0"/>
        </a:p>
      </dgm:t>
    </dgm:pt>
    <dgm:pt modelId="{B08A0E9C-9296-1743-94E3-855E41A5EBC1}" type="parTrans" cxnId="{582D2C57-E965-5449-A37A-5D6E240B338D}">
      <dgm:prSet/>
      <dgm:spPr/>
      <dgm:t>
        <a:bodyPr/>
        <a:lstStyle/>
        <a:p>
          <a:endParaRPr lang="en-GB"/>
        </a:p>
      </dgm:t>
    </dgm:pt>
    <dgm:pt modelId="{46CD5F3F-16F8-1443-AC0A-CECBDA2B0AE3}" type="sibTrans" cxnId="{582D2C57-E965-5449-A37A-5D6E240B338D}">
      <dgm:prSet/>
      <dgm:spPr/>
      <dgm:t>
        <a:bodyPr/>
        <a:lstStyle/>
        <a:p>
          <a:endParaRPr lang="en-GB"/>
        </a:p>
      </dgm:t>
    </dgm:pt>
    <dgm:pt modelId="{8196662A-287F-234F-A077-9224702B5B77}">
      <dgm:prSet phldrT="[Text]" custT="1"/>
      <dgm:spPr/>
      <dgm:t>
        <a:bodyPr/>
        <a:lstStyle/>
        <a:p>
          <a:pPr rtl="1"/>
          <a:r>
            <a:rPr lang="ar-SA" sz="2400" dirty="0"/>
            <a:t>يمكن أن تساعد في إنشاء إعلانات مخصصة تلقائياً للمستخدمين</a:t>
          </a:r>
          <a:endParaRPr lang="en-GB" sz="2400" dirty="0"/>
        </a:p>
      </dgm:t>
    </dgm:pt>
    <dgm:pt modelId="{FD4FE526-268F-0640-B0A0-18A1ACB0B79D}" type="parTrans" cxnId="{828A4C03-E732-D745-8DAA-988C980C0365}">
      <dgm:prSet/>
      <dgm:spPr/>
      <dgm:t>
        <a:bodyPr/>
        <a:lstStyle/>
        <a:p>
          <a:endParaRPr lang="en-GB"/>
        </a:p>
      </dgm:t>
    </dgm:pt>
    <dgm:pt modelId="{49A876DD-27C1-1B4F-8F51-F0CA54132F9D}" type="sibTrans" cxnId="{828A4C03-E732-D745-8DAA-988C980C0365}">
      <dgm:prSet/>
      <dgm:spPr/>
      <dgm:t>
        <a:bodyPr/>
        <a:lstStyle/>
        <a:p>
          <a:endParaRPr lang="en-GB"/>
        </a:p>
      </dgm:t>
    </dgm:pt>
    <dgm:pt modelId="{00BA3E18-A5E2-9140-B854-8729D59638C7}">
      <dgm:prSet phldrT="[Text]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b="1" dirty="0"/>
            <a:t>إعادة استهداف محددة</a:t>
          </a:r>
          <a:endParaRPr lang="en-GB" dirty="0"/>
        </a:p>
      </dgm:t>
    </dgm:pt>
    <dgm:pt modelId="{48001864-4104-1B4D-B203-28E8345F78A1}" type="parTrans" cxnId="{B957A7DC-650B-C94C-8B39-E92F8414A798}">
      <dgm:prSet/>
      <dgm:spPr/>
      <dgm:t>
        <a:bodyPr/>
        <a:lstStyle/>
        <a:p>
          <a:endParaRPr lang="en-GB"/>
        </a:p>
      </dgm:t>
    </dgm:pt>
    <dgm:pt modelId="{B1A7360D-8795-2F4E-ABEF-D0EA3753B07E}" type="sibTrans" cxnId="{B957A7DC-650B-C94C-8B39-E92F8414A798}">
      <dgm:prSet/>
      <dgm:spPr/>
      <dgm:t>
        <a:bodyPr/>
        <a:lstStyle/>
        <a:p>
          <a:endParaRPr lang="en-GB"/>
        </a:p>
      </dgm:t>
    </dgm:pt>
    <dgm:pt modelId="{2E7B7787-BF7C-304D-9F38-1C0AB771DD8B}">
      <dgm:prSet phldrT="[Text]" custT="1"/>
      <dgm:spPr/>
      <dgm:t>
        <a:bodyPr/>
        <a:lstStyle/>
        <a:p>
          <a:pPr algn="r" rtl="1"/>
          <a:r>
            <a:rPr lang="ar-SA" sz="2400" kern="1200" dirty="0"/>
            <a:t>استهداف الفئات المختلفة بناءً على سلوكهم في الموقع</a:t>
          </a:r>
          <a:endParaRPr lang="en-GB" sz="2400" kern="1200" dirty="0">
            <a:solidFill>
              <a:prstClr val="black">
                <a:hueOff val="0"/>
                <a:satOff val="0"/>
                <a:lumOff val="0"/>
                <a:alphaOff val="0"/>
              </a:prstClr>
            </a:solidFill>
            <a:latin typeface="Calibri"/>
            <a:ea typeface="+mn-ea"/>
            <a:cs typeface="Arial" panose="020B0604020202020204" pitchFamily="34" charset="0"/>
          </a:endParaRPr>
        </a:p>
      </dgm:t>
    </dgm:pt>
    <dgm:pt modelId="{A334A644-A3B5-3D4E-B13B-652835867506}" type="parTrans" cxnId="{DFBF277E-6F99-6645-8F0A-BD13C832023D}">
      <dgm:prSet/>
      <dgm:spPr/>
      <dgm:t>
        <a:bodyPr/>
        <a:lstStyle/>
        <a:p>
          <a:endParaRPr lang="en-GB"/>
        </a:p>
      </dgm:t>
    </dgm:pt>
    <dgm:pt modelId="{04281417-8E0B-7B4A-BAAD-04D840ADADFA}" type="sibTrans" cxnId="{DFBF277E-6F99-6645-8F0A-BD13C832023D}">
      <dgm:prSet/>
      <dgm:spPr/>
      <dgm:t>
        <a:bodyPr/>
        <a:lstStyle/>
        <a:p>
          <a:endParaRPr lang="en-GB"/>
        </a:p>
      </dgm:t>
    </dgm:pt>
    <dgm:pt modelId="{08134E74-5ED0-A148-8CEC-CA6CD71DB446}">
      <dgm:prSet phldrT="[Text]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b="1" dirty="0"/>
            <a:t>التجربة واختبار الأداء</a:t>
          </a:r>
          <a:endParaRPr lang="en-GB" dirty="0"/>
        </a:p>
      </dgm:t>
    </dgm:pt>
    <dgm:pt modelId="{0733DE40-A644-134D-B8CB-1E5442CBB0F3}" type="parTrans" cxnId="{E85B0225-60E7-504C-B512-3BFEEB0919D1}">
      <dgm:prSet/>
      <dgm:spPr/>
      <dgm:t>
        <a:bodyPr/>
        <a:lstStyle/>
        <a:p>
          <a:endParaRPr lang="en-GB"/>
        </a:p>
      </dgm:t>
    </dgm:pt>
    <dgm:pt modelId="{1C9C77E0-8709-CA4A-A5A9-96068AC051DD}" type="sibTrans" cxnId="{E85B0225-60E7-504C-B512-3BFEEB0919D1}">
      <dgm:prSet/>
      <dgm:spPr/>
      <dgm:t>
        <a:bodyPr/>
        <a:lstStyle/>
        <a:p>
          <a:endParaRPr lang="en-GB"/>
        </a:p>
      </dgm:t>
    </dgm:pt>
    <dgm:pt modelId="{C6DE7B71-049C-3D46-AA33-14D60E1D6490}">
      <dgm:prSet phldrT="[Text]"/>
      <dgm:spPr/>
      <dgm:t>
        <a:bodyPr/>
        <a:lstStyle/>
        <a:p>
          <a:pPr rtl="1"/>
          <a:r>
            <a:rPr lang="ar-SA" dirty="0"/>
            <a:t>جرب أنواعاً مختلفة من النصوص والصور لتحديد الأفضل</a:t>
          </a:r>
          <a:endParaRPr lang="en-GB" dirty="0">
            <a:solidFill>
              <a:prstClr val="black">
                <a:hueOff val="0"/>
                <a:satOff val="0"/>
                <a:lumOff val="0"/>
                <a:alphaOff val="0"/>
              </a:prstClr>
            </a:solidFill>
            <a:latin typeface="Calibri"/>
            <a:ea typeface="+mn-ea"/>
            <a:cs typeface="Arial" panose="020B0604020202020204" pitchFamily="34" charset="0"/>
          </a:endParaRPr>
        </a:p>
      </dgm:t>
    </dgm:pt>
    <dgm:pt modelId="{1C23CE7D-F1C6-9541-BE1E-1F643ABA3F69}" type="parTrans" cxnId="{F715D236-5065-EC48-BD2F-BB7F6610CB14}">
      <dgm:prSet/>
      <dgm:spPr/>
      <dgm:t>
        <a:bodyPr/>
        <a:lstStyle/>
        <a:p>
          <a:endParaRPr lang="en-GB"/>
        </a:p>
      </dgm:t>
    </dgm:pt>
    <dgm:pt modelId="{3B6CF302-2371-3643-8A2D-A2B2D937F978}" type="sibTrans" cxnId="{F715D236-5065-EC48-BD2F-BB7F6610CB14}">
      <dgm:prSet/>
      <dgm:spPr/>
      <dgm:t>
        <a:bodyPr/>
        <a:lstStyle/>
        <a:p>
          <a:endParaRPr lang="en-GB"/>
        </a:p>
      </dgm:t>
    </dgm:pt>
    <dgm:pt modelId="{67F934CC-5669-E84B-8BA9-B712C1953989}" type="pres">
      <dgm:prSet presAssocID="{5B0BFAD2-A999-3B41-82A1-CDF4A6E3F1DA}" presName="Name0" presStyleCnt="0">
        <dgm:presLayoutVars>
          <dgm:dir val="rev"/>
          <dgm:animLvl val="lvl"/>
          <dgm:resizeHandles val="exact"/>
        </dgm:presLayoutVars>
      </dgm:prSet>
      <dgm:spPr/>
    </dgm:pt>
    <dgm:pt modelId="{52FD702A-7E78-B944-8BB3-E3DA39C2FEA0}" type="pres">
      <dgm:prSet presAssocID="{1752099A-5FA7-5B42-9954-CCC2DC540A73}" presName="linNode" presStyleCnt="0"/>
      <dgm:spPr/>
    </dgm:pt>
    <dgm:pt modelId="{4D0BEA53-731D-A948-BDBC-22CA9E440522}" type="pres">
      <dgm:prSet presAssocID="{1752099A-5FA7-5B42-9954-CCC2DC540A73}" presName="parentText" presStyleLbl="node1" presStyleIdx="0" presStyleCnt="4" custScaleX="93417" custScaleY="69933">
        <dgm:presLayoutVars>
          <dgm:chMax val="1"/>
          <dgm:bulletEnabled val="1"/>
        </dgm:presLayoutVars>
      </dgm:prSet>
      <dgm:spPr/>
    </dgm:pt>
    <dgm:pt modelId="{EA3D4C15-3873-FF48-AF28-94F9813503E9}" type="pres">
      <dgm:prSet presAssocID="{1752099A-5FA7-5B42-9954-CCC2DC540A73}" presName="descendantText" presStyleLbl="alignAccFollowNode1" presStyleIdx="0" presStyleCnt="4">
        <dgm:presLayoutVars>
          <dgm:bulletEnabled val="1"/>
        </dgm:presLayoutVars>
      </dgm:prSet>
      <dgm:spPr/>
    </dgm:pt>
    <dgm:pt modelId="{5DF89653-1D0F-554F-ADAB-38985596A615}" type="pres">
      <dgm:prSet presAssocID="{D82E5EC9-D48F-7543-B907-FBA1F99EA9C6}" presName="sp" presStyleCnt="0"/>
      <dgm:spPr/>
    </dgm:pt>
    <dgm:pt modelId="{CC7E2427-FD2A-0847-80DA-E6E29031C7D9}" type="pres">
      <dgm:prSet presAssocID="{33175CCB-1C8B-1C44-8A2A-276D69ED11D2}" presName="linNode" presStyleCnt="0"/>
      <dgm:spPr/>
    </dgm:pt>
    <dgm:pt modelId="{FE24C43F-1620-B848-B983-8D3704A3501E}" type="pres">
      <dgm:prSet presAssocID="{33175CCB-1C8B-1C44-8A2A-276D69ED11D2}" presName="parentText" presStyleLbl="node1" presStyleIdx="1" presStyleCnt="4" custScaleX="93417" custScaleY="69933">
        <dgm:presLayoutVars>
          <dgm:chMax val="1"/>
          <dgm:bulletEnabled val="1"/>
        </dgm:presLayoutVars>
      </dgm:prSet>
      <dgm:spPr/>
    </dgm:pt>
    <dgm:pt modelId="{E52A4327-4D77-8D4F-B5B7-C003C0F4B771}" type="pres">
      <dgm:prSet presAssocID="{33175CCB-1C8B-1C44-8A2A-276D69ED11D2}" presName="descendantText" presStyleLbl="alignAccFollowNode1" presStyleIdx="1" presStyleCnt="4">
        <dgm:presLayoutVars>
          <dgm:bulletEnabled val="1"/>
        </dgm:presLayoutVars>
      </dgm:prSet>
      <dgm:spPr/>
    </dgm:pt>
    <dgm:pt modelId="{45918A22-38EA-6049-B270-78F52E7A0366}" type="pres">
      <dgm:prSet presAssocID="{46CD5F3F-16F8-1443-AC0A-CECBDA2B0AE3}" presName="sp" presStyleCnt="0"/>
      <dgm:spPr/>
    </dgm:pt>
    <dgm:pt modelId="{0DCA1C02-4ADF-844C-9D94-0C8997878CF8}" type="pres">
      <dgm:prSet presAssocID="{00BA3E18-A5E2-9140-B854-8729D59638C7}" presName="linNode" presStyleCnt="0"/>
      <dgm:spPr/>
    </dgm:pt>
    <dgm:pt modelId="{B516D5A4-DD71-4B4A-B823-A7997B0D0A7F}" type="pres">
      <dgm:prSet presAssocID="{00BA3E18-A5E2-9140-B854-8729D59638C7}" presName="parentText" presStyleLbl="node1" presStyleIdx="2" presStyleCnt="4" custScaleX="93417" custScaleY="69933">
        <dgm:presLayoutVars>
          <dgm:chMax val="1"/>
          <dgm:bulletEnabled val="1"/>
        </dgm:presLayoutVars>
      </dgm:prSet>
      <dgm:spPr/>
    </dgm:pt>
    <dgm:pt modelId="{37E1170B-756D-2949-B495-7680BD3B6E5B}" type="pres">
      <dgm:prSet presAssocID="{00BA3E18-A5E2-9140-B854-8729D59638C7}" presName="descendantText" presStyleLbl="alignAccFollowNode1" presStyleIdx="2" presStyleCnt="4">
        <dgm:presLayoutVars>
          <dgm:bulletEnabled val="1"/>
        </dgm:presLayoutVars>
      </dgm:prSet>
      <dgm:spPr/>
    </dgm:pt>
    <dgm:pt modelId="{0C6AB41C-9E74-0F44-8D85-1FD04E523C6C}" type="pres">
      <dgm:prSet presAssocID="{B1A7360D-8795-2F4E-ABEF-D0EA3753B07E}" presName="sp" presStyleCnt="0"/>
      <dgm:spPr/>
    </dgm:pt>
    <dgm:pt modelId="{EB16AA84-9F55-2F4B-AC47-D5B94D7BB492}" type="pres">
      <dgm:prSet presAssocID="{08134E74-5ED0-A148-8CEC-CA6CD71DB446}" presName="linNode" presStyleCnt="0"/>
      <dgm:spPr/>
    </dgm:pt>
    <dgm:pt modelId="{0A29DA4F-DB9F-9149-8243-B4C62A7D486A}" type="pres">
      <dgm:prSet presAssocID="{08134E74-5ED0-A148-8CEC-CA6CD71DB446}" presName="parentText" presStyleLbl="node1" presStyleIdx="3" presStyleCnt="4" custScaleX="93417" custScaleY="69933">
        <dgm:presLayoutVars>
          <dgm:chMax val="1"/>
          <dgm:bulletEnabled val="1"/>
        </dgm:presLayoutVars>
      </dgm:prSet>
      <dgm:spPr/>
    </dgm:pt>
    <dgm:pt modelId="{CEC24A8B-FDBD-734C-BDB2-F3442BB049F3}" type="pres">
      <dgm:prSet presAssocID="{08134E74-5ED0-A148-8CEC-CA6CD71DB446}" presName="descendantText" presStyleLbl="alignAccFollowNode1" presStyleIdx="3" presStyleCnt="4">
        <dgm:presLayoutVars>
          <dgm:bulletEnabled val="1"/>
        </dgm:presLayoutVars>
      </dgm:prSet>
      <dgm:spPr/>
    </dgm:pt>
  </dgm:ptLst>
  <dgm:cxnLst>
    <dgm:cxn modelId="{B5FC0801-1059-564C-82A1-4A4871FE3F6A}" type="presOf" srcId="{F0B52F86-83AF-D945-9E33-5773BE9861C5}" destId="{EA3D4C15-3873-FF48-AF28-94F9813503E9}" srcOrd="0" destOrd="0" presId="urn:microsoft.com/office/officeart/2005/8/layout/vList5"/>
    <dgm:cxn modelId="{828A4C03-E732-D745-8DAA-988C980C0365}" srcId="{33175CCB-1C8B-1C44-8A2A-276D69ED11D2}" destId="{8196662A-287F-234F-A077-9224702B5B77}" srcOrd="0" destOrd="0" parTransId="{FD4FE526-268F-0640-B0A0-18A1ACB0B79D}" sibTransId="{49A876DD-27C1-1B4F-8F51-F0CA54132F9D}"/>
    <dgm:cxn modelId="{B4F87C1C-8310-F041-8D91-8D81EFE27B3B}" type="presOf" srcId="{33175CCB-1C8B-1C44-8A2A-276D69ED11D2}" destId="{FE24C43F-1620-B848-B983-8D3704A3501E}" srcOrd="0" destOrd="0" presId="urn:microsoft.com/office/officeart/2005/8/layout/vList5"/>
    <dgm:cxn modelId="{269EDC23-3DB2-4640-BB00-A5A287CD8B31}" type="presOf" srcId="{08134E74-5ED0-A148-8CEC-CA6CD71DB446}" destId="{0A29DA4F-DB9F-9149-8243-B4C62A7D486A}" srcOrd="0" destOrd="0" presId="urn:microsoft.com/office/officeart/2005/8/layout/vList5"/>
    <dgm:cxn modelId="{E85B0225-60E7-504C-B512-3BFEEB0919D1}" srcId="{5B0BFAD2-A999-3B41-82A1-CDF4A6E3F1DA}" destId="{08134E74-5ED0-A148-8CEC-CA6CD71DB446}" srcOrd="3" destOrd="0" parTransId="{0733DE40-A644-134D-B8CB-1E5442CBB0F3}" sibTransId="{1C9C77E0-8709-CA4A-A5A9-96068AC051DD}"/>
    <dgm:cxn modelId="{5CE15C29-2BC1-6649-B51C-4B2D40D117B8}" type="presOf" srcId="{1752099A-5FA7-5B42-9954-CCC2DC540A73}" destId="{4D0BEA53-731D-A948-BDBC-22CA9E440522}" srcOrd="0" destOrd="0" presId="urn:microsoft.com/office/officeart/2005/8/layout/vList5"/>
    <dgm:cxn modelId="{F715D236-5065-EC48-BD2F-BB7F6610CB14}" srcId="{08134E74-5ED0-A148-8CEC-CA6CD71DB446}" destId="{C6DE7B71-049C-3D46-AA33-14D60E1D6490}" srcOrd="0" destOrd="0" parTransId="{1C23CE7D-F1C6-9541-BE1E-1F643ABA3F69}" sibTransId="{3B6CF302-2371-3643-8A2D-A2B2D937F978}"/>
    <dgm:cxn modelId="{D2044C40-3C7D-534E-808A-3ED347099C60}" type="presOf" srcId="{00BA3E18-A5E2-9140-B854-8729D59638C7}" destId="{B516D5A4-DD71-4B4A-B823-A7997B0D0A7F}" srcOrd="0" destOrd="0" presId="urn:microsoft.com/office/officeart/2005/8/layout/vList5"/>
    <dgm:cxn modelId="{997C144D-CB4D-114D-83D1-FBE9F344851C}" type="presOf" srcId="{5B0BFAD2-A999-3B41-82A1-CDF4A6E3F1DA}" destId="{67F934CC-5669-E84B-8BA9-B712C1953989}" srcOrd="0" destOrd="0" presId="urn:microsoft.com/office/officeart/2005/8/layout/vList5"/>
    <dgm:cxn modelId="{582D2C57-E965-5449-A37A-5D6E240B338D}" srcId="{5B0BFAD2-A999-3B41-82A1-CDF4A6E3F1DA}" destId="{33175CCB-1C8B-1C44-8A2A-276D69ED11D2}" srcOrd="1" destOrd="0" parTransId="{B08A0E9C-9296-1743-94E3-855E41A5EBC1}" sibTransId="{46CD5F3F-16F8-1443-AC0A-CECBDA2B0AE3}"/>
    <dgm:cxn modelId="{23E98B5E-8E45-394A-9360-3F81717815D0}" type="presOf" srcId="{C6DE7B71-049C-3D46-AA33-14D60E1D6490}" destId="{CEC24A8B-FDBD-734C-BDB2-F3442BB049F3}" srcOrd="0" destOrd="0" presId="urn:microsoft.com/office/officeart/2005/8/layout/vList5"/>
    <dgm:cxn modelId="{DFBF277E-6F99-6645-8F0A-BD13C832023D}" srcId="{00BA3E18-A5E2-9140-B854-8729D59638C7}" destId="{2E7B7787-BF7C-304D-9F38-1C0AB771DD8B}" srcOrd="0" destOrd="0" parTransId="{A334A644-A3B5-3D4E-B13B-652835867506}" sibTransId="{04281417-8E0B-7B4A-BAAD-04D840ADADFA}"/>
    <dgm:cxn modelId="{32E6A391-DF8E-FC4A-A977-034CE6798353}" srcId="{5B0BFAD2-A999-3B41-82A1-CDF4A6E3F1DA}" destId="{1752099A-5FA7-5B42-9954-CCC2DC540A73}" srcOrd="0" destOrd="0" parTransId="{CC389160-5C04-7C47-84BB-6A6ECC6FDC27}" sibTransId="{D82E5EC9-D48F-7543-B907-FBA1F99EA9C6}"/>
    <dgm:cxn modelId="{606C62B9-F8B5-7949-99F8-5EFD69137462}" type="presOf" srcId="{8196662A-287F-234F-A077-9224702B5B77}" destId="{E52A4327-4D77-8D4F-B5B7-C003C0F4B771}" srcOrd="0" destOrd="0" presId="urn:microsoft.com/office/officeart/2005/8/layout/vList5"/>
    <dgm:cxn modelId="{DC1E43BB-47B7-6344-AD07-74C699977C27}" type="presOf" srcId="{2E7B7787-BF7C-304D-9F38-1C0AB771DD8B}" destId="{37E1170B-756D-2949-B495-7680BD3B6E5B}" srcOrd="0" destOrd="0" presId="urn:microsoft.com/office/officeart/2005/8/layout/vList5"/>
    <dgm:cxn modelId="{BF174BC3-8114-EC4B-A61E-97D026D3E968}" srcId="{1752099A-5FA7-5B42-9954-CCC2DC540A73}" destId="{F0B52F86-83AF-D945-9E33-5773BE9861C5}" srcOrd="0" destOrd="0" parTransId="{AF3F40A8-F199-A743-B561-4B35277591F2}" sibTransId="{63B25EA5-4CAA-1644-A186-15A59E30F5A2}"/>
    <dgm:cxn modelId="{B957A7DC-650B-C94C-8B39-E92F8414A798}" srcId="{5B0BFAD2-A999-3B41-82A1-CDF4A6E3F1DA}" destId="{00BA3E18-A5E2-9140-B854-8729D59638C7}" srcOrd="2" destOrd="0" parTransId="{48001864-4104-1B4D-B203-28E8345F78A1}" sibTransId="{B1A7360D-8795-2F4E-ABEF-D0EA3753B07E}"/>
    <dgm:cxn modelId="{7DAFB2B1-1A8B-DC45-BBBB-B22832134124}" type="presParOf" srcId="{67F934CC-5669-E84B-8BA9-B712C1953989}" destId="{52FD702A-7E78-B944-8BB3-E3DA39C2FEA0}" srcOrd="0" destOrd="0" presId="urn:microsoft.com/office/officeart/2005/8/layout/vList5"/>
    <dgm:cxn modelId="{EA0E2818-1A74-A84C-9F44-F345AD3048B8}" type="presParOf" srcId="{52FD702A-7E78-B944-8BB3-E3DA39C2FEA0}" destId="{4D0BEA53-731D-A948-BDBC-22CA9E440522}" srcOrd="0" destOrd="0" presId="urn:microsoft.com/office/officeart/2005/8/layout/vList5"/>
    <dgm:cxn modelId="{FE0A007A-C818-4741-893C-3F5FBAA4F627}" type="presParOf" srcId="{52FD702A-7E78-B944-8BB3-E3DA39C2FEA0}" destId="{EA3D4C15-3873-FF48-AF28-94F9813503E9}" srcOrd="1" destOrd="0" presId="urn:microsoft.com/office/officeart/2005/8/layout/vList5"/>
    <dgm:cxn modelId="{74E6C756-9DAE-4942-8683-F446C6975B17}" type="presParOf" srcId="{67F934CC-5669-E84B-8BA9-B712C1953989}" destId="{5DF89653-1D0F-554F-ADAB-38985596A615}" srcOrd="1" destOrd="0" presId="urn:microsoft.com/office/officeart/2005/8/layout/vList5"/>
    <dgm:cxn modelId="{E659D5C3-73BB-4B42-ACBC-89ADC496F461}" type="presParOf" srcId="{67F934CC-5669-E84B-8BA9-B712C1953989}" destId="{CC7E2427-FD2A-0847-80DA-E6E29031C7D9}" srcOrd="2" destOrd="0" presId="urn:microsoft.com/office/officeart/2005/8/layout/vList5"/>
    <dgm:cxn modelId="{5F9E1F84-D1E5-4C49-91C6-95922EE7CED0}" type="presParOf" srcId="{CC7E2427-FD2A-0847-80DA-E6E29031C7D9}" destId="{FE24C43F-1620-B848-B983-8D3704A3501E}" srcOrd="0" destOrd="0" presId="urn:microsoft.com/office/officeart/2005/8/layout/vList5"/>
    <dgm:cxn modelId="{D9ED8CC2-3D44-8A44-99E3-715BC1A83432}" type="presParOf" srcId="{CC7E2427-FD2A-0847-80DA-E6E29031C7D9}" destId="{E52A4327-4D77-8D4F-B5B7-C003C0F4B771}" srcOrd="1" destOrd="0" presId="urn:microsoft.com/office/officeart/2005/8/layout/vList5"/>
    <dgm:cxn modelId="{656CF0C4-35FF-E64F-9EF1-9B5C03D50387}" type="presParOf" srcId="{67F934CC-5669-E84B-8BA9-B712C1953989}" destId="{45918A22-38EA-6049-B270-78F52E7A0366}" srcOrd="3" destOrd="0" presId="urn:microsoft.com/office/officeart/2005/8/layout/vList5"/>
    <dgm:cxn modelId="{2DDF9DA9-6432-9B45-8F2C-B2D39089574B}" type="presParOf" srcId="{67F934CC-5669-E84B-8BA9-B712C1953989}" destId="{0DCA1C02-4ADF-844C-9D94-0C8997878CF8}" srcOrd="4" destOrd="0" presId="urn:microsoft.com/office/officeart/2005/8/layout/vList5"/>
    <dgm:cxn modelId="{F800EA1F-637F-A64A-AFBF-E2AA7F16F320}" type="presParOf" srcId="{0DCA1C02-4ADF-844C-9D94-0C8997878CF8}" destId="{B516D5A4-DD71-4B4A-B823-A7997B0D0A7F}" srcOrd="0" destOrd="0" presId="urn:microsoft.com/office/officeart/2005/8/layout/vList5"/>
    <dgm:cxn modelId="{18A137FC-50D8-8846-9906-33CCF7FE9EBA}" type="presParOf" srcId="{0DCA1C02-4ADF-844C-9D94-0C8997878CF8}" destId="{37E1170B-756D-2949-B495-7680BD3B6E5B}" srcOrd="1" destOrd="0" presId="urn:microsoft.com/office/officeart/2005/8/layout/vList5"/>
    <dgm:cxn modelId="{EFE44330-BCCF-0D4D-86FF-C47BC47810A0}" type="presParOf" srcId="{67F934CC-5669-E84B-8BA9-B712C1953989}" destId="{0C6AB41C-9E74-0F44-8D85-1FD04E523C6C}" srcOrd="5" destOrd="0" presId="urn:microsoft.com/office/officeart/2005/8/layout/vList5"/>
    <dgm:cxn modelId="{BB7AC6CB-B3F2-B941-806C-4527E096084F}" type="presParOf" srcId="{67F934CC-5669-E84B-8BA9-B712C1953989}" destId="{EB16AA84-9F55-2F4B-AC47-D5B94D7BB492}" srcOrd="6" destOrd="0" presId="urn:microsoft.com/office/officeart/2005/8/layout/vList5"/>
    <dgm:cxn modelId="{572E14BF-47BD-7045-BCFD-B7D52E832C62}" type="presParOf" srcId="{EB16AA84-9F55-2F4B-AC47-D5B94D7BB492}" destId="{0A29DA4F-DB9F-9149-8243-B4C62A7D486A}" srcOrd="0" destOrd="0" presId="urn:microsoft.com/office/officeart/2005/8/layout/vList5"/>
    <dgm:cxn modelId="{41AE096E-BCA6-754E-851D-3D15D8D82EE9}" type="presParOf" srcId="{EB16AA84-9F55-2F4B-AC47-D5B94D7BB492}" destId="{CEC24A8B-FDBD-734C-BDB2-F3442BB049F3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8FF222BB-0DB9-3645-B2AA-03FACE1964C2}" type="doc">
      <dgm:prSet loTypeId="urn:microsoft.com/office/officeart/2005/8/layout/hProcess10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DCCF29E1-2C8E-5E4F-BF37-E7145585E24E}">
      <dgm:prSet phldrT="[Text]" custT="1"/>
      <dgm:spPr/>
      <dgm:t>
        <a:bodyPr/>
        <a:lstStyle/>
        <a:p>
          <a:pPr algn="r" rtl="1"/>
          <a:r>
            <a:rPr lang="ar-SA" sz="1800" b="1" dirty="0"/>
            <a:t>ابدأ بميزانية صغيرة</a:t>
          </a:r>
          <a:r>
            <a:rPr lang="en-GB" sz="1800" dirty="0"/>
            <a:t>: </a:t>
          </a:r>
          <a:endParaRPr lang="ar-SA" sz="1800" dirty="0"/>
        </a:p>
        <a:p>
          <a:pPr algn="r" rtl="1"/>
          <a:r>
            <a:rPr lang="ar-SA" sz="1800" dirty="0"/>
            <a:t>جرّب الحملة قبل زيادة الميزانية</a:t>
          </a:r>
          <a:endParaRPr lang="en-GB" sz="1800" dirty="0"/>
        </a:p>
      </dgm:t>
    </dgm:pt>
    <dgm:pt modelId="{F268DDC9-9A2F-8248-98DA-AB74E9A7168F}" type="parTrans" cxnId="{8451B027-25DD-4F42-8CCA-13CDD1C31020}">
      <dgm:prSet/>
      <dgm:spPr/>
      <dgm:t>
        <a:bodyPr/>
        <a:lstStyle/>
        <a:p>
          <a:pPr algn="r" rtl="1"/>
          <a:endParaRPr lang="en-GB" sz="2000"/>
        </a:p>
      </dgm:t>
    </dgm:pt>
    <dgm:pt modelId="{0C2CC2F9-2911-8246-BF62-B91B33BEE9C1}" type="sibTrans" cxnId="{8451B027-25DD-4F42-8CCA-13CDD1C31020}">
      <dgm:prSet custT="1"/>
      <dgm:spPr/>
      <dgm:t>
        <a:bodyPr/>
        <a:lstStyle/>
        <a:p>
          <a:pPr algn="r" rtl="1"/>
          <a:endParaRPr lang="en-GB" sz="1600"/>
        </a:p>
      </dgm:t>
    </dgm:pt>
    <dgm:pt modelId="{EC4E5DB4-75A3-C847-8963-1AF0FA8BA119}">
      <dgm:prSet phldrT="[Text]" custT="1"/>
      <dgm:spPr/>
      <dgm:t>
        <a:bodyPr/>
        <a:lstStyle/>
        <a:p>
          <a:pPr algn="r" rtl="1"/>
          <a:r>
            <a:rPr lang="ar-SA" sz="1800" b="1" dirty="0"/>
            <a:t>تجربة إعلانات مختلفة</a:t>
          </a:r>
          <a:r>
            <a:rPr lang="en-GB" sz="1800" dirty="0"/>
            <a:t>:</a:t>
          </a:r>
          <a:endParaRPr lang="ar-SA" sz="1800" dirty="0"/>
        </a:p>
        <a:p>
          <a:pPr algn="r" rtl="1"/>
          <a:r>
            <a:rPr lang="en-GB" sz="1800" dirty="0"/>
            <a:t> </a:t>
          </a:r>
          <a:r>
            <a:rPr lang="ar-SA" sz="1800" dirty="0"/>
            <a:t>اختبر النصوص والصور لمعرفة الأفضل</a:t>
          </a:r>
          <a:endParaRPr lang="en-GB" sz="1800" dirty="0"/>
        </a:p>
      </dgm:t>
    </dgm:pt>
    <dgm:pt modelId="{52E8E4ED-0305-DE47-872E-7FF4F9594AD7}" type="parTrans" cxnId="{F4B29275-761F-EA44-9ED6-2E057B73F62F}">
      <dgm:prSet/>
      <dgm:spPr/>
      <dgm:t>
        <a:bodyPr/>
        <a:lstStyle/>
        <a:p>
          <a:pPr algn="r" rtl="1"/>
          <a:endParaRPr lang="en-GB" sz="2000"/>
        </a:p>
      </dgm:t>
    </dgm:pt>
    <dgm:pt modelId="{F17EEE77-8F2F-6D4C-8269-870AD3A9F79B}" type="sibTrans" cxnId="{F4B29275-761F-EA44-9ED6-2E057B73F62F}">
      <dgm:prSet custT="1"/>
      <dgm:spPr/>
      <dgm:t>
        <a:bodyPr/>
        <a:lstStyle/>
        <a:p>
          <a:pPr algn="r" rtl="1"/>
          <a:endParaRPr lang="en-GB" sz="1600"/>
        </a:p>
      </dgm:t>
    </dgm:pt>
    <dgm:pt modelId="{84A7462F-D173-C949-8FF3-1DCCA237FE16}">
      <dgm:prSet phldrT="[Text]" custT="1"/>
      <dgm:spPr/>
      <dgm:t>
        <a:bodyPr/>
        <a:lstStyle/>
        <a:p>
          <a:pPr algn="r" rtl="1"/>
          <a:r>
            <a:rPr lang="ar-SA" sz="1800" b="1" dirty="0"/>
            <a:t>استخدم إعادة الاستهداف</a:t>
          </a:r>
          <a:r>
            <a:rPr lang="en-GB" sz="1800" dirty="0"/>
            <a:t>: </a:t>
          </a:r>
          <a:endParaRPr lang="ar-SA" sz="1800" dirty="0"/>
        </a:p>
        <a:p>
          <a:pPr algn="r" rtl="1"/>
          <a:r>
            <a:rPr lang="ar-SA" sz="1800" dirty="0"/>
            <a:t>لجذب الزوار الذين لم يكملوا الإجراء المطلوب</a:t>
          </a:r>
          <a:endParaRPr lang="en-GB" sz="1800" dirty="0"/>
        </a:p>
      </dgm:t>
    </dgm:pt>
    <dgm:pt modelId="{B26A8FB0-1CEC-0142-B9F8-08E17A275CF3}" type="parTrans" cxnId="{C4B43000-A9AE-9440-84A1-B27F620E2E1A}">
      <dgm:prSet/>
      <dgm:spPr/>
      <dgm:t>
        <a:bodyPr/>
        <a:lstStyle/>
        <a:p>
          <a:pPr algn="r" rtl="1"/>
          <a:endParaRPr lang="en-GB" sz="2000"/>
        </a:p>
      </dgm:t>
    </dgm:pt>
    <dgm:pt modelId="{7AF3F2DC-38BE-1D4A-9D3D-0200B3C6922A}" type="sibTrans" cxnId="{C4B43000-A9AE-9440-84A1-B27F620E2E1A}">
      <dgm:prSet custT="1"/>
      <dgm:spPr/>
      <dgm:t>
        <a:bodyPr/>
        <a:lstStyle/>
        <a:p>
          <a:pPr algn="r" rtl="1"/>
          <a:endParaRPr lang="en-GB" sz="1600"/>
        </a:p>
      </dgm:t>
    </dgm:pt>
    <dgm:pt modelId="{6E610C9A-2A02-9341-84C7-A9EB7F163710}">
      <dgm:prSet phldrT="[Text]" custT="1"/>
      <dgm:spPr/>
      <dgm:t>
        <a:bodyPr/>
        <a:lstStyle/>
        <a:p>
          <a:pPr algn="r" rtl="1"/>
          <a:r>
            <a:rPr lang="ar-SA" sz="1800" b="1" dirty="0"/>
            <a:t>راقب الأداء بانتظام</a:t>
          </a:r>
          <a:r>
            <a:rPr lang="en-GB" sz="1800" dirty="0"/>
            <a:t>:</a:t>
          </a:r>
          <a:endParaRPr lang="ar-SA" sz="1800" dirty="0"/>
        </a:p>
        <a:p>
          <a:pPr algn="r" rtl="1"/>
          <a:r>
            <a:rPr lang="en-GB" sz="1800" dirty="0"/>
            <a:t> </a:t>
          </a:r>
          <a:r>
            <a:rPr lang="ar-SA" sz="1800" dirty="0"/>
            <a:t>استخدم التقارير لتحسين استراتيجيتك</a:t>
          </a:r>
          <a:endParaRPr lang="en-GB" sz="1800" dirty="0"/>
        </a:p>
      </dgm:t>
    </dgm:pt>
    <dgm:pt modelId="{10D36410-11F4-DD4D-8274-3886D2359C96}" type="parTrans" cxnId="{229BA112-4CE5-A14F-B424-50A15876BECD}">
      <dgm:prSet/>
      <dgm:spPr/>
      <dgm:t>
        <a:bodyPr/>
        <a:lstStyle/>
        <a:p>
          <a:pPr algn="r" rtl="1"/>
          <a:endParaRPr lang="en-GB" sz="2000"/>
        </a:p>
      </dgm:t>
    </dgm:pt>
    <dgm:pt modelId="{2F11A106-8787-7843-A062-71A9B19D134D}" type="sibTrans" cxnId="{229BA112-4CE5-A14F-B424-50A15876BECD}">
      <dgm:prSet/>
      <dgm:spPr/>
      <dgm:t>
        <a:bodyPr/>
        <a:lstStyle/>
        <a:p>
          <a:pPr algn="r" rtl="1"/>
          <a:endParaRPr lang="en-GB" sz="2000"/>
        </a:p>
      </dgm:t>
    </dgm:pt>
    <dgm:pt modelId="{35298BA2-1B32-5644-BEE9-2A03AAC35964}" type="pres">
      <dgm:prSet presAssocID="{8FF222BB-0DB9-3645-B2AA-03FACE1964C2}" presName="Name0" presStyleCnt="0">
        <dgm:presLayoutVars>
          <dgm:dir val="rev"/>
          <dgm:resizeHandles val="exact"/>
        </dgm:presLayoutVars>
      </dgm:prSet>
      <dgm:spPr/>
    </dgm:pt>
    <dgm:pt modelId="{B3587C2E-BFDE-C84F-A8DC-1CF0E3A811E4}" type="pres">
      <dgm:prSet presAssocID="{DCCF29E1-2C8E-5E4F-BF37-E7145585E24E}" presName="composite" presStyleCnt="0"/>
      <dgm:spPr/>
    </dgm:pt>
    <dgm:pt modelId="{61EBC938-961C-8043-A57E-B3D8F3C7C7E6}" type="pres">
      <dgm:prSet presAssocID="{DCCF29E1-2C8E-5E4F-BF37-E7145585E24E}" presName="imagSh" presStyleLbl="bgImgPlace1" presStyleIdx="0" presStyleCnt="4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7000" r="-17000"/>
          </a:stretch>
        </a:blipFill>
      </dgm:spPr>
    </dgm:pt>
    <dgm:pt modelId="{7420F7A4-2D2B-BF4E-A8F3-578F201CD3A5}" type="pres">
      <dgm:prSet presAssocID="{DCCF29E1-2C8E-5E4F-BF37-E7145585E24E}" presName="txNode" presStyleLbl="node1" presStyleIdx="0" presStyleCnt="4">
        <dgm:presLayoutVars>
          <dgm:bulletEnabled val="1"/>
        </dgm:presLayoutVars>
      </dgm:prSet>
      <dgm:spPr/>
    </dgm:pt>
    <dgm:pt modelId="{90655380-68D9-5541-8801-05A84395F919}" type="pres">
      <dgm:prSet presAssocID="{0C2CC2F9-2911-8246-BF62-B91B33BEE9C1}" presName="sibTrans" presStyleLbl="sibTrans2D1" presStyleIdx="0" presStyleCnt="3"/>
      <dgm:spPr/>
    </dgm:pt>
    <dgm:pt modelId="{541FEB17-1984-CE42-B2DF-693BB7497D4D}" type="pres">
      <dgm:prSet presAssocID="{0C2CC2F9-2911-8246-BF62-B91B33BEE9C1}" presName="connTx" presStyleLbl="sibTrans2D1" presStyleIdx="0" presStyleCnt="3"/>
      <dgm:spPr/>
    </dgm:pt>
    <dgm:pt modelId="{E44DC2CF-42BF-F34E-87BF-F4BEF707A0B7}" type="pres">
      <dgm:prSet presAssocID="{EC4E5DB4-75A3-C847-8963-1AF0FA8BA119}" presName="composite" presStyleCnt="0"/>
      <dgm:spPr/>
    </dgm:pt>
    <dgm:pt modelId="{84F82532-5967-3C42-BF1F-AF14BF380CD2}" type="pres">
      <dgm:prSet presAssocID="{EC4E5DB4-75A3-C847-8963-1AF0FA8BA119}" presName="imagSh" presStyleLbl="bgImgPlace1" presStyleIdx="1" presStyleCnt="4"/>
      <dgm:spPr>
        <a:blipFill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39000" r="-39000"/>
          </a:stretch>
        </a:blipFill>
      </dgm:spPr>
    </dgm:pt>
    <dgm:pt modelId="{236AD2D3-2F93-D945-B4F9-446E830D77B2}" type="pres">
      <dgm:prSet presAssocID="{EC4E5DB4-75A3-C847-8963-1AF0FA8BA119}" presName="txNode" presStyleLbl="node1" presStyleIdx="1" presStyleCnt="4">
        <dgm:presLayoutVars>
          <dgm:bulletEnabled val="1"/>
        </dgm:presLayoutVars>
      </dgm:prSet>
      <dgm:spPr/>
    </dgm:pt>
    <dgm:pt modelId="{629FF892-E03D-2140-A0E0-2F6201BA8F96}" type="pres">
      <dgm:prSet presAssocID="{F17EEE77-8F2F-6D4C-8269-870AD3A9F79B}" presName="sibTrans" presStyleLbl="sibTrans2D1" presStyleIdx="1" presStyleCnt="3"/>
      <dgm:spPr/>
    </dgm:pt>
    <dgm:pt modelId="{E90C44CB-B471-3246-BF4E-AB01D5D92F70}" type="pres">
      <dgm:prSet presAssocID="{F17EEE77-8F2F-6D4C-8269-870AD3A9F79B}" presName="connTx" presStyleLbl="sibTrans2D1" presStyleIdx="1" presStyleCnt="3"/>
      <dgm:spPr/>
    </dgm:pt>
    <dgm:pt modelId="{016A8335-1E7B-D449-9A7B-1822E75AC799}" type="pres">
      <dgm:prSet presAssocID="{84A7462F-D173-C949-8FF3-1DCCA237FE16}" presName="composite" presStyleCnt="0"/>
      <dgm:spPr/>
    </dgm:pt>
    <dgm:pt modelId="{F67411DA-7959-F042-A3C6-DFC8BD54540C}" type="pres">
      <dgm:prSet presAssocID="{84A7462F-D173-C949-8FF3-1DCCA237FE16}" presName="imagSh" presStyleLbl="bgImgPlace1" presStyleIdx="2" presStyleCnt="4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46000" r="-46000"/>
          </a:stretch>
        </a:blipFill>
      </dgm:spPr>
    </dgm:pt>
    <dgm:pt modelId="{04580919-94D3-7A4F-B200-16EB93ED3FA0}" type="pres">
      <dgm:prSet presAssocID="{84A7462F-D173-C949-8FF3-1DCCA237FE16}" presName="txNode" presStyleLbl="node1" presStyleIdx="2" presStyleCnt="4">
        <dgm:presLayoutVars>
          <dgm:bulletEnabled val="1"/>
        </dgm:presLayoutVars>
      </dgm:prSet>
      <dgm:spPr/>
    </dgm:pt>
    <dgm:pt modelId="{F5D3B82E-53EC-7642-80B8-0FF1A8ED7F94}" type="pres">
      <dgm:prSet presAssocID="{7AF3F2DC-38BE-1D4A-9D3D-0200B3C6922A}" presName="sibTrans" presStyleLbl="sibTrans2D1" presStyleIdx="2" presStyleCnt="3"/>
      <dgm:spPr/>
    </dgm:pt>
    <dgm:pt modelId="{55C5F60A-C0E6-6F48-9AFF-9394260BDF4B}" type="pres">
      <dgm:prSet presAssocID="{7AF3F2DC-38BE-1D4A-9D3D-0200B3C6922A}" presName="connTx" presStyleLbl="sibTrans2D1" presStyleIdx="2" presStyleCnt="3"/>
      <dgm:spPr/>
    </dgm:pt>
    <dgm:pt modelId="{F235CC3D-2376-A64A-8B6F-0594436E1AB8}" type="pres">
      <dgm:prSet presAssocID="{6E610C9A-2A02-9341-84C7-A9EB7F163710}" presName="composite" presStyleCnt="0"/>
      <dgm:spPr/>
    </dgm:pt>
    <dgm:pt modelId="{A754E8B6-ACC2-DB4D-A488-C7F65268DF84}" type="pres">
      <dgm:prSet presAssocID="{6E610C9A-2A02-9341-84C7-A9EB7F163710}" presName="imagSh" presStyleLbl="bgImgPlace1" presStyleIdx="3" presStyleCnt="4"/>
      <dgm:spPr>
        <a:blipFill>
          <a:blip xmlns:r="http://schemas.openxmlformats.org/officeDocument/2006/relationships"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</dgm:spPr>
    </dgm:pt>
    <dgm:pt modelId="{2C1AC283-F5F7-D14C-B54A-80200E1D8B44}" type="pres">
      <dgm:prSet presAssocID="{6E610C9A-2A02-9341-84C7-A9EB7F163710}" presName="txNode" presStyleLbl="node1" presStyleIdx="3" presStyleCnt="4">
        <dgm:presLayoutVars>
          <dgm:bulletEnabled val="1"/>
        </dgm:presLayoutVars>
      </dgm:prSet>
      <dgm:spPr/>
    </dgm:pt>
  </dgm:ptLst>
  <dgm:cxnLst>
    <dgm:cxn modelId="{C4B43000-A9AE-9440-84A1-B27F620E2E1A}" srcId="{8FF222BB-0DB9-3645-B2AA-03FACE1964C2}" destId="{84A7462F-D173-C949-8FF3-1DCCA237FE16}" srcOrd="2" destOrd="0" parTransId="{B26A8FB0-1CEC-0142-B9F8-08E17A275CF3}" sibTransId="{7AF3F2DC-38BE-1D4A-9D3D-0200B3C6922A}"/>
    <dgm:cxn modelId="{23C4610A-070D-2246-B923-5D4F7A16A69C}" type="presOf" srcId="{F17EEE77-8F2F-6D4C-8269-870AD3A9F79B}" destId="{E90C44CB-B471-3246-BF4E-AB01D5D92F70}" srcOrd="1" destOrd="0" presId="urn:microsoft.com/office/officeart/2005/8/layout/hProcess10"/>
    <dgm:cxn modelId="{229BA112-4CE5-A14F-B424-50A15876BECD}" srcId="{8FF222BB-0DB9-3645-B2AA-03FACE1964C2}" destId="{6E610C9A-2A02-9341-84C7-A9EB7F163710}" srcOrd="3" destOrd="0" parTransId="{10D36410-11F4-DD4D-8274-3886D2359C96}" sibTransId="{2F11A106-8787-7843-A062-71A9B19D134D}"/>
    <dgm:cxn modelId="{6B70D413-B8FA-FB41-AE4B-6701C3BAACE5}" type="presOf" srcId="{8FF222BB-0DB9-3645-B2AA-03FACE1964C2}" destId="{35298BA2-1B32-5644-BEE9-2A03AAC35964}" srcOrd="0" destOrd="0" presId="urn:microsoft.com/office/officeart/2005/8/layout/hProcess10"/>
    <dgm:cxn modelId="{8451B027-25DD-4F42-8CCA-13CDD1C31020}" srcId="{8FF222BB-0DB9-3645-B2AA-03FACE1964C2}" destId="{DCCF29E1-2C8E-5E4F-BF37-E7145585E24E}" srcOrd="0" destOrd="0" parTransId="{F268DDC9-9A2F-8248-98DA-AB74E9A7168F}" sibTransId="{0C2CC2F9-2911-8246-BF62-B91B33BEE9C1}"/>
    <dgm:cxn modelId="{3BF6E82A-EE7C-8E4E-86AD-88AD1B70858E}" type="presOf" srcId="{6E610C9A-2A02-9341-84C7-A9EB7F163710}" destId="{2C1AC283-F5F7-D14C-B54A-80200E1D8B44}" srcOrd="0" destOrd="0" presId="urn:microsoft.com/office/officeart/2005/8/layout/hProcess10"/>
    <dgm:cxn modelId="{B4705443-1CA9-9C49-8B7D-CA16B5ED5450}" type="presOf" srcId="{0C2CC2F9-2911-8246-BF62-B91B33BEE9C1}" destId="{541FEB17-1984-CE42-B2DF-693BB7497D4D}" srcOrd="1" destOrd="0" presId="urn:microsoft.com/office/officeart/2005/8/layout/hProcess10"/>
    <dgm:cxn modelId="{169DEF4C-C28D-8841-9B28-9F6A2E882C0C}" type="presOf" srcId="{7AF3F2DC-38BE-1D4A-9D3D-0200B3C6922A}" destId="{55C5F60A-C0E6-6F48-9AFF-9394260BDF4B}" srcOrd="1" destOrd="0" presId="urn:microsoft.com/office/officeart/2005/8/layout/hProcess10"/>
    <dgm:cxn modelId="{83297761-431F-EA43-B773-CFE8273D96EC}" type="presOf" srcId="{84A7462F-D173-C949-8FF3-1DCCA237FE16}" destId="{04580919-94D3-7A4F-B200-16EB93ED3FA0}" srcOrd="0" destOrd="0" presId="urn:microsoft.com/office/officeart/2005/8/layout/hProcess10"/>
    <dgm:cxn modelId="{B440616E-7C08-5D48-8F80-BAF4CFB9831F}" type="presOf" srcId="{F17EEE77-8F2F-6D4C-8269-870AD3A9F79B}" destId="{629FF892-E03D-2140-A0E0-2F6201BA8F96}" srcOrd="0" destOrd="0" presId="urn:microsoft.com/office/officeart/2005/8/layout/hProcess10"/>
    <dgm:cxn modelId="{F4B29275-761F-EA44-9ED6-2E057B73F62F}" srcId="{8FF222BB-0DB9-3645-B2AA-03FACE1964C2}" destId="{EC4E5DB4-75A3-C847-8963-1AF0FA8BA119}" srcOrd="1" destOrd="0" parTransId="{52E8E4ED-0305-DE47-872E-7FF4F9594AD7}" sibTransId="{F17EEE77-8F2F-6D4C-8269-870AD3A9F79B}"/>
    <dgm:cxn modelId="{0E7E728A-DA9F-1647-900E-0C34B4BBE473}" type="presOf" srcId="{7AF3F2DC-38BE-1D4A-9D3D-0200B3C6922A}" destId="{F5D3B82E-53EC-7642-80B8-0FF1A8ED7F94}" srcOrd="0" destOrd="0" presId="urn:microsoft.com/office/officeart/2005/8/layout/hProcess10"/>
    <dgm:cxn modelId="{A9A7B5AD-B007-1A4F-8D60-76016DEB8E1A}" type="presOf" srcId="{EC4E5DB4-75A3-C847-8963-1AF0FA8BA119}" destId="{236AD2D3-2F93-D945-B4F9-446E830D77B2}" srcOrd="0" destOrd="0" presId="urn:microsoft.com/office/officeart/2005/8/layout/hProcess10"/>
    <dgm:cxn modelId="{05FFA4BE-FC00-BF4C-A0A6-CF447299BB71}" type="presOf" srcId="{0C2CC2F9-2911-8246-BF62-B91B33BEE9C1}" destId="{90655380-68D9-5541-8801-05A84395F919}" srcOrd="0" destOrd="0" presId="urn:microsoft.com/office/officeart/2005/8/layout/hProcess10"/>
    <dgm:cxn modelId="{0CC8BDF7-8AA0-A740-BE8B-2A51EFC85798}" type="presOf" srcId="{DCCF29E1-2C8E-5E4F-BF37-E7145585E24E}" destId="{7420F7A4-2D2B-BF4E-A8F3-578F201CD3A5}" srcOrd="0" destOrd="0" presId="urn:microsoft.com/office/officeart/2005/8/layout/hProcess10"/>
    <dgm:cxn modelId="{FCB284FC-179A-BB4E-BDA9-491C3F1CB740}" type="presParOf" srcId="{35298BA2-1B32-5644-BEE9-2A03AAC35964}" destId="{B3587C2E-BFDE-C84F-A8DC-1CF0E3A811E4}" srcOrd="0" destOrd="0" presId="urn:microsoft.com/office/officeart/2005/8/layout/hProcess10"/>
    <dgm:cxn modelId="{6B859D58-A07A-8941-96F7-4D6CA9443B8F}" type="presParOf" srcId="{B3587C2E-BFDE-C84F-A8DC-1CF0E3A811E4}" destId="{61EBC938-961C-8043-A57E-B3D8F3C7C7E6}" srcOrd="0" destOrd="0" presId="urn:microsoft.com/office/officeart/2005/8/layout/hProcess10"/>
    <dgm:cxn modelId="{C7B28A48-9740-EC4C-A144-809A98B425C8}" type="presParOf" srcId="{B3587C2E-BFDE-C84F-A8DC-1CF0E3A811E4}" destId="{7420F7A4-2D2B-BF4E-A8F3-578F201CD3A5}" srcOrd="1" destOrd="0" presId="urn:microsoft.com/office/officeart/2005/8/layout/hProcess10"/>
    <dgm:cxn modelId="{E4712C42-E558-794C-8B11-47EF722891E5}" type="presParOf" srcId="{35298BA2-1B32-5644-BEE9-2A03AAC35964}" destId="{90655380-68D9-5541-8801-05A84395F919}" srcOrd="1" destOrd="0" presId="urn:microsoft.com/office/officeart/2005/8/layout/hProcess10"/>
    <dgm:cxn modelId="{FE4DF534-8827-DF4D-BD5F-5CD509F16EC7}" type="presParOf" srcId="{90655380-68D9-5541-8801-05A84395F919}" destId="{541FEB17-1984-CE42-B2DF-693BB7497D4D}" srcOrd="0" destOrd="0" presId="urn:microsoft.com/office/officeart/2005/8/layout/hProcess10"/>
    <dgm:cxn modelId="{8789DA5A-64ED-914A-A9D5-5C77B081DF7B}" type="presParOf" srcId="{35298BA2-1B32-5644-BEE9-2A03AAC35964}" destId="{E44DC2CF-42BF-F34E-87BF-F4BEF707A0B7}" srcOrd="2" destOrd="0" presId="urn:microsoft.com/office/officeart/2005/8/layout/hProcess10"/>
    <dgm:cxn modelId="{54BF8B56-FE38-7749-BA36-B5B83A2C0C7E}" type="presParOf" srcId="{E44DC2CF-42BF-F34E-87BF-F4BEF707A0B7}" destId="{84F82532-5967-3C42-BF1F-AF14BF380CD2}" srcOrd="0" destOrd="0" presId="urn:microsoft.com/office/officeart/2005/8/layout/hProcess10"/>
    <dgm:cxn modelId="{272DCF0A-C93E-CF43-B417-2425DBCC533F}" type="presParOf" srcId="{E44DC2CF-42BF-F34E-87BF-F4BEF707A0B7}" destId="{236AD2D3-2F93-D945-B4F9-446E830D77B2}" srcOrd="1" destOrd="0" presId="urn:microsoft.com/office/officeart/2005/8/layout/hProcess10"/>
    <dgm:cxn modelId="{8C4828E3-065E-A642-A73C-086563D786B0}" type="presParOf" srcId="{35298BA2-1B32-5644-BEE9-2A03AAC35964}" destId="{629FF892-E03D-2140-A0E0-2F6201BA8F96}" srcOrd="3" destOrd="0" presId="urn:microsoft.com/office/officeart/2005/8/layout/hProcess10"/>
    <dgm:cxn modelId="{AD70BAA9-4652-F248-875D-E4F2570BC4F1}" type="presParOf" srcId="{629FF892-E03D-2140-A0E0-2F6201BA8F96}" destId="{E90C44CB-B471-3246-BF4E-AB01D5D92F70}" srcOrd="0" destOrd="0" presId="urn:microsoft.com/office/officeart/2005/8/layout/hProcess10"/>
    <dgm:cxn modelId="{C39FDE49-1FDB-2146-BE77-EB92DB7146B3}" type="presParOf" srcId="{35298BA2-1B32-5644-BEE9-2A03AAC35964}" destId="{016A8335-1E7B-D449-9A7B-1822E75AC799}" srcOrd="4" destOrd="0" presId="urn:microsoft.com/office/officeart/2005/8/layout/hProcess10"/>
    <dgm:cxn modelId="{B5ADB448-42E7-434C-811E-36090A63BE34}" type="presParOf" srcId="{016A8335-1E7B-D449-9A7B-1822E75AC799}" destId="{F67411DA-7959-F042-A3C6-DFC8BD54540C}" srcOrd="0" destOrd="0" presId="urn:microsoft.com/office/officeart/2005/8/layout/hProcess10"/>
    <dgm:cxn modelId="{5B96A90E-1651-2844-9B7C-0152E7248235}" type="presParOf" srcId="{016A8335-1E7B-D449-9A7B-1822E75AC799}" destId="{04580919-94D3-7A4F-B200-16EB93ED3FA0}" srcOrd="1" destOrd="0" presId="urn:microsoft.com/office/officeart/2005/8/layout/hProcess10"/>
    <dgm:cxn modelId="{19695272-C004-1F4B-A40B-9BEDCE2AED13}" type="presParOf" srcId="{35298BA2-1B32-5644-BEE9-2A03AAC35964}" destId="{F5D3B82E-53EC-7642-80B8-0FF1A8ED7F94}" srcOrd="5" destOrd="0" presId="urn:microsoft.com/office/officeart/2005/8/layout/hProcess10"/>
    <dgm:cxn modelId="{EC193EBB-CF15-4748-A7C6-BE6708748978}" type="presParOf" srcId="{F5D3B82E-53EC-7642-80B8-0FF1A8ED7F94}" destId="{55C5F60A-C0E6-6F48-9AFF-9394260BDF4B}" srcOrd="0" destOrd="0" presId="urn:microsoft.com/office/officeart/2005/8/layout/hProcess10"/>
    <dgm:cxn modelId="{6A9F68E3-BF1E-0A4D-8D44-FE87173E5DD3}" type="presParOf" srcId="{35298BA2-1B32-5644-BEE9-2A03AAC35964}" destId="{F235CC3D-2376-A64A-8B6F-0594436E1AB8}" srcOrd="6" destOrd="0" presId="urn:microsoft.com/office/officeart/2005/8/layout/hProcess10"/>
    <dgm:cxn modelId="{07C49DD7-337F-7B4B-B816-93F1B03D748A}" type="presParOf" srcId="{F235CC3D-2376-A64A-8B6F-0594436E1AB8}" destId="{A754E8B6-ACC2-DB4D-A488-C7F65268DF84}" srcOrd="0" destOrd="0" presId="urn:microsoft.com/office/officeart/2005/8/layout/hProcess10"/>
    <dgm:cxn modelId="{30F2E0AA-982A-DC48-B2E8-48F4122F077E}" type="presParOf" srcId="{F235CC3D-2376-A64A-8B6F-0594436E1AB8}" destId="{2C1AC283-F5F7-D14C-B54A-80200E1D8B44}" srcOrd="1" destOrd="0" presId="urn:microsoft.com/office/officeart/2005/8/layout/hProcess10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96B478B-B986-A343-87AF-C6EF607D8CC0}">
      <dsp:nvSpPr>
        <dsp:cNvPr id="0" name=""/>
        <dsp:cNvSpPr/>
      </dsp:nvSpPr>
      <dsp:spPr>
        <a:xfrm>
          <a:off x="781729" y="0"/>
          <a:ext cx="8859604" cy="4776402"/>
        </a:xfrm>
        <a:prstGeom prst="leftArrow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B415861-4FFB-F64E-A7B0-61FF0FA839F3}">
      <dsp:nvSpPr>
        <dsp:cNvPr id="0" name=""/>
        <dsp:cNvSpPr/>
      </dsp:nvSpPr>
      <dsp:spPr>
        <a:xfrm>
          <a:off x="8104848" y="1432920"/>
          <a:ext cx="2314653" cy="1910561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000" kern="1200"/>
            <a:t>يقوم المستخدم بكتابة كلمة رئيسية في محرك البحث أو يتصفح موقعاً إلكترونياً.</a:t>
          </a:r>
          <a:endParaRPr lang="en-GB" sz="2000" kern="1200"/>
        </a:p>
      </dsp:txBody>
      <dsp:txXfrm>
        <a:off x="8198114" y="1526186"/>
        <a:ext cx="2128121" cy="1724029"/>
      </dsp:txXfrm>
    </dsp:sp>
    <dsp:sp modelId="{7DB6FADF-084A-724C-ACAC-34A4F71A8E2D}">
      <dsp:nvSpPr>
        <dsp:cNvPr id="0" name=""/>
        <dsp:cNvSpPr/>
      </dsp:nvSpPr>
      <dsp:spPr>
        <a:xfrm>
          <a:off x="5404419" y="1432920"/>
          <a:ext cx="2314653" cy="1910561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000" kern="1200"/>
            <a:t>يظهر الإعلان في نتائج البحث أو على الموقع بشكل لافت للنظر.</a:t>
          </a:r>
          <a:endParaRPr lang="en-GB" sz="2000" kern="1200"/>
        </a:p>
      </dsp:txBody>
      <dsp:txXfrm>
        <a:off x="5497685" y="1526186"/>
        <a:ext cx="2128121" cy="1724029"/>
      </dsp:txXfrm>
    </dsp:sp>
    <dsp:sp modelId="{626354A2-B09A-4349-A5D2-B97BC56CB0B6}">
      <dsp:nvSpPr>
        <dsp:cNvPr id="0" name=""/>
        <dsp:cNvSpPr/>
      </dsp:nvSpPr>
      <dsp:spPr>
        <a:xfrm>
          <a:off x="2703991" y="1432920"/>
          <a:ext cx="2314653" cy="1910561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000" kern="1200"/>
            <a:t>عندما يقوم المستخدم بالنقر على الإعلان، يتم نقلهم إلى موقع المعلن أو صفحة هبوط مصممة خصيصاً.</a:t>
          </a:r>
          <a:endParaRPr lang="en-GB" sz="2000" kern="1200"/>
        </a:p>
      </dsp:txBody>
      <dsp:txXfrm>
        <a:off x="2797257" y="1526186"/>
        <a:ext cx="2128121" cy="1724029"/>
      </dsp:txXfrm>
    </dsp:sp>
    <dsp:sp modelId="{70982C49-22E6-E94C-804D-1123C5DA83AC}">
      <dsp:nvSpPr>
        <dsp:cNvPr id="0" name=""/>
        <dsp:cNvSpPr/>
      </dsp:nvSpPr>
      <dsp:spPr>
        <a:xfrm>
          <a:off x="3562" y="1432920"/>
          <a:ext cx="2314653" cy="1910561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000" kern="1200"/>
            <a:t>يُحسب على المعلن تكلفة عن كل نقرة تمت."</a:t>
          </a:r>
          <a:endParaRPr lang="en-GB" sz="2000" kern="1200"/>
        </a:p>
      </dsp:txBody>
      <dsp:txXfrm>
        <a:off x="96828" y="1526186"/>
        <a:ext cx="2128121" cy="1724029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6936034-257F-4449-9BA0-154B734E3DDB}">
      <dsp:nvSpPr>
        <dsp:cNvPr id="0" name=""/>
        <dsp:cNvSpPr/>
      </dsp:nvSpPr>
      <dsp:spPr>
        <a:xfrm>
          <a:off x="5260214" y="295129"/>
          <a:ext cx="4868100" cy="1521281"/>
        </a:xfrm>
        <a:prstGeom prst="rect">
          <a:avLst/>
        </a:prstGeom>
        <a:solidFill>
          <a:schemeClr val="lt1">
            <a:alpha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1920" tIns="121920" rIns="1030415" bIns="121920" numCol="1" spcCol="1270" anchor="ctr" anchorCtr="0">
          <a:noAutofit/>
        </a:bodyPr>
        <a:lstStyle/>
        <a:p>
          <a:pPr marL="0" lvl="0" indent="0" algn="ctr" defTabSz="14224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3200" kern="1200"/>
            <a:t>استهداف دقيق للجمهور المهتم.</a:t>
          </a:r>
          <a:endParaRPr lang="en-GB" sz="3200" kern="1200"/>
        </a:p>
      </dsp:txBody>
      <dsp:txXfrm>
        <a:off x="5260214" y="295129"/>
        <a:ext cx="4868100" cy="1521281"/>
      </dsp:txXfrm>
    </dsp:sp>
    <dsp:sp modelId="{30C1AE6D-AA46-204D-B0BB-3A9DDE518D6C}">
      <dsp:nvSpPr>
        <dsp:cNvPr id="0" name=""/>
        <dsp:cNvSpPr/>
      </dsp:nvSpPr>
      <dsp:spPr>
        <a:xfrm>
          <a:off x="9266255" y="75388"/>
          <a:ext cx="1064897" cy="1597345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00000" r="-100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89D545F-6AD4-E149-B13A-F1AFDDD6A6D1}">
      <dsp:nvSpPr>
        <dsp:cNvPr id="0" name=""/>
        <dsp:cNvSpPr/>
      </dsp:nvSpPr>
      <dsp:spPr>
        <a:xfrm>
          <a:off x="2461" y="295129"/>
          <a:ext cx="4868100" cy="1521281"/>
        </a:xfrm>
        <a:prstGeom prst="rect">
          <a:avLst/>
        </a:prstGeom>
        <a:solidFill>
          <a:schemeClr val="lt1">
            <a:alpha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1920" tIns="121920" rIns="1030415" bIns="121920" numCol="1" spcCol="1270" anchor="ctr" anchorCtr="0">
          <a:noAutofit/>
        </a:bodyPr>
        <a:lstStyle/>
        <a:p>
          <a:pPr marL="0" lvl="0" indent="0" algn="ctr" defTabSz="14224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3200" kern="1200"/>
            <a:t>الدفع فقط عند تحقيق نتيجة (النقرة).</a:t>
          </a:r>
          <a:endParaRPr lang="en-GB" sz="3200" kern="1200"/>
        </a:p>
      </dsp:txBody>
      <dsp:txXfrm>
        <a:off x="2461" y="295129"/>
        <a:ext cx="4868100" cy="1521281"/>
      </dsp:txXfrm>
    </dsp:sp>
    <dsp:sp modelId="{9EC726AC-6897-9940-A439-1BF01F1FF232}">
      <dsp:nvSpPr>
        <dsp:cNvPr id="0" name=""/>
        <dsp:cNvSpPr/>
      </dsp:nvSpPr>
      <dsp:spPr>
        <a:xfrm>
          <a:off x="4008502" y="75388"/>
          <a:ext cx="1064897" cy="1597345"/>
        </a:xfrm>
        <a:prstGeom prst="rect">
          <a:avLst/>
        </a:prstGeom>
        <a:blipFill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63000" r="-63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68D4D1D-D523-6546-B6E1-C71A5FA092C3}">
      <dsp:nvSpPr>
        <dsp:cNvPr id="0" name=""/>
        <dsp:cNvSpPr/>
      </dsp:nvSpPr>
      <dsp:spPr>
        <a:xfrm>
          <a:off x="5260214" y="2210253"/>
          <a:ext cx="4868100" cy="1521281"/>
        </a:xfrm>
        <a:prstGeom prst="rect">
          <a:avLst/>
        </a:prstGeom>
        <a:solidFill>
          <a:schemeClr val="lt1">
            <a:alpha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1920" tIns="121920" rIns="1030415" bIns="121920" numCol="1" spcCol="1270" anchor="ctr" anchorCtr="0">
          <a:noAutofit/>
        </a:bodyPr>
        <a:lstStyle/>
        <a:p>
          <a:pPr marL="0" lvl="0" indent="0" algn="ctr" defTabSz="14224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3200" kern="1200"/>
            <a:t>مرونة في الميزانية والقدرة على التحكم في الإنفاق.</a:t>
          </a:r>
          <a:endParaRPr lang="en-GB" sz="3200" kern="1200"/>
        </a:p>
      </dsp:txBody>
      <dsp:txXfrm>
        <a:off x="5260214" y="2210253"/>
        <a:ext cx="4868100" cy="1521281"/>
      </dsp:txXfrm>
    </dsp:sp>
    <dsp:sp modelId="{11D8E3CC-EB81-B042-A8D4-6065941E64B9}">
      <dsp:nvSpPr>
        <dsp:cNvPr id="0" name=""/>
        <dsp:cNvSpPr/>
      </dsp:nvSpPr>
      <dsp:spPr>
        <a:xfrm>
          <a:off x="9266255" y="1990513"/>
          <a:ext cx="1064897" cy="1597345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50000" r="-50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4A98993-87D7-5945-80D9-6E57B749083C}">
      <dsp:nvSpPr>
        <dsp:cNvPr id="0" name=""/>
        <dsp:cNvSpPr/>
      </dsp:nvSpPr>
      <dsp:spPr>
        <a:xfrm>
          <a:off x="2461" y="2210253"/>
          <a:ext cx="4868100" cy="1521281"/>
        </a:xfrm>
        <a:prstGeom prst="rect">
          <a:avLst/>
        </a:prstGeom>
        <a:solidFill>
          <a:schemeClr val="lt1">
            <a:alpha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1920" tIns="121920" rIns="1030415" bIns="121920" numCol="1" spcCol="1270" anchor="ctr" anchorCtr="0">
          <a:noAutofit/>
        </a:bodyPr>
        <a:lstStyle/>
        <a:p>
          <a:pPr marL="0" lvl="0" indent="0" algn="ctr" defTabSz="14224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3200" kern="1200"/>
            <a:t>إمكانية قياس النتائج وتحليل الأداء بسهولة.</a:t>
          </a:r>
          <a:endParaRPr lang="en-GB" sz="3200" kern="1200"/>
        </a:p>
      </dsp:txBody>
      <dsp:txXfrm>
        <a:off x="2461" y="2210253"/>
        <a:ext cx="4868100" cy="1521281"/>
      </dsp:txXfrm>
    </dsp:sp>
    <dsp:sp modelId="{071D75A4-9628-894A-8EDA-256230572CA7}">
      <dsp:nvSpPr>
        <dsp:cNvPr id="0" name=""/>
        <dsp:cNvSpPr/>
      </dsp:nvSpPr>
      <dsp:spPr>
        <a:xfrm>
          <a:off x="4008502" y="1990513"/>
          <a:ext cx="1064897" cy="1597345"/>
        </a:xfrm>
        <a:prstGeom prst="rect">
          <a:avLst/>
        </a:prstGeom>
        <a:blipFill>
          <a:blip xmlns:r="http://schemas.openxmlformats.org/officeDocument/2006/relationships"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63000" r="-63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3DF5943-D99F-1C45-A281-5AD1BAC53384}">
      <dsp:nvSpPr>
        <dsp:cNvPr id="0" name=""/>
        <dsp:cNvSpPr/>
      </dsp:nvSpPr>
      <dsp:spPr>
        <a:xfrm>
          <a:off x="0" y="0"/>
          <a:ext cx="9619177" cy="1887086"/>
        </a:xfrm>
        <a:prstGeom prst="roundRect">
          <a:avLst>
            <a:gd name="adj" fmla="val 1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BD21AE8-77CD-B548-A29F-1F13E8DE6154}">
      <dsp:nvSpPr>
        <dsp:cNvPr id="0" name=""/>
        <dsp:cNvSpPr/>
      </dsp:nvSpPr>
      <dsp:spPr>
        <a:xfrm>
          <a:off x="7226387" y="251611"/>
          <a:ext cx="2101564" cy="1383863"/>
        </a:xfrm>
        <a:prstGeom prst="roundRect">
          <a:avLst>
            <a:gd name="adj" fmla="val 10000"/>
          </a:avLst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6000" b="-6000"/>
          </a:stretch>
        </a:blipFill>
        <a:ln w="63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9772CCA9-032B-4040-A90B-034C6397BCA2}">
      <dsp:nvSpPr>
        <dsp:cNvPr id="0" name=""/>
        <dsp:cNvSpPr/>
      </dsp:nvSpPr>
      <dsp:spPr>
        <a:xfrm rot="10800000">
          <a:off x="7226387" y="1887086"/>
          <a:ext cx="2101564" cy="2306439"/>
        </a:xfrm>
        <a:prstGeom prst="round2SameRect">
          <a:avLst>
            <a:gd name="adj1" fmla="val 10500"/>
            <a:gd name="adj2" fmla="val 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42240" tIns="142240" rIns="142240" bIns="142240" numCol="1" spcCol="1270" anchor="t" anchorCtr="0">
          <a:noAutofit/>
        </a:bodyPr>
        <a:lstStyle/>
        <a:p>
          <a:pPr marL="0" lvl="0" indent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000" b="1" kern="1200" dirty="0"/>
            <a:t>إعلانات البحث </a:t>
          </a:r>
          <a:r>
            <a:rPr lang="en-GB" sz="2000" b="1" kern="1200" dirty="0"/>
            <a:t>Search Ads</a:t>
          </a:r>
          <a:endParaRPr lang="ar-SA" sz="2000" b="1" kern="1200" dirty="0"/>
        </a:p>
        <a:p>
          <a:pPr marL="0" lvl="0" indent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 </a:t>
          </a:r>
          <a:r>
            <a:rPr lang="ar-SA" sz="2000" kern="1200" dirty="0"/>
            <a:t>تظهر في نتائج محركات البحث.</a:t>
          </a:r>
          <a:endParaRPr lang="en-GB" sz="2000" kern="1200" dirty="0"/>
        </a:p>
      </dsp:txBody>
      <dsp:txXfrm rot="10800000">
        <a:off x="7291017" y="1887086"/>
        <a:ext cx="1972304" cy="2241809"/>
      </dsp:txXfrm>
    </dsp:sp>
    <dsp:sp modelId="{F1543AD6-7D35-5847-946C-4936C4D77142}">
      <dsp:nvSpPr>
        <dsp:cNvPr id="0" name=""/>
        <dsp:cNvSpPr/>
      </dsp:nvSpPr>
      <dsp:spPr>
        <a:xfrm>
          <a:off x="4914666" y="251611"/>
          <a:ext cx="2101564" cy="1383863"/>
        </a:xfrm>
        <a:prstGeom prst="roundRect">
          <a:avLst>
            <a:gd name="adj" fmla="val 10000"/>
          </a:avLst>
        </a:prstGeom>
        <a:blipFill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9000" r="-9000"/>
          </a:stretch>
        </a:blipFill>
        <a:ln w="63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764A755D-23AF-8D42-B5C1-16A028831016}">
      <dsp:nvSpPr>
        <dsp:cNvPr id="0" name=""/>
        <dsp:cNvSpPr/>
      </dsp:nvSpPr>
      <dsp:spPr>
        <a:xfrm rot="10800000">
          <a:off x="4914666" y="1887086"/>
          <a:ext cx="2101564" cy="2306439"/>
        </a:xfrm>
        <a:prstGeom prst="round2SameRect">
          <a:avLst>
            <a:gd name="adj1" fmla="val 10500"/>
            <a:gd name="adj2" fmla="val 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42240" tIns="142240" rIns="142240" bIns="142240" numCol="1" spcCol="1270" anchor="t" anchorCtr="0">
          <a:noAutofit/>
        </a:bodyPr>
        <a:lstStyle/>
        <a:p>
          <a:pPr marL="0" lvl="0" indent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000" b="1" kern="1200" dirty="0"/>
            <a:t>إعلانات العرض </a:t>
          </a:r>
          <a:r>
            <a:rPr lang="en-GB" sz="2000" b="1" kern="1200" dirty="0"/>
            <a:t>Display Ads</a:t>
          </a:r>
          <a:endParaRPr lang="ar-SA" sz="2000" b="1" kern="1200" dirty="0"/>
        </a:p>
        <a:p>
          <a:pPr marL="0" lvl="0" indent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000" kern="1200" dirty="0"/>
            <a:t>تظهر على مواقع الإنترنت المختلفة كإعلانات مرئية.</a:t>
          </a:r>
          <a:endParaRPr lang="en-GB" sz="2000" kern="1200" dirty="0"/>
        </a:p>
      </dsp:txBody>
      <dsp:txXfrm rot="10800000">
        <a:off x="4979296" y="1887086"/>
        <a:ext cx="1972304" cy="2241809"/>
      </dsp:txXfrm>
    </dsp:sp>
    <dsp:sp modelId="{2FA4BB77-E498-E741-B629-5F3999A037E3}">
      <dsp:nvSpPr>
        <dsp:cNvPr id="0" name=""/>
        <dsp:cNvSpPr/>
      </dsp:nvSpPr>
      <dsp:spPr>
        <a:xfrm>
          <a:off x="2602945" y="251611"/>
          <a:ext cx="2101564" cy="1383863"/>
        </a:xfrm>
        <a:prstGeom prst="roundRect">
          <a:avLst>
            <a:gd name="adj" fmla="val 10000"/>
          </a:avLst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9000" r="-9000"/>
          </a:stretch>
        </a:blipFill>
        <a:ln w="63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9B4A4438-DF75-EA4D-9C65-051ED9849503}">
      <dsp:nvSpPr>
        <dsp:cNvPr id="0" name=""/>
        <dsp:cNvSpPr/>
      </dsp:nvSpPr>
      <dsp:spPr>
        <a:xfrm rot="10800000">
          <a:off x="2602945" y="1887086"/>
          <a:ext cx="2101564" cy="2306439"/>
        </a:xfrm>
        <a:prstGeom prst="round2SameRect">
          <a:avLst>
            <a:gd name="adj1" fmla="val 10500"/>
            <a:gd name="adj2" fmla="val 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42240" tIns="142240" rIns="142240" bIns="142240" numCol="1" spcCol="1270" anchor="t" anchorCtr="0">
          <a:noAutofit/>
        </a:bodyPr>
        <a:lstStyle/>
        <a:p>
          <a:pPr marL="0" lvl="0" indent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000" b="1" kern="1200" dirty="0"/>
            <a:t>إعلانات الفيديو </a:t>
          </a:r>
          <a:r>
            <a:rPr lang="en-GB" sz="2000" b="1" kern="1200" dirty="0"/>
            <a:t>Video Ads</a:t>
          </a:r>
          <a:endParaRPr lang="ar-SA" sz="2000" b="1" kern="1200" dirty="0"/>
        </a:p>
        <a:p>
          <a:pPr marL="0" lvl="0" indent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000" kern="1200" dirty="0"/>
            <a:t>تُعرض على منصات الفيديو مثل </a:t>
          </a:r>
          <a:r>
            <a:rPr lang="en-GB" sz="2000" kern="1200" dirty="0"/>
            <a:t>YouTube.</a:t>
          </a:r>
        </a:p>
      </dsp:txBody>
      <dsp:txXfrm rot="10800000">
        <a:off x="2667575" y="1887086"/>
        <a:ext cx="1972304" cy="2241809"/>
      </dsp:txXfrm>
    </dsp:sp>
    <dsp:sp modelId="{C2BBB361-C28E-E042-BCF8-39AB6E80A8F8}">
      <dsp:nvSpPr>
        <dsp:cNvPr id="0" name=""/>
        <dsp:cNvSpPr/>
      </dsp:nvSpPr>
      <dsp:spPr>
        <a:xfrm>
          <a:off x="291224" y="251611"/>
          <a:ext cx="2101564" cy="1383863"/>
        </a:xfrm>
        <a:prstGeom prst="roundRect">
          <a:avLst>
            <a:gd name="adj" fmla="val 10000"/>
          </a:avLst>
        </a:prstGeom>
        <a:blipFill>
          <a:blip xmlns:r="http://schemas.openxmlformats.org/officeDocument/2006/relationships"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9000" r="-9000"/>
          </a:stretch>
        </a:blipFill>
        <a:ln w="63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B2D741A5-F089-CF46-9072-4E7DF3C4617B}">
      <dsp:nvSpPr>
        <dsp:cNvPr id="0" name=""/>
        <dsp:cNvSpPr/>
      </dsp:nvSpPr>
      <dsp:spPr>
        <a:xfrm rot="10800000">
          <a:off x="291224" y="1887086"/>
          <a:ext cx="2101564" cy="2306439"/>
        </a:xfrm>
        <a:prstGeom prst="round2SameRect">
          <a:avLst>
            <a:gd name="adj1" fmla="val 10500"/>
            <a:gd name="adj2" fmla="val 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42240" tIns="142240" rIns="142240" bIns="142240" numCol="1" spcCol="1270" anchor="t" anchorCtr="0">
          <a:noAutofit/>
        </a:bodyPr>
        <a:lstStyle/>
        <a:p>
          <a:pPr marL="0" lvl="0" indent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000" b="1" kern="1200" dirty="0"/>
            <a:t>إعلانات الشبكات الاجتماعية </a:t>
          </a:r>
          <a:r>
            <a:rPr lang="en-GB" sz="2000" b="1" kern="1200" dirty="0"/>
            <a:t>Social Media Ads</a:t>
          </a:r>
          <a:endParaRPr lang="ar-SA" sz="2000" b="1" kern="1200" dirty="0"/>
        </a:p>
        <a:p>
          <a:pPr marL="0" lvl="0" indent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000" kern="1200" dirty="0"/>
            <a:t>تظهر على منصات مثل </a:t>
          </a:r>
          <a:r>
            <a:rPr lang="en-GB" sz="2000" kern="1200" dirty="0"/>
            <a:t>Facebook </a:t>
          </a:r>
          <a:r>
            <a:rPr lang="ar-SA" sz="2000" kern="1200" dirty="0"/>
            <a:t>و</a:t>
          </a:r>
          <a:r>
            <a:rPr lang="en-GB" sz="2000" kern="1200" dirty="0"/>
            <a:t>Instagram."</a:t>
          </a:r>
        </a:p>
      </dsp:txBody>
      <dsp:txXfrm rot="10800000">
        <a:off x="355854" y="1887086"/>
        <a:ext cx="1972304" cy="2241809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351E411-AEE8-DF4C-A81F-AB0B3F420FCE}">
      <dsp:nvSpPr>
        <dsp:cNvPr id="0" name=""/>
        <dsp:cNvSpPr/>
      </dsp:nvSpPr>
      <dsp:spPr>
        <a:xfrm>
          <a:off x="7909182" y="294226"/>
          <a:ext cx="1970645" cy="76593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35560" rIns="53340" bIns="3556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n-GB" sz="2800" b="1" kern="1200" dirty="0"/>
            <a:t>Google Ads</a:t>
          </a:r>
          <a:endParaRPr lang="en-GB" sz="2800" kern="1200" dirty="0"/>
        </a:p>
      </dsp:txBody>
      <dsp:txXfrm>
        <a:off x="7931615" y="316659"/>
        <a:ext cx="1925779" cy="721070"/>
      </dsp:txXfrm>
    </dsp:sp>
    <dsp:sp modelId="{F69676B8-3372-6245-86C7-29A51072DC86}">
      <dsp:nvSpPr>
        <dsp:cNvPr id="0" name=""/>
        <dsp:cNvSpPr/>
      </dsp:nvSpPr>
      <dsp:spPr>
        <a:xfrm>
          <a:off x="9485699" y="1060163"/>
          <a:ext cx="197064" cy="985737"/>
        </a:xfrm>
        <a:custGeom>
          <a:avLst/>
          <a:gdLst/>
          <a:ahLst/>
          <a:cxnLst/>
          <a:rect l="0" t="0" r="0" b="0"/>
          <a:pathLst>
            <a:path>
              <a:moveTo>
                <a:pt x="197064" y="0"/>
              </a:moveTo>
              <a:lnTo>
                <a:pt x="197064" y="985737"/>
              </a:lnTo>
              <a:lnTo>
                <a:pt x="0" y="985737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BBEB849-55BA-F34A-8292-240D96C65C68}">
      <dsp:nvSpPr>
        <dsp:cNvPr id="0" name=""/>
        <dsp:cNvSpPr/>
      </dsp:nvSpPr>
      <dsp:spPr>
        <a:xfrm>
          <a:off x="7552737" y="1332855"/>
          <a:ext cx="1932962" cy="142609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27940" rIns="41910" bIns="27940" numCol="1" spcCol="1270" anchor="ctr" anchorCtr="0">
          <a:noAutofit/>
        </a:bodyPr>
        <a:lstStyle/>
        <a:p>
          <a:pPr marL="0" lvl="0" indent="0" algn="ctr" defTabSz="9779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200" kern="1200" dirty="0"/>
            <a:t>مثالية لاستهداف المستخدمين الذين يبحثون عن منتجات أو خدمات محددة</a:t>
          </a:r>
          <a:endParaRPr lang="en-GB" sz="2200" kern="1200" dirty="0"/>
        </a:p>
      </dsp:txBody>
      <dsp:txXfrm>
        <a:off x="7594506" y="1374624"/>
        <a:ext cx="1849424" cy="1342553"/>
      </dsp:txXfrm>
    </dsp:sp>
    <dsp:sp modelId="{B61973B9-0B44-E644-B71B-647A7C96CC5B}">
      <dsp:nvSpPr>
        <dsp:cNvPr id="0" name=""/>
        <dsp:cNvSpPr/>
      </dsp:nvSpPr>
      <dsp:spPr>
        <a:xfrm>
          <a:off x="5393153" y="294226"/>
          <a:ext cx="1970645" cy="76593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35560" rIns="53340" bIns="3556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n-GB" sz="2800" b="1" kern="1200" dirty="0"/>
            <a:t>Facebook Ads</a:t>
          </a:r>
          <a:endParaRPr lang="en-GB" sz="2800" kern="1200" dirty="0"/>
        </a:p>
      </dsp:txBody>
      <dsp:txXfrm>
        <a:off x="5415586" y="316659"/>
        <a:ext cx="1925779" cy="721070"/>
      </dsp:txXfrm>
    </dsp:sp>
    <dsp:sp modelId="{ABA4313E-725F-1742-92C7-6C0A930B71CD}">
      <dsp:nvSpPr>
        <dsp:cNvPr id="0" name=""/>
        <dsp:cNvSpPr/>
      </dsp:nvSpPr>
      <dsp:spPr>
        <a:xfrm>
          <a:off x="6969669" y="1060163"/>
          <a:ext cx="197064" cy="985737"/>
        </a:xfrm>
        <a:custGeom>
          <a:avLst/>
          <a:gdLst/>
          <a:ahLst/>
          <a:cxnLst/>
          <a:rect l="0" t="0" r="0" b="0"/>
          <a:pathLst>
            <a:path>
              <a:moveTo>
                <a:pt x="197064" y="0"/>
              </a:moveTo>
              <a:lnTo>
                <a:pt x="197064" y="985737"/>
              </a:lnTo>
              <a:lnTo>
                <a:pt x="0" y="985737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774F160-A9DB-DD4F-80EA-A6DEEBEB081E}">
      <dsp:nvSpPr>
        <dsp:cNvPr id="0" name=""/>
        <dsp:cNvSpPr/>
      </dsp:nvSpPr>
      <dsp:spPr>
        <a:xfrm>
          <a:off x="5036707" y="1332855"/>
          <a:ext cx="1932962" cy="142609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27940" rIns="41910" bIns="27940" numCol="1" spcCol="1270" anchor="ctr" anchorCtr="0">
          <a:noAutofit/>
        </a:bodyPr>
        <a:lstStyle/>
        <a:p>
          <a:pPr marL="0" lvl="0" indent="0" algn="ctr" defTabSz="9779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200" kern="1200" dirty="0"/>
            <a:t>ممتازة للوصول إلى جمهور واسع واستهداف دقيق بناءً على الاهتمامات</a:t>
          </a:r>
          <a:endParaRPr lang="en-GB" sz="2200" kern="1200" dirty="0"/>
        </a:p>
      </dsp:txBody>
      <dsp:txXfrm>
        <a:off x="5078476" y="1374624"/>
        <a:ext cx="1849424" cy="1342553"/>
      </dsp:txXfrm>
    </dsp:sp>
    <dsp:sp modelId="{4E7912FB-C25D-7E41-93DF-5E632CB92593}">
      <dsp:nvSpPr>
        <dsp:cNvPr id="0" name=""/>
        <dsp:cNvSpPr/>
      </dsp:nvSpPr>
      <dsp:spPr>
        <a:xfrm>
          <a:off x="2877123" y="294226"/>
          <a:ext cx="1970645" cy="76593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35560" rIns="53340" bIns="3556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n-GB" sz="2800" b="1" kern="1200" dirty="0"/>
            <a:t>LinkedIn Ads</a:t>
          </a:r>
          <a:endParaRPr lang="en-GB" sz="2800" kern="1200" dirty="0"/>
        </a:p>
      </dsp:txBody>
      <dsp:txXfrm>
        <a:off x="2899556" y="316659"/>
        <a:ext cx="1925779" cy="721070"/>
      </dsp:txXfrm>
    </dsp:sp>
    <dsp:sp modelId="{89071331-5488-1A49-8856-F4512BB3542F}">
      <dsp:nvSpPr>
        <dsp:cNvPr id="0" name=""/>
        <dsp:cNvSpPr/>
      </dsp:nvSpPr>
      <dsp:spPr>
        <a:xfrm>
          <a:off x="4453640" y="1060163"/>
          <a:ext cx="197064" cy="985737"/>
        </a:xfrm>
        <a:custGeom>
          <a:avLst/>
          <a:gdLst/>
          <a:ahLst/>
          <a:cxnLst/>
          <a:rect l="0" t="0" r="0" b="0"/>
          <a:pathLst>
            <a:path>
              <a:moveTo>
                <a:pt x="197064" y="0"/>
              </a:moveTo>
              <a:lnTo>
                <a:pt x="197064" y="985737"/>
              </a:lnTo>
              <a:lnTo>
                <a:pt x="0" y="985737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CF9E977-DC9C-8B43-90ED-AE7D771A3165}">
      <dsp:nvSpPr>
        <dsp:cNvPr id="0" name=""/>
        <dsp:cNvSpPr/>
      </dsp:nvSpPr>
      <dsp:spPr>
        <a:xfrm>
          <a:off x="2520677" y="1332855"/>
          <a:ext cx="1932962" cy="142609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27940" rIns="41910" bIns="27940" numCol="1" spcCol="1270" anchor="ctr" anchorCtr="0">
          <a:noAutofit/>
        </a:bodyPr>
        <a:lstStyle/>
        <a:p>
          <a:pPr marL="0" lvl="0" indent="0" algn="ctr" defTabSz="9779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200" kern="1200" dirty="0"/>
            <a:t>مفيدة للإعلانات التي تستهدف الشركات والمهنيين </a:t>
          </a:r>
          <a:endParaRPr lang="en-GB" sz="2200" kern="1200" dirty="0"/>
        </a:p>
      </dsp:txBody>
      <dsp:txXfrm>
        <a:off x="2562446" y="1374624"/>
        <a:ext cx="1849424" cy="1342553"/>
      </dsp:txXfrm>
    </dsp:sp>
    <dsp:sp modelId="{4668E4B6-14BD-8247-95BB-D900965FBE7E}">
      <dsp:nvSpPr>
        <dsp:cNvPr id="0" name=""/>
        <dsp:cNvSpPr/>
      </dsp:nvSpPr>
      <dsp:spPr>
        <a:xfrm>
          <a:off x="361093" y="294226"/>
          <a:ext cx="1970645" cy="76593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35560" rIns="53340" bIns="3556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n-GB" sz="2800" b="1" kern="1200" dirty="0"/>
            <a:t>YouTube Ads</a:t>
          </a:r>
          <a:endParaRPr lang="en-GB" sz="2800" kern="1200" dirty="0"/>
        </a:p>
      </dsp:txBody>
      <dsp:txXfrm>
        <a:off x="383526" y="316659"/>
        <a:ext cx="1925779" cy="721070"/>
      </dsp:txXfrm>
    </dsp:sp>
    <dsp:sp modelId="{C5E1B6DF-C00F-5C43-ACC1-B23C0600CEE0}">
      <dsp:nvSpPr>
        <dsp:cNvPr id="0" name=""/>
        <dsp:cNvSpPr/>
      </dsp:nvSpPr>
      <dsp:spPr>
        <a:xfrm>
          <a:off x="1937610" y="1060163"/>
          <a:ext cx="197064" cy="985737"/>
        </a:xfrm>
        <a:custGeom>
          <a:avLst/>
          <a:gdLst/>
          <a:ahLst/>
          <a:cxnLst/>
          <a:rect l="0" t="0" r="0" b="0"/>
          <a:pathLst>
            <a:path>
              <a:moveTo>
                <a:pt x="197064" y="0"/>
              </a:moveTo>
              <a:lnTo>
                <a:pt x="197064" y="985737"/>
              </a:lnTo>
              <a:lnTo>
                <a:pt x="0" y="985737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873086D-F0FF-C44C-A075-C404345383F1}">
      <dsp:nvSpPr>
        <dsp:cNvPr id="0" name=""/>
        <dsp:cNvSpPr/>
      </dsp:nvSpPr>
      <dsp:spPr>
        <a:xfrm>
          <a:off x="4648" y="1332855"/>
          <a:ext cx="1932962" cy="142609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27940" rIns="41910" bIns="2794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+mj-lt"/>
            <a:buNone/>
          </a:pPr>
          <a:r>
            <a:rPr lang="ar-SA" sz="2200" kern="1200" dirty="0"/>
            <a:t>فعّالة لجذب الانتباه باستخدام إعلانات الفيديو القصيرة</a:t>
          </a:r>
          <a:endParaRPr lang="en-GB" sz="2200" kern="1200" dirty="0"/>
        </a:p>
      </dsp:txBody>
      <dsp:txXfrm>
        <a:off x="46417" y="1374624"/>
        <a:ext cx="1849424" cy="1342553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59AA48E-7480-0947-892C-DE86135FA217}">
      <dsp:nvSpPr>
        <dsp:cNvPr id="0" name=""/>
        <dsp:cNvSpPr/>
      </dsp:nvSpPr>
      <dsp:spPr>
        <a:xfrm>
          <a:off x="0" y="73"/>
          <a:ext cx="8944164" cy="58157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١- جذب الزوار</a:t>
          </a:r>
          <a:endParaRPr lang="en-GB" sz="2400" kern="1200" dirty="0"/>
        </a:p>
      </dsp:txBody>
      <dsp:txXfrm>
        <a:off x="28390" y="28463"/>
        <a:ext cx="8887384" cy="524792"/>
      </dsp:txXfrm>
    </dsp:sp>
    <dsp:sp modelId="{235BEBCA-5CCC-D844-9715-29D9B629EBFF}">
      <dsp:nvSpPr>
        <dsp:cNvPr id="0" name=""/>
        <dsp:cNvSpPr/>
      </dsp:nvSpPr>
      <dsp:spPr>
        <a:xfrm>
          <a:off x="0" y="581646"/>
          <a:ext cx="8944164" cy="40128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83977" tIns="30480" rIns="170688" bIns="30480" numCol="1" spcCol="1270" anchor="t" anchorCtr="0">
          <a:noAutofit/>
        </a:bodyPr>
        <a:lstStyle/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ar-SA" sz="2400" kern="1200" dirty="0"/>
            <a:t>لزيادة عدد الزوار لموقعك الإلكتروني</a:t>
          </a:r>
          <a:endParaRPr lang="en-GB" sz="2400" kern="1200" dirty="0"/>
        </a:p>
      </dsp:txBody>
      <dsp:txXfrm>
        <a:off x="0" y="581646"/>
        <a:ext cx="8944164" cy="401284"/>
      </dsp:txXfrm>
    </dsp:sp>
    <dsp:sp modelId="{0F9FE94A-F910-A242-8CB1-7559B5BC0966}">
      <dsp:nvSpPr>
        <dsp:cNvPr id="0" name=""/>
        <dsp:cNvSpPr/>
      </dsp:nvSpPr>
      <dsp:spPr>
        <a:xfrm>
          <a:off x="0" y="982930"/>
          <a:ext cx="8944164" cy="58157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٢- زيادة المبيعات</a:t>
          </a:r>
          <a:endParaRPr lang="en-GB" sz="2400" kern="1200" dirty="0"/>
        </a:p>
      </dsp:txBody>
      <dsp:txXfrm>
        <a:off x="28390" y="1011320"/>
        <a:ext cx="8887384" cy="524792"/>
      </dsp:txXfrm>
    </dsp:sp>
    <dsp:sp modelId="{8E6ABEF5-C2C0-A94E-B7E2-37D64E3E6E05}">
      <dsp:nvSpPr>
        <dsp:cNvPr id="0" name=""/>
        <dsp:cNvSpPr/>
      </dsp:nvSpPr>
      <dsp:spPr>
        <a:xfrm>
          <a:off x="0" y="1564503"/>
          <a:ext cx="8944164" cy="40128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83977" tIns="30480" rIns="170688" bIns="30480" numCol="1" spcCol="1270" anchor="t" anchorCtr="0">
          <a:noAutofit/>
        </a:bodyPr>
        <a:lstStyle/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ar-SA" sz="2400" kern="1200" dirty="0"/>
            <a:t>لتحقيق المزيد من المبيعات أو الحجوزات</a:t>
          </a:r>
          <a:endParaRPr lang="en-GB" sz="2400" kern="1200" dirty="0"/>
        </a:p>
      </dsp:txBody>
      <dsp:txXfrm>
        <a:off x="0" y="1564503"/>
        <a:ext cx="8944164" cy="401284"/>
      </dsp:txXfrm>
    </dsp:sp>
    <dsp:sp modelId="{B8216784-1AE4-DA4B-8A94-9EA9B6CBF225}">
      <dsp:nvSpPr>
        <dsp:cNvPr id="0" name=""/>
        <dsp:cNvSpPr/>
      </dsp:nvSpPr>
      <dsp:spPr>
        <a:xfrm>
          <a:off x="0" y="1965788"/>
          <a:ext cx="8944164" cy="58157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٣- جمع بيانات العملاء</a:t>
          </a:r>
          <a:endParaRPr lang="en-GB" sz="2400" kern="1200" dirty="0"/>
        </a:p>
      </dsp:txBody>
      <dsp:txXfrm>
        <a:off x="28390" y="1994178"/>
        <a:ext cx="8887384" cy="524792"/>
      </dsp:txXfrm>
    </dsp:sp>
    <dsp:sp modelId="{86A311FF-70B1-F846-860A-663DE547AEA5}">
      <dsp:nvSpPr>
        <dsp:cNvPr id="0" name=""/>
        <dsp:cNvSpPr/>
      </dsp:nvSpPr>
      <dsp:spPr>
        <a:xfrm>
          <a:off x="0" y="2547360"/>
          <a:ext cx="8944164" cy="40128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83977" tIns="30480" rIns="170688" bIns="30480" numCol="1" spcCol="1270" anchor="t" anchorCtr="0">
          <a:noAutofit/>
        </a:bodyPr>
        <a:lstStyle/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ar-SA" sz="2400" kern="1200" dirty="0"/>
            <a:t>مثل عناوين البريد الإلكتروني للحصول على عملاء محتملين</a:t>
          </a:r>
          <a:endParaRPr lang="en-GB" sz="2400" kern="1200" dirty="0"/>
        </a:p>
      </dsp:txBody>
      <dsp:txXfrm>
        <a:off x="0" y="2547360"/>
        <a:ext cx="8944164" cy="401284"/>
      </dsp:txXfrm>
    </dsp:sp>
    <dsp:sp modelId="{EC056DF8-AFFF-6949-96AE-2E778509AC0A}">
      <dsp:nvSpPr>
        <dsp:cNvPr id="0" name=""/>
        <dsp:cNvSpPr/>
      </dsp:nvSpPr>
      <dsp:spPr>
        <a:xfrm>
          <a:off x="0" y="2948645"/>
          <a:ext cx="8944164" cy="58157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٤- تشجيع تحميل التطبيقات</a:t>
          </a:r>
          <a:endParaRPr lang="en-GB" sz="2400" kern="1200" dirty="0"/>
        </a:p>
      </dsp:txBody>
      <dsp:txXfrm>
        <a:off x="28390" y="2977035"/>
        <a:ext cx="8887384" cy="524792"/>
      </dsp:txXfrm>
    </dsp:sp>
    <dsp:sp modelId="{462836C5-4AA4-994B-BA48-0ADF4ED1618A}">
      <dsp:nvSpPr>
        <dsp:cNvPr id="0" name=""/>
        <dsp:cNvSpPr/>
      </dsp:nvSpPr>
      <dsp:spPr>
        <a:xfrm>
          <a:off x="0" y="3530217"/>
          <a:ext cx="8944164" cy="40128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83977" tIns="30480" rIns="170688" bIns="30480" numCol="1" spcCol="1270" anchor="t" anchorCtr="0">
          <a:noAutofit/>
        </a:bodyPr>
        <a:lstStyle/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ar-SA" sz="2400" kern="1200" dirty="0"/>
            <a:t>لتحفيز المستخدمين على تنزيل تطبيقك</a:t>
          </a:r>
          <a:endParaRPr lang="en-GB" sz="2400" kern="1200" dirty="0"/>
        </a:p>
      </dsp:txBody>
      <dsp:txXfrm>
        <a:off x="0" y="3530217"/>
        <a:ext cx="8944164" cy="401284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3C861E3-AF59-DC49-A702-89728A0BF011}">
      <dsp:nvSpPr>
        <dsp:cNvPr id="0" name=""/>
        <dsp:cNvSpPr/>
      </dsp:nvSpPr>
      <dsp:spPr>
        <a:xfrm>
          <a:off x="6822349" y="43164"/>
          <a:ext cx="1993869" cy="777054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6464" tIns="89408" rIns="156464" bIns="89408" numCol="1" spcCol="1270" anchor="ctr" anchorCtr="0">
          <a:noAutofit/>
        </a:bodyPr>
        <a:lstStyle/>
        <a:p>
          <a:pPr marL="0" lvl="0" indent="0" algn="ctr" defTabSz="9779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200" b="1" kern="1200" dirty="0"/>
            <a:t>النص الإعلاني</a:t>
          </a:r>
          <a:endParaRPr lang="en-GB" sz="2200" b="1" kern="1200" dirty="0"/>
        </a:p>
      </dsp:txBody>
      <dsp:txXfrm>
        <a:off x="6822349" y="43164"/>
        <a:ext cx="1993869" cy="777054"/>
      </dsp:txXfrm>
    </dsp:sp>
    <dsp:sp modelId="{E706C6B4-A2C9-A943-AF56-DC82FCEB1D31}">
      <dsp:nvSpPr>
        <dsp:cNvPr id="0" name=""/>
        <dsp:cNvSpPr/>
      </dsp:nvSpPr>
      <dsp:spPr>
        <a:xfrm>
          <a:off x="6822349" y="820219"/>
          <a:ext cx="1993869" cy="193248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128016" rIns="170688" bIns="192024" numCol="1" spcCol="1270" anchor="t" anchorCtr="0">
          <a:noAutofit/>
        </a:bodyPr>
        <a:lstStyle/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Arial" panose="020B0604020202020204" pitchFamily="34" charset="0"/>
            <a:buNone/>
          </a:pPr>
          <a:r>
            <a:rPr lang="ar-SA" sz="2400" kern="1200" dirty="0"/>
            <a:t>استخدام عناوين جذابة، ونصوص مختصرة ومباشرة</a:t>
          </a:r>
          <a:endParaRPr lang="en-GB" sz="2400" kern="1200" dirty="0"/>
        </a:p>
      </dsp:txBody>
      <dsp:txXfrm>
        <a:off x="6822349" y="820219"/>
        <a:ext cx="1993869" cy="1932480"/>
      </dsp:txXfrm>
    </dsp:sp>
    <dsp:sp modelId="{CDFC8918-E761-C243-9130-383C7C80CC12}">
      <dsp:nvSpPr>
        <dsp:cNvPr id="0" name=""/>
        <dsp:cNvSpPr/>
      </dsp:nvSpPr>
      <dsp:spPr>
        <a:xfrm>
          <a:off x="4549338" y="43164"/>
          <a:ext cx="1993869" cy="777054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6464" tIns="89408" rIns="156464" bIns="89408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200" b="1" kern="1200" dirty="0"/>
            <a:t>العناصر البصرية</a:t>
          </a:r>
          <a:endParaRPr lang="en-GB" sz="2200" b="1" kern="1200" dirty="0"/>
        </a:p>
      </dsp:txBody>
      <dsp:txXfrm>
        <a:off x="4549338" y="43164"/>
        <a:ext cx="1993869" cy="777054"/>
      </dsp:txXfrm>
    </dsp:sp>
    <dsp:sp modelId="{C54B19E5-C9A1-8745-95BC-2371C1CBF072}">
      <dsp:nvSpPr>
        <dsp:cNvPr id="0" name=""/>
        <dsp:cNvSpPr/>
      </dsp:nvSpPr>
      <dsp:spPr>
        <a:xfrm>
          <a:off x="4549338" y="820219"/>
          <a:ext cx="1993869" cy="193248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7348" tIns="117348" rIns="156464" bIns="176022" numCol="1" spcCol="1270" anchor="t" anchorCtr="0">
          <a:noAutofit/>
        </a:bodyPr>
        <a:lstStyle/>
        <a:p>
          <a:pPr marL="228600" lvl="1" indent="-228600" algn="r" defTabSz="9779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SA" sz="2200" kern="1200" dirty="0"/>
            <a:t>اختيار صور أو فيديوهات تعكس منتجك بوضوح</a:t>
          </a:r>
          <a:r>
            <a:rPr lang="en-GB" sz="2200" kern="1200" dirty="0"/>
            <a:t>.</a:t>
          </a:r>
        </a:p>
      </dsp:txBody>
      <dsp:txXfrm>
        <a:off x="4549338" y="820219"/>
        <a:ext cx="1993869" cy="1932480"/>
      </dsp:txXfrm>
    </dsp:sp>
    <dsp:sp modelId="{8BC66544-CD27-E449-9C5C-4C6A03DE3131}">
      <dsp:nvSpPr>
        <dsp:cNvPr id="0" name=""/>
        <dsp:cNvSpPr/>
      </dsp:nvSpPr>
      <dsp:spPr>
        <a:xfrm>
          <a:off x="2276327" y="43164"/>
          <a:ext cx="1993869" cy="777054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6464" tIns="89408" rIns="156464" bIns="89408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200" b="1" kern="1200" dirty="0"/>
            <a:t>دعوة واضحة لاتخاذ إجراء</a:t>
          </a:r>
          <a:r>
            <a:rPr lang="ar-SA" sz="2200" kern="1200" dirty="0"/>
            <a:t> </a:t>
          </a:r>
          <a:endParaRPr lang="en-GB" sz="2200" kern="1200" dirty="0"/>
        </a:p>
      </dsp:txBody>
      <dsp:txXfrm>
        <a:off x="2276327" y="43164"/>
        <a:ext cx="1993869" cy="777054"/>
      </dsp:txXfrm>
    </dsp:sp>
    <dsp:sp modelId="{1CC97553-E835-7946-95CD-1BFCB465558B}">
      <dsp:nvSpPr>
        <dsp:cNvPr id="0" name=""/>
        <dsp:cNvSpPr/>
      </dsp:nvSpPr>
      <dsp:spPr>
        <a:xfrm>
          <a:off x="2276327" y="820219"/>
          <a:ext cx="1993869" cy="193248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7348" tIns="117348" rIns="156464" bIns="176022" numCol="1" spcCol="1270" anchor="t" anchorCtr="0">
          <a:noAutofit/>
        </a:bodyPr>
        <a:lstStyle/>
        <a:p>
          <a:pPr marL="228600" lvl="1" indent="-228600" algn="r" defTabSz="9779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SA" sz="2200" kern="1200" dirty="0"/>
            <a:t>مثل 'اشترِ الآن' أو 'احصل على خصم</a:t>
          </a:r>
          <a:r>
            <a:rPr lang="en-GB" sz="2200" kern="1200" dirty="0"/>
            <a:t>'.</a:t>
          </a:r>
        </a:p>
      </dsp:txBody>
      <dsp:txXfrm>
        <a:off x="2276327" y="820219"/>
        <a:ext cx="1993869" cy="1932480"/>
      </dsp:txXfrm>
    </dsp:sp>
    <dsp:sp modelId="{02AA5729-17A9-6046-A15D-335F6D72703D}">
      <dsp:nvSpPr>
        <dsp:cNvPr id="0" name=""/>
        <dsp:cNvSpPr/>
      </dsp:nvSpPr>
      <dsp:spPr>
        <a:xfrm>
          <a:off x="3315" y="43164"/>
          <a:ext cx="1993869" cy="777054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6464" tIns="89408" rIns="156464" bIns="89408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200" b="1" kern="1200" dirty="0"/>
            <a:t>تجربة العميل</a:t>
          </a:r>
          <a:endParaRPr lang="en-GB" sz="2200" kern="1200" dirty="0"/>
        </a:p>
      </dsp:txBody>
      <dsp:txXfrm>
        <a:off x="3315" y="43164"/>
        <a:ext cx="1993869" cy="777054"/>
      </dsp:txXfrm>
    </dsp:sp>
    <dsp:sp modelId="{79DFA997-1D58-C848-8E73-E133794DBD66}">
      <dsp:nvSpPr>
        <dsp:cNvPr id="0" name=""/>
        <dsp:cNvSpPr/>
      </dsp:nvSpPr>
      <dsp:spPr>
        <a:xfrm>
          <a:off x="3315" y="820219"/>
          <a:ext cx="1993869" cy="193248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7348" tIns="117348" rIns="156464" bIns="176022" numCol="1" spcCol="1270" anchor="t" anchorCtr="0">
          <a:noAutofit/>
        </a:bodyPr>
        <a:lstStyle/>
        <a:p>
          <a:pPr marL="228600" lvl="1" indent="-228600" algn="r" defTabSz="977900" rtl="1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Arial" panose="020B0604020202020204" pitchFamily="34" charset="0"/>
            <a:buChar char="•"/>
          </a:pPr>
          <a:r>
            <a:rPr lang="ar-SA" sz="2200" kern="1200" dirty="0"/>
            <a:t>التأكد من أن الإعلان يقود المستخدم إلى صفحة هبوط مخصصة</a:t>
          </a:r>
          <a:endParaRPr lang="en-GB" sz="2200" kern="1200" dirty="0"/>
        </a:p>
      </dsp:txBody>
      <dsp:txXfrm>
        <a:off x="3315" y="820219"/>
        <a:ext cx="1993869" cy="1932480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351E411-AEE8-DF4C-A81F-AB0B3F420FCE}">
      <dsp:nvSpPr>
        <dsp:cNvPr id="0" name=""/>
        <dsp:cNvSpPr/>
      </dsp:nvSpPr>
      <dsp:spPr>
        <a:xfrm>
          <a:off x="7164735" y="61448"/>
          <a:ext cx="2711818" cy="105401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45720" rIns="68580" bIns="45720" numCol="1" spcCol="1270" anchor="ctr" anchorCtr="0">
          <a:noAutofit/>
        </a:bodyPr>
        <a:lstStyle/>
        <a:p>
          <a:pPr marL="0" lvl="0" indent="0" algn="ctr" defTabSz="16002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3600" b="1" kern="1200" dirty="0"/>
            <a:t>التكلفة لكل نقرة</a:t>
          </a:r>
          <a:r>
            <a:rPr lang="en-GB" sz="3600" b="1" kern="1200" dirty="0"/>
            <a:t> (CPC)</a:t>
          </a:r>
          <a:endParaRPr lang="en-GB" sz="3600" kern="1200" dirty="0"/>
        </a:p>
      </dsp:txBody>
      <dsp:txXfrm>
        <a:off x="7195606" y="92319"/>
        <a:ext cx="2650076" cy="992268"/>
      </dsp:txXfrm>
    </dsp:sp>
    <dsp:sp modelId="{F69676B8-3372-6245-86C7-29A51072DC86}">
      <dsp:nvSpPr>
        <dsp:cNvPr id="0" name=""/>
        <dsp:cNvSpPr/>
      </dsp:nvSpPr>
      <dsp:spPr>
        <a:xfrm>
          <a:off x="9334190" y="1115459"/>
          <a:ext cx="271181" cy="1125758"/>
        </a:xfrm>
        <a:custGeom>
          <a:avLst/>
          <a:gdLst/>
          <a:ahLst/>
          <a:cxnLst/>
          <a:rect l="0" t="0" r="0" b="0"/>
          <a:pathLst>
            <a:path>
              <a:moveTo>
                <a:pt x="271181" y="0"/>
              </a:moveTo>
              <a:lnTo>
                <a:pt x="271181" y="1125758"/>
              </a:lnTo>
              <a:lnTo>
                <a:pt x="0" y="1125758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BBEB849-55BA-F34A-8292-240D96C65C68}">
      <dsp:nvSpPr>
        <dsp:cNvPr id="0" name=""/>
        <dsp:cNvSpPr/>
      </dsp:nvSpPr>
      <dsp:spPr>
        <a:xfrm>
          <a:off x="6932571" y="1490712"/>
          <a:ext cx="2401619" cy="150101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kern="1200" dirty="0"/>
            <a:t>يدفع المعلن عندما ينقر المستخدم على الإعلان</a:t>
          </a:r>
          <a:endParaRPr lang="en-GB" sz="2400" kern="1200" dirty="0"/>
        </a:p>
      </dsp:txBody>
      <dsp:txXfrm>
        <a:off x="6976534" y="1534675"/>
        <a:ext cx="2313693" cy="1413085"/>
      </dsp:txXfrm>
    </dsp:sp>
    <dsp:sp modelId="{B61973B9-0B44-E644-B71B-647A7C96CC5B}">
      <dsp:nvSpPr>
        <dsp:cNvPr id="0" name=""/>
        <dsp:cNvSpPr/>
      </dsp:nvSpPr>
      <dsp:spPr>
        <a:xfrm>
          <a:off x="3702411" y="61448"/>
          <a:ext cx="2711818" cy="105401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45720" rIns="68580" bIns="45720" numCol="1" spcCol="1270" anchor="ctr" anchorCtr="0">
          <a:noAutofit/>
        </a:bodyPr>
        <a:lstStyle/>
        <a:p>
          <a:pPr marL="0" lvl="0" indent="0" algn="ctr" defTabSz="16002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3600" b="1" kern="1200" dirty="0"/>
            <a:t>التكلفة لكل ألف ظهور</a:t>
          </a:r>
          <a:r>
            <a:rPr lang="en-GB" sz="3600" b="1" kern="1200" dirty="0"/>
            <a:t> (CPM)</a:t>
          </a:r>
          <a:endParaRPr lang="en-GB" sz="3600" kern="1200" dirty="0"/>
        </a:p>
      </dsp:txBody>
      <dsp:txXfrm>
        <a:off x="3733282" y="92319"/>
        <a:ext cx="2650076" cy="992268"/>
      </dsp:txXfrm>
    </dsp:sp>
    <dsp:sp modelId="{ABA4313E-725F-1742-92C7-6C0A930B71CD}">
      <dsp:nvSpPr>
        <dsp:cNvPr id="0" name=""/>
        <dsp:cNvSpPr/>
      </dsp:nvSpPr>
      <dsp:spPr>
        <a:xfrm>
          <a:off x="5871866" y="1115459"/>
          <a:ext cx="271181" cy="1125758"/>
        </a:xfrm>
        <a:custGeom>
          <a:avLst/>
          <a:gdLst/>
          <a:ahLst/>
          <a:cxnLst/>
          <a:rect l="0" t="0" r="0" b="0"/>
          <a:pathLst>
            <a:path>
              <a:moveTo>
                <a:pt x="271181" y="0"/>
              </a:moveTo>
              <a:lnTo>
                <a:pt x="271181" y="1125758"/>
              </a:lnTo>
              <a:lnTo>
                <a:pt x="0" y="1125758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774F160-A9DB-DD4F-80EA-A6DEEBEB081E}">
      <dsp:nvSpPr>
        <dsp:cNvPr id="0" name=""/>
        <dsp:cNvSpPr/>
      </dsp:nvSpPr>
      <dsp:spPr>
        <a:xfrm>
          <a:off x="3470247" y="1490712"/>
          <a:ext cx="2401619" cy="150101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7625" tIns="31750" rIns="47625" bIns="31750" numCol="1" spcCol="1270" anchor="ctr" anchorCtr="0">
          <a:noAutofit/>
        </a:bodyPr>
        <a:lstStyle/>
        <a:p>
          <a:pPr marL="0" lvl="0" indent="0" algn="ctr" defTabSz="11112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500" kern="1200" dirty="0"/>
            <a:t>يدفع المعلن مقابل كل ألف مرة يظهر فيها الإعلان، بغض النظر عن التفاعل</a:t>
          </a:r>
          <a:endParaRPr lang="en-GB" sz="2500" kern="1200" dirty="0"/>
        </a:p>
      </dsp:txBody>
      <dsp:txXfrm>
        <a:off x="3514210" y="1534675"/>
        <a:ext cx="2313693" cy="1413085"/>
      </dsp:txXfrm>
    </dsp:sp>
    <dsp:sp modelId="{4E7912FB-C25D-7E41-93DF-5E632CB92593}">
      <dsp:nvSpPr>
        <dsp:cNvPr id="0" name=""/>
        <dsp:cNvSpPr/>
      </dsp:nvSpPr>
      <dsp:spPr>
        <a:xfrm>
          <a:off x="240087" y="61448"/>
          <a:ext cx="2711818" cy="105401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40640" rIns="60960" bIns="40640" numCol="1" spcCol="1270" anchor="ctr" anchorCtr="0">
          <a:noAutofit/>
        </a:bodyPr>
        <a:lstStyle/>
        <a:p>
          <a:pPr marL="0" lvl="0" indent="0" algn="ctr" defTabSz="14224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3200" b="1" kern="1200" dirty="0"/>
            <a:t>التكلفة لكل عملية اكتساب</a:t>
          </a:r>
          <a:r>
            <a:rPr lang="en-GB" sz="3200" b="1" kern="1200" dirty="0"/>
            <a:t> (CPA)</a:t>
          </a:r>
          <a:endParaRPr lang="en-GB" sz="3200" kern="1200" dirty="0"/>
        </a:p>
      </dsp:txBody>
      <dsp:txXfrm>
        <a:off x="270958" y="92319"/>
        <a:ext cx="2650076" cy="992268"/>
      </dsp:txXfrm>
    </dsp:sp>
    <dsp:sp modelId="{89071331-5488-1A49-8856-F4512BB3542F}">
      <dsp:nvSpPr>
        <dsp:cNvPr id="0" name=""/>
        <dsp:cNvSpPr/>
      </dsp:nvSpPr>
      <dsp:spPr>
        <a:xfrm>
          <a:off x="2409542" y="1115459"/>
          <a:ext cx="271181" cy="1125758"/>
        </a:xfrm>
        <a:custGeom>
          <a:avLst/>
          <a:gdLst/>
          <a:ahLst/>
          <a:cxnLst/>
          <a:rect l="0" t="0" r="0" b="0"/>
          <a:pathLst>
            <a:path>
              <a:moveTo>
                <a:pt x="271181" y="0"/>
              </a:moveTo>
              <a:lnTo>
                <a:pt x="271181" y="1125758"/>
              </a:lnTo>
              <a:lnTo>
                <a:pt x="0" y="1125758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CF9E977-DC9C-8B43-90ED-AE7D771A3165}">
      <dsp:nvSpPr>
        <dsp:cNvPr id="0" name=""/>
        <dsp:cNvSpPr/>
      </dsp:nvSpPr>
      <dsp:spPr>
        <a:xfrm>
          <a:off x="7923" y="1490712"/>
          <a:ext cx="2401619" cy="150101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7625" tIns="31750" rIns="47625" bIns="31750" numCol="1" spcCol="1270" anchor="ctr" anchorCtr="0">
          <a:noAutofit/>
        </a:bodyPr>
        <a:lstStyle/>
        <a:p>
          <a:pPr marL="0" lvl="0" indent="0" algn="ctr" defTabSz="11112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500" kern="1200" dirty="0"/>
            <a:t>يدفع المعلن عندما يقوم المستخدم بإجراء معين، مثل شراء منتج أو التسجيل</a:t>
          </a:r>
          <a:r>
            <a:rPr lang="en-GB" sz="2500" kern="1200" dirty="0"/>
            <a:t>.</a:t>
          </a:r>
        </a:p>
      </dsp:txBody>
      <dsp:txXfrm>
        <a:off x="51886" y="1534675"/>
        <a:ext cx="2313693" cy="1413085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A3D4C15-3873-FF48-AF28-94F9813503E9}">
      <dsp:nvSpPr>
        <dsp:cNvPr id="0" name=""/>
        <dsp:cNvSpPr/>
      </dsp:nvSpPr>
      <dsp:spPr>
        <a:xfrm rot="16200000">
          <a:off x="2650918" y="-2557894"/>
          <a:ext cx="729032" cy="6030870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13360" tIns="106680" rIns="213360" bIns="106680" numCol="1" spcCol="1270" anchor="ctr" anchorCtr="0">
          <a:noAutofit/>
        </a:bodyPr>
        <a:lstStyle/>
        <a:p>
          <a:pPr marL="285750" lvl="1" indent="-285750" algn="r" defTabSz="12446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SA" sz="2800" kern="1200" dirty="0"/>
            <a:t>يمكنك تحديد سقف إنفاق يومي للحملة، مما يساعد في منع نفاد الميزانية بسرعة</a:t>
          </a:r>
          <a:endParaRPr lang="en-GB" sz="2800" kern="1200" dirty="0"/>
        </a:p>
      </dsp:txBody>
      <dsp:txXfrm rot="5400000">
        <a:off x="35587" y="128613"/>
        <a:ext cx="5995282" cy="657856"/>
      </dsp:txXfrm>
    </dsp:sp>
    <dsp:sp modelId="{4D0BEA53-731D-A948-BDBC-22CA9E440522}">
      <dsp:nvSpPr>
        <dsp:cNvPr id="0" name=""/>
        <dsp:cNvSpPr/>
      </dsp:nvSpPr>
      <dsp:spPr>
        <a:xfrm>
          <a:off x="6030870" y="1894"/>
          <a:ext cx="3392364" cy="911291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0490" tIns="55245" rIns="110490" bIns="55245" numCol="1" spcCol="1270" anchor="ctr" anchorCtr="0">
          <a:noAutofit/>
        </a:bodyPr>
        <a:lstStyle/>
        <a:p>
          <a:pPr marL="0" lvl="0" indent="0" algn="r" defTabSz="128905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900" b="1" kern="1200" dirty="0"/>
            <a:t>الحد من الميزانية اليومية</a:t>
          </a:r>
          <a:endParaRPr lang="en-GB" sz="2900" kern="1200" dirty="0"/>
        </a:p>
      </dsp:txBody>
      <dsp:txXfrm>
        <a:off x="6075356" y="46380"/>
        <a:ext cx="3303392" cy="822319"/>
      </dsp:txXfrm>
    </dsp:sp>
    <dsp:sp modelId="{E52A4327-4D77-8D4F-B5B7-C003C0F4B771}">
      <dsp:nvSpPr>
        <dsp:cNvPr id="0" name=""/>
        <dsp:cNvSpPr/>
      </dsp:nvSpPr>
      <dsp:spPr>
        <a:xfrm rot="16200000">
          <a:off x="2650918" y="-1601039"/>
          <a:ext cx="729032" cy="6030870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13360" tIns="106680" rIns="213360" bIns="106680" numCol="1" spcCol="1270" anchor="ctr" anchorCtr="0">
          <a:noAutofit/>
        </a:bodyPr>
        <a:lstStyle/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SA" sz="2400" kern="1200" dirty="0"/>
            <a:t>حدد الأوقات التي ترغب في عرض الإعلانات فيها، مثلاً ساعات الذروة</a:t>
          </a:r>
          <a:endParaRPr lang="en-GB" sz="2400" kern="1200" dirty="0"/>
        </a:p>
      </dsp:txBody>
      <dsp:txXfrm rot="5400000">
        <a:off x="35587" y="1085468"/>
        <a:ext cx="5995282" cy="657856"/>
      </dsp:txXfrm>
    </dsp:sp>
    <dsp:sp modelId="{FE24C43F-1620-B848-B983-8D3704A3501E}">
      <dsp:nvSpPr>
        <dsp:cNvPr id="0" name=""/>
        <dsp:cNvSpPr/>
      </dsp:nvSpPr>
      <dsp:spPr>
        <a:xfrm>
          <a:off x="6030870" y="958750"/>
          <a:ext cx="3392364" cy="911291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0490" tIns="55245" rIns="110490" bIns="55245" numCol="1" spcCol="1270" anchor="ctr" anchorCtr="0">
          <a:noAutofit/>
        </a:bodyPr>
        <a:lstStyle/>
        <a:p>
          <a:pPr marL="0" lvl="0" indent="0" algn="r" defTabSz="128905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900" b="1" kern="1200" dirty="0"/>
            <a:t>جدولة الإعلانات</a:t>
          </a:r>
          <a:endParaRPr lang="en-GB" sz="2900" kern="1200" dirty="0"/>
        </a:p>
      </dsp:txBody>
      <dsp:txXfrm>
        <a:off x="6075356" y="1003236"/>
        <a:ext cx="3303392" cy="822319"/>
      </dsp:txXfrm>
    </dsp:sp>
    <dsp:sp modelId="{37E1170B-756D-2949-B495-7680BD3B6E5B}">
      <dsp:nvSpPr>
        <dsp:cNvPr id="0" name=""/>
        <dsp:cNvSpPr/>
      </dsp:nvSpPr>
      <dsp:spPr>
        <a:xfrm rot="16200000">
          <a:off x="2650918" y="-644183"/>
          <a:ext cx="729032" cy="6030870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13360" tIns="106680" rIns="213360" bIns="106680" numCol="1" spcCol="1270" anchor="ctr" anchorCtr="0">
          <a:noAutofit/>
        </a:bodyPr>
        <a:lstStyle/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SA" sz="2400" kern="1200" dirty="0"/>
            <a:t>تتيح بعض المنصات خيار العروض التلقائية، مما يساعدك على ضبط العرض بشكل مثالي بناءً على الأداء</a:t>
          </a:r>
          <a:r>
            <a:rPr lang="en-GB" sz="2400" kern="1200" dirty="0"/>
            <a:t>.</a:t>
          </a:r>
          <a:endParaRPr lang="en-GB" sz="2400" kern="1200" dirty="0">
            <a:solidFill>
              <a:prstClr val="black">
                <a:hueOff val="0"/>
                <a:satOff val="0"/>
                <a:lumOff val="0"/>
                <a:alphaOff val="0"/>
              </a:prstClr>
            </a:solidFill>
            <a:latin typeface="Calibri"/>
            <a:ea typeface="+mn-ea"/>
            <a:cs typeface="Arial" panose="020B0604020202020204" pitchFamily="34" charset="0"/>
          </a:endParaRPr>
        </a:p>
      </dsp:txBody>
      <dsp:txXfrm rot="5400000">
        <a:off x="35587" y="2042324"/>
        <a:ext cx="5995282" cy="657856"/>
      </dsp:txXfrm>
    </dsp:sp>
    <dsp:sp modelId="{B516D5A4-DD71-4B4A-B823-A7997B0D0A7F}">
      <dsp:nvSpPr>
        <dsp:cNvPr id="0" name=""/>
        <dsp:cNvSpPr/>
      </dsp:nvSpPr>
      <dsp:spPr>
        <a:xfrm>
          <a:off x="6030870" y="1915606"/>
          <a:ext cx="3392364" cy="911291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0490" tIns="55245" rIns="110490" bIns="55245" numCol="1" spcCol="1270" anchor="ctr" anchorCtr="0">
          <a:noAutofit/>
        </a:bodyPr>
        <a:lstStyle/>
        <a:p>
          <a:pPr marL="0" lvl="0" indent="0" algn="ctr" defTabSz="128905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900" b="1" kern="1200" dirty="0"/>
            <a:t>العروض التلقائية</a:t>
          </a:r>
          <a:endParaRPr lang="en-GB" sz="2900" kern="1200" dirty="0"/>
        </a:p>
      </dsp:txBody>
      <dsp:txXfrm>
        <a:off x="6075356" y="1960092"/>
        <a:ext cx="3303392" cy="822319"/>
      </dsp:txXfrm>
    </dsp:sp>
    <dsp:sp modelId="{0E6E4FB1-9E9F-DF47-AA43-31CDB915A6CA}">
      <dsp:nvSpPr>
        <dsp:cNvPr id="0" name=""/>
        <dsp:cNvSpPr/>
      </dsp:nvSpPr>
      <dsp:spPr>
        <a:xfrm rot="16200000">
          <a:off x="2650918" y="312672"/>
          <a:ext cx="729032" cy="6030870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41910" rIns="83820" bIns="41910" numCol="1" spcCol="1270" anchor="ctr" anchorCtr="0">
          <a:noAutofit/>
        </a:bodyPr>
        <a:lstStyle/>
        <a:p>
          <a:pPr marL="228600" lvl="1" indent="-228600" algn="r" defTabSz="9779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SA" sz="2200" kern="1200" dirty="0"/>
            <a:t>استخدم التقارير لتحليل الأداء وضبط الميزانية بناءً على النتائج</a:t>
          </a:r>
          <a:endParaRPr lang="en-GB" sz="2200" kern="1200" dirty="0">
            <a:solidFill>
              <a:prstClr val="black">
                <a:hueOff val="0"/>
                <a:satOff val="0"/>
                <a:lumOff val="0"/>
                <a:alphaOff val="0"/>
              </a:prstClr>
            </a:solidFill>
            <a:latin typeface="Calibri"/>
            <a:ea typeface="+mn-ea"/>
            <a:cs typeface="Arial" panose="020B0604020202020204" pitchFamily="34" charset="0"/>
          </a:endParaRPr>
        </a:p>
      </dsp:txBody>
      <dsp:txXfrm rot="5400000">
        <a:off x="35587" y="2999179"/>
        <a:ext cx="5995282" cy="657856"/>
      </dsp:txXfrm>
    </dsp:sp>
    <dsp:sp modelId="{C4DDDC66-C15D-1447-BE0C-AB6706E2F118}">
      <dsp:nvSpPr>
        <dsp:cNvPr id="0" name=""/>
        <dsp:cNvSpPr/>
      </dsp:nvSpPr>
      <dsp:spPr>
        <a:xfrm>
          <a:off x="6030870" y="2872462"/>
          <a:ext cx="3392364" cy="911291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0490" tIns="55245" rIns="110490" bIns="55245" numCol="1" spcCol="1270" anchor="ctr" anchorCtr="0">
          <a:noAutofit/>
        </a:bodyPr>
        <a:lstStyle/>
        <a:p>
          <a:pPr marL="0" lvl="0" indent="0" algn="ctr" defTabSz="128905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900" b="1" kern="1200" dirty="0"/>
            <a:t>تقارير الأداء</a:t>
          </a:r>
          <a:endParaRPr lang="en-GB" sz="2900" kern="1200" dirty="0"/>
        </a:p>
      </dsp:txBody>
      <dsp:txXfrm>
        <a:off x="6075356" y="2916948"/>
        <a:ext cx="3303392" cy="822319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A3D4C15-3873-FF48-AF28-94F9813503E9}">
      <dsp:nvSpPr>
        <dsp:cNvPr id="0" name=""/>
        <dsp:cNvSpPr/>
      </dsp:nvSpPr>
      <dsp:spPr>
        <a:xfrm rot="16200000">
          <a:off x="2630668" y="-2521346"/>
          <a:ext cx="808619" cy="5853215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7630" tIns="43815" rIns="87630" bIns="43815" numCol="1" spcCol="1270" anchor="ctr" anchorCtr="0">
          <a:noAutofit/>
        </a:bodyPr>
        <a:lstStyle/>
        <a:p>
          <a:pPr marL="285750" lvl="1" indent="-285750" algn="r" defTabSz="12446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SA" sz="2800" kern="1200" dirty="0"/>
            <a:t>راقب أداء الكلمات الرئيسية واحذف الكلمات غير الفعالة</a:t>
          </a:r>
          <a:r>
            <a:rPr lang="en-GB" sz="2800" kern="1200" dirty="0"/>
            <a:t>.</a:t>
          </a:r>
        </a:p>
      </dsp:txBody>
      <dsp:txXfrm rot="5400000">
        <a:off x="147844" y="40426"/>
        <a:ext cx="5813741" cy="729671"/>
      </dsp:txXfrm>
    </dsp:sp>
    <dsp:sp modelId="{4D0BEA53-731D-A948-BDBC-22CA9E440522}">
      <dsp:nvSpPr>
        <dsp:cNvPr id="0" name=""/>
        <dsp:cNvSpPr/>
      </dsp:nvSpPr>
      <dsp:spPr>
        <a:xfrm>
          <a:off x="5961585" y="51828"/>
          <a:ext cx="3075692" cy="70686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49530" rIns="99060" bIns="49530" numCol="1" spcCol="1270" anchor="ctr" anchorCtr="0">
          <a:noAutofit/>
        </a:bodyPr>
        <a:lstStyle/>
        <a:p>
          <a:pPr marL="0" lvl="0" indent="0" algn="r" defTabSz="11557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600" b="1" kern="1200" dirty="0"/>
            <a:t>تحسين الكلمات الرئيسية</a:t>
          </a:r>
          <a:endParaRPr lang="en-GB" sz="2600" kern="1200" dirty="0"/>
        </a:p>
      </dsp:txBody>
      <dsp:txXfrm>
        <a:off x="5996091" y="86334"/>
        <a:ext cx="3006680" cy="637853"/>
      </dsp:txXfrm>
    </dsp:sp>
    <dsp:sp modelId="{E52A4327-4D77-8D4F-B5B7-C003C0F4B771}">
      <dsp:nvSpPr>
        <dsp:cNvPr id="0" name=""/>
        <dsp:cNvSpPr/>
      </dsp:nvSpPr>
      <dsp:spPr>
        <a:xfrm rot="16200000">
          <a:off x="2630668" y="-1662187"/>
          <a:ext cx="808619" cy="5853215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9550" tIns="104775" rIns="209550" bIns="104775" numCol="1" spcCol="1270" anchor="ctr" anchorCtr="0">
          <a:noAutofit/>
        </a:bodyPr>
        <a:lstStyle/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SA" sz="2400" kern="1200" dirty="0"/>
            <a:t>يمكن أن تساعد في إنشاء إعلانات مخصصة تلقائياً للمستخدمين</a:t>
          </a:r>
          <a:endParaRPr lang="en-GB" sz="2400" kern="1200" dirty="0"/>
        </a:p>
      </dsp:txBody>
      <dsp:txXfrm rot="5400000">
        <a:off x="147844" y="899585"/>
        <a:ext cx="5813741" cy="729671"/>
      </dsp:txXfrm>
    </dsp:sp>
    <dsp:sp modelId="{FE24C43F-1620-B848-B983-8D3704A3501E}">
      <dsp:nvSpPr>
        <dsp:cNvPr id="0" name=""/>
        <dsp:cNvSpPr/>
      </dsp:nvSpPr>
      <dsp:spPr>
        <a:xfrm>
          <a:off x="5961585" y="910987"/>
          <a:ext cx="3075692" cy="70686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49530" rIns="99060" bIns="49530" numCol="1" spcCol="1270" anchor="ctr" anchorCtr="0">
          <a:noAutofit/>
        </a:bodyPr>
        <a:lstStyle/>
        <a:p>
          <a:pPr marL="0" lvl="0" indent="0" algn="r" defTabSz="11557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600" b="1" kern="1200" dirty="0"/>
            <a:t>استخدام إعلانات ديناميكية</a:t>
          </a:r>
          <a:endParaRPr lang="en-GB" sz="2600" kern="1200" dirty="0"/>
        </a:p>
      </dsp:txBody>
      <dsp:txXfrm>
        <a:off x="5996091" y="945493"/>
        <a:ext cx="3006680" cy="637853"/>
      </dsp:txXfrm>
    </dsp:sp>
    <dsp:sp modelId="{37E1170B-756D-2949-B495-7680BD3B6E5B}">
      <dsp:nvSpPr>
        <dsp:cNvPr id="0" name=""/>
        <dsp:cNvSpPr/>
      </dsp:nvSpPr>
      <dsp:spPr>
        <a:xfrm rot="16200000">
          <a:off x="2630668" y="-803029"/>
          <a:ext cx="808619" cy="5853215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9550" tIns="104775" rIns="209550" bIns="104775" numCol="1" spcCol="1270" anchor="ctr" anchorCtr="0">
          <a:noAutofit/>
        </a:bodyPr>
        <a:lstStyle/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SA" sz="2400" kern="1200" dirty="0"/>
            <a:t>استهداف الفئات المختلفة بناءً على سلوكهم في الموقع</a:t>
          </a:r>
          <a:endParaRPr lang="en-GB" sz="2400" kern="1200" dirty="0">
            <a:solidFill>
              <a:prstClr val="black">
                <a:hueOff val="0"/>
                <a:satOff val="0"/>
                <a:lumOff val="0"/>
                <a:alphaOff val="0"/>
              </a:prstClr>
            </a:solidFill>
            <a:latin typeface="Calibri"/>
            <a:ea typeface="+mn-ea"/>
            <a:cs typeface="Arial" panose="020B0604020202020204" pitchFamily="34" charset="0"/>
          </a:endParaRPr>
        </a:p>
      </dsp:txBody>
      <dsp:txXfrm rot="5400000">
        <a:off x="147844" y="1758743"/>
        <a:ext cx="5813741" cy="729671"/>
      </dsp:txXfrm>
    </dsp:sp>
    <dsp:sp modelId="{B516D5A4-DD71-4B4A-B823-A7997B0D0A7F}">
      <dsp:nvSpPr>
        <dsp:cNvPr id="0" name=""/>
        <dsp:cNvSpPr/>
      </dsp:nvSpPr>
      <dsp:spPr>
        <a:xfrm>
          <a:off x="5961585" y="1770145"/>
          <a:ext cx="3075692" cy="70686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49530" rIns="99060" bIns="49530" numCol="1" spcCol="1270" anchor="ctr" anchorCtr="0">
          <a:noAutofit/>
        </a:bodyPr>
        <a:lstStyle/>
        <a:p>
          <a:pPr marL="0" lvl="0" indent="0" algn="ctr" defTabSz="11557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600" b="1" kern="1200" dirty="0"/>
            <a:t>إعادة استهداف محددة</a:t>
          </a:r>
          <a:endParaRPr lang="en-GB" sz="2600" kern="1200" dirty="0"/>
        </a:p>
      </dsp:txBody>
      <dsp:txXfrm>
        <a:off x="5996091" y="1804651"/>
        <a:ext cx="3006680" cy="637853"/>
      </dsp:txXfrm>
    </dsp:sp>
    <dsp:sp modelId="{CEC24A8B-FDBD-734C-BDB2-F3442BB049F3}">
      <dsp:nvSpPr>
        <dsp:cNvPr id="0" name=""/>
        <dsp:cNvSpPr/>
      </dsp:nvSpPr>
      <dsp:spPr>
        <a:xfrm rot="16200000">
          <a:off x="2630668" y="56129"/>
          <a:ext cx="808619" cy="5853215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7630" tIns="43815" rIns="87630" bIns="43815" numCol="1" spcCol="1270" anchor="ctr" anchorCtr="0">
          <a:noAutofit/>
        </a:bodyPr>
        <a:lstStyle/>
        <a:p>
          <a:pPr marL="228600" lvl="1" indent="-228600" algn="r" defTabSz="102235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SA" sz="2300" kern="1200" dirty="0"/>
            <a:t>جرب أنواعاً مختلفة من النصوص والصور لتحديد الأفضل</a:t>
          </a:r>
          <a:endParaRPr lang="en-GB" sz="2300" kern="1200" dirty="0">
            <a:solidFill>
              <a:prstClr val="black">
                <a:hueOff val="0"/>
                <a:satOff val="0"/>
                <a:lumOff val="0"/>
                <a:alphaOff val="0"/>
              </a:prstClr>
            </a:solidFill>
            <a:latin typeface="Calibri"/>
            <a:ea typeface="+mn-ea"/>
            <a:cs typeface="Arial" panose="020B0604020202020204" pitchFamily="34" charset="0"/>
          </a:endParaRPr>
        </a:p>
      </dsp:txBody>
      <dsp:txXfrm rot="5400000">
        <a:off x="147844" y="2617901"/>
        <a:ext cx="5813741" cy="729671"/>
      </dsp:txXfrm>
    </dsp:sp>
    <dsp:sp modelId="{0A29DA4F-DB9F-9149-8243-B4C62A7D486A}">
      <dsp:nvSpPr>
        <dsp:cNvPr id="0" name=""/>
        <dsp:cNvSpPr/>
      </dsp:nvSpPr>
      <dsp:spPr>
        <a:xfrm>
          <a:off x="5961585" y="2629304"/>
          <a:ext cx="3075692" cy="70686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49530" rIns="99060" bIns="49530" numCol="1" spcCol="1270" anchor="ctr" anchorCtr="0">
          <a:noAutofit/>
        </a:bodyPr>
        <a:lstStyle/>
        <a:p>
          <a:pPr marL="0" lvl="0" indent="0" algn="ctr" defTabSz="11557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600" b="1" kern="1200" dirty="0"/>
            <a:t>التجربة واختبار الأداء</a:t>
          </a:r>
          <a:endParaRPr lang="en-GB" sz="2600" kern="1200" dirty="0"/>
        </a:p>
      </dsp:txBody>
      <dsp:txXfrm>
        <a:off x="5996091" y="2663810"/>
        <a:ext cx="3006680" cy="637853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1EBC938-961C-8043-A57E-B3D8F3C7C7E6}">
      <dsp:nvSpPr>
        <dsp:cNvPr id="0" name=""/>
        <dsp:cNvSpPr/>
      </dsp:nvSpPr>
      <dsp:spPr>
        <a:xfrm>
          <a:off x="7259480" y="698160"/>
          <a:ext cx="1507803" cy="1507803"/>
        </a:xfrm>
        <a:prstGeom prst="roundRect">
          <a:avLst>
            <a:gd name="adj" fmla="val 10000"/>
          </a:avLst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7000" r="-17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420F7A4-2D2B-BF4E-A8F3-578F201CD3A5}">
      <dsp:nvSpPr>
        <dsp:cNvPr id="0" name=""/>
        <dsp:cNvSpPr/>
      </dsp:nvSpPr>
      <dsp:spPr>
        <a:xfrm>
          <a:off x="7014023" y="1602843"/>
          <a:ext cx="1507803" cy="150780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r" defTabSz="8001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1800" b="1" kern="1200" dirty="0"/>
            <a:t>ابدأ بميزانية صغيرة</a:t>
          </a:r>
          <a:r>
            <a:rPr lang="en-GB" sz="1800" kern="1200" dirty="0"/>
            <a:t>: </a:t>
          </a:r>
          <a:endParaRPr lang="ar-SA" sz="1800" kern="1200" dirty="0"/>
        </a:p>
        <a:p>
          <a:pPr marL="0" lvl="0" indent="0" algn="r" defTabSz="8001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1800" kern="1200" dirty="0"/>
            <a:t>جرّب الحملة قبل زيادة الميزانية</a:t>
          </a:r>
          <a:endParaRPr lang="en-GB" sz="1800" kern="1200" dirty="0"/>
        </a:p>
      </dsp:txBody>
      <dsp:txXfrm>
        <a:off x="7058185" y="1647005"/>
        <a:ext cx="1419479" cy="1419479"/>
      </dsp:txXfrm>
    </dsp:sp>
    <dsp:sp modelId="{90655380-68D9-5541-8801-05A84395F919}">
      <dsp:nvSpPr>
        <dsp:cNvPr id="0" name=""/>
        <dsp:cNvSpPr/>
      </dsp:nvSpPr>
      <dsp:spPr>
        <a:xfrm rot="10800000">
          <a:off x="6678607" y="1270910"/>
          <a:ext cx="290436" cy="362304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r" defTabSz="7112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600" kern="1200"/>
        </a:p>
      </dsp:txBody>
      <dsp:txXfrm rot="10800000">
        <a:off x="6765738" y="1343371"/>
        <a:ext cx="203305" cy="217382"/>
      </dsp:txXfrm>
    </dsp:sp>
    <dsp:sp modelId="{84F82532-5967-3C42-BF1F-AF14BF380CD2}">
      <dsp:nvSpPr>
        <dsp:cNvPr id="0" name=""/>
        <dsp:cNvSpPr/>
      </dsp:nvSpPr>
      <dsp:spPr>
        <a:xfrm>
          <a:off x="4921858" y="698160"/>
          <a:ext cx="1507803" cy="1507803"/>
        </a:xfrm>
        <a:prstGeom prst="roundRect">
          <a:avLst>
            <a:gd name="adj" fmla="val 10000"/>
          </a:avLst>
        </a:prstGeom>
        <a:blipFill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39000" r="-39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36AD2D3-2F93-D945-B4F9-446E830D77B2}">
      <dsp:nvSpPr>
        <dsp:cNvPr id="0" name=""/>
        <dsp:cNvSpPr/>
      </dsp:nvSpPr>
      <dsp:spPr>
        <a:xfrm>
          <a:off x="4676401" y="1602843"/>
          <a:ext cx="1507803" cy="150780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r" defTabSz="8001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1800" b="1" kern="1200" dirty="0"/>
            <a:t>تجربة إعلانات مختلفة</a:t>
          </a:r>
          <a:r>
            <a:rPr lang="en-GB" sz="1800" kern="1200" dirty="0"/>
            <a:t>:</a:t>
          </a:r>
          <a:endParaRPr lang="ar-SA" sz="1800" kern="1200" dirty="0"/>
        </a:p>
        <a:p>
          <a:pPr marL="0" lvl="0" indent="0" algn="r" defTabSz="8001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 dirty="0"/>
            <a:t> </a:t>
          </a:r>
          <a:r>
            <a:rPr lang="ar-SA" sz="1800" kern="1200" dirty="0"/>
            <a:t>اختبر النصوص والصور لمعرفة الأفضل</a:t>
          </a:r>
          <a:endParaRPr lang="en-GB" sz="1800" kern="1200" dirty="0"/>
        </a:p>
      </dsp:txBody>
      <dsp:txXfrm>
        <a:off x="4720563" y="1647005"/>
        <a:ext cx="1419479" cy="1419479"/>
      </dsp:txXfrm>
    </dsp:sp>
    <dsp:sp modelId="{629FF892-E03D-2140-A0E0-2F6201BA8F96}">
      <dsp:nvSpPr>
        <dsp:cNvPr id="0" name=""/>
        <dsp:cNvSpPr/>
      </dsp:nvSpPr>
      <dsp:spPr>
        <a:xfrm rot="10800000">
          <a:off x="4340985" y="1270910"/>
          <a:ext cx="290436" cy="362304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r" defTabSz="7112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600" kern="1200"/>
        </a:p>
      </dsp:txBody>
      <dsp:txXfrm rot="10800000">
        <a:off x="4428116" y="1343371"/>
        <a:ext cx="203305" cy="217382"/>
      </dsp:txXfrm>
    </dsp:sp>
    <dsp:sp modelId="{F67411DA-7959-F042-A3C6-DFC8BD54540C}">
      <dsp:nvSpPr>
        <dsp:cNvPr id="0" name=""/>
        <dsp:cNvSpPr/>
      </dsp:nvSpPr>
      <dsp:spPr>
        <a:xfrm>
          <a:off x="2584236" y="698160"/>
          <a:ext cx="1507803" cy="1507803"/>
        </a:xfrm>
        <a:prstGeom prst="roundRect">
          <a:avLst>
            <a:gd name="adj" fmla="val 10000"/>
          </a:avLst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46000" r="-46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4580919-94D3-7A4F-B200-16EB93ED3FA0}">
      <dsp:nvSpPr>
        <dsp:cNvPr id="0" name=""/>
        <dsp:cNvSpPr/>
      </dsp:nvSpPr>
      <dsp:spPr>
        <a:xfrm>
          <a:off x="2338779" y="1602843"/>
          <a:ext cx="1507803" cy="150780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r" defTabSz="8001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1800" b="1" kern="1200" dirty="0"/>
            <a:t>استخدم إعادة الاستهداف</a:t>
          </a:r>
          <a:r>
            <a:rPr lang="en-GB" sz="1800" kern="1200" dirty="0"/>
            <a:t>: </a:t>
          </a:r>
          <a:endParaRPr lang="ar-SA" sz="1800" kern="1200" dirty="0"/>
        </a:p>
        <a:p>
          <a:pPr marL="0" lvl="0" indent="0" algn="r" defTabSz="8001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1800" kern="1200" dirty="0"/>
            <a:t>لجذب الزوار الذين لم يكملوا الإجراء المطلوب</a:t>
          </a:r>
          <a:endParaRPr lang="en-GB" sz="1800" kern="1200" dirty="0"/>
        </a:p>
      </dsp:txBody>
      <dsp:txXfrm>
        <a:off x="2382941" y="1647005"/>
        <a:ext cx="1419479" cy="1419479"/>
      </dsp:txXfrm>
    </dsp:sp>
    <dsp:sp modelId="{F5D3B82E-53EC-7642-80B8-0FF1A8ED7F94}">
      <dsp:nvSpPr>
        <dsp:cNvPr id="0" name=""/>
        <dsp:cNvSpPr/>
      </dsp:nvSpPr>
      <dsp:spPr>
        <a:xfrm rot="10800000">
          <a:off x="2003363" y="1270910"/>
          <a:ext cx="290436" cy="362304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r" defTabSz="7112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600" kern="1200"/>
        </a:p>
      </dsp:txBody>
      <dsp:txXfrm rot="10800000">
        <a:off x="2090494" y="1343371"/>
        <a:ext cx="203305" cy="217382"/>
      </dsp:txXfrm>
    </dsp:sp>
    <dsp:sp modelId="{A754E8B6-ACC2-DB4D-A488-C7F65268DF84}">
      <dsp:nvSpPr>
        <dsp:cNvPr id="0" name=""/>
        <dsp:cNvSpPr/>
      </dsp:nvSpPr>
      <dsp:spPr>
        <a:xfrm>
          <a:off x="246614" y="698160"/>
          <a:ext cx="1507803" cy="1507803"/>
        </a:xfrm>
        <a:prstGeom prst="roundRect">
          <a:avLst>
            <a:gd name="adj" fmla="val 10000"/>
          </a:avLst>
        </a:prstGeom>
        <a:blipFill>
          <a:blip xmlns:r="http://schemas.openxmlformats.org/officeDocument/2006/relationships"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C1AC283-F5F7-D14C-B54A-80200E1D8B44}">
      <dsp:nvSpPr>
        <dsp:cNvPr id="0" name=""/>
        <dsp:cNvSpPr/>
      </dsp:nvSpPr>
      <dsp:spPr>
        <a:xfrm>
          <a:off x="1158" y="1602843"/>
          <a:ext cx="1507803" cy="150780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r" defTabSz="8001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1800" b="1" kern="1200" dirty="0"/>
            <a:t>راقب الأداء بانتظام</a:t>
          </a:r>
          <a:r>
            <a:rPr lang="en-GB" sz="1800" kern="1200" dirty="0"/>
            <a:t>:</a:t>
          </a:r>
          <a:endParaRPr lang="ar-SA" sz="1800" kern="1200" dirty="0"/>
        </a:p>
        <a:p>
          <a:pPr marL="0" lvl="0" indent="0" algn="r" defTabSz="8001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 dirty="0"/>
            <a:t> </a:t>
          </a:r>
          <a:r>
            <a:rPr lang="ar-SA" sz="1800" kern="1200" dirty="0"/>
            <a:t>استخدم التقارير لتحسين استراتيجيتك</a:t>
          </a:r>
          <a:endParaRPr lang="en-GB" sz="1800" kern="1200" dirty="0"/>
        </a:p>
      </dsp:txBody>
      <dsp:txXfrm>
        <a:off x="45320" y="1647005"/>
        <a:ext cx="1419479" cy="141947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PictureStrips">
  <dgm:title val=""/>
  <dgm:desc val=""/>
  <dgm:catLst>
    <dgm:cat type="list" pri="12500"/>
    <dgm:cat type="picture" pri="13000"/>
    <dgm:cat type="pictureconvert" pri="130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40" srcId="0" destId="10" srcOrd="0" destOrd="0"/>
        <dgm:cxn modelId="5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  <dgm:cxn modelId="70" srcId="0" destId="40" srcOrd="2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snake">
          <dgm:param type="off" val="ctr"/>
        </dgm:alg>
      </dgm:if>
      <dgm:else name="Name3">
        <dgm:alg type="snake">
          <dgm:param type="off" val="ctr"/>
          <dgm:param type="grDir" val="tR"/>
        </dgm:alg>
      </dgm:else>
    </dgm:choose>
    <dgm:shape xmlns:r="http://schemas.openxmlformats.org/officeDocument/2006/relationships" r:blip="">
      <dgm:adjLst/>
    </dgm:shape>
    <dgm:constrLst>
      <dgm:constr type="primFontSz" for="des" ptType="node" op="equ" val="65"/>
      <dgm:constr type="w" for="ch" forName="composite" refType="w"/>
      <dgm:constr type="h" for="ch" forName="composite" refType="h"/>
      <dgm:constr type="sp" refType="h" refFor="ch" refForName="composite" op="equ" fact="0.1"/>
      <dgm:constr type="h" for="ch" forName="sibTrans" refType="h" refFor="ch" refForName="composite" op="equ" fact="0.1"/>
      <dgm:constr type="w" for="ch" forName="sibTrans" refType="h" refFor="ch" refForName="sibTrans" op="equ"/>
    </dgm:constrLst>
    <dgm:forEach name="nodesForEach" axis="ch" ptType="node">
      <dgm:layoutNode name="composite">
        <dgm:alg type="composite">
          <dgm:param type="ar" val="3"/>
        </dgm:alg>
        <dgm:shape xmlns:r="http://schemas.openxmlformats.org/officeDocument/2006/relationships" r:blip="">
          <dgm:adjLst/>
        </dgm:shape>
        <dgm:choose name="Name4">
          <dgm:if name="Name5" func="var" arg="dir" op="equ" val="norm">
            <dgm:constrLst>
              <dgm:constr type="l" for="ch" forName="rect1" refType="w" fact="0.04"/>
              <dgm:constr type="t" for="ch" forName="rect1" refType="h" fact="0.13"/>
              <dgm:constr type="w" for="ch" forName="rect1" refType="w" fact="0.96"/>
              <dgm:constr type="h" for="ch" forName="rect1" refType="h" fact="0.9"/>
              <dgm:constr type="l" for="ch" forName="rect2" refType="w" fact="0"/>
              <dgm:constr type="t" for="ch" forName="rect2" refType="h" fact="0"/>
              <dgm:constr type="w" for="ch" forName="rect2" refType="w" fact="0.21"/>
              <dgm:constr type="h" for="ch" forName="rect2" refType="w" fact="0.315"/>
            </dgm:constrLst>
          </dgm:if>
          <dgm:else name="Name6">
            <dgm:constrLst>
              <dgm:constr type="l" for="ch" forName="rect1" refType="w" fact="0"/>
              <dgm:constr type="t" for="ch" forName="rect1" refType="h" fact="0.13"/>
              <dgm:constr type="w" for="ch" forName="rect1" refType="w" fact="0.96"/>
              <dgm:constr type="h" for="ch" forName="rect1" refType="h" fact="0.9"/>
              <dgm:constr type="l" for="ch" forName="rect2" refType="w" fact="0.79"/>
              <dgm:constr type="t" for="ch" forName="rect2" refType="h" fact="0"/>
              <dgm:constr type="w" for="ch" forName="rect2" refType="w" fact="0.21"/>
              <dgm:constr type="h" for="ch" forName="rect2" refType="w" fact="0.315"/>
            </dgm:constrLst>
          </dgm:else>
        </dgm:choose>
        <dgm:layoutNode name="rect1" styleLbl="trAlignAcc1">
          <dgm:varLst>
            <dgm:bulletEnabled val="1"/>
          </dgm:varLst>
          <dgm:alg type="tx">
            <dgm:param type="parTxLTRAlign" val="l"/>
          </dgm:alg>
          <dgm:shape xmlns:r="http://schemas.openxmlformats.org/officeDocument/2006/relationships" type="rect" r:blip="">
            <dgm:adjLst/>
          </dgm:shape>
          <dgm:presOf axis="desOrSelf" ptType="node"/>
          <dgm:choose name="Name7">
            <dgm:if name="Name8" func="var" arg="dir" op="equ" val="norm">
              <dgm:constrLst>
                <dgm:constr type="lMarg" refType="w" fact="0.6"/>
                <dgm:constr type="rMarg" refType="primFontSz" fact="0.3"/>
                <dgm:constr type="tMarg" refType="primFontSz" fact="0.3"/>
                <dgm:constr type="bMarg" refType="primFontSz" fact="0.3"/>
              </dgm:constrLst>
            </dgm:if>
            <dgm:else name="Name9">
              <dgm:constrLst>
                <dgm:constr type="lMarg" refType="primFontSz" fact="0.3"/>
                <dgm:constr type="rMarg" refType="w" fact="0.6"/>
                <dgm:constr type="tMarg" refType="primFontSz" fact="0.3"/>
                <dgm:constr type="bMarg" refType="primFontSz" fact="0.3"/>
              </dgm:constrLst>
            </dgm:else>
          </dgm:choose>
          <dgm:ruleLst>
            <dgm:rule type="primFontSz" val="5" fact="NaN" max="NaN"/>
          </dgm:ruleLst>
        </dgm:layoutNode>
        <dgm:layoutNode name="rect2" styleLbl="fgImgPlace1">
          <dgm:alg type="sp"/>
          <dgm:shape xmlns:r="http://schemas.openxmlformats.org/officeDocument/2006/relationships" type="rect" r:blip="" blipPhldr="1">
            <dgm:adjLst/>
          </dgm:shape>
          <dgm:presOf/>
        </dgm:layoutNod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pList2">
  <dgm:title val=""/>
  <dgm:desc val=""/>
  <dgm:catLst>
    <dgm:cat type="list" pri="11000"/>
    <dgm:cat type="picture" pri="24000"/>
    <dgm:cat type="pictureconvert" pri="24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bkgdShp" refType="w"/>
      <dgm:constr type="h" for="ch" forName="bkgdShp" refType="h" fact="0.45"/>
      <dgm:constr type="t" for="ch" forName="bkgdShp"/>
      <dgm:constr type="w" for="ch" forName="linComp" refType="w" fact="0.94"/>
      <dgm:constr type="h" for="ch" forName="linComp" refType="h"/>
      <dgm:constr type="ctrX" for="ch" forName="linComp" refType="w" fact="0.5"/>
    </dgm:constrLst>
    <dgm:ruleLst/>
    <dgm:choose name="Name1">
      <dgm:if name="Name2" axis="ch" ptType="node" func="cnt" op="gte" val="1">
        <dgm:layoutNode name="bkgdShp" styleLbl="alignAccFollow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linComp">
          <dgm:choose name="Name3">
            <dgm:if name="Name4" func="var" arg="dir" op="equ" val="norm">
              <dgm:alg type="lin"/>
            </dgm:if>
            <dgm:else name="Name5">
              <dgm:alg type="lin">
                <dgm:param type="linDir" val="from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w" for="ch" forName="compNode" refType="w"/>
            <dgm:constr type="h" for="ch" forName="compNode" refType="h"/>
            <dgm:constr type="w" for="ch" ptType="sibTrans" refType="w" refFor="ch" refForName="compNode" fact="0.1"/>
            <dgm:constr type="h" for="ch" ptType="sibTrans" op="equ"/>
            <dgm:constr type="h" for="ch" forName="compNode" op="equ"/>
            <dgm:constr type="primFontSz" for="des" forName="node" op="equ"/>
          </dgm:constrLst>
          <dgm:ruleLst/>
          <dgm:forEach name="nodesForEach" axis="ch" ptType="node">
            <dgm:layoutNode name="compNode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node" refType="w"/>
                <dgm:constr type="h" for="ch" forName="node" refType="h" fact="0.55"/>
                <dgm:constr type="b" for="ch" forName="node" refType="h"/>
                <dgm:constr type="w" for="ch" forName="invisiNode" refType="w" fact="0.75"/>
                <dgm:constr type="h" for="ch" forName="invisiNode" refType="h" fact="0.06"/>
                <dgm:constr type="t" for="ch" forName="invisiNode"/>
                <dgm:constr type="w" for="ch" forName="imagNode" refType="w"/>
                <dgm:constr type="h" for="ch" forName="imagNode" refType="h" fact="0.33"/>
                <dgm:constr type="ctrX" for="ch" forName="imagNode" refType="w" fact="0.5"/>
                <dgm:constr type="t" for="ch" forName="imagNode" refType="h" fact="0.06"/>
              </dgm:constrLst>
              <dgm:ruleLst/>
              <dgm:layoutNode name="node" styleLbl="node1">
                <dgm:varLst>
                  <dgm:bulletEnabled val="1"/>
                </dgm:varLst>
                <dgm:alg type="tx">
                  <dgm:param type="txAnchorVert" val="t"/>
                </dgm:alg>
                <dgm:shape xmlns:r="http://schemas.openxmlformats.org/officeDocument/2006/relationships" rot="180" type="round2SameRect" r:blip="">
                  <dgm:adjLst>
                    <dgm:adj idx="1" val="0.105"/>
                  </dgm:adjLst>
                </dgm:shape>
                <dgm:presOf axis="desOrSelf" ptType="node"/>
                <dgm:constrLst>
                  <dgm:constr type="primFontSz" val="65"/>
                </dgm:constrLst>
                <dgm:ruleLst>
                  <dgm:rule type="primFontSz" val="5" fact="NaN" max="NaN"/>
                </dgm:ruleLst>
              </dgm:layoutNode>
              <dgm:layoutNode name="invisiNode">
                <dgm:alg type="sp"/>
                <dgm:shape xmlns:r="http://schemas.openxmlformats.org/officeDocument/2006/relationships" type="roundRect" r:blip="" hideGeom="1">
                  <dgm:adjLst>
                    <dgm:adj idx="1" val="0.1"/>
                  </dgm:adjLst>
                </dgm:shape>
                <dgm:presOf/>
                <dgm:constrLst/>
                <dgm:ruleLst/>
              </dgm:layoutNode>
              <dgm:layoutNode name="imagNode" styleLbl="fgImgPlace1">
                <dgm:alg type="sp"/>
                <dgm:shape xmlns:r="http://schemas.openxmlformats.org/officeDocument/2006/relationships" type="roundRect" r:blip="" zOrderOff="-2" blipPhldr="1">
                  <dgm:adjLst>
                    <dgm:adj idx="1" val="0.1"/>
                  </dgm:adjLst>
                </dgm:shape>
                <dgm:presOf/>
                <dgm:constrLst/>
                <dgm:ruleLst/>
              </dgm:layoutNode>
            </dgm:layoutNode>
            <dgm:forEach name="sibTransForEach" axis="followSib" ptType="sibTrans" cnt="1">
              <dgm:layoutNode name="sibTrans">
                <dgm:alg type="sp"/>
                <dgm:shape xmlns:r="http://schemas.openxmlformats.org/officeDocument/2006/relationships" type="rect" r:blip="" hideGeom="1">
                  <dgm:adjLst/>
                </dgm:shape>
                <dgm:presOf axis="self"/>
                <dgm:constrLst/>
                <dgm:ruleLst/>
              </dgm:layoutNode>
            </dgm:forEach>
          </dgm:forEach>
        </dgm:layoutNode>
      </dgm:if>
      <dgm:else name="Name6"/>
    </dgm:choos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hProcess10">
  <dgm:title val=""/>
  <dgm:desc val=""/>
  <dgm:catLst>
    <dgm:cat type="process" pri="3000"/>
    <dgm:cat type="picture" pri="30000"/>
    <dgm:cat type="pictureconvert" pri="3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osite" refType="w"/>
      <dgm:constr type="w" for="ch" ptType="sibTrans" refType="w" refFor="ch" refForName="composite" op="equ" fact="0.3333"/>
      <dgm:constr type="primFontSz" for="des" forName="txNode" op="equ" val="65"/>
      <dgm:constr type="primFontSz" for="des" forName="connTx" op="equ" val="55"/>
      <dgm:constr type="primFontSz" for="des" forName="connTx" refType="primFontSz" refFor="des" refForName="txNode" op="lte" fact="0.8"/>
    </dgm:constrLst>
    <dgm:ruleLst/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l" for="ch" forName="imagSh"/>
              <dgm:constr type="w" for="ch" forName="imagSh" refType="w" fact="0.86"/>
              <dgm:constr type="t" for="ch" forName="imagSh"/>
              <dgm:constr type="h" for="ch" forName="imagSh" refType="w" refFor="ch" refForName="imagSh"/>
              <dgm:constr type="l" for="ch" forName="txNode" refType="w" fact="0.14"/>
              <dgm:constr type="w" for="ch" forName="txNode" refType="w" refFor="ch" refForName="imagSh"/>
              <dgm:constr type="t" for="ch" forName="txNode" refType="h" refFor="ch" refForName="imagSh" fact="0.6"/>
              <dgm:constr type="h" for="ch" forName="txNode" refType="h" refFor="ch" refForName="imagSh"/>
            </dgm:constrLst>
          </dgm:if>
          <dgm:else name="Name7">
            <dgm:constrLst>
              <dgm:constr type="l" for="ch" forName="imagSh" refType="w" fact="0.14"/>
              <dgm:constr type="w" for="ch" forName="imagSh" refType="w" fact="0.86"/>
              <dgm:constr type="t" for="ch" forName="imagSh"/>
              <dgm:constr type="h" for="ch" forName="imagSh" refType="w" refFor="ch" refForName="imagSh"/>
              <dgm:constr type="l" for="ch" forName="txNode"/>
              <dgm:constr type="w" for="ch" forName="txNode" refType="w" refFor="ch" refForName="imagSh"/>
              <dgm:constr type="t" for="ch" forName="txNode" refType="h" refFor="ch" refForName="imagSh" fact="0.6"/>
              <dgm:constr type="h" for="ch" forName="txNode" refType="h" refFor="ch" refForName="imagSh"/>
            </dgm:constrLst>
          </dgm:else>
        </dgm:choose>
        <dgm:ruleLst/>
        <dgm:layoutNode name="imagSh" styleLbl="bgImgPlace1">
          <dgm:alg type="sp"/>
          <dgm:shape xmlns:r="http://schemas.openxmlformats.org/officeDocument/2006/relationships" type="roundRect" r:blip="" blipPhldr="1">
            <dgm:adjLst>
              <dgm:adj idx="1" val="0.1"/>
            </dgm:adjLst>
          </dgm:shape>
          <dgm:presOf/>
          <dgm:constrLst/>
          <dgm:ruleLst/>
        </dgm:layoutNode>
        <dgm:layoutNode name="tx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  <dgm:param type="srcNode" val="imagSh"/>
            <dgm:param type="dstNode" val="imagSh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35"/>
            <dgm:constr type="endPad" refType="connDist" fact="0.3"/>
          </dgm:constrLst>
          <dgm:ruleLst/>
          <dgm:layoutNode name="connTx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10/21/24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algn="r" defTabSz="914400" rtl="1" eaLnBrk="1" latinLnBrk="0" hangingPunct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E96DB35-9C47-CDEA-BC9C-34CBD763068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1B6BB58-85CE-6471-C530-5491EDD7652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E122003-7FF4-1458-B969-FF22C4AA4A0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algn="r" defTabSz="914400" rtl="1" eaLnBrk="1" latinLnBrk="0" hangingPunct="1"/>
            <a:endParaRPr lang="en-US" sz="160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EC7EFA3-29BA-2961-B195-CD9DBC85860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876846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algn="r" defTabSz="914400" rtl="1" eaLnBrk="1" latinLnBrk="0" hangingPunct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820242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2F43CA3-8C09-F8D2-F5EA-BF8C6EFCABA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26CB2C5-DE49-D3C8-AF78-626CDCCF207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E05DF20-99DD-C69C-2823-751B01C85D9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SA" sz="1200" b="1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FF18145-5046-4163-6B0D-16EA59495FF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213407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S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467138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3D77B9A-5655-BCC9-AE4E-7E84402B139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FA5ED50-21B9-C295-98D9-F173F1B7E97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8405410-63F1-F8A7-266E-B79045681C0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E242E09-80FC-70C4-0E4D-E75A65DD9EC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133980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7579A55-193D-6834-E938-6413F8A1043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9F68436-6337-9824-CA8E-5E9F57C0570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10DC43A-569E-1811-6EB9-25358BCA196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DD7A2AE-E998-9268-61F3-6A9ABECC5F8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291659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44AE552-EA12-2FA6-7602-F9B4B900B54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32903A1-A79A-0D24-55C3-3643E1FB372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87E9576-A397-F95D-D1CC-509C6B436F1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algn="r" defTabSz="914400" rtl="1" eaLnBrk="1" latinLnBrk="0" hangingPunct="1"/>
            <a:endParaRPr lang="en-US" sz="140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FBBF7D4-2C4D-3CA8-E8FB-C7E8D3D6D14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711468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74C2F77-FE33-900F-6A9D-0D957319130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E61AFB1-F235-3B98-4C89-BA323333D7A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40779A6-5524-5CF7-8120-9D455643340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6320A11-EE74-37C4-6840-695D0685CCE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860259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E7CEA1C-A533-695B-56BA-6E4E104628B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0AEB952-B476-E622-D227-D15165A367C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DBD1008-6E37-AC6B-17F1-03FB60CADFA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SA" sz="1200" b="1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6CBEB4E-EC83-C32D-ACCA-600AC5BF5A6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893180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DBFE7AA-1A17-250C-1FA1-A5D2AEA88F0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AC06CA6-A10F-4B1D-06E1-CB4F9FF95E0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7EEBB6B-3465-AE9C-4C94-B5A49DE7F98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algn="r" defTabSz="914400" rtl="1" eaLnBrk="1" latinLnBrk="0" hangingPunct="1"/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8F5BAB0-7B8C-C712-3042-86497033665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47160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FD7C7AF-DDBC-74B3-80B8-2704408F099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72C3CBF-1A28-F5A6-BE99-9E4902C192B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A3661B4-7E1A-1E83-C172-5AE5DCD19BC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algn="r" defTabSz="914400" rtl="1" eaLnBrk="1" latinLnBrk="0" hangingPunct="1"/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C28661C-D6AE-3B91-06B5-85EAFD57EB3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230230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9014F41-5DDA-51D2-140C-B85D26BE9B8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4F7B17E-C3BD-F012-424E-FD5F996EB4A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573A26F-5523-2EBA-E398-871633B9DFE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SA" sz="140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C2681A6-24C4-8972-BDED-916300AB487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357057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38C968E-164E-358A-3316-E8AD2239F09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7B735DE-10FA-2C56-328E-44F099F3811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8175BB2-6B58-FCB0-A99A-58226299D7D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algn="r" defTabSz="914400" rtl="1" eaLnBrk="1" latinLnBrk="0" hangingPunct="1"/>
            <a:endParaRPr lang="en-US" sz="140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C4F4079-C8F5-DF18-0B10-099419A9B67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6299180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94630A7-A94D-C3BA-C69A-D3B01E55B11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F4CC539-5229-D70A-48F1-9EA7460B8D8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61CE5A6-C595-DCF9-450A-5DBAC320899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SA" sz="140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1F778C8-8A19-6DD3-F559-5701FDFE7F9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746852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20D9A52-8DDC-1C1F-C0A0-1A22416EDA8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492C8BD-C233-009D-490C-C426F8835F1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A48CCF8-2FF3-F867-6CB0-C66197FCDFA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SA" sz="140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78373D3-C599-E8DC-BF44-5B9F547784D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879631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154ACAC-B9CF-0A62-8F30-1029C3EFD94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505586C-739F-C118-AC8F-3D0B28B9F4D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8AE2FCC-C7E9-0510-1810-8D4861DCF8F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SA" sz="140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438D2AA-B796-4C6A-7E2F-01DC646497A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569018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CEAF40F-1158-393E-D958-5915FA60469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337E64E-D22D-6D35-93E5-E24A600DED5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7C1B76D-5916-EB5B-4E0B-C6E58ADC1DB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r>
              <a:rPr lang="ar-SA" b="1" dirty="0"/>
              <a:t> </a:t>
            </a:r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E3CE5AF-786A-38B8-795E-FBCAF19E0FF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773000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4B6FA75-480D-2F6F-08DE-604F2698B95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F681A76-4108-8D14-2BCD-DD3F3D6E914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85E46ED-49F1-3CAB-4BAD-DD0E4CEE594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r>
              <a:rPr lang="ar-SA" b="1" dirty="0"/>
              <a:t> </a:t>
            </a:r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2D2D690-CD12-1D23-9BCE-5AE7C88CADA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0963767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E942324-A61D-72F2-0231-95C865EB12D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A9C6D91-BF57-34B6-6140-B8062176541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547B866-960B-D221-54BE-DD0CAC8FCD0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520AFD7-C083-8665-191A-55FED320F49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2451809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E162CE3-C2F3-2333-F66E-720F6CFC7BB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F2BB603-C07F-DD24-C22E-1E3A8F8F62E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2C77D37-42AC-E774-E498-D0287597CD5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algn="just" rtl="1" fontAlgn="base">
              <a:buFont typeface="+mj-lt"/>
              <a:buNone/>
            </a:pPr>
            <a:endParaRPr lang="ar-SA" b="0" i="0" u="none" strike="noStrike" dirty="0">
              <a:solidFill>
                <a:srgbClr val="282828"/>
              </a:solidFill>
              <a:effectLst/>
              <a:latin typeface="Baloo Bhaijaan 2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4660DE5-26B1-E9C5-36EF-B76F79AA40B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6075872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4E8879E-EB6E-1477-F768-8C9A76E5ED1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0D4C19C-FCD7-0D05-D055-90FB88B308A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3C41DAA-1342-8C57-581D-E03BEBFEAC0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 rtl="1" fontAlgn="base"/>
            <a:endParaRPr lang="ar-SA" b="0" i="0" u="none" strike="noStrike" dirty="0">
              <a:solidFill>
                <a:srgbClr val="282828"/>
              </a:solidFill>
              <a:effectLst/>
              <a:latin typeface="Baloo Bhaijaan 2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E19AB45-5256-2063-08B2-79AB413BA33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7515764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7CE4252-332B-1718-7A9B-0875C41A386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5BEC5CB-6C41-B5C2-770F-734613D53FF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EB7E91B-98F4-E31E-20AC-E5E7B3356FC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r>
              <a:rPr lang="ar-SA" b="1" dirty="0"/>
              <a:t> </a:t>
            </a:r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AE7ED0B-F6C5-C9FD-A76A-58B15C890C4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3181549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E028AE3-2E7F-1376-B9E5-8712AE0F784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E7EDE1D-56C2-650F-CD50-2C293DF4DBD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06A8994-AF24-D234-B7F0-98C9E04D826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5466B69-AAEC-3D5D-C9AF-40D3583067D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8405739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7159EF7-4007-7EC7-50C9-9FAB96B29ED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F9D0B09-2B28-1398-E20D-6FDB8A268DD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FED6CC4-860D-390D-BF40-4E6F2473743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SA" sz="1200" b="1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A2C02C5-3B9B-6158-3EA8-B2788596308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0853415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99A15DB-CFD5-856A-240E-3AB811B64BE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06220A2-BDB1-A3A6-FF71-43887E52236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86C8BBD-D7D9-2872-2B32-31F51ECCE8E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algn="r" defTabSz="914400" rtl="1" eaLnBrk="1" latinLnBrk="0" hangingPunct="1"/>
            <a:endParaRPr lang="en-US" sz="140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ACC1893-11A8-E009-5C4A-4E99444972B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5776833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1B787D2-A6C5-54D6-3F90-6B24BBA0A65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3287426-6D64-5E57-0844-84C033D369F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8E70123-3AF0-3262-4FAE-45697C4BE4B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5D1F53E-D296-8F3C-B8EC-56DB4FA6EEF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8424003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7B35CC7-C107-E1B1-BE6F-212D23BC056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88CCB87-0B32-4CF6-15D1-6D2F9BF7352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D771869-E1D0-EED1-174C-AF78F531841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EA99553-01A7-3E01-0E83-90C08F881E2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4859867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73A438B-ECAE-171F-EB96-B2371EB03E9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1B73708-5CDD-C965-D08B-A2C0586B463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382581A-5EC9-F65D-182F-61971B3ED20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algn="r" defTabSz="914400" rtl="1" eaLnBrk="1" latinLnBrk="0" hangingPunct="1"/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7238A2A-0250-9587-4DD0-D7021B3B2B0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9972231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91E4B74-D785-1848-2635-EE5067432BF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A53F6FA-6512-1866-8E43-303FCCAD27A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40AFEE6-B661-CE6E-C17D-414D57D61A0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SA" sz="1200" b="1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E00DF3C-ED9E-F08B-620B-2F86782DC85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4584419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AF1CB8C-8F1E-A05B-5D6B-A15FD473618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7DFA377-8F3A-CFB0-FCF4-410E41D2A70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633732D-DAD1-14F5-7C32-D0BD8D8029E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SA" sz="140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E778839-F7A8-E337-7CAF-8D5C7CB7717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1115725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8357E27-D67B-9B08-C1F8-C74DF0B9322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3977857-F120-A12F-CD53-F6D07D2608D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6D21E70-D687-003B-A217-F817EAD2A1B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SA" sz="140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70EE3A8-EA86-8295-2046-1D827F6E294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5182850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0424815-EC44-4213-704B-9679F93B1F6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8641E18-83A4-213B-A663-DCE9194A25F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784533C-2D6B-653E-4FAC-2F33B6A17A5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SA" sz="110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EAA9051-2F8B-3D22-B975-F1CFC98029F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9627316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456D7EE-739D-9FAD-0345-6F7CF5F7DDA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1F70927-C529-5147-C151-41CF804384F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7AB2B29-868D-F1FF-B8D7-70729CFD0F2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CE2DE55-E85C-5775-8684-3318D35701F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335103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2610A52-B5A0-57DD-59DF-0E75FB79676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B035627-307A-11F8-9D3E-965350DFE7A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2771057-266E-2409-9FE1-EB5BD50E2CD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SA" sz="140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3106493-0F04-AB3F-FE59-EF5994B984D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0603547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algn="r" defTabSz="914400" rtl="1" eaLnBrk="1" latinLnBrk="0" hangingPunct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5600670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D25CE5F-6642-C416-98D1-44F2C780009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70CA677-3A82-973B-B245-EED68ACA133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6ABC277-30C8-C4B3-E31C-B2AA6353110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SA" sz="140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007F5FA-A047-E44A-C333-4A1D981EA69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9078900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992D4A6-6F1F-73FC-0523-B596E3E13ED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60111D5-7F72-9DB7-9B02-3E02EBA0B39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55E2AB5-CF47-740D-98E2-69E4ECC3E71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algn="r" defTabSz="914400" rtl="1" eaLnBrk="1" latinLnBrk="0" hangingPunct="1"/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3834365-D955-F843-C735-4C9FFDBF958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65109858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61EB7DE-09E2-1B39-5FBF-906479C04A3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58FE410-75AD-7B1C-8013-0DF7AFD3ACC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09136BA-1440-987D-CA9B-43686B67004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SA" sz="140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2A5D821-4BCC-7862-77A7-D54EDFECF5F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4754101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2407F86-530B-74DA-C822-D36419E1B83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CC3B601-075E-AD99-11E9-DDD6FBADCE9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ED2C312-64CA-F178-C29E-A7CD891EC0C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SA" sz="140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97EC885-9A64-779F-12F9-1C5935A2D9F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861527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793395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10/21/24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10/21/24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10/21/24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10/21/24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10/21/24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10/21/24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10/21/24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10/21/24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10/21/24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10/21/24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10/21/24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10/21/24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1" r:id="rId12"/>
    <p:sldLayoutId id="2147483664" r:id="rId13"/>
    <p:sldLayoutId id="2147483665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6.jp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3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7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2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2.xml"/><Relationship Id="rId5" Type="http://schemas.openxmlformats.org/officeDocument/2006/relationships/diagramLayout" Target="../diagrams/layout2.xml"/><Relationship Id="rId4" Type="http://schemas.openxmlformats.org/officeDocument/2006/relationships/diagramData" Target="../diagrams/data2.xml"/></Relationships>
</file>

<file path=ppt/slides/_rels/slide8.xml.rels><?xml version="1.0" encoding="UTF-8" standalone="yes"?>
<Relationships xmlns="http://schemas.openxmlformats.org/package/2006/relationships"><Relationship Id="rId8" Type="http://schemas.microsoft.com/office/2007/relationships/diagramDrawing" Target="../diagrams/drawing3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3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3.xml"/><Relationship Id="rId5" Type="http://schemas.openxmlformats.org/officeDocument/2006/relationships/diagramLayout" Target="../diagrams/layout3.xml"/><Relationship Id="rId4" Type="http://schemas.openxmlformats.org/officeDocument/2006/relationships/diagramData" Target="../diagrams/data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8" Type="http://schemas.microsoft.com/office/2007/relationships/diagramDrawing" Target="../diagrams/drawing4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4.xm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4.xml"/><Relationship Id="rId5" Type="http://schemas.openxmlformats.org/officeDocument/2006/relationships/diagramLayout" Target="../diagrams/layout4.xml"/><Relationship Id="rId4" Type="http://schemas.openxmlformats.org/officeDocument/2006/relationships/diagramData" Target="../diagrams/data4.xml"/></Relationships>
</file>

<file path=ppt/slides/_rels/slide12.xml.rels><?xml version="1.0" encoding="UTF-8" standalone="yes"?>
<Relationships xmlns="http://schemas.openxmlformats.org/package/2006/relationships"><Relationship Id="rId8" Type="http://schemas.microsoft.com/office/2007/relationships/diagramDrawing" Target="../diagrams/drawing5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5.xm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5.xml"/><Relationship Id="rId5" Type="http://schemas.openxmlformats.org/officeDocument/2006/relationships/diagramLayout" Target="../diagrams/layout5.xml"/><Relationship Id="rId4" Type="http://schemas.openxmlformats.org/officeDocument/2006/relationships/diagramData" Target="../diagrams/data5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15.png"/><Relationship Id="rId4" Type="http://schemas.openxmlformats.org/officeDocument/2006/relationships/hyperlink" Target="https://ads.google.com/intl/en_eg/home/tools/keyword-planner/" TargetMode="External"/></Relationships>
</file>

<file path=ppt/slides/_rels/slide14.xml.rels><?xml version="1.0" encoding="UTF-8" standalone="yes"?>
<Relationships xmlns="http://schemas.openxmlformats.org/package/2006/relationships"><Relationship Id="rId8" Type="http://schemas.microsoft.com/office/2007/relationships/diagramDrawing" Target="../diagrams/drawing6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6.xm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6.xml"/><Relationship Id="rId5" Type="http://schemas.openxmlformats.org/officeDocument/2006/relationships/diagramLayout" Target="../diagrams/layout6.xml"/><Relationship Id="rId4" Type="http://schemas.openxmlformats.org/officeDocument/2006/relationships/diagramData" Target="../diagrams/data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6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17.png"/><Relationship Id="rId4" Type="http://schemas.openxmlformats.org/officeDocument/2006/relationships/hyperlink" Target="https://www.google.com/adsense/start/" TargetMode="Externa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8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9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20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21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22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23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8" Type="http://schemas.microsoft.com/office/2007/relationships/diagramDrawing" Target="../diagrams/drawing7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7.xml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7.xml"/><Relationship Id="rId5" Type="http://schemas.openxmlformats.org/officeDocument/2006/relationships/diagramLayout" Target="../diagrams/layout7.xml"/><Relationship Id="rId4" Type="http://schemas.openxmlformats.org/officeDocument/2006/relationships/diagramData" Target="../diagrams/data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3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3.xml"/></Relationships>
</file>

<file path=ppt/slides/_rels/slide29.xml.rels><?xml version="1.0" encoding="UTF-8" standalone="yes"?>
<Relationships xmlns="http://schemas.openxmlformats.org/package/2006/relationships"><Relationship Id="rId8" Type="http://schemas.microsoft.com/office/2007/relationships/diagramDrawing" Target="../diagrams/drawing8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8.xml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8.xml"/><Relationship Id="rId5" Type="http://schemas.openxmlformats.org/officeDocument/2006/relationships/diagramLayout" Target="../diagrams/layout8.xml"/><Relationship Id="rId4" Type="http://schemas.openxmlformats.org/officeDocument/2006/relationships/diagramData" Target="../diagrams/data8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3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3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3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24.jpe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25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8" Type="http://schemas.microsoft.com/office/2007/relationships/diagramDrawing" Target="../diagrams/drawing9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9.xml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9.xml"/><Relationship Id="rId5" Type="http://schemas.openxmlformats.org/officeDocument/2006/relationships/diagramLayout" Target="../diagrams/layout9.xml"/><Relationship Id="rId4" Type="http://schemas.openxmlformats.org/officeDocument/2006/relationships/diagramData" Target="../diagrams/data9.xml"/></Relationships>
</file>

<file path=ppt/slides/_rels/slide38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0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10.xml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10.xml"/><Relationship Id="rId5" Type="http://schemas.openxmlformats.org/officeDocument/2006/relationships/diagramLayout" Target="../diagrams/layout10.xml"/><Relationship Id="rId4" Type="http://schemas.openxmlformats.org/officeDocument/2006/relationships/diagramData" Target="../diagrams/data10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28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29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33.png"/><Relationship Id="rId5" Type="http://schemas.openxmlformats.org/officeDocument/2006/relationships/image" Target="../media/image32.svg"/><Relationship Id="rId4" Type="http://schemas.openxmlformats.org/officeDocument/2006/relationships/image" Target="../media/image3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/>
          <p:cNvSpPr/>
          <p:nvPr/>
        </p:nvSpPr>
        <p:spPr>
          <a:xfrm flipV="1">
            <a:off x="-1" y="-43544"/>
            <a:ext cx="12191999" cy="5504892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ID"/>
          </a:p>
        </p:txBody>
      </p:sp>
      <p:sp>
        <p:nvSpPr>
          <p:cNvPr id="9" name="TextBox 8"/>
          <p:cNvSpPr txBox="1"/>
          <p:nvPr/>
        </p:nvSpPr>
        <p:spPr>
          <a:xfrm>
            <a:off x="7516696" y="1911120"/>
            <a:ext cx="464483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sz="4000" b="1" dirty="0">
                <a:solidFill>
                  <a:schemeClr val="accent1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الحملات التسويقية الرقمية </a:t>
            </a:r>
            <a:endParaRPr lang="en-US" sz="8000" b="1" dirty="0">
              <a:solidFill>
                <a:schemeClr val="accent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Rectangle: Rounded Corners 9"/>
          <p:cNvSpPr/>
          <p:nvPr/>
        </p:nvSpPr>
        <p:spPr>
          <a:xfrm>
            <a:off x="4245430" y="3121967"/>
            <a:ext cx="7475130" cy="1926902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2800" b="1" dirty="0">
                <a:solidFill>
                  <a:srgbClr val="0070C0"/>
                </a:solidFill>
                <a:latin typeface="Alexandria" charset="0"/>
                <a:cs typeface="Alexandria" charset="0"/>
              </a:rPr>
              <a:t>الأسبوع ٤</a:t>
            </a:r>
          </a:p>
          <a:p>
            <a:pPr algn="ctr" rtl="1"/>
            <a:r>
              <a:rPr lang="ar-SA" sz="4400" b="1" dirty="0">
                <a:solidFill>
                  <a:schemeClr val="tx1"/>
                </a:solidFill>
                <a:latin typeface="Alexandria" charset="0"/>
                <a:cs typeface="Alexandria" charset="0"/>
              </a:rPr>
              <a:t>حملات الدفع بالنقرة</a:t>
            </a:r>
            <a:r>
              <a:rPr lang="en-GB" sz="4400" b="1" dirty="0">
                <a:solidFill>
                  <a:schemeClr val="tx1"/>
                </a:solidFill>
                <a:latin typeface="Alexandria" charset="0"/>
                <a:cs typeface="Alexandria" charset="0"/>
              </a:rPr>
              <a:t>PPC </a:t>
            </a:r>
            <a:r>
              <a:rPr lang="ar-SA" sz="4400" b="1" dirty="0">
                <a:solidFill>
                  <a:schemeClr val="tx1"/>
                </a:solidFill>
                <a:latin typeface="Alexandria" charset="0"/>
                <a:cs typeface="Alexandria" charset="0"/>
              </a:rPr>
              <a:t> في التسويق الرقمي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9390224" y="2504563"/>
            <a:ext cx="110959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MKT 224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5978633" y="5978412"/>
            <a:ext cx="599214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ar-SA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د. محمد عادل عبدالرازق</a:t>
            </a:r>
          </a:p>
          <a:p>
            <a:pPr algn="r" rtl="1"/>
            <a:r>
              <a:rPr lang="ar-SA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دكتوراة إدارة الأعمال، جامعة اكستر، إنجلترا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8805797" y="5538054"/>
            <a:ext cx="726509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A" sz="2400" dirty="0">
                <a:solidFill>
                  <a:srgbClr val="00B0F0"/>
                </a:solidFill>
                <a:latin typeface="Alexandria" charset="0"/>
                <a:cs typeface="Alexandria" charset="0"/>
              </a:rPr>
              <a:t>اعداد</a:t>
            </a:r>
            <a:endParaRPr lang="en-US" sz="2400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pic>
        <p:nvPicPr>
          <p:cNvPr id="16" name="Picture Placeholder 15" descr="A finger touching a button on a coin&#10;&#10;Description automatically generated">
            <a:extLst>
              <a:ext uri="{FF2B5EF4-FFF2-40B4-BE49-F238E27FC236}">
                <a16:creationId xmlns:a16="http://schemas.microsoft.com/office/drawing/2014/main" id="{8A01EB99-D39E-D87B-3932-A0A56A254E97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552" b="9552"/>
          <a:stretch>
            <a:fillRect/>
          </a:stretch>
        </p:blipFill>
        <p:spPr>
          <a:xfrm>
            <a:off x="1" y="0"/>
            <a:ext cx="7412837" cy="4537585"/>
          </a:xfr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A2F2B08-DF15-B5BC-7046-3B272C2FB69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B5EFADBE-039F-88B7-7A03-0BB0351DF815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E0F52CD0-998C-E8D0-E2B1-D4AC4439675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E14054A2-6C47-A280-138F-0DB8948C339C}"/>
              </a:ext>
            </a:extLst>
          </p:cNvPr>
          <p:cNvSpPr txBox="1"/>
          <p:nvPr/>
        </p:nvSpPr>
        <p:spPr>
          <a:xfrm>
            <a:off x="6096000" y="1333017"/>
            <a:ext cx="53978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ar-SA" sz="3600" b="1" dirty="0">
                <a:solidFill>
                  <a:srgbClr val="00B0F0"/>
                </a:solidFill>
                <a:latin typeface="Alexandria" charset="0"/>
              </a:rPr>
              <a:t>أهداف المحاضرة التعليمية</a:t>
            </a:r>
            <a:endParaRPr lang="en-US" sz="3600" b="1" dirty="0">
              <a:solidFill>
                <a:srgbClr val="00B0F0"/>
              </a:solidFill>
              <a:latin typeface="Alexandria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993EA99B-B0D9-25CD-D599-55AE32A87924}"/>
              </a:ext>
            </a:extLst>
          </p:cNvPr>
          <p:cNvSpPr txBox="1"/>
          <p:nvPr/>
        </p:nvSpPr>
        <p:spPr>
          <a:xfrm>
            <a:off x="3644835" y="1982069"/>
            <a:ext cx="7458593" cy="47546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defTabSz="914400" rtl="1" eaLnBrk="1" latinLnBrk="0" hangingPunct="1">
              <a:lnSpc>
                <a:spcPct val="200000"/>
              </a:lnSpc>
            </a:pPr>
            <a:r>
              <a:rPr lang="ar-SA" sz="28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في نهاية هذه المحاضرة، سيكون الطلاب قادرين على:</a:t>
            </a:r>
          </a:p>
          <a:p>
            <a:pPr algn="r" rtl="1">
              <a:lnSpc>
                <a:spcPct val="150000"/>
              </a:lnSpc>
              <a:buFont typeface="+mj-lt"/>
              <a:buAutoNum type="arabicPeriod"/>
            </a:pPr>
            <a:r>
              <a:rPr lang="ar-SA" sz="2800" dirty="0"/>
              <a:t>فهم مفهوم وآلية عمل حملات الدفع بالنقرة </a:t>
            </a:r>
            <a:r>
              <a:rPr lang="en-GB" sz="2800" dirty="0"/>
              <a:t>PPC</a:t>
            </a:r>
          </a:p>
          <a:p>
            <a:pPr algn="r" rtl="1">
              <a:lnSpc>
                <a:spcPct val="150000"/>
              </a:lnSpc>
              <a:buFont typeface="+mj-lt"/>
              <a:buAutoNum type="arabicPeriod"/>
            </a:pPr>
            <a:r>
              <a:rPr lang="ar-SA" sz="2800" dirty="0"/>
              <a:t>تعلم كيفية إعداد حملة </a:t>
            </a:r>
            <a:r>
              <a:rPr lang="en-GB" sz="2800" dirty="0"/>
              <a:t>PPC </a:t>
            </a:r>
            <a:r>
              <a:rPr lang="ar-SA" sz="2800" dirty="0"/>
              <a:t> فعالة.</a:t>
            </a:r>
          </a:p>
          <a:p>
            <a:pPr algn="r" rtl="1">
              <a:lnSpc>
                <a:spcPct val="150000"/>
              </a:lnSpc>
              <a:buFont typeface="+mj-lt"/>
              <a:buAutoNum type="arabicPeriod"/>
            </a:pPr>
            <a:r>
              <a:rPr lang="ar-SA" sz="2800" dirty="0"/>
              <a:t>معرفة كيفية إدارة ميزانية الحملة وتحقيق أقصى استفادة.</a:t>
            </a:r>
          </a:p>
          <a:p>
            <a:pPr algn="r" rtl="1">
              <a:lnSpc>
                <a:spcPct val="150000"/>
              </a:lnSpc>
              <a:buFont typeface="+mj-lt"/>
              <a:buAutoNum type="arabicPeriod"/>
            </a:pPr>
            <a:r>
              <a:rPr lang="ar-SA" sz="2800" dirty="0"/>
              <a:t>القدرة على تحليل وتحسين أداء الحملة باستخدام أدوات التحليل.</a:t>
            </a:r>
          </a:p>
          <a:p>
            <a:pPr algn="r" rtl="1">
              <a:lnSpc>
                <a:spcPct val="150000"/>
              </a:lnSpc>
              <a:buFont typeface="+mj-lt"/>
              <a:buAutoNum type="arabicPeriod"/>
            </a:pPr>
            <a:r>
              <a:rPr lang="ar-SA" sz="2800" dirty="0"/>
              <a:t>تطبيق استراتيجيات فعالة لإنشاء حملات ناجحة.</a:t>
            </a:r>
          </a:p>
          <a:p>
            <a:pPr algn="r" defTabSz="914400" rtl="1" eaLnBrk="1" latinLnBrk="0" hangingPunct="1">
              <a:lnSpc>
                <a:spcPct val="150000"/>
              </a:lnSpc>
            </a:pPr>
            <a:endParaRPr lang="ar-SA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Placeholder 4">
            <a:extLst>
              <a:ext uri="{FF2B5EF4-FFF2-40B4-BE49-F238E27FC236}">
                <a16:creationId xmlns:a16="http://schemas.microsoft.com/office/drawing/2014/main" id="{16A716AB-0779-42DB-4BC4-8830E03EF58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9" y="0"/>
            <a:ext cx="5138818" cy="6858000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33389386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31781DFC-285D-351D-2CE2-3F5C28293260}"/>
              </a:ext>
            </a:extLst>
          </p:cNvPr>
          <p:cNvSpPr txBox="1"/>
          <p:nvPr/>
        </p:nvSpPr>
        <p:spPr>
          <a:xfrm>
            <a:off x="6979912" y="1340522"/>
            <a:ext cx="53978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ar-SA" sz="3600" b="1" dirty="0">
                <a:solidFill>
                  <a:srgbClr val="00B0F0"/>
                </a:solidFill>
                <a:latin typeface="Alexandria" charset="0"/>
              </a:rPr>
              <a:t>مكونات المحاضرة</a:t>
            </a:r>
            <a:endParaRPr lang="en-US" sz="3600" b="1" dirty="0">
              <a:solidFill>
                <a:srgbClr val="00B0F0"/>
              </a:solidFill>
              <a:latin typeface="Alexandria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F1E49D2-1018-3ADF-328A-B0BDCB58B5A8}"/>
              </a:ext>
            </a:extLst>
          </p:cNvPr>
          <p:cNvSpPr txBox="1"/>
          <p:nvPr/>
        </p:nvSpPr>
        <p:spPr>
          <a:xfrm>
            <a:off x="2305201" y="1982069"/>
            <a:ext cx="8798228" cy="4269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defTabSz="914400" rtl="1" eaLnBrk="1" latinLnBrk="0" hangingPunct="1">
              <a:lnSpc>
                <a:spcPct val="200000"/>
              </a:lnSpc>
            </a:pPr>
            <a:r>
              <a:rPr lang="ar-SA" sz="28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الجزء الأول: </a:t>
            </a:r>
            <a:r>
              <a:rPr lang="ar-SA" sz="2800" dirty="0"/>
              <a:t>مفهوم وآلية عمل حملات الدفع بالنقرة.</a:t>
            </a:r>
          </a:p>
          <a:p>
            <a:pPr algn="r" rtl="1">
              <a:lnSpc>
                <a:spcPct val="200000"/>
              </a:lnSpc>
            </a:pPr>
            <a:r>
              <a:rPr lang="ar-SA" sz="28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الجزء الثاني: </a:t>
            </a:r>
            <a:r>
              <a:rPr lang="ar-SA" sz="2800" dirty="0"/>
              <a:t>خطوات إعداد حملة الدفع بالنقرة.</a:t>
            </a:r>
          </a:p>
          <a:p>
            <a:pPr algn="r" rtl="1">
              <a:lnSpc>
                <a:spcPct val="200000"/>
              </a:lnSpc>
            </a:pPr>
            <a:r>
              <a:rPr lang="ar-SA" sz="28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الجزء الثالث</a:t>
            </a:r>
            <a:r>
              <a:rPr lang="ar-S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ar-SA" sz="2800" dirty="0"/>
              <a:t>إدارة ميزانية وتكاليف حملة الدفع بالنقرة.</a:t>
            </a:r>
          </a:p>
          <a:p>
            <a:pPr algn="r" rtl="1">
              <a:lnSpc>
                <a:spcPct val="200000"/>
              </a:lnSpc>
            </a:pPr>
            <a:r>
              <a:rPr lang="ar-SA" sz="28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الجزء الرابع</a:t>
            </a:r>
            <a:r>
              <a:rPr lang="ar-S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ar-SA" sz="2800" dirty="0"/>
              <a:t>تحليل وتحسين أداء حملات الدفع بالنقرة.</a:t>
            </a:r>
          </a:p>
          <a:p>
            <a:pPr algn="r" rtl="1">
              <a:lnSpc>
                <a:spcPct val="200000"/>
              </a:lnSpc>
            </a:pPr>
            <a:r>
              <a:rPr lang="ar-SA" sz="28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الجزء الخامس</a:t>
            </a:r>
            <a:r>
              <a:rPr lang="ar-S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ar-SA" sz="2800" dirty="0"/>
              <a:t>استراتيجيات وتطبيقات عملية لحملات الدفع بالنقرة.</a:t>
            </a:r>
            <a:endParaRPr lang="ar-SA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Placeholder 4">
            <a:extLst>
              <a:ext uri="{FF2B5EF4-FFF2-40B4-BE49-F238E27FC236}">
                <a16:creationId xmlns:a16="http://schemas.microsoft.com/office/drawing/2014/main" id="{973F7132-F346-7E8D-27EC-54EA7884539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9" y="0"/>
            <a:ext cx="5138818" cy="6858000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9CBA9D3-315A-3516-A986-70452D4A980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9CE74662-0688-41EE-F49D-3F438A9AAFF5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C2647B6F-010C-8B90-30BE-D2F6F9C40FD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633BF318-5F70-705B-8DAC-9DFECD938E6A}"/>
              </a:ext>
            </a:extLst>
          </p:cNvPr>
          <p:cNvSpPr/>
          <p:nvPr/>
        </p:nvSpPr>
        <p:spPr>
          <a:xfrm>
            <a:off x="1193588" y="1468531"/>
            <a:ext cx="9345750" cy="430580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703466E5-26B2-1DE2-BF5F-CC1EB1DB5FE3}"/>
              </a:ext>
            </a:extLst>
          </p:cNvPr>
          <p:cNvSpPr txBox="1"/>
          <p:nvPr/>
        </p:nvSpPr>
        <p:spPr>
          <a:xfrm>
            <a:off x="2485572" y="2500919"/>
            <a:ext cx="6729610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ar-SA" sz="4400" b="1" dirty="0"/>
              <a:t>الجزء الأول:</a:t>
            </a:r>
          </a:p>
          <a:p>
            <a:pPr algn="ctr" rtl="1"/>
            <a:endParaRPr lang="ar-SA" sz="4400" b="1" dirty="0"/>
          </a:p>
          <a:p>
            <a:pPr algn="ctr" rtl="1"/>
            <a:r>
              <a:rPr lang="ar-SA" sz="4400" b="1" dirty="0"/>
              <a:t>مفهوم وآلية عمل حملات الدفع بالنقرة.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F078FA38-CFFE-78C1-AD94-BCC01D4C076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402978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92577C7-C7B3-712F-7554-270F252FF57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6386D57A-3D55-A735-400B-66536218BE54}"/>
              </a:ext>
            </a:extLst>
          </p:cNvPr>
          <p:cNvSpPr/>
          <p:nvPr/>
        </p:nvSpPr>
        <p:spPr>
          <a:xfrm>
            <a:off x="617280" y="1685494"/>
            <a:ext cx="10812720" cy="5172505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487B0B1-1CBE-5090-4508-0093555EEC53}"/>
              </a:ext>
            </a:extLst>
          </p:cNvPr>
          <p:cNvSpPr txBox="1"/>
          <p:nvPr/>
        </p:nvSpPr>
        <p:spPr>
          <a:xfrm>
            <a:off x="4033382" y="1163525"/>
            <a:ext cx="564546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dirty="0"/>
              <a:t>تعريف حملة الدفع بالنقرة</a:t>
            </a:r>
            <a:endParaRPr lang="en-US" sz="32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FAD9354-2ED2-24A1-2961-90004546B429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A0FF577-4F81-F59C-1710-F626AE917276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E08DD02-4964-7782-D5C0-19F3D330F224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>
                <a:solidFill>
                  <a:schemeClr val="bg1"/>
                </a:solidFill>
                <a:latin typeface="Alexandria" charset="0"/>
                <a:cs typeface="Alexandria" charset="0"/>
              </a:rPr>
              <a:t>04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12B8C4B1-1FA9-8528-B659-7304A0173B0D}"/>
              </a:ext>
            </a:extLst>
          </p:cNvPr>
          <p:cNvSpPr txBox="1"/>
          <p:nvPr/>
        </p:nvSpPr>
        <p:spPr>
          <a:xfrm>
            <a:off x="4163786" y="2081596"/>
            <a:ext cx="7021278" cy="453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SA" sz="2800" dirty="0"/>
              <a:t>حملات الدفع بالنقرة هي نوع من الإعلانات الرقمية التي يدفع فيها المعلن فقط عندما يقوم المستخدم بالنقر على الإعلان. يتم استخدام هذا النوع من الحملات عادةً في محركات البحث مثل </a:t>
            </a:r>
            <a:r>
              <a:rPr lang="en-GB" sz="2800" dirty="0"/>
              <a:t>Google، </a:t>
            </a:r>
            <a:r>
              <a:rPr lang="ar-SA" sz="2800" dirty="0"/>
              <a:t> بالإضافة إلى الشبكات الاجتماعية مثل </a:t>
            </a:r>
            <a:r>
              <a:rPr lang="en-GB" sz="2800" dirty="0"/>
              <a:t>Facebook </a:t>
            </a:r>
            <a:r>
              <a:rPr lang="ar-SA" sz="2800" dirty="0"/>
              <a:t> و</a:t>
            </a:r>
            <a:r>
              <a:rPr lang="en-GB" sz="2800" dirty="0"/>
              <a:t>Instagram. </a:t>
            </a:r>
            <a:r>
              <a:rPr lang="ar-SA" sz="2800" dirty="0"/>
              <a:t> هذه الحملات تتيح للمعلنين فرصة استهداف الجمهور بدقة بناءً على الكلمات الرئيسية التي يبحثون عنها أو اهتماماتهم وسلوكياتهم.</a:t>
            </a:r>
            <a:endParaRPr lang="ar-SA" sz="2600" dirty="0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212FE4E-F5A3-A199-E428-F11C3751D43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 descr="A hand cursor on a blue circle&#10;&#10;Description automatically generated">
            <a:extLst>
              <a:ext uri="{FF2B5EF4-FFF2-40B4-BE49-F238E27FC236}">
                <a16:creationId xmlns:a16="http://schemas.microsoft.com/office/drawing/2014/main" id="{4A7904C3-309D-B99B-9130-66BC3DF20F9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456553"/>
            <a:ext cx="3630386" cy="36303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73756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5007732-084F-09CF-B8F3-8F9B0BE4B8F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598C7EE9-72F7-98DE-BE4E-157946E9B0D4}"/>
              </a:ext>
            </a:extLst>
          </p:cNvPr>
          <p:cNvSpPr/>
          <p:nvPr/>
        </p:nvSpPr>
        <p:spPr>
          <a:xfrm>
            <a:off x="617280" y="1685494"/>
            <a:ext cx="10812720" cy="5172505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7C9AFA5-4734-7FF2-C088-882EE46D9F0C}"/>
              </a:ext>
            </a:extLst>
          </p:cNvPr>
          <p:cNvSpPr txBox="1"/>
          <p:nvPr/>
        </p:nvSpPr>
        <p:spPr>
          <a:xfrm>
            <a:off x="4033382" y="1163525"/>
            <a:ext cx="564546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dirty="0"/>
              <a:t>كيف تعمل حملات الدفع بالنقرة؟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14277A1-447F-2159-579A-F0CFC61C90F0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96251E5-70EB-A93B-BBC7-C22058449DDE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D886C01-F322-E41C-E001-11BEA02C545B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04</a:t>
            </a:r>
          </a:p>
        </p:txBody>
      </p:sp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934CD7A3-116C-FC7C-2367-A2EB144F075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845351143"/>
              </p:ext>
            </p:extLst>
          </p:nvPr>
        </p:nvGraphicFramePr>
        <p:xfrm>
          <a:off x="762001" y="2081596"/>
          <a:ext cx="10423064" cy="477640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7" name="Graphic 21">
            <a:extLst>
              <a:ext uri="{FF2B5EF4-FFF2-40B4-BE49-F238E27FC236}">
                <a16:creationId xmlns:a16="http://schemas.microsoft.com/office/drawing/2014/main" id="{88B6AC31-A0CD-F2F4-27AD-93FC0C21CAA2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B24A7EC8-5542-285A-A13D-D4D5AB797170}"/>
              </a:ext>
            </a:extLst>
          </p:cNvPr>
          <p:cNvSpPr txBox="1"/>
          <p:nvPr/>
        </p:nvSpPr>
        <p:spPr>
          <a:xfrm>
            <a:off x="3212553" y="2308363"/>
            <a:ext cx="809497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dirty="0">
                <a:solidFill>
                  <a:srgbClr val="C00000"/>
                </a:solidFill>
              </a:rPr>
              <a:t>تعمل حملات الدفع بالنقرة وفق الخطوات التالية:</a:t>
            </a:r>
            <a:endParaRPr lang="ar-SA" sz="3200" b="1" dirty="0">
              <a:solidFill>
                <a:srgbClr val="C00000"/>
              </a:solidFill>
              <a:latin typeface="Alexandria" charset="0"/>
              <a:cs typeface="Alexandri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647009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C4CF3D5-863B-3C7E-5EE6-93D69497408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7191715B-9F93-13DD-C869-49A31D77EC4B}"/>
              </a:ext>
            </a:extLst>
          </p:cNvPr>
          <p:cNvSpPr/>
          <p:nvPr/>
        </p:nvSpPr>
        <p:spPr>
          <a:xfrm>
            <a:off x="617280" y="1685495"/>
            <a:ext cx="10812720" cy="490354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FE3D09A-0681-8395-312C-69D9DE187788}"/>
              </a:ext>
            </a:extLst>
          </p:cNvPr>
          <p:cNvSpPr txBox="1"/>
          <p:nvPr/>
        </p:nvSpPr>
        <p:spPr>
          <a:xfrm>
            <a:off x="762000" y="1163525"/>
            <a:ext cx="96393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dirty="0"/>
              <a:t>أهمية استخدام الدفع بالنقرة في التسويق الرقمي</a:t>
            </a:r>
            <a:endParaRPr lang="ar-SA" sz="3200" b="1" dirty="0">
              <a:latin typeface="Alexandria" charset="0"/>
              <a:cs typeface="Alexandria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D42066F-010F-F6BA-B566-D9C70C832AE7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3299938C-E702-F0AC-A02F-228DC61F5E0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766EE407-BD46-93EF-BD56-D6E47DD60F6B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298220330"/>
              </p:ext>
            </p:extLst>
          </p:nvPr>
        </p:nvGraphicFramePr>
        <p:xfrm>
          <a:off x="762001" y="2642862"/>
          <a:ext cx="10333614" cy="380692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5" name="TextBox 4">
            <a:extLst>
              <a:ext uri="{FF2B5EF4-FFF2-40B4-BE49-F238E27FC236}">
                <a16:creationId xmlns:a16="http://schemas.microsoft.com/office/drawing/2014/main" id="{DE247A68-AD6B-C9C7-EF61-E57016CABA99}"/>
              </a:ext>
            </a:extLst>
          </p:cNvPr>
          <p:cNvSpPr txBox="1"/>
          <p:nvPr/>
        </p:nvSpPr>
        <p:spPr>
          <a:xfrm>
            <a:off x="617280" y="1799157"/>
            <a:ext cx="105069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2800" dirty="0">
                <a:solidFill>
                  <a:srgbClr val="C00000"/>
                </a:solidFill>
              </a:rPr>
              <a:t>تعتبر حملات الدفع بالنقرة من الأدوات الأساسية في التسويق الرقمي بسبب عدة عوامل:</a:t>
            </a:r>
            <a:endParaRPr lang="ar-SA" sz="2800" b="1" dirty="0">
              <a:solidFill>
                <a:srgbClr val="C00000"/>
              </a:solidFill>
              <a:latin typeface="Alexandria" charset="0"/>
              <a:cs typeface="Alexandri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790279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65B57AC-4C26-58DB-D626-9C81E6AA485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9D65C3F5-A438-EBEE-A36B-7D73E0ED59F6}"/>
              </a:ext>
            </a:extLst>
          </p:cNvPr>
          <p:cNvSpPr/>
          <p:nvPr/>
        </p:nvSpPr>
        <p:spPr>
          <a:xfrm>
            <a:off x="617279" y="1685495"/>
            <a:ext cx="10910691" cy="490354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43680FC-FA15-4683-92AC-5E2A0F85A951}"/>
              </a:ext>
            </a:extLst>
          </p:cNvPr>
          <p:cNvSpPr txBox="1"/>
          <p:nvPr/>
        </p:nvSpPr>
        <p:spPr>
          <a:xfrm>
            <a:off x="1583871" y="1163525"/>
            <a:ext cx="809497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dirty="0"/>
              <a:t>أنواع الإعلانات ضمن حملات الدفع بالنقرة</a:t>
            </a:r>
            <a:endParaRPr lang="ar-SA" sz="32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BD4BB04-F3FA-C310-25F4-708542B9A044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F345C8C-8258-5400-78C8-D1F5D05F7819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FE2920D-CB54-447A-EB9B-2B42B68E4313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04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1E7670AD-363F-1DF4-046E-63428658116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8" name="Diagram 7">
            <a:extLst>
              <a:ext uri="{FF2B5EF4-FFF2-40B4-BE49-F238E27FC236}">
                <a16:creationId xmlns:a16="http://schemas.microsoft.com/office/drawing/2014/main" id="{CBB5C0EA-FB47-C06A-DCE2-118B773292A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834251552"/>
              </p:ext>
            </p:extLst>
          </p:nvPr>
        </p:nvGraphicFramePr>
        <p:xfrm>
          <a:off x="1108693" y="2207274"/>
          <a:ext cx="9619177" cy="419352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28446175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4E63D0E-094D-95E7-340B-0C24342E936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9357B155-4A0D-BCFE-5557-A29EDE46F5DB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BE29089-A4DD-3675-CF4E-6F578BEBC7A7}"/>
              </a:ext>
            </a:extLst>
          </p:cNvPr>
          <p:cNvSpPr txBox="1"/>
          <p:nvPr/>
        </p:nvSpPr>
        <p:spPr>
          <a:xfrm>
            <a:off x="762000" y="1163525"/>
            <a:ext cx="96393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dirty="0"/>
              <a:t>مقارنة بين الدفع بالنقرة والطرق التسويقية الأخرى</a:t>
            </a:r>
            <a:endParaRPr lang="ar-SA" sz="3200" b="1" dirty="0">
              <a:latin typeface="Alexandria" charset="0"/>
              <a:cs typeface="Alexandria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EBA8F9D-AE78-1F7E-10DD-0B4DC8EF2E12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57CFB864-521A-29CB-7CEA-48F272CEE72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Rectangle 1">
            <a:extLst>
              <a:ext uri="{FF2B5EF4-FFF2-40B4-BE49-F238E27FC236}">
                <a16:creationId xmlns:a16="http://schemas.microsoft.com/office/drawing/2014/main" id="{7E922866-1550-EDCD-1176-8AA876DA5A89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8200" y="2347416"/>
            <a:ext cx="10069420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FD0F33EC-8F2E-167C-B1C2-A2522F4F64B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82727661"/>
              </p:ext>
            </p:extLst>
          </p:nvPr>
        </p:nvGraphicFramePr>
        <p:xfrm>
          <a:off x="996043" y="1935851"/>
          <a:ext cx="9911577" cy="3989996"/>
        </p:xfrm>
        <a:graphic>
          <a:graphicData uri="http://schemas.openxmlformats.org/drawingml/2006/table">
            <a:tbl>
              <a:tblPr rtl="1" firstRow="1" firstCol="1" bandRow="1">
                <a:tableStyleId>{5C22544A-7EE6-4342-B048-85BDC9FD1C3A}</a:tableStyleId>
              </a:tblPr>
              <a:tblGrid>
                <a:gridCol w="1991483">
                  <a:extLst>
                    <a:ext uri="{9D8B030D-6E8A-4147-A177-3AD203B41FA5}">
                      <a16:colId xmlns:a16="http://schemas.microsoft.com/office/drawing/2014/main" val="283870915"/>
                    </a:ext>
                  </a:extLst>
                </a:gridCol>
                <a:gridCol w="4616235">
                  <a:extLst>
                    <a:ext uri="{9D8B030D-6E8A-4147-A177-3AD203B41FA5}">
                      <a16:colId xmlns:a16="http://schemas.microsoft.com/office/drawing/2014/main" val="138585654"/>
                    </a:ext>
                  </a:extLst>
                </a:gridCol>
                <a:gridCol w="3303859">
                  <a:extLst>
                    <a:ext uri="{9D8B030D-6E8A-4147-A177-3AD203B41FA5}">
                      <a16:colId xmlns:a16="http://schemas.microsoft.com/office/drawing/2014/main" val="484155109"/>
                    </a:ext>
                  </a:extLst>
                </a:gridCol>
              </a:tblGrid>
              <a:tr h="624479"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</a:pPr>
                      <a:r>
                        <a:rPr lang="ar-SA" sz="2000" kern="100">
                          <a:effectLst/>
                        </a:rPr>
                        <a:t>العنصر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</a:pPr>
                      <a:r>
                        <a:rPr lang="ar-SA" sz="2000" kern="100">
                          <a:effectLst/>
                        </a:rPr>
                        <a:t>حملات الدفع بالنقرة</a:t>
                      </a:r>
                      <a:r>
                        <a:rPr lang="en-GB" sz="2000" kern="100">
                          <a:effectLst/>
                        </a:rPr>
                        <a:t> (PPC)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</a:pPr>
                      <a:r>
                        <a:rPr lang="ar-SA" sz="2000" kern="100">
                          <a:effectLst/>
                        </a:rPr>
                        <a:t>التسويق التقليدي / الرقمي الآخر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63772913"/>
                  </a:ext>
                </a:extLst>
              </a:tr>
              <a:tr h="624479"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</a:pPr>
                      <a:r>
                        <a:rPr lang="ar-SA" sz="2000" kern="100">
                          <a:effectLst/>
                        </a:rPr>
                        <a:t>نموذج الدفع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</a:pPr>
                      <a:r>
                        <a:rPr lang="ar-SA" sz="2000" kern="100">
                          <a:effectLst/>
                        </a:rPr>
                        <a:t>الدفع عند النقر الفعلي على الإعلان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</a:pPr>
                      <a:r>
                        <a:rPr lang="ar-SA" sz="2000" kern="100">
                          <a:effectLst/>
                        </a:rPr>
                        <a:t>تكلفة ثابتة بغض النظر عن التفاعل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056914789"/>
                  </a:ext>
                </a:extLst>
              </a:tr>
              <a:tr h="624479"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</a:pPr>
                      <a:r>
                        <a:rPr lang="ar-SA" sz="2000" kern="100">
                          <a:effectLst/>
                        </a:rPr>
                        <a:t>الاستهداف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</a:pPr>
                      <a:r>
                        <a:rPr lang="ar-SA" sz="2000" kern="100">
                          <a:effectLst/>
                        </a:rPr>
                        <a:t>استهداف دقيق بناءً على الكلمات المفتاحية والاهتمامات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</a:pPr>
                      <a:r>
                        <a:rPr lang="ar-SA" sz="2000" kern="100">
                          <a:effectLst/>
                        </a:rPr>
                        <a:t>استهداف أوسع وأقل دقة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601321817"/>
                  </a:ext>
                </a:extLst>
              </a:tr>
              <a:tr h="624479"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</a:pPr>
                      <a:r>
                        <a:rPr lang="ar-SA" sz="2000" kern="100">
                          <a:effectLst/>
                        </a:rPr>
                        <a:t>المرونة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</a:pPr>
                      <a:r>
                        <a:rPr lang="ar-SA" sz="2000" kern="100">
                          <a:effectLst/>
                        </a:rPr>
                        <a:t>إمكانية تعديل الحملة بشكل سريع وفوري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</a:pPr>
                      <a:r>
                        <a:rPr lang="ar-SA" sz="2000" kern="100">
                          <a:effectLst/>
                        </a:rPr>
                        <a:t>يتطلب تغييرات تخطيطية طويلة الأجل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385940129"/>
                  </a:ext>
                </a:extLst>
              </a:tr>
              <a:tr h="823782"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</a:pPr>
                      <a:r>
                        <a:rPr lang="ar-SA" sz="2000" kern="100">
                          <a:effectLst/>
                        </a:rPr>
                        <a:t>القياس والتحليل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</a:pPr>
                      <a:r>
                        <a:rPr lang="ar-SA" sz="2000" kern="100">
                          <a:effectLst/>
                        </a:rPr>
                        <a:t>يمكن قياس الأداء بسهولة باستخدام أدوات التحليل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</a:pPr>
                      <a:r>
                        <a:rPr lang="ar-SA" sz="2000" kern="100">
                          <a:effectLst/>
                        </a:rPr>
                        <a:t>قياس الأداء أقل دقة ويعتمد على التقديرات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555516975"/>
                  </a:ext>
                </a:extLst>
              </a:tr>
              <a:tr h="624479"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</a:pPr>
                      <a:r>
                        <a:rPr lang="ar-SA" sz="2000" kern="100">
                          <a:effectLst/>
                        </a:rPr>
                        <a:t>التكلفة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</a:pPr>
                      <a:r>
                        <a:rPr lang="ar-SA" sz="2000" kern="100">
                          <a:effectLst/>
                        </a:rPr>
                        <a:t>يمكن التحكم في الميزانية بشكل مباشر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</a:pPr>
                      <a:r>
                        <a:rPr lang="ar-SA" sz="2000" kern="100" dirty="0">
                          <a:effectLst/>
                        </a:rPr>
                        <a:t>قد تكون التكلفة مرتفعة وثابتة</a:t>
                      </a:r>
                      <a:endParaRPr lang="en-GB" sz="20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00540116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473938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95E6D83-9B12-476C-30B1-F22BE4F8AFA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A6296802-242F-0210-930F-20EBCEE6A3A9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D950AD5C-5370-2ED5-1404-F73480D9CC21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68583312-2C78-E907-234D-ED0BE103D249}"/>
              </a:ext>
            </a:extLst>
          </p:cNvPr>
          <p:cNvSpPr/>
          <p:nvPr/>
        </p:nvSpPr>
        <p:spPr>
          <a:xfrm>
            <a:off x="1193588" y="1468531"/>
            <a:ext cx="9345750" cy="430580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C8B7E010-0AED-574D-570F-2A3A9BA14E41}"/>
              </a:ext>
            </a:extLst>
          </p:cNvPr>
          <p:cNvSpPr txBox="1"/>
          <p:nvPr/>
        </p:nvSpPr>
        <p:spPr>
          <a:xfrm>
            <a:off x="2485572" y="2500919"/>
            <a:ext cx="6729610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ar-SA" sz="4400" b="1" dirty="0"/>
              <a:t>الجزء الثاني:</a:t>
            </a:r>
          </a:p>
          <a:p>
            <a:pPr algn="ctr" rtl="1"/>
            <a:endParaRPr lang="ar-SA" sz="4400" b="1" dirty="0"/>
          </a:p>
          <a:p>
            <a:pPr algn="ctr" rtl="1"/>
            <a:r>
              <a:rPr lang="ar-SA" sz="4400" b="1" dirty="0"/>
              <a:t>خطوات إعداد حملة الدفع بالنقرة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AF3365D9-9A39-FC5C-B417-4AE957ABC95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190700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762A48A-A016-589F-AB59-9B8EE8AC2D9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7B28FE8-DC73-885B-EFDD-88B5E041346D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4A79E00-AD47-C841-AF8A-59463F27D342}"/>
              </a:ext>
            </a:extLst>
          </p:cNvPr>
          <p:cNvSpPr txBox="1"/>
          <p:nvPr/>
        </p:nvSpPr>
        <p:spPr>
          <a:xfrm>
            <a:off x="1894114" y="1163525"/>
            <a:ext cx="778473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dirty="0">
                <a:latin typeface="Alexandria" charset="0"/>
                <a:cs typeface="Alexandria" charset="0"/>
              </a:rPr>
              <a:t>أولا: كيفية اختيار المنصة المناسبة للإعلانات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34AD8FA-72D7-11E3-2F45-6135902BA0E6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B4D376F-3E09-ACBA-E7CC-DEA86EC7DFDC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5CF549B-D93E-E7D3-1EF5-CC2F1F602898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04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6EB51B72-E4CB-8997-A145-19F5A8988CF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01A1A02B-C004-B7EB-2E44-ECD675B0E05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112762947"/>
              </p:ext>
            </p:extLst>
          </p:nvPr>
        </p:nvGraphicFramePr>
        <p:xfrm>
          <a:off x="1111584" y="3002734"/>
          <a:ext cx="9884477" cy="305317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66006941-9CFA-1255-81EB-269976FF82B2}"/>
              </a:ext>
            </a:extLst>
          </p:cNvPr>
          <p:cNvSpPr txBox="1"/>
          <p:nvPr/>
        </p:nvSpPr>
        <p:spPr>
          <a:xfrm>
            <a:off x="1426027" y="1935851"/>
            <a:ext cx="8033707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dirty="0">
                <a:solidFill>
                  <a:srgbClr val="C00000"/>
                </a:solidFill>
              </a:rPr>
              <a:t>عند إعداد حملة الدفع بالنقرة، من المهم اختيار المنصة المناسبة بناءً على الجمهور المستهدف وأهداف الحملة:</a:t>
            </a:r>
            <a:endParaRPr lang="ar-SA" sz="3200" dirty="0">
              <a:solidFill>
                <a:srgbClr val="C00000"/>
              </a:solidFill>
              <a:latin typeface="Alexandria" charset="0"/>
              <a:cs typeface="Alexandri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771509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1592AE1-351C-CA63-E4BD-86E3E8B2040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8B653EFA-CC36-999E-26A4-5621133FB425}"/>
              </a:ext>
            </a:extLst>
          </p:cNvPr>
          <p:cNvSpPr/>
          <p:nvPr/>
        </p:nvSpPr>
        <p:spPr>
          <a:xfrm>
            <a:off x="617280" y="1685495"/>
            <a:ext cx="10812720" cy="490354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BC03A1B-BA36-1265-9C05-D02B845EC5F6}"/>
              </a:ext>
            </a:extLst>
          </p:cNvPr>
          <p:cNvSpPr txBox="1"/>
          <p:nvPr/>
        </p:nvSpPr>
        <p:spPr>
          <a:xfrm>
            <a:off x="762000" y="1163525"/>
            <a:ext cx="89168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dirty="0"/>
              <a:t>ثانيا: تحديد الهدف من الحملة</a:t>
            </a:r>
            <a:endParaRPr lang="ar-SA" sz="32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FF1C19-B2B5-DD8F-2A0F-00C9C0731DA3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37E7283-93C3-2054-2B19-E3AB0A419280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8BD9853-33C5-2A8F-1DCC-6CF3A862FA9C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04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58E0CEA4-D005-4CB1-A2BD-37381CC1699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11" name="Diagram 10">
            <a:extLst>
              <a:ext uri="{FF2B5EF4-FFF2-40B4-BE49-F238E27FC236}">
                <a16:creationId xmlns:a16="http://schemas.microsoft.com/office/drawing/2014/main" id="{A55035BD-C4E0-F63C-CC13-F3F38AB34AA8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213364779"/>
              </p:ext>
            </p:extLst>
          </p:nvPr>
        </p:nvGraphicFramePr>
        <p:xfrm>
          <a:off x="1310179" y="2436567"/>
          <a:ext cx="8944164" cy="393157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F0470F8A-A737-7030-FD1D-EE15F4674C00}"/>
              </a:ext>
            </a:extLst>
          </p:cNvPr>
          <p:cNvSpPr txBox="1"/>
          <p:nvPr/>
        </p:nvSpPr>
        <p:spPr>
          <a:xfrm>
            <a:off x="675983" y="1794718"/>
            <a:ext cx="89441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2400" b="1" dirty="0">
                <a:solidFill>
                  <a:srgbClr val="C00000"/>
                </a:solidFill>
              </a:rPr>
              <a:t>قبل البدء في إعداد حملة</a:t>
            </a:r>
            <a:r>
              <a:rPr lang="en-GB" sz="2400" b="1" dirty="0">
                <a:solidFill>
                  <a:srgbClr val="C00000"/>
                </a:solidFill>
              </a:rPr>
              <a:t> PPC </a:t>
            </a:r>
            <a:r>
              <a:rPr lang="ar-SA" sz="2400" b="1" dirty="0">
                <a:solidFill>
                  <a:srgbClr val="C00000"/>
                </a:solidFill>
              </a:rPr>
              <a:t>من الضروري تحديد الهدف الأساسي للحملة:</a:t>
            </a:r>
          </a:p>
        </p:txBody>
      </p:sp>
    </p:spTree>
    <p:extLst>
      <p:ext uri="{BB962C8B-B14F-4D97-AF65-F5344CB8AC3E}">
        <p14:creationId xmlns:p14="http://schemas.microsoft.com/office/powerpoint/2010/main" val="21491085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C4A011E-C6A8-F67E-FB6D-6EE23DFFED5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7EF36E98-C7A2-CE7C-6229-8FC342311AF6}"/>
              </a:ext>
            </a:extLst>
          </p:cNvPr>
          <p:cNvSpPr/>
          <p:nvPr/>
        </p:nvSpPr>
        <p:spPr>
          <a:xfrm>
            <a:off x="617280" y="1685494"/>
            <a:ext cx="10812720" cy="5172505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48B533C-6F0E-7C8E-8E71-1DBF0C2C33BF}"/>
              </a:ext>
            </a:extLst>
          </p:cNvPr>
          <p:cNvSpPr txBox="1"/>
          <p:nvPr/>
        </p:nvSpPr>
        <p:spPr>
          <a:xfrm>
            <a:off x="762000" y="1163525"/>
            <a:ext cx="96393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dirty="0"/>
              <a:t>ثالثا: كيفية البحث عن الكلمات الرئيسية المناسبة</a:t>
            </a:r>
            <a:endParaRPr lang="ar-SA" sz="3200" b="1" dirty="0">
              <a:latin typeface="Alexandria" charset="0"/>
              <a:cs typeface="Alexandria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9A82DAA-9C9D-D16A-9DD3-EDDFD4C933FB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2A9B1DA5-B15A-15B7-2F06-0975C6BAB90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DA7CB31F-8FC4-EAE0-F4EF-566C28A7028B}"/>
              </a:ext>
            </a:extLst>
          </p:cNvPr>
          <p:cNvSpPr txBox="1"/>
          <p:nvPr/>
        </p:nvSpPr>
        <p:spPr>
          <a:xfrm>
            <a:off x="3069772" y="1727042"/>
            <a:ext cx="7988578" cy="49175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ar-SA" sz="2400" b="1" dirty="0">
                <a:solidFill>
                  <a:srgbClr val="C00000"/>
                </a:solidFill>
              </a:rPr>
              <a:t>البحث عن الكلمات الرئيسية هو خطوة حاسمة في إعداد حملة </a:t>
            </a:r>
            <a:r>
              <a:rPr lang="en-GB" sz="2400" b="1" dirty="0">
                <a:solidFill>
                  <a:srgbClr val="C00000"/>
                </a:solidFill>
              </a:rPr>
              <a:t>PPC </a:t>
            </a:r>
            <a:r>
              <a:rPr lang="ar-SA" sz="2400" b="1" dirty="0">
                <a:solidFill>
                  <a:srgbClr val="C00000"/>
                </a:solidFill>
              </a:rPr>
              <a:t>ناجحة. يمكن اتباع الخطوات التالية:</a:t>
            </a:r>
          </a:p>
          <a:p>
            <a:pPr algn="r" rtl="1">
              <a:lnSpc>
                <a:spcPct val="150000"/>
              </a:lnSpc>
              <a:buFont typeface="+mj-lt"/>
              <a:buAutoNum type="arabicPeriod"/>
            </a:pPr>
            <a:r>
              <a:rPr lang="ar-SA" sz="2400" b="1" dirty="0"/>
              <a:t>استخدام أدوات البحث عن الكلمات</a:t>
            </a:r>
            <a:r>
              <a:rPr lang="ar-SA" sz="2400" dirty="0"/>
              <a:t>: مثل </a:t>
            </a:r>
            <a:r>
              <a:rPr lang="en-GB" sz="2400" dirty="0"/>
              <a:t>Google Keyword Planner.</a:t>
            </a:r>
          </a:p>
          <a:p>
            <a:pPr algn="r" rtl="1">
              <a:lnSpc>
                <a:spcPct val="150000"/>
              </a:lnSpc>
            </a:pPr>
            <a:r>
              <a:rPr lang="en-GB" sz="2000" dirty="0">
                <a:hlinkClick r:id="rId4"/>
              </a:rPr>
              <a:t>https://ads.google.com/intl/en_eg/home/tools/keyword-planner/</a:t>
            </a:r>
            <a:r>
              <a:rPr lang="en-GB" sz="2000" dirty="0"/>
              <a:t> </a:t>
            </a:r>
          </a:p>
          <a:p>
            <a:pPr algn="r" rtl="1">
              <a:lnSpc>
                <a:spcPct val="150000"/>
              </a:lnSpc>
              <a:buFont typeface="+mj-lt"/>
              <a:buAutoNum type="arabicPeriod"/>
            </a:pPr>
            <a:r>
              <a:rPr lang="ar-SA" sz="2400" b="1" dirty="0"/>
              <a:t>تحليل المنافسين</a:t>
            </a:r>
            <a:r>
              <a:rPr lang="ar-SA" sz="2400" dirty="0"/>
              <a:t>: لمعرفة الكلمات التي يستخدمها المنافسون في إعلاناتهم.</a:t>
            </a:r>
          </a:p>
          <a:p>
            <a:pPr algn="r" rtl="1">
              <a:lnSpc>
                <a:spcPct val="150000"/>
              </a:lnSpc>
              <a:buFont typeface="+mj-lt"/>
              <a:buAutoNum type="arabicPeriod"/>
            </a:pPr>
            <a:r>
              <a:rPr lang="ar-SA" sz="2400" b="1" dirty="0"/>
              <a:t>اختيار كلمات عالية الاستهداف</a:t>
            </a:r>
            <a:r>
              <a:rPr lang="ar-SA" sz="2400" dirty="0"/>
              <a:t>: مثل العبارات التي تشير إلى نية الشراء (مثل 'شراء'، 'أفضل سعر لـ...').</a:t>
            </a:r>
          </a:p>
          <a:p>
            <a:pPr algn="r" rtl="1">
              <a:lnSpc>
                <a:spcPct val="150000"/>
              </a:lnSpc>
              <a:buFont typeface="+mj-lt"/>
              <a:buAutoNum type="arabicPeriod"/>
            </a:pPr>
            <a:r>
              <a:rPr lang="ar-SA" sz="2400" b="1" dirty="0"/>
              <a:t>التوسع في استخدام كلمات مفتاحية طويلة الذيل</a:t>
            </a:r>
            <a:r>
              <a:rPr lang="ar-SA" sz="2400" dirty="0"/>
              <a:t>: لزيادة دقة الاستهداف (مثل 'شراء حذاء رياضي للجري في الهواء الطلق').</a:t>
            </a: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BD91A64F-3562-EF8B-9767-720C0EAED62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911576">
            <a:off x="223307" y="2692243"/>
            <a:ext cx="4163786" cy="20818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34842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AB007BF-2415-FDAB-3586-DCCE4D8789D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15B6C0FC-82CF-BF9C-1897-D1235F0A59AB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ECE3740-531D-6750-B7AB-77A4D5C881BB}"/>
              </a:ext>
            </a:extLst>
          </p:cNvPr>
          <p:cNvSpPr txBox="1"/>
          <p:nvPr/>
        </p:nvSpPr>
        <p:spPr>
          <a:xfrm>
            <a:off x="2169498" y="1163525"/>
            <a:ext cx="75093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dirty="0"/>
              <a:t>رابعا: إنشاء محتوى إعلان فعال</a:t>
            </a:r>
            <a:endParaRPr lang="ar-SA" sz="32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A16B034-D525-C2EA-9678-A7D937DA1D2A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F62D4A9-7CAC-B386-E394-B1AC09FAD784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A308CDA-580B-FE14-C5E9-00E0F0675DC4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04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1A3DB471-8FF0-84A9-8C93-3D4663E09EA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C82CA3BC-4E2D-8CC2-04B5-5860C0BB84C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69407413"/>
              </p:ext>
            </p:extLst>
          </p:nvPr>
        </p:nvGraphicFramePr>
        <p:xfrm>
          <a:off x="1430594" y="3086163"/>
          <a:ext cx="8819535" cy="27958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038C9678-417A-5B85-B18D-4F5F09698734}"/>
              </a:ext>
            </a:extLst>
          </p:cNvPr>
          <p:cNvSpPr txBox="1"/>
          <p:nvPr/>
        </p:nvSpPr>
        <p:spPr>
          <a:xfrm>
            <a:off x="1108693" y="2088489"/>
            <a:ext cx="84863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2400" b="1" kern="100" dirty="0">
                <a:solidFill>
                  <a:srgbClr val="C00000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لضمان نجاح حملات الدفع بالنقرة، يجب أن يكون المحتوى الإعلاني جذاباً وواضحاً</a:t>
            </a:r>
            <a:r>
              <a:rPr lang="en-GB" sz="2400" b="1" kern="100" dirty="0">
                <a:solidFill>
                  <a:srgbClr val="C00000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:</a:t>
            </a:r>
          </a:p>
        </p:txBody>
      </p:sp>
    </p:spTree>
    <p:extLst>
      <p:ext uri="{BB962C8B-B14F-4D97-AF65-F5344CB8AC3E}">
        <p14:creationId xmlns:p14="http://schemas.microsoft.com/office/powerpoint/2010/main" val="27093956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5427F80-C71D-209E-41AC-F89CAACC3A9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80CD91C7-3D19-AC62-872D-EFA988FD8FD8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>
              <a:lnSpc>
                <a:spcPct val="150000"/>
              </a:lnSpc>
            </a:pPr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A609201-E161-B37D-801B-11D739FD2E5B}"/>
              </a:ext>
            </a:extLst>
          </p:cNvPr>
          <p:cNvSpPr txBox="1"/>
          <p:nvPr/>
        </p:nvSpPr>
        <p:spPr>
          <a:xfrm>
            <a:off x="208009" y="852839"/>
            <a:ext cx="9639300" cy="7546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ar-SA" sz="3200" b="1" dirty="0">
                <a:latin typeface="Alexandria" charset="0"/>
                <a:cs typeface="Alexandria" charset="0"/>
              </a:rPr>
              <a:t> تنظيم الحملة إلى مجموعات إعلانية </a:t>
            </a:r>
            <a:r>
              <a:rPr lang="en-GB" sz="3200" b="1" dirty="0">
                <a:latin typeface="Alexandria" charset="0"/>
                <a:cs typeface="Alexandria" charset="0"/>
              </a:rPr>
              <a:t>Ad Groups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0B3F720-C678-7BA9-2C05-5510E9291017}"/>
              </a:ext>
            </a:extLst>
          </p:cNvPr>
          <p:cNvSpPr txBox="1"/>
          <p:nvPr/>
        </p:nvSpPr>
        <p:spPr>
          <a:xfrm>
            <a:off x="1111584" y="975974"/>
            <a:ext cx="1193616" cy="4648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0A4D707C-F127-99C7-D78A-35267995D41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2300B9C8-6767-07D1-72F8-5E257B1AFECF}"/>
              </a:ext>
            </a:extLst>
          </p:cNvPr>
          <p:cNvSpPr txBox="1"/>
          <p:nvPr/>
        </p:nvSpPr>
        <p:spPr>
          <a:xfrm>
            <a:off x="1111584" y="1947722"/>
            <a:ext cx="9946765" cy="34519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 algn="r" rtl="1">
              <a:lnSpc>
                <a:spcPct val="150000"/>
              </a:lnSpc>
              <a:tabLst>
                <a:tab pos="914400" algn="l"/>
              </a:tabLst>
            </a:pPr>
            <a:r>
              <a:rPr lang="ar-SA" sz="2800" dirty="0">
                <a:solidFill>
                  <a:srgbClr val="C00000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لتنظيم حملتك بشكل فعال، يجب تقسيم الإعلانات إلى مجموعات إعلانية</a:t>
            </a:r>
            <a:r>
              <a:rPr lang="en-GB" sz="2800" dirty="0">
                <a:solidFill>
                  <a:srgbClr val="C00000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:</a:t>
            </a:r>
            <a:r>
              <a:rPr lang="en-GB" sz="2800" dirty="0">
                <a:solidFill>
                  <a:srgbClr val="C00000"/>
                </a:solidFill>
                <a:effectLst/>
              </a:rPr>
              <a:t> </a:t>
            </a:r>
            <a:endParaRPr lang="ar-SA" sz="2800" b="1" kern="100" dirty="0">
              <a:solidFill>
                <a:srgbClr val="C00000"/>
              </a:solidFill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800100" lvl="1" indent="-342900" algn="r" rtl="1">
              <a:lnSpc>
                <a:spcPct val="150000"/>
              </a:lnSpc>
              <a:buFont typeface="+mj-lt"/>
              <a:buAutoNum type="arabicPeriod"/>
              <a:tabLst>
                <a:tab pos="914400" algn="l"/>
              </a:tabLst>
            </a:pPr>
            <a:r>
              <a:rPr lang="ar-SA" sz="2400" b="1" kern="100" dirty="0">
                <a:solidFill>
                  <a:srgbClr val="C00000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مجموعات إعلانية محددة</a:t>
            </a:r>
            <a:r>
              <a:rPr lang="en-GB" sz="24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: </a:t>
            </a:r>
            <a:r>
              <a:rPr lang="ar-SA" sz="24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لكل مجموعة إعلانية موضوع معين أو منتج</a:t>
            </a:r>
            <a:r>
              <a:rPr lang="en-GB" sz="24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.</a:t>
            </a:r>
          </a:p>
          <a:p>
            <a:pPr marL="800100" lvl="1" indent="-342900" algn="r" rtl="1">
              <a:lnSpc>
                <a:spcPct val="150000"/>
              </a:lnSpc>
              <a:buFont typeface="+mj-lt"/>
              <a:buAutoNum type="arabicPeriod"/>
              <a:tabLst>
                <a:tab pos="914400" algn="l"/>
              </a:tabLst>
            </a:pPr>
            <a:r>
              <a:rPr lang="ar-SA" sz="2400" b="1" kern="100" dirty="0">
                <a:solidFill>
                  <a:srgbClr val="C00000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كلمات رئيسية مرتبطة</a:t>
            </a:r>
            <a:r>
              <a:rPr lang="en-GB" sz="24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: </a:t>
            </a:r>
            <a:r>
              <a:rPr lang="ar-SA" sz="24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اختيار كلمات رئيسية متعلقة بموضوع المجموعة</a:t>
            </a:r>
            <a:r>
              <a:rPr lang="en-GB" sz="24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.</a:t>
            </a:r>
          </a:p>
          <a:p>
            <a:pPr marL="800100" lvl="1" indent="-342900" algn="r" rtl="1">
              <a:lnSpc>
                <a:spcPct val="150000"/>
              </a:lnSpc>
              <a:buFont typeface="+mj-lt"/>
              <a:buAutoNum type="arabicPeriod"/>
              <a:tabLst>
                <a:tab pos="914400" algn="l"/>
              </a:tabLst>
            </a:pPr>
            <a:r>
              <a:rPr lang="ar-SA" sz="2400" b="1" kern="100" dirty="0">
                <a:solidFill>
                  <a:srgbClr val="C00000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إعلانات متناسقة</a:t>
            </a:r>
            <a:r>
              <a:rPr lang="en-GB" sz="2400" kern="100" dirty="0">
                <a:solidFill>
                  <a:srgbClr val="C00000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: </a:t>
            </a:r>
            <a:r>
              <a:rPr lang="ar-SA" sz="24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تصميم إعلانات تناسب الكلمات الرئيسية للمجموعة</a:t>
            </a:r>
            <a:r>
              <a:rPr lang="en-GB" sz="24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.</a:t>
            </a:r>
          </a:p>
          <a:p>
            <a:pPr marL="800100" lvl="1" indent="-342900" algn="r" rtl="1">
              <a:lnSpc>
                <a:spcPct val="150000"/>
              </a:lnSpc>
              <a:buFont typeface="+mj-lt"/>
              <a:buAutoNum type="arabicPeriod"/>
              <a:tabLst>
                <a:tab pos="914400" algn="l"/>
              </a:tabLst>
            </a:pPr>
            <a:r>
              <a:rPr lang="ar-SA" sz="2400" b="1" kern="100" dirty="0">
                <a:solidFill>
                  <a:srgbClr val="C00000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توجيه إلى صفحات هبوط مناسبة</a:t>
            </a:r>
            <a:r>
              <a:rPr lang="en-GB" sz="2400" kern="100" dirty="0">
                <a:solidFill>
                  <a:srgbClr val="C00000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: </a:t>
            </a:r>
            <a:r>
              <a:rPr lang="ar-SA" sz="24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التأكد من أن كل مجموعة تقود إلى صفحة هبوط متخصصة</a:t>
            </a:r>
            <a:r>
              <a:rPr lang="en-GB" sz="24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"</a:t>
            </a:r>
          </a:p>
        </p:txBody>
      </p:sp>
    </p:spTree>
    <p:extLst>
      <p:ext uri="{BB962C8B-B14F-4D97-AF65-F5344CB8AC3E}">
        <p14:creationId xmlns:p14="http://schemas.microsoft.com/office/powerpoint/2010/main" val="3778874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4EDA289-B4C5-EEA0-F694-CABD61169C4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821DDEA4-4B54-8A64-9B7C-10BE18E973BA}"/>
              </a:ext>
            </a:extLst>
          </p:cNvPr>
          <p:cNvSpPr/>
          <p:nvPr/>
        </p:nvSpPr>
        <p:spPr>
          <a:xfrm>
            <a:off x="617280" y="1685495"/>
            <a:ext cx="10812720" cy="490354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3ADE542-D952-806A-BF51-B9261A7CF96F}"/>
              </a:ext>
            </a:extLst>
          </p:cNvPr>
          <p:cNvSpPr txBox="1"/>
          <p:nvPr/>
        </p:nvSpPr>
        <p:spPr>
          <a:xfrm>
            <a:off x="1327808" y="1163525"/>
            <a:ext cx="835104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dirty="0">
                <a:latin typeface="Alexandria" charset="0"/>
                <a:cs typeface="Alexandria" charset="0"/>
              </a:rPr>
              <a:t> إعداد صفحة هبوط </a:t>
            </a:r>
            <a:r>
              <a:rPr lang="en-GB" sz="3200" b="1" dirty="0">
                <a:latin typeface="Alexandria" charset="0"/>
                <a:cs typeface="Alexandria" charset="0"/>
              </a:rPr>
              <a:t>Landing Page</a:t>
            </a:r>
            <a:r>
              <a:rPr lang="ar-SA" sz="3200" b="1" dirty="0">
                <a:latin typeface="Alexandria" charset="0"/>
                <a:cs typeface="Alexandria" charset="0"/>
              </a:rPr>
              <a:t> ملائمة للحملة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3ED3420-8FC5-7F78-7768-78EB4E98627D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6F47DD1-CB41-C064-EC3C-F0ADCA1786D2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35E86AB-A9AE-245E-8299-BA096237E7FD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04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97661DF5-7DC2-E41E-13A3-AB78AD4E15CD}"/>
              </a:ext>
            </a:extLst>
          </p:cNvPr>
          <p:cNvSpPr txBox="1"/>
          <p:nvPr/>
        </p:nvSpPr>
        <p:spPr>
          <a:xfrm>
            <a:off x="1111583" y="2391844"/>
            <a:ext cx="10318415" cy="35325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ar-SA" sz="2800" b="1" dirty="0"/>
              <a:t>صفحة الهبوط هي الصفحة التي يصل إليها المستخدم بعد النقر على إعلانك، وهي جزء مهم من تجربة المستخدم. لضمان أن تكون الحملة فعّالة، يجب أن تكون الصفحة:</a:t>
            </a:r>
          </a:p>
          <a:p>
            <a:pPr algn="r" rtl="1">
              <a:lnSpc>
                <a:spcPct val="150000"/>
              </a:lnSpc>
            </a:pPr>
            <a:r>
              <a:rPr lang="ar-SA" sz="2400" b="1" dirty="0">
                <a:solidFill>
                  <a:srgbClr val="C00000"/>
                </a:solidFill>
              </a:rPr>
              <a:t>مرتبطة بالإعلان</a:t>
            </a:r>
            <a:r>
              <a:rPr lang="ar-SA" sz="2400" dirty="0"/>
              <a:t>: يجب أن تعكس محتوى الإعلان وتفي بالوعد الذي قُدِّم في النص أو الصورة.</a:t>
            </a:r>
          </a:p>
          <a:p>
            <a:pPr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SA" sz="2400" b="1" dirty="0">
                <a:solidFill>
                  <a:srgbClr val="C00000"/>
                </a:solidFill>
              </a:rPr>
              <a:t>سريعة الاستجابة</a:t>
            </a:r>
            <a:r>
              <a:rPr lang="ar-SA" sz="2400" dirty="0"/>
              <a:t>: يجب أن تكون الصفحة سريعة التحميل ومتوافقة مع الأجهزة المحمولة.</a:t>
            </a:r>
          </a:p>
          <a:p>
            <a:pPr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SA" sz="2400" b="1" dirty="0">
                <a:solidFill>
                  <a:srgbClr val="C00000"/>
                </a:solidFill>
              </a:rPr>
              <a:t>واضحة وسهلة التنقل</a:t>
            </a:r>
            <a:r>
              <a:rPr lang="ar-SA" sz="2400" dirty="0"/>
              <a:t>: تصميم بسيط مع دعوة واضحة لاتخاذ إجراء </a:t>
            </a:r>
            <a:r>
              <a:rPr lang="en-GB" sz="2400" dirty="0"/>
              <a:t>CTA</a:t>
            </a:r>
          </a:p>
          <a:p>
            <a:pPr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SA" sz="2400" b="1" dirty="0">
                <a:solidFill>
                  <a:srgbClr val="C00000"/>
                </a:solidFill>
              </a:rPr>
              <a:t>مشجعة على التحويل</a:t>
            </a:r>
            <a:r>
              <a:rPr lang="ar-SA" sz="2400" dirty="0"/>
              <a:t>: استخدام عبارات تحفيزية وميزات تبرز فوائد المنتج أو الخدمة.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04E22643-4869-2318-938C-2F2542D6109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34736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86BE8A9-A60F-B2A2-408C-FD59A5FC456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300D4C9-FB77-9D69-4380-EBD5E8B4D57B}"/>
              </a:ext>
            </a:extLst>
          </p:cNvPr>
          <p:cNvSpPr/>
          <p:nvPr/>
        </p:nvSpPr>
        <p:spPr>
          <a:xfrm>
            <a:off x="617280" y="1685495"/>
            <a:ext cx="10812720" cy="490354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E782470-1371-B4F5-4038-A34651804E20}"/>
              </a:ext>
            </a:extLst>
          </p:cNvPr>
          <p:cNvSpPr txBox="1"/>
          <p:nvPr/>
        </p:nvSpPr>
        <p:spPr>
          <a:xfrm>
            <a:off x="3020786" y="1163525"/>
            <a:ext cx="66580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dirty="0"/>
              <a:t>خطوات عملية لإنشاء حملة على </a:t>
            </a:r>
            <a:r>
              <a:rPr lang="en-GB" sz="3200" dirty="0"/>
              <a:t>Google Ads</a:t>
            </a:r>
            <a:endParaRPr lang="ar-SA" sz="32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0D1DCD8-6965-2C45-0408-5E3C6DBEC36E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2A3DAE5-8ED3-8896-4CB4-CE97045F130D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A9E5A0A-1AC5-CAB1-E931-C975C6B4F86D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04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FB82347F-639B-0075-27F5-F1E0F2C139F2}"/>
              </a:ext>
            </a:extLst>
          </p:cNvPr>
          <p:cNvSpPr txBox="1"/>
          <p:nvPr/>
        </p:nvSpPr>
        <p:spPr>
          <a:xfrm>
            <a:off x="489857" y="2391844"/>
            <a:ext cx="10940142" cy="36710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200000"/>
              </a:lnSpc>
              <a:buFont typeface="+mj-lt"/>
              <a:buAutoNum type="arabicPeriod"/>
            </a:pPr>
            <a:r>
              <a:rPr lang="ar-SA" sz="2400" dirty="0"/>
              <a:t>:</a:t>
            </a:r>
            <a:r>
              <a:rPr lang="ar-SA" sz="2400" b="1" dirty="0">
                <a:solidFill>
                  <a:srgbClr val="C00000"/>
                </a:solidFill>
              </a:rPr>
              <a:t>فتح حساب </a:t>
            </a:r>
            <a:r>
              <a:rPr lang="en-GB" sz="2400" b="1" dirty="0">
                <a:solidFill>
                  <a:srgbClr val="C00000"/>
                </a:solidFill>
              </a:rPr>
              <a:t>Google Ads</a:t>
            </a:r>
            <a:r>
              <a:rPr lang="en-GB" sz="2400" dirty="0">
                <a:solidFill>
                  <a:srgbClr val="C00000"/>
                </a:solidFill>
              </a:rPr>
              <a:t>: </a:t>
            </a:r>
            <a:r>
              <a:rPr lang="ar-SA" sz="2400" dirty="0">
                <a:solidFill>
                  <a:srgbClr val="C00000"/>
                </a:solidFill>
              </a:rPr>
              <a:t> </a:t>
            </a:r>
            <a:r>
              <a:rPr lang="ar-SA" sz="2400" dirty="0"/>
              <a:t>التسجيل مجاناً والبدء في إنشاء حملة جديدة.</a:t>
            </a:r>
          </a:p>
          <a:p>
            <a:pPr algn="r" rtl="1">
              <a:lnSpc>
                <a:spcPct val="200000"/>
              </a:lnSpc>
              <a:buFont typeface="+mj-lt"/>
              <a:buAutoNum type="arabicPeriod"/>
            </a:pPr>
            <a:r>
              <a:rPr lang="ar-SA" sz="2400" b="1" dirty="0">
                <a:solidFill>
                  <a:srgbClr val="C00000"/>
                </a:solidFill>
              </a:rPr>
              <a:t>اختيار نوع الحملة</a:t>
            </a:r>
            <a:r>
              <a:rPr lang="ar-SA" sz="2400" dirty="0"/>
              <a:t>: تحديد نوع الإعلان (بحث، عرض، فيديو، إلخ).</a:t>
            </a:r>
          </a:p>
          <a:p>
            <a:pPr algn="r" rtl="1">
              <a:lnSpc>
                <a:spcPct val="200000"/>
              </a:lnSpc>
              <a:buFont typeface="+mj-lt"/>
              <a:buAutoNum type="arabicPeriod"/>
            </a:pPr>
            <a:r>
              <a:rPr lang="ar-SA" sz="2400" b="1" dirty="0">
                <a:solidFill>
                  <a:srgbClr val="C00000"/>
                </a:solidFill>
              </a:rPr>
              <a:t>إعداد الميزانية والجدولة</a:t>
            </a:r>
            <a:r>
              <a:rPr lang="ar-SA" sz="2400" dirty="0"/>
              <a:t>: تحديد المبلغ اليومي وتوقيت عرض الإعلانات.</a:t>
            </a:r>
          </a:p>
          <a:p>
            <a:pPr algn="r" rtl="1">
              <a:lnSpc>
                <a:spcPct val="200000"/>
              </a:lnSpc>
              <a:buFont typeface="+mj-lt"/>
              <a:buAutoNum type="arabicPeriod"/>
            </a:pPr>
            <a:r>
              <a:rPr lang="ar-SA" sz="2400" b="1" dirty="0">
                <a:solidFill>
                  <a:srgbClr val="C00000"/>
                </a:solidFill>
              </a:rPr>
              <a:t>إضافة الكلمات الرئيسية</a:t>
            </a:r>
            <a:r>
              <a:rPr lang="ar-SA" sz="2400" dirty="0"/>
              <a:t>: اختيار الكلمات المستهدفة التي ستظهر عند البحث عنها.</a:t>
            </a:r>
          </a:p>
          <a:p>
            <a:pPr algn="r" rtl="1">
              <a:lnSpc>
                <a:spcPct val="200000"/>
              </a:lnSpc>
              <a:buFont typeface="+mj-lt"/>
              <a:buAutoNum type="arabicPeriod"/>
            </a:pPr>
            <a:r>
              <a:rPr lang="ar-SA" sz="2400" b="1" dirty="0">
                <a:solidFill>
                  <a:srgbClr val="C00000"/>
                </a:solidFill>
              </a:rPr>
              <a:t>إنشاء الإعلان</a:t>
            </a:r>
            <a:r>
              <a:rPr lang="ar-SA" sz="2400" dirty="0"/>
              <a:t>: كتابة نص الإعلان أو رفع الصور/الفيديوهات واختيار صفحات الهبوط.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2FFCB74C-19BF-2530-CABB-26B3B253B9A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 descr="A logo with money in a bag&#10;&#10;Description automatically generated">
            <a:extLst>
              <a:ext uri="{FF2B5EF4-FFF2-40B4-BE49-F238E27FC236}">
                <a16:creationId xmlns:a16="http://schemas.microsoft.com/office/drawing/2014/main" id="{E87FE0FC-5DE3-8232-3A83-4E97BD8C055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251916"/>
            <a:ext cx="3771900" cy="21187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99815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E805FE4-5F67-5F44-A2AB-5BA8F2471BC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A90A6285-B2B7-7601-8CCE-B0B40A430F7B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FB708A4-0047-DE6A-6745-828040B89F95}"/>
              </a:ext>
            </a:extLst>
          </p:cNvPr>
          <p:cNvSpPr txBox="1"/>
          <p:nvPr/>
        </p:nvSpPr>
        <p:spPr>
          <a:xfrm>
            <a:off x="762000" y="1163525"/>
            <a:ext cx="96393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dirty="0">
                <a:latin typeface="Alexandria" charset="0"/>
                <a:cs typeface="Alexandria" charset="0"/>
              </a:rPr>
              <a:t>خطوات إنشاء حساب على </a:t>
            </a:r>
            <a:r>
              <a:rPr lang="en-GB" sz="3200" b="1" dirty="0">
                <a:latin typeface="Alexandria" charset="0"/>
                <a:cs typeface="Alexandria" charset="0"/>
              </a:rPr>
              <a:t>Google Ads</a:t>
            </a:r>
            <a:endParaRPr lang="ar-SA" sz="3200" b="1" dirty="0">
              <a:latin typeface="Alexandria" charset="0"/>
              <a:cs typeface="Alexandria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C07EF11-FE4B-3134-09C5-E0E11941DDF5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ED4BD26D-97D6-77DF-4A96-08A18D70988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8F10D116-107E-920F-4556-DFC580D324E7}"/>
              </a:ext>
            </a:extLst>
          </p:cNvPr>
          <p:cNvSpPr txBox="1"/>
          <p:nvPr/>
        </p:nvSpPr>
        <p:spPr>
          <a:xfrm>
            <a:off x="988930" y="1727042"/>
            <a:ext cx="1006942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2400" i="0" dirty="0">
                <a:solidFill>
                  <a:srgbClr val="282828"/>
                </a:solidFill>
                <a:effectLst/>
                <a:latin typeface="Baloo Bhaijaan 2"/>
              </a:rPr>
              <a:t>1- الخطوة الاولى نتوجه الى محرك البحث جوجل نقوم بكتابة </a:t>
            </a:r>
            <a:r>
              <a:rPr lang="en-GB" sz="2400" i="0" u="none" strike="noStrike" dirty="0">
                <a:effectLst/>
                <a:latin typeface="Baloo Bhaijaan 2"/>
                <a:hlinkClick r:id="rId4"/>
              </a:rPr>
              <a:t>Google Adsense</a:t>
            </a:r>
            <a:r>
              <a:rPr lang="en-GB" sz="2400" i="0" dirty="0">
                <a:solidFill>
                  <a:srgbClr val="282828"/>
                </a:solidFill>
                <a:effectLst/>
                <a:latin typeface="Baloo Bhaijaan 2"/>
              </a:rPr>
              <a:t> </a:t>
            </a:r>
            <a:r>
              <a:rPr lang="ar-SA" sz="2400" i="0" dirty="0">
                <a:solidFill>
                  <a:srgbClr val="282828"/>
                </a:solidFill>
                <a:effectLst/>
                <a:latin typeface="Baloo Bhaijaan 2"/>
              </a:rPr>
              <a:t> على المتصفح، نختار النتيجة الاولى </a:t>
            </a:r>
            <a:r>
              <a:rPr lang="ar-SA" sz="2400" i="0" dirty="0" err="1">
                <a:solidFill>
                  <a:srgbClr val="282828"/>
                </a:solidFill>
                <a:effectLst/>
                <a:latin typeface="Baloo Bhaijaan 2"/>
              </a:rPr>
              <a:t>ونظغط</a:t>
            </a:r>
            <a:r>
              <a:rPr lang="ar-SA" sz="2400" i="0" dirty="0">
                <a:solidFill>
                  <a:srgbClr val="282828"/>
                </a:solidFill>
                <a:effectLst/>
                <a:latin typeface="Baloo Bhaijaan 2"/>
              </a:rPr>
              <a:t> عليها, تفتح معنا واجهة الموقع على هذا الشكل, نضغط مباشرة على ايقونة </a:t>
            </a:r>
            <a:r>
              <a:rPr lang="ar-SA" sz="2400" i="0" dirty="0" err="1">
                <a:solidFill>
                  <a:srgbClr val="282828"/>
                </a:solidFill>
                <a:effectLst/>
                <a:latin typeface="Baloo Bhaijaan 2"/>
              </a:rPr>
              <a:t>البدأ</a:t>
            </a:r>
            <a:r>
              <a:rPr lang="ar-SA" sz="2400" i="0" dirty="0">
                <a:solidFill>
                  <a:srgbClr val="282828"/>
                </a:solidFill>
                <a:effectLst/>
                <a:latin typeface="Baloo Bhaijaan 2"/>
              </a:rPr>
              <a:t> في عمل حساب جوجل </a:t>
            </a:r>
            <a:r>
              <a:rPr lang="ar-SA" sz="2400" i="0" dirty="0" err="1">
                <a:solidFill>
                  <a:srgbClr val="282828"/>
                </a:solidFill>
                <a:effectLst/>
                <a:latin typeface="Baloo Bhaijaan 2"/>
              </a:rPr>
              <a:t>أدسنس</a:t>
            </a:r>
            <a:r>
              <a:rPr lang="ar-SA" sz="2400" i="0" dirty="0">
                <a:solidFill>
                  <a:srgbClr val="282828"/>
                </a:solidFill>
                <a:effectLst/>
                <a:latin typeface="Baloo Bhaijaan 2"/>
              </a:rPr>
              <a:t> جديد.</a:t>
            </a:r>
            <a:endParaRPr lang="ar-SA" sz="2400" dirty="0"/>
          </a:p>
        </p:txBody>
      </p:sp>
      <p:pic>
        <p:nvPicPr>
          <p:cNvPr id="5" name="Picture 4" descr="A person playing a guitar&#10;&#10;Description automatically generated">
            <a:extLst>
              <a:ext uri="{FF2B5EF4-FFF2-40B4-BE49-F238E27FC236}">
                <a16:creationId xmlns:a16="http://schemas.microsoft.com/office/drawing/2014/main" id="{88E14364-DD31-E550-E2A2-B07E4510A5C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5450" y="2927371"/>
            <a:ext cx="7772400" cy="36036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38693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DA26E5B-6C98-247F-FA73-0F9167CD029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983BA41E-B1CE-179D-2F13-6D72413ECE17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D7D11A1-B8B4-9BDC-53A3-33A20597B5A8}"/>
              </a:ext>
            </a:extLst>
          </p:cNvPr>
          <p:cNvSpPr txBox="1"/>
          <p:nvPr/>
        </p:nvSpPr>
        <p:spPr>
          <a:xfrm>
            <a:off x="762000" y="1163525"/>
            <a:ext cx="96393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dirty="0">
                <a:latin typeface="Alexandria" charset="0"/>
                <a:cs typeface="Alexandria" charset="0"/>
              </a:rPr>
              <a:t>خطوات إنشاء حساب على </a:t>
            </a:r>
            <a:r>
              <a:rPr lang="en-GB" sz="3200" b="1" dirty="0">
                <a:latin typeface="Alexandria" charset="0"/>
                <a:cs typeface="Alexandria" charset="0"/>
              </a:rPr>
              <a:t>Google Ads</a:t>
            </a:r>
            <a:endParaRPr lang="ar-SA" sz="3200" b="1" dirty="0">
              <a:latin typeface="Alexandria" charset="0"/>
              <a:cs typeface="Alexandria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7FCC6C0-768C-CB5C-D62A-DA580ABC8039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94DAA30-0FA3-4E85-81D4-12DDC52B000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84D8CF2A-1DD1-C482-B35C-89A81B5B4CDB}"/>
              </a:ext>
            </a:extLst>
          </p:cNvPr>
          <p:cNvSpPr txBox="1"/>
          <p:nvPr/>
        </p:nvSpPr>
        <p:spPr>
          <a:xfrm>
            <a:off x="7184570" y="1727042"/>
            <a:ext cx="3873779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2400" i="0" dirty="0">
                <a:solidFill>
                  <a:srgbClr val="282828"/>
                </a:solidFill>
                <a:effectLst/>
                <a:latin typeface="Baloo Bhaijaan 2"/>
              </a:rPr>
              <a:t>2- بعد ذلك تنبثق لك هذه الصفحة لاختيار البريد الإلكتروني الذي ستستعمله لعمل حساب </a:t>
            </a:r>
            <a:r>
              <a:rPr lang="ar-SA" sz="2400" i="0" dirty="0" err="1">
                <a:solidFill>
                  <a:srgbClr val="282828"/>
                </a:solidFill>
                <a:effectLst/>
                <a:latin typeface="Baloo Bhaijaan 2"/>
              </a:rPr>
              <a:t>ادسنس</a:t>
            </a:r>
            <a:r>
              <a:rPr lang="ar-SA" sz="2400" i="0" dirty="0">
                <a:solidFill>
                  <a:srgbClr val="282828"/>
                </a:solidFill>
                <a:effectLst/>
                <a:latin typeface="Baloo Bhaijaan 2"/>
              </a:rPr>
              <a:t>، اذا كان لديك عدة حسابات جيميل فستقوم باختيار الايميل المناسب, اما اذا كان لديك ايميل واحد سوف يظهر لك وتقوم باختياره, وتضغط على التالي.</a:t>
            </a:r>
            <a:endParaRPr lang="ar-SA" sz="2400" dirty="0"/>
          </a:p>
        </p:txBody>
      </p:sp>
      <p:pic>
        <p:nvPicPr>
          <p:cNvPr id="8" name="Picture 7" descr="A screenshot of a computer&#10;&#10;Description automatically generated">
            <a:extLst>
              <a:ext uri="{FF2B5EF4-FFF2-40B4-BE49-F238E27FC236}">
                <a16:creationId xmlns:a16="http://schemas.microsoft.com/office/drawing/2014/main" id="{11CCEA6D-9859-9B8C-A826-39025160340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99730"/>
            <a:ext cx="5355771" cy="51582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63827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5B5D4F9-2796-84CD-8F5C-36A47DD8474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83082C23-E32C-F719-BAB2-FA6C4289431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0E744AC-CC7A-2CC0-69D2-8DD3C805EE81}"/>
              </a:ext>
            </a:extLst>
          </p:cNvPr>
          <p:cNvSpPr txBox="1"/>
          <p:nvPr/>
        </p:nvSpPr>
        <p:spPr>
          <a:xfrm>
            <a:off x="1708392" y="1194609"/>
            <a:ext cx="96393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dirty="0">
                <a:latin typeface="Alexandria" charset="0"/>
                <a:cs typeface="Alexandria" charset="0"/>
              </a:rPr>
              <a:t>خطوات إنشاء حساب على </a:t>
            </a:r>
            <a:r>
              <a:rPr lang="en-GB" sz="3200" b="1" dirty="0">
                <a:latin typeface="Alexandria" charset="0"/>
                <a:cs typeface="Alexandria" charset="0"/>
              </a:rPr>
              <a:t>Google Ads</a:t>
            </a:r>
            <a:endParaRPr lang="ar-SA" sz="3200" b="1" dirty="0">
              <a:latin typeface="Alexandria" charset="0"/>
              <a:cs typeface="Alexandria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FA8039A-A60A-14A9-BEDA-91E26593EBA0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06CDFDC1-A11F-7D26-B590-EF1970109BE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7EF465A1-E4C7-A514-8992-31D22F55A6E9}"/>
              </a:ext>
            </a:extLst>
          </p:cNvPr>
          <p:cNvSpPr txBox="1"/>
          <p:nvPr/>
        </p:nvSpPr>
        <p:spPr>
          <a:xfrm>
            <a:off x="7184570" y="1727042"/>
            <a:ext cx="3873779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2400" i="0" dirty="0">
                <a:solidFill>
                  <a:srgbClr val="282828"/>
                </a:solidFill>
                <a:effectLst/>
                <a:latin typeface="Baloo Bhaijaan 2"/>
              </a:rPr>
              <a:t>3- في هذه الخطوة من خطوات انشاء حساب </a:t>
            </a:r>
            <a:r>
              <a:rPr lang="en-GB" sz="2400" i="0" dirty="0" err="1">
                <a:solidFill>
                  <a:srgbClr val="282828"/>
                </a:solidFill>
                <a:effectLst/>
                <a:latin typeface="Baloo Bhaijaan 2"/>
              </a:rPr>
              <a:t>adsense</a:t>
            </a:r>
            <a:r>
              <a:rPr lang="en-GB" sz="2400" i="0" dirty="0">
                <a:solidFill>
                  <a:srgbClr val="282828"/>
                </a:solidFill>
                <a:effectLst/>
                <a:latin typeface="Baloo Bhaijaan 2"/>
              </a:rPr>
              <a:t>, </a:t>
            </a:r>
            <a:r>
              <a:rPr lang="ar-SA" sz="2400" i="0" dirty="0">
                <a:solidFill>
                  <a:srgbClr val="282828"/>
                </a:solidFill>
                <a:effectLst/>
                <a:latin typeface="Baloo Bhaijaan 2"/>
              </a:rPr>
              <a:t>ستفتح معك هذه الصفحة والتي تتكون من عدة خانات فارغة يجب عليك ادخال المعلومات المناسبة في كل خانة والمعلومات هي كالتالي:</a:t>
            </a:r>
            <a:endParaRPr lang="ar-SA" sz="2400" dirty="0"/>
          </a:p>
        </p:txBody>
      </p:sp>
      <p:pic>
        <p:nvPicPr>
          <p:cNvPr id="5" name="Picture 4" descr="A screenshot of a computer&#10;&#10;Description automatically generated">
            <a:extLst>
              <a:ext uri="{FF2B5EF4-FFF2-40B4-BE49-F238E27FC236}">
                <a16:creationId xmlns:a16="http://schemas.microsoft.com/office/drawing/2014/main" id="{2DED2E4C-B412-8891-DF98-E01F0095930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305" y="1345306"/>
            <a:ext cx="5537200" cy="5473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07962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4144D2F-4336-19A7-221B-1419E5C1471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D67C08D2-EB11-A040-E192-2A6C69118254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ED4D8FA-2255-7D12-DBFC-AF4297745713}"/>
              </a:ext>
            </a:extLst>
          </p:cNvPr>
          <p:cNvSpPr txBox="1"/>
          <p:nvPr/>
        </p:nvSpPr>
        <p:spPr>
          <a:xfrm>
            <a:off x="1708392" y="1194609"/>
            <a:ext cx="96393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dirty="0">
                <a:latin typeface="Alexandria" charset="0"/>
                <a:cs typeface="Alexandria" charset="0"/>
              </a:rPr>
              <a:t>خطوات إنشاء حساب على </a:t>
            </a:r>
            <a:r>
              <a:rPr lang="en-GB" sz="3200" b="1" dirty="0">
                <a:latin typeface="Alexandria" charset="0"/>
                <a:cs typeface="Alexandria" charset="0"/>
              </a:rPr>
              <a:t>Google Ads</a:t>
            </a:r>
            <a:endParaRPr lang="ar-SA" sz="3200" b="1" dirty="0">
              <a:latin typeface="Alexandria" charset="0"/>
              <a:cs typeface="Alexandria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5DF2357-CB75-39D5-DEF7-0241CEC4EF04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B7D4E3A7-68B1-406A-7C4C-C05BB04AD29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3DBAEF71-DB55-793B-3D5D-00306A88D233}"/>
              </a:ext>
            </a:extLst>
          </p:cNvPr>
          <p:cNvSpPr txBox="1"/>
          <p:nvPr/>
        </p:nvSpPr>
        <p:spPr>
          <a:xfrm>
            <a:off x="7184570" y="1727042"/>
            <a:ext cx="3873779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2400" i="0" dirty="0">
                <a:solidFill>
                  <a:srgbClr val="282828"/>
                </a:solidFill>
                <a:effectLst/>
                <a:latin typeface="Baloo Bhaijaan 2"/>
              </a:rPr>
              <a:t>بعد ذلك تدخل مباشرة الى واجهة حساب </a:t>
            </a:r>
            <a:r>
              <a:rPr lang="ar-SA" sz="2400" i="0" dirty="0" err="1">
                <a:solidFill>
                  <a:srgbClr val="282828"/>
                </a:solidFill>
                <a:effectLst/>
                <a:latin typeface="Baloo Bhaijaan 2"/>
              </a:rPr>
              <a:t>ادسنس</a:t>
            </a:r>
            <a:r>
              <a:rPr lang="ar-SA" sz="2400" i="0" dirty="0">
                <a:solidFill>
                  <a:srgbClr val="282828"/>
                </a:solidFill>
                <a:effectLst/>
                <a:latin typeface="Baloo Bhaijaan 2"/>
              </a:rPr>
              <a:t> الخاصة بك وتظهر معك هذه الصفحة تختار الخيار الاول والمشار اليه في الصورة برقم 1, تفتح معك الصفحة رقم 2 فتقوم بإدخال جميع بياناتك الشخصية المطلوبة بشكل دقيق</a:t>
            </a:r>
            <a:endParaRPr lang="ar-SA" sz="2400" dirty="0"/>
          </a:p>
        </p:txBody>
      </p:sp>
      <p:pic>
        <p:nvPicPr>
          <p:cNvPr id="8" name="Picture 7" descr="A screenshot of a computer&#10;&#10;Description automatically generated">
            <a:extLst>
              <a:ext uri="{FF2B5EF4-FFF2-40B4-BE49-F238E27FC236}">
                <a16:creationId xmlns:a16="http://schemas.microsoft.com/office/drawing/2014/main" id="{362BBC30-F335-A2E3-C807-01C0714A743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71238"/>
            <a:ext cx="5731329" cy="52867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73592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A54A449-E6E8-8902-ACAF-2AF5D964A36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5EA2297-7E24-53FC-F430-E94D868B28D3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722F505-6CE3-9864-9C11-7D1AD392B48B}"/>
              </a:ext>
            </a:extLst>
          </p:cNvPr>
          <p:cNvSpPr txBox="1"/>
          <p:nvPr/>
        </p:nvSpPr>
        <p:spPr>
          <a:xfrm>
            <a:off x="1708392" y="1194609"/>
            <a:ext cx="96393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dirty="0">
                <a:latin typeface="Alexandria" charset="0"/>
                <a:cs typeface="Alexandria" charset="0"/>
              </a:rPr>
              <a:t>خطوات إنشاء حساب على </a:t>
            </a:r>
            <a:r>
              <a:rPr lang="en-GB" sz="3200" b="1" dirty="0">
                <a:latin typeface="Alexandria" charset="0"/>
                <a:cs typeface="Alexandria" charset="0"/>
              </a:rPr>
              <a:t>Google Ads</a:t>
            </a:r>
            <a:endParaRPr lang="ar-SA" sz="3200" b="1" dirty="0">
              <a:latin typeface="Alexandria" charset="0"/>
              <a:cs typeface="Alexandria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8E9C5D8-2681-BDF9-6191-B1698A3B4D3C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91A0ADEF-8B2C-6697-866D-9F968AF76B6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73B77404-E4ED-1B25-2042-78111FA58729}"/>
              </a:ext>
            </a:extLst>
          </p:cNvPr>
          <p:cNvSpPr txBox="1"/>
          <p:nvPr/>
        </p:nvSpPr>
        <p:spPr>
          <a:xfrm>
            <a:off x="6245822" y="1971973"/>
            <a:ext cx="4812528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rtl="1" fontAlgn="base"/>
            <a:r>
              <a:rPr lang="ar-SA" sz="2400" i="0" u="none" strike="noStrike" dirty="0">
                <a:solidFill>
                  <a:srgbClr val="282828"/>
                </a:solidFill>
                <a:effectLst/>
                <a:latin typeface="Baloo Bhaijaan 2"/>
              </a:rPr>
              <a:t>في حالة إذا رغبت في اضافة رقم الهاتف الخاص بك سوف تظهر لك الصفحة رقم 1 تقوم بإدخال رقم هاتفك الصحيح، وتقوم بالتأشير على أرسال رسالة نصية, ثم تضغط ارسال.</a:t>
            </a:r>
          </a:p>
          <a:p>
            <a:pPr algn="just" rtl="1" fontAlgn="base"/>
            <a:r>
              <a:rPr lang="ar-SA" sz="2400" i="0" u="none" strike="noStrike" dirty="0">
                <a:solidFill>
                  <a:srgbClr val="282828"/>
                </a:solidFill>
                <a:effectLst/>
                <a:latin typeface="Baloo Bhaijaan 2"/>
              </a:rPr>
              <a:t>أما في حالة ما إذا لم تقم بهذه الخطوة فسوف تضغط مباشرة على إرسال بعد كتابة جميع البيانات الضرورية من دون ادخال رقم هاتفك.</a:t>
            </a:r>
          </a:p>
          <a:p>
            <a:pPr algn="just" rtl="1" fontAlgn="base"/>
            <a:r>
              <a:rPr lang="ar-SA" sz="2400" i="0" u="none" strike="noStrike" dirty="0">
                <a:solidFill>
                  <a:srgbClr val="282828"/>
                </a:solidFill>
                <a:effectLst/>
                <a:latin typeface="Baloo Bhaijaan 2"/>
              </a:rPr>
              <a:t>بعد الانتهاء من هذه المرحلة انت الان في حاجة الى ربط موقعك بحساب </a:t>
            </a:r>
            <a:r>
              <a:rPr lang="ar-SA" sz="2400" i="0" u="none" strike="noStrike" dirty="0" err="1">
                <a:solidFill>
                  <a:srgbClr val="282828"/>
                </a:solidFill>
                <a:effectLst/>
                <a:latin typeface="Baloo Bhaijaan 2"/>
              </a:rPr>
              <a:t>ادسنس</a:t>
            </a:r>
            <a:r>
              <a:rPr lang="ar-SA" sz="2400" i="0" u="none" strike="noStrike" dirty="0">
                <a:solidFill>
                  <a:srgbClr val="282828"/>
                </a:solidFill>
                <a:effectLst/>
                <a:latin typeface="Baloo Bhaijaan 2"/>
              </a:rPr>
              <a:t>.</a:t>
            </a:r>
          </a:p>
          <a:p>
            <a:pPr algn="just" rtl="1" fontAlgn="base"/>
            <a:endParaRPr lang="ar-SA" sz="2400" i="0" u="none" strike="noStrike" dirty="0">
              <a:solidFill>
                <a:srgbClr val="282828"/>
              </a:solidFill>
              <a:effectLst/>
              <a:latin typeface="Baloo Bhaijaan 2"/>
            </a:endParaRPr>
          </a:p>
          <a:p>
            <a:pPr algn="r" rtl="1"/>
            <a:br>
              <a:rPr lang="ar-SA" sz="2400" dirty="0"/>
            </a:br>
            <a:endParaRPr lang="ar-SA" sz="2400" dirty="0"/>
          </a:p>
        </p:txBody>
      </p:sp>
      <p:pic>
        <p:nvPicPr>
          <p:cNvPr id="5" name="Picture 4" descr="A screenshot of a phone number&#10;&#10;Description automatically generated">
            <a:extLst>
              <a:ext uri="{FF2B5EF4-FFF2-40B4-BE49-F238E27FC236}">
                <a16:creationId xmlns:a16="http://schemas.microsoft.com/office/drawing/2014/main" id="{F4B5709B-196F-C8E0-4D29-97005CDD4AC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230" y="1194609"/>
            <a:ext cx="5543783" cy="55437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14469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C60F648-AB2A-23EC-CA5E-7DC2718ACB3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3BAC047B-6ECD-7C9C-ADB5-535C17DD93F3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571E5D0-DFEB-5AB2-89A2-B18F1CBB6540}"/>
              </a:ext>
            </a:extLst>
          </p:cNvPr>
          <p:cNvSpPr txBox="1"/>
          <p:nvPr/>
        </p:nvSpPr>
        <p:spPr>
          <a:xfrm>
            <a:off x="6285944" y="1142267"/>
            <a:ext cx="49584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base"/>
            <a:r>
              <a:rPr lang="ar-SA" sz="3200" b="1" i="0" u="none" strike="noStrike" dirty="0">
                <a:solidFill>
                  <a:srgbClr val="282828"/>
                </a:solidFill>
                <a:effectLst/>
                <a:latin typeface="Baloo Bhaijaan 2"/>
              </a:rPr>
              <a:t>ربط الموقع بحساب جوجل </a:t>
            </a:r>
            <a:r>
              <a:rPr lang="ar-SA" sz="3200" b="1" i="0" u="none" strike="noStrike" dirty="0" err="1">
                <a:solidFill>
                  <a:srgbClr val="282828"/>
                </a:solidFill>
                <a:effectLst/>
                <a:latin typeface="Baloo Bhaijaan 2"/>
              </a:rPr>
              <a:t>ادسنس</a:t>
            </a:r>
            <a:endParaRPr lang="ar-SA" sz="3200" b="1" i="0" u="none" strike="noStrike" dirty="0">
              <a:solidFill>
                <a:srgbClr val="282828"/>
              </a:solidFill>
              <a:effectLst/>
              <a:latin typeface="Baloo Bhaijaan 2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B0C82F1-322E-B744-5EAA-55A7F9E2AC9B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E108E8F3-721B-F6C8-7758-1E286059888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B8A80DCA-36A0-D21B-F8A5-CA0B5DEAEA30}"/>
              </a:ext>
            </a:extLst>
          </p:cNvPr>
          <p:cNvSpPr txBox="1"/>
          <p:nvPr/>
        </p:nvSpPr>
        <p:spPr>
          <a:xfrm>
            <a:off x="6769172" y="2352566"/>
            <a:ext cx="4363636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rtl="1" fontAlgn="base"/>
            <a:r>
              <a:rPr lang="ar-SA" sz="2400" i="0" u="none" strike="noStrike" dirty="0">
                <a:solidFill>
                  <a:srgbClr val="282828"/>
                </a:solidFill>
                <a:effectLst/>
                <a:latin typeface="Baloo Bhaijaan 2"/>
              </a:rPr>
              <a:t>تقوم بالضغط على هذه الايقونة اقصى اليمين في الصورة رقم 1, لتفتح معك الصفحة رقم 2 التي تعرض رابط موقعك تقوم مباشرة بالضغط على ايقونة طلب المراجعة أو </a:t>
            </a:r>
            <a:r>
              <a:rPr lang="en-GB" sz="2400" i="0" u="none" strike="noStrike" dirty="0">
                <a:solidFill>
                  <a:srgbClr val="282828"/>
                </a:solidFill>
                <a:effectLst/>
                <a:latin typeface="Baloo Bhaijaan 2"/>
              </a:rPr>
              <a:t>request review.</a:t>
            </a:r>
          </a:p>
          <a:p>
            <a:pPr algn="r" rtl="1"/>
            <a:br>
              <a:rPr lang="en-GB" sz="2400" dirty="0"/>
            </a:br>
            <a:endParaRPr lang="ar-SA" sz="2400" dirty="0"/>
          </a:p>
        </p:txBody>
      </p:sp>
      <p:pic>
        <p:nvPicPr>
          <p:cNvPr id="8" name="Picture 7" descr="A screenshot of a computer&#10;&#10;Description automatically generated">
            <a:extLst>
              <a:ext uri="{FF2B5EF4-FFF2-40B4-BE49-F238E27FC236}">
                <a16:creationId xmlns:a16="http://schemas.microsoft.com/office/drawing/2014/main" id="{068F059F-DEC2-4D16-548D-5B053D0D1D8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198" y="566900"/>
            <a:ext cx="6400782" cy="63459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67636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2E93FEC-95C3-FD72-A52D-C6C03AE7C61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C1AD737-F692-FBA8-195D-3036F46D6011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EE20392-3B23-C3D9-BDF2-E917D357EFA8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E5B0A6B4-E784-3E08-89E1-896AA02990C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11007421-0F94-BB01-BC14-AE24432DED73}"/>
              </a:ext>
            </a:extLst>
          </p:cNvPr>
          <p:cNvSpPr txBox="1"/>
          <p:nvPr/>
        </p:nvSpPr>
        <p:spPr>
          <a:xfrm>
            <a:off x="988930" y="1727042"/>
            <a:ext cx="1006942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2400" i="0" u="none" strike="noStrike" dirty="0">
                <a:solidFill>
                  <a:srgbClr val="282828"/>
                </a:solidFill>
                <a:effectLst/>
                <a:latin typeface="Baloo Bhaijaan 2"/>
              </a:rPr>
              <a:t>بعد ذلك تقوم بنسخ شفرة الاعلانات التي يقدمها لك جوجل </a:t>
            </a:r>
            <a:r>
              <a:rPr lang="ar-SA" sz="2400" i="0" u="none" strike="noStrike" dirty="0" err="1">
                <a:solidFill>
                  <a:srgbClr val="282828"/>
                </a:solidFill>
                <a:effectLst/>
                <a:latin typeface="Baloo Bhaijaan 2"/>
              </a:rPr>
              <a:t>ادسنس</a:t>
            </a:r>
            <a:r>
              <a:rPr lang="ar-SA" sz="2400" i="0" u="none" strike="noStrike" dirty="0">
                <a:solidFill>
                  <a:srgbClr val="282828"/>
                </a:solidFill>
                <a:effectLst/>
                <a:latin typeface="Baloo Bhaijaan 2"/>
              </a:rPr>
              <a:t> وتقوم بلصقها على </a:t>
            </a:r>
            <a:r>
              <a:rPr lang="en-GB" sz="2400" i="0" u="none" strike="noStrike" dirty="0">
                <a:solidFill>
                  <a:srgbClr val="282828"/>
                </a:solidFill>
                <a:effectLst/>
                <a:latin typeface="Baloo Bhaijaan 2"/>
              </a:rPr>
              <a:t>HTML </a:t>
            </a:r>
            <a:r>
              <a:rPr lang="ar-SA" sz="2400" i="0" u="none" strike="noStrike" dirty="0">
                <a:solidFill>
                  <a:srgbClr val="282828"/>
                </a:solidFill>
                <a:effectLst/>
                <a:latin typeface="Baloo Bhaijaan 2"/>
              </a:rPr>
              <a:t>الخاصة بموقعك اسفل وسم  </a:t>
            </a:r>
            <a:r>
              <a:rPr lang="en-GB" sz="2400" i="0" u="none" strike="noStrike" dirty="0">
                <a:solidFill>
                  <a:srgbClr val="282828"/>
                </a:solidFill>
                <a:effectLst/>
                <a:latin typeface="Baloo Bhaijaan 2"/>
              </a:rPr>
              <a:t>head </a:t>
            </a:r>
            <a:r>
              <a:rPr lang="ar-SA" sz="2400" i="0" u="none" strike="noStrike" dirty="0">
                <a:solidFill>
                  <a:srgbClr val="282828"/>
                </a:solidFill>
                <a:effectLst/>
                <a:latin typeface="Baloo Bhaijaan 2"/>
              </a:rPr>
              <a:t>آنذاك يدخل موقعك مباشرة في المراجعة.</a:t>
            </a:r>
            <a:endParaRPr lang="ar-SA" sz="2400" dirty="0"/>
          </a:p>
        </p:txBody>
      </p:sp>
      <p:pic>
        <p:nvPicPr>
          <p:cNvPr id="8" name="Picture 7" descr="A close-up of a computer screen&#10;&#10;Description automatically generated">
            <a:extLst>
              <a:ext uri="{FF2B5EF4-FFF2-40B4-BE49-F238E27FC236}">
                <a16:creationId xmlns:a16="http://schemas.microsoft.com/office/drawing/2014/main" id="{7A4DEE9F-CA55-86A7-0A13-58192817EF1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877" y="2995094"/>
            <a:ext cx="11800114" cy="35939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19148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84E03B6-4835-8224-640E-18FEBA2B2B2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839339C8-8BE3-166C-33CF-603E248EE1D4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2F28E7F3-9EB2-94D1-7367-98C472084832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13EAA8E4-38AC-8AB6-ECEB-2CE31D4DD386}"/>
              </a:ext>
            </a:extLst>
          </p:cNvPr>
          <p:cNvSpPr/>
          <p:nvPr/>
        </p:nvSpPr>
        <p:spPr>
          <a:xfrm>
            <a:off x="1193588" y="1468531"/>
            <a:ext cx="9345750" cy="430580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50103E2F-8931-1E3D-D700-399FEDC27DEB}"/>
              </a:ext>
            </a:extLst>
          </p:cNvPr>
          <p:cNvSpPr txBox="1"/>
          <p:nvPr/>
        </p:nvSpPr>
        <p:spPr>
          <a:xfrm>
            <a:off x="2485572" y="2500919"/>
            <a:ext cx="6729610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ar-SA" sz="4400" b="1" dirty="0"/>
              <a:t>الجزء الثالث:</a:t>
            </a:r>
          </a:p>
          <a:p>
            <a:pPr algn="ctr" rtl="1"/>
            <a:endParaRPr lang="ar-SA" sz="4400" b="1" dirty="0"/>
          </a:p>
          <a:p>
            <a:pPr algn="ctr" rtl="1"/>
            <a:r>
              <a:rPr lang="ar-SA" sz="4400" b="1" dirty="0"/>
              <a:t>إدارة ميزانية وتكاليف حملة الدفع بالنقرة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2CE85D82-B471-EBCE-A4FB-B7ABDCC78AF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448353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36CD7FA-B675-F242-3F2F-35F5FB2BEB2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9EC19FC6-C8A0-D193-5DF7-B0F76C1A240C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472E6BD-7D23-7418-B616-412054E4787F}"/>
              </a:ext>
            </a:extLst>
          </p:cNvPr>
          <p:cNvSpPr txBox="1"/>
          <p:nvPr/>
        </p:nvSpPr>
        <p:spPr>
          <a:xfrm>
            <a:off x="1894114" y="1163525"/>
            <a:ext cx="778473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dirty="0">
                <a:latin typeface="Alexandria" charset="0"/>
                <a:cs typeface="Alexandria" charset="0"/>
              </a:rPr>
              <a:t> أنواع التكلفة في حملات الدفع بالنقرة</a:t>
            </a:r>
            <a:endParaRPr lang="en-US" sz="32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BF90E14-1F0A-D88F-409C-E2A05D40DF1E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3387F92-393A-E4FB-DD68-AE56C7C11D36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38EF731-01D7-4DCB-2D8E-CB05678C1C35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04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3D786E91-1A62-BDE7-0AD9-B9E7F13546C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D77C803B-F4A9-68EF-23B2-F317064B4AF3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347148746"/>
              </p:ext>
            </p:extLst>
          </p:nvPr>
        </p:nvGraphicFramePr>
        <p:xfrm>
          <a:off x="979714" y="2273880"/>
          <a:ext cx="9884477" cy="305317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D03F72D4-50DC-9EE8-B853-604406929DF4}"/>
              </a:ext>
            </a:extLst>
          </p:cNvPr>
          <p:cNvSpPr txBox="1"/>
          <p:nvPr/>
        </p:nvSpPr>
        <p:spPr>
          <a:xfrm>
            <a:off x="1111584" y="5489614"/>
            <a:ext cx="89441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2400" b="1" dirty="0">
                <a:solidFill>
                  <a:srgbClr val="C00000"/>
                </a:solidFill>
              </a:rPr>
              <a:t>تختلف أنواع التكلفة في حملات الدفع بالنقرة بناءً على الهدف وطريقة حساب التكاليف</a:t>
            </a:r>
            <a:endParaRPr lang="ar-SA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633714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B1EEBB6-AD68-C6AE-68FE-1F5445021B7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AF310E9D-9B90-4029-8A40-54CE9077EFEE}"/>
              </a:ext>
            </a:extLst>
          </p:cNvPr>
          <p:cNvSpPr/>
          <p:nvPr/>
        </p:nvSpPr>
        <p:spPr>
          <a:xfrm>
            <a:off x="617280" y="1685495"/>
            <a:ext cx="10812720" cy="490354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B74BDBD-AB30-A019-448F-C75AD30589C6}"/>
              </a:ext>
            </a:extLst>
          </p:cNvPr>
          <p:cNvSpPr txBox="1"/>
          <p:nvPr/>
        </p:nvSpPr>
        <p:spPr>
          <a:xfrm>
            <a:off x="3020786" y="1163525"/>
            <a:ext cx="66580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dirty="0">
                <a:latin typeface="Alexandria" charset="0"/>
                <a:cs typeface="Alexandria" charset="0"/>
              </a:rPr>
              <a:t> تحديد الميزانية اليومية والإجمالية للحملة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913F269-BC14-F2E6-D3C9-4D909F893070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3C9F860-12F4-827F-C6B0-8ED8E9D0B279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8A7476B-56C9-3472-7D6C-261CDD84F111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04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34541AAB-CDC5-BDE5-525A-1DC15E0BA955}"/>
              </a:ext>
            </a:extLst>
          </p:cNvPr>
          <p:cNvSpPr txBox="1"/>
          <p:nvPr/>
        </p:nvSpPr>
        <p:spPr>
          <a:xfrm>
            <a:off x="489857" y="2391844"/>
            <a:ext cx="10940142" cy="33566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SA" sz="2400" dirty="0"/>
              <a:t>لتحديد ميزانية حملة </a:t>
            </a:r>
            <a:r>
              <a:rPr lang="en-GB" sz="2400" dirty="0"/>
              <a:t>PPC </a:t>
            </a:r>
            <a:r>
              <a:rPr lang="ar-SA" sz="2400" dirty="0"/>
              <a:t> يجب الأخذ في الاعتبار:</a:t>
            </a:r>
          </a:p>
          <a:p>
            <a:pPr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SA" sz="2400" b="1" dirty="0">
                <a:solidFill>
                  <a:srgbClr val="C00000"/>
                </a:solidFill>
              </a:rPr>
              <a:t>الميزانية اليومية</a:t>
            </a:r>
            <a:r>
              <a:rPr lang="ar-SA" sz="2400" dirty="0"/>
              <a:t>: المبلغ الذي ترغب في إنفاقه كل يوم، يمكن أن يكون ثابتاً أو متغيراً بناءً على الأداء.</a:t>
            </a:r>
          </a:p>
          <a:p>
            <a:pPr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SA" sz="2400" b="1" dirty="0">
                <a:solidFill>
                  <a:srgbClr val="C00000"/>
                </a:solidFill>
              </a:rPr>
              <a:t>الميزانية الإجمالية</a:t>
            </a:r>
            <a:r>
              <a:rPr lang="ar-SA" sz="2400" dirty="0"/>
              <a:t>: المبلغ الكلي الذي تخطط لإنفاقه طوال مدة الحملة.</a:t>
            </a:r>
          </a:p>
          <a:p>
            <a:pPr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SA" sz="2400" b="1" dirty="0">
                <a:solidFill>
                  <a:srgbClr val="C00000"/>
                </a:solidFill>
              </a:rPr>
              <a:t>التعديل بناءً على النتائج</a:t>
            </a:r>
            <a:r>
              <a:rPr lang="ar-SA" sz="2400" dirty="0"/>
              <a:t>: يمكنك زيادة الميزانية اليومية إذا كانت الحملة تحقق نتائج إيجابية، أو تقليلها إذا كانت غير فعّالة.</a:t>
            </a:r>
          </a:p>
          <a:p>
            <a:pPr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SA" sz="2400" b="1" dirty="0">
                <a:solidFill>
                  <a:srgbClr val="C00000"/>
                </a:solidFill>
              </a:rPr>
              <a:t>الموازنة بين </a:t>
            </a:r>
            <a:r>
              <a:rPr lang="en-GB" sz="2400" b="1" dirty="0">
                <a:solidFill>
                  <a:srgbClr val="C00000"/>
                </a:solidFill>
              </a:rPr>
              <a:t>CPC </a:t>
            </a:r>
            <a:r>
              <a:rPr lang="ar-SA" sz="2400" b="1" dirty="0">
                <a:solidFill>
                  <a:srgbClr val="C00000"/>
                </a:solidFill>
              </a:rPr>
              <a:t>والميزانية</a:t>
            </a:r>
            <a:r>
              <a:rPr lang="ar-SA" sz="2400" dirty="0"/>
              <a:t>: التأكد من أن تكلفة النقرة تتناسب مع ميزانيتك لتجنب النفاد السريع للأموال.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7B057751-D37A-F22C-FC9E-A3A3AEE19C4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99837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A3B13CC-B6BF-8EF3-A3DB-BCBFC3819FA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1D9BC4A6-30AF-625C-B781-0BF8EC222000}"/>
              </a:ext>
            </a:extLst>
          </p:cNvPr>
          <p:cNvSpPr/>
          <p:nvPr/>
        </p:nvSpPr>
        <p:spPr>
          <a:xfrm>
            <a:off x="617280" y="1685495"/>
            <a:ext cx="10812720" cy="490354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AB202EC-43B9-6F9E-0225-BF4656F9A91F}"/>
              </a:ext>
            </a:extLst>
          </p:cNvPr>
          <p:cNvSpPr txBox="1"/>
          <p:nvPr/>
        </p:nvSpPr>
        <p:spPr>
          <a:xfrm>
            <a:off x="617280" y="1163525"/>
            <a:ext cx="906157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dirty="0">
                <a:latin typeface="Alexandria" charset="0"/>
                <a:cs typeface="Alexandria" charset="0"/>
              </a:rPr>
              <a:t> مزاد الإعلانات في </a:t>
            </a:r>
            <a:r>
              <a:rPr lang="en-GB" sz="3200" b="1" dirty="0">
                <a:latin typeface="Alexandria" charset="0"/>
                <a:cs typeface="Alexandria" charset="0"/>
              </a:rPr>
              <a:t>PPC </a:t>
            </a:r>
            <a:r>
              <a:rPr lang="ar-SA" sz="3200" b="1" dirty="0">
                <a:latin typeface="Alexandria" charset="0"/>
                <a:cs typeface="Alexandria" charset="0"/>
              </a:rPr>
              <a:t> وكيفية تحديد العرض المناسب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0BDC3F3-7305-96BC-278A-FFB5BF5042E1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12B4D5A-BE59-A8C2-274D-545390E153EE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EE2E3B1-7AC3-53A0-05F0-568558D627EB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04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5D21BBD6-5695-6F0D-00E6-B318834B5F7F}"/>
              </a:ext>
            </a:extLst>
          </p:cNvPr>
          <p:cNvSpPr txBox="1"/>
          <p:nvPr/>
        </p:nvSpPr>
        <p:spPr>
          <a:xfrm>
            <a:off x="489857" y="2391844"/>
            <a:ext cx="10940142" cy="39172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200000"/>
              </a:lnSpc>
            </a:pPr>
            <a:r>
              <a:rPr lang="ar-SA" sz="3200" b="1" dirty="0"/>
              <a:t>تعتمد حملات </a:t>
            </a:r>
            <a:r>
              <a:rPr lang="en-GB" sz="3200" b="1" dirty="0"/>
              <a:t>PPC </a:t>
            </a:r>
            <a:r>
              <a:rPr lang="ar-SA" sz="3200" b="1" dirty="0"/>
              <a:t>على نظام مزاد للإعلانات:</a:t>
            </a:r>
          </a:p>
          <a:p>
            <a:pPr algn="r" rtl="1">
              <a:lnSpc>
                <a:spcPct val="200000"/>
              </a:lnSpc>
            </a:pPr>
            <a:r>
              <a:rPr lang="ar-SA" sz="2400" b="1" dirty="0">
                <a:solidFill>
                  <a:srgbClr val="C00000"/>
                </a:solidFill>
              </a:rPr>
              <a:t>المزاد في </a:t>
            </a:r>
            <a:r>
              <a:rPr lang="en-GB" sz="2400" b="1" dirty="0">
                <a:solidFill>
                  <a:srgbClr val="C00000"/>
                </a:solidFill>
              </a:rPr>
              <a:t>Google Ads</a:t>
            </a:r>
            <a:r>
              <a:rPr lang="en-GB" sz="2400" dirty="0">
                <a:solidFill>
                  <a:srgbClr val="C00000"/>
                </a:solidFill>
              </a:rPr>
              <a:t>: </a:t>
            </a:r>
            <a:r>
              <a:rPr lang="ar-SA" sz="2400" dirty="0"/>
              <a:t> يعتمد على العرض </a:t>
            </a:r>
            <a:r>
              <a:rPr lang="en-GB" sz="2400" dirty="0"/>
              <a:t>Bid</a:t>
            </a:r>
            <a:r>
              <a:rPr lang="ar-SA" sz="2400" dirty="0"/>
              <a:t> وجودة الإعلان.</a:t>
            </a:r>
          </a:p>
          <a:p>
            <a:pPr algn="r" rtl="1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ar-SA" sz="2400" b="1" dirty="0">
                <a:solidFill>
                  <a:srgbClr val="C00000"/>
                </a:solidFill>
              </a:rPr>
              <a:t>العرض </a:t>
            </a:r>
            <a:r>
              <a:rPr lang="en-GB" sz="2400" b="1" dirty="0">
                <a:solidFill>
                  <a:srgbClr val="C00000"/>
                </a:solidFill>
              </a:rPr>
              <a:t>Bid</a:t>
            </a:r>
            <a:r>
              <a:rPr lang="ar-SA" sz="2400" dirty="0"/>
              <a:t> هو المبلغ الذي ترغب في دفعه مقابل كل نقرة.</a:t>
            </a:r>
          </a:p>
          <a:p>
            <a:pPr algn="r" rtl="1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ar-SA" sz="2400" b="1" dirty="0">
                <a:solidFill>
                  <a:srgbClr val="C00000"/>
                </a:solidFill>
              </a:rPr>
              <a:t>نقاط الجودة </a:t>
            </a:r>
            <a:r>
              <a:rPr lang="en-GB" sz="2400" b="1" dirty="0">
                <a:solidFill>
                  <a:srgbClr val="C00000"/>
                </a:solidFill>
              </a:rPr>
              <a:t>Quality Score</a:t>
            </a:r>
            <a:r>
              <a:rPr lang="ar-SA" sz="2400" b="1" dirty="0">
                <a:solidFill>
                  <a:srgbClr val="C00000"/>
                </a:solidFill>
              </a:rPr>
              <a:t> </a:t>
            </a:r>
            <a:r>
              <a:rPr lang="en-GB" sz="2400" dirty="0"/>
              <a:t> </a:t>
            </a:r>
            <a:r>
              <a:rPr lang="ar-SA" sz="2400" dirty="0"/>
              <a:t>تشمل جودة النص، تجربة صفحة الهبوط، ومدى ملاءمة الكلمات الرئيسية.</a:t>
            </a:r>
          </a:p>
          <a:p>
            <a:pPr algn="r" rtl="1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ar-SA" sz="2400" b="1" dirty="0">
                <a:solidFill>
                  <a:srgbClr val="C00000"/>
                </a:solidFill>
              </a:rPr>
              <a:t>التوازن بين العرض والجودة</a:t>
            </a:r>
            <a:r>
              <a:rPr lang="ar-SA" sz="2400" dirty="0"/>
              <a:t>: إعلانات ذات جودة عالية قد تحصل على مواقع أفضل حتى بعروض أقل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B1B115DD-2053-CE70-96A0-FF88C766297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47109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4EDF7D2-F994-6096-6914-F9F40661179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3FEFA9A9-6038-8581-A92B-07E6207516F8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BC8E914-48C6-E0CB-F272-4C85643FB0C4}"/>
              </a:ext>
            </a:extLst>
          </p:cNvPr>
          <p:cNvSpPr txBox="1"/>
          <p:nvPr/>
        </p:nvSpPr>
        <p:spPr>
          <a:xfrm>
            <a:off x="762000" y="1163525"/>
            <a:ext cx="89168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dirty="0">
                <a:latin typeface="Alexandria" charset="0"/>
                <a:cs typeface="Alexandria" charset="0"/>
              </a:rPr>
              <a:t> أدوات التحكم في الميزانية لتحقيق نتائج أفضل في </a:t>
            </a:r>
            <a:r>
              <a:rPr lang="en-GB" sz="3200" b="1" dirty="0">
                <a:latin typeface="Alexandria" charset="0"/>
                <a:cs typeface="Alexandria" charset="0"/>
              </a:rPr>
              <a:t>PPC</a:t>
            </a:r>
            <a:endParaRPr lang="ar-SA" sz="32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190F1C6-2077-F329-DC30-FE04AD7F3189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34AB33A-C159-7CA9-1C8E-DE0C3C62050B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58300ED-E648-F6AF-0C83-4B163D4F14B9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04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DD3A3FF8-4FCE-0BCC-7939-27079305123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11" name="Diagram 10">
            <a:extLst>
              <a:ext uri="{FF2B5EF4-FFF2-40B4-BE49-F238E27FC236}">
                <a16:creationId xmlns:a16="http://schemas.microsoft.com/office/drawing/2014/main" id="{EECCA636-F4FE-518C-A7B3-5A42A284962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602519903"/>
              </p:ext>
            </p:extLst>
          </p:nvPr>
        </p:nvGraphicFramePr>
        <p:xfrm>
          <a:off x="1108693" y="2096378"/>
          <a:ext cx="9423235" cy="37856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3650429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27FE75E-52BE-6820-D3A0-191F973E578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2B23B01A-2FC7-DBCD-384F-5D2D8D0FB0D4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66697A26-463F-4337-4606-41D5B6E13B47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D2B9C431-F0B1-4BF5-9E58-2D3FF025E068}"/>
              </a:ext>
            </a:extLst>
          </p:cNvPr>
          <p:cNvSpPr/>
          <p:nvPr/>
        </p:nvSpPr>
        <p:spPr>
          <a:xfrm>
            <a:off x="1193588" y="1468531"/>
            <a:ext cx="9345750" cy="430580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58DC455A-3A9E-44E8-A3BA-5D674B120EF9}"/>
              </a:ext>
            </a:extLst>
          </p:cNvPr>
          <p:cNvSpPr txBox="1"/>
          <p:nvPr/>
        </p:nvSpPr>
        <p:spPr>
          <a:xfrm>
            <a:off x="2485572" y="2500919"/>
            <a:ext cx="6729610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ar-SA" sz="4400" b="1" dirty="0"/>
              <a:t>الجزء الرابع:</a:t>
            </a:r>
          </a:p>
          <a:p>
            <a:pPr algn="ctr" rtl="1"/>
            <a:endParaRPr lang="ar-SA" sz="4400" b="1" dirty="0"/>
          </a:p>
          <a:p>
            <a:pPr algn="ctr" rtl="1"/>
            <a:r>
              <a:rPr lang="ar-SA" sz="4400" b="1" dirty="0"/>
              <a:t>تحسين أداء حملات الدفع بالنقرة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CBABA15E-1DD0-22C0-5E93-C517209A9E1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4139126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46E136A-27EB-6574-4E6B-97643E2483B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A35BACE3-8B63-DBAE-A54D-1E5BCD8A6E20}"/>
              </a:ext>
            </a:extLst>
          </p:cNvPr>
          <p:cNvSpPr/>
          <p:nvPr/>
        </p:nvSpPr>
        <p:spPr>
          <a:xfrm>
            <a:off x="617280" y="1685495"/>
            <a:ext cx="10812720" cy="490354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89F72DF-1D4F-5EC7-244F-8C3BECB65F8C}"/>
              </a:ext>
            </a:extLst>
          </p:cNvPr>
          <p:cNvSpPr txBox="1"/>
          <p:nvPr/>
        </p:nvSpPr>
        <p:spPr>
          <a:xfrm>
            <a:off x="1108693" y="1163525"/>
            <a:ext cx="857015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dirty="0">
                <a:latin typeface="Alexandria" charset="0"/>
                <a:cs typeface="Alexandria" charset="0"/>
              </a:rPr>
              <a:t>أهمية تحسين جودة الإعلانات </a:t>
            </a:r>
            <a:r>
              <a:rPr lang="en-GB" sz="3200" b="1" dirty="0">
                <a:latin typeface="Alexandria" charset="0"/>
                <a:cs typeface="Alexandria" charset="0"/>
              </a:rPr>
              <a:t>Ad Quality Score</a:t>
            </a:r>
            <a:endParaRPr lang="ar-SA" sz="32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30B5553-F491-E108-1D60-FCAB2A571F3B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94D436E-409A-C4C2-26BA-FD716CF41670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DE08739-6842-456E-2648-74388587344D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04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AF7A6349-1476-2870-924A-D443BCBF4C11}"/>
              </a:ext>
            </a:extLst>
          </p:cNvPr>
          <p:cNvSpPr txBox="1"/>
          <p:nvPr/>
        </p:nvSpPr>
        <p:spPr>
          <a:xfrm>
            <a:off x="489857" y="2391844"/>
            <a:ext cx="10940142" cy="28950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SA" sz="2800" b="1" dirty="0"/>
              <a:t>نقاط جودة الإعلان هي تقييم تعطيه منصات الإعلانات لإعلاناتك بناءً على عدة عوامل:</a:t>
            </a:r>
          </a:p>
          <a:p>
            <a:pPr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SA" sz="2400" b="1" dirty="0">
                <a:solidFill>
                  <a:srgbClr val="C00000"/>
                </a:solidFill>
              </a:rPr>
              <a:t>جودة النص الإعلاني</a:t>
            </a:r>
            <a:r>
              <a:rPr lang="ar-SA" sz="2400" dirty="0"/>
              <a:t>: مدى وضوح الإعلان ومدى توافقه مع الكلمات الرئيسية.</a:t>
            </a:r>
          </a:p>
          <a:p>
            <a:pPr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SA" sz="2400" b="1" dirty="0">
                <a:solidFill>
                  <a:srgbClr val="C00000"/>
                </a:solidFill>
              </a:rPr>
              <a:t>ملاءمة الكلمات الرئيسية</a:t>
            </a:r>
            <a:r>
              <a:rPr lang="ar-SA" sz="2400" dirty="0"/>
              <a:t>: التأكد من أن الكلمات الرئيسية مرتبطة بموضوع الإعلان وصفحة الهبوط.</a:t>
            </a:r>
          </a:p>
          <a:p>
            <a:pPr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SA" sz="2400" b="1" dirty="0">
                <a:solidFill>
                  <a:srgbClr val="C00000"/>
                </a:solidFill>
              </a:rPr>
              <a:t>تجربة صفحة الهبوط</a:t>
            </a:r>
            <a:r>
              <a:rPr lang="ar-SA" sz="2400" dirty="0"/>
              <a:t>: تشمل سرعة التحميل، جودة المحتوى، وسهولة التنقل.</a:t>
            </a:r>
          </a:p>
          <a:p>
            <a:pPr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SA" sz="2400" b="1" dirty="0">
                <a:solidFill>
                  <a:srgbClr val="C00000"/>
                </a:solidFill>
              </a:rPr>
              <a:t>نسبة النقر إلى الظهور </a:t>
            </a:r>
            <a:r>
              <a:rPr lang="ar-SA" sz="2400" dirty="0"/>
              <a:t>كلما كانت النسبة أعلى، زادت نقاط الجودة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7CBADE0A-4DCD-16BE-B3D9-791D70D8A38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93349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3A99356-1520-E626-8C0C-69BE756B6ED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A35F46F-E1CC-05B9-E4CC-634D583DA3DE}"/>
              </a:ext>
            </a:extLst>
          </p:cNvPr>
          <p:cNvSpPr/>
          <p:nvPr/>
        </p:nvSpPr>
        <p:spPr>
          <a:xfrm>
            <a:off x="617280" y="1685495"/>
            <a:ext cx="10812720" cy="490354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9D44170-41E2-1292-A769-67526B5BCB88}"/>
              </a:ext>
            </a:extLst>
          </p:cNvPr>
          <p:cNvSpPr txBox="1"/>
          <p:nvPr/>
        </p:nvSpPr>
        <p:spPr>
          <a:xfrm>
            <a:off x="1108693" y="1163525"/>
            <a:ext cx="857015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dirty="0">
                <a:latin typeface="Alexandria" charset="0"/>
                <a:cs typeface="Alexandria" charset="0"/>
              </a:rPr>
              <a:t>تحسين نسبة النقر إلى الظهور </a:t>
            </a:r>
            <a:r>
              <a:rPr lang="en-GB" sz="3200" b="1" dirty="0">
                <a:latin typeface="Alexandria" charset="0"/>
                <a:cs typeface="Alexandria" charset="0"/>
              </a:rPr>
              <a:t>Click-Through Rate</a:t>
            </a:r>
            <a:endParaRPr lang="ar-SA" sz="32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119B4BB-87BF-56D6-E676-38D52C61F592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D1A55BB-15D4-6CA4-B85E-8E3DCEC08602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3A1BAFB-A0ED-4852-75DE-4814BD53D582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04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743A4499-947B-787D-C603-177800284435}"/>
              </a:ext>
            </a:extLst>
          </p:cNvPr>
          <p:cNvSpPr txBox="1"/>
          <p:nvPr/>
        </p:nvSpPr>
        <p:spPr>
          <a:xfrm>
            <a:off x="489857" y="2391844"/>
            <a:ext cx="10940142" cy="35325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SA" sz="2800" b="1" dirty="0"/>
              <a:t>نسبة النقر إلى الظهور هي نسبة عدد النقرات إلى عدد مرات الظهور، وهي مؤشر هام على فعالية الإعلان. لتحسين </a:t>
            </a:r>
            <a:r>
              <a:rPr lang="en-GB" sz="2800" b="1" dirty="0"/>
              <a:t>CTR</a:t>
            </a:r>
            <a:endParaRPr lang="ar-SA" sz="2800" b="1" dirty="0"/>
          </a:p>
          <a:p>
            <a:pPr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SA" sz="2400" b="1" dirty="0">
                <a:solidFill>
                  <a:srgbClr val="C00000"/>
                </a:solidFill>
              </a:rPr>
              <a:t>استخدام كلمات جذابة في العنوان</a:t>
            </a:r>
            <a:r>
              <a:rPr lang="ar-SA" sz="2400" dirty="0"/>
              <a:t>: اجعل العنوان يلفت الانتباه مباشرة.</a:t>
            </a:r>
          </a:p>
          <a:p>
            <a:pPr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SA" sz="2400" b="1" dirty="0">
                <a:solidFill>
                  <a:srgbClr val="C00000"/>
                </a:solidFill>
              </a:rPr>
              <a:t>تضمين عروض خاصة</a:t>
            </a:r>
            <a:r>
              <a:rPr lang="ar-SA" sz="2400" dirty="0"/>
              <a:t>: مثل خصومات أو عروض مجانية.</a:t>
            </a:r>
          </a:p>
          <a:p>
            <a:pPr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SA" sz="2400" b="1" dirty="0">
                <a:solidFill>
                  <a:srgbClr val="C00000"/>
                </a:solidFill>
              </a:rPr>
              <a:t>تجربة عدة نسخ من الإعلان</a:t>
            </a:r>
            <a:r>
              <a:rPr lang="ar-SA" sz="2400" dirty="0"/>
              <a:t>: قم بتجربة عناوين ونصوص مختلفة لتحديد الأفضل.</a:t>
            </a:r>
          </a:p>
          <a:p>
            <a:pPr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SA" sz="2400" b="1" dirty="0">
                <a:solidFill>
                  <a:srgbClr val="C00000"/>
                </a:solidFill>
              </a:rPr>
              <a:t>التركيز على استهداف دقيق</a:t>
            </a:r>
            <a:r>
              <a:rPr lang="ar-SA" sz="2400" dirty="0"/>
              <a:t>: استهدف الجمهور الذي من المرجح أن يتفاعل مع الإعلان.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DCC20035-D9DE-C0B5-DAA4-E23EFD5C80A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40291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F2A0AAA-4BF2-20B9-C95F-E9E3686B581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7C8E72F-E737-4BE7-9555-AB49DACCD1E4}"/>
              </a:ext>
            </a:extLst>
          </p:cNvPr>
          <p:cNvSpPr/>
          <p:nvPr/>
        </p:nvSpPr>
        <p:spPr>
          <a:xfrm>
            <a:off x="617280" y="1685495"/>
            <a:ext cx="10812720" cy="490354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EA676BA-B884-D9ED-B084-59D4D5DF007C}"/>
              </a:ext>
            </a:extLst>
          </p:cNvPr>
          <p:cNvSpPr txBox="1"/>
          <p:nvPr/>
        </p:nvSpPr>
        <p:spPr>
          <a:xfrm>
            <a:off x="1763486" y="1163525"/>
            <a:ext cx="79153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dirty="0"/>
              <a:t>تحسين تكلفة الاكتساب </a:t>
            </a:r>
            <a:r>
              <a:rPr lang="en-GB" sz="3200" b="1" dirty="0"/>
              <a:t>Cost-Per-Acquisition</a:t>
            </a:r>
            <a:endParaRPr lang="ar-SA" sz="32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0725E5B-466D-F0FF-712E-569EF32903D9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C383C2A-7FFD-A91B-B806-BC0AC17300BD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D20C961-BAEE-E7E5-A37A-538CF32C84E7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04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00DD3FC2-5BB2-DB06-9928-76A447A76AB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B08C687B-AE73-D675-C706-CF900EE25AF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93125125"/>
              </p:ext>
            </p:extLst>
          </p:nvPr>
        </p:nvGraphicFramePr>
        <p:xfrm>
          <a:off x="1108692" y="2397744"/>
          <a:ext cx="9990355" cy="3741800"/>
        </p:xfrm>
        <a:graphic>
          <a:graphicData uri="http://schemas.openxmlformats.org/drawingml/2006/table">
            <a:tbl>
              <a:tblPr rtl="1" firstRow="1" firstCol="1" bandRow="1">
                <a:tableStyleId>{5C22544A-7EE6-4342-B048-85BDC9FD1C3A}</a:tableStyleId>
              </a:tblPr>
              <a:tblGrid>
                <a:gridCol w="2363261">
                  <a:extLst>
                    <a:ext uri="{9D8B030D-6E8A-4147-A177-3AD203B41FA5}">
                      <a16:colId xmlns:a16="http://schemas.microsoft.com/office/drawing/2014/main" val="88506907"/>
                    </a:ext>
                  </a:extLst>
                </a:gridCol>
                <a:gridCol w="7627094">
                  <a:extLst>
                    <a:ext uri="{9D8B030D-6E8A-4147-A177-3AD203B41FA5}">
                      <a16:colId xmlns:a16="http://schemas.microsoft.com/office/drawing/2014/main" val="459208854"/>
                    </a:ext>
                  </a:extLst>
                </a:gridCol>
              </a:tblGrid>
              <a:tr h="748360">
                <a:tc>
                  <a:txBody>
                    <a:bodyPr/>
                    <a:lstStyle/>
                    <a:p>
                      <a:pPr algn="r" rtl="1"/>
                      <a:r>
                        <a:rPr lang="ar-SA" sz="2400" kern="100">
                          <a:effectLst/>
                        </a:rPr>
                        <a:t>الاستراتيجية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SA" sz="2400" kern="100" dirty="0">
                          <a:effectLst/>
                        </a:rPr>
                        <a:t>الوصف</a:t>
                      </a:r>
                      <a:endParaRPr lang="en-GB" sz="24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086784958"/>
                  </a:ext>
                </a:extLst>
              </a:tr>
              <a:tr h="748360">
                <a:tc>
                  <a:txBody>
                    <a:bodyPr/>
                    <a:lstStyle/>
                    <a:p>
                      <a:pPr algn="r" rtl="1"/>
                      <a:r>
                        <a:rPr lang="ar-SA" sz="2400" kern="100">
                          <a:effectLst/>
                        </a:rPr>
                        <a:t>تحسين نقاط الجودة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SA" sz="2400" kern="100">
                          <a:effectLst/>
                        </a:rPr>
                        <a:t>التأكد من أن الإعلان والكلمات المفتاحية وصفحة الهبوط ذات جودة عالية</a:t>
                      </a:r>
                      <a:r>
                        <a:rPr lang="en-GB" sz="2400" kern="100">
                          <a:effectLst/>
                        </a:rPr>
                        <a:t>.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705517775"/>
                  </a:ext>
                </a:extLst>
              </a:tr>
              <a:tr h="748360">
                <a:tc>
                  <a:txBody>
                    <a:bodyPr/>
                    <a:lstStyle/>
                    <a:p>
                      <a:pPr algn="r" rtl="1"/>
                      <a:r>
                        <a:rPr lang="ar-SA" sz="2400" kern="100">
                          <a:effectLst/>
                        </a:rPr>
                        <a:t>إعادة الاستهداف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SA" sz="2400" kern="100">
                          <a:effectLst/>
                        </a:rPr>
                        <a:t>استهداف الزوار الذين زاروا موقعك من قبل ولم يكملوا عملية الشراء</a:t>
                      </a:r>
                      <a:r>
                        <a:rPr lang="en-GB" sz="2400" kern="100">
                          <a:effectLst/>
                        </a:rPr>
                        <a:t>.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457854765"/>
                  </a:ext>
                </a:extLst>
              </a:tr>
              <a:tr h="748360">
                <a:tc>
                  <a:txBody>
                    <a:bodyPr/>
                    <a:lstStyle/>
                    <a:p>
                      <a:pPr algn="r" rtl="1"/>
                      <a:r>
                        <a:rPr lang="ar-SA" sz="2400" kern="100">
                          <a:effectLst/>
                        </a:rPr>
                        <a:t>استخدام عروض تلقائية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SA" sz="2400" kern="100">
                          <a:effectLst/>
                        </a:rPr>
                        <a:t>ضبط العروض بناءً على الأداء لزيادة الفعالية</a:t>
                      </a:r>
                      <a:r>
                        <a:rPr lang="en-GB" sz="2400" kern="100">
                          <a:effectLst/>
                        </a:rPr>
                        <a:t>.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89350102"/>
                  </a:ext>
                </a:extLst>
              </a:tr>
              <a:tr h="748360">
                <a:tc>
                  <a:txBody>
                    <a:bodyPr/>
                    <a:lstStyle/>
                    <a:p>
                      <a:pPr algn="r" rtl="1"/>
                      <a:r>
                        <a:rPr lang="ar-SA" sz="2400" kern="100">
                          <a:effectLst/>
                        </a:rPr>
                        <a:t>تحسين تجربة المستخدم على الموقع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SA" sz="2400" kern="100" dirty="0">
                          <a:effectLst/>
                        </a:rPr>
                        <a:t>تبسيط عمليات الشراء وتسهيل التنقل بين الصفحات</a:t>
                      </a:r>
                      <a:r>
                        <a:rPr lang="en-GB" sz="2400" kern="100" dirty="0">
                          <a:effectLst/>
                        </a:rPr>
                        <a:t>.</a:t>
                      </a:r>
                      <a:endParaRPr lang="en-GB" sz="24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82212809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714488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DE01961-DAA9-7DEC-26F6-DF28CCFB029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D3481DE5-DB8B-328C-8FE7-7330CE5A570D}"/>
              </a:ext>
            </a:extLst>
          </p:cNvPr>
          <p:cNvSpPr/>
          <p:nvPr/>
        </p:nvSpPr>
        <p:spPr>
          <a:xfrm>
            <a:off x="617280" y="1685495"/>
            <a:ext cx="10812720" cy="490354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F8350CE-A4E1-8EF4-F1D3-92D47F78FD0C}"/>
              </a:ext>
            </a:extLst>
          </p:cNvPr>
          <p:cNvSpPr txBox="1"/>
          <p:nvPr/>
        </p:nvSpPr>
        <p:spPr>
          <a:xfrm>
            <a:off x="1108693" y="1163525"/>
            <a:ext cx="857015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dirty="0">
                <a:latin typeface="Alexandria" charset="0"/>
                <a:cs typeface="Alexandria" charset="0"/>
              </a:rPr>
              <a:t>استخدام إعادة الاستهداف </a:t>
            </a:r>
            <a:r>
              <a:rPr lang="en-GB" sz="3200" b="1" dirty="0">
                <a:latin typeface="Alexandria" charset="0"/>
                <a:cs typeface="Alexandria" charset="0"/>
              </a:rPr>
              <a:t>Retargeting</a:t>
            </a:r>
            <a:r>
              <a:rPr lang="ar-SA" sz="3200" b="1" dirty="0">
                <a:latin typeface="Alexandria" charset="0"/>
                <a:cs typeface="Alexandria" charset="0"/>
              </a:rPr>
              <a:t> في </a:t>
            </a:r>
            <a:r>
              <a:rPr lang="en-GB" sz="3200" b="1" dirty="0">
                <a:latin typeface="Alexandria" charset="0"/>
                <a:cs typeface="Alexandria" charset="0"/>
              </a:rPr>
              <a:t>PPC</a:t>
            </a:r>
            <a:endParaRPr lang="ar-SA" sz="32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232644E-681E-BD31-366E-EC56263D6070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3B53A1A-9748-C6A3-9D92-BB33D98C8776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A6F9A7C-918C-3997-48BC-731194FC9228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04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73A9C572-F741-82F8-DD24-3823EC32A96C}"/>
              </a:ext>
            </a:extLst>
          </p:cNvPr>
          <p:cNvSpPr txBox="1"/>
          <p:nvPr/>
        </p:nvSpPr>
        <p:spPr>
          <a:xfrm>
            <a:off x="4666179" y="2133202"/>
            <a:ext cx="6417128" cy="4455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SA" sz="2400" b="1" dirty="0"/>
              <a:t>إعادة الاستهداف هي استراتيجية تستخدم لاستهداف المستخدمين الذين زاروا موقعك مسبقاً ولم يكملوا التحويل:</a:t>
            </a:r>
          </a:p>
          <a:p>
            <a:pPr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SA" sz="2400" b="1" dirty="0">
                <a:solidFill>
                  <a:srgbClr val="C00000"/>
                </a:solidFill>
              </a:rPr>
              <a:t>استهداف الزوار العائدين</a:t>
            </a:r>
            <a:r>
              <a:rPr lang="ar-SA" sz="2400" dirty="0"/>
              <a:t>: عرض إعلانات مخصصة للزوار الذين زاروا موقعك من قبل.</a:t>
            </a:r>
          </a:p>
          <a:p>
            <a:pPr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SA" sz="2400" b="1" dirty="0">
                <a:solidFill>
                  <a:srgbClr val="C00000"/>
                </a:solidFill>
              </a:rPr>
              <a:t>تخصيص الرسائل</a:t>
            </a:r>
            <a:r>
              <a:rPr lang="ar-SA" sz="2400" dirty="0"/>
              <a:t>: يمكنك تخصيص رسائل مختلفة لجذب الزوار وإقناعهم بإكمال عملية الشراء.</a:t>
            </a:r>
          </a:p>
          <a:p>
            <a:pPr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SA" sz="2400" b="1" dirty="0">
                <a:solidFill>
                  <a:srgbClr val="C00000"/>
                </a:solidFill>
              </a:rPr>
              <a:t>زيادة التحويلات</a:t>
            </a:r>
            <a:r>
              <a:rPr lang="ar-SA" sz="2400" dirty="0"/>
              <a:t>: إعادة الاستهداف تساعد في استعادة العملاء الذين كانوا مهتمين ولكن لم يكملوا الإجراء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ED2045F-7527-1855-3070-D13AF480C26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 descr="A red and blue gear with a red arrow&#10;&#10;Description automatically generated">
            <a:extLst>
              <a:ext uri="{FF2B5EF4-FFF2-40B4-BE49-F238E27FC236}">
                <a16:creationId xmlns:a16="http://schemas.microsoft.com/office/drawing/2014/main" id="{7EF9AB94-39B2-1F91-34EF-68D6DF40236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755876"/>
            <a:ext cx="4639331" cy="24166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74258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47BEE81-71F0-E8E6-4C9A-47B1F92F2A7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5FECAF7C-616D-3FFB-8DEC-E22A3CFFE8D0}"/>
              </a:ext>
            </a:extLst>
          </p:cNvPr>
          <p:cNvSpPr/>
          <p:nvPr/>
        </p:nvSpPr>
        <p:spPr>
          <a:xfrm>
            <a:off x="617280" y="1685494"/>
            <a:ext cx="10812720" cy="5043495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DC0B2E8-1BC9-9C2C-523B-306A6656361F}"/>
              </a:ext>
            </a:extLst>
          </p:cNvPr>
          <p:cNvSpPr txBox="1"/>
          <p:nvPr/>
        </p:nvSpPr>
        <p:spPr>
          <a:xfrm>
            <a:off x="1108693" y="1163525"/>
            <a:ext cx="857015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dirty="0"/>
              <a:t>تحسين جودة صفحة الهبوط</a:t>
            </a:r>
            <a:endParaRPr lang="ar-SA" sz="32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16AF6EC-16FE-A65F-E250-6380ABCD8BC8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069428E-B468-F270-E788-2B7DA0A127E8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B7F805F-71EC-E9D3-4498-610B30AA28F5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04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EF63FCFA-77DA-F830-72A1-51D1D1BC9B41}"/>
              </a:ext>
            </a:extLst>
          </p:cNvPr>
          <p:cNvSpPr txBox="1"/>
          <p:nvPr/>
        </p:nvSpPr>
        <p:spPr>
          <a:xfrm>
            <a:off x="5121318" y="2088489"/>
            <a:ext cx="5826695" cy="46405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SA" sz="2800" b="1" dirty="0"/>
              <a:t>تعد صفحة الهبوط جزءاً مهماً من أي حملة </a:t>
            </a:r>
            <a:r>
              <a:rPr lang="en-GB" sz="2800" b="1" dirty="0"/>
              <a:t>PPC، </a:t>
            </a:r>
            <a:r>
              <a:rPr lang="ar-SA" sz="2800" b="1" dirty="0"/>
              <a:t>ولتحسين جودتها يجب:</a:t>
            </a:r>
          </a:p>
          <a:p>
            <a:pPr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SA" sz="2400" b="1" dirty="0">
                <a:solidFill>
                  <a:srgbClr val="C00000"/>
                </a:solidFill>
              </a:rPr>
              <a:t>توضيح الهدف الأساسي</a:t>
            </a:r>
            <a:r>
              <a:rPr lang="ar-SA" sz="2400" dirty="0"/>
              <a:t>: صفحة بسيطة ومباشرة تركز على التحويل المطلوب.</a:t>
            </a:r>
          </a:p>
          <a:p>
            <a:pPr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SA" sz="2400" b="1" dirty="0">
                <a:solidFill>
                  <a:srgbClr val="C00000"/>
                </a:solidFill>
              </a:rPr>
              <a:t>السرعة والأداء</a:t>
            </a:r>
            <a:r>
              <a:rPr lang="ar-SA" sz="2400" dirty="0"/>
              <a:t>: تحسين سرعة التحميل لضمان تجربة مستخدم سلسة.</a:t>
            </a:r>
          </a:p>
          <a:p>
            <a:pPr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SA" sz="2400" b="1" dirty="0">
                <a:solidFill>
                  <a:srgbClr val="C00000"/>
                </a:solidFill>
              </a:rPr>
              <a:t>العناصر البصرية</a:t>
            </a:r>
            <a:r>
              <a:rPr lang="ar-SA" sz="2400" dirty="0"/>
              <a:t>: استخدام صور وفيديوهات تدعم الرسالة وتجذب الانتباه.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585F190F-750E-6A39-6F03-9347AA04D13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11" name="Picture 10" descr="A green and black computer screen&#10;&#10;Description automatically generated with medium confidence">
            <a:extLst>
              <a:ext uri="{FF2B5EF4-FFF2-40B4-BE49-F238E27FC236}">
                <a16:creationId xmlns:a16="http://schemas.microsoft.com/office/drawing/2014/main" id="{437E64D1-2E29-805D-1ADC-AD1AAA46500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997" y="2849376"/>
            <a:ext cx="5047321" cy="28391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95246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A4CE0C2-7DEB-6019-D297-C9FD66E5CAA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05A7F-D6B5-DDE4-0ABA-26BD5CC3423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E4DEEEA2-6AE5-D06F-8D86-FA568E5C1210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5AD3C35-AECA-957C-0AEE-EBD38D8EB270}"/>
              </a:ext>
            </a:extLst>
          </p:cNvPr>
          <p:cNvSpPr/>
          <p:nvPr/>
        </p:nvSpPr>
        <p:spPr>
          <a:xfrm>
            <a:off x="1193588" y="1468531"/>
            <a:ext cx="9345750" cy="430580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A5AACF98-2AAA-1CAD-1A6F-EF126D9DF180}"/>
              </a:ext>
            </a:extLst>
          </p:cNvPr>
          <p:cNvSpPr txBox="1"/>
          <p:nvPr/>
        </p:nvSpPr>
        <p:spPr>
          <a:xfrm>
            <a:off x="2485572" y="2500919"/>
            <a:ext cx="6729610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ar-SA" sz="4400" b="1" dirty="0"/>
              <a:t>الجزء الخامس:</a:t>
            </a:r>
          </a:p>
          <a:p>
            <a:pPr algn="ctr" rtl="1"/>
            <a:endParaRPr lang="ar-SA" sz="4400" b="1" dirty="0"/>
          </a:p>
          <a:p>
            <a:pPr algn="ctr" rtl="1"/>
            <a:r>
              <a:rPr lang="ar-SA" sz="4400" b="1" dirty="0"/>
              <a:t>استراتيجيات وتطبيقات عملية لحملات الدفع بالنقرة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BA10873B-F4B0-D5D9-8F7B-86B06063227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3705471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30F3F10-6C08-E95C-ED40-759CB03B6E4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1616DB6-BA4C-337F-1EA1-369F04B297F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A5DDCC4-C488-8C98-7B61-E45E41255718}"/>
              </a:ext>
            </a:extLst>
          </p:cNvPr>
          <p:cNvSpPr txBox="1"/>
          <p:nvPr/>
        </p:nvSpPr>
        <p:spPr>
          <a:xfrm>
            <a:off x="762000" y="1163525"/>
            <a:ext cx="89168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dirty="0"/>
              <a:t>استراتيجيات تحسين الحملات</a:t>
            </a:r>
            <a:endParaRPr lang="ar-SA" sz="32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39B6F2B-D887-ED06-0C86-85AC562D7934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6A8E0C5-366B-2C4F-2995-C806FEBF7A10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61E05A7-179E-7441-E979-CBC28AD58182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04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66F61BE5-1790-54C4-6867-00B77E44C6E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11" name="Diagram 10">
            <a:extLst>
              <a:ext uri="{FF2B5EF4-FFF2-40B4-BE49-F238E27FC236}">
                <a16:creationId xmlns:a16="http://schemas.microsoft.com/office/drawing/2014/main" id="{39BE91A3-7BED-D8DC-20CD-88FCFA24BA5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971635919"/>
              </p:ext>
            </p:extLst>
          </p:nvPr>
        </p:nvGraphicFramePr>
        <p:xfrm>
          <a:off x="1108693" y="2494028"/>
          <a:ext cx="9145649" cy="338799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3506830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5C255D6-D496-F0E0-EE3A-3CDF1793B4B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D55913C-11C0-B230-9F80-489F4C52A888}"/>
              </a:ext>
            </a:extLst>
          </p:cNvPr>
          <p:cNvSpPr/>
          <p:nvPr/>
        </p:nvSpPr>
        <p:spPr>
          <a:xfrm>
            <a:off x="617280" y="1685495"/>
            <a:ext cx="10812720" cy="490354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9EB761D-8AD0-F497-2676-8BBA2BC2C5BF}"/>
              </a:ext>
            </a:extLst>
          </p:cNvPr>
          <p:cNvSpPr txBox="1"/>
          <p:nvPr/>
        </p:nvSpPr>
        <p:spPr>
          <a:xfrm>
            <a:off x="3020786" y="1163525"/>
            <a:ext cx="66580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dirty="0"/>
              <a:t>نصائح لإنشاء حملات </a:t>
            </a:r>
            <a:r>
              <a:rPr lang="en-GB" sz="3200" b="1" dirty="0"/>
              <a:t>PPC </a:t>
            </a:r>
            <a:r>
              <a:rPr lang="ar-SA" sz="3200" b="1" dirty="0"/>
              <a:t> فعّالة</a:t>
            </a:r>
            <a:endParaRPr lang="ar-SA" sz="32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33FAEA6-8F4E-5A85-D347-314F94EB9E78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E4DDB56-6415-B1D9-D0F4-96CC4CF23A96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B4510E0-4E70-C2AB-5E05-F46D422F4E14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04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97227E8E-9385-37B9-E07D-801E9879158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863EFFEB-152F-EF26-A6B0-98283DABADE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883139019"/>
              </p:ext>
            </p:extLst>
          </p:nvPr>
        </p:nvGraphicFramePr>
        <p:xfrm>
          <a:off x="1391558" y="2329525"/>
          <a:ext cx="8768442" cy="380880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37801654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FB87A72-7521-42AA-5C6B-614D9F03BEE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5385A160-6986-7ABE-34EC-AF24FC02F352}"/>
              </a:ext>
            </a:extLst>
          </p:cNvPr>
          <p:cNvSpPr/>
          <p:nvPr/>
        </p:nvSpPr>
        <p:spPr>
          <a:xfrm>
            <a:off x="617280" y="1685495"/>
            <a:ext cx="10812720" cy="490354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510AA05-85D3-0750-4D43-5DCFABC5150E}"/>
              </a:ext>
            </a:extLst>
          </p:cNvPr>
          <p:cNvSpPr txBox="1"/>
          <p:nvPr/>
        </p:nvSpPr>
        <p:spPr>
          <a:xfrm>
            <a:off x="3020786" y="1163525"/>
            <a:ext cx="66580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dirty="0">
                <a:latin typeface="Alexandria" charset="0"/>
                <a:cs typeface="Alexandria" charset="0"/>
              </a:rPr>
              <a:t>أفضل الممارسات لإنشاء حملة </a:t>
            </a:r>
            <a:r>
              <a:rPr lang="en-GB" sz="3200" b="1" dirty="0">
                <a:latin typeface="Alexandria" charset="0"/>
                <a:cs typeface="Alexandria" charset="0"/>
              </a:rPr>
              <a:t>PPC </a:t>
            </a:r>
            <a:r>
              <a:rPr lang="ar-SA" sz="3200" b="1" dirty="0">
                <a:latin typeface="Alexandria" charset="0"/>
                <a:cs typeface="Alexandria" charset="0"/>
              </a:rPr>
              <a:t> فعّالة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45A3010-D266-AB5C-A3D1-3C39F0377267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92C69F7-A902-2A1E-AEFF-9A1A154C1033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270EBBB-1AC8-04A2-08F4-C1FA65EA36F8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04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87152B27-B0B9-32E3-50C1-F9D06142D3B0}"/>
              </a:ext>
            </a:extLst>
          </p:cNvPr>
          <p:cNvSpPr txBox="1"/>
          <p:nvPr/>
        </p:nvSpPr>
        <p:spPr>
          <a:xfrm>
            <a:off x="4425242" y="2329525"/>
            <a:ext cx="6658065" cy="39018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SA" sz="2400" dirty="0"/>
              <a:t>:</a:t>
            </a:r>
            <a:r>
              <a:rPr lang="ar-SA" sz="2400" b="1" dirty="0">
                <a:solidFill>
                  <a:srgbClr val="C00000"/>
                </a:solidFill>
              </a:rPr>
              <a:t>تحليل الجمهور المستهدف</a:t>
            </a:r>
            <a:r>
              <a:rPr lang="ar-SA" sz="2400" dirty="0"/>
              <a:t>: اجمع معلومات حول من تريد استهدافه وركز على سلوكياته واهتماماته.</a:t>
            </a:r>
          </a:p>
          <a:p>
            <a:pPr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SA" sz="2400" b="1" dirty="0">
                <a:solidFill>
                  <a:srgbClr val="C00000"/>
                </a:solidFill>
              </a:rPr>
              <a:t>التركيز على كلمات رئيسية طويلة الذيل</a:t>
            </a:r>
            <a:r>
              <a:rPr lang="ar-SA" sz="2400" dirty="0"/>
              <a:t>: لزيادة دقة الاستهداف.</a:t>
            </a:r>
          </a:p>
          <a:p>
            <a:pPr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SA" sz="2400" b="1" dirty="0">
                <a:solidFill>
                  <a:srgbClr val="C00000"/>
                </a:solidFill>
              </a:rPr>
              <a:t>تحسين نقاط الجودة</a:t>
            </a:r>
            <a:r>
              <a:rPr lang="ar-SA" sz="2400" dirty="0"/>
              <a:t>: استخدم كلمات رئيسية مناسبة وتأكد من أن صفحات الهبوط متوافقة مع الإعلانات.</a:t>
            </a:r>
          </a:p>
          <a:p>
            <a:pPr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SA" sz="2400" b="1" dirty="0">
                <a:solidFill>
                  <a:srgbClr val="C00000"/>
                </a:solidFill>
              </a:rPr>
              <a:t>التجربة المستمرة وتحليل الأداء</a:t>
            </a:r>
            <a:r>
              <a:rPr lang="ar-SA" sz="2400" dirty="0"/>
              <a:t>: قم بإجراء اختبارات وتغييرات بناءً على البيانات التي تجمعها.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06419E7-669D-A848-3A46-EDA5B4E365D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9" name="Picture 8" descr="A group of people holding a puzzle&#10;&#10;Description automatically generated">
            <a:extLst>
              <a:ext uri="{FF2B5EF4-FFF2-40B4-BE49-F238E27FC236}">
                <a16:creationId xmlns:a16="http://schemas.microsoft.com/office/drawing/2014/main" id="{F6C77044-A816-C48C-24A1-2CA7E36C972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98" y="2329525"/>
            <a:ext cx="4605220" cy="3364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31323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032F80C-F9A3-6137-18C3-74FDCFB4B16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D1FE01BC-CA92-FCC7-B138-5B76F6CB697E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304BC27-44DC-75BF-F4AF-7DBE041B4517}"/>
              </a:ext>
            </a:extLst>
          </p:cNvPr>
          <p:cNvSpPr txBox="1"/>
          <p:nvPr/>
        </p:nvSpPr>
        <p:spPr>
          <a:xfrm>
            <a:off x="1108693" y="1163525"/>
            <a:ext cx="857015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dirty="0">
                <a:latin typeface="Alexandria" charset="0"/>
                <a:cs typeface="Alexandria" charset="0"/>
              </a:rPr>
              <a:t>تحليل وتقييم أداء حملات الدفع بالنقرة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DEBC4B2-6245-18C2-1F91-C14033E9BC47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0B94F53-D7B2-B684-6138-9A5FA368717D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4537DC6-AB5A-4425-F909-CC5910FD13F4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04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F91D4ADF-6ACC-4880-8BF0-29F01D0AB958}"/>
              </a:ext>
            </a:extLst>
          </p:cNvPr>
          <p:cNvSpPr txBox="1"/>
          <p:nvPr/>
        </p:nvSpPr>
        <p:spPr>
          <a:xfrm>
            <a:off x="2859842" y="2391844"/>
            <a:ext cx="8570157" cy="33566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SA" sz="2400" b="1" dirty="0"/>
              <a:t>لتحليل وتقييم أداء حملات </a:t>
            </a:r>
            <a:r>
              <a:rPr lang="en-GB" sz="2400" b="1" dirty="0"/>
              <a:t>PPC، </a:t>
            </a:r>
            <a:r>
              <a:rPr lang="ar-SA" sz="2400" b="1" dirty="0"/>
              <a:t>يجب التركيز على مؤشرات الأداء الرئيسية </a:t>
            </a:r>
            <a:r>
              <a:rPr lang="en-GB" sz="2400" b="1" dirty="0"/>
              <a:t>KPIs</a:t>
            </a:r>
            <a:endParaRPr lang="ar-SA" sz="2400" b="1" dirty="0"/>
          </a:p>
          <a:p>
            <a:pPr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SA" sz="2400" b="1" dirty="0">
                <a:solidFill>
                  <a:srgbClr val="C00000"/>
                </a:solidFill>
              </a:rPr>
              <a:t>نسبة النقر إلى الظهور </a:t>
            </a:r>
            <a:r>
              <a:rPr lang="en-GB" sz="2400" b="1" dirty="0">
                <a:solidFill>
                  <a:srgbClr val="C00000"/>
                </a:solidFill>
              </a:rPr>
              <a:t>CTR</a:t>
            </a:r>
            <a:r>
              <a:rPr lang="ar-SA" sz="2400" b="1" dirty="0"/>
              <a:t> </a:t>
            </a:r>
            <a:r>
              <a:rPr lang="ar-SA" sz="2400" dirty="0"/>
              <a:t>تشير إلى مدى فعالية الإعلانات في جذب انتباه الجمهور.</a:t>
            </a:r>
          </a:p>
          <a:p>
            <a:pPr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SA" sz="2400" b="1" dirty="0">
                <a:solidFill>
                  <a:srgbClr val="C00000"/>
                </a:solidFill>
              </a:rPr>
              <a:t>تكلفة الاكتساب </a:t>
            </a:r>
            <a:r>
              <a:rPr lang="en-GB" sz="2400" b="1" dirty="0">
                <a:solidFill>
                  <a:srgbClr val="C00000"/>
                </a:solidFill>
              </a:rPr>
              <a:t>CPA</a:t>
            </a:r>
            <a:r>
              <a:rPr lang="en-GB" sz="2400" dirty="0">
                <a:solidFill>
                  <a:srgbClr val="C00000"/>
                </a:solidFill>
              </a:rPr>
              <a:t> </a:t>
            </a:r>
            <a:r>
              <a:rPr lang="ar-SA" sz="2400" dirty="0"/>
              <a:t> تعرف مقدار التكلفة التي تدفعها لكل عملية تحويل.</a:t>
            </a:r>
          </a:p>
          <a:p>
            <a:pPr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SA" sz="2400" b="1" dirty="0">
                <a:solidFill>
                  <a:srgbClr val="C00000"/>
                </a:solidFill>
              </a:rPr>
              <a:t>نسبة التحويل</a:t>
            </a:r>
            <a:r>
              <a:rPr lang="en-GB" sz="2400" b="1" dirty="0">
                <a:solidFill>
                  <a:srgbClr val="C00000"/>
                </a:solidFill>
              </a:rPr>
              <a:t>Conversion Rate</a:t>
            </a:r>
            <a:r>
              <a:rPr lang="en-GB" sz="2400" dirty="0">
                <a:solidFill>
                  <a:srgbClr val="C00000"/>
                </a:solidFill>
              </a:rPr>
              <a:t> </a:t>
            </a:r>
            <a:r>
              <a:rPr lang="ar-SA" sz="2400" dirty="0">
                <a:solidFill>
                  <a:srgbClr val="C00000"/>
                </a:solidFill>
              </a:rPr>
              <a:t> </a:t>
            </a:r>
            <a:r>
              <a:rPr lang="ar-SA" sz="2400" dirty="0"/>
              <a:t>نسبة الزوار الذين قاموا بالإجراء المطلوب بعد النقر على الإعلان.</a:t>
            </a:r>
          </a:p>
          <a:p>
            <a:pPr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SA" sz="2400" b="1" dirty="0">
                <a:solidFill>
                  <a:srgbClr val="C00000"/>
                </a:solidFill>
              </a:rPr>
              <a:t>العائد على الاستثمار</a:t>
            </a:r>
            <a:r>
              <a:rPr lang="en-GB" sz="2400" b="1" dirty="0">
                <a:solidFill>
                  <a:srgbClr val="C00000"/>
                </a:solidFill>
              </a:rPr>
              <a:t>ROI</a:t>
            </a:r>
            <a:r>
              <a:rPr lang="en-GB" sz="2400" dirty="0">
                <a:solidFill>
                  <a:srgbClr val="C00000"/>
                </a:solidFill>
              </a:rPr>
              <a:t> </a:t>
            </a:r>
            <a:r>
              <a:rPr lang="ar-SA" sz="2400" dirty="0"/>
              <a:t> يعكس مدى نجاح الحملة في تحقيق أرباح مقارنة بالتكلفة."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59CF7DB1-BFC0-CB6D-4A79-52C2D28EBBE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 descr="A purple letters with icons&#10;&#10;Description automatically generated">
            <a:extLst>
              <a:ext uri="{FF2B5EF4-FFF2-40B4-BE49-F238E27FC236}">
                <a16:creationId xmlns:a16="http://schemas.microsoft.com/office/drawing/2014/main" id="{31255F2D-D4BC-1EDA-7714-B7A9E57FCF0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990637"/>
            <a:ext cx="2935035" cy="18229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33123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C69378573D04C4981F1C0E645EFE562" ma:contentTypeVersion="15" ma:contentTypeDescription="Create a new document." ma:contentTypeScope="" ma:versionID="2e1979ed7a40a032d8738234fb7d5638">
  <xsd:schema xmlns:xsd="http://www.w3.org/2001/XMLSchema" xmlns:xs="http://www.w3.org/2001/XMLSchema" xmlns:p="http://schemas.microsoft.com/office/2006/metadata/properties" xmlns:ns2="aca13214-df29-4e3c-a050-857c0bf7bd8e" xmlns:ns3="688354b5-287c-4cda-825e-1d7935aea40e" targetNamespace="http://schemas.microsoft.com/office/2006/metadata/properties" ma:root="true" ma:fieldsID="c2fc5af8d57f54d914d942766a1048b8" ns2:_="" ns3:_="">
    <xsd:import namespace="aca13214-df29-4e3c-a050-857c0bf7bd8e"/>
    <xsd:import namespace="688354b5-287c-4cda-825e-1d7935aea40e"/>
    <xsd:element name="properties">
      <xsd:complexType>
        <xsd:sequence>
          <xsd:element name="documentManagement">
            <xsd:complexType>
              <xsd:all>
                <xsd:element ref="ns2:lcf76f155ced4ddcb4097134ff3c332f" minOccurs="0"/>
                <xsd:element ref="ns3:TaxCatchAll" minOccurs="0"/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LengthInSeconds" minOccurs="0"/>
                <xsd:element ref="ns2:MediaServiceOCR" minOccurs="0"/>
                <xsd:element ref="ns2:MediaServiceSearchProperties" minOccurs="0"/>
                <xsd:element ref="ns2:MediaServiceLocation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ca13214-df29-4e3c-a050-857c0bf7bd8e" elementFormDefault="qualified">
    <xsd:import namespace="http://schemas.microsoft.com/office/2006/documentManagement/types"/>
    <xsd:import namespace="http://schemas.microsoft.com/office/infopath/2007/PartnerControls"/>
    <xsd:element name="lcf76f155ced4ddcb4097134ff3c332f" ma:index="9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6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LengthInSeconds" ma:index="17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SearchProperties" ma:index="1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Location" ma:index="20" nillable="true" ma:displayName="Location" ma:indexed="true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88354b5-287c-4cda-825e-1d7935aea40e" elementFormDefault="qualified">
    <xsd:import namespace="http://schemas.microsoft.com/office/2006/documentManagement/types"/>
    <xsd:import namespace="http://schemas.microsoft.com/office/infopath/2007/PartnerControls"/>
    <xsd:element name="TaxCatchAll" ma:index="10" nillable="true" ma:displayName="Taxonomy Catch All Column" ma:hidden="true" ma:list="{772eb0a4-9da0-4036-9770-4dcdef9fdc33}" ma:internalName="TaxCatchAll" ma:showField="CatchAllData" ma:web="688354b5-287c-4cda-825e-1d7935aea40e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1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2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aca13214-df29-4e3c-a050-857c0bf7bd8e">
      <Terms xmlns="http://schemas.microsoft.com/office/infopath/2007/PartnerControls"/>
    </lcf76f155ced4ddcb4097134ff3c332f>
    <TaxCatchAll xmlns="688354b5-287c-4cda-825e-1d7935aea40e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01F37DF6-44CB-4806-BC5F-3CBF13C386BC}">
  <ds:schemaRefs>
    <ds:schemaRef ds:uri="688354b5-287c-4cda-825e-1d7935aea40e"/>
    <ds:schemaRef ds:uri="aca13214-df29-4e3c-a050-857c0bf7bd8e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2.xml><?xml version="1.0" encoding="utf-8"?>
<ds:datastoreItem xmlns:ds="http://schemas.openxmlformats.org/officeDocument/2006/customXml" ds:itemID="{ACC9A911-23AF-4D6B-960B-1A780C58D828}">
  <ds:schemaRefs>
    <ds:schemaRef ds:uri="688354b5-287c-4cda-825e-1d7935aea40e"/>
    <ds:schemaRef ds:uri="aca13214-df29-4e3c-a050-857c0bf7bd8e"/>
    <ds:schemaRef ds:uri="http://schemas.microsoft.com/office/2006/metadata/properties"/>
    <ds:schemaRef ds:uri="http://schemas.microsoft.com/office/infopath/2007/PartnerControls"/>
  </ds:schemaRefs>
</ds:datastoreItem>
</file>

<file path=customXml/itemProps3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2678</TotalTime>
  <Words>2334</Words>
  <Application>Microsoft Macintosh PowerPoint</Application>
  <PresentationFormat>Widescreen</PresentationFormat>
  <Paragraphs>341</Paragraphs>
  <Slides>41</Slides>
  <Notes>41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41</vt:i4>
      </vt:variant>
    </vt:vector>
  </HeadingPairs>
  <TitlesOfParts>
    <vt:vector size="50" baseType="lpstr">
      <vt:lpstr>Alexandria</vt:lpstr>
      <vt:lpstr>Aptos</vt:lpstr>
      <vt:lpstr>Arial</vt:lpstr>
      <vt:lpstr>Baloo Bhaijaan 2</vt:lpstr>
      <vt:lpstr>Calibri</vt:lpstr>
      <vt:lpstr>Calibri Light</vt:lpstr>
      <vt:lpstr>Roboto Light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Mohamed Abdelrazek</cp:lastModifiedBy>
  <cp:revision>25</cp:revision>
  <dcterms:created xsi:type="dcterms:W3CDTF">2023-04-29T09:08:00Z</dcterms:created>
  <dcterms:modified xsi:type="dcterms:W3CDTF">2024-10-20T21:56:02Z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0x010100DC69378573D04C4981F1C0E645EFE562</vt:lpwstr>
  </property>
  <property fmtid="{D5CDD505-2E9C-101B-9397-08002B2CF9AE}" pid="5" name="MediaServiceImageTags">
    <vt:lpwstr/>
  </property>
</Properties>
</file>